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8" r:id="rId6"/>
    <p:sldId id="269" r:id="rId7"/>
    <p:sldId id="272" r:id="rId8"/>
    <p:sldId id="258" r:id="rId9"/>
    <p:sldId id="259" r:id="rId10"/>
    <p:sldId id="260" r:id="rId11"/>
    <p:sldId id="273" r:id="rId12"/>
    <p:sldId id="275" r:id="rId13"/>
    <p:sldId id="276" r:id="rId14"/>
    <p:sldId id="265" r:id="rId15"/>
    <p:sldId id="277" r:id="rId16"/>
    <p:sldId id="278" r:id="rId17"/>
    <p:sldId id="279" r:id="rId18"/>
    <p:sldId id="281" r:id="rId19"/>
    <p:sldId id="280" r:id="rId20"/>
    <p:sldId id="282" r:id="rId21"/>
    <p:sldId id="283" r:id="rId22"/>
    <p:sldId id="284" r:id="rId23"/>
    <p:sldId id="26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8" autoAdjust="0"/>
    <p:restoredTop sz="94660"/>
  </p:normalViewPr>
  <p:slideViewPr>
    <p:cSldViewPr snapToGrid="0">
      <p:cViewPr>
        <p:scale>
          <a:sx n="70" d="100"/>
          <a:sy n="70" d="100"/>
        </p:scale>
        <p:origin x="-534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viewProps" Target="viewProps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presProps" Target="presProps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tableStyles" Target="tableStyles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5C0C3-0C45-4FF3-897B-2D7288AD4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0F411-3B9C-4E19-9EC6-B559FA74DA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87924-B1B1-40C5-8D49-3D78D5FBC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78856-AB3E-4DD3-8AE8-6E81F95A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097A4-1D22-4EAE-96B6-116BEF81C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03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D667C-23F6-4619-BF94-E10053CF1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240C3-5F73-4482-A477-53B38281A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5DCB1-AED3-4E17-A734-92876AAD9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53349-BDE1-424C-BC0D-A3AD6CFFD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B371E-A032-4C86-A12E-41B37FCA4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834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B8590-ABF7-42ED-93A5-29EBF2C2A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AF91B-A133-472E-AEEE-2C94063EF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A4CF0-E8DF-4CC8-AEFA-5B08A9D72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A7B28-BCE4-4A99-A6AE-29045F6AE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0C5D0-4B1D-40AF-A833-7C63AB91A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87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463FA-3EE8-4489-AD78-CFF3E0C0C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4B142-799E-47BA-BEA3-C2F631625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87A02-B3D5-402F-A0E6-3EF0E614A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042A3-AEA2-4FA4-AE64-E781F8F5E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FCA84-098F-4E27-A43C-E9E8DAA72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5FA70-2137-4FDB-AC1E-D3403983F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72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55635-A386-438E-9CEE-5BE61FAD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6B08B-A9FA-4701-BDB2-0E3AC783B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0E900-335F-417D-BC41-EC2740345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02B9F7-8349-4D38-AA27-6E5D02EB9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EA607B-0293-476B-966A-42F75611E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8BA20B-A79A-4FCB-B594-FC120B1A3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1782F5-D0B9-4B49-824E-655A7581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F1CE8B-F7E5-4740-8DC8-9706AE3D1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8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6FB8A-B1CC-4328-8FA8-BD2DA5274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B1041C-F628-4AC1-A8C2-B079F2A75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207B31-B35A-4B0E-AE38-DD7F8D0EE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C41924-FA06-49CA-9E71-D135AE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67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CF8555-0439-4214-A5FA-4B59A584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C1CC76-BF5F-4389-AF11-B450FA40F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4D49A-B60B-4AB7-842E-F58F8354A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341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4B689-3AEA-4487-8DB1-3C72AF1E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653AA-FC33-4524-9981-68F2AD977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96AC8-B2C5-4846-92F6-C849C7EF3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7DFF2D-511C-4E56-9925-37CDE8CAA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3695C-51E6-4F3F-8464-80F859AD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7B858E-91C4-46E7-8456-000F44B92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7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14D32-FD74-4996-ACE1-91C2DB284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298F51-2F4A-4B9E-B04D-AAC973CB82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DF12F-3E2C-4E7B-AEAC-9C5264056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C50EE-3DDD-4A17-88F3-DFC823847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0A271-AF7A-4FAE-8B82-2D355F20E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53B5B-6DB3-4F89-868B-F65859905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88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11744-82AA-4B96-A788-EFC78FF71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301DC3-145A-4C0E-B790-50607C3D4C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CC8DA-F2B7-432C-9462-F88973ABC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7D8C9-D961-498D-8579-3F338850E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C7F2A-7B8D-4D2C-8F54-B838501A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82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9FDF1B-F8F3-4281-9420-78FBA8E07B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D9D230-AC74-430D-BEC0-B5259C53D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D1613-FC65-4CCC-982F-134724439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CBD2F-73A4-4D4D-9C26-48BD2B71C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AD5C3-2329-4516-B146-81F80CD9B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79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391B3D-7456-4EC9-B3F6-AA42FAD3F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29DBFF-08C8-47F4-A500-E5EEC9554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CCFE9-2B37-45BD-A0AD-701DAB9BC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9AB49-3005-439E-95C7-1235C8676A95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0D397-2ED6-4BE0-98FF-1EFFA1253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6ECD3-C9D1-4321-B811-03896CD91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F0E74-F8CD-40A0-8908-351C3876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5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72F7A-CFA9-4E40-A394-D8A273973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45588"/>
          </a:xfrm>
        </p:spPr>
        <p:txBody>
          <a:bodyPr/>
          <a:lstStyle/>
          <a:p>
            <a:r>
              <a:rPr lang="ar-JO" dirty="0"/>
              <a:t>تصنيف المواد وطرق شحن الاجسام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5D3C9C-0D0C-4A14-AF4A-C29629096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2222694"/>
            <a:ext cx="12027876" cy="4635305"/>
          </a:xfrm>
        </p:spPr>
        <p:txBody>
          <a:bodyPr/>
          <a:lstStyle/>
          <a:p>
            <a:pPr lvl="0" algn="r" rtl="1">
              <a:defRPr/>
            </a:pPr>
            <a:r>
              <a:rPr lang="ar-SA" b="1" dirty="0"/>
              <a:t>نواتج التعلم</a:t>
            </a:r>
            <a:r>
              <a:rPr lang="ar-SA" dirty="0"/>
              <a:t> :                      </a:t>
            </a:r>
            <a:r>
              <a:rPr lang="ar-JO" dirty="0"/>
              <a:t>       </a:t>
            </a:r>
            <a:r>
              <a:rPr lang="ar-SA" dirty="0"/>
              <a:t> </a:t>
            </a:r>
            <a:r>
              <a:rPr lang="ar-JO" dirty="0"/>
              <a:t>                                </a:t>
            </a:r>
            <a:r>
              <a:rPr lang="ar-SA" dirty="0"/>
              <a:t>  </a:t>
            </a:r>
            <a:r>
              <a:rPr lang="ar-JO" dirty="0"/>
              <a:t>الخميس                      10</a:t>
            </a:r>
            <a:r>
              <a:rPr lang="ar-SA" dirty="0"/>
              <a:t>-9- 2020</a:t>
            </a:r>
          </a:p>
          <a:p>
            <a:pPr lvl="0" algn="r" rtl="1">
              <a:defRPr/>
            </a:pPr>
            <a:r>
              <a:rPr lang="ar-JO" b="1" dirty="0"/>
              <a:t>1</a:t>
            </a:r>
            <a:r>
              <a:rPr lang="ar-SA" b="1" dirty="0"/>
              <a:t>- أن يصنف المواد حسب قابليتها للتوصيل الكهربائي</a:t>
            </a:r>
          </a:p>
          <a:p>
            <a:pPr lvl="0" algn="r" rtl="1">
              <a:defRPr/>
            </a:pPr>
            <a:r>
              <a:rPr lang="ar-JO" b="1" dirty="0"/>
              <a:t>2</a:t>
            </a:r>
            <a:r>
              <a:rPr lang="ar-SA" b="1" dirty="0"/>
              <a:t>- أن يصنف اشباه الموصلات الى اشباه موصلات سالبة وموجبة</a:t>
            </a:r>
            <a:endParaRPr lang="ar-JO" b="1" dirty="0"/>
          </a:p>
          <a:p>
            <a:pPr lvl="0" algn="r" rtl="1">
              <a:defRPr/>
            </a:pPr>
            <a:r>
              <a:rPr lang="ar-JO" b="1" dirty="0"/>
              <a:t>3- أن يبين طرق شحن الاجسام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40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hammed ismaeel\Desktop\Cap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304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hammed ismaeel\Desktop\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9281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12FEBA-2B78-4F9E-A2AD-527BCE088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81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C08366-9648-4B20-AA17-6F79BF7F0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46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A3E01B-1E83-4231-86D9-9CADCD9AC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96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12192000" cy="2866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88609"/>
            <a:ext cx="12192000" cy="416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D01475-4347-4A32-AD23-282230CA9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0836"/>
            <a:ext cx="12192000" cy="687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56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6688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9032FB-A9B9-4BF0-AB3D-84DB071E4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43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6D3689A36C4A764DAE77A9DFA5BCCBBE" ma:contentTypeVersion="5" ma:contentTypeDescription="إنشاء مستند جديد." ma:contentTypeScope="" ma:versionID="34432276a5cf68da65b08e8dd7d8ae00">
  <xsd:schema xmlns:xsd="http://www.w3.org/2001/XMLSchema" xmlns:xs="http://www.w3.org/2001/XMLSchema" xmlns:p="http://schemas.microsoft.com/office/2006/metadata/properties" xmlns:ns2="7e0dfddf-ad48-4791-bb46-65a56c5dd12c" targetNamespace="http://schemas.microsoft.com/office/2006/metadata/properties" ma:root="true" ma:fieldsID="3457f28b60a7cc013bfed972665de60a" ns2:_="">
    <xsd:import namespace="7e0dfddf-ad48-4791-bb46-65a56c5dd1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0dfddf-ad48-4791-bb46-65a56c5dd1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BF7C4F-AE2F-45AA-BFFC-2A6933A0D9F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e0dfddf-ad48-4791-bb46-65a56c5dd12c"/>
  </ds:schemaRefs>
</ds:datastoreItem>
</file>

<file path=customXml/itemProps2.xml><?xml version="1.0" encoding="utf-8"?>
<ds:datastoreItem xmlns:ds="http://schemas.openxmlformats.org/officeDocument/2006/customXml" ds:itemID="{660BA682-FDA8-4344-8296-96D63B5E42D0}">
  <ds:schemaRefs>
    <ds:schemaRef ds:uri="http://schemas.microsoft.com/office/2006/metadata/propertie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569B8855-6C41-44A2-89E8-3E56031C98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38</Words>
  <Application>Microsoft Office PowerPoint</Application>
  <PresentationFormat>Widescreen</PresentationFormat>
  <Paragraphs>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تصنيف المواد وطرق شحن الاجسام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تصنيف المواد وطرق شحن الاجسام</dc:title>
  <dc:creator>MUFID RASHEED MOHAMMAD    ISMAIL</dc:creator>
  <cp:lastModifiedBy>asifhammoud1978@gmail.com</cp:lastModifiedBy>
  <cp:revision>38</cp:revision>
  <dcterms:created xsi:type="dcterms:W3CDTF">2020-09-07T16:22:12Z</dcterms:created>
  <dcterms:modified xsi:type="dcterms:W3CDTF">2024-09-09T19:20:23Z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0x0101006D3689A36C4A764DAE77A9DFA5BCCBBE</vt:lpwstr>
  </property>
</Properties>
</file>