
<file path=[Content_Types].xml><?xml version="1.0" encoding="utf-8"?>
<Types xmlns="http://schemas.openxmlformats.org/package/2006/content-types"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 /><Relationship Id="rId2" Type="http://schemas.openxmlformats.org/package/2006/relationships/metadata/core-properties" Target="docProps/core.xml" /><Relationship Id="rId1" Type="http://schemas.openxmlformats.org/officeDocument/2006/relationships/officeDocument" Target="ppt/presentation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notesMasterIdLst>
    <p:notesMasterId r:id="rId31"/>
  </p:notesMasterIdLst>
  <p:handoutMasterIdLst>
    <p:handoutMasterId r:id="rId32"/>
  </p:handoutMasterIdLst>
  <p:sldIdLst>
    <p:sldId id="257" r:id="rId2"/>
    <p:sldId id="258" r:id="rId3"/>
    <p:sldId id="416" r:id="rId4"/>
    <p:sldId id="287" r:id="rId5"/>
    <p:sldId id="393" r:id="rId6"/>
    <p:sldId id="394" r:id="rId7"/>
    <p:sldId id="395" r:id="rId8"/>
    <p:sldId id="396" r:id="rId9"/>
    <p:sldId id="397" r:id="rId10"/>
    <p:sldId id="415" r:id="rId11"/>
    <p:sldId id="399" r:id="rId12"/>
    <p:sldId id="398" r:id="rId13"/>
    <p:sldId id="400" r:id="rId14"/>
    <p:sldId id="418" r:id="rId15"/>
    <p:sldId id="401" r:id="rId16"/>
    <p:sldId id="402" r:id="rId17"/>
    <p:sldId id="403" r:id="rId18"/>
    <p:sldId id="404" r:id="rId19"/>
    <p:sldId id="405" r:id="rId20"/>
    <p:sldId id="406" r:id="rId21"/>
    <p:sldId id="407" r:id="rId22"/>
    <p:sldId id="408" r:id="rId23"/>
    <p:sldId id="409" r:id="rId24"/>
    <p:sldId id="410" r:id="rId25"/>
    <p:sldId id="419" r:id="rId26"/>
    <p:sldId id="411" r:id="rId27"/>
    <p:sldId id="412" r:id="rId28"/>
    <p:sldId id="413" r:id="rId29"/>
    <p:sldId id="414" r:id="rId3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F172C"/>
    <a:srgbClr val="DE36C6"/>
    <a:srgbClr val="990099"/>
    <a:srgbClr val="66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162" autoAdjust="0"/>
    <p:restoredTop sz="94364" autoAdjust="0"/>
  </p:normalViewPr>
  <p:slideViewPr>
    <p:cSldViewPr snapToGrid="0">
      <p:cViewPr varScale="1">
        <p:scale>
          <a:sx n="85" d="100"/>
          <a:sy n="85" d="100"/>
        </p:scale>
        <p:origin x="677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2" d="100"/>
          <a:sy n="62" d="100"/>
        </p:scale>
        <p:origin x="3226" y="77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26" Type="http://schemas.openxmlformats.org/officeDocument/2006/relationships/slide" Target="slides/slide25.xml" /><Relationship Id="rId3" Type="http://schemas.openxmlformats.org/officeDocument/2006/relationships/slide" Target="slides/slide2.xml" /><Relationship Id="rId21" Type="http://schemas.openxmlformats.org/officeDocument/2006/relationships/slide" Target="slides/slide20.xml" /><Relationship Id="rId34" Type="http://schemas.openxmlformats.org/officeDocument/2006/relationships/viewProps" Target="viewProps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5" Type="http://schemas.openxmlformats.org/officeDocument/2006/relationships/slide" Target="slides/slide24.xml" /><Relationship Id="rId33" Type="http://schemas.openxmlformats.org/officeDocument/2006/relationships/presProps" Target="presProps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slide" Target="slides/slide19.xml" /><Relationship Id="rId29" Type="http://schemas.openxmlformats.org/officeDocument/2006/relationships/slide" Target="slides/slide28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24" Type="http://schemas.openxmlformats.org/officeDocument/2006/relationships/slide" Target="slides/slide23.xml" /><Relationship Id="rId32" Type="http://schemas.openxmlformats.org/officeDocument/2006/relationships/handoutMaster" Target="handoutMasters/handoutMaster1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slide" Target="slides/slide22.xml" /><Relationship Id="rId28" Type="http://schemas.openxmlformats.org/officeDocument/2006/relationships/slide" Target="slides/slide27.xml" /><Relationship Id="rId36" Type="http://schemas.openxmlformats.org/officeDocument/2006/relationships/tableStyles" Target="tableStyles.xml" /><Relationship Id="rId10" Type="http://schemas.openxmlformats.org/officeDocument/2006/relationships/slide" Target="slides/slide9.xml" /><Relationship Id="rId19" Type="http://schemas.openxmlformats.org/officeDocument/2006/relationships/slide" Target="slides/slide18.xml" /><Relationship Id="rId31" Type="http://schemas.openxmlformats.org/officeDocument/2006/relationships/notesMaster" Target="notesMasters/notesMaster1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slide" Target="slides/slide21.xml" /><Relationship Id="rId27" Type="http://schemas.openxmlformats.org/officeDocument/2006/relationships/slide" Target="slides/slide26.xml" /><Relationship Id="rId30" Type="http://schemas.openxmlformats.org/officeDocument/2006/relationships/slide" Target="slides/slide29.xml" /><Relationship Id="rId35" Type="http://schemas.openxmlformats.org/officeDocument/2006/relationships/theme" Target="theme/theme1.xml" 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 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8B0BF48-B9AC-475E-9B8B-8018624656F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DB2A457-F09E-4F1D-BAB4-46400E4612F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FBE6FF-2C86-4C92-9EB4-113DB75E8DC2}" type="datetimeFigureOut">
              <a:rPr lang="en-AE" smtClean="0"/>
              <a:t>05/12/2023</a:t>
            </a:fld>
            <a:endParaRPr lang="en-A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2FDF80D-92D1-48BD-A781-E2E74416CE5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669D552-DDB4-41D1-A933-D0F1F6DCB74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86BF81-C42F-48AB-8A60-3351EC157CE0}" type="slidenum">
              <a:rPr lang="en-AE" smtClean="0"/>
              <a:t>‹N°›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367905189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06E94E-05C0-4688-95AC-CC53CC869943}" type="datetimeFigureOut">
              <a:rPr lang="en-US" smtClean="0"/>
              <a:t>5/12/2023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E0817F-4FE1-4D27-A09D-52B157A2C3DA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04839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7882109-B7ED-4D5E-AB14-2AF8A6AB850E}" type="datetimeFigureOut">
              <a:rPr lang="en-US" smtClean="0"/>
              <a:t>5/12/2023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5B61439-78F3-4D38-969B-C63FE135694A}" type="slidenum">
              <a:rPr lang="en-US" smtClean="0"/>
              <a:t>‹N°›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274587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3832" y="2196580"/>
            <a:ext cx="9872871" cy="4038600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82109-B7ED-4D5E-AB14-2AF8A6AB850E}" type="datetimeFigureOut">
              <a:rPr lang="en-US" smtClean="0"/>
              <a:t>5/12/2023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201442" y="6235180"/>
            <a:ext cx="4717774" cy="365125"/>
          </a:xfrm>
        </p:spPr>
        <p:txBody>
          <a:bodyPr/>
          <a:lstStyle/>
          <a:p>
            <a:r>
              <a:rPr lang="ar-JO" dirty="0"/>
              <a:t>اعداد الاستاذة : حنان امل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61439-78F3-4D38-969B-C63FE135694A}" type="slidenum">
              <a:rPr lang="en-US" smtClean="0"/>
              <a:t>‹N°›</a:t>
            </a:fld>
            <a:endParaRPr lang="en-US"/>
          </a:p>
        </p:txBody>
      </p:sp>
      <p:sp>
        <p:nvSpPr>
          <p:cNvPr id="7" name="TextBox 6"/>
          <p:cNvSpPr txBox="1"/>
          <p:nvPr userDrawn="1"/>
        </p:nvSpPr>
        <p:spPr>
          <a:xfrm rot="20248657">
            <a:off x="-159581" y="2375048"/>
            <a:ext cx="1003507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SA" sz="8000" dirty="0">
                <a:solidFill>
                  <a:schemeClr val="bg1">
                    <a:lumMod val="95000"/>
                  </a:schemeClr>
                </a:solidFill>
              </a:rPr>
              <a:t>مدرسة المهارات الخاصة</a:t>
            </a:r>
            <a:endParaRPr lang="en-US" sz="80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4CBCFB60-C296-4E3B-AC9F-FA1278D5C751}"/>
              </a:ext>
            </a:extLst>
          </p:cNvPr>
          <p:cNvSpPr txBox="1">
            <a:spLocks/>
          </p:cNvSpPr>
          <p:nvPr userDrawn="1"/>
        </p:nvSpPr>
        <p:spPr>
          <a:xfrm>
            <a:off x="-266146" y="5810645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68961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82109-B7ED-4D5E-AB14-2AF8A6AB850E}" type="datetimeFigureOut">
              <a:rPr lang="en-US" smtClean="0"/>
              <a:t>5/12/2023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61439-78F3-4D38-969B-C63FE135694A}" type="slidenum">
              <a:rPr lang="en-US" smtClean="0"/>
              <a:t>‹N°›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487404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82109-B7ED-4D5E-AB14-2AF8A6AB850E}" type="datetimeFigureOut">
              <a:rPr lang="en-US" smtClean="0"/>
              <a:t>5/12/2023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61439-78F3-4D38-969B-C63FE135694A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29795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82109-B7ED-4D5E-AB14-2AF8A6AB850E}" type="datetimeFigureOut">
              <a:rPr lang="en-US" smtClean="0"/>
              <a:t>5/12/2023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61439-78F3-4D38-969B-C63FE135694A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75006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82109-B7ED-4D5E-AB14-2AF8A6AB850E}" type="datetimeFigureOut">
              <a:rPr lang="en-US" smtClean="0"/>
              <a:t>5/12/2023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61439-78F3-4D38-969B-C63FE135694A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22125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82109-B7ED-4D5E-AB14-2AF8A6AB850E}" type="datetimeFigureOut">
              <a:rPr lang="en-US" smtClean="0"/>
              <a:t>5/12/2023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61439-78F3-4D38-969B-C63FE135694A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48064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82109-B7ED-4D5E-AB14-2AF8A6AB850E}" type="datetimeFigureOut">
              <a:rPr lang="en-US" smtClean="0"/>
              <a:t>5/12/2023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61439-78F3-4D38-969B-C63FE135694A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99868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82109-B7ED-4D5E-AB14-2AF8A6AB850E}" type="datetimeFigureOut">
              <a:rPr lang="en-US" smtClean="0"/>
              <a:t>5/12/2023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61439-78F3-4D38-969B-C63FE135694A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86427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82109-B7ED-4D5E-AB14-2AF8A6AB850E}" type="datetimeFigureOut">
              <a:rPr lang="en-US" smtClean="0"/>
              <a:t>5/12/2023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61439-78F3-4D38-969B-C63FE135694A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62518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82109-B7ED-4D5E-AB14-2AF8A6AB850E}" type="datetimeFigureOut">
              <a:rPr lang="en-US" smtClean="0"/>
              <a:t>5/12/2023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61439-78F3-4D38-969B-C63FE135694A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35635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77882109-B7ED-4D5E-AB14-2AF8A6AB850E}" type="datetimeFigureOut">
              <a:rPr lang="en-US" smtClean="0"/>
              <a:t>5/12/2023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F5B61439-78F3-4D38-969B-C63FE135694A}" type="slidenum">
              <a:rPr lang="en-US" smtClean="0"/>
              <a:t>‹N°›</a:t>
            </a:fld>
            <a:endParaRPr lang="en-US"/>
          </a:p>
        </p:txBody>
      </p:sp>
      <p:sp>
        <p:nvSpPr>
          <p:cNvPr id="8" name="TextBox 7"/>
          <p:cNvSpPr txBox="1"/>
          <p:nvPr userDrawn="1"/>
        </p:nvSpPr>
        <p:spPr>
          <a:xfrm rot="20248657">
            <a:off x="-159581" y="2375048"/>
            <a:ext cx="1003507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SA" sz="8000" dirty="0">
                <a:solidFill>
                  <a:schemeClr val="bg1">
                    <a:lumMod val="95000"/>
                  </a:schemeClr>
                </a:solidFill>
              </a:rPr>
              <a:t>مدرسة المهارات الخاصة</a:t>
            </a:r>
            <a:endParaRPr lang="en-US" sz="8000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94159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mp" /><Relationship Id="rId2" Type="http://schemas.openxmlformats.org/officeDocument/2006/relationships/image" Target="../media/image1.tmp" /><Relationship Id="rId1" Type="http://schemas.openxmlformats.org/officeDocument/2006/relationships/slideLayout" Target="../slideLayouts/slideLayout2.xml" /><Relationship Id="rId5" Type="http://schemas.openxmlformats.org/officeDocument/2006/relationships/image" Target="../media/image4.tmp" /><Relationship Id="rId4" Type="http://schemas.openxmlformats.org/officeDocument/2006/relationships/image" Target="../media/image3.tmp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mp" /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mp" /><Relationship Id="rId2" Type="http://schemas.openxmlformats.org/officeDocument/2006/relationships/image" Target="../media/image5.tmp" /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mp" /><Relationship Id="rId2" Type="http://schemas.openxmlformats.org/officeDocument/2006/relationships/image" Target="../media/image7.tmp" /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tmp" /><Relationship Id="rId2" Type="http://schemas.openxmlformats.org/officeDocument/2006/relationships/image" Target="../media/image9.tmp" /><Relationship Id="rId1" Type="http://schemas.openxmlformats.org/officeDocument/2006/relationships/slideLayout" Target="../slideLayouts/slideLayout2.xml" /><Relationship Id="rId4" Type="http://schemas.openxmlformats.org/officeDocument/2006/relationships/image" Target="../media/image11.tmp" 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tmp" /><Relationship Id="rId2" Type="http://schemas.openxmlformats.org/officeDocument/2006/relationships/image" Target="../media/image12.tmp" /><Relationship Id="rId1" Type="http://schemas.openxmlformats.org/officeDocument/2006/relationships/slideLayout" Target="../slideLayouts/slideLayout2.xml" /><Relationship Id="rId4" Type="http://schemas.openxmlformats.org/officeDocument/2006/relationships/image" Target="../media/image14.tmp" 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tmp" /><Relationship Id="rId2" Type="http://schemas.openxmlformats.org/officeDocument/2006/relationships/image" Target="../media/image15.tmp" /><Relationship Id="rId1" Type="http://schemas.openxmlformats.org/officeDocument/2006/relationships/slideLayout" Target="../slideLayouts/slideLayout2.xml" 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tmp" /><Relationship Id="rId2" Type="http://schemas.openxmlformats.org/officeDocument/2006/relationships/image" Target="../media/image17.tmp" /><Relationship Id="rId1" Type="http://schemas.openxmlformats.org/officeDocument/2006/relationships/slideLayout" Target="../slideLayouts/slideLayout2.xml" 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tmp" /><Relationship Id="rId2" Type="http://schemas.openxmlformats.org/officeDocument/2006/relationships/image" Target="../media/image19.tmp" /><Relationship Id="rId1" Type="http://schemas.openxmlformats.org/officeDocument/2006/relationships/slideLayout" Target="../slideLayouts/slideLayout2.xml" 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tmp" /><Relationship Id="rId2" Type="http://schemas.openxmlformats.org/officeDocument/2006/relationships/image" Target="../media/image21.tmp" /><Relationship Id="rId1" Type="http://schemas.openxmlformats.org/officeDocument/2006/relationships/slideLayout" Target="../slideLayouts/slideLayout2.xml" 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tmp" /><Relationship Id="rId2" Type="http://schemas.openxmlformats.org/officeDocument/2006/relationships/image" Target="../media/image23.tmp" /><Relationship Id="rId1" Type="http://schemas.openxmlformats.org/officeDocument/2006/relationships/slideLayout" Target="../slideLayouts/slideLayout2.xml" 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tmp" /><Relationship Id="rId2" Type="http://schemas.openxmlformats.org/officeDocument/2006/relationships/image" Target="../media/image25.tmp" /><Relationship Id="rId1" Type="http://schemas.openxmlformats.org/officeDocument/2006/relationships/slideLayout" Target="../slideLayouts/slideLayout2.xml" /><Relationship Id="rId4" Type="http://schemas.openxmlformats.org/officeDocument/2006/relationships/image" Target="../media/image27.tmp" 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mp" /><Relationship Id="rId1" Type="http://schemas.openxmlformats.org/officeDocument/2006/relationships/slideLayout" Target="../slideLayouts/slideLayout2.xml" 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tmp" /><Relationship Id="rId2" Type="http://schemas.openxmlformats.org/officeDocument/2006/relationships/image" Target="../media/image28.tmp" /><Relationship Id="rId1" Type="http://schemas.openxmlformats.org/officeDocument/2006/relationships/slideLayout" Target="../slideLayouts/slideLayout2.xml" 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tmp" /><Relationship Id="rId2" Type="http://schemas.openxmlformats.org/officeDocument/2006/relationships/image" Target="../media/image30.tmp" /><Relationship Id="rId1" Type="http://schemas.openxmlformats.org/officeDocument/2006/relationships/slideLayout" Target="../slideLayouts/slideLayout2.xml" 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tmp" /><Relationship Id="rId2" Type="http://schemas.openxmlformats.org/officeDocument/2006/relationships/image" Target="../media/image32.tmp" /><Relationship Id="rId1" Type="http://schemas.openxmlformats.org/officeDocument/2006/relationships/slideLayout" Target="../slideLayouts/slideLayout2.xml" 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tmp" /><Relationship Id="rId2" Type="http://schemas.openxmlformats.org/officeDocument/2006/relationships/image" Target="../media/image34.tmp" /><Relationship Id="rId1" Type="http://schemas.openxmlformats.org/officeDocument/2006/relationships/slideLayout" Target="../slideLayouts/slideLayout2.xml" 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tmp" /><Relationship Id="rId2" Type="http://schemas.openxmlformats.org/officeDocument/2006/relationships/image" Target="../media/image36.tmp" /><Relationship Id="rId1" Type="http://schemas.openxmlformats.org/officeDocument/2006/relationships/slideLayout" Target="../slideLayouts/slideLayout2.xml" 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tmp" /><Relationship Id="rId2" Type="http://schemas.openxmlformats.org/officeDocument/2006/relationships/image" Target="../media/image38.tmp" /><Relationship Id="rId1" Type="http://schemas.openxmlformats.org/officeDocument/2006/relationships/slideLayout" Target="../slideLayouts/slideLayout2.xml" 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tmp" /><Relationship Id="rId2" Type="http://schemas.openxmlformats.org/officeDocument/2006/relationships/image" Target="../media/image40.tmp" /><Relationship Id="rId1" Type="http://schemas.openxmlformats.org/officeDocument/2006/relationships/slideLayout" Target="../slideLayouts/slideLayout2.xml" /><Relationship Id="rId4" Type="http://schemas.openxmlformats.org/officeDocument/2006/relationships/image" Target="../media/image42.tmp" 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tmp" /><Relationship Id="rId2" Type="http://schemas.openxmlformats.org/officeDocument/2006/relationships/image" Target="../media/image43.tmp" /><Relationship Id="rId1" Type="http://schemas.openxmlformats.org/officeDocument/2006/relationships/slideLayout" Target="../slideLayouts/slideLayout2.xml" 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tmp" /><Relationship Id="rId2" Type="http://schemas.openxmlformats.org/officeDocument/2006/relationships/image" Target="../media/image45.tmp" /><Relationship Id="rId1" Type="http://schemas.openxmlformats.org/officeDocument/2006/relationships/slideLayout" Target="../slideLayouts/slideLayout2.xml" 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tmp" /><Relationship Id="rId2" Type="http://schemas.openxmlformats.org/officeDocument/2006/relationships/image" Target="../media/image47.tmp" /><Relationship Id="rId1" Type="http://schemas.openxmlformats.org/officeDocument/2006/relationships/slideLayout" Target="../slideLayouts/slideLayout2.xml" /><Relationship Id="rId4" Type="http://schemas.openxmlformats.org/officeDocument/2006/relationships/image" Target="../media/image49.tmp" 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mp" /><Relationship Id="rId1" Type="http://schemas.openxmlformats.org/officeDocument/2006/relationships/slideLayout" Target="../slideLayouts/slideLayout2.xml" 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tmp" /><Relationship Id="rId2" Type="http://schemas.openxmlformats.org/officeDocument/2006/relationships/image" Target="../media/image50.tmp" /><Relationship Id="rId1" Type="http://schemas.openxmlformats.org/officeDocument/2006/relationships/slideLayout" Target="../slideLayouts/slideLayout2.xml" /><Relationship Id="rId4" Type="http://schemas.openxmlformats.org/officeDocument/2006/relationships/image" Target="../media/image52.tmp" 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tmp" /><Relationship Id="rId2" Type="http://schemas.openxmlformats.org/officeDocument/2006/relationships/image" Target="../media/image53.tmp" /><Relationship Id="rId1" Type="http://schemas.openxmlformats.org/officeDocument/2006/relationships/slideLayout" Target="../slideLayouts/slideLayout2.xml" /><Relationship Id="rId4" Type="http://schemas.openxmlformats.org/officeDocument/2006/relationships/image" Target="../media/image55.tmp" 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tmp" /><Relationship Id="rId2" Type="http://schemas.openxmlformats.org/officeDocument/2006/relationships/image" Target="../media/image56.tmp" /><Relationship Id="rId1" Type="http://schemas.openxmlformats.org/officeDocument/2006/relationships/slideLayout" Target="../slideLayouts/slideLayout2.xml" 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tmp" /><Relationship Id="rId2" Type="http://schemas.openxmlformats.org/officeDocument/2006/relationships/image" Target="../media/image58.tmp" /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EB27DD3-E217-4900-BF3C-4CE913B04EA3}"/>
              </a:ext>
            </a:extLst>
          </p:cNvPr>
          <p:cNvSpPr/>
          <p:nvPr/>
        </p:nvSpPr>
        <p:spPr>
          <a:xfrm>
            <a:off x="1833888" y="305068"/>
            <a:ext cx="9463032" cy="538609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ar-AE" sz="6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DE36C6"/>
                </a:solidFill>
                <a:effectLst>
                  <a:reflection blurRad="6350" stA="60000" endA="900" endPos="58000" dir="5400000" sy="-100000" algn="bl" rotWithShape="0"/>
                </a:effectLst>
              </a:rPr>
              <a:t>هيكل امتحان </a:t>
            </a:r>
            <a:r>
              <a:rPr lang="ar-JO" sz="6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DE36C6"/>
                </a:solidFill>
                <a:effectLst>
                  <a:reflection blurRad="6350" stA="60000" endA="900" endPos="58000" dir="5400000" sy="-100000" algn="bl" rotWithShape="0"/>
                </a:effectLst>
              </a:rPr>
              <a:t>الثاني عشر متقدم في مادة</a:t>
            </a:r>
            <a:r>
              <a:rPr lang="ar-AE" sz="6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DE36C6"/>
                </a:solidFill>
                <a:effectLst>
                  <a:reflection blurRad="6350" stA="60000" endA="900" endPos="58000" dir="5400000" sy="-100000" algn="bl" rotWithShape="0"/>
                </a:effectLst>
              </a:rPr>
              <a:t> الرياضيات </a:t>
            </a:r>
            <a:r>
              <a:rPr lang="ar-JO" sz="6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DE36C6"/>
                </a:solidFill>
                <a:effectLst>
                  <a:reflection blurRad="6350" stA="60000" endA="900" endPos="58000" dir="5400000" sy="-100000" algn="bl" rotWithShape="0"/>
                </a:effectLst>
              </a:rPr>
              <a:t>الفصل الثالث </a:t>
            </a:r>
          </a:p>
          <a:p>
            <a:pPr algn="ctr"/>
            <a:r>
              <a:rPr lang="ar-JO" sz="8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DE36C6"/>
                </a:solidFill>
                <a:effectLst>
                  <a:reflection blurRad="6350" stA="60000" endA="900" endPos="58000" dir="5400000" sy="-100000" algn="bl" rotWithShape="0"/>
                </a:effectLst>
              </a:rPr>
              <a:t>2023- 2022</a:t>
            </a:r>
            <a:endParaRPr lang="ar-AE" sz="8000" b="1" dirty="0">
              <a:ln w="22225">
                <a:solidFill>
                  <a:schemeClr val="accent2"/>
                </a:solidFill>
                <a:prstDash val="solid"/>
              </a:ln>
              <a:solidFill>
                <a:srgbClr val="DE36C6"/>
              </a:solidFill>
              <a:effectLst>
                <a:reflection blurRad="6350" stA="60000" endA="900" endPos="58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109169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A8E6EEC-60F6-834B-B875-6565E2EAAD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7200" y="286871"/>
            <a:ext cx="4374775" cy="6284258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F94D42B0-FDCC-D2F9-B66C-9D4FB41173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144" y="3946949"/>
            <a:ext cx="2995427" cy="101949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451824F-176E-F49A-7508-09D4EEC9DA1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165" y="3125694"/>
            <a:ext cx="3043849" cy="59465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C946A8A-BFD2-179D-12FC-EC4A3D8E618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165" y="1408090"/>
            <a:ext cx="3031964" cy="1559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671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393323-B128-F77B-9679-08A544214F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27729" y="519952"/>
            <a:ext cx="9875520" cy="1356360"/>
          </a:xfrm>
        </p:spPr>
        <p:txBody>
          <a:bodyPr>
            <a:normAutofit fontScale="90000"/>
          </a:bodyPr>
          <a:lstStyle/>
          <a:p>
            <a:r>
              <a:rPr lang="ar-JO" dirty="0"/>
              <a:t>الجزء الاول اختيار من متعدد متكون من 10 اسئلة      </a:t>
            </a:r>
            <a:br>
              <a:rPr lang="ar-JO" dirty="0"/>
            </a:br>
            <a:r>
              <a:rPr lang="ar-JO" dirty="0"/>
              <a:t>علامة السؤال  :   3درجات        </a:t>
            </a:r>
            <a:endParaRPr lang="en-AE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4E1D15A1-DD81-0383-AA24-C9575F7956A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169" r="-4193" b="44079"/>
          <a:stretch/>
        </p:blipFill>
        <p:spPr>
          <a:xfrm>
            <a:off x="2734235" y="2734235"/>
            <a:ext cx="4670612" cy="2781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99294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52DC7DE-7AC1-02E3-2D49-51A23954FE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0188" y="161097"/>
            <a:ext cx="10210855" cy="101354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736453A-E472-78B5-169E-517F384AF3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274" y="1520216"/>
            <a:ext cx="8600195" cy="2980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91212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D9D6F22-B8FD-94B4-8500-7D6918B2FE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3976" y="327642"/>
            <a:ext cx="10058900" cy="53297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7B0F74E-CA45-DF5C-A002-1BAA0EE1CE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601" y="1692038"/>
            <a:ext cx="8074645" cy="2998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38603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F4E1FD3-E190-25FA-29B1-4C4F32E005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4659" y="370443"/>
            <a:ext cx="10070995" cy="54106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B84079B-DFB2-65F6-13BF-7610162D2DF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388" b="24827"/>
          <a:stretch/>
        </p:blipFill>
        <p:spPr>
          <a:xfrm>
            <a:off x="1565338" y="1070603"/>
            <a:ext cx="5525744" cy="174424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52E9CEE-BEFF-EEAA-AB50-00120E08851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827" r="-564"/>
          <a:stretch/>
        </p:blipFill>
        <p:spPr>
          <a:xfrm>
            <a:off x="862553" y="3083859"/>
            <a:ext cx="5712519" cy="1649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80916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B883BAF-2623-CF48-DB19-A114F3586E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4918" y="250090"/>
            <a:ext cx="9156830" cy="77746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97E6FF3-C403-5603-E2C5-290055B21B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1428" y="2044141"/>
            <a:ext cx="4994804" cy="149286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20BD3F5-960E-4D3B-8343-0A045D0A67F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9431" y="3073103"/>
            <a:ext cx="5178799" cy="2323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50596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A6199D5-2D91-DC56-66E5-DD23410A02A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8753" y="327635"/>
            <a:ext cx="9464195" cy="835741"/>
          </a:xfr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ED1A338-6FC8-4A32-3014-D11822E0B7B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057" r="2187" b="10741"/>
          <a:stretch/>
        </p:blipFill>
        <p:spPr>
          <a:xfrm>
            <a:off x="573741" y="1559857"/>
            <a:ext cx="6895921" cy="977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78300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A2D14ED-26EC-C54A-1597-0262E71AAB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8683" y="355201"/>
            <a:ext cx="8756106" cy="77809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B96941F-8C96-7A02-7F41-A44EA7130D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232" y="1566741"/>
            <a:ext cx="5302149" cy="266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72356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89E8A62-611A-6C72-C2D8-1AAFACDFA8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8146" y="324941"/>
            <a:ext cx="9116301" cy="85912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61FDFF4-ACE9-879C-6082-2F2E5657B1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298" y="1367038"/>
            <a:ext cx="6086489" cy="3834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59050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D0EA634-0BFD-AE7B-8666-EDE1560748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4612" y="347580"/>
            <a:ext cx="9483592" cy="86726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CA3C10E-3A4B-6B77-7039-23252585DF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547" y="1642282"/>
            <a:ext cx="6215132" cy="2992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45571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143C79F-B7A6-E765-A074-59CB2E3816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0495" y="282141"/>
            <a:ext cx="9719362" cy="84667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5102709-7953-7288-25B9-EF1E030284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579" y="1403814"/>
            <a:ext cx="5881644" cy="3069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80935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19612AF-7B84-3EF4-2C15-2EA6D3A5AD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0188" y="232162"/>
            <a:ext cx="10257245" cy="88129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01BE592-71E5-3CB1-53F8-707677178F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785" y="1464566"/>
            <a:ext cx="5099525" cy="166000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CAC3A77-3409-247A-2A15-83DB83B086D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139" y="2859669"/>
            <a:ext cx="5189172" cy="1317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06682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393323-B128-F77B-9679-08A544214F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8471" y="664481"/>
            <a:ext cx="10767508" cy="1356360"/>
          </a:xfrm>
        </p:spPr>
        <p:txBody>
          <a:bodyPr>
            <a:normAutofit fontScale="90000"/>
          </a:bodyPr>
          <a:lstStyle/>
          <a:p>
            <a:r>
              <a:rPr lang="ar-JO" dirty="0"/>
              <a:t>الجزء الثاني( اختيار من متعدد) متكون من 10 اسئلة      </a:t>
            </a:r>
            <a:br>
              <a:rPr lang="ar-JO" dirty="0"/>
            </a:br>
            <a:r>
              <a:rPr lang="ar-JO" dirty="0"/>
              <a:t>علامة السؤال  :   5 درجات         </a:t>
            </a:r>
            <a:endParaRPr lang="en-AE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4E1D15A1-DD81-0383-AA24-C9575F7956A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169" r="-4193" b="44079"/>
          <a:stretch/>
        </p:blipFill>
        <p:spPr>
          <a:xfrm>
            <a:off x="2734235" y="2734235"/>
            <a:ext cx="4670612" cy="2781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36198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1BA0C03-2C4C-EAB4-6E97-789F43FC09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6377" y="231940"/>
            <a:ext cx="10053080" cy="76426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DB7D9ED-3848-3696-2BD3-EF13A1DD0E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162" y="1483788"/>
            <a:ext cx="5919843" cy="4074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15295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37EE5F4-6ED2-8638-4B84-A2B61571809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7516" y="239632"/>
            <a:ext cx="9875519" cy="843461"/>
          </a:xfr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48AEE1F-98FD-CD60-4C6A-1B3A0826B1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9554" y="1469433"/>
            <a:ext cx="3132091" cy="2430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78756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5CE0788-F1F1-46FD-A81C-39DC67829B2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5695" y="298131"/>
            <a:ext cx="9994236" cy="699478"/>
          </a:xfr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2376BD2-D330-0F03-1F1B-37C2ED4F96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9856" y="997609"/>
            <a:ext cx="4290638" cy="2747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53789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9AC4DBE-BAA6-DF0A-B1C1-086C1550FA6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1907" y="192120"/>
            <a:ext cx="10182494" cy="821364"/>
          </a:xfr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01885D3-5F23-EFDB-043D-A16F6D066D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728" y="1466798"/>
            <a:ext cx="8381380" cy="3383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464649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91FB37F-119F-0797-5B34-32E42729749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7388" y="273926"/>
            <a:ext cx="9649989" cy="728084"/>
          </a:xfr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E414F83-0E84-6084-FEAE-991EAED9AE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8218" y="1146664"/>
            <a:ext cx="4376253" cy="4827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80759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57B4641-C8F8-0D89-A340-5414A1D994D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2714" y="425187"/>
            <a:ext cx="9875519" cy="725453"/>
          </a:xfr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EDC074D-996C-9B46-18C0-C155F8868B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547" y="1599911"/>
            <a:ext cx="5654617" cy="2798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097604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FE4E008-5862-85FD-BE39-8E3D165204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6354" y="365287"/>
            <a:ext cx="9614252" cy="80023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42A4289-0AE1-BE1B-7187-A90F339B46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753" y="1741064"/>
            <a:ext cx="4724400" cy="292779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200FE32-0833-B607-10E8-535D7C75DE1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039" y="4264698"/>
            <a:ext cx="4988114" cy="1463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004760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C217FE8-52AF-9EC1-1794-AE9BE9B0513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9459" y="251286"/>
            <a:ext cx="9517983" cy="863206"/>
          </a:xfr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5F0591E-4685-3EB4-1F55-5670D21705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879" y="1482639"/>
            <a:ext cx="4448192" cy="4232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426772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2FC3A77-5414-EC9A-E340-FF727CB8643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3929" y="339066"/>
            <a:ext cx="9521794" cy="805778"/>
          </a:xfr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46D79FA-EDAA-E6C7-C6E7-9F6604F8F0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968" y="1511374"/>
            <a:ext cx="5833220" cy="4018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179086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F581D9E-D7AA-AA2A-98F9-F097D44E87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7413" y="268019"/>
            <a:ext cx="9903588" cy="84485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97A14D7-9D16-194C-58A0-BF8976FAF4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5212" y="1455850"/>
            <a:ext cx="4770035" cy="59198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C8D3A37-4ED9-5735-B5C8-BD53F1795B4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753" y="2195099"/>
            <a:ext cx="5682030" cy="2439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803718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393323-B128-F77B-9679-08A544214F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JO" dirty="0"/>
              <a:t>الجزء الثالث الكتابي متكون من 3 اسئلة      </a:t>
            </a:r>
            <a:br>
              <a:rPr lang="ar-JO" dirty="0"/>
            </a:br>
            <a:r>
              <a:rPr lang="ar-JO" dirty="0"/>
              <a:t>علامة السؤال  :   6-7 درجات         </a:t>
            </a:r>
            <a:endParaRPr lang="en-AE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4E1D15A1-DD81-0383-AA24-C9575F7956A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169" r="-4193" b="44079"/>
          <a:stretch/>
        </p:blipFill>
        <p:spPr>
          <a:xfrm>
            <a:off x="2734235" y="2734235"/>
            <a:ext cx="4670612" cy="2781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640365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3540B44-FEBB-F4DD-1562-D926E673D6E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4988" y="422737"/>
            <a:ext cx="9651111" cy="815749"/>
          </a:xfr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5A88B84-F0CE-D733-BE57-789A82CF9FB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38" r="3798"/>
          <a:stretch/>
        </p:blipFill>
        <p:spPr>
          <a:xfrm>
            <a:off x="1471202" y="1532964"/>
            <a:ext cx="5396445" cy="202854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B1F6D0C-64A6-1111-5701-9A2D3B5507A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5510" y="3561511"/>
            <a:ext cx="5282137" cy="1115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151888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B2C2FD7-C11A-1C6B-B041-64A00EDD9B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1153" y="276764"/>
            <a:ext cx="9222493" cy="71620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43A9B33-DCB2-720C-AD93-D89F55DD69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812" y="1432297"/>
            <a:ext cx="4903694" cy="120406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16F31F6-F40C-BE11-B1A3-66B01AB379B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447" y="2636360"/>
            <a:ext cx="4500282" cy="2533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06519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C8CE4AA-8C37-C972-02D1-4580DEC89BE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0494" y="342876"/>
            <a:ext cx="9482125" cy="792063"/>
          </a:xfr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C8E5FE7-B860-0230-D207-10C2F4861E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2488" y="1224585"/>
            <a:ext cx="5654618" cy="5185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229910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3A79A9F-D2FB-0A57-AE39-F0150CFED89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296" y="2874009"/>
            <a:ext cx="10190701" cy="1356360"/>
          </a:xfr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A70E062-487C-A25D-DE2A-8A464A3DA4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5600" y="744454"/>
            <a:ext cx="4843957" cy="1818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0530884"/>
      </p:ext>
    </p:extLst>
  </p:cSld>
  <p:clrMapOvr>
    <a:masterClrMapping/>
  </p:clrMapOvr>
</p:sld>
</file>

<file path=ppt/theme/theme1.xml><?xml version="1.0" encoding="utf-8"?>
<a:theme xmlns:a="http://schemas.openxmlformats.org/drawingml/2006/main" name="Basis">
  <a:themeElements>
    <a:clrScheme name="Violet II">
      <a:dk1>
        <a:sysClr val="windowText" lastClr="000000"/>
      </a:dk1>
      <a:lt1>
        <a:sysClr val="window" lastClr="FFFFFF"/>
      </a:lt1>
      <a:dk2>
        <a:srgbClr val="632E62"/>
      </a:dk2>
      <a:lt2>
        <a:srgbClr val="EAE5EB"/>
      </a:lt2>
      <a:accent1>
        <a:srgbClr val="92278F"/>
      </a:accent1>
      <a:accent2>
        <a:srgbClr val="9B57D3"/>
      </a:accent2>
      <a:accent3>
        <a:srgbClr val="755DD9"/>
      </a:accent3>
      <a:accent4>
        <a:srgbClr val="665EB8"/>
      </a:accent4>
      <a:accent5>
        <a:srgbClr val="45A5ED"/>
      </a:accent5>
      <a:accent6>
        <a:srgbClr val="5982DB"/>
      </a:accent6>
      <a:hlink>
        <a:srgbClr val="0066FF"/>
      </a:hlink>
      <a:folHlink>
        <a:srgbClr val="666699"/>
      </a:folHlink>
    </a:clrScheme>
    <a:fontScheme name="Basis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sis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90E45F77-AEFC-46EF-A7C1-5B338C297B0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Crop</Template>
  <TotalTime>10815</TotalTime>
  <Words>56</Words>
  <Application>Microsoft Office PowerPoint</Application>
  <PresentationFormat>Grand écran</PresentationFormat>
  <Paragraphs>5</Paragraphs>
  <Slides>29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29</vt:i4>
      </vt:variant>
    </vt:vector>
  </HeadingPairs>
  <TitlesOfParts>
    <vt:vector size="30" baseType="lpstr">
      <vt:lpstr>Basis</vt:lpstr>
      <vt:lpstr>Présentation PowerPoint</vt:lpstr>
      <vt:lpstr>Présentation PowerPoint</vt:lpstr>
      <vt:lpstr>الجزء الاول اختيار من متعدد متكون من 10 اسئلة       علامة السؤال  :   3درجات       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الجزء الثاني( اختيار من متعدد) متكون من 10 اسئلة       علامة السؤال  :   5 درجات        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الجزء الثالث الكتابي متكون من 3 اسئلة       علامة السؤال  :   6-7 درجات         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الدرس 1-7</dc:title>
  <dc:creator>نبيلة عياش</dc:creator>
  <cp:lastModifiedBy>asifhammoud1978@gmail.com</cp:lastModifiedBy>
  <cp:revision>441</cp:revision>
  <dcterms:created xsi:type="dcterms:W3CDTF">2020-04-18T09:58:44Z</dcterms:created>
  <dcterms:modified xsi:type="dcterms:W3CDTF">2023-05-12T10:56:06Z</dcterms:modified>
</cp:coreProperties>
</file>