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notesSlides/notesSlide1.xml" ContentType="application/vnd.openxmlformats-officedocument.presentationml.notesSlide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290" r:id="rId2"/>
    <p:sldId id="256" r:id="rId3"/>
    <p:sldId id="257" r:id="rId4"/>
    <p:sldId id="258" r:id="rId5"/>
    <p:sldId id="259" r:id="rId6"/>
    <p:sldId id="260" r:id="rId7"/>
    <p:sldId id="261" r:id="rId8"/>
    <p:sldId id="270" r:id="rId9"/>
    <p:sldId id="269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62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slide" Target="slides/slide25.xml" /><Relationship Id="rId39" Type="http://schemas.openxmlformats.org/officeDocument/2006/relationships/viewProps" Target="viewProps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34" Type="http://schemas.openxmlformats.org/officeDocument/2006/relationships/slide" Target="slides/slide33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slide" Target="slides/slide24.xml" /><Relationship Id="rId33" Type="http://schemas.openxmlformats.org/officeDocument/2006/relationships/slide" Target="slides/slide32.xml" /><Relationship Id="rId38" Type="http://schemas.openxmlformats.org/officeDocument/2006/relationships/presProps" Target="presProps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29" Type="http://schemas.openxmlformats.org/officeDocument/2006/relationships/slide" Target="slides/slide28.xml" /><Relationship Id="rId41" Type="http://schemas.openxmlformats.org/officeDocument/2006/relationships/tableStyles" Target="tableStyle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slide" Target="slides/slide23.xml" /><Relationship Id="rId32" Type="http://schemas.openxmlformats.org/officeDocument/2006/relationships/slide" Target="slides/slide31.xml" /><Relationship Id="rId37" Type="http://schemas.openxmlformats.org/officeDocument/2006/relationships/notesMaster" Target="notesMasters/notesMaster1.xml" /><Relationship Id="rId40" Type="http://schemas.openxmlformats.org/officeDocument/2006/relationships/theme" Target="theme/theme1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slide" Target="slides/slide27.xml" /><Relationship Id="rId36" Type="http://schemas.openxmlformats.org/officeDocument/2006/relationships/slide" Target="slides/slide35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31" Type="http://schemas.openxmlformats.org/officeDocument/2006/relationships/slide" Target="slides/slide30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slide" Target="slides/slide26.xml" /><Relationship Id="rId30" Type="http://schemas.openxmlformats.org/officeDocument/2006/relationships/slide" Target="slides/slide29.xml" /><Relationship Id="rId35" Type="http://schemas.openxmlformats.org/officeDocument/2006/relationships/slide" Target="slides/slide34.xml" 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2155.72363" units="1/cm"/>
          <inkml:channelProperty channel="Y" name="resolution" value="3449.15796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1-10-28T09:07:38.21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32824 4339 1265 0,'0'0'648'0,"0"0"-331"15,0 0 39-15,0 0-66 0,0 0-80 16,0 0-37 0,-13 0-13-16,13 0-18 0,0 0-31 31,0 0-21-31,0 0-13 0,0 0-25 16,0 0-8-16,0 0-31 15,0 3-7-15,0 10-3 16,0 7 18-16,0 3 11 15,0 0-1-15,0 2-14 16,0-1 8-16,0-1-12 16,0 0-13-16,0-1 0 0,0-3 0 15,0 2 0-15,0-1 0 16,0-2 0-16,0-4 0 16,0 1 0-16,0-6 0 15,0-1 0-15,0-4 0 16,0 1 0-16,0-5 0 15,0 0 0-15,0 0 0 0,-5 0 0 16,1 0 0-16,4 0 0 16,-2 0 0-16,-3 0 0 15,-2 0 0-15,-6 0 0 16,-7-5 0 0,-5-2 0-16,-2 0 0 15,-2 0 0-15,0-4 0 0,-2 1 0 0,0-1 0 16,0-2 0-16,2 3 0 15,-1 0 0-15,9 0 0 16,1 2 0-16,-1 1 0 31,4-5 0-31,-4 5 0 0,1-1 0 0,-1-3 0 16,2 3 0-16,2 1 0 16,1-2 0-16,3 4 0 15,-1-3 0-15,-1 2 0 16,-1-2 0-16,1 0 0 15,-1 1 0-15,1-1 0 16,-1-1 0-16,-5 0 0 0,2 1 0 31,-2-2 0-31,1 3 0 16,1-2 0-16,0 1 0 16,4 0 0-16,-1 1 0 15,1 0 0-15,-3 1 0 16,0 0 0-16,-4-1 0 15,2-2 0-15,-5-1 0 0,0 0 0 16,-1-2 0-16,-3 2 0 0,0-2 0 16,2 0 0-1,3 2 0-15,-5 0 0 0,4 1 0 16,-2-3 0-16,3 3 0 16,2-1 0-16,-1 0 0 15,3 0 0-15,3 3 0 16,3-2 0-16,-1 1 0 0,-6 2 0 15,6-2 0-15,-3 0 0 16,1-1 0-16,-2 1 0 31,3 1 0-31,1-1 0 16,4 2 0-16,0 2 0 16,4 0 0-16,5 1 0 15,0 3 0-15,2 0 0 0,0 0 0 16,0 0 0-1,0 0 0-15,0 0 0 0,0 0 0 16,0 0 0-16,0 0 0 16,0 0 0-16,0 0 0 15,0 0 0-15,0 0 0 16,0 0 0-16,0 0 0 16,0 0 0-16,0 0 0 15,0 0 0-15,0 0 0 16,0 0 0-16,0 0 0 15,2 0 0-15,-2 0 0 16,0 0 0-16,0 0 0 0,0 0 0 16,0 0 0-16,2 0 0 15,-2 0 0-15,2 0 0 16,3 0 0-16,-1 8-279 16,-2 5-616-16,0-8-641 0</inkml:trace>
  <inkml:trace contextRef="#ctx0" brushRef="#br0" timeOffset="4054.77">32663 12254 745 0,'0'0'829'15,"0"0"-622"-15,0 0 136 16,0 0 43-16,0 0-94 0,0 0-75 16,0-19-50-1,0 19-22-15,0 0-26 0,0 0-40 31,0 0-16-31,0 0-15 0,0 0-27 16,0 0-3-16,0 0-12 16,0 12 3-16,0 1 24 15,0 3-9-15,7 1 14 16,-3-2-1-16,4 2-4 16,-2 0 0-16,3-1-3 15,-3 2 6-15,2-2-3 0,-4 1-19 16,0-4 8-16,1-3-5 15,-5 1-16-15,2-4 22 16,0-2-16-16,0 0 1 16,-2-3 5-16,0 3-13 15,0-4 0-15,0 2 0 16,0-3 0 0,0 0 0-16,0 1 0 15,0-1 0-15,-2 0 0 16,-2 0 0-16,-7 0 0 15,-3 0 0-15,-3 0 0 0,-4 0 0 16,-1 0 0 0,-7-1 0-16,0-6 0 0,0 0 0 15,-5 0 0-15,7 1 0 16,4 3 0-16,7-2 0 0,-3-1 0 16,4 2 0-16,1 0 0 15,-1 0 0-15,-1 0 0 16,-1-1 0-16,1 0 0 15,-2 1 0-15,5-1 0 16,0 0 0-16,-3 1 0 0,3 1 0 16,-3-2 0-16,5 3 0 15,-4-2 0-15,1 0 0 16,-1 2 0-16,-1-1 0 16,-5-2 0-16,6 1 0 15,-1 1 0-15,3-2 0 31,2 3 0-31,2 0 0 0,-2 0 0 16,0 1 0-16,-1-4 0 16,1 3 0-16,0 0 0 15,0 0 0-15,0 0 0 16,2 1 0-16,-2-2 0 0,2-1 0 16,0 2 0-16,-4-2 0 15,2 0 0-15,-3 1 0 16,1 0 0-16,-1-1 0 0,3 2 0 15,3-1 0-15,-8 3 0 16,3-3 0-16,1-1 0 16,1 2 0-16,5 0 0 15,-6-1 0-15,3 0 0 32,1 0 0-32,-1 2 0 0,-1-1 0 15,2-1 0-15,-1 2 0 16,-3-1 0-16,4 0 0 15,-1 0 0-15,2 0 0 16,2 0 0-16,-1 0 0 16,-1 0 0-16,1 0 0 15,-4-1 0-15,2 0 0 0,-8-1 0 16,3-1 0-16,0 2 0 16,-3-1 0-16,3 0 0 15,1 1 0-15,1 0 0 16,5-1 0-16,-6-1 0 0,3 4 0 15,1-3 0-15,-1 0 0 16,-3 2 0-16,4-5 0 16,-6 3 0-16,3 3 0 0,2-3 0 15,3 2 0-15,-2-1 0 16,4 2 0-16,0-2 0 16,-1 3 0-16,3-1 0 15,0-1 0-15,0 2 0 31,2 0 0-31,0 0 0 0,0 0 0 16,0 0 0-16,0 0 0 16,0 0 0-16,0 0 0 15,0 0 0-15,0 0 0 0,0 0 0 16,0 0 0-16,0 0 0 16,0 0 0-16,0 0 0 15,0 0 0-15,0 0 0 16,0 0 0-16,15 0-171 15,3 12-515-15,2-5-179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2155.72363" units="1/cm"/>
          <inkml:channelProperty channel="Y" name="resolution" value="3449.15796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1-10-28T09:07:51.53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32933 3838 1343 0,'0'0'507'0,"0"0"-120"0,0 0 81 15,0 0-235-15,0 0-11 16,0 0-38-16,0-28-25 16,0 25-3-16,0 3-59 15,0 0-10-15,0 0-22 16,0 0-38-16,0 0 12 15,0 0-29 1,0 0-8-16,0 0-2 16,0 9-17-16,0 5 17 15,0 6 0-15,4 2-2 16,3 2 1-16,3 1 2 16,-6-2-1-16,2 0 17 15,-1 0-16-15,-1 0-1 16,0-2 0-16,2 2 1 0,0-6 4 15,1 1 2-15,-5-4 2 16,0-3 6-16,-2-4-14 16,0-2-1-16,0-3 0 15,0-2 9-15,0 1-1 0,0-1 2 16,0 0 2-16,0 0 22 16,0 0-34-16,0 0 0 15,0 0 0-15,0 0 0 0,-4 0 0 16,-15 0 0-16,-2-5 0 15,-4-4 0-15,-4 0 0 16,-2-1 0-16,4-1 0 16,0 1 0-16,5 0 0 31,2 2 0-31,-2-2 0 0,-1 1 0 16,-2-2 0-16,2-1 0 15,-4 2 0-15,0-2 0 16,2 3 0-16,-2 1 0 15,3-4 0-15,2 3 0 16,2 1 0-16,-5-1 0 16,8-2 0-16,-8 2 0 0,5 0 0 15,-1 1 0-15,2 2 0 16,3 0 0-16,1 0 0 16,-4 0 0-16,4 0 0 15,-5-2 0-15,2 2 0 16,-8-3 0-16,-1 1 0 15,0 3 0 1,2-2 0-16,3 1 0 16,-1 1 0-16,6-1 0 0,-1-3 0 15,-4 4 0-15,-1-2 0 16,3 3 0-16,3 0 0 16,-1 1 0-16,2-1 0 15,3 0 0-15,0-3 0 16,1 4 0-16,3-2 0 0,3 3 0 15,-2 1 0-15,6 1 0 16,0 0 0-16,0 0 0 16,2 0 0-16,0 0 0 15,0 0 0-15,0 0 0 16,0 0 0-16,0 0 0 16,0 0 0-16,0 0 0 0,0 0 0 15,0 0 0-15,0 0 0 16,0 0 0-16,0 0 0 15,0 0 0-15,0 0 0 16,0 0 0-16,0 0 0 16,0 0 0-16,0 0 0 15,0 0 0 1,0 0 0-16,0 0 0 0,0 0 0 16,0 0 0-1,2 0 0-15,-2 0 0 0,0 0 0 16,2 0 0-16,-2 0 0 15,2 0 0-15,-2 0 0 16,6 0-50-16,-4 0-475 16,2 0-256-16,3 0-558 0</inkml:trace>
  <inkml:trace contextRef="#ctx0" brushRef="#br0" timeOffset="5580.25">15421 4261 1622 0,'0'0'632'0,"0"0"-389"16,0 0 56-16,0 0-27 15,0 0-60-15,0 0-46 16,60-32-25-16,-33 16-26 15,6 0-11-15,7-4-11 0,12-4-32 16,-3-2-1-16,8-5-10 16,1-3-24-16,2 0-26 0,3-1 0 15,-7 2 0 1,-5 1 0-16,1 4 0 0,-10 6 0 16,-9 2 0-16,-4 5 0 15,-11 3 0-15,-5 6 0 16,-4 3 0-16,-6 1 0 31,-3 2 0-31,0 0 0 0,0 0 0 16,0 0 0-16,-3 0 0 15,-12 0 0-15,-12 0 0 16,-13 2 0-16,-18 7 0 16,-16 3 0-16,-12 3 0 15,-13 1 0-15,-1-1 0 0,0 2 0 16,9-2 0-16,8-1 0 15,14-5 0-15,15-3 0 16,21-3 0-16,8-3 0 16,12 0 0-16,8 0 0 15,1 0 0-15,4-3 0 16,-5-1 0-16,5 0 0 0,0 3 0 31,0 1 0-31,0 0 0 0,0 0 0 16,0 0 0-16,9 0 0 15,3 0 0-15,3 0 0 16,3 12 0-16,7 5 0 16,-6 3 0-16,4 4 0 15,-9 0 0-15,-10 2 0 16,-4 1 0-16,0-4 0 0,-12 0 0 16,-11-3 0-16,-14-4 0 15,-7 0 0-15,-8-6 0 16,6-2 0-16,-1-6 0 15,9-2 0-15,5 0 0 16,8-4 0-16,5-12 0 16,7 0 0-16,4 0 0 0,4 1 0 15,5 5 0-15,0 2 0 16,0 5 0-16,0 0 0 16,0 3 0-16,0 0 0 15,0 0 0-15,0 11 0 16,0 2 0-16,-2 4 0 0,-7-1 0 31,-6-2 0-31,-3 2 0 16,-5-3 0-16,-4-2 0 0,10-2 0 15,1-4 0 1,3-5 0-16,11 0 0 0,-2 0 0 16,-2-8 0-16,4-12 0 15,2-4 0-15,-2-4 0 16,0-3 0-16,-5-1 0 0,5 5 0 15,-2 0 0-15,0 6 0 16,-6 6 0-16,-1 4 0 16,0 0 0-16,0 3 0 15,-7 0 0-15,0 3 0 16,-9 0 0-16,0 5 0 16,-4 0 0-1,0 0 0-15,-7 0 0 16,3 5 0-16,-3 7 0 15,9-3 0-15,0 2 0 16,2 0 0-16,9-1 0 16,3 2 0-16,-1 1 0 15,5-1 0-15,-1-1 0 0,8 4 0 16,0-3 0-16,-1-1 0 16,5 0 0-16,0-4 0 15,0 3 0-15,5-2 0 16,9 0 0-16,5 1 0 0,6-1 0 15,6-4 0-15,2-2 0 16,7 0 0-16,3-2 0 16,-3 0 0-16,1 0 0 0,-6-2 0 15,3-4 0-15,-7-2 0 16,0 2 0-16,-2-5 0 16,-2 1 0-16,13-8 0 15,-7 0-543-15,-4 0-581 0</inkml:trace>
  <inkml:trace contextRef="#ctx0" brushRef="#br0" timeOffset="5917.75">15550 3615 1698 0,'0'0'622'0,"0"0"-269"0,0 0 152 15,0 0-122-15,0 0-89 16,0 0-53-16,0 0-241 16,-11-90 0-1,-3 70 0-15,-1 3 0 16,1 0 0-16,-1 8 0 15,-1 2 0-15,1 7 0 16,-1 0 0-16,1 0 0 16,-6 18 0-16,4 4 0 15,3 4 0-15,-1 4 0 16,1-1-65-16,-3 6-386 0,1-7-263 16,3-9-584-16</inkml:trace>
  <inkml:trace contextRef="#ctx0" brushRef="#br0" timeOffset="6133.62">15126 3627 1287 0,'0'0'1435'16,"0"0"-947"-16,0 0-298 15,0 0 83-15,0 0-51 0,0 0-138 16,0 0-56-16,-6 6-28 31,4-4-10-31,-7 1-82 0,-9-3-203 16,-7 0-367-16,6 0-504 0</inkml:trace>
  <inkml:trace contextRef="#ctx0" brushRef="#br0" timeOffset="6318.75">14781 3587 1491 0,'0'0'999'0,"0"0"-494"16,0 0-121-16,0 0 103 16,-116 14-257-16,83-10-230 15,-5 0 0-15,5 4 0 16,2-1 0-16,6 2 0 16,2 6-29-1,10-1-496-15,8-9-536 0</inkml:trace>
  <inkml:trace contextRef="#ctx0" brushRef="#br0" timeOffset="6669.55">13872 3848 2407 0,'0'0'671'0,"0"0"-456"15,0 0 17-15,0 0 36 16,0 0-124-16,0 0-96 16,0 0 14-16,0 110-13 15,4-55-49-15,-2 0 0 16,7-5 0-16,-4-5 0 15,-3-13 0 1,0-9 0-16,3-6 0 16,-5-9 0-16,0-6 0 15,0-2 0-15,0 0 0 0,-16-22-33 16,-4-4-466-16,-2-8-402 0</inkml:trace>
  <inkml:trace contextRef="#ctx0" brushRef="#br0" timeOffset="7251.32">13642 3423 2268 0,'0'0'501'15,"0"0"-200"-15,0 0 66 16,0 0-1-16,0 0-73 16,0 0-293-1,0 0 0-15,-80 40 0 16,62-1 0-16,5 5 0 15,1 2 0-15,3 0 0 16,7 1 0-16,2-2 0 16,0-5 0-16,11-5 0 15,5-2 0-15,-1-8 0 0,6-6 0 16,-11-3 0-16,2-2 0 16,-1-5 0-16,-9 2 0 15,0-5 0-15,-2-2 0 16,0 0 0-16,-2 3 0 0,-23-2 0 15,-10 4 0-15,-11-2 0 16,-12 1 0-16,-5-2 0 16,5-4 0-16,9-2 0 0,11 0 0 15,11 0 0-15,12-6 0 16,12-4 0-16,3-4 0 16,0 0 0-16,0 2 0 15,16-1 0-15,0 6 0 16,8 5 0-16,1 2 0 31,-3 0 0-31,-5 2 0 0,2 14 0 16,-11 4 0-16,0 4 0 15,-8 6 0-15,0 4 0 16,-12 2 0-16,-15 3 0 16,-6-3 0-16,-7-5 0 15,-3-2 0-15,1-5 0 0,2-8 0 16,5-4 0-16,0-3 0 15,14-9 0-15,-4 0 0 16,5-7 0-16,0-13-621 16,6-5-613-16</inkml:trace>
  <inkml:trace contextRef="#ctx0" brushRef="#br0" timeOffset="8219.56">12641 4231 1521 0,'0'0'1234'0,"0"0"-725"15,0 0-237-15,0 0 176 16,0 0-336-16,0 0-112 0,0 0 0 16,7-44 0-16,6 17 0 15,3-4 0-15,6-6 0 16,0-7 0-16,7-2 0 15,5-3 0-15,-1-4 0 16,-2 3 0-16,5 2 0 16,-7 2 0-16,-5 7 0 0,1 7 0 15,-9 9 0-15,-5 4 0 16,-2 9 0-16,-5 4 0 16,-2 3 0-16,-2 3 0 0,2 0 0 15,6 0 0-15,-2 14 0 16,1 5 0-16,-1 8 0 31,-4 5 0-31,-2 1 0 0,0 3 0 16,-17-1 0-16,-12-1 0 15,-11-4 0-15,-3-5 0 16,-5-8 0-16,-2-9 0 16,8-7 0-16,6-1 0 15,3-9 0-15,6-15 0 16,5-6 0-16,4-4 0 0,5 1 0 15,1 6 0-15,6 11 0 16,1 6 0-16,5 10 0 16,0 0 0-16,0 12 0 15,0 13 0-15,0 6 0 16,0 0 0-16,-6 4 0 16,-8-5 0-1,-3-4 0-15,-6-6 0 16,7-8 0-16,1-6 0 15,-1-6 0-15,3 0 0 16,-1-13 0-16,1-10 0 0,0-12 0 16,4-8 0-16,0-6 0 15,-2-1 0 1,4 3 0-16,0 4 0 0,3 14 0 16,2 10 0-16,2 11 0 0,0 8 0 15,0 0 0-15,0 8 0 16,6 18 0-16,8 12 0 15,1 8 0-15,6 8 0 16,-6 7 0-16,-1 1 0 16,-6 1 0-16,6-1 0 0,-7-4 0 15,-3-4 0-15,-2-8 0 16,-2-4 0-16,0-6 0 16,0-4 0-16,-6-4 0 15,-15-6 0-15,-1-4 0 16,-9-6 0-16,-5-6 0 31,-6-3 0-31,-5-3 0 0,1 0 0 16,-4-12 0-16,8-13 0 15,9-3 0-15,2-6 0 16,10-1 0-16,7 0 0 16,12 1 0-16,2-2 0 0,16 1 0 15,20 2 0-15,28-1 0 16,-6 9 0-16,-4 6-1006 0</inkml:trace>
  <inkml:trace contextRef="#ctx0" brushRef="#br0" timeOffset="9097.85">11841 3906 1438 0,'0'0'891'15,"0"0"-322"-15,0 0-227 0,0 0 35 16,0 0-65-16,0 0-145 16,0 0-167-16,0-26 0 15,4 48 0-15,6 4 0 16,-4 1 0-16,-6-3 0 0,0-7 0 16,0-3 0-16,0-8 0 15,-18-4 0-15,-7-2 0 16,-4 0 0-16,-2-14 0 31,4-8 0-31,1-2 0 0,6 0 0 16,2-1 0-16,7 2 0 15,2 5 0-15,9 8 0 16,0 10 0-16,0 0 0 16,0 10 0-1,13 17 0-15,-2-1 0 0,-6 8 0 16,-5-7 0-16,0-1 0 15,-5-4 0-15,-19-6 0 16,-5-2 0-16,-4-6 0 16,-4-3 0-16,4-5 0 15,0 0 0-15,-1-7 0 16,10-11 0-16,2-7 0 0,2-6 0 16,-1-5 0-1,8 1 0-15,7 3 0 16,1 9 0-16,5 7 0 15,0 8 0-15,0 4 0 0,9 4 0 16,6 0 0-16,10 0 0 16,0 12 0-16,-3 6 0 15,5 2 0-15,-5 4 0 16,-2 5 0-16,-5 0 0 0,1 3 0 16,-7 3 0-16,-5-1 0 15,-4-2 0-15,0-1 0 16,0-2 0-16,-8-5 0 15,-13-2 0-15,4-2 0 16,-8-2 0-16,3-2 0 16,-5-2 0-16,-4-2 0 0,-3-5 0 15,-1 0 0-15,-3-3 0 16,-2-4 0-16,4 0 0 16,5 0 0-16,4-11 0 15,7-6 0-15,18-19 0 16,2 2-377-16,0-2-678 0</inkml:trace>
  <inkml:trace contextRef="#ctx0" brushRef="#br0" timeOffset="9304.57">11977 3488 39 0,'0'0'2469'15,"0"0"-1983"-15,0 0-302 16,0 0 152-16,0 0-83 16,0 0-160-16,0 0-70 15,-76-7-23-15,65 7-12 16,-11 0-204-16,1 0-380 16,2 0-425-1</inkml:trace>
  <inkml:trace contextRef="#ctx0" brushRef="#br0" timeOffset="9466.94">11498 3523 1280 0,'0'0'914'0,"0"0"-324"16,0 0-112-16,0 0-141 16,0 0-135-16,0 0-107 15,0 0-74-15,-87 18-21 16,71-8-72-16,-4 10-200 0,6-2-300 15,-1-2-407-15</inkml:trace>
  <inkml:trace contextRef="#ctx0" brushRef="#br0" timeOffset="9720.7">11116 3982 1798 0,'0'0'632'0,"0"0"-167"16,0 0-158-16,-46 102 32 0,23-65-77 16,5-1-110-16,-6-1-11 15,2 2-141-15,-3-5 0 16,0-4 0-16,6-6 0 16,1-5 0-16,2-10 0 15,3-5-78-15,2-2-116 0,-5-6-173 16,3-14-273-16,3-4-394 0</inkml:trace>
  <inkml:trace contextRef="#ctx0" brushRef="#br0" timeOffset="9920.04">10981 3693 2345 0,'0'0'650'0,"0"0"-287"16,0 0 169-16,0 0-326 15,0 0-206-15,0 0 0 16,0 0 0-16,8-60 0 16,-8 60 0-16,0 0 0 15,0 0 0-15,0-2-258 16,0-2-324-16,0-2-340 0</inkml:trace>
  <inkml:trace contextRef="#ctx0" brushRef="#br0" timeOffset="10504.11">10823 3546 1159 0,'0'0'1046'0,"0"0"-680"16,0 0-28-16,0 0-26 15,0 0-89-15,-128 29-129 0,106-15-43 16,4 4-39-16,7 2-6 15,4 1-12-15,7-3 2 16,0 1 1-16,14-3-6 0,10-1 16 16,3-4-7-16,4 0 13 15,-2-6-12-15,-3-1 13 16,-12 1-13-16,-3-3 0 16,-7 0-1-16,-4-1-11 15,0 1 1-15,0 1-7 16,0 2 7-16,-13 3 10 0,-3 2 13 15,-1 7-4-15,-10 1 15 16,-4 4-23-16,-7 8 11 16,0 2 1-16,0 6-7 15,-2 4 21-15,3-1 2 16,-2 5-1-16,1-4 26 16,7-2 39-1,2-2-40-15,2 2 5 16,0-1-14-16,12 0 14 15,-1 1-58-15,3 0 0 16,11 3 0-16,2-4 0 16,0-1 0-16,0 1 0 0,13-3 0 15,10 0 0-15,1-6 0 16,12 0 0-16,6-2 0 0,9-6 0 16,7-3 0-16,11-4 0 15,5-4 0-15,-3-6 0 16,0-3 0-16,-3-2 0 15,-8 0 0-15,-3 0 0 16,24-26 0-16,-19 0 0 16,-4-8-761-16</inkml:trace>
  <inkml:trace contextRef="#ctx0" brushRef="#br0" timeOffset="11882.57">10165 3689 1030 0,'0'0'956'16,"0"0"-428"-16,0 0-220 0,0 0 20 16,0 0-77-16,0 0-107 15,0 0-36-15,-63 2-37 16,45 8-7-16,3 5-22 31,-1-1-19-31,5-1 7 0,-1 3-23 16,8-1-1-16,4 0-6 15,0 1-1-15,0 1 0 16,2-2 0-16,14-2 1 16,7 0 10-16,-4-4-8 15,8-3 11-15,-4-2 9 16,-3-4-21-16,-3 2 8 0,-5-2-1 15,-3 0 2-15,-5 0 16 16,-4 0-17-16,0 0-2 16,0 0-2-16,0 2-4 15,0 0-1-15,-11 5 1 16,-7 0 0-16,-9 3 29 16,-8 2-19-1,-7-1-2-15,-1 2 19 0,1-3-28 16,6-4 0-16,7-3 0 15,11-3 0-15,7 0 0 16,2 0 0-16,2-7 0 16,3-11 0-16,-3-6 0 15,3-6 0-15,0-7 0 16,-4-7 0-16,4-4 0 0,0-5 0 16,-1 0 0-16,1 4 0 15,2 4 0-15,2 11 0 16,-2 8 0-16,2 10 0 15,0 8 0-15,-6 4 0 16,6 4 0-16,0 0 0 16,0 0 0-16,0 10 0 0,0 11 0 31,-2 11 0-31,-2 3 0 0,-5 5 0 0,-5 4 0 16,-3-1 0-16,-10-1 0 15,0-2 0-15,-2-4 0 16,-2-4 0-16,2-6 0 15,2-3 0 1,6-9 0-16,9-2 0 0,3 1 0 16,9-3 0-16,0 2 0 15,7 4 0-15,11 2 0 16,-1 2 0-16,8 2 0 16,-7 1 0-16,-3-4 0 15,-3-1 0-15,-10-1 0 16,-2-4 0-16,0 2 0 0,-20-2 0 15,-11 1 0-15,-17 2 0 16,0-5 0-16,-8 1 0 16,-2-2 0-16,9-6 0 15,7-4 0-15,8 0 0 16,14-2 0-16,3-18 0 16,7-7 0-1,6-7 0-15,4-5 0 16,0-6 0-16,9-1 0 15,15 0 0-15,5 2 0 16,2 4 0-16,5 9 0 16,-7 12 0-16,-9 9-516 15,-13 6-935-15</inkml:trace>
  <inkml:trace contextRef="#ctx0" brushRef="#br0" timeOffset="12167.17">8729 4247 2371 0,'0'0'835'16,"0"0"-663"-16,0 0 8 16,0 0 132-16,0 0-86 15,0 0-226-15,0 0 0 16,0 8 0-16,0 21 0 15,0 6 0-15,0 3 0 16,5-2 0-16,-1-2 0 0,-2-5 0 16,0-7 0-16,-2-7 0 15,0-6-48-15,0-7-168 16,0-2-95-16,0-19-235 16,0-5-419-16</inkml:trace>
  <inkml:trace contextRef="#ctx0" brushRef="#br0" timeOffset="13304.21">8929 3359 993 0,'0'0'1602'0,"0"0"-1301"16,0 0-12-16,7-133 169 0,-7 112-206 31,-7 4-51-31,3 9-201 0,-7 8 0 16,7 0 0-16,-6 0 0 15,2 14 0-15,-1 9 0 16,-3 6 0-16,6 5 0 16,-3 5 0-16,3 1 0 15,-2 1 0-15,4 1 0 16,2-1 0-16,2-3 0 0,0-2 0 16,0-6 0-16,0-2 0 15,0-4 0-15,0-4 0 16,0-3 0-16,-2-5 0 15,-5-2 0-15,1-2 0 16,-8 2 0-16,-9-1 0 16,-10 5 0-16,-9 1 0 0,-12 2 0 15,-2 1 0-15,-6 3 0 16,-7 0 0-16,-2 2 0 16,-3-2 0-16,-3 0 0 0,0-5 0 15,4-4 0-15,3-2 0 16,8-3 0-16,9-6 0 31,8-1 0-31,14 0 0 0,8 0 0 16,8 0 0-16,7-4 0 15,-2-6 0-15,6-2 0 16,-3-4 0-16,7-2 0 16,0-4 0-16,0-1 0 15,0-7 0-15,0 3 0 16,15-6 0-16,-1 2 0 0,9-1 0 15,-2-2 0-15,2 1 0 16,-3 1 0-16,2 6 0 16,-4 1 0-16,-2 8 0 15,-5 5 0-15,0 6 0 16,-4 2 0-16,2 2 0 16,-3 2 0-1,7 0 0-15,-3 0 0 16,1 12 0-16,-3 3 0 15,2 2 0-15,-8 1 0 16,-2 2 0-16,0 4 0 16,-20 1 0-16,-18 1 0 15,-9 1 0-15,-13 2 0 0,-3-1 0 16,1-3 0-16,8-4 0 0,12-3 0 16,11-9 0-16,16 0 0 15,5-8 0-15,10 2 0 16,0-3 0-16,0 0 0 15,23 0 0-15,-1 2 0 16,12 0 0-16,-1 2 0 16,-2-1 0-16,-2 3 0 0,-8-3 0 15,-6 3 0-15,-7-1 0 16,-8 4 0-16,0-1 0 16,0 6 0-16,0 4 0 15,-10 6 0-15,-13 5 0 16,-6 5 0-16,-9-1 0 31,3 4 0-31,-5-2 0 0,-1 0 0 16,-1-2 0-16,9-2 0 15,-6-4 0-15,11 2 0 16,4-3 0-16,5-3 0 16,6-6 0-16,4-2 0 15,2-6 0-15,7-1 0 0,0-4 0 16,0 1 0-16,14-5 0 0,6 0 0 15,4 0 0 1,12 0 0-16,-1-5 0 0,6-5 0 16,-3-6 0-16,-5 0 0 15,-2-7 0-15,3 0 0 16,-5-7 0-16,8-26-162 16,-8 3-679-1,-4-1-721-15</inkml:trace>
  <inkml:trace contextRef="#ctx0" brushRef="#br0" timeOffset="13519.76">7924 3084 2008 0,'0'0'549'16,"0"0"-221"-16,0 0 186 15,0 0-170-15,0 0-91 16,0 0-153-16,0 0-100 15,-15-32 0-15,8 68 0 16,-4 10 0-16,-5 4 0 16,-8 29-42-16,-1-16-234 0,3-10-568 0</inkml:trace>
  <inkml:trace contextRef="#ctx0" brushRef="#br0" timeOffset="13936.02">7139 3641 2379 0,'0'0'665'0,"0"0"-414"16,0 0 55-16,0 0-24 16,0 0-159-1,0 0-101-15,0 0-22 0,0 40 0 16,0 0 12-16,7 6 5 15,0 1-1-15,-2-1 7 16,-1-6-23-16,0-2 0 16,-2-9 0-16,-2-6-12 15,0-7-26-15,0-9-55 16,0-6-48-16,0-1-21 0,-20-21-136 16,-2-5-213-16,2-9-339 0</inkml:trace>
  <inkml:trace contextRef="#ctx0" brushRef="#br0" timeOffset="14684.37">6923 3284 476 0,'0'0'1753'16,"0"0"-1408"-16,0 0 37 16,0 0 70-16,0 0-144 15,0 0-88-15,0 0-143 16,-8-55-53-16,3 76-17 15,3 11 22-15,-5 7-6 16,-4 4-23-16,0 3 0 0,-5 3 0 16,-4-3 0-16,-4-2 0 0,-3-4 0 15,-2-2 0-15,0-6 0 16,2-6 0-16,2-5 0 16,5-6 0-16,5-6 0 15,4-5 0-15,4-4 0 16,2 0 0-16,5 0 0 0,0 0 0 15,0 0 0-15,10 0 0 16,9 0 0-16,10 1 0 16,9 3 0-16,3 3 0 15,1 1 0-15,-7 0 0 16,1 0 0-16,-14 2 0 16,-1-1 0-1,-13 0 0-15,-1 3 0 16,-7 0 0-16,0 0 0 15,0 4 0-15,-9 2 0 16,-13 0 0-16,-5 2 0 16,-9 0 0-16,-8-2 0 15,-3 2 0-15,-4-2 0 16,2-1 0-16,5-3 0 0,3-4 0 16,8-3 0-16,6-3 0 0,7-1 0 15,2-3 0 1,7 0 0-16,0 0 0 0,0 0 0 15,2-9 0-15,0-1 0 16,4 0 0-16,-1-5 0 16,-1-2 0-1,5-3 0-15,-3-8 0 16,-2-2 0-16,5-5 0 16,0-3 0-16,0 1 0 15,0-5 0-15,0-1 0 16,-3 3 0-16,5 1 0 15,-4 4 0-15,1 6 0 16,-4 8 0-16,7 5 0 0,-2 6 0 16,2 4 0-16,-2 1 0 15,2 5 0-15,0 0 0 16,0 0 0-16,0 0 0 16,0-3-143-16,4-3-740 0,8-8-688 15</inkml:trace>
  <inkml:trace contextRef="#ctx0" brushRef="#br0" timeOffset="14904.35">6667 3222 2277 0,'0'0'629'0,"0"0"-163"31,0 0 19-31,0 0-246 0,0 0-239 16,0 0 0-16,0 0 0 15,0-17 0-15,0 17 0 16,0 0 0-16,0 0 0 16,0 0 0-16,0 0-92 15,-16 15-359-15,1 3-221 16,-5 0-541-16</inkml:trace>
  <inkml:trace contextRef="#ctx0" brushRef="#br0" timeOffset="15182.01">6092 3812 464 0,'0'0'1614'16,"0"0"-1321"-16,0 0 27 16,0 0 8-16,-27 136-57 0,13-92-33 15,1 1-40-15,-5-1-82 16,3-4-22-16,-1-4-40 31,1-6-13-31,1-8-19 0,3-2-20 16,0-8-4-16,0-3 2 15,2-2-39-15,-4-5-25 16,-1-2-97-16,-13 0-169 16,0 0-340-16,10-10-629 0</inkml:trace>
  <inkml:trace contextRef="#ctx0" brushRef="#br0" timeOffset="15850.99">5550 3638 1689 0,'0'0'325'0,"0"0"-50"16,0 0 77-16,-24-124-45 15,24 91-76-15,0 1-84 16,0 4-19-16,4 2-44 16,12 5-10-16,1 6-34 0,4 5-19 15,-1 3 2-15,2 7-23 16,-4 0 0-16,0 0 2 0,-5 8 5 16,-2 9-5-16,-2 0-2 15,-6 6 1-15,-3 0 26 16,0 6-7-16,-14 0 11 15,-15 3 13-15,-11-3-20 16,-10-3 6-16,-2-2-14 16,-2-6-10-16,2-2 9 0,10-1-9 15,13-8-6-15,9 0 14 16,11-3-4-16,9 0 37 16,0 2-41-16,0 7 9 31,15 7-8-31,4 9-7 0,1 4 1 0,-5 3-1 31,-4 3 6-31,-6-3 8 0,-5-4 1 16,0 0 19-16,-2-2-34 15,-18-4 0-15,-5-3 0 16,-6 2 0-16,-3-7 0 16,-1-2 0-16,2-5 0 0,-1-7 0 15,7-4 0-15,1 0 0 16,3-12 0-16,3-13 0 15,0-9 0-15,2-4 0 16,5-4 0-16,1 3 0 0,6 0 0 16,4 9 0-16,2 4 0 15,0 1 0-15,0 7 0 16,8 1 0-16,6 1 0 16,1 3 0-1,6 1 0-15,-1 0 0 16,7 4 0-16,1 3 0 15,26 1-333-15,-9 0-319 16,-1-3-257-16</inkml:trace>
  <inkml:trace contextRef="#ctx0" brushRef="#br0" timeOffset="16104.41">5851 3889 1684 0,'0'0'1002'16,"0"0"-734"-16,0 0 71 0,0 0 138 0,0 0-291 15,0 0-46 1,0 0-140-16,9 43 0 0,-9-41 0 16,0-1 0-16,0 2 0 15,0 0 0-15,-4 0 0 16,-7 6-171-16,-16 5-384 31,0-2-353-31,0-1-1258 0</inkml:trace>
  <inkml:trace contextRef="#ctx0" brushRef="#br0" timeOffset="16320.62">5452 4279 1850 0,'0'0'673'15,"0"0"-183"-15,0 0 19 16,0 0-195-16,-118 46-54 16,91-36-260-16,5-3 0 15,1 0 0-15,6-2 0 16,1-4 0-16,12-1 0 0,-2 0 0 31,4 0 0-31,0-6 0 0,6-12-266 16,10-4-956-16</inkml:trace>
  <inkml:trace contextRef="#ctx0" brushRef="#br0" timeOffset="17568.09">15853 5622 1739 0,'0'0'725'16,"0"0"-269"-16,0 0-103 0,0 0-83 16,0 0-135-16,0 0-87 15,0 0 12-15,14 53 57 16,-10-9-5-16,7 7-31 15,-1 0-81-15,-4 2 0 16,7-4 0-16,-4-1 0 16,0-5 0-1,0-9 0-15,-5-7 0 16,3-8 0-16,-5-9 0 16,-2-6-45-16,0-4-153 0,-4-7-144 15,-14-10-411-15,0-7-549 16</inkml:trace>
  <inkml:trace contextRef="#ctx0" brushRef="#br0" timeOffset="18301.55">15354 5442 1597 0,'0'0'632'0,"0"0"-300"16,0 0-167-16,0 0-69 0,0 0 28 15,0 129 43-15,23-64 12 16,-2 2-52-16,6-3 3 16,-4-6-47-16,-6-8-22 15,-7-8-11-15,-10-8-38 16,0-6 0-16,-19-8 9 16,-12-3-5-1,-15-12 4-15,-6-2-20 16,5-3-30-16,14-3 9 15,11-14 2-15,10-4 19 0,12-3-1 16,0 0 1-16,0 2 0 16,12 0 20-16,-10 6 1 15,-2 4 19-15,0 3-32 16,-5 0-8-16,-21 1 0 0,-3 2-26 16,0 0-1-16,0 0 0 15,4 3 5-15,9-2 22 16,12-1 1-16,4 2 24 15,0-1 5-15,2 0-18 16,21 1-4-16,6 4-7 16,4 0 8-1,0 0 14-15,1 14-23 16,-12 2 14-16,-1 6-5 16,-15 0-8-16,-6 3 17 15,0 1-6-15,-4-1 4 16,-23-1 25-16,-13 0-19 15,-3-2-4-15,-3-1-4 16,1-6-13-16,3-5 6 0,6-3 21 16,14-7 18-16,-1 0-46 15,8-5 0-15,1-16 0 0,1-11 0 16,-3-7 0-16,3-7 0 16,-1-4 0-16,-1 2 0 15,7 8 0-15,-4 6 0 16,3 10 0-16,7 10 0 0,-2 4 0 15,2 5 0-15,2 4 0 16,0 1 0-16,0 0 0 16,0 0 0-16,0 6 0 15,0 8 0-15,-6 10 0 16,4-4-653-16,-4-5-551 0</inkml:trace>
  <inkml:trace contextRef="#ctx0" brushRef="#br0" timeOffset="18521.64">14553 5917 1864 0,'0'0'721'0,"0"0"-350"16,0 0 99-16,0 0-160 15,-57 112-103-15,35-75-54 16,-7-2-153-16,2 2 0 0,-2-4 0 15,4-6 0-15,0-8 0 16,8-7 0-16,3-5 0 31,1-7-110-31,5-4-257 0,0-14-596 0</inkml:trace>
  <inkml:trace contextRef="#ctx0" brushRef="#br0" timeOffset="18725.72">14509 5545 1938 0,'0'0'739'15,"0"0"-231"-15,0 0-141 16,0 0-21-16,0 0-148 16,0 0-198-16,0 0 0 15,13-20 0-15,-15 20 0 16,-9 0-128-16,-7 9-329 15,-4 2-197-15,0-4-635 0</inkml:trace>
  <inkml:trace contextRef="#ctx0" brushRef="#br0" timeOffset="19084.43">13945 5388 2183 0,'0'0'595'0,"0"0"-90"15,0 0-145-15,0 0-69 16,0 0-138-16,0 0-153 16,0 0 0-16,45 79 1 15,-20-14 7-15,6 13-8 16,-2 3 0-16,-2-2 0 0,-8-4 0 16,-3-4 0-16,-14-6 0 15,-2-5 0-15,-4-4 0 16,-23-8 0-16,-14-9 0 15,-1-11 0-15,-5-11 0 16,3-12 0-16,-3-5 0 16,5-8 0-1,2-18 0-15,7-10 0 16,4-10 0-16,8-6 0 0,6-5 0 16,8 1 0-1,7 6 0-15,0 8 0 0,47 0 0 16,-3 12-137-16,-1 6-1156 15</inkml:trace>
  <inkml:trace contextRef="#ctx0" brushRef="#br0" timeOffset="20440">12827 5874 1940 0,'0'0'766'0,"0"0"-539"16,0 0-81-16,0 0-12 0,0 0-46 16,0 0-4-16,-121-46-12 15,116 31 40-15,5 1-13 16,0-3-46-16,5 5-22 15,17-1-7-15,5 3-12 16,2 6 1-16,0 4-12 16,2 0-1-1,-4 0 15-15,-7 12-15 16,-5 3 10-16,-1-3-2 16,-12 2-2-16,-2 3 12 15,0-2-17-15,-2 2 28 16,-18-1 7-16,-5 2-17 15,-2-2 8-15,-2-2-15 16,2-2 0-16,1-1 18 0,6-6-13 16,0 2 4-16,7-5-2 15,6-1-5-15,2-1-14 0,5 2 0 16,0-2 0-16,0 0 0 16,0 0 0-16,0 0 0 15,0 0 0-15,-4 2 0 16,-3 2 0-16,-4 0 0 0,-3 0 0 15,-1 4 0-15,-3 0 0 16,-9 3 0-16,-2-2 0 16,-2 3 0-16,-2 1 0 15,-3-3 0-15,3 2 0 16,-3-5 0-16,5 2 0 31,4-4 0-31,5-2 0 0,1-1 0 16,8 0 0-16,9-2 0 15,0 0 0-15,2 0 0 16,-4 0 0-16,6-7 0 16,-2-5 0-16,2-2 0 15,0-3 0-15,0-3 0 16,0-5 0-16,0-3 0 0,0 0 0 16,0-2 0-16,-2 2 0 15,2 2 0-15,-2 0 0 0,0 4 0 16,-3 4 0-16,3 2 0 15,2 4 0-15,0 5 0 16,0 4 0-16,0 1 0 31,0 2 0-31,0 0 0 0,0 0 0 16,0 5 0-16,0 7 0 16,11 8 0-16,-1 1 0 15,-2 4 0-15,5 1 0 16,-3 3 0-16,-4-3 0 15,1 0 0-15,-3-2 0 16,-2-4 0-16,-2-2 0 0,0 1 0 16,0-6 0-16,0-1 0 15,-4-2 0-15,-11 1 0 16,-6-4 0-16,1 2 0 16,-5-1 0-16,-3-3 0 15,-1 0 0-15,2-2 0 0,5 0 0 31,-1-3 0-31,8 0 0 16,1 0 0-16,1 0 0 16,7 0 0-16,-2 0 0 0,4-8 0 15,0-4 0-15,-3-5 0 16,3-2 0-16,-6-8 0 16,8-2 0-16,-4-5 0 15,-3-5 0-15,-3-1 0 0,6-2 0 16,-5 0 0-16,0 4 0 15,2 4 0-15,0 5 0 16,0 8 0-16,7 7 0 16,2 5 0-16,-2 5 0 15,2 4 0-15,0 0 0 16,0 0 0-16,0 0 0 0,15 13-149 16,8-4-559-16,-2-2-342 0</inkml:trace>
  <inkml:trace contextRef="#ctx0" brushRef="#br0" timeOffset="20709.28">12677 5271 1534 0,'0'0'698'15,"0"0"-130"-15,0 0-99 0,0 0-129 16,0 0-85-16,0 0-23 15,0 0-232-15,13-72 0 16,-13 74 0-16,-2 18 0 0,-11 11 0 16,-7 8 0-16,-7 12 0 15,-9 5 0-15,1 2 0 16,-8 4 0-16,-1-4 0 16,-6-2 0-16,6-8-9 15,1-7-233-15,-15-1-342 16,14-12-210-1,4-10-976-15</inkml:trace>
  <inkml:trace contextRef="#ctx0" brushRef="#br0" timeOffset="21124.5">11749 5835 2225 0,'0'0'657'16,"0"0"-544"-16,0 0 106 0,0 0 20 16,0 0-77-16,7 124-19 15,-7-90-38-15,-2-2-39 16,-9-2-11-16,2-7-13 0,0-7-15 16,0-9 16-16,-2-4-43 15,-3-3 0-15,1 0 0 16,-3-8 0-16,-1-10 0 15,-3-5 0-15,-5 0 0 16,0-7 0-16,4-1 0 31,0 6 0-31,3 2 0 0,5 9 0 16,2 5 0-16,8 9 0 16,1 0 0-16,0 0 0 15,-5 16 0-15,3 7 0 16,-7 12 0-16,2 2 0 15,-4 5 0-15,-8 1 0 16,-1 1 0-16,-22 7 0 0,4-13-499 16,-1-11-760-16</inkml:trace>
  <inkml:trace contextRef="#ctx0" brushRef="#br0" timeOffset="21571.86">10956 5657 1770 0,'0'0'675'15,"0"0"-364"-15,0 0 30 16,-9-125 5-16,7 83-52 0,-1 5-78 16,1 5-73-16,0 11-143 15,2 11 0-15,0 10 0 0,0 0 0 16,2 19 0-1,14 20 0-15,1 7 0 0,-1 10 0 16,5-2 0-16,-8-1 0 31,-5-11 0-31,2-6 0 0,-6-13 0 16,-4-4 0-16,0-9 0 16,0-6-179-16,0-4-181 15,-16-7-267-15,-1-7-592 0</inkml:trace>
  <inkml:trace contextRef="#ctx0" brushRef="#br0" timeOffset="23071.87">10813 5221 1913 0,'0'0'470'16,"0"0"-220"-16,0 0 44 15,0 0-4-15,0 0-77 16,0 0-66-1,0 0-54-15,-25-20-47 16,25 20-20-16,-2 16-1 16,2 5 29-16,0 2 15 0,0 4-24 15,-2 1-3 1,0 0 5-16,-7 0-10 0,3 2-2 16,-4 0-35-16,-3 2 0 15,-5 0 0-15,-4-3 0 0,-2 5 0 16,-10-5 0-1,-1-2 0-15,-10-1 0 0,-7-4 0 16,-6-3 0-16,-9-2 0 16,1-1 0-16,-5-2 0 15,-8 0 0-15,8-2 0 16,-1-2 0-16,10-5 0 0,9 0 0 16,10-5 0-16,14 0 0 15,8 0 0-15,7-5 0 16,3-4 0-16,1-2 0 15,10 6 0-15,0-2 0 16,0 4 0-16,0-1 0 31,0 2 0-31,0-1 0 0,19 3 0 16,3 0 0-16,5 0 0 16,2 0 0-16,2 5 0 0,-2 5 0 15,0 2 0-15,-3 5 0 16,-3-5 0-16,-5 7 0 15,-5-3 0-15,-1 2 0 16,-6-2 0-16,-4 0 0 0,-2-4 0 16,0 2 0-16,0-2 0 15,0 0 0-15,-14 0 0 16,-1 0 0-16,-3 0 0 16,-7 1 0-16,-3-1 0 15,-6-5 0-15,1 1 0 16,-1-4 0-1,1 1 0-15,4-5 0 16,4 0 0-16,-2 0 0 16,6 0 0-16,-2 0 0 15,-4-9 0-15,3-3 0 16,-3-3 0-16,-2-2 0 16,1 0 0-16,1-3 0 15,4 3 0-15,5 1 0 0,5 4 0 16,2 4 0-16,8 3 0 15,-1 0 0-15,4 3 0 16,-2 2 0-16,2 0 0 16,0 0 0-16,0 0 0 15,0 4 0-15,0 8 0 0,4 4 0 16,1 2 0-16,0 1 0 0,-5-1 0 16,0-3 0-16,0-1 0 15,0-2 0-15,-5-2 0 16,-2-2 0-16,-6 1 0 15,1-2 0-15,-3-2 0 16,2-3 0-16,-1-2 0 31,-1 0 0-31,1 0 0 0,-1 0 0 16,-1-9 0-16,1-3 0 16,-3-2 0-16,-3-4 0 15,6-1 0-15,-5-4 0 16,5 2 0-16,-1 7 0 15,7-1 0-15,0 5 0 16,4 6 0-16,3 1 0 0,2 3 0 16,0 0 0-16,0 0 0 15,0 0 0-15,0 13 0 0,2 6 0 16,8 0 0-16,-2 5 0 16,1 2 0-16,-5 0 0 15,-1 0 0-15,4 1 0 31,-7-1 0-31,0 0 0 16,0-4 0-16,0 0 0 0,0-4 0 16,-2-4 0-16,-3-5 0 15,0 0 0-15,3-5 0 16,2-4 0-16,-2 0 0 16,0 0 0-16,-5 0 0 15,1-2 0-15,-4-9 0 0,-1-4 0 16,-2-5 0-16,-3-6 0 15,-4-5 0-15,0-5 0 16,0-1 0-16,0-2 0 16,0 6 0-16,2 4 0 15,5 7 0-15,-1 4 0 16,3 7 0-16,5-1 0 0,-4 7 0 16,4 1 0-16,-1-1 0 15,1 5 0-15,-1 0 0 16,0 0 0-16,-2 0 0 15,-4 0 0-15,-1 14 0 16,-1 3 0-16,-3 7 0 0,-7 6 0 31,6 3 0-31,-6 2 0 16,-2 1 0-16,3 0 0 0,3-5 0 16,13-4-188-16,3-8-606 15,5-7-617-15</inkml:trace>
  <inkml:trace contextRef="#ctx0" brushRef="#br0" timeOffset="23556.36">10057 5340 1540 0,'0'0'839'16,"0"0"-288"-16,0 0-80 15,0 0-146-15,0 0-64 16,0 0-152-16,2-105-109 0,-2 81 0 16,-8 0 0-16,-3 0 0 15,-1 4 0-15,-1 2 0 16,5 6 0-16,-2 6 0 15,-1 3 0-15,5 3 0 16,-6 3 0-16,-3 19 0 31,-8 8 0-31,6 9 0 0,-8 5 0 16,5 2 0-16,-5 0-11 16,-4 6-365-16,8-12-351 15,-2-13-620-15</inkml:trace>
  <inkml:trace contextRef="#ctx0" brushRef="#br0" timeOffset="23908.62">9309 5363 2471 0,'0'0'674'0,"0"0"-382"15,0 0 84-15,0 0-93 0,0 0-283 16,0 0 0-16,0 0 0 15,13 17 0-15,-9-11 0 16,-2-2 0-16,-2 1 0 16,0-5 0-16,0 3 0 15,0-1-74-15,0 0-533 16,0-2-382-16</inkml:trace>
  <inkml:trace contextRef="#ctx0" brushRef="#br0" timeOffset="26471.97">32645 11407 1048 0,'0'0'882'16,"0"0"-688"-1,0 0 158-15,0 0 10 16,0 0-126-16,0 0-103 0,0 0-91 16,10 9-24-16,3 14 46 15,5 6 17-15,1 3 14 16,2 2-16-16,-3 0-17 15,-3-1-5-15,-1-6-29 16,-5-3-2-16,-7-4-8 16,0-6-18-16,-2-4 12 0,0-3-2 15,0-3 1-15,0-3 25 16,-11-1-3-16,-11 0 36 16,-7 0 9-16,-13 0-8 15,-16-1-70-15,-12-12 0 16,-3-2 0-1,-8-4 0-15,1 1 0 0,2-3 0 16,3-2 0-16,-2 1 0 16,6-4 0-16,1 2 0 15,6 0 0-15,2 2 0 16,-3 0 0-16,3 0 0 16,2 0 0-16,-1 1 0 15,3 4 0-15,0-4 0 0,8 3 0 16,0 2 0-16,6 2 0 15,8 3 0-15,0 0 0 16,15 1 0-16,0 2 0 16,13 4 0-16,-2 1 0 15,8 0 0-15,2 3 0 16,0 0 0-16,0 0 0 0,0 0 0 16,0 0 0-16,0 0 0 15,0 0 0-15,0 0 0 0,18 0-257 16,-3 6-550-16,6-2-519 15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2155.72363" units="1/cm"/>
          <inkml:channelProperty channel="Y" name="resolution" value="3449.15796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1-10-28T09:08:33.803"/>
    </inkml:context>
    <inkml:brush xml:id="br0">
      <inkml:brushProperty name="width" value="0.05292" units="cm"/>
      <inkml:brushProperty name="height" value="0.05292" units="cm"/>
      <inkml:brushProperty name="color" value="#7030A0"/>
    </inkml:brush>
    <inkml:brush xml:id="br1">
      <inkml:brushProperty name="width" value="0.05292" units="cm"/>
      <inkml:brushProperty name="height" value="0.05292" units="cm"/>
      <inkml:brushProperty name="color" value="#FF0000"/>
    </inkml:brush>
    <inkml:brush xml:id="br2">
      <inkml:brushProperty name="width" value="0.05292" units="cm"/>
      <inkml:brushProperty name="height" value="0.05292" units="cm"/>
      <inkml:brushProperty name="color" value="#0070C0"/>
    </inkml:brush>
    <inkml:brush xml:id="br3">
      <inkml:brushProperty name="width" value="0.05292" units="cm"/>
      <inkml:brushProperty name="height" value="0.05292" units="cm"/>
      <inkml:brushProperty name="color" value="#C00000"/>
    </inkml:brush>
    <inkml:brush xml:id="br4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3945 3435 1200 0,'0'0'1036'0,"0"0"-534"0,0 0-183 15,0 0-22-15,0 0-105 16,0 0-30-1,0 0-44-15,13 0-7 0,5 0 48 16,16 0-159-16,1 0 0 0,6 0 0 16,1 0 0-16,-4 0 0 15,-7 0 0-15,-4 0 0 16,-9 0 0-16,-7 0 0 16,-5 0 0-16,-4 0 0 31,-2 0 0-31,0 0 0 0,-4 0 0 15,-19 0 0-15,-12 0 0 16,-11 0 0-16,-12 0 0 16,-3 0 0-16,1 2 0 15,6-2 0-15,6 0 0 16,5 0 0-16,10 0 0 16,8 0 0-16,10-7 0 0,5 4 0 15,6 1 0-15,4 0 0 16,0 2 0-16,0 0 0 15,0 0 0-15,0 0 0 16,0 0 0-16,0 0 0 0,0 0 0 16,0 7 0-1,0 5 0-15,0 9 0 0,-2 4 0 16,2 4 0-16,-2 7 0 0,-3 3 0 16,5 7 0-16,-4 1 0 15,-2 3 0-15,-4 0 0 16,-1 3 0-16,0-2 0 15,2 2 0-15,-2-2 0 32,2 1 0-32,0-5 0 0,0-5 0 15,3-5 0-15,1-13 0 16,3-6 0-16,0-8 0 16,2-4 0-16,0-6 0 15,-3 0 0-15,3 0 0 16,0 0 0-16,0 0 0 15,0 0 0-15,0-4 0 0,0-6 0 16,0-6 0-16,5-3 0 16,21-16-120-16,-1 4-904 15,2 1-1438-15</inkml:trace>
  <inkml:trace contextRef="#ctx0" brushRef="#br0" timeOffset="269.2">3858 3906 2215 0,'0'0'755'16,"0"0"-384"-16,0 0 188 15,0 0-363-15,0 0-196 16,0 0 0-16,0 0 0 16,-118-6 0-16,76 6 0 0,-3 0 0 15,7 0 0-15,7 0 0 16,6 0 0-16,12 0 0 15,5 0 0-15,2 0 0 16,6 0 0-16,0 0 0 16,0 0 0-16,10 0 0 15,38 0 0-15,0 0-785 0,5-5-765 0</inkml:trace>
  <inkml:trace contextRef="#ctx0" brushRef="#br0" timeOffset="600.08">4273 3863 1770 0,'0'0'914'16,"0"0"-577"-16,0 0 140 15,0 0-110-15,0 0-136 16,0 0-231-16,0 0 0 15,23 0 0-15,2 0 0 0,7 0 0 16,6 0 0-16,2-3 0 16,-4-1 0-16,-7 2 0 15,-7-1 0-15,-5 2 0 16,-7 1 0-16,-6 0 0 16,-4 0 0-16,0 0 0 15,0 0 0 1,0 0 0-16,0 0 0 15,0 0-89-15,-33 8-522 16,2 2-196-16,0 2-823 0</inkml:trace>
  <inkml:trace contextRef="#ctx0" brushRef="#br0" timeOffset="868.58">4261 4052 1562 0,'0'0'840'16,"0"0"-602"-16,0 0 357 0,0 0 15 15,0 0-359-15,0 0-251 16,130 21 0-16,-96-18 0 16,-5-1 0-16,-2 1 0 15,-6-3 0-15,-5 0 0 0,-5 0 0 16,-5 0 0-16,0 0 0 16,-6 0 0-16,2 0 0 15,-2 0 0-15,0 0 0 16,0 0 0-16,0 0 0 15,0 0 0-15,2 0 0 32,-2-7-42-32,0-7-749 0,0-4-837 0</inkml:trace>
  <inkml:trace contextRef="#ctx0" brushRef="#br0" timeOffset="2215.94">4770 3802 1696 0,'0'0'832'0,"0"0"-376"16,0 0-97-16,0 0-18 16,0 0-97-16,0 0-76 15,0 0-168-15,-2-46 0 16,22 25 0-16,7 2 0 15,8 1 0-15,7 0 0 0,8 5 0 0,0 5 0 32,0 6 0-32,-5 2 0 0,-10 0 0 15,-8 2 0-15,-7 12 0 16,-6 2 0-16,-6 3 0 16,-6 0 0-16,-2 3 0 15,0 4 0 1,-2 4 0-16,-16-1 0 0,-4 0 0 15,-4 4 0-15,1-5 0 16,0-2 0-16,0-2 0 16,8-5 0-16,-1 1 0 15,7-8 0-15,-1 0 0 16,8-3 0-16,0-3 0 16,-1-3 0-16,3-1 0 0,2 0 0 15,-2-2 0-15,2 0 0 16,0 0 0-16,0 0 0 15,0 0 0-15,0 0-642 16,11 0-652-16</inkml:trace>
  <inkml:trace contextRef="#ctx0" brushRef="#br0" timeOffset="2433.5">5064 4253 2176 0,'0'0'563'0,"0"0"-89"0,0 0 54 15,0 0-173-15,0 0-355 32,0 0 0-32,0 0 0 0,0 11 0 15,0-11 0-15,0 0 0 16,0 0 0-16,0 0 0 16,0 0 0-16,11-19-137 15,5-1-636-15,4-6-645 0</inkml:trace>
  <inkml:trace contextRef="#ctx0" brushRef="#br0" timeOffset="2954.06">5443 3800 2402 0,'0'0'582'16,"0"0"-291"-16,0 0 85 0,0 0-108 16,0 0-91-1,0 0-177-15,0 0 0 0,41-76 0 16,-24 60 0-16,3 1 0 16,5 2 0-16,0-1 0 0,-2 3 0 15,4 6 0-15,-2 3 0 16,-5 2 0-16,0 0 0 15,-4 0 0-15,-3 11 0 16,-1 7 0-16,-4 3 0 16,-6 2 0-16,-2 3 0 15,0 2 0-15,0 2 0 0,-13-1 0 16,-5 0 0-16,-4 3 0 16,-3-6 0-16,1 3 0 15,-3 0 0-15,9-6 0 16,1 0 0-16,1-6 0 15,5 0 0-15,1-3 0 0,4-6 0 32,2-1 0-32,-1 0 0 15,3-6 0-15,0 3 0 16,2-1 0-16,0 0 0 0,0 0 0 16,0-2 0-16,0 2 0 15,0-2 0-15,0-1 0 16,0 0 0-16,0 0-255 15,4 0-499-15,7 0-659 0</inkml:trace>
  <inkml:trace contextRef="#ctx0" brushRef="#br0" timeOffset="3185.1">5586 4296 2451 0,'0'0'811'0,"0"0"-635"16,0 0 148-16,0 0 10 15,0 0-334-15,0 0 0 16,0 0 0-16,0 13 0 0,0-13 0 16,0 0 0-16,0 0 0 0,0 0 0 15,0-2-47-15,0-6-867 16</inkml:trace>
  <inkml:trace contextRef="#ctx0" brushRef="#br0" timeOffset="5001.68">3767 4703 669 0,'0'0'1046'16,"0"0"-487"-16,0 0-58 15,0 0-132-15,0 0-1 16,0 0-78-16,0-105 4 16,0 91-294-16,0 2 0 0,-5 4 0 15,-1 1 0-15,-2 5 0 0,-2 2 0 16,-11 0 0-16,-2 0 0 16,-11 5 0-16,-2 9 0 15,-4 5 0-15,4 4 0 16,3 6 0-16,4 0 0 15,4 3 0-15,15 4 0 0,5 2 0 16,5 1 0-16,2-3 0 16,16-7 0-16,6-2 0 15,3-8 0-15,0-8 0 16,0-5 0-16,-5-6 0 16,0 0 0-16,-4 0 0 31,4-20 0-31,-4-4 0 0,0-8 0 15,0-5 0-15,-2-5 0 16,-3-4 0-16,1-2 0 16,-4 4 0-16,-1 6 0 15,1 8 0-15,-6 10 0 16,-2 9 0-16,0 8 0 16,-2 3 0-16,2 3 0 0,-2 22 0 15,0 11 0-15,0 7 0 16,0 8 0-16,-2 5 0 0,-12 4 0 15,-3 3 0-15,-8 1 0 16,3 0 0-16,-3 2 0 16,-1 1 0-16,-1-6 0 31,0 2 0-31,3-9 0 0,1-4 0 16,6-12 0-16,3-8 0 15,5-12 0-15,5-6 0 16,2-9 0-16,2-3 0 15,0 0 0-15,0 0 0 16,0-12 0-16,6-9 0 16,7-9 0-16,14-6 0 0,2-4 0 15,7-4 0-15,2 0 0 16,0 5 0-16,-5 8 0 16,-8 6 0-16,-6 9 0 15,-7 8 0-15,-7 4 0 16,-5 4 0-16,0 0 0 15,0 0 0-15,0 0 0 0,0 0 0 16,0 0 0-16,0 0 0 16,0 0-249-16,4 2-656 0,2-2-1304 15</inkml:trace>
  <inkml:trace contextRef="#ctx0" brushRef="#br0" timeOffset="5333.18">4157 4918 2302 0,'0'0'654'16,"0"0"-410"-16,0 0 260 0,0 0-112 15,0 0-392-15,0 0 0 16,0 0 0-16,20 0 0 15,-2 3 0-15,2-1 0 16,3-2 0-16,-2 0 0 16,-3 0 0-16,1 0 0 15,-6 0 0 1,-7 0 0-16,-2 0 0 16,-4 0 0-16,2 0 0 15,-2 0 0-15,0 0 0 16,0 0 0-16,0 7-372 0,-8-2-427 15,-5 2-440-15</inkml:trace>
  <inkml:trace contextRef="#ctx0" brushRef="#br0" timeOffset="5554.69">4146 5153 2210 0,'0'0'539'16,"0"0"-234"-16,0 0 258 15,0 0-215-15,121 0-217 0,-92 0-131 16,-4 0 0-16,0 0 0 16,-7 0 0-16,-5 0 0 15,-1 0 0-15,-8-3 0 16,1 3 0-16,-5 0 0 16,0-3 0-16,0-3 0 15,-5 3-613 1,-11-8-989-16</inkml:trace>
  <inkml:trace contextRef="#ctx0" brushRef="#br0" timeOffset="6032.51">4799 4761 2176 0,'0'0'738'16,"0"0"-253"-16,0 0 23 16,0 0-319-16,0-109-189 0,0 102 0 15,0 7 0-15,0 0 0 16,0 0 0-16,4 21 0 16,3 11 0-16,-2 8 0 15,-1 9 0-15,-4 5 0 16,0 0 0-16,0 0 0 15,0-4 0-15,-6-3 0 0,-6-6 0 16,-1-7 0-16,3-8 0 0,2-7 0 16,1-8 0-16,3-4 0 15,2-6 0-15,0-1 0 16,-6 0 0-16,4-14-357 16,4-4-709-16</inkml:trace>
  <inkml:trace contextRef="#ctx0" brushRef="#br0" timeOffset="6253.92">5011 5049 2871 0,'0'0'877'0,"0"0"-700"15,0 0-6-15,0 0-171 16,0 0 0-16,0 0 0 15,0 0 0-15,0 2 0 16,0-2 0-16,0 0 0 16,0 0 0-16,0-5 0 15,2-7-707 1,4-7-1157-16</inkml:trace>
  <inkml:trace contextRef="#ctx0" brushRef="#br0" timeOffset="6785.78">5436 4574 2169 0,'0'0'787'0,"0"0"-657"16,0 0 112-16,0 0 226 16,0 0-168-16,0 0-300 15,0 0 0-15,7-53 0 16,-7 53 0-16,0 18 0 15,0 10 0-15,-11 9 0 0,-9 9 0 16,-2 9 0-16,-9 1 0 16,0 4 0-16,-6-2 0 15,4 0 0-15,2-4 0 16,6-2 0-16,10-6 0 16,6-4 0-16,9-10 0 15,0-6 0 1,9-7 0-16,11-7 0 15,8-7 0-15,9-5 0 0,-2 0 0 16,3 0 0-16,-3-16 0 16,-3-6 0-16,-3-2 0 15,-7-1 0-15,-7 0 0 16,-5 1 0-16,-6 4 0 16,-4 2 0-16,0 4 0 0,0 0 0 15,-14 2 0-15,-1 0 0 16,-12 1 0-16,5 4 0 15,-7 1 0-15,3 0 0 16,1 4 0-16,3 0 0 16,1-1 0-16,6 2 0 15,1 1 0 1,3 0 0-16,-5 0 0 16,6 0-541-16,1 6-515 0</inkml:trace>
  <inkml:trace contextRef="#ctx0" brushRef="#br0" timeOffset="7352.11">5889 4792 1795 0,'0'0'688'15,"0"0"-178"-15,0 0-40 16,0 0-160-16,0 0 13 0,0 0-323 15,0 0 0-15,27-24 0 16,-34 44 0-16,-7 11 0 16,-8 5 0-16,-4 1 0 31,-7 6 0-31,-4-3 0 0,4-2 0 16,-3-5 0-16,5-1 0 15,4-9 0-15,7-7 0 16,5-4 0-16,6-5 0 15,2-7 0-15,5 0-150 16,-1-9-389-16,3-7-435 0</inkml:trace>
  <inkml:trace contextRef="#ctx0" brushRef="#br0" timeOffset="7586.02">5650 4798 1994 0,'0'0'699'15,"0"0"-143"-15,0 0-44 0,0 0-272 16,0 0-145-16,0 0-95 16,0 0 0-16,54 76 0 0,-37-32 0 15,4 3 0-15,-1-1 0 16,-3-2 0-16,-3-4 0 16,-1-6 0-16,-3-6 0 31,-4-6 0-31,-1-5 0 0,-3-7-144 15,2-10-387-15,-2 0-289 16,0-10-1192-16</inkml:trace>
  <inkml:trace contextRef="#ctx0" brushRef="#br0" timeOffset="7855.13">6152 4724 2385 0,'0'0'691'15,"0"0"-351"-15,0 0 121 16,0 0-242-16,0 0-219 16,0 0 0-16,0 0 0 15,-2 60 0 1,-7-10 0-16,2 7 0 16,-4-1 0-16,7-3 0 15,-6-4 0-15,6-6 0 16,0-8 0-16,2-9 0 0,2-8 0 15,0-7-39-15,0-11-243 16,6 0-314-16,8-7-470 0</inkml:trace>
  <inkml:trace contextRef="#ctx0" brushRef="#br0" timeOffset="8170.85">6709 4874 2422 0,'0'0'550'16,"0"0"-327"-16,0 0 102 16,0 0-139-16,0 0-113 15,0 0-41-15,-143 12-10 16,101 15 9-16,9 5-30 16,8 6 8-16,12 2-9 31,13 0 0-31,0-4 1 0,29-6 1 15,11-6 13-15,4-10 19 16,4-6-33-16,-4-8 17 16,-1 0 28-16,-6-8 13 0,-1-14-13 15,-7-2-46-15,-9-5 0 16,-7 0 0-16,-13 0 0 16,0 0-17-16,-27-11-217 15,-6 5-470-15,0 8-445 0</inkml:trace>
  <inkml:trace contextRef="#ctx0" brushRef="#br0" timeOffset="8533.33">6518 4439 1947 0,'0'0'703'16,"0"0"-352"-16,0 0 103 16,0 0-199-16,0 0-50 15,0 0-24-15,0 0-181 16,19-4 0-16,2 4 0 15,3 0 0-15,1 0 0 16,-3 0 0-16,-4 0 0 0,-5 0 0 16,-6 0 0-16,-2 0 0 15,-3 0 0-15,4 0-453 16,-1 0-430-16,1 0-721 0</inkml:trace>
  <inkml:trace contextRef="#ctx0" brushRef="#br0" timeOffset="8833.24">6961 4255 2426 0,'0'0'562'0,"0"0"-308"0,0 0 125 15,0 0-52-15,0 0-179 16,0 0-148-16,0 0 0 15,7-26 0-15,-7 44 0 16,0 6 0-16,0 8 0 0,0 7 0 16,0 0 0-1,0 1 0 1,0-3 0-16,-3-6 0 16,-1-4 0-16,0-9 0 0,-1-6 0 15,3-3 0-15,2-7 0 16,0-2-102-16,0 0-272 15,0-14-335-15,11-4-731 0</inkml:trace>
  <inkml:trace contextRef="#ctx0" brushRef="#br0" timeOffset="9418.2">7358 4267 1776 0,'0'0'573'16,"0"0"-313"-16,0 0 50 15,0 0-32-15,0 0-64 0,0 0-83 16,0 0-41-16,-18-70-5 16,2 68-25-16,-1-1-6 15,-3 3-6-15,-3 0-22 16,4 0 10-16,-4 8-17 0,5 5-8 16,3 5-11-16,1 4-3 31,7 2 3-31,5 2 0 15,2 1 0-15,0-3-6 16,2-7 12-16,12-5-4 0,-1-4 13 16,-2-4-15-1,3-4 12-15,-3 0 7 0,5 0-10 16,1-9 18-16,1-9-4 16,-3-1-2-16,-3-2-21 0,-1-2 0 15,-7 2 0-15,4 4 0 16,-6 3 0-16,0 6 0 15,-2 4 0-15,2 4 0 16,-2 0 0-16,0 0 0 16,0 14 0-16,0 12 0 15,0 6 0 1,0 4 0-16,-4 4 0 16,-6 1 0-16,-3-1 0 15,5-1 0-15,-4 0 0 16,1-7 0-16,5-2 0 15,-2-6 0-15,6-6 0 0,0-6 0 16,2-5 0 0,0-2 0-16,0-3 0 0,0-2 0 0,-2 0 0 15,2 0 0 1,0 0 0-16,-2 0 0 0,-3-7 0 16,5-8 0-16,0 4-243 15,0 0-1006-15</inkml:trace>
  <inkml:trace contextRef="#ctx0" brushRef="#br0" timeOffset="9954.75">7964 4800 1796 0,'0'0'490'16,"0"0"-283"-16,0 0 123 15,0 0 122-15,2-108-212 16,-8 84-50-16,-7 2-35 16,-3 4-41-16,3 6 8 0,-3 4-122 15,-2 4 0-15,-2 4 0 16,-7 0 0-16,-8 0 0 0,-5 14 0 15,-3 6 0 1,-1 8 0-16,4 4 0 0,1 4 0 16,12 5 0-16,6 0 0 31,5-1 0-31,7 0 0 0,7-1 0 16,2-3 0-16,0-2 0 15,15-2 0-15,3-2 0 16,11-5 0-16,0-4 0 15,7-3 0-15,-1-4 0 16,3-4 0-16,-5-2 0 16,4-4 0-16,-6-4 0 0,-7 0 0 15,-4 0 0-15,-6 0 0 16,-5 0 0-16,-3 0 0 16,1-4 0-16,-3-2 0 15,3 2 0-15,0-2 0 16,-1 0 0-16,17-8-84 15,-6 2-847-15,1-4-1889 0</inkml:trace>
  <inkml:trace contextRef="#ctx0" brushRef="#br0" timeOffset="12134.37">3874 5659 1538 0,'0'0'660'0,"0"0"-340"15,0 0 27-15,0 0-52 0,0 0-98 16,0 0-41-16,0 0-9 16,9 0-22-16,-9 0-19 0,0 0-26 15,0 0-20-15,0 0 5 16,0 0-65-16,-7 4 0 16,-9 4 0-16,-6-1 0 31,-12 4 0-31,-5-1 0 0,-11-2 0 15,-3-3 0-15,-3 0 0 16,7-1 0-16,5-4 0 16,5 0 0-16,8 0 0 15,7 0 0-15,4-4 0 16,4-1 0-16,5 2 0 16,5-2 0-16,1 5 0 0,5 0 0 15,0 0 0-15,0 0 0 16,0 0 0-16,0 0 0 15,0 7 0-15,0 8 0 16,0 6 0-16,0 2 0 16,0 3 0-16,0 6 0 0,0 3 0 31,0 2 0-31,0 2 0 16,0 3 0-16,0 1 0 15,0 0 0-15,-4-2 0 16,-3-4 0-16,0-4 0 15,3-3 0-15,-1-6 0 0,3-4 0 16,0-4 0-16,2-4 0 16,0-1 0-16,0-4 0 0,0-1 0 15,0-1 0-15,0-4 0 16,0-1 0-16,0 0 0 16,0 0 0-16,0 0 0 15,9 0 0-15,9 0 0 16,8 0 0-16,5 0 0 15,10-3 0-15,1 0 0 0,1-1 0 16,-6 4 0-16,-3 0 0 16,-7 0 0-16,-8 0 0 15,-5 0 0-15,-3 0 0 16,-4 0 0-16,0 0 0 16,-5 0 0-16,0 0 0 31,-2 0 0-31,0 0 0 0,0 0 0 15,0 0 0-15,0 0 0 16,0 0 0-16,0 0 0 16,0 0 0-16,-6-13-174 15,-6-4-638-15,3 1-317 0</inkml:trace>
  <inkml:trace contextRef="#ctx0" brushRef="#br0" timeOffset="12422.91">3713 6050 1460 0,'0'0'909'0,"0"0"-534"31,0 0 132-31,0 0-135 0,0 0-105 16,0 0-61-16,0 0-206 15,-17-2 0-15,-2 2 0 16,-7 4 0-16,-10-1 0 15,-4 4 0-15,-7-5 0 16,1 1 0-16,5 0 0 16,5-1 0-16,12-2 0 0,11 2 0 15,4-2 0-15,7 0 0 0,2 0 0 16,0 0 0-16,0 0 0 16,29 1 0-16,7 3-704 15,3-1-511-15</inkml:trace>
  <inkml:trace contextRef="#ctx0" brushRef="#br0" timeOffset="12804.04">4273 6174 2032 0,'0'0'730'0,"0"0"-449"16,0 0 103-16,0 0 68 16,0 0-235-16,0 0-217 0,0 0 0 15,67 0 0-15,-32 0 0 16,8 0 0-16,-1 0 0 15,0 0 0-15,-9 0 0 0,-6 0 0 16,-6 0 0 0,-8 0 0-16,-6 0 0 0,-3 2 0 31,-4-2 0-31,0 2 0 16,0 0 0-16,0 2 0 0,-31 6-453 15,4-1-244-15,-2-2-580 16</inkml:trace>
  <inkml:trace contextRef="#ctx0" brushRef="#br0" timeOffset="13058.04">4373 6395 2362 0,'0'0'506'0,"0"0"-272"15,0 0 310-15,131 0-219 16,-88-3-200-16,-5 0-125 15,-3 0 0 1,-6 3 0-16,-4-2 0 16,-7 0 0-16,-5 1 0 15,-6 1 0-15,-5 0 0 16,0 0 0-16,-2-2 0 16,0 0 0-16,0-1 0 0,-19-6-80 15,-4-2-911-15,-2 2-1123 16</inkml:trace>
  <inkml:trace contextRef="#ctx0" brushRef="#br0" timeOffset="14036.11">5098 5995 1552 0,'0'0'643'0,"0"0"-265"15,0 0 95-15,0 0-155 16,0 0-37-16,0 0-43 16,0 0-25-16,0-7-213 15,0-6 0-15,0-1 0 16,0-1 0-16,4-6 0 0,7 1 0 15,7-2 0-15,2 2 0 16,2 2 0-16,3 4 0 16,-1 6 0-16,1 6 0 15,2 2 0-15,-2 0 0 0,-4 4 0 16,0 13 0-16,-6 2 0 16,-6 3 0-16,-2 7 0 15,-7 0 0-15,0 4 0 16,-2 2 0-16,-19 4 0 0,-6-1 0 15,-4-2 0-15,-4-1 0 16,-1-1 0-16,-1-3 0 16,1-4 0-16,2-6 0 31,10-4 0-31,4-8 0 0,7-1 0 16,5-5 0-16,6-3 0 15,2 0 0-15,0 0 0 16,0 0 0-16,0-7 0 15,2-2 0-15,8-2 0 16,3 1 0-16,3 1 0 16,3 2 0-16,6 2 0 0,2 5 0 15,4 0 0-15,0 0 0 16,0 0 0-16,-2 5 0 16,-4 5 0-16,-5 1 0 15,-4-2 0-15,-6 2 0 16,0-4 0-16,-6 1 0 0,1-4 0 31,-3 1 0-31,-2-4 0 16,2 1 0-16,-2-2 0 15,0 0 0-15,0 0 0 0,0 0 0 16,0 0 0-16,0 0 0 16,-13-13-41-16,1-5-795 15,-1-1-939-15</inkml:trace>
  <inkml:trace contextRef="#ctx0" brushRef="#br0" timeOffset="14635.45">5762 5983 1422 0,'0'0'1106'16,"0"0"-872"-16,0 0 54 15,0 0 166-15,0 0-179 16,0 0-94-16,0 0-45 16,2-42-136-16,-8 42 0 0,-6 0 0 31,-3 0 0-31,-8 0 0 16,1 17 0-16,-2 4 0 15,-1 6 0-15,1 3 0 16,3 4 0-16,6 2 0 0,1-2 0 15,6 2 0-15,1-2 0 16,7-4 0-16,0 0 0 16,0-4 0-16,2-3 0 0,13-6 0 15,-1 0 0-15,4-5 0 16,0-5 0-16,0-2 0 16,-1-3 0-16,4-2 0 15,-2 0 0-15,6-5 0 16,2-9 0-16,0-4 0 15,-1-4 0 1,1 0 0-16,-2-4 0 16,-8-4 0-16,-1 0 0 15,-7-4 0-15,-3-2 0 16,-3 0 0-16,-3 2 0 16,0 3 0-16,0 7 0 15,0 9 0-15,0 3 0 0,-5 1 0 16,-1 7 0-16,-1 0 0 15,3 3 0-15,-6 1 0 16,0 0 0-16,-4 0 0 16,1 0 0-16,2 0-263 0,1 9-496 15,10-3-521-15</inkml:trace>
  <inkml:trace contextRef="#ctx0" brushRef="#br0" timeOffset="15173.28">6352 5985 1756 0,'0'0'600'0,"0"0"-422"16,0 0 159-16,0 0 118 15,0 0-188-15,0 0-68 16,0 0-85-16,0-62-19 15,-10 60 0-15,-4 2-95 16,-6 0 0-16,-2 0 0 16,-3 13 0-16,-2 2 0 0,0 7 0 15,1 4 0-15,-3 5 0 16,9 1 0-16,2 2 0 16,7 0 0-16,7 0 0 0,4-5 0 15,0-3 0-15,4 1 0 16,16-7 0-16,5-2 0 15,1-2 0 1,3-7 0 0,0-4 0-16,2-3 0 0,-2-2 0 15,2 0 0-15,-2-7 0 16,5-8 0-16,-5-2 0 16,0-6 0-16,-7 0 0 15,1 0 0-15,-8-1 0 16,-5-2 0-16,-8 0 0 0,-2 0 0 15,0 4 0-15,0 2 0 16,-14 1 0-16,-1 5 0 16,-1 2 0-16,-2 2 0 15,4 0 0-15,-1 5 0 16,-1-2 0 0,-4 1 0-16,-2 2 0 0,-21-5-116 0,10-2-861 15,2 0-1366-15</inkml:trace>
  <inkml:trace contextRef="#ctx0" brushRef="#br0" timeOffset="16489.34">9509 3337 1160 0,'0'0'372'16,"0"0"125"-16,0 0-155 0,0 0-47 15,0 0-21-15,0 0-72 16,-2-117-31-16,22 95-59 16,7 4-44-16,2 0 40 15,4 4-17-15,7 8-35 16,5 6-20-16,6 0-23 15,7 29 25 1,-2 6 1-16,-7 9-2 16,-7 8 11-16,-13 2-31 15,-14 0-2-15,-9 4-3 16,-6-1-12-16,-19 5 13 16,-16 1 8-16,-10 3-10 15,-6 3 4-15,0 4-15 16,3 1 0-16,11 2-7 0,14-1 13 15,12-5-6-15,11-6 12 16,19-6 10-16,14-5-22 16,9-7 0-16,-1-4 0 15,-8-9 0-15,-6-2 0 16,-12-5 0-16,-11-3 0 0,-4 3 0 16,0 3 0-16,-6 3 0 0,-17 8 0 15,6 2 0-15,-8 2 0 16,7 2 0-16,1 2 0 15,1 5 0-15,3 3 0 16,3 6 0-16,4 2 0 16,1 3 0-16,5 1 0 31,0 0 0-31,0 0 0 0,0-1 0 16,0 3 0-16,0-1 0 15,0 1 0-15,5 3 0 16,-1 1 0-16,0 3 0 15,6-3 0-15,-1-2 0 16,-1-5 0-16,2-2 0 16,-4-7 0-16,1-7 0 0,-3-12 0 15,-2-9 0-15,-2-12 0 0,0-6 0 16,0-7 0-16,0-4 0 16,0-1 0-16,0 0 0 15,0 0 0-15,0 0 0 16,0-14 0-16,-8-6 0 31,-13-10 0-31,-29-32 0 0,0 6 0 16,-6-9-1133-16</inkml:trace>
  <inkml:trace contextRef="#ctx0" brushRef="#br0" timeOffset="18036.46">12864 3459 360 0,'0'0'1691'0,"0"0"-1045"16,0 0-325-16,0 0 44 15,0 0-41-15,0 0-112 16,-49 4-35-16,18-2-177 16,-5 1 0-16,-6 2 0 0,-3-2 0 15,3 2 0 1,-1-1 0-16,10-4 0 0,2 0 0 0,6 0 0 15,8 0 0-15,5 0 0 16,3 0 0-16,7-2 0 16,2 0 0-16,0 2 0 15,0 0 0-15,0 0 0 16,-2 0 0-16,2 0 0 16,0 2 0-16,0 12 0 0,-2 3 0 15,0 10 0-15,-3 3 0 16,3 4 0-16,-3 6 0 15,1 0 0-15,-1 5 0 16,3-1 0-16,0-2 0 16,0-2 0-16,0-1 0 15,-3-4 0 1,3-3 0-16,2-2 0 16,0 1 0-16,0-6 0 15,0 0 0-15,0-6 0 0,0-2 0 16,0-8 0-1,0-3 0-15,0-1 0 16,2-3 0-16,7-1 0 0,0-1 0 16,7 0 0-16,3 0 0 0,10 0 0 15,2 0 0-15,10 0 0 16,-3-1 0-16,-3-6 0 16,-4 0 0-16,3 3 0 15,-14 0 0-15,3 0 0 16,-10 4 0-16,-5-2 0 15,0 2 0 1,-6-3 0-16,0 2 0 16,-2-2 0-16,0 3 0 15,0-4 0-15,0 0 0 16,0-1 0-16,-12-14 0 16,-3 5-255-16,-3-4-795 0</inkml:trace>
  <inkml:trace contextRef="#ctx0" brushRef="#br0" timeOffset="18305.3">12699 3796 1835 0,'0'0'897'0,"0"0"-341"0,0 0-213 0,0 0-37 15,0 0-147-15,0 0-159 16,-127 9 0-16,81 0 0 15,-2-1 0-15,6 0 0 16,9-4 0-16,6 0 0 16,7-2 0-16,11 0 0 31,5-2 0-31,4 0 0 0,0 0 0 16,4 0-36-16,42 0-526 15,2-8-294-15,3-2-705 0</inkml:trace>
  <inkml:trace contextRef="#ctx0" brushRef="#br0" timeOffset="18620.84">13180 3752 1520 0,'0'0'925'16,"0"0"-387"-16,0 0-185 31,0 0 5-31,0 0-107 16,0 0-100-16,0 0-151 0,58 0 0 15,-33 0 0 1,6 0 0-16,3 0 0 0,-5-3 0 16,-5 1 0-16,1 1 0 15,-10 1 0-15,-1 0 0 16,-1 0 0-16,-11 0 0 0,0 0 0 15,-2 0 0-15,0 1 0 16,-8 14-455-16,-15-2-212 16,-6 1-311-16</inkml:trace>
  <inkml:trace contextRef="#ctx0" brushRef="#br0" timeOffset="18873.6">13163 3992 1098 0,'0'0'1080'15,"0"0"-607"-15,0 0-133 16,0 0 180-16,0 0-202 16,0 0-51-16,115 1-267 15,-74-1 0 1,1 0 0-16,-4 0 0 16,-2 0 0-16,-7 0 0 15,-12 0 0-15,-3 0 0 16,-3 0 0-16,-9 0 0 0,0 0 0 15,3-1 0-15,-3-1 0 16,-2-1 0-16,0-2 0 16,0-7 0-16,0 0-562 0,-7 0-936 15</inkml:trace>
  <inkml:trace contextRef="#ctx0" brushRef="#br0" timeOffset="19589.3">14467 3306 337 0,'0'0'1444'0,"0"0"-704"0,0 0-273 15,0 0-120-15,0 0-29 16,0 0-54-16,0 0-85 15,7-5-179-15,-21 5 0 16,-8 0 0-16,-5-3 0 16,-6 1 0-16,-10-2 0 31,-1 3 0-31,-1-6 0 0,3 3 0 16,4-1 0-16,11-4 0 15,9 3 0-15,5 2 0 16,7 2 0-16,0 0 0 15,6 2 0-15,0 0 0 16,0 0 0-16,0 0 0 16,0 0 0-16,0 6 0 0,0 11 0 15,6 10 0-15,0 5 0 16,1 6 0-16,-1 4 0 16,-4 0 0-16,5 1 0 15,-2-1 0-15,-5-2 0 0,2-3 0 16,-2 0 0-1,0-4 0-15,0-5 0 16,0-5 0-16,0-5 0 16,0-5 0-16,0-5 0 15,0-4 0-15,0-2 0 16,0-2 0-16,0 0 0 16,0 0 0-16,0 0 0 15,0 0 0-15,0 0 0 16,0-10 0-16,0-5 0 0,11-10-17 15,5 4-674-15,-1 1-536 0</inkml:trace>
  <inkml:trace contextRef="#ctx0" brushRef="#br0" timeOffset="19858.03">14366 3617 1839 0,'0'0'776'16,"0"0"-427"-16,0 0 125 15,0 0-162-15,0 0-78 16,0 0-122-16,0 0-112 0,-129 28 0 16,87-20 0-16,-3-2 0 31,5 1 0-31,9-3 0 0,2-1 0 16,11-3 0-16,3 3 0 15,5-3 0-15,6 0 0 16,2 0 0-16,2 0 0 15,0 0 0-15,0 0 0 16,0 0 0-16,0 1-350 16,0 3-580-16,0 3-622 0</inkml:trace>
  <inkml:trace contextRef="#ctx0" brushRef="#br0" timeOffset="20320.82">14739 3926 2292 0,'0'0'574'0,"0"0"-339"0,0 0 135 15,0 0-13-15,0 0-89 16,0 0-268-16,0 0 0 16,-74-2 0-16,18 12 0 15,-15 4 0-15,-16 0 0 16,-4 3 0-16,-9 0 0 16,-8 3 0-16,6-2 0 0,6 3 0 15,7-3 0-15,15-4 0 16,14-2 0-16,11-5 0 15,18-3 0-15,13-1 0 16,7-3 0-16,11 0 0 16,0 0 0-16,0 0 0 15,0 0 0 1,0 0 0-16,0 0 0 16,0 0 0-16,0 0 0 15,7 0 0-15,15 5-116 16,5 1-850-16,-5 1-1034 0</inkml:trace>
  <inkml:trace contextRef="#ctx0" brushRef="#br0" timeOffset="21822.43">14405 4238 1038 0,'0'0'853'16,"0"0"-332"-16,0 0-49 15,0 0 9-15,0 0-183 16,0 0-53-16,0 0-57 16,4-89-188-16,-16 85 0 0,-3 1 0 15,-3 3 0-15,-9 0 0 16,-2 0 0-16,-2 8 0 15,-2 10 0-15,-1 9 0 16,10 3 0-16,2 4 0 0,6 3 0 16,5 2 0-16,9 0 0 31,2-4 0-31,0-5 0 16,0-6 0-16,2-6 0 0,11-6 0 15,3-6 0-15,-3-1 0 16,5-5 0-16,4 0 0 15,-4-2 0-15,7-12 0 16,0-7 0-16,-4-5 0 16,2 1 0-16,-3-5 0 0,-3-1 0 15,4 4 0-15,-13 2 0 16,4 3 0-16,-5 5 0 16,-3 6 0-16,-4 5 0 15,0 4 0-15,0 2 0 16,0 0 0-16,0 0 0 15,0 4 0 1,0 17 0-16,0 5 0 16,0 9 0-16,-2 5 0 15,-7 5 0-15,-3 0 0 16,4 3 0-16,-5 3 0 16,1-3 0-16,-1 0 0 0,1 1 0 15,6-4 0-15,-5 0 0 16,7-7 0-16,-6-4 0 0,8-9 0 15,0-4 0-15,2-7 0 16,0-6 0-16,0-6 0 16,0 0 0-16,0-2 0 15,0 0 0-15,0 0 0 16,2 0 0-16,12 0 0 16,1-9 0-16,8-8 0 0,1-4 0 15,10 0 0-15,-1-4 0 16,-2 0 0-16,5 0 0 15,-12 1 0-15,1 6 0 16,-10 4 0-16,-5 4 0 16,-6 2 0-16,-4 6 0 31,2-1 0-31,-2 3 0 0,0 0 0 16,0 0 0-16,0 0 0 15,0 0 0-15,0 0 0 16,-16 0-168-16,1 0-1424 0</inkml:trace>
  <inkml:trace contextRef="#ctx0" brushRef="#br0" timeOffset="24659.95">11774 5726 591 0,'0'0'1303'16,"0"0"-614"-16,0 0-235 0,0 0-101 15,0 0-56-15,0 0-90 16,0 0-5-16,-69-11-202 0,55 0 0 15,8-2 0 1,-1-5 0-16,5-2 0 0,2-6 0 16,0-1 0-16,0-2 0 15,13 0 0-15,3 5 0 16,4 2 0-16,2 8 0 16,5 4 0-16,2 5 0 0,0 5 0 31,0 0 0-31,0 3 0 0,-5 13 0 0,-4 4 0 31,1 4 0-31,-8 5 0 16,-7 3 0-16,-3 4 0 15,-3 0 0-15,0 1 0 16,0 1 0-16,-9-3 0 0,-4-1 0 16,-3-2 0-16,-2-2 0 15,2-4 0-15,1 0 0 16,1-1 0-16,-3-5 0 15,1-3 0-15,3-1 0 0,-1-8 0 16,3-1 0-16,9-5 0 16,-2-2 0-16,2 0 0 0,-6 0 0 15,8-7 0-15,-4-5 0 16,-3-2 0-16,5-3 0 31,0-2 0-31,2 4 0 0,0-1 0 0,0 3 0 31,0 3 0-31,0 3 0 0,0 4 0 16,4 1 0-16,9 2 0 16,6 0 0-16,-1 0 0 15,1 0 0-15,6 8 0 16,0 3 0-16,-3 2 0 16,2 1 0-16,-4 0 0 15,1-2 0-15,-6 1 0 16,-1-1 0-16,-6-5 0 0,1 1 0 15,-5-4 0-15,2 1 0 16,-6-5 0-16,0 0 0 16,0 0 0-16,0 0 0 15,0 0 0-15,0 0 0 16,0 0 0-16,15-14 0 0,1-3-569 16,3-1-659-16</inkml:trace>
  <inkml:trace contextRef="#ctx0" brushRef="#br0" timeOffset="25208.22">12555 5719 2022 0,'0'0'667'0,"0"0"-316"15,0 0 136-15,0 0-178 16,0 0-49-16,0 0-260 15,0 0 0-15,-14-41 0 16,3 40 0-16,-5 1 0 16,-6 0 0-16,0 0 0 0,-5 10 0 15,-2 10 0-15,2 4 0 16,-2 6 0-16,4 2 0 16,6 6 0-16,3 0 0 15,7 0 0-15,5 1 0 16,4-4 0-16,0-2 0 0,2-8 0 31,11-4 0-31,3-6 0 16,1-3 0-16,8-3 0 0,0-6 0 15,4-1 0-15,2-2 0 16,2 0 0-16,-2 0 0 16,3-9 0-16,-5-5 0 15,-7-4 0-15,3-3 0 16,-8-2 0-16,-3-3 0 0,-1-1 0 15,-11-4 0-15,-2-1 0 16,0-3 0-16,0 1 0 16,-15 2 0-16,-5 6 0 15,-3 3 0-15,4 11 0 16,-4-2 0-16,1 9 0 16,-1-2 0-1,4 6 0-15,-2 1 0 16,6 0 0-16,6 0 0 15,2 8-125-15,7 6-592 16,0-4-338-16</inkml:trace>
  <inkml:trace contextRef="#ctx0" brushRef="#br0" timeOffset="25724.3">13043 5796 2133 0,'0'0'674'16,"0"0"-422"-16,0 0 208 16,0 0-150-16,0 0-43 0,0 0-267 15,0 0 0-15,-14-35 0 16,3 35 0-16,-3 0 0 16,-1 0 0-16,-5 0 0 15,-3 0 0-15,-3 9 0 16,8 3 0-16,-5 5 0 15,8 3 0 1,-1 0 0-16,10 6 0 16,-1 0 0-16,7 0 0 15,0-2 0-15,0-2 0 16,13-2 0-16,5-1 0 16,7-5 0-16,-3-2 0 0,7-4 0 15,0-5 0-15,2-3 0 16,0 0 0-16,-2-3 0 15,2-13 0-15,-2-5 0 0,0 0 0 16,-2-4 0-16,-4-1 0 16,-8-1 0-16,-8 1 0 15,0-3 0-15,-7 3 0 16,0 3 0-16,0 0 0 31,-9 7 0-31,-5 2 0 0,-1 4 0 16,-7 3 0-16,-12 2 0 15,-9 5 0-15,-32 0 0 16,6 1-516-16,4 8-756 0</inkml:trace>
  <inkml:trace contextRef="#ctx0" brushRef="#br0" timeOffset="26640.52">13647 5849 1603 0,'0'0'821'15,"0"0"-498"-15,0 0 0 16,0 0 5-16,0 0-60 16,0 0-50-16,0 0-6 0,144 2-212 15,-111-2 0-15,6 0 0 16,-12 0 0-16,-8 0 0 16,-3 0 0-16,-5 0 0 15,-4 0 0-15,-5 0 0 16,-2 0 0-16,0 0 0 0,0 0 0 15,0 0 0-15,-9 0 0 16,-6 0 0-16,-12 0 0 16,-2 3 0-16,-2 2 0 15,-12 5-344-15,12-2-400 16,6-4-547-16</inkml:trace>
  <inkml:trace contextRef="#ctx0" brushRef="#br0" timeOffset="26977.94">13620 6064 1899 0,'0'0'722'0,"0"0"-497"0,0 0 79 16,0 0 54-16,0 0-84 15,0 0-83-15,125 0-68 16,-92 0-123-16,-4 0 0 16,0 0 0-16,-6 0 0 0,-6 0 0 15,-6 0 0-15,-4 0 0 16,0 0 0-16,-7 0 0 16,0 0 0-16,0 0 0 15,0 0 0-15,0-2 0 16,0 2 0-16,0 0 0 31,0 0 0-31,-25-2-141 0,0-1-641 16,-4-2-807-16</inkml:trace>
  <inkml:trace contextRef="#ctx0" brushRef="#br0" timeOffset="27909.08">15313 5267 1324 0,'0'0'614'31,"0"0"-326"-31,0 0 50 0,0 0 47 16,0 0-43-16,0 0-68 15,0 0-42-15,-46 15 67 16,11-13-299-16,-15 2 0 16,-8-3 0-16,0-1 0 15,-4 0 0-15,6 0 0 16,5 0 0-16,14 0 0 0,2 0 0 15,16-5 0-15,3-1 0 16,3-1 0-16,1 2 0 16,8 0 0-16,2 3 0 15,-3 2 0-15,5 0 0 16,0 0 0-16,0 0 0 16,0 2 0-1,0 15 0-15,0 9 0 16,7 6 0-16,-3 6 0 15,-2 4 0-15,6 4 0 16,-6 0 0-16,0 0 0 0,0 0 0 16,-2-4 0-16,0-2 0 15,0-1 0-15,0-7 0 16,0-3 0-16,0-2 0 0,0-8 0 16,0 0 0-16,-2-5 0 15,0-4 0-15,2-2 0 16,0-4 0-16,-2-1 0 15,2-3 0-15,0 0 0 16,-5 0 0-16,5 0 0 16,0 0 0-16,-3 0 0 0,3-9 0 15,-2-5 0-15,2-2 0 16,0-14-107-16,0 4-690 16,0 2-777-16</inkml:trace>
  <inkml:trace contextRef="#ctx0" brushRef="#br0" timeOffset="28177.9">14982 5657 1872 0,'0'0'808'0,"0"0"-436"16,0 0 8-16,0 0 110 0,0 0-316 15,0 0-174-15,0 0 0 16,-74-4 0-16,36 4 0 15,3 1 0-15,-6 6 0 0,12-4 0 16,3 4 0-16,10-5 0 16,3 0 0-16,6 0 0 15,2-2 0-15,3 0 0 16,2 0 0-16,0 1 0 16,0 3-476-1,0 1-499-15</inkml:trace>
  <inkml:trace contextRef="#ctx0" brushRef="#br0" timeOffset="28793.49">15191 6046 751 0,'0'0'346'15,"0"0"-49"-15,0 0 39 16,163-25 52-16,-112 18-11 15,-4-1-75-15,-3-1-30 16,-7 2-24-16,-8 2-51 0,-10 1-24 16,-3 2-28-16,-7 2-25 15,-7 0-31-15,0 0-34 16,-2 0-55-16,0 0 0 16,-2 0 0-16,-23 0 0 15,-6 0 0-15,-17 0 0 16,-19 0 0-16,-16 0 0 0,-8 4 0 15,-10 1 0-15,-6-1 0 16,3-3 0-16,-6 1 0 16,8 0 0-16,11-2 0 15,6 0 0-15,15 0 0 0,15 0 0 16,10 0 0-16,18 0 0 31,10 0 0-31,5 0 0 0,8 0 0 16,4-2 0-16,0 2 0 15,0 0 0-15,0 0 0 16,0 0 0-16,0 0 0 16,0 0 0-16,0-2 0 15,0 2 0-15,4 0 0 16,10-1 0-16,1 1 0 0,12 0 0 16,-4 0-679-16,-6 0-1010 0</inkml:trace>
  <inkml:trace contextRef="#ctx0" brushRef="#br0" timeOffset="29878.62">14431 6476 954 0,'0'0'1340'16,"0"0"-609"-16,0 0-167 31,0 0-57-31,0 0-507 0,0 0 0 16,0 0 0-16,0-41 0 15,0 41 0-15,0 12 0 16,5 13 0-16,6 11 0 16,-5 9 0-16,5 6 0 15,-6 2 0-15,0-1 0 16,-5 0 0-16,0-3 0 0,0-7 0 16,0-4 0-16,0-8 0 15,0-6 0-15,-5-6 0 16,3-8 0-16,2-6 0 15,0-4 0-15,-3 0 0 16,1 0 0-16,0 0 0 16,2-9 0-16,0-10 0 0,2-1-516 15,14 1-648-15</inkml:trace>
  <inkml:trace contextRef="#ctx0" brushRef="#br0" timeOffset="30109.06">14779 6757 2524 0,'0'0'821'15,"0"0"-507"-15,0 0 123 16,0 0-437-16,0 0 0 16,0 0 0-16,0 0 0 15,0 0 0-15,0 0 0 16,0 0 0-16,0 0 0 0,0 0 0 15,0 0 0-15,0 0 0 16,0 0-546-16,0 0-364 0</inkml:trace>
  <inkml:trace contextRef="#ctx0" brushRef="#br0" timeOffset="30624.79">15227 6425 1420 0,'0'0'1194'16,"0"0"-824"-16,0 0-49 0,0 0 32 15,0 0-51 1,0 0-166-16,0 0-136 0,20-53 0 0,-20 53 0 16,0 2 0-16,-5 16 0 15,-5 8 0-15,-13 9 0 16,3 5 0-16,-9 4 0 15,-5 0 0-15,5 2 0 16,0 0 0-16,10-2 0 16,-4-2 0-16,7 1 0 0,8-3 0 31,1-4 0-31,7-5 0 16,0-2 0-16,0-7 0 15,18-4 0-15,6-4 0 16,1-7 0-16,4-4 0 15,0-3 0-15,2 0 0 16,-2-8 0-16,0-8 0 0,-4-6 0 16,-6-2 0-16,-5-2 0 15,-5 0 0-15,-7 2 0 0,-2 2 0 16,0 2 0 0,-11 4 0-16,-5 4 0 0,-8 1 0 15,-5 3 0-15,-2 2 0 16,0 1 0-16,-8 1 0 0,6 1 0 15,-5 1 0-15,7 0 0 16,0 0 0-16,0 2 0 16,-5 0 0-16,9 0-488 15,9 0-826-15</inkml:trace>
  <inkml:trace contextRef="#ctx0" brushRef="#br0" timeOffset="31140.26">15593 6597 1380 0,'0'0'928'0,"0"0"-356"16,0 0-216-16,0 0 19 31,0 0-60-31,0 0-145 0,0 0-170 16,15-22 0-16,-17 34 0 15,-13 12 0-15,-6 6 0 16,-3 8 0-16,-10 7 0 16,3-2 0-16,-9 4 0 15,7-3 0-15,2-7 0 16,6-5 0-16,7-9 0 0,7-9 0 15,7-6 0-15,-2-4 0 16,6-4 0-16,0 0 0 16,0-4 0-16,8-10 0 15,9-16-455-15,1 2-376 16,0 0-694-16</inkml:trace>
  <inkml:trace contextRef="#ctx0" brushRef="#br0" timeOffset="31408.68">15403 6645 1288 0,'0'0'1293'0,"0"0"-815"16,0 0-171-16,0 0 200 15,0 0-284-15,0 0-223 16,0 0 0-16,9-14 0 0,4 28 0 16,12 12 0-16,4 12 0 15,4 7 0-15,5 3 0 16,-5-1 0-16,1-1 0 15,-5-9 0-15,-7-5 0 16,-6-8 0-16,-3-6 0 16,-6-8 0-16,-7-8 0 0,0-2 0 15,0 0 0-15,0-16 0 16,-7-8-469-16,5-1-488 0</inkml:trace>
  <inkml:trace contextRef="#ctx0" brushRef="#br0" timeOffset="31693.29">15923 6543 2451 0,'0'0'748'16,"0"0"-389"-16,0 0-30 16,0 0-120-16,0 0-209 15,0 0 0-15,0 0 0 16,0 12 0-16,-3 28 0 0,-4 8 0 15,5 6 0-15,2 3 0 16,-2-4 0-16,2-4 0 16,-2-7 0-16,2-8 0 15,0-10 0-15,0-6 0 16,0-10 0-16,-2-6 0 16,2-2 0-1,0 0 0-15,0-31-164 16,0 6-642-16,6-5-731 0</inkml:trace>
  <inkml:trace contextRef="#ctx0" brushRef="#br0" timeOffset="32109.1">16355 6679 165 0,'0'0'2300'0,"0"0"-1698"15,0 0-350 1,0 0 71-16,0 0-27 0,0 0-138 15,0 0-158-15,-2-30 0 16,-25 30 0-16,0 4 0 16,-2 10 0-16,0 4 0 0,2 6 0 15,7 5 0-15,-2 0 0 16,8 6 0-16,10 0 0 16,4 0 0-16,0-3 0 15,14-2 0-15,15-6 0 16,4-4 0-16,7-6 0 31,2-6 0-31,1-8 0 0,-3 0 0 16,-5-8 0-16,1-14 0 15,-5-7 0-15,-6-3 0 16,-7-2 0-16,-9-1 0 16,-7-2 0-16,-2 5 0 15,-7 1 0-15,-11 4 0 16,-6 8 0-16,0 2 0 0,-10 5 0 15,-1 4 0-15,-31 6 0 0,16 2-42 16,-2 0-989-16</inkml:trace>
  <inkml:trace contextRef="#ctx0" brushRef="#br0" timeOffset="32562.21">16067 6287 485 0,'0'0'1265'15,"0"0"-435"1,0 0-302-16,0 0-49 16,0 0-180-16,0 0-89 15,0 0-210-15,14 0 0 16,5-3 0-16,10 1 0 15,10 0 0-15,3 0 0 16,-2 2 0-16,-7 0 0 0,4 0 0 16,-16 0 0-16,2 0 0 15,-15 0 0-15,2 0 0 16,-8 0 0-16,-2 0 0 16,0 0 0-16,0 0 0 15,0 0 0-15,0 0-105 16,-6 0-538-16,-4 0-434 0</inkml:trace>
  <inkml:trace contextRef="#ctx0" brushRef="#br0" timeOffset="32908.11">16692 5979 2036 0,'0'0'734'16,"0"0"-384"-16,0 0 106 16,0 0-146-16,0 0-100 0,0 0-210 15,0 0 0-15,0-30 0 16,0 34 0-16,0 14 0 16,0 6 0-16,-5 6 0 0,1 7 0 15,-6-2 0-15,6 0 0 16,-2-1 0-16,-1-6 0 15,3-6 0-15,1-6 0 16,-2-6 0-16,3-3 0 16,2-6 0-16,0-1 0 0,0 0 0 15,0 0 0-15,0-10-66 16,0-4-592-16,12-2-424 0</inkml:trace>
  <inkml:trace contextRef="#ctx0" brushRef="#br0" timeOffset="33708.1">17151 6055 1249 0,'0'0'536'0,"0"0"-392"16,0 0 105-16,0 0 110 0,0 0-30 15,0 0-72 1,0 0-74-16,37-109-26 0,-39 97 13 15,-2 3-23-15,-7 1-42 16,-3 4 3-16,1 0-5 0,-3 2-103 16,-1 2 0-16,-8 0 0 15,3 0 0-15,-3 5 0 16,-2 8 0-16,8 3 0 16,-4 4 0-1,8 2 0-15,-1 1 0 16,5 0 0-16,4 3 0 15,2 1 0-15,5-1 0 16,0-2 0-16,0-2 0 16,12-5 0-16,1-2 0 15,-2-5 0-15,3-3 0 16,-1-7 0-16,3 0 0 0,1 0 0 16,1 0 0-16,7-12 0 15,0-8 0-15,-4 1 0 16,4-3 0-16,-9 0 0 15,-3-2 0-15,1 0 0 16,-10-2 0-16,3-1 0 16,-5 5 0-16,0 3 0 0,-2 2 0 15,0 7 0-15,0 5 0 16,0 3 0-16,0-1 0 0,0 3 0 16,0 0 0-16,0 0 0 15,0 0 0-15,0 0 0 16,0 0 0-16,0 12 0 31,0 6 0-31,0 4 0 0,-2 4 0 16,-2 5 0-16,-1-2 0 15,3 3 0-15,2-1 0 16,-2 1 0-16,-3-3 0 16,0-3 0-16,5 1 0 15,-2-3 0-15,2 0 0 16,-2-4 0-16,2 1 0 0,-2-5 0 15,2-5 0-15,-2-1 0 16,2-3 0-16,0-2 0 16,0-3 0-16,-5-2 0 15,5 0 0-15,0 0 0 16,0 0 0-16,0 0 0 16,0 0 0-1,0 0 0-15,0 0 0 16,0 0 0-16,0 0 0 15,0-7 0-15,0 0-87 0,0-3-1129 16</inkml:trace>
  <inkml:trace contextRef="#ctx0" brushRef="#br0" timeOffset="35108.65">11970 7656 157 0,'0'0'1992'0,"0"0"-1191"16,0 0-416-16,0 0 63 16,0 0-135-16,0 0-313 0,-65 0 0 15,23-2 0-15,-3-2 0 16,-11-1 0-16,6 2 0 31,-4-1 0-31,8-2 0 0,3-1 0 16,7 2 0-16,7-1 0 15,9 2 0-15,5 0 0 16,6 2 0-16,4 2 0 16,-2-2 0-16,7 2 0 15,-2 0 0-15,2 0 0 16,0 0 0-16,0 0 0 0,0 0 0 16,0 0 0-16,0 2 0 15,0 12 0-15,-2 4 0 16,0 3 0-16,-2 5 0 15,-1 5 0-15,-2 1 0 16,0 3 0-16,5-2 0 16,-2 2 0-16,2-3 0 0,-3 1 0 15,3 0 0-15,2-3 0 16,-2 1 0-16,2 2 0 16,-2-3 0-16,2 2 0 0,0 1 0 15,0 1 0-15,0 1 0 16,0 0 0-16,0-5 0 31,0 0 0-31,0-5 0 16,0-1 0-16,0-4 0 0,0-6 0 15,0-2 0-15,0-9 0 16,0-1 0-16,0-2 0 16,0 0 0-16,0 0 0 15,0 0 0-15,-3 0 0 16,-4-8 0-16,1-6 0 0,-3-4 0 15,5-2 0-15,-1-2 0 16,5-14-206-16,7 6-815 16,8 1-840-16</inkml:trace>
  <inkml:trace contextRef="#ctx0" brushRef="#br0" timeOffset="35392.75">11640 8078 1910 0,'0'0'859'16,"0"0"-336"-16,0 0-65 0,0 0-112 15,0 0-346 1,0 0 0-16,0 0 0 0,-123 0 0 16,77 0 0-16,-8 0 0 0,8 0 0 15,1 0 0-15,7 0 0 16,9 0 0-16,2 0 0 15,14 0 0-15,6 0 0 16,0 0 0-16,7 0 0 16,0 0 0-16,5 0 0 0,42 0-132 15,-1 0-685-15,4-3-608 0</inkml:trace>
  <inkml:trace contextRef="#ctx0" brushRef="#br0" timeOffset="35776.87">12119 8107 1722 0,'0'0'907'0,"0"0"-428"16,0 0-171-16,0 0 58 0,0 0-52 16,0 0-314-16,0 0 0 15,85 0 0-15,-54 0 0 16,9 0 0-16,-3 0 0 16,-6 0 0-1,-2 0 0-15,-10 0 0 16,-3 0 0-16,-3 0 0 15,-1 0 0-15,-10 0 0 16,5 0 0-16,-7 0 0 16,0 0 0-16,0 0 0 15,0 0 0-15,-7 0-134 16,-26 4-407-16,-6 2-270 0,6 1-1418 0</inkml:trace>
  <inkml:trace contextRef="#ctx0" brushRef="#br0" timeOffset="36076.82">12001 8349 1530 0,'0'0'808'16,"0"0"-460"-16,0 0-4 0,0 0 176 16,0 0-219-16,0 0-56 15,0 0-245-15,132 19 0 16,-92-19 0-16,0 0 0 31,-5 0 0-31,2 0 0 0,-8-4 0 16,-10 0 0-16,-3 0 0 15,-5-1 0-15,-9 3 0 16,0 2 0-16,-2 0 0 16,0 0 0-16,0-2 0 15,0 2 0-15,0-3 0 16,0-1 0-16,-4-8-176 0,-11-1-476 15,-3 1-378-15</inkml:trace>
  <inkml:trace contextRef="#ctx0" brushRef="#br0" timeOffset="44040.75">13043 8000 823 0,'0'0'1032'0,"0"0"-338"16,0 0-349-16,0 0 9 15,0 0-40-15,0 0-69 16,-6 0-47-16,6 0-107 16,0-1-91-16,0-9 0 15,6-2 0-15,2-3 0 0,5 0 0 16,10-4 0-16,-3 2 0 15,5 1 0-15,1 3 0 16,3 5 0-16,0 4 0 16,2 4 0-16,0 0 0 15,-2 2 0-15,-2 14 0 0,-4 3 0 16,-5 2 0-16,-5 4 0 31,-9-1 0-31,-4-1 0 0,0 0 0 16,-11-1 0-16,-9-2 0 15,-11-2 0-15,-7-2 0 16,5-4 0-16,2 1 0 16,6-6 0-16,9-2 0 15,7-5 0-15,9 0 0 16,0 0 0-16,0 0 0 0,0 0 0 16,14 0 0-16,8 0 0 15,2 0 0-15,10 0 0 16,1 3 0-16,2 7 0 15,-2 2 0-15,-6 4 0 16,-2 4 0-16,-10 2 0 16,-3 2 0-16,-3 0 0 0,-9 5 0 15,-2-3 0-15,0-1 0 16,-8 0 0-16,-15-2 0 16,-4-4 0-16,-2-6 0 0,0 0 0 15,-6-5 0-15,-1-3 0 16,5-5 0-16,0 0 0 31,4 0 0-31,2 0 0 16,10-3 0-16,1-8 0 0,1-1 0 15,7-1 0-15,-2 1 0 16,8-2 0-16,0 0 0 16,36-4-152-16,-2 4-626 15,10 0-510-15</inkml:trace>
  <inkml:trace contextRef="#ctx0" brushRef="#br0" timeOffset="44279.28">13722 8336 1164 0,'0'0'1656'15,"0"0"-1148"-15,0 0-345 16,0 0 312-16,0 0-345 15,0 0-130-15,0 0 0 16,36 47 0-16,-34-44 0 16,-2-1 0-16,0-2 0 0,0 0 0 15,0 0 0 1,0 0 0-16,-9 0 0 0,-7-2-753 0,1-10-931 0</inkml:trace>
  <inkml:trace contextRef="#ctx0" brushRef="#br0" timeOffset="45295.14">14102 8041 1603 0,'0'0'761'0,"0"0"-443"0,0 0-21 16,0 0-27-16,0 0-28 15,0 0-53-15,0 0-40 16,-23 10-20-16,19-10-39 16,-4 0-42-16,6 0-48 15,2-2 0-15,-2-8 0 16,2-4 0-16,0-4 0 0,0-3 0 16,2-3 0-16,12 1 0 15,9 0 0-15,-4 4 0 16,8 3 0-16,2 5 0 15,0 8 0-15,2 3 0 0,-2 0 0 16,0 1 0-16,0 13 0 16,-2 4 0-16,-2 7 0 0,-8 0 0 31,-3 6 0-31,-5 3 0 16,-5 2 0-16,-2 0 0 15,-2 4 0-15,0 1 0 16,-13-1 0-16,-3 4 0 15,-11-7 0-15,0 2 0 16,4-7 0-16,-12-6 0 0,7-5 0 16,-1-2 0-16,7-6 0 15,-1-8 0-15,8-1 0 16,1-4 0-16,8 0 0 16,-1-2 0-16,3-11 0 15,1-4 0-15,3-1 0 16,0-4 0-16,0 0 0 0,7 1 0 15,8 3 0-15,12 4 0 16,2 2 0-16,7 5 0 16,-1 2 0-16,8 3 0 15,-5 2 0-15,-3 0 0 16,1 0 0-16,-7 4 0 0,-7 5 0 31,1-1 0-31,-10-1 0 0,-1-3 0 16,-6 3 0-16,-4-6 0 15,-2-1 0-15,0 0 0 16,0 0 0-16,0 0 0 16,0 0 0-16,0 0 0 15,0 0 0-15,0 0 0 16,0 0 0-16,-2-4 0 0,-2-7 0 16,-4 0-473-16,8 1-473 0</inkml:trace>
  <inkml:trace contextRef="#ctx0" brushRef="#br0" timeOffset="45779.01">15336 7916 1952 0,'0'0'664'0,"0"0"-381"16,0 0 14-16,0 0 76 15,0 0-36-15,0 0-147 16,0 0-190-16,2-42 0 0,-2 45 0 15,-13 17 0-15,-5 8 0 16,-7 9 0-16,-4 7 0 16,1 1 0-16,-6 1 0 15,-4 0 0-15,7-2 0 16,0-3 0-16,4-6 0 31,2-2 0-31,10-9 0 0,4-4 0 16,4-6 0-16,5-8 0 15,0-2 0-15,2-4 0 16,0 0 0-16,0 0 0 16,0 0 0-16,0-10 0 15,0-7 0-15,0 0 0 16,0-20-520-16,0 7-390 0,0 0-584 0</inkml:trace>
  <inkml:trace contextRef="#ctx0" brushRef="#br0" timeOffset="46078.84">14966 7940 1938 0,'0'0'638'0,"0"0"-353"0,0 0 210 15,0 0-153-15,0 0-66 16,0 0-154-16,0 0-122 16,71 43 0-16,-28-9 0 15,1 6 0-15,-1 2 0 16,-1 2 0-16,0-2 0 31,-11-4 0-31,-2-4 0 0,-4-3 0 16,-9-5 0-16,-3-8 0 15,-9-6 0-15,4-5 0 16,-6-2 0-16,-2-3 0 16,0-2 0-16,0 0 0 15,0 0 0-15,0 0 0 16,-16-12-74-16,1-1-800 0,3 0-1235 0</inkml:trace>
  <inkml:trace contextRef="#ctx0" brushRef="#br0" timeOffset="46610.18">15766 7916 2053 0,'0'0'924'0,"0"0"-374"31,0 0-215-31,0 0-101 0,0 0-234 16,0 0 0-16,0 0 0 15,27-44 0-15,-11 72 0 16,-1 15 0-16,12 8 0 15,-7 6 0-15,3 2 0 16,-6-4 0-16,-3-3 0 16,-3-4 0-16,-7-3 0 0,3-8 0 15,-3-6 0 1,-4-7 0-16,3-6 0 0,-3-8 0 16,0-4 0-16,0-3 0 15,0-3 0-15,0 0 0 16,0 0 0-16,0-7 0 0,0-5 0 15,0-6 0-15,0-15-162 16,2 4-616-16,11 3-577 0</inkml:trace>
  <inkml:trace contextRef="#ctx0" brushRef="#br0" timeOffset="47110.61">16314 8127 1438 0,'0'0'869'16,"0"0"-363"-16,0 0-123 16,0 0-2-16,0 0-99 0,0 0-129 15,0 0-69-15,-13-20-84 16,-3 20 0-16,-1 0 0 0,-8 10 0 16,5 6 0-16,-6 0 0 15,8 6 0-15,-5 2 0 16,8 4 0-16,1 1 0 15,8 1 0-15,4-1 0 16,2 0 0-16,0-1 0 16,8-1 0-16,15-6 0 0,-1-4 0 15,5 0 0-15,4-7 0 16,7-5 0-16,-7-2 0 16,9-3 0-16,-1 0 0 15,-4-8 0-15,3-8 0 16,-5-2 0-16,-4-1 0 31,-4-2 0-31,-8 0 0 0,-5-2 0 16,-8 1 0-16,-4-2 0 15,0 2 0-15,0 1 0 16,0 3 0-16,-8 4 0 16,-11 0 0-16,3 2 0 0,-1 2 0 15,-8 0 0-15,3 3 0 16,-5-2 0-16,3 1 0 0,-5 2 0 15,0 2 0-15,-4-1 0 16,-17 0-27-16,13 1-725 16,1-1-606-16</inkml:trace>
  <inkml:trace contextRef="#ctx0" brushRef="#br0" timeOffset="47842.18">16223 7690 352 0,'0'0'1008'15,"0"0"-381"-15,0 0-260 16,0 0 6-16,0 0-43 0,0 0-38 15,0 0-71-15,0 0-35 16,14 0-29-16,6 0-31 16,8 0-69-16,7 0-57 0,-2 0 0 15,-4-1 0 1,-5-5 0-16,-8 5 0 0,-8-1 0 31,-1 2 0-31,-7 0 0 0,0 0 0 16,0 0 0-16,0 0 0 15,-15 0 0-15,-10 0 0 16,-8 0 0-16,-7 0 0 16,-1 2 0-16,1-1 0 15,9 2 0-15,9-3 0 16,4 3 0-16,14-3 0 0,2 0 0 16,2 0 0-16,0 0 0 15,0 0 0-15,0 0 0 16,2 0 0-16,13 0 0 15,25-3-168-15,-6-1-498 16,6-4-354-16</inkml:trace>
  <inkml:trace contextRef="#ctx0" brushRef="#br0" timeOffset="48242.31">16756 7433 1669 0,'0'0'623'16,"0"0"-265"-16,0 0 117 15,0 0-119-15,0 0-44 16,0 0-105-16,0 0-111 16,11-20-96-16,-11 20 0 15,0 16 0-15,2 4 0 16,-2 9 0-16,0 3 0 0,2 6 0 15,-2 1 0-15,0 6 0 16,0-6 0-16,0 2 0 16,0-4 0-16,0-5 0 15,0-6 0-15,0-9 0 16,0-5 0-16,0-4 0 16,0-6 0-1,-2-2 0-15,2 0 0 16,0 0 0-16,0 0 0 15,-2-6 0-15,-2-7 0 16,4-7 0-16,0-3-95 0,0-15-537 16,11 4-288-16,9 2-1293 15</inkml:trace>
  <inkml:trace contextRef="#ctx0" brushRef="#br0" timeOffset="48812.11">16943 7478 1497 0,'0'0'599'15,"0"0"-310"-15,0 0 49 16,0 0 44-16,0 0-57 16,0 0-128-16,0 0-53 15,9-7-18-15,-4 7-39 16,10 0 25-16,10-1-112 0,4 1 0 15,4-3 0 1,7 0 0-16,-4-3 0 0,-2 3 0 16,-5-3 0-16,-5-2 0 15,-6 0 0-15,-3 2 0 16,-3-1 0-16,-6 0 0 16,1 1 0-16,-3 2 0 0,-4 1 0 15,0 3 0-15,0-1 0 16,0 1 0-16,0 0 0 15,0 0 0-15,0 0 0 0,0 12 0 16,-2 10 0-16,-9 9 0 16,0 7 0-16,-3 6 0 15,6 2 0-15,-4 0 0 16,1-1 0-16,7-2 0 31,-5-5 0-31,5-2 0 0,-1-4 0 16,0-1 0-16,3-8 0 15,2-5 0-15,0-4 0 16,0-7 0-16,0-4 0 16,0-3 0-16,0 0 0 15,-2 0 0-15,2 0 0 16,0-1 0-16,0-13 0 0,0-2 0 16,0-3 0-16,0-10-26 15,2 4-600-15,12 3-386 0</inkml:trace>
  <inkml:trace contextRef="#ctx0" brushRef="#br0" timeOffset="49127.68">17410 7670 1991 0,'0'0'711'0,"0"0"-494"16,0 0 82-16,0 0 65 15,0 0-95-15,0 0-24 16,0 0-245-16,-112 19 0 0,74-14 0 16,2-1 0-16,0 1 0 15,12-5 0-15,2 3 0 16,6-3 0-16,3 0 0 16,9 0 0-16,2 0 0 15,2 0 0-15,0 0 0 16,0 0 0-16,0 0 0 0,0 0 0 15,0 0 0-15,0 0 0 16,0 0 0-16,0 0 0 16,0 0-237-16,0 0-783 15,0 0-1394-15</inkml:trace>
  <inkml:trace contextRef="#ctx0" brushRef="#br0" timeOffset="55768.67">32202 4856 1300 0,'0'0'360'0,"0"0"14"15,0 0-21-15,0 0-35 16,0 0-79-16,0 0-25 15,13-32-33-15,-13 31-32 16,2 1 13-16,-2 0-36 31,0 0-30-31,2 0-17 0,0 0-47 16,4 0-22-16,0 18-10 16,3 4 0-16,3 4 12 15,1 3 1-15,-9 0-1 16,5-3 6-16,-9-4-18 15,0 0 10-15,0-5-10 0,0-2 6 16,0-5-4-16,0-3 4 16,-5-6 4-16,-3-1 4 0,-13 0-14 15,-6 0 0 1,-10-10 0-16,-15-10 0 16,-8-4 0-16,-9-4 0 0,0 0 0 15,3-4 0-15,-6 2 0 31,5-2 0-31,5 0 0 0,-5-3 0 16,5 2 0-16,-3-1 0 16,3 1 0-16,-1 1 0 15,3 2 0-15,2 2 0 16,9 2 0-16,-3 3 0 16,10 4 0-16,7 2 0 15,6 5 0-15,8 5 0 0,8 1 0 16,5 3 0-16,8 2 0 15,0 1 0-15,0 0 0 16,0 0 0-16,0 0 0 16,0 0 0-16,0 0 0 15,0 0 0-15,0 17 0 16,0-1-374-16,0-3-726 0</inkml:trace>
  <inkml:trace contextRef="#ctx0" brushRef="#br0" timeOffset="78773.69">17780 8685 185 0,'0'0'1295'0,"0"0"-708"15,0 0-285-15,0 0 18 16,0 0-78-16,0 0-22 15,0 0-46-15,4 13 2 16,-4-13 12 0,2 0-37-16,-2 0-7 15,0 0-32-15,0 0-112 16,0-9 0-16,0-7 0 16,0-7 0-16,0-5 0 15,0-5 0-15,0-10 0 16,0-6 0-16,0-7 0 0,0-2 0 15,-11-2 0-15,2 2 0 0,0 4 0 16,-2 6 0-16,4 7 0 16,0 4 0-16,3 5 0 15,2 4 0-15,0 6 0 16,0 5 0-16,-3 5 0 16,5 7 0-16,0 1 0 15,0 4 0-15,0 0 0 0,0 0 0 16,0 7 0-16,9 14 0 15,6 6 0-15,1 4 0 16,2 3 0-16,4 0 0 16,-4 3 0-16,5-4 0 15,-6 4 0-15,-1-6 0 32,-1 1 0-32,-1-3 0 0,3-1 0 15,6 0 0-15,-5-2 0 16,4-2 0-16,-4-2 0 15,-3 0 0-15,1-5 0 16,-3-3 0-16,3 1 0 16,-3-5 0-16,1 0 0 0,-3-1 0 15,-5-4 0-15,6-1 0 16,-3 1 0-16,-3-4 0 0,-4-1 0 16,6 0 0-1,-6 0 0-15,2 0 0 0,3-12 0 16,-1-8 0-16,-2-4 0 15,6-6 0-15,-6-6 0 16,3-2 0 0,-5-4 0-16,0 0 0 15,0 2 0-15,-2 6 0 16,5 2 0-16,-5 6 0 16,0 1 0-16,0 4 0 15,0-2 0-15,0 5 0 16,0 1 0-16,0 4 0 15,0 1 0-15,0 6 0 0,0 2 0 16,0 0 0-16,0 2 0 16,0 2 0-16,0 0 0 15,0 0 0-15,0 0 0 16,0 0 0-16,0 0 0 16,2 0 0-16,-2 0 0 0,3 0 0 15,-3 0 0-15,0 0 0 16,2 0 0-16,-2 0 0 0,0 0 0 15,0 0 0 1,0 0 0-16,0 0 0 0,0 0 0 16,2 0 0-16,0 4 0 15,-2 16 0-15,0 0-567 32,0-4-674-32</inkml:trace>
  <inkml:trace contextRef="#ctx0" brushRef="#br0" timeOffset="83639.22">32322 12168 497 0,'0'0'388'31,"0"0"-74"-31,0 0 38 16,0 0 34-16,0 0-1 0,0 0-31 15,7-37-58-15,-7 34-21 16,0 1-44-16,0 2-50 15,0 0-26-15,0 0-62 16,0 0-35-16,0 0-31 16,0 0-27-16,0 2 10 15,0 11 7-15,4 6-2 0,1 3 16 16,-3 5-23-16,5 2 5 16,0 0-3-16,-1 0-10 15,1-3 0-15,-5-4 0 16,2-2 0-16,-4-6 0 15,0-4 0-15,0-3 0 0,0-2 0 32,0-3 0-32,0 0 0 15,0-2 0-15,-6 0 0 0,-7 0 0 16,-8 0 0 0,-3 0 0-16,-12-2 0 0,-6-10 0 15,-3-4 0-15,-3 0 0 16,-2-2 0-16,1 0 0 15,5 1 0-15,-4-2 0 0,9 0 0 16,-1 2 0-16,-1-1 0 16,8 2 0-16,-3 0 0 15,5 2 0-15,2 0 0 16,4 2 0-16,4-1 0 16,-4 2 0-16,5-2 0 15,-3 2 0-15,4-1 0 0,-2 1 0 16,4 2 0-16,-1 0 0 15,2-1 0-15,-2 3 0 16,0-1 0-16,1-3 0 31,-1 1 0-31,-3-2 0 0,2 2 0 0,1-2 0 32,-7 0 0-32,1 0 0 0,2 2 0 15,-5-3 0-15,4 2 0 0,6 1 0 16,1 5 0-16,5-2 0 15,-1 1 0-15,6 2 0 16,-1 0 0-16,-1 0 0 16,-4-2 0-16,1 0 0 15,5 0 0-15,-4 3 0 0,6 0 0 16,2 1 0-16,2 2 0 16,0-2 0-16,0 2 0 15,0 0 0-15,0 0 0 16,0 0 0-16,0 0 0 15,0 0 0-15,0 0 0 32,0 0 0-32,0 0 0 0,0 0 0 15,0 0 0-15,0 0 0 16,0 0 0-16,0 0 0 16,0 0 0-16,0 0 0 15,0 0 0-15,0 0 0 16,0 0 0-16,0 0 0 15,0 0 0-15,0 0 0 0,0 0 0 16,0 0 0-16,0 0 0 16,0 0 0-16,0 0 0 0,0 0 0 15,0 0-483 1,-13 0-443-16,-1 0-677 0</inkml:trace>
  <inkml:trace contextRef="#ctx0" brushRef="#br1" timeOffset="90223.95">15325 12932 1603 0,'0'0'816'0,"0"0"-471"16,0 0 27-16,0 0-42 15,0 0-87-15,0 0-68 0,-14 0-56 16,14 0-26-16,12 0-93 16,11-2 0-16,0-5 0 15,13 0 0-15,-2-1 0 16,4 1 0-16,-7-1 0 15,-4 3 0-15,-10 0 0 32,-1 3 0-32,-5 0 0 0,-9 2 0 15,-2 0 0-15,0 0 0 16,0 0 0-16,0 0 0 16,-13 0 0-16,-18 0 0 15,-12 0 0-15,-12 0 0 16,-5 0 0-16,-10 0 0 15,3 0 0-15,3 0 0 0,4 0 0 16,8 0 0-16,12 0 0 16,16 0 0-16,6 0 0 15,11 0 0-15,5 0 0 0,2 0 0 16,0 0 0-16,0 0 0 16,0 0 0-16,0 0 0 31,0 0 0-31,4 0 0 0,10 0 0 15,1 0 0-15,12 0 0 16,12 0-270-16,-4 0-435 16,-6 0-321-16</inkml:trace>
  <inkml:trace contextRef="#ctx0" brushRef="#br1" timeOffset="90577.39">15251 12755 1585 0,'0'0'868'16,"0"0"-289"-16,0 0-99 16,0 0-149-16,0 0-78 15,0 0-253-15,0 0 0 0,0-48 0 16,0 53 0-16,0 14 0 16,0 9 0-16,2 6 0 15,1 6 0-15,6 3 0 16,-7 1 0-16,5-5 0 0,-5-2 0 15,-2-4 0-15,0-7 0 32,0-3 0-32,0-7 0 0,0-6 0 15,0-6 0-15,0-2 0 16,0-2 0-16,0 0 0 16,0 0 0-16,0 0 0 15,0-9 0-15,0-5 0 16,0-18-125-16,2 3-739 15,0-1-712-15</inkml:trace>
  <inkml:trace contextRef="#ctx0" brushRef="#br1" timeOffset="91309.58">15369 12503 1562 0,'0'0'596'16,"0"0"-256"-16,0 0 29 0,0 0-74 16,0 0-71-1,-131-55-27-15,98 55-26 0,-5 0-35 16,2 0-1-16,0 7-64 16,-4 5-71-16,5 4 0 0,-3 2 0 15,-5 3 0-15,6 5 0 16,-3 7 0-16,1 1 0 15,6 5 0-15,4 4 0 16,4 6 0-16,6 2 0 16,0 3 0-16,11 0 0 15,-1 3 0-15,4-2 0 0,5 0 0 16,0 1 0-16,0-2 0 16,0-2 0-16,5-3 0 15,12-7 0-15,8-4 0 16,0-6 0-16,4-4 0 15,0-4 0-15,0-2 0 16,2-3 0 0,0-6 0-16,7-3 0 15,-5-1 0-15,7-6 0 16,-1-1 0-16,-2-2 0 0,5 0 0 16,8 0 0-16,-4-8 0 15,-1-8 0-15,7-4 0 16,-4-4 0-16,4-3 0 15,-3-4 0-15,4-3 0 0,-6-2 0 16,2 0 0-16,-13-3 0 16,2-1 0-16,-11-2 0 15,-6 0 0-15,-7 1 0 16,1-5 0-16,-5 3 0 16,-6-1 0-16,-4 0 0 31,0-1 0-31,0 1 0 0,-18 0 0 15,-4 4 0-15,0 1 0 16,-3 4 0-16,-2 4 0 16,-2 6 0-16,2 5 0 15,0 4 0-15,4 2 0 16,-2 5 0-16,-2 2 0 16,7 2 0-16,-2 5 0 0,-14 0 0 15,0 0-261-15,5 0-947 0</inkml:trace>
  <inkml:trace contextRef="#ctx0" brushRef="#br1" timeOffset="95195.16">15118 12346 1015 0,'0'0'564'0,"0"0"-173"15,0 0 106 1,0 0-132-16,0 0-42 16,0 0-45-16,16 10-11 0,-16-10-43 15,0 0-52 1,0-2-172-16,0-8 0 0,0-4 0 15,0-4 0-15,0-4 0 16,0-4 0-16,-3-3 0 16,-4-6 0-16,3-3 0 15,-5-7 0-15,5-1 0 0,-6-6 0 16,8-3 0-16,-2-5 0 16,2-5 0-16,2-3 0 15,0-3 0-15,0 1 0 16,0 0 0-16,0 0 0 15,2 2 0-15,4 0 0 0,6 1 0 16,-1 1 0-16,3 0 0 16,-8 0 0-16,7 2 0 15,-6-1 0-15,-2 5 0 16,-3 6 0-16,-2 4 0 16,0 6 0-16,0 4 0 15,0 4 0 1,0 3 0-16,0 8 0 15,0 3 0-15,0 4 0 16,-2 4 0-16,2 5 0 16,0 5 0-16,0 3 0 15,0 1 0-15,0 0 0 0,0 0 0 16,0 0 0-16,0 0 0 16,0 0 0-16,-3 0 0 15,1 11 0-15,-5 6 0 0,5 4 0 16,-7 4 0-16,5 3 0 15,-8 0 0-15,4 2 0 16,-3-2 0-16,-1 1 0 16,-1-3 0-16,-1-3 0 15,8-3 0-15,-3-5 0 0,3-3 0 16,1-7 0-16,5-2 0 16,0-3 0-16,0 0 0 15,0 0 0-15,0-8 0 16,7-11 0-16,6-7 0 15,5-4 0-15,-1-6 0 32,10-4 0-32,-2-3 0 0,0 2 0 15,-1 0 0-15,0 9 0 16,-8 6 0-16,-1 8 0 16,-1 9 0-16,-7 2 0 15,-3 5 0-15,-2 2 0 0,8 0 0 16,-2 12 0-16,5 14 0 15,8 7 0-15,-3 7 0 16,-3 4 0-16,1 2 0 16,-3-5 0-16,-2-2 0 0,-6-8 0 15,-1-4 0-15,1-8 0 16,-5-6 0-16,2-3 0 16,-2-2 0-16,0-2 0 31,0 5 0-31,-18 8 0 0,-8-1-227 15,-11 1-893-15</inkml:trace>
  <inkml:trace contextRef="#ctx0" brushRef="#br1" timeOffset="96394.82">14563 13029 201 0,'0'0'368'0,"0"0"-97"0,0 0-27 15,0 0 59-15,0 0-31 16,0 0 17-16,0 0-47 16,46 9-18-16,-44-9 8 0,4 0-44 15,-6 0 0-15,0 0-31 16,0 0 6-16,0 0 4 15,-12 0-20-15,-17 0-21 16,-15 0-18-16,-21 0-24 16,-9 0-6-16,-32 0-34 15,-33 0-44-15,-28 0 0 0,-7 0 0 16,2 0 0-16,18 0 0 16,23 0 0-16,4 0 0 15,24 0 0-15,20 0 0 16,24-2 0-16,10 0 0 15,-5 0 0-15,-2-1 0 16,-2 0 0 0,12-1 0-16,6-1 0 15,1 0 0-15,10 1 0 0,10-2 0 16,1 0 0 0,7 2 0-16,1 0 0 0,8 0 0 15,2 0 0-15,0 0 0 16,0-1 0-16,0 0 0 15,16-2 0-15,-1-1 0 0,10 1 0 16,4-3 0-16,2-2 0 16,3-2 0-16,4-3 0 15,0 0 0-15,-3-2 0 16,3 1 0-16,-7 2 0 16,-4 4 0-16,-11 2 0 31,-3 7 0-31,-9 0 0 0,1 3 0 15,-5 0 0-15,0 0 0 16,0 0 0-16,0 0 0 16,-15 8 0-16,-8 9 0 15,-6-2 0-15,-4 7 0 16,-3 1 0-16,1-1 0 0,-1 3 0 16,9 0 0-16,9-1 0 15,5-2 0-15,11-2 0 0,2 0 0 16,0-1 0-1,17-4 0-15,12 2 0 0,9-3 0 16,3-5 0-16,7 2 0 16,8-4 0-16,46-2 0 15,-15-2-497-15,0-3-911 0</inkml:trace>
  <inkml:trace contextRef="#ctx0" brushRef="#br1" timeOffset="97342.03">16021 13012 876 0,'0'0'517'0,"0"0"-225"16,0 0 77-16,0 0-12 16,0 0-37-16,0 0-60 15,0 0-40 1,33 8 9-16,-4-4-65 16,13-2-28-16,5 1-14 15,18 2-19-15,8-1 28 0,28 1-131 16,28 2 0-1,31-5 0-15,14 1 0 16,-2-3 0-16,-16 0 0 0,-18 0 0 16,-6 0 0-16,-30 0 0 0,-17 0 0 15,-18 0 0-15,-13 0 0 16,-2 0 0-16,2 0 0 16,-2 0 0-16,-21 0 0 15,-13 0 0-15,-7 0 0 16,-9 0 0-16,-2 0 0 15,0 0 0-15,0-3 0 0,0 1 0 16,0 0 0-16,0-3 0 16,-13-2 0-16,-3-3 0 15,1-2 0-15,-8-2 0 16,3 2 0-16,5-2 0 16,-1 4 0-16,5 2 0 15,-1 0 0 1,10 4 0-16,2 1 0 15,0 3 0-15,0 0 0 16,0 0 0-16,14 5 0 16,5 11 0-16,13 4 0 15,-8 4 0-15,1 2 0 16,-9 0 0-16,-3-4 0 16,-13-1 0-16,0-1 0 0,0-8 0 0,-6 2 0 15,-19-5 0-15,-11-3 0 16,-1-2 0-16,-37 1 0 15,7-2-239-15,2-3-683 0</inkml:trace>
  <inkml:trace contextRef="#ctx0" brushRef="#br1" timeOffset="98641.6">15205 13668 1205 0,'0'0'568'16,"0"0"-197"-16,0 0 90 15,0 0-102-15,0 0-10 16,0 0-43-16,0 0-104 16,8-79-58-16,-8 79-13 15,0 0-131 1,0 0 0-16,0 12 0 0,0 11 0 16,0 4 0-16,0 8 0 15,5 5 0-15,-3 10 0 16,0 4 0-16,1 6 0 15,4 7 0-15,-3-2 0 16,0 6 0-16,-2-1 0 16,5 0 0-16,-7 1 0 0,2-1 0 15,-2 2 0-15,2-2 0 16,-2-2 0-16,0-2 0 16,8-8 0-16,-6-4 0 15,2-7 0-15,-2-7 0 16,5-6 0-16,-5-8 0 15,0-8 0-15,0-4 0 0,-2-5 0 16,0-9 0-16,0 0 0 16,0 0 0-16,0 0 0 15,0 0 0-15,0 0 0 16,3-7 0-16,2-9 0 16,-1 0 0-16,0-4 0 15,5-2 0 1,3-2 0-16,-4 0 0 0,3 0 0 15,5-1 0 1,-3 4 0-16,3 0 0 0,-1 3 0 16,1 2 0-16,-3 0 0 15,1 2 0-15,-3 2 0 16,0 0 0-16,-6 0 0 16,2 4 0-16,-3 2 0 0,-2 3 0 15,-2 0 0-15,0 1 0 16,0 2 0-16,0 0 0 15,0 0 0-15,0 0 0 16,0 0 0-16,0 0 0 16,0 6 0-16,0 8 0 15,0 6 0-15,-11 3 0 0,6 2 0 32,-6 1 0-32,3 1 0 15,-1-6 0-15,-3 2 0 16,-1-5 0-16,4-4 0 15,0 0 0-15,-4-7 0 16,6 2 0-16,-6-7 0 16,0-2 0-16,-10 0 0 0,3 0 0 15,-5 0 0-15,-2-11 0 0,6-1 0 16,-2 3 0-16,-2-1 0 16,8 0 0-16,3 3 0 15,8 2 0-15,-3-1 0 16,7 3 0-16,-3-1 0 15,5 3 0-15,0-2 0 0,0 2 0 16,0 1 0-16,0 0 0 16,-5-3 0-16,3 1 0 15,-13-10 0-15,-3-2-544 16,1-1-827-16</inkml:trace>
  <inkml:trace contextRef="#ctx0" brushRef="#br1" timeOffset="100295.13">15506 12633 170 0,'0'0'305'16,"0"0"14"-16,0 0-26 15,0 0-45-15,0 0 3 0,0 0 9 16,0 0 34-16,0-6 1 16,0 6 1-16,0-2 4 15,0-1-11-15,2-2-45 16,2-2-59-16,9-2-89 0,1-3-8 15,1-4 8 17,10-5-29-32,2-5-67 0,4-1 0 0,7-5 0 15,0-3 0-15,4-2 0 16,8-7 0-16,-2 1 0 16,6-3 0-16,2-2 0 15,4 0 0-15,0-1 0 16,0 0 0-16,7 0 0 15,-9-3 0-15,2 0 0 0,3 0 0 16,-5 0 0-16,2-1 0 16,-2 2 0-16,0 0 0 15,-3 3 0-15,-1 2 0 16,-5 2 0-16,3 0 0 16,-6 2 0-16,-1 2 0 15,-5 2 0 1,-7 3 0-16,-2 3 0 15,-4 5 0-15,0 0 0 16,-4 8 0-16,-6 2 0 16,-3 2 0-16,-6 6 0 15,1-1 0-15,-5 4 0 16,6 0 0-16,-8 2 0 16,0 0 0-16,5 0 0 0,-5 0 0 0,0 2 0 15,-2 2 0 1,0-2 0-16,0 0 0 0,0 2 0 15,0 0 0-15,0 0 0 16,0 0 0-16,0 0 0 16,-15 6 0-16,-12 4 0 15,-4 4 0-15,-12-2 0 0,-3 2 0 16,-4 1 0-16,6-4 0 16,-1-1 0-16,12-5 0 15,8 2 0-15,10-2 0 16,3-4 0-16,12-1 0 15,0 0 0-15,0 0 0 32,0 0 0-32,2 0 0 0,21 0 0 15,-1-10 0-15,16 0 0 16,5-4 0-16,3-2 0 16,10-2 0-16,4 0 0 15,3 0 0-15,-7 0 0 16,-8 4 0-16,-5 1 0 15,-14 6 0-15,-4 2 0 0,-12 2 0 0,-7 3 0 16,-6 0 0-16,0 0 0 16,0 0 0-16,0 8 0 15,0 10 0-15,0 3 0 16,-2 8 0-16,-9 0 0 16,-1-2 0-16,4-1 0 31,-3-2 0-31,1-4 0 0,6-4 0 15,4-4 0-15,0-2 0 16,0-4 0-16,0-2 0 16,0 1 0-16,0-3 0 15,0 1 0-15,0-1 0 16,0 4 0-16,0 2 0 16,-29 6-296-16,0-1-490 0,-13-5-675 0</inkml:trace>
  <inkml:trace contextRef="#ctx0" brushRef="#br1" timeOffset="101842.95">14862 12471 363 0,'0'0'714'16,"0"0"-350"-16,0 0-105 0,0 0 31 15,0 0-26-15,0 0-16 16,0 0-10-16,2 0-30 15,-14-3-54-15,-5-5-19 0,-8 1-4 16,-4-5-3-16,-4 0-26 16,-7-5-2-16,-5 2-1 15,1-6-24-15,-6 1 9 16,3-4-10-16,-1-3-8 16,-4-2-66-16,-4-5 0 31,6 1 0-31,-6-3 0 0,0 4 0 15,2 1 0-15,0 1 0 16,6 1 0-16,1 1 0 16,-2-2 0-16,4 1 0 15,-3-5 0-15,-4-3 0 16,-4-3 0-16,-2 1 0 16,0 1 0-16,2 5 0 0,10 0 0 15,-1 5 0-15,7 5 0 0,2-1 0 16,3-1 0-16,-4 1 0 15,8 0 0-15,-2 0 0 16,-1 0 0-16,3 2 0 16,0 1 0-16,6 4 0 15,8 0 0 1,3 7 0-16,3 2 0 16,7 3 0-16,2 1 0 15,-1 1 0-15,3 1 0 16,0 2 0-16,0 0 0 15,0 0 0-15,0 0 0 16,7 0 0-16,8 0 0 16,12 2 0-16,4 5 0 0,7 1 0 15,7-3 0-15,1 2 0 16,6-4 0-16,-1-1 0 16,3-2 0-16,-8 0 0 15,4 0 0-15,-10 0 0 16,-7-7 0-16,-8-2 0 15,-7 2 0-15,-7 1 0 0,-5 1 0 16,-6 4 0-16,0-2 0 16,0 2 0-16,0 1 0 0,0-2 0 15,-17 0 0 1,-12-1 0-16,-14 3 0 0,-11 0 0 16,-4 0 0-16,-1 0 0 31,-1 0 0-31,6 0 0 0,7 3 0 15,9 1 0-15,11 0 0 16,12-3 0-16,8 1 0 16,0 1 0-16,7-1 0 15,0 2 0-15,0 2 0 16,0 2 0-16,2 1 0 16,10 3 0-16,-1-1 0 0,2 1 0 15,3 2 0-15,4 4 0 16,6 5 0-16,17 28-162 15,-1-3-492-15,-4-3-368 0</inkml:trace>
  <inkml:trace contextRef="#ctx0" brushRef="#br1" timeOffset="102911.9">14645 13450 500 0,'0'0'361'15,"0"0"-40"-15,0 0 13 16,0 0 1-16,0 0-51 15,0 0-69-15,0 0-25 16,76-55-33-16,-74 55-21 16,-2 0-13-16,0 0-50 15,0 0-7 1,-6 14 33-16,-15 7 1 16,-1 6 27-16,-14 7-16 15,-8 4 12-15,-5 2 8 16,-9 5-22-16,-7-1-25 15,5 2-22-15,-7-3-25 16,7 3-19-16,-2-2-18 16,-3 2 0-16,3 3 0 0,-3 1 0 15,3 5 0-15,2-3 0 16,-4 0 0-16,14-4 0 0,0-4 0 16,8-4 0-16,7-4 0 15,-2-3 0-15,8-10 0 16,10-5 0-16,1-6 0 15,7-6 0-15,-1-2 0 0,10-4 0 16,0 0 0-16,0 0 0 16,-3 0 0-16,3-14 0 15,2-3 0-15,-2-6 0 16,2-7 0-16,0-4 0 16,2-4 0-16,9-2 0 31,3 2 0-31,-3 1 0 0,-3 10 0 15,4 7 0-15,-3 8 0 16,-7 3 0-16,0 9 0 16,0 0 0-16,-2 0 0 15,0 7 0-15,0 13 0 16,0 6 0-16,0 6 0 0,0 4 0 16,-13 0 0-16,5 2 0 15,-4 0 0-15,1-4 0 16,0 0 0-16,6-6 0 15,3-1 0-15,2-8 0 0,0-2 0 16,0-5 0-16,12-6 0 16,3-2 0-16,3-4 0 31,1 0 0-31,10 0 0 0,32-26-90 16,-10-1-676-16,3-3-1834 0</inkml:trace>
  <inkml:trace contextRef="#ctx0" brushRef="#br1" timeOffset="103888.32">15724 13488 347 0,'0'0'676'16,"0"0"-368"-16,0 0 3 16,0 0 194-16,0 0-144 0,0 0-45 15,0 0-80-15,-44-35-89 16,44 35-41-16,2 16 20 15,13 6 19-15,12 7-22 16,2 6-24-16,9 7-33 16,5 4 21-16,3 5-18 15,3 2-1 1,7 5-68-16,1 1 0 16,9 3 0-16,-4 2 0 15,5 1 0-15,-5-3 0 16,1-4 0-16,-10-2 0 0,1-6 0 15,-10-3 0 1,0-3 0-16,-1-7 0 0,-3-2 0 16,-2-5 0-16,-4-4 0 15,-6-4 0-15,1-4 0 0,-4-6 0 16,-7 0 0-16,-7-8 0 16,-7-2 0-16,-2 0 0 15,-2-2 0-15,6 0 0 16,-6 0 0-16,0 0 0 15,2 0 0-15,0-6 0 0,0-2 0 16,-2 0 0-16,0-2 0 16,0-4 0-16,0 0 0 15,0-4 0-15,0-2 0 16,0 0 0-16,0 2 0 16,0 4 0-16,0 5 0 31,0 5 0-31,0 3 0 0,0-2 0 15,0 3 0-15,0 0 0 16,0 0 0-16,0 0 0 16,0 0 0-16,0 3 0 15,0 11 0-15,0 3 0 16,2 6 0-16,7 0 0 16,-7 1 0-16,0-1 0 15,0-3 0-15,-2-2 0 16,0-4 0-16,-6-2 0 15,-19-7 0-15,-4-2 0 16,-4-3 0-16,-7 0 0 16,-2 0 0-16,3-4 0 15,-9-9 0-15,7 1-261 0,6-1-846 0</inkml:trace>
  <inkml:trace contextRef="#ctx0" brushRef="#br2" timeOffset="108872.27">16121 12087 1215 0,'0'0'688'0,"0"0"-199"0,0 0-148 16,0 0-29-16,0 0 7 15,0 0-57-15,2-7-32 16,-6-2-53-16,-7-1-114 16,-5-3-63-16,-9 2 0 15,0-3 0-15,2-1 0 16,-4 3 0 0,0-1 0-16,2 6 0 15,10-2 0-15,-1 4 0 16,3-2 0-16,-1-1 0 0,1 2 0 15,-3 0-98-15,3 1-184 16,-5-4-209-16,-18 1-160 16,12 0-284-16,-3 0-641 0</inkml:trace>
  <inkml:trace contextRef="#ctx0" brushRef="#br2" timeOffset="109072.35">15410 11839 696 0,'0'0'796'15,"0"0"-230"-15,0 0-105 16,0 0-160-16,0 0-42 0,0 0-72 16,0 0-88-16,-114-34-39 15,98 31-42-15,3 3-9 16,-1 0-9-16,-1 0-5 16,2 0-40-16,-1 0-67 15,-1 0-99-15,-26 0-116 16,10 3-290-1,-4 1-171-15</inkml:trace>
  <inkml:trace contextRef="#ctx0" brushRef="#br2" timeOffset="109304.54">14775 11863 25 0,'0'0'1144'0,"0"0"-613"15,0 0 8-15,0 0-186 0,0 0-57 16,0 0-53-16,-135 28-63 15,114-18-96-15,-4 0-27 16,0 0-27-16,5 2-30 16,-5-2 23-16,8-2-23 15,-3 0-6-15,0 0-29 32,6-2-80-32,6 2-45 0,-4 0-117 15,-12 4-237-15,8 0-260 16,-3 0-559-16</inkml:trace>
  <inkml:trace contextRef="#ctx0" brushRef="#br2" timeOffset="109550.67">14036 12262 1091 0,'0'0'494'16,"0"0"-156"-16,0 0 132 15,0 0-210-15,0 0-66 0,0 0-34 16,0 0-7-1,-73 89-54-15,60-72-39 0,6 0-2 16,0-2-46-16,3 1 13 0,-3-2-25 16,5 0 1-16,0 0-2 15,-3 0-96-15,-2 3-88 16,5 0-45-16,-9 14-386 16,7-6 49-16,-1 0-280 0</inkml:trace>
  <inkml:trace contextRef="#ctx0" brushRef="#br2" timeOffset="109788.3">13874 13050 903 0,'0'0'291'0,"0"0"102"15,0 0-60-15,42 106-115 0,-35-78 38 16,2-4-101-16,-5-2-57 15,-2-1-10-15,5-4-20 16,-5 2-9-16,3-4-58 0,2-1-1 16,-1-1-1-1,7-1-90-15,3 0-97 0,9 4-281 32,-6-1-212-32,4-2-566 0</inkml:trace>
  <inkml:trace contextRef="#ctx0" brushRef="#br2" timeOffset="109972.39">14208 13633 550 0,'0'0'170'0,"0"0"15"15,0 0 190-15,0 0-71 0,0 0 26 16,0 0 14-16,42 109-145 16,-32-97-108-16,-4-4-8 15,1 0-6-15,-1 1-62 16,6-4-6-16,-6 1-9 15,5 0-125-15,12 0-113 16,-5-3-388-16,-1 2-480 0</inkml:trace>
  <inkml:trace contextRef="#ctx0" brushRef="#br2" timeOffset="110188.24">14661 13888 846 0,'0'0'858'31,"0"0"-491"-31,0 0 103 16,0 0-157-16,0 0-93 0,0 0-129 16,122 28-77-16,-109-23 7 15,1-2-20-15,1 2 0 16,1-2-1-16,5 1-7 16,-4-1-53-16,-1-1-90 15,1-2-117-15,10 0-81 0,-4 0-282 16,-3 0-214-16</inkml:trace>
  <inkml:trace contextRef="#ctx0" brushRef="#br2" timeOffset="110389.79">15265 13958 1061 0,'0'0'410'16,"0"0"-123"-16,0 0 184 15,0 0-138-15,0 0-10 16,0 0-96-16,0 0-116 15,118 6-50-15,-105-6-59 16,-6 0 8-16,0 0-10 16,2 0-39-16,-3 0-31 15,8-6-95-15,-1 1-53 0,16-7-82 16,0 1-293-16,-2 3-61 0</inkml:trace>
  <inkml:trace contextRef="#ctx0" brushRef="#br2" timeOffset="110850.5">15867 13793 1035 0,'0'0'700'0,"0"0"-404"16,0 0 41-16,0 0 201 15,0 0-205-15,0 0-41 16,0 0-90-16,91-67-107 16,-80 59-35-16,-2 2-44 15,-2-1-10-15,6 0-6 31,0-2-6-31,1 2-66 0,3-5-69 16,6-3-102-16,-3 0-50 16,7-3-175-16,0-4-78 15,0-5 28-15,-1 1 8 16,1-1 246-16,11-17 51 16,2 1 36-16,0 2-94 15,-9 6 271-15,-15 17 126 0,-3-2 275 16,3-2-157-16,1-3-113 15,8 2 101-15,-9 0 371 0,-1 4-316 16,-4-2-88-16,-1 3 42 16,-6-2 35-16,0 2-47 15,1 1-18-15,-1 0-59 32,-4 1-113-32,0 0-8 0,2 2-25 15,-2 0-6-15,0-2-16 16,0 0-60-16,0-4-37 15,2-2-71-15,10-18-187 16,1 6-481-16,3-3-954 0</inkml:trace>
  <inkml:trace contextRef="#ctx0" brushRef="#br2" timeOffset="111035.31">16714 12543 1428 0,'0'0'311'0,"0"0"-62"15,0 0 134-15,0 0 114 16,0 0-222-16,-116-117-55 0,91 97-80 16,5 2-94-16,3 2-28 15,1 2-18-15,-2 2-41 0,7 0-81 16,-11-14-155-16,6 4-383 16,0-6-988-16</inkml:trace>
  <inkml:trace contextRef="#ctx0" brushRef="#br2" timeOffset="111804.14">17088 11358 1132 0,'0'0'564'0,"0"0"-191"0,0 0-63 16,0 0 23-16,0 0-32 15,0 0-107-15,0 0-35 16,-100-48-93-16,76 39-48 16,-5 1 9-16,-5 0-27 15,3 0-20-15,2 0-61 32,-6 2-101-32,-19-4-74 0,4 3-241 15,6-6-335-15</inkml:trace>
  <inkml:trace contextRef="#ctx0" brushRef="#br2" timeOffset="112004.14">16177 11067 182 0,'0'0'1272'16,"0"0"-889"-16,0 0-78 15,0 0-2-15,0 0-132 0,-114-46-79 16,93 42-54-16,4 2-37 15,-1 2-2-15,-4 0-11 16,2 0-110-16,-18 0-110 0,7 0-333 16,4-2-210-16</inkml:trace>
  <inkml:trace contextRef="#ctx0" brushRef="#br2" timeOffset="112220.24">15423 10981 1053 0,'0'0'368'0,"0"0"-85"15,0 0 35-15,0 0-124 16,0 0-46-16,0 0-74 16,0 0-43-16,-127 0-8 15,107 0-23-15,-3 0 0 0,4 0-35 16,-6 0-107-16,-10 0-97 15,3 4-253-15,3-3-346 0</inkml:trace>
  <inkml:trace contextRef="#ctx0" brushRef="#br2" timeOffset="112453.64">14596 11011 810 0,'0'0'277'16,"0"0"23"-16,0 0-12 15,0 0-116-15,0 0-80 0,0 0-65 16,0 0-21-16,-118 16 1 16,102-13-7-16,1 4-13 15,1-1-65-15,-3 0-64 16,-2-3-97-16,9 4-172 0</inkml:trace>
  <inkml:trace contextRef="#ctx0" brushRef="#br2" timeOffset="112720.55">13707 11293 408 0,'0'0'146'0,"0"0"228"15,0 0 169-15,0 0-198 0,0 0-95 16,0 0 57-16,-101 105 38 16,84-81-186-16,-8 2-38 15,-8 0 10-15,-6 2-62 16,-3 0-21-16,-2-3-36 16,-1 0-10-16,3-1-2 15,1 0-38-15,10 0-22 0,5 3-76 16,-1-1-30-16,9 4-124 15,-9 18-199-15,10-6-203 16,-1 0-34-16</inkml:trace>
  <inkml:trace contextRef="#ctx0" brushRef="#br2" timeOffset="113152.21">12877 12426 59 0,'0'0'954'0,"0"0"-791"15,-22 115 210-15,13-67-160 16,0 0 15-16,7-2 44 0,-2 0-39 16,2 0-42-16,-6-2-3 15,6 1-91-15,-2-1-40 0,-5-1-51 16,3 0-1-16,-2-1-5 16,2 0-18-16,-1 1-22 15,7-2-49-15,0 2-99 16,0-1-21-16,0-1 26 15,13 4-29-15,1-1-173 16,1 2 72 0,8 0 67-16,-5 0 118 15,-1-2-260-15,8 1 298 16,-2-3 90-16,-1 3 51 16,4-1 277-16,-1 0 234 15,-3-1-324-15,5-2 12 16,-4-2-59-16,-4-2 68 15,-1-4-130-15,5-3-89 0,-8-3 76 16,1-6-62-16,-1-2-21 16,-1-4-27-16,1-3-6 15,-1 0-15-15,1-1-128 16,25 11-101-16,-9-2-295 0,8-4-124 0</inkml:trace>
  <inkml:trace contextRef="#ctx0" brushRef="#br2" timeOffset="113370.69">13764 14485 884 0,'0'0'643'15,"0"0"-435"-15,0 0 82 32,0 0 174-32,0 0-187 0,0 0-109 15,121 81-67-15,-105-69-43 16,-3-3-45-16,-4-4-13 15,4 4-7-15,1-3-104 16,-1 0-44-16,10-1-164 16,-2 1-331-16,2 0-239 0</inkml:trace>
  <inkml:trace contextRef="#ctx0" brushRef="#br2" timeOffset="113552.02">14351 14754 986 0,'0'0'374'0,"0"0"-191"32,0 0 3-32,0 0 72 0,0 0-36 15,0 0-11-15,118 22-62 16,-100-22-72-16,-9 0-35 16,4 0-42-16,0 0-79 15,14 0-184-15,-7 0-468 16,3 0-721-16</inkml:trace>
  <inkml:trace contextRef="#ctx0" brushRef="#br2" timeOffset="113773.64">15126 14851 795 0,'0'0'497'0,"0"0"-263"16,0 0 22-16,0 0 68 15,0 0-66-15,0 0-65 16,127 26-67-16,-113-26-94 16,-1 0-32-16,3 0-15 15,-3-2-122-15,10-8-107 0,-5 2-326 32,-1 0-245-32</inkml:trace>
  <inkml:trace contextRef="#ctx0" brushRef="#br2" timeOffset="114021.1">15954 14744 971 0,'0'0'740'0,"0"0"-455"0,0 0-7 16,0 0 61-16,0 0-104 16,0 0-117-16,125-65-40 15,-104 48-47-15,8 0-20 16,0 2-1-16,5-1-10 15,0-2-28-15,-6 2-15 16,9-3-70 0,-6-4-52-16,-2-3-69 15,2-4-135-15,7-13-461 16,-7 9 206-16,-4 5 137 0</inkml:trace>
  <inkml:trace contextRef="#ctx0" brushRef="#br2" timeOffset="114205.59">16669 14233 848 0,'0'0'225'0,"0"0"153"15,0 0-76-15,125-92-67 16,-96 66 34-16,-2-2-135 0,-5 3-66 16,1 4 113-16,-6 2-55 15,-1 1-79-15,-5 1-21 16,-5 1-26-16,4-5-8 16,-6 0-5-16,5-6-96 15,-5-1-243-15,19-21 47 0,-8 8-62 16,3 3-1179-16</inkml:trace>
  <inkml:trace contextRef="#ctx0" brushRef="#br2" timeOffset="114374.99">17313 13443 646 0,'0'0'0'0,"0"0"85"0,0 0 143 15,18-131 105-15,-7 98-35 16,-1-2-141-16,-4 1-109 15,5 3 21-15,-2-3-23 0,-2-5-46 16,-3-1-24-16,3-20-367 16,-5 10 183-16,0 3 68 0</inkml:trace>
  <inkml:trace contextRef="#ctx0" brushRef="#br2" timeOffset="114553.43">17385 12521 709 0,'0'0'281'15,"0"0"-29"-15,0 0-36 32,0 0-158-32,-47-123 136 0,36 101-118 15,1-3-50-15,6 4-26 16,-2-4-4-16,-3 2-231 16,-3-17 114-16,4 7-80 15,-1 1-774-15</inkml:trace>
  <inkml:trace contextRef="#ctx0" brushRef="#br2" timeOffset="114706.37">17142 11872 354 0,'0'0'509'16,"0"0"-309"-16,0 0-13 0,0 0 28 16,-74-107-52-16,57 86-95 15,-4 3-39-15,6-1-29 16,-1-2-100-16,0-13-135 0,5 6-152 15,7 0-429-15</inkml:trace>
  <inkml:trace contextRef="#ctx0" brushRef="#br2" timeOffset="114890.6">16885 11358 880 0,'0'0'397'0,"0"0"-49"15,0 0 46-15,0 0-7 16,0 0-79-16,0 0-166 16,0 0-96-16,-102-74-46 15,90 74-22-15,4 0-100 0,1 0-221 16,1 0-524-16</inkml:trace>
  <inkml:trace contextRef="#ctx0" brushRef="#br3" timeOffset="123511.47">5920 12689 1400 0,'0'0'827'16,"0"0"-566"-16,0 0 25 0,0 0-89 16,0 0-84-1,0 0-21-15,0 0 1 0,73 0 35 16,-34 0-11-16,5 0 12 16,3 0 18-16,-3 0-36 0,-4 0-13 15,-8-2-1-15,-10 0-97 16,-8 2 0-16,-8 0 0 15,-6 0 0-15,0 0 0 16,0 0 0-16,-8 0 0 16,-15 0 0-16,-10 0 0 15,-12 0 0 1,-4 0 0-16,-4 0 0 16,3 0 0-16,8 0 0 15,11 0 0-15,11 0 0 16,11 0 0-16,7 2 0 15,2-2 0-15,0 0 0 16,0 0 0-16,0 0 0 16,13 0 0-16,3 0 0 0,3 0 0 15,10 0-263-15,-4 0-427 16,-7 0-440-16</inkml:trace>
  <inkml:trace contextRef="#ctx0" brushRef="#br3" timeOffset="124312.39">6232 12332 1622 0,'0'0'525'15,"0"0"-197"1,0 0-9-16,0 0-86 15,0 0-83-15,0 0-47 16,0 0 18-16,-100-39-1 16,62 39-7-16,-5 0 11 15,1 7-46-15,5 5-12 16,-4 2-9-16,3 6-34 16,3 0 22-16,1 6-17 0,1 0 13 15,0 4-41-15,-1 2 0 16,0 1 0-16,1 1 0 15,4 0 0-15,5 0 0 0,4 0 0 16,1 2 0-16,13-2 0 16,2 2 0-16,4-2 0 31,0 0 0-31,0-2 0 0,4-1 0 16,2-4 0-16,8-1 0 15,-3-1 0-15,5-5 0 16,4 0 0-16,2-2 0 15,3-2 0-15,4 1 0 16,2-6 0-16,2 1 0 16,3-3 0-16,-1-2 0 0,4 0 0 15,1-7 0-15,2 3 0 16,5-3 0-16,-1 0 0 16,4 0 0-16,-3-3 0 15,-1-4 0-15,4-5 0 16,-6-2 0-16,-4-2 0 15,-2 0 0-15,-9-3 0 0,5 2 0 16,-10-1 0-16,0-2 0 16,-6-1 0-16,3-2 0 15,-6-4 0-15,-3 0 0 0,-4-4 0 16,-1 3 0-16,-3 0 0 16,-2 0 0-16,-2 5 0 31,0-3 0-31,0 6 0 0,0-5 0 15,0 1 0-15,-11-4 0 16,-5 0 0-16,-1-2 0 16,-8 0 0-16,-4 2 0 15,2 1 0-15,-2 6 0 16,0 0 0-16,0 3 0 16,0 3 0-16,-2 1 0 0,-9 1 0 15,-31-3-481-15,6 4-395 16,0 0-782-16</inkml:trace>
  <inkml:trace contextRef="#ctx0" brushRef="#br3" timeOffset="133825.44">6223 11304 719 0,'0'0'916'0,"0"0"-518"0,0 0 95 16,0 0-181-16,0 0-31 15,0 0-30-15,0 0-35 16,21-58-15-16,-13 33-31 15,1-3-31-15,5-4-139 16,-1-7 0-16,-1-2 0 16,1-5 0-16,-3-6 0 0,0-3 0 15,-4-1 0-15,1 3 0 16,-5 10 0-16,-2 5 0 16,2 12 0-16,-2 10 0 15,0 6 0-15,0 6 0 16,0 4 0-16,0 0 0 15,0 0 0 1,0 7 0-16,0 12 0 16,0 11 0-16,0 8 0 15,0 10 0-15,0 8 0 16,-2 7 0-16,-4 7 0 0,-1 0 0 16,-5 4 0-16,6 0 0 15,-5 0 0-15,-1-1 0 16,6 0 0-16,-1-2 0 0,1-3 0 15,-4-4 0-15,6-6 0 16,0-7 0-16,-3-5 0 16,5-8 0-16,-2-6 0 15,4-7 0-15,0-6 0 16,0-5 0-16,0-4 0 16,0-4 0-16,0-2 0 0,0-4 0 15,0 0 0-15,0 0 0 16,0 0 0-16,0 0 0 15,0 0 0-15,0 0 0 16,0 0 0-16,0 0 0 16,13-4 0-16,7-8 0 0,7-6 0 31,2-4 0-31,2-2 0 16,-2-4 0-16,0 2 0 0,-5 0 0 15,-4 2 0 1,-4 4 0-16,-3 2 0 0,-6 5 0 15,-1 3 0-15,-4 5 0 16,-2 3 0-16,0 0 0 16,0 2 0-16,0 0 0 0,0 0 0 15,0 0 0-15,0 0 0 16,-8 11 0-16,-5 10 0 16,-3 2 0-16,-4 6 0 15,0 1 0-15,0 2 0 16,0-2 0-16,0 0 0 15,-1 0 0 1,6-2 0-16,-3 2 0 16,3 0 0-16,-1 2 0 15,3-2 0-15,1-4 0 16,6-3 0-16,1-10 0 16,1-4 0-16,4-3 0 15,-2-6 0-15,0 0 0 16,0 0 0-16,-6 0 0 0,-3 0 0 15,-9-11 0-15,-4-4 0 16,-5-2 0-16,-2-1 0 16,0 5 0-16,6 1 0 0,7 1 0 15,5 6 0-15,3 0 0 16,6 3 0 0,2 0 0-16,2 2 0 15,0 0 0-15,-2 0 0 0,-3 0 0 16,-5 0 0-16,-4 11-817 15,-1-2-812-15</inkml:trace>
  <inkml:trace contextRef="#ctx0" brushRef="#br3" timeOffset="134615.94">5191 12801 113 0,'0'0'1055'0,"0"0"-799"16,0 0-38-16,0 0 165 15,0 0-11-15,0 0-66 32,0 0-70-32,16-2-28 0,-16 2-6 0,0 0-11 15,-5-2-22-15,-17 1-11 16,-14-2-37-16,-15 1-13 0,-11 0-108 15,-16 2 0-15,-25 0 0 16,-21 0 0-16,-28-2 0 16,-7 2 0-16,11-3 0 31,9-4 0-31,35 3 0 0,17-2 0 16,17 0 0-16,1 0 0 15,-14-2 0-15,-10 0 0 16,-12 0 0-16,7-2 0 15,9 3 0-15,11-4 0 16,9 3 0-16,13 0 0 16,9 1 0-16,9-2 0 0,13 3 0 15,8 2 0-15,11 2 0 16,3 2 0-16,3-2 0 16,0 2 0-16,0 0 0 15,0 0 0-15,5 0 0 16,14 0 0-16,10 0 0 15,14 2 0 1,13 4-96-16,55 4-352 16,-13-2-275-16,3-2-451 0</inkml:trace>
  <inkml:trace contextRef="#ctx0" brushRef="#br3" timeOffset="135135.47">4913 12548 1048 0,'0'0'269'0,"0"0"-166"16,0 0 88-16,0 0 108 15,0 0 35-15,0 0-51 16,0 0-66-16,6-33-54 16,-4 33-24-16,-2 0-12 0,7 0-31 31,5 0-30-31,5 0-6 16,10 11-3-16,8 4 7 15,8 5-13-15,6 0-15 0,4 4 15 16,8 2-19-16,-8 0-10 15,-3-3 2-15,-13 0-6 16,-10-3-10-16,-12-2 3 16,-8-1-10-16,-7 0 12 0,0 1 6 15,-7 3 14-15,-17-2 14 16,-10-1-2-16,-8 3-9 16,-5-3-6-16,-6 0-2 15,2-3 8-15,3-1 3 16,9-1-39-16,10-4 0 31,8-2 0-31,8-2 0 0,9-2 0 16,2-1-48-16,-6-2-177 15,6 0-336-15,-4 0-316 0</inkml:trace>
  <inkml:trace contextRef="#ctx0" brushRef="#br3" timeOffset="136263.79">8246 12789 1783 0,'0'0'489'16,"0"0"-432"-16,0 0 55 0,0 0 151 15,-133 0-63-15,60 0-1 16,-27 4-39-16,-32 2-3 15,-24 0-13-15,-2 3-34 0,27-5-2 16,30-3-8-16,32 1-34 16,5-2-1-16,-11 0-22 31,-2 0-3-31,-4 0-40 16,17 0 0-16,14-2 0 0,15-3 0 15,13-2 0 1,11 4 0-16,6-2 0 15,5 2 0-15,0-2 0 16,0 3 0-16,0-3 0 0,0 0 0 16,9-1 0-16,5-2 0 0,3 2 0 15,6-4 0-15,1 0 0 16,5-3 0-16,0 2 0 16,0-4 0-16,-2 0 0 15,-5 1 0-15,-2 2 0 16,-7 2 0-16,-5 6 0 15,-4 1 0 1,-4 3 0-16,0 0 0 16,0 0 0-16,0 0 0 15,0 3 0-15,-12 7 0 16,-5 3 0-16,-6 4 0 16,-1 1 0-16,-3 2 0 0,3 0 0 15,4 0 0-15,9 1 0 16,1 0 0-16,10-1 0 0,0 1 0 15,16-3 0-15,7-4 0 16,-4-1 0-16,8-3 0 16,-6-2 0-16,-2-1 0 15,-3 0-50-15,-5 2-494 16,-7-5-442-16</inkml:trace>
  <inkml:trace contextRef="#ctx0" brushRef="#br3" timeOffset="136917.38">6119 13287 441 0,'0'0'844'0,"0"0"-584"15,0 0 70-15,0 0 6 16,0 0 12-16,0 0-69 16,0 0-41-16,2-61-69 15,-2 67-76-15,-7 20 27 16,-4 13 24-16,-2 10-23 0,-3 9-1 15,-1 9-6-15,-2 3 25 16,1 3-139-16,1-3 0 16,1-2 0-16,5 0 0 15,5 2 0-15,0 4 0 0,6 3 0 16,0-3 0-16,0-4 0 16,0-8 0-16,0-8 0 31,0-12 0-31,0-8 0 0,0-14 0 15,0-8 0-15,0-8 0 16,0-4 0-16,0 0 0 16,-4 0 0-16,-5-12 0 15,-4-6 0-15,-3-3 0 16,3-6 0-16,-3-3 0 0,3-24-306 16,2 8-452-16,4 0-494 0</inkml:trace>
  <inkml:trace contextRef="#ctx0" brushRef="#br3" timeOffset="137317.69">6005 13287 1337 0,'0'0'537'16,"0"0"-375"-16,0 0 163 0,0 0 62 15,0 0-57-15,0 0-76 16,0 0-89-16,2-11-87 16,-16 37 39-16,-5 11-4 15,-6 8-19-15,-6 6-11 16,-2 2-16-16,-1-7-20 0,-1 0-47 15,4-11 0-15,6-4 0 16,2-7 0-16,15-8 0 16,3-6 0-16,2-6 0 15,3-3 0-15,0-1 0 16,0 0 0-16,10 0-14 16,9 0-119-1,10-14-110-15,34-14-141 16,-12 0-285-16,1 2-261 0</inkml:trace>
  <inkml:trace contextRef="#ctx0" brushRef="#br3" timeOffset="137502.71">6201 13346 1976 0,'0'0'357'0,"0"0"-237"0,0 0 110 15,0 0 77-15,0 0 5 16,0 0-47-16,0 0-54 15,103 127-44-15,-74-92-85 16,-3-4-43-16,-4-2-29 16,3-4-10-16,-9 6-88 0,-5-9-369 15,-7-6-432-15</inkml:trace>
  <inkml:trace contextRef="#ctx0" brushRef="#br2" timeOffset="144021.14">6631 11534 578 0,'0'0'1340'0,"0"0"-844"16,0 0-158-16,0 0-46 0,0 0-123 16,0 0-50-16,0 0-8 15,-65-26-7-15,44 22-7 16,-4 2-26-16,-2 0-22 15,5-1-25-15,-1 3-15 16,6-3 0-16,1 3-9 16,3-2-9-1,4 2-80-15,-3 0-121 16,2 0-136-16,-4 0-267 16,1 0-277-16</inkml:trace>
  <inkml:trace contextRef="#ctx0" brushRef="#br2" timeOffset="144267.84">6109 11478 1307 0,'0'0'579'0,"0"0"-226"16,0 0 3-16,0 0-85 0,0 0-33 16,-120-4-60-16,93 4-42 15,3 0-41-15,4 0-58 16,2 0-16-16,3 0-19 0,1 4-2 15,-1 0 0-15,1-1-73 16,-4 4-47-16,2-2-82 16,-1 4-96-16,-8 3-230 15,5-1-111-15,3-4-223 0</inkml:trace>
  <inkml:trace contextRef="#ctx0" brushRef="#br2" timeOffset="144483.88">5414 11703 677 0,'0'0'497'0,"0"0"-143"15,0 0 177-15,0 0-213 16,0 0-83-16,0 0-64 0,0 0-58 16,-121 72-39-16,100-56-37 15,-4 0-28-15,3 0 0 16,1 0-9-16,2 2-38 0,3-3-77 15,3 10-222-15,4-4-359 16,6-6-231-16</inkml:trace>
  <inkml:trace contextRef="#ctx0" brushRef="#br2" timeOffset="144767.76">4921 12521 658 0,'0'0'226'0,"0"0"104"15,0 0 56-15,0 0-30 16,0 0-75-16,0 0-41 16,0 0-87-16,-20 98-75 15,20-88-20-15,0 6-16 16,0 2-24-16,0 6 46 0,0 3-43 15,0 5-12-15,0-3-9 16,0 3-26-16,0-2-43 16,0 2-120-16,0 11-175 15,10-9-165-15,0-4-35 0</inkml:trace>
  <inkml:trace contextRef="#ctx0" brushRef="#br2" timeOffset="145005.5">5160 13479 924 0,'0'0'350'0,"0"0"-92"16,0 0 325-16,73 104-296 0,-55-78-5 16,-5-4-97-16,1 1-79 15,-3-5-53-15,-1-1-12 16,-2-2 0-16,-1-3-23 15,-1-4-11-15,2-4-7 16,0 0 0-16,7-3-106 16,14 1-132-1,-2 1-287-15,2-3-374 0</inkml:trace>
  <inkml:trace contextRef="#ctx0" brushRef="#br2" timeOffset="145220.94">5902 13842 1485 0,'0'0'508'16,"0"0"-218"-16,0 0 264 15,0 0-199-15,0 0-84 16,0 0-117-16,120 29-83 16,-104-28-52-16,-3-1-8 15,3 0-11-15,-3 0-8 16,10 0-79-16,4 0-112 0,4 0-86 15,23-18-186-15,-8 1-160 16,-1 2-201-16</inkml:trace>
  <inkml:trace contextRef="#ctx0" brushRef="#br2" timeOffset="145853.14">6694 13708 1558 0,'0'0'371'0,"0"0"-46"16,0 0 205-16,0 0-189 16,0 0-54-16,115-26-132 0,-99 21-89 15,-3 1-39-15,-1 3-18 16,-1-1-2-16,0 0-7 0,7-3-8 16,2 1-44-16,4-1-28 15,5-6-43-15,2 1-73 16,0-4-61-16,6-1-73 15,-6-2-157-15,-2-1 5 16,-5 3 113-16,-2-5-7 16,-1 6 129-1,-4-5 247-15,-3 1 50 16,-1-3 239-16,-7 4 69 16,8-1 37-16,-5 0 2 15,-3-2-50-15,6 2-55 16,-5 0-26-16,1-1-5 15,2 1-46-15,-4 0-54 16,1 3-67-16,-3-2-59 0,3 2-29 16,-2-4 3-16,-1 1-9 15,3 0-23-15,-3-4-49 16,0-2-66-16,8 0-82 0,-3-1-72 16,-1-4-162-1,1 3-108-15,1-3-100 16,-4 2 172-16,-2-1-136 15,-4 2 579-15,0 2 47 16,0 0 238-16,0 0 330 16,0 2-267-16,-2-1 73 15,-6 1 26-15,1 2 68 16,-5 1-224-16,8-1-11 16,-5 1-68-16,3 0-93 15,1 2-33-15,-2 2-29 0,5-2-10 16,0 3-49-16,0-4-134 15,-3 0-46-15,5-19-443 16,0 6 146-16,0 2-280 0</inkml:trace>
  <inkml:trace contextRef="#ctx0" brushRef="#br2" timeOffset="146021.34">7258 12314 829 0,'0'0'405'0,"0"0"-228"16,0 0 15-16,0 0 68 15,0 0-23-15,0 0-97 16,-96-108-64-16,85 89-51 0,-1 4-25 31,2-3-68-31,-4-8-161 16,1 3-139-16,4 1-222 0</inkml:trace>
  <inkml:trace contextRef="#ctx0" brushRef="#br2" timeOffset="146221.97">6881 11826 960 0,'0'0'515'0,"0"0"-217"16,0 0 79-16,0 0-17 16,0 0-101-16,0 0-80 15,0 0-89-15,-56-70-66 16,50 65-24-16,-4 1-18 0,-3 1-93 15,-9-4-162-15,-1-1-408 16,2-3-541-16</inkml:trace>
  <inkml:trace contextRef="#ctx0" brushRef="#br2" timeOffset="146868.51">6453 10700 1174 0,'0'0'524'0,"0"0"-273"16,0 0 15-16,0 0 24 31,0 0-48-31,-125-11-80 0,87 8-67 16,0 3-43-16,9 0-34 15,0 0-17-15,11 0-1 16,1 0-39-16,-1 3-80 16,-14 8-136-16,3-3-292 15,0-4-241-15</inkml:trace>
  <inkml:trace contextRef="#ctx0" brushRef="#br2" timeOffset="147088.01">5571 10768 1213 0,'0'0'285'16,"0"0"72"-1,0 0-73-15,0 0-101 16,0 0-27-16,-135 20-38 16,111-12-47-16,-1 1-41 15,3 2-29-15,0 1-1 16,-3 0-107-16,-8 6-101 15,4-2-267-15,2-2-301 0</inkml:trace>
  <inkml:trace contextRef="#ctx0" brushRef="#br2" timeOffset="147353.15">4612 11215 952 0,'0'0'186'15,"0"0"129"-15,0 0 18 16,0 0 10-16,0 0-31 0,0 0-32 16,0 0-64-16,-77 28-36 15,62-24-60-15,5 0-41 16,-4 2-46-16,5 0-26 31,0 0-4-31,4 0-3 0,3 4-18 16,0 2-79-16,2 2-118 15,-2 5-75-15,-7 11-221 16,0-4-247-16,-2-2-455 0</inkml:trace>
  <inkml:trace contextRef="#ctx0" brushRef="#br2" timeOffset="147638.03">3918 12151 485 0,'0'0'568'0,"0"0"-258"16,0 0 43-1,0 0 7-15,0 111-81 16,-4-83 11-16,-5 2-128 16,2 1 24-16,-6 1-86 0,0-1-64 15,-1-2 13-15,1-1-28 16,4-2-3-16,2-7-8 15,3 0-10-15,4-4-13 16,0 1-77-16,0 5-73 0,4 1-122 16,19 24-72-16,-6-8-185 15,-1 0-593-15</inkml:trace>
  <inkml:trace contextRef="#ctx0" brushRef="#br2" timeOffset="147869.07">4005 13489 1069 0,'0'0'303'0,"0"0"-135"15,0 0 177-15,69 111 50 16,-55-78-74-16,-1 0-204 16,-4-1-27-1,-2-4 61-15,-3 0-105 16,3-3-26-16,-3-2-14 15,3 0-6-15,2-2-44 0,2-1-69 16,12 4-144-16,-2-5-73 16,2-2-847-16</inkml:trace>
  <inkml:trace contextRef="#ctx0" brushRef="#br2" timeOffset="148106.76">4948 14546 1081 0,'0'0'522'16,"0"0"-431"-16,0 0 122 16,0 0 10-16,0 0-109 15,0 0-54-15,105 102-18 16,-94-94-22-16,7 2-11 15,-2-2-3-15,4 0-6 16,4-1-119-16,-4-5-369 0,-2 1-629 0</inkml:trace>
  <inkml:trace contextRef="#ctx0" brushRef="#br2" timeOffset="148353.26">5735 14839 1280 0,'0'0'360'0,"0"0"7"16,0 0 152-16,0 0-176 15,0 0-74-15,125 12-82 16,-105-12-45-16,-2 0-23 31,0 0-40-31,-3 0-58 0,-3 0-21 16,-4-6-48-16,5 0-97 15,-1-4-98-15,8-3-140 16,-2-1-352-16,0 5-457 0</inkml:trace>
  <inkml:trace contextRef="#ctx0" brushRef="#br2" timeOffset="148591.87">6609 14676 110 0,'0'0'1783'0,"0"0"-1529"16,0 0-186-1,0 0 21-15,0 0 71 16,0 0 3-16,0 0-60 0,129-40-51 16,-108 37-22-16,0-6-28 15,2 1-2-15,-1-1-78 16,5-6-71-16,0 3-90 15,15-13-120-15,-6 6-134 16,-3-1-150-16</inkml:trace>
  <inkml:trace contextRef="#ctx0" brushRef="#br2" timeOffset="149054.29">7538 14255 1365 0,'0'0'305'0,"0"0"-84"0,0 0 92 15,0 0 8-15,0 0-33 16,123-72-40-16,-103 55-43 16,1 5-18-16,0-1-44 0,-3-3-50 15,5 1-45-15,-6 1-18 16,4-3-18-16,-5 2-5 31,1-1-2-31,-1 1-5 16,-3-3-1-16,1 2-47 0,-1-1-54 15,-2-1-54-15,0 0-103 16,-4 1-91-16,-1-3-144 16,3 1 4-16,-2 1 150 15,6-3 21-15,6-2-208 16,0 0 223-16,1-6 216 0,3 0 88 16,-4 0 0-16,6-3-36 15,0 4-13-15,2-1 49 16,-3 4 530-16,5 3-255 15,5-1-74-15,-7 3 173 16,-4 3-19-16,-2-4-86 16,-7 1-23-1,-6 1-46-15,-3-2-66 16,-5-2-59-16,0 2-53 16,0-1-22-16,0 0-39 15,-5 0-110-15,5-11-79 16,0 10-361-16,0-3 59 0</inkml:trace>
  <inkml:trace contextRef="#ctx0" brushRef="#br2" timeOffset="149269.93">8441 12801 1480 0,'0'0'243'15,"0"0"-128"-15,0 0 149 16,0 0 17-16,0 0-115 0,-58-121-90 15,50 96-49-15,-3 1-18 16,1-2-9-16,6 0-51 16,0-1-221-16,-1-10-286 15,5 7-202-15,0 0-83 0</inkml:trace>
  <inkml:trace contextRef="#ctx0" brushRef="#br2" timeOffset="149438.99">8254 12122 954 0,'0'0'198'0,"0"0"-165"16,0 0 139-16,-69-109 39 0,49 75-49 15,0-2-66-15,2 0-26 16,-2-2-70-16,-3 0-4 0,6 1 3 16,-3 1-223-1,-3-8-370-15,6 12 448 0,1 4-52 0</inkml:trace>
  <inkml:trace contextRef="#ctx0" brushRef="#br2" timeOffset="149623.7">7768 11465 718 0,'0'0'397'0,"0"0"-32"16,0 0-49-16,0 0-10 15,0 0-19-15,-114-79-64 16,101 69-101-16,-5-1-73 15,-4 4-35-15,0-1-14 16,-5 1-6-16,0 1-104 0,0-1-135 16,-17-12-147-16,13 4-253 15,-3-6-563-15</inkml:trace>
  <inkml:trace contextRef="#ctx0" brushRef="#br2" timeOffset="149808.64">7120 11064 871 0,'0'0'298'0,"0"0"25"0,0 0 33 15,0 0-93-15,0 0-87 16,-128-53-89-16,113 48-48 16,1 3-30-16,5 2-9 15,3 0-64-15,-5-1-118 0,-1 1-146 16,6-6-326-16</inkml:trace>
  <inkml:trace contextRef="#ctx0" brushRef="#br2" timeOffset="149993.04">6537 10764 1008 0,'0'0'526'16,"0"0"-168"-16,0 0-95 15,-113-22-170-15,84 20-65 0,9 0-28 16,2 2-52-16,7 0-165 31,2 0-294-31</inkml:trace>
  <inkml:trace contextRef="#ctx0" brushRef="#br1" timeOffset="160097.73">9598 16499 1081 0,'0'0'561'15,"0"0"-315"-15,0 0 125 16,0 0 92-16,0 0-185 0,0 0-24 16,0 0-35-16,-13-10-45 15,9-2-47-15,-6-3-5 16,6-2 8-16,-5-5-60 16,5-4-70-16,-6-4 0 15,2-5 0-15,-1-2 0 31,-3-2 0-31,6 3 0 0,-3 7 0 16,3 3 0-16,-1 9 0 16,4 9 0-16,3 4 0 15,0 4 0-15,0 0 0 16,0 0 0-16,0 6 0 0,0 17 0 16,0 8 0-16,0 10 0 15,0 10 0-15,-2 7 0 16,-2 11 0-16,-5 1 0 15,3 6 0-15,-4-1 0 0,-1 1 0 16,5-4 0-16,-1-2 0 16,0-6 0-16,0 3 0 15,3-9 0-15,0 0 0 16,-3-5 0 0,7 5 0-16,-2-3 0 15,0 1 0-15,2-2 0 16,0 1 0-16,0-6 0 15,0-4 0-15,0-7 0 16,-3-6 0-16,3-4 0 16,0-7 0-16,0-8 0 15,0-3 0-15,0-1 0 0,0-6 0 16,0-1 0-16,0-2 0 16,0 0 0-16,0 0 0 15,0 0 0-15,0 0 0 16,-2 0 0-16,-3 0 0 0,3 0 0 15,-25-20 0-15,-2 0-287 16,-6-8-992-16</inkml:trace>
  <inkml:trace contextRef="#ctx0" brushRef="#br1" timeOffset="160877.22">5270 16377 1061 0,'0'0'570'16,"0"0"-252"-16,0 0 154 16,0 0-162-16,10-107 4 15,-7 95-43-15,-1 3-83 16,-2 4-14-16,0 1-45 15,2 4-37-15,0 0-25 16,2 0-31 0,4 18-18-16,5 12 36 15,3 16-32-15,3 10-22 16,-3 16 0-16,2 7 0 16,0 7 0-16,-5 3 0 15,1 1 0-15,-6 2 0 16,6-2 0-16,-5 1 0 0,-3-1 0 15,3-1 0-15,-5-2 0 16,6-2 0-16,-4-7 0 0,1-13 0 16,-3-7 0-1,-2-7 0-15,4-15 0 0,-4-12 0 16,0-8 0-16,0-8 0 16,-2-8 0-16,0 4 0 15,2-4 0-15,-2 0 0 0,0 0 0 16,0 0 0-16,0 0 0 15,0 0 0-15,0 0 0 16,0-9 0-16,2-17 0 16,9 3-855-16,12-3-1507 0</inkml:trace>
  <inkml:trace contextRef="#ctx0" brushRef="#br1" timeOffset="161546.51">10287 16416 1577 0,'0'0'770'16,"0"0"-475"-16,0 0 49 15,0 0-49-15,0 0-72 32,0 0-46-32,0 0-14 0,-114 5-16 15,58-3-42-15,4 2-105 16,-6-4 0-16,2 6 0 15,2-3 0-15,10-3 0 16,5 0 0-16,12 0 0 16,12 0 0-16,7 0 0 15,2 3 0-15,6-3 0 0,0 0 0 16,0 0 0-16,0 0-9 16,12 0-296-16,3 0-398 15,1 0-470-15</inkml:trace>
  <inkml:trace contextRef="#ctx0" brushRef="#br1" timeOffset="161799.29">9910 16269 1837 0,'0'0'723'16,"0"0"-350"-16,0 0 146 15,0 0-239-15,0 0-136 16,0 0-73-16,0 0 78 15,5 82-149-15,-5-29 0 0,-2 5 0 16,-3 5 0-16,-2-5 0 16,7-8 0-16,-4-6 0 15,2-12 0-15,2-5 0 16,0-10 0-16,0-5-24 16,0 2-424-16,0-3-263 15,0-3-685-15</inkml:trace>
  <inkml:trace contextRef="#ctx0" brushRef="#br1" timeOffset="162099.81">10165 17325 658 0,'0'0'1590'0,"0"0"-1251"16,0 0-78-16,0 0 116 15,0 0-85-15,-143 0-109 0,94-6-34 16,2 3-44-16,5 1-33 16,3-3-56-16,16 1-7 15,7 1-9-15,7 3-14 16,7-5-71-16,2 5-128 15,0 0-132-15,6 0-257 16,9 0-431-16</inkml:trace>
  <inkml:trace contextRef="#ctx0" brushRef="#br1" timeOffset="162299.18">9941 17205 2198 0,'0'0'489'0,"0"0"-285"0,0 0 154 16,0 0-109 0,0 0-137-16,0 0-1 0,0 0 53 15,0 155-80-15,-2-97-53 16,2 4-17-16,0-2-14 16,0-4-108-16,0 2-186 15,0-14-394-15,5-14-632 0</inkml:trace>
  <inkml:trace contextRef="#ctx0" brushRef="#br1" timeOffset="162577.74">10094 18141 1245 0,'0'0'958'0,"0"0"-648"16,0 0 58-16,0 0 90 16,-130 20-221-16,74-20-67 15,1 0-58-15,-3 0-43 0,6 0-27 0,10-5-33 16,8-6-9 0,10 3-13-16,15-2-73 0,4 5-83 15,12-12-191-15,15 3-380 16,5 1-566-16</inkml:trace>
  <inkml:trace contextRef="#ctx0" brushRef="#br1" timeOffset="162761.51">9853 17977 2223 0,'0'0'648'16,"0"0"-552"-16,0 0 122 15,0 0 95-15,0 0-121 0,2 128-16 16,2-79-101-16,5-1-41 16,-5-6-34-16,3-2-7 15,-7-4-208-15,0-14-237 16,-7-12-905-16</inkml:trace>
  <inkml:trace contextRef="#ctx0" brushRef="#br1" timeOffset="163514.31">5122 16108 1629 0,'0'0'973'32,"0"0"-492"-32,0 0-18 0,0 0-179 15,0 0-98-15,0 0-106 16,-72 0-80-16,33 0 0 15,-3 0 0-15,1 0 0 0,5 0 0 16,14 0 0 0,7 0 0-16,8 0 0 0,5 0-197 15,2 12-319-15,0 1-157 16,13 2-558-16</inkml:trace>
  <inkml:trace contextRef="#ctx0" brushRef="#br1" timeOffset="163830.31">5013 16820 751 0,'0'0'1648'16,"0"0"-1305"-16,0 0 175 16,0 0-174-16,0 0-141 15,-127-4-85-15,94 4-44 16,1 0-38-16,3 0-21 16,9 0-15-16,5 0-17 15,7 0-65-15,6 2-122 0,2 3-140 16,6 9-207-16,11-5-258 0,3 3-999 0</inkml:trace>
  <inkml:trace contextRef="#ctx0" brushRef="#br1" timeOffset="164077.01">5131 17355 2080 0,'0'0'260'0,"0"0"-69"16,0 0 192-16,0 0-130 15,-114 44-116-15,72-32 8 0,-1 0-37 16,3 1-83-16,11-5-7 16,10-3-18-16,5 0-41 15,5-5-78-15,9 0-83 16,0 3-111-16,7 4-325 15,6-2-472-15</inkml:trace>
  <inkml:trace contextRef="#ctx0" brushRef="#br1" timeOffset="164314.54">5147 17807 2112 0,'0'0'650'16,"0"0"-480"-16,0 0 332 16,0 0-182-16,0 0-121 15,-149 22-56-15,97-14-143 16,3-3 0-16,5 4 0 16,8-4 0-16,9-3 0 15,15 1-47-15,10-3-431 0,2 0-430 0</inkml:trace>
  <inkml:trace contextRef="#ctx0" brushRef="#br0" timeOffset="171499.9">9157 16351 103 0,'0'0'202'0,"0"0"-9"15,0 0 70-15,0 0-18 16,0 0-51-16,0 0-6 16,0 0 8-16,13-22 58 0,-11 20 23 15,-2-2-20-15,0 1-7 16,0 3-35-16,0-1-27 15,0 1-50-15,0 0-29 0,0 0-49 16,0 0-27-16,-4 0-2 16,-21 0 4-16,-12 0 4 15,-17 0-2-15,-17 0-11 16,-32 0 11-16,-28 0 1 16,-32 0 10-16,-2 0-6 15,9 1-27-15,14 8 0 0,18-6-5 16,2 2-10-16,20-3 0 15,12 0 1-15,24-2-1 16,3 0 3-16,-9 0-2 16,-5 0-1-16,-6 0 1 15,10 0-1-15,4-4 8 16,-1-4-8 0,8 2 0-16,0-1 7 15,-1 0-5-15,-1 0 4 16,1 3-6-16,1 1 0 15,0 1 12-15,1 2-12 16,3 0 0-16,7 0 9 0,-1 0-9 16,4 0 14-16,-4 0-13 15,-4 0 7-15,4 0 8 0,-9 0-7 16,1 0 0-16,0 0 8 16,2 0-16-16,4 0 19 15,7 0-13-15,11 0-1 16,7 0 12-16,8 0-16 15,3-5 17-15,-1 1-2 16,6 1-16 0,-3-4 16-16,3 3-7 15,3-1-8-15,-2 2 16 16,5 2-12-16,3-2 7 16,2 1 2-16,2 2-13 15,0 0 14-15,0-4-5 16,0 4-4-16,0 0 10 15,0-3-17-15,6-2-1 0,13-1-5 16,-2-2-11-16,8 3 16 16,4-4-12-16,2-1-5 15,4 0 17-15,-1 0-14 16,-1-4 7-16,-6 8 7 0,-9-2 0 16,-7 0 0-16,-5 8 1 15,-3 0 0-15,-3 0 8 0,0 0-8 16,0 0 0-16,0 0 0 15,-7 0 2-15,-12 0 13 16,-10 12 6-16,-5 3 3 16,-7 2-2-16,4 5-22 15,1 0 0-15,5 5 0 32,6 1 0-32,12 2 0 0,6 2 0 15,7-2 0-15,0 0 0 16,14-4 0-16,5-5 0 15,8-2 0-15,2-3 0 16,0-5 0-16,5 1 0 16,4-7 0-16,29 10-86 15,-11-8-444-15,-1 3-321 0</inkml:trace>
  <inkml:trace contextRef="#ctx0" brushRef="#br0" timeOffset="172833.56">9041 17101 1038 0,'0'0'502'16,"0"0"-267"-16,0 0 94 15,0 0-101-15,0 0-37 16,0 0-39 0,0 0-24-16,-141-28-4 15,102 25-7-15,-9-1 9 16,-8-1-18-16,-1 1-2 16,-10-1-9-16,-9 3-26 0,-11-1-8 15,-4-1-12 1,-7 4-12-16,-3 0-3 0,-3 0-14 15,-3 0 2-15,4 0 0 16,1 0-13-16,1 0 5 0,5 0 1 16,5 0-11-16,4 0 6 15,5-5-6-15,4 1 1 16,7 1 2-16,2-4-9 16,3 2 1-16,4 1-1 15,2-3 1-15,-3 1-1 0,3 3 0 31,-2-2 1-31,-5 1 4 16,3 2-5-16,-1-1 0 16,3-2 0-16,-1 5-6 15,10-2 6-15,-8 2 0 16,3-2 1-16,0 2-2 0,-2 0 0 16,2 0 1-16,0 0-1 15,5 0 0-15,4 0 1 16,9 0 0-16,9 0 0 15,8 0 5-15,7 0-5 0,10 0 0 16,-1 0-1-16,5 0 7 16,0 0-4-16,2 0-1 15,0 0 4-15,0 0 1 16,0-2-5-16,0 2 10 0,0 0-3 16,0-1-7-16,0 1-2 15,4-3-3-15,9-1-8 16,3 0 11-16,-1-2-10 15,8 0 4-15,-3-3-4 16,-2 4-2 0,0-2 13-16,-5 0-1 15,-4 0 1-15,2 0 6 16,-4 3-6-16,-3 0 0 16,-2 4 0-16,-2 0 2 15,0 0 2-15,0 0-4 16,0 0 1-16,0 0 1 15,0 0-1-15,-11 8 10 0,-6 6 6 16,-8 0-4-16,1 4 14 16,-8 4-4-16,-1 4 5 15,-2 5 55-15,3 1-83 16,8-1 0-16,3 6 0 0,17-11 0 16,4 1 0-16,0-8 0 15,18-3 0 1,16-4 0-16,8-6 0 15,49 6-240-15,-8-5-395 16,4-2-347-16</inkml:trace>
  <inkml:trace contextRef="#ctx0" brushRef="#br0" timeOffset="174219.17">8972 17861 606 0,'0'0'507'15,"0"0"-316"-15,0 0 89 0,0 0-36 16,0 0-61-16,-122 0-69 16,93 0 6-16,-2 0-6 0,-4 0-18 15,0 0 9-15,-1 0 4 16,-6-5-21-16,4 4-13 15,-9-3-24-15,0-1-5 16,-8 5-6-16,-8 0-7 16,-6 0 2-16,-6 0 2 15,-8 0-21-15,-2 0-2 0,-2 0-13 16,0 5-1-16,3 0 5 16,1 0-5-16,5-3 0 15,0-2 0-15,4 0 0 16,3 0 1-16,2 0 0 15,3-7-1-15,2-3 2 16,7 6-1 0,4-6-1-16,-1 7 1 15,0-3-1-15,1-1 7 16,4 2-6-16,-3 1-1 16,2 2 0-16,0-3 1 15,-1 3-2-15,2-3 1 16,2 0 0-16,-2 1 7 0,0-1-7 15,-2 0 0-15,4 1 0 0,2 0-5 16,3 3 5-16,7-6 0 16,-2 1 0-16,8 1 7 15,-2-2-7-15,0 2 0 16,0 0 0-16,-3 5-4 16,5-2 4-16,6-2 0 15,-4 0 1 1,2 2 6-16,5-4-7 15,2 2 0-15,2 2 0 16,6-1 0-16,0 0 5 16,1 1-4-16,-4-2-1 15,6 1 9-15,0 3-9 16,1 0 0-16,4-2 0 16,0 2 1-16,2 0 0 0,0-3 8 15,0 1-7-15,2-2-2 16,9-4 0-16,5 2-6 15,-1-2 6-15,1 0-9 16,-1 3 9-16,-1 0 0 0,-3 1 0 16,-3-1 6-16,0 5-6 15,-6 0 0-15,-2 0-1 0,0 0-6 16,0 0 7-16,0 0 0 16,0 0 0-16,0 0 5 15,-7 0-4-15,-9 14 4 16,0-5 12-16,-3 5-8 15,-8-2 34-15,0 2 7 32,-2 0-1-32,0 8 20 0,2-3-21 15,6 6 28-15,2-2-40 16,13-1-25-16,6 1 20 16,0 0 11-16,6-1 3 15,13 0 41-15,2-4-37 16,4 0-25-16,0-4-24 15,4-6-34-15,27-8-148 0,-8 0-453 16,-1 0-980-16</inkml:trace>
  <inkml:trace contextRef="#ctx0" brushRef="#br2" timeOffset="178536.16">8366 15877 785 0,'0'0'653'0,"0"0"-309"32,0 0 35-32,0 0-37 0,0 0-14 15,0 0-51-15,0-68-66 16,0 68-48-16,-2 0-44 16,2 4-61-16,-3 16 28 15,-2 14 35-15,3 8-25 16,-4 11 2-16,-5 11-62 15,-3 10-36-15,-3 22 0 0,-6 24 0 16,-8 21 0-16,4-15 0 16,5-23 0-16,4-29 0 15,9-18 0-15,-4 9 0 16,2 8 0-16,-1 9 0 16,4-3 0-16,1 1 0 0,5-5 0 31,2 3 0-31,0-1 0 0,0-3 0 15,0 0 0-15,2 1 0 16,7-5 0-16,-3-2 0 16,3-3 0-16,-2-3 0 15,-2-8 0-15,-3 2 0 16,-2-6 0-16,2-1 0 16,-2-8 0-16,0 0 0 0,0-10 0 15,0-4 0-15,0-10 0 16,0 1 0-16,0-9 0 15,0-5 0-15,0-3 0 16,-2-1 0-16,0 0 0 16,-3 0 0-16,3 0 0 15,-5-9 0-15,-4-9 0 0,-4-4 0 32,-22-26 0-32,8 2-278 0,-2-5-896 0</inkml:trace>
  <inkml:trace contextRef="#ctx0" brushRef="#br2" timeOffset="179420.57">6852 15845 838 0,'0'0'407'16,"0"0"98"-16,0 0-132 15,0 0-83-15,0 0-48 16,0 0-82-16,0 0-48 16,2-8-15-16,-2 26 30 15,0 6 38-15,0 9-8 0,0 9-16 16,0 12 60-16,-2 11-66 16,-4 7 11-16,-4 8-146 15,-1 4 0-15,3 6 0 31,-2 0 0-31,-1 2 0 16,7-1 0-16,2-3 0 16,0 0 0-16,2 3 0 0,0-4 0 15,0 2 0-15,4-1 0 16,7-1 0-16,3-3 0 16,-1 6 0-16,0-2 0 15,1-2 0-15,1-1 0 16,-1-6 0-16,-4-4 0 15,4-9 0-15,-5-6 0 0,-3-8 0 16,1-6 0-16,-2-7 0 0,-3-7 0 16,-2-6 0-16,5-2 0 15,-3-6 0-15,0-2 0 16,0-7 0-16,-2 0 0 16,0-6 0-16,0-3 0 31,0 0 0-31,0 0 0 0,0 0 0 15,0 0 0-15,0 0 0 16,0 0 0-16,0 0 0 16,0 0 0-16,0 0 0 15,0 0 0-15,0-1 0 16,0-10 0-16,-4-6 0 16,-3-24 0-16,7 2-635 0,0-5-1189 0</inkml:trace>
  <inkml:trace contextRef="#ctx0" brushRef="#br4" timeOffset="199667.4">17383 11168 669 0,'0'0'558'31,"0"0"-77"-31,0 0 11 0,0 0-24 16,0 0-159-16,0 0 6 16,-29-49-64-16,29 47-41 15,0 2-54-15,0 0-79 16,13 0-25-16,14 10 6 15,8 10-58-15,15 6 0 16,3 2 0-16,2 4 0 0,8 0 0 16,-1 0 0-16,-4 3 0 15,4-2 0-15,2 2 0 16,-4-3 0-16,-3 0 0 0,3-2 0 16,0-2 0-16,-4-4 0 15,-4-4 0-15,-10-4 0 31,-11-6 0-31,-11-1 0 0,-7-6 0 16,-3-1 0-16,-10-2 0 16,0 0 0-16,0 0 0 15,0-8 0-15,0-10 0 16,0-2 0-16,0-2 0 16,-2-2 0-16,-8 4 0 15,6 2 0-15,-3 4 0 0,5 3 0 16,0 8 0-16,2 1 0 15,0 2 0-15,0 0 0 16,0 0 0-16,0 5 0 16,15 15 0-16,8 3 0 15,-3 6 0-15,7 6 0 16,-10-1 0-16,-1 0 0 0,-5 0 0 16,-4-4 0-16,-7-2 0 15,0-2 0-15,-9-3 0 0,-18-1 0 16,-2-2 0-1,-2-3 0-15,2-3 0 0,2 1 0 16,8-5 0-16,5-3 0 31,5-4 0-31,9-1 0 0,0 2 0 16,0 0 0-16,0-2-71 16,0 2-914-16,0-4-1651 0</inkml:trace>
  <inkml:trace contextRef="#ctx0" brushRef="#br4" timeOffset="201801.51">22336 11485 871 0,'0'0'408'16,"0"0"-13"0,0 0 146-16,0 0-81 15,0 0-131-15,0 0 55 0,0 0-66 16,-27 23-64-16,27-23-118 15,0 0-136-15,0 0 0 16,0-11 0-16,0-6 0 16,2-1 0-16,7-7 0 15,-3-2 0-15,4-4 0 0,3-2 0 16,1 1 0-16,-6 3 0 16,3 5 0-16,1 6 0 15,-3 6 0-15,-5 7 0 16,0 0 0-16,-2 3 0 15,4 2 0-15,-4 0 0 16,4 0 0-16,5 0 0 0,7 7 0 16,4 7 0-16,7 1 0 15,0 2 0-15,0-2 0 16,2 2 0-16,-2-2 0 16,-4-2 0-16,-5-2 0 15,-7 0 0-15,-3-4 0 16,-8 1 0-1,0 1 0-15,-2-1 0 16,0 2 0-16,-4 1 0 16,-14 1 0-16,-16 3 0 0,-11 1 0 15,-10-2 0 1,-10 2 0-16,-8-2 0 0,-8 2 0 16,1-3 0-16,6 0 0 15,10-3 0-15,8-1 0 0,14-2 0 16,6-5 0-16,14 0 0 15,7-2 0-15,3 0 0 16,1 0 0-16,7-6 0 16,2-4 0-16,-4-4 0 15,6-2 0-15,0-2 0 16,0-4 0 0,0-2 0-16,8-2 0 15,7 0 0-15,1 0 0 16,1 2 0-16,4 3 0 15,-1 3 0-15,2 7 0 16,-4 3 0-16,-1 4 0 16,1 4 0-16,1 0 0 15,-4 0 0-15,-1 4 0 0,-6 7 0 16,1 1 0-16,-9 1 0 16,0-2 0-16,-9 4 0 0,-15 0 0 15,-14 2 0-15,-5-2 0 16,-8 2 0-16,2-2 0 15,3-2 0-15,1-1 0 16,5-3 0-16,9-4 0 0,6 1 0 16,12-3 0-16,8-3 0 15,5 0 0-15,0 0 0 16,0 0 0-16,0 0-86 16,24 0-413-16,-1 0-199 15,4-11-367-15</inkml:trace>
  <inkml:trace contextRef="#ctx0" brushRef="#br4" timeOffset="202102.4">21950 11113 1724 0,'0'0'607'0,"0"0"-317"15,0 0 83-15,0 0 6 16,0 0-75-16,0 0-67 15,0 0-118-15,0-76-56 0,0 76-63 16,0 4 0-16,0 12 0 16,2 5 0-16,7 8 0 15,-4 0 0-15,4 6 0 32,-5-1 0-32,0 0 0 0,1-4 0 15,-3-2 0-15,-2-4 0 16,0-3 0-16,0-3 0 15,0-5 0-15,0 0 0 16,2-3-326-16,1-5-437 16,6-5-362-16</inkml:trace>
  <inkml:trace contextRef="#ctx0" brushRef="#br4" timeOffset="202340.87">22565 10972 26 0,'0'0'2423'16,"0"0"-1923"-16,0 0-403 16,0 0 92-16,0 0 64 0,0 0-69 15,0 0-125-15,0 0-46 16,0 0-13-16,0 0-118 15,-29 9-98-15,3 0-257 0,-3-2-457 0</inkml:trace>
  <inkml:trace contextRef="#ctx0" brushRef="#br4" timeOffset="202741.69">21524 11067 1523 0,'0'0'958'0,"0"0"-593"15,0 0-66-15,0 0 65 0,0 0-56 16,0 0-29-16,0 0-279 15,0-56 0-15,7 75 0 16,-5 10 0-16,3 8 0 16,2 0 0-16,-3 5 0 15,-2-2 0-15,0-4 0 0,3-3 0 16,-3-7 0-16,-2-6 0 16,0-7 0-16,0-5 0 15,0-1 0-15,0-5 0 16,0-2 0-16,0 0 0 15,0 0 0-15,0-2-101 16,0-23-377 0,-9 3-312-16,5-5-939 0</inkml:trace>
  <inkml:trace contextRef="#ctx0" brushRef="#br4" timeOffset="203603.77">21362 10828 1573 0,'0'0'503'0,"0"0"-225"16,0 0 103-16,0 0-2 15,0 0-117-15,0 0-89 16,0 0-74-16,-39-30 0 16,33 42 0-16,-3 4-59 15,3 6 1-15,-4 7 5 0,6 3-29 16,2 2 23-16,-3 4-16 15,5-2-6-15,0-4 6 16,0-6-24-16,9-4 0 16,5-4 0-16,-1-8 0 15,3-2 0-15,-3-5 0 32,1-3 0-32,-6 0 0 0,1 0 0 15,-5 0 0-15,2 0 0 16,-6 0 0-16,0 0 0 15,0-3 0-15,-10-1 0 16,-15 0 0-16,-6 1 0 0,-2 3 0 16,-7 0 0-16,0 0 0 15,4 0 0-15,0 0 0 0,9 5 0 16,10-1 0-16,8 0-3 16,9-3-11-16,0 2-4 15,5 1-18-15,16 0 36 16,8 2 9-16,8 0 2 15,-4 0-1-15,3 0-4 32,-5 3 5-32,-2-4 13 0,-10 3-24 15,4 2 0-15,-9-2 0 16,-10 4 0-16,-2-2 0 16,-2 4 0-16,0 0 0 15,-6 2 0-15,-19 0 0 16,-4-2 0-16,-9 2 0 15,-5-4 0-15,-1 0 0 0,-3 1 0 16,3-4 0-16,1-2 0 16,10-2 0-16,6-5 0 15,7 0 0-15,6 0 0 16,8 0 0-16,4-3 0 16,-5-10 0-16,5-2 0 0,0-5 0 15,2-5 0-15,-2-3 0 0,-1-6 0 16,3-4 0-1,-5-4 0-15,5-2 0 0,-2 1 0 16,0 4 0-16,0 3 0 16,2 6 0-16,-2 5 0 15,-3 11 0-15,5 4 0 32,0 9 0-32,0 1 0 0,0 0 0 15,0 0 0-15,0 5 0 16,0 13 0-16,0 9 0 15,11 6-27-15,14 27-493 16,0-7-218-16,-8-5-424 0</inkml:trace>
  <inkml:trace contextRef="#ctx0" brushRef="#br4" timeOffset="203787.85">21054 11586 1111 0,'0'0'817'16,"0"0"-150"-16,0 0-147 15,0 0-34-15,0 0-195 16,0 0-87 0,0 0-204-16,22 36 0 15,-22-36 0-15,0 0 0 16,0 0 0-16,0 0 0 0,-11-7-108 16,0-7-463-16,0-5-357 15</inkml:trace>
  <inkml:trace contextRef="#ctx0" brushRef="#br4" timeOffset="204365.72">20679 10940 1363 0,'0'0'709'0,"0"0"-322"16,0 0 102-16,0 0-175 15,0 0-41-15,0 0-15 16,0 0-84-16,-37-106-45 16,37 104-129-16,0 2 0 15,0 0 0-15,-5 4 0 32,5 16 0-32,-2 9 0 0,0 8 0 15,2 5 0-15,-4 7 0 16,-4-3 0-16,6 2 0 15,0 0 0-15,0-2 0 16,2 2 0-16,0-4 0 16,0-2 0-16,0-1 0 15,4-5 0-15,-2-2 0 16,6-2 0-16,-8-6 0 16,0-7 0-16,0 1 0 15,0-8 0-15,0-3 0 16,0-1 0-16,-10-4 0 0,-5-2 0 15,-1 0 0-15,-7-2 0 16,-3 0 0-16,2 0 0 16,-3-8 0-16,0-6 0 15,2-6 0-15,6-4 0 16,3-5 0-16,1-5 0 16,3-1 0-16,1-3 0 15,9 2 0-15,2 4 0 16,0 6 0-16,0 5 0 15,2 9 0-15,13 4 0 16,10 8 0-16,10 4 0 0,1 16-513 16,-4 5-740-16</inkml:trace>
  <inkml:trace contextRef="#ctx0" brushRef="#br4" timeOffset="204974.04">22815 12266 1744 0,'0'0'615'0,"0"0"-342"15,0 0 101-15,0 0 86 16,0 0-149-16,0 0-124 15,0 0-55-15,-18-40-132 0,18 58 0 16,0 8 0-16,0 9 0 16,0 2 0-16,0-1 0 15,0 0 0-15,0-4 0 16,0-6 0-16,0-4 0 16,0-8 0-16,0-4 0 15,0-3 0-15,0-6 0 16,-2-1 0-1,-2 0-159-15,-21-1-222 0,7-13-427 16,-8-3-471-16</inkml:trace>
  <inkml:trace contextRef="#ctx0" brushRef="#br4" timeOffset="206106.37">22478 12180 1194 0,'0'0'1086'0,"0"0"-752"15,0 0-24-15,0 0 177 16,0 0-152-16,0 0-76 16,0 0-168-16,0-52-91 15,0 52 0-15,0 5 0 0,0 13 0 16,0 4 0-16,0 6 0 16,0 6 0-16,0-2 0 15,5 3 0-15,2-3 0 16,-5-2 0-16,-2-6 0 15,0-2 0-15,0-6 0 16,0-3 0 0,0-4 0-16,0 0 0 15,0-6 0-15,0 1 0 16,0-1 0-16,0-3 0 0,0 0 0 16,-9 1 0-16,4-1 0 15,-8 0 0-15,0 0 0 16,-3 0 0-16,1 0 0 15,1 0 0-15,1 0 0 0,-1 0 0 16,5 0 0-16,3-8 0 16,-6-2 0-16,1-4 0 15,5-6 0-15,-6-4 0 16,1-4 0-16,5-6 0 16,-6-3 0-16,6-4 0 15,-3 5 0 1,7 2 0-16,-5 3 0 15,5 6 0-15,0 3 0 16,-1 5 0-16,3 3 0 16,0 7 0-16,0 0 0 15,0 5 0-15,0 2 0 16,0 0 0-16,0 2 0 16,0 14 0-16,0 6 0 0,0 4 0 0,0 5 0 15,0-1 0 1,0 2 0-16,0 4 0 0,0-2 0 15,0 5 0-15,0-4 0 16,0 3 0-16,0-2 0 16,0 1 0-16,0-4 0 15,0 0 0-15,0-4 0 0,0 1 0 16,-2-5 0-16,-7-5 0 16,5-2 0-16,2-4 0 15,-5-2 0-15,5-6 0 16,-1-4 0-16,3 0 0 15,0-2 0-15,0 0 0 16,-2 0 0 0,-5-6 0-16,3-12 0 15,0-6 0-15,-7-6 0 16,-1-6 0-16,-1-8 0 16,-5-1 0-16,1 1 0 15,-8 5 0-15,7 6 0 16,-5 8 0-16,6 4 0 15,1 5 0-15,1 2 0 0,-1 4 0 0,3 0 0 16,1 6 0 0,-1 1 0-16,2 3 0 0,4 0 0 15,-4 3 0-15,0 11 0 16,5 4 0-16,-4 6 0 16,8 2 0-16,2 1 0 15,0 0 0 1,0 0 0-16,0-2 0 15,0-2 0-15,0-6 0 16,0 1 0-16,-4-2 0 16,-3-4 0-16,3 0 0 15,-6 1 0-15,2-4 0 16,-5 3 0-16,-3-5 0 16,-3 0 0-16,2 0 0 0,1-3 0 15,1 0 0-15,1 0 0 16,1-4 0-16,0 2 0 15,1-2 0-15,6 0-54 16,-1 0-484-16,7-12-286 16,0-4-508-16</inkml:trace>
  <inkml:trace contextRef="#ctx0" brushRef="#br4" timeOffset="206398.84">22847 11935 1903 0,'0'0'364'16,"0"0"-165"-16,0 0 158 15,0 0 28-15,0 0-179 0,0 0-105 16,0 0 22-1,-56 18-2-15,18-2-7 0,-5 3-40 16,-1 1-17-16,-10-3-9 16,5 1-48-16,-7-2 0 15,5 3-74-15,-13 3-198 16,8-7-362-16,13-1-710 0</inkml:trace>
  <inkml:trace contextRef="#ctx0" brushRef="#br4" timeOffset="206844.43">21763 12282 1711 0,'0'0'510'16,"0"0"-418"-16,0 0 114 15,0 0 45-15,0 0-38 16,0 0-74-16,0 0-19 16,-71 43 0-16,55-38-38 15,1-1 4-15,1 1-11 0,1-4-5 16,1-1 7-16,8 0-16 16,-5 0 11-16,7 0 3 15,-2-1-25-15,-2-12 36 16,6 1-86-16,0-6 0 15,0-2 0-15,0-4 0 16,0-6 0 0,8-5 0-16,-2-1 0 15,3-5 0-15,-7-3 0 0,2 0 0 16,2 3 0-16,-4 7 0 16,-2 12 0-16,0 8 0 15,0 10 0-15,0 4 0 16,2 0 0-16,0 16 0 15,0 8-153-15,3 17-376 0,-5-6-128 16,0-3-358-16</inkml:trace>
  <inkml:trace contextRef="#ctx0" brushRef="#br4" timeOffset="207045.02">21647 12436 1573 0,'0'0'589'0,"0"0"-219"16,0 0 110-16,0 0-154 16,0 0-80-16,0 0-80 15,0 0-98-15,16 61-44 16,-16-61-24-16,-12 0-53 16,-7 0-167-16,-2-7-280 0,1-7-486 0</inkml:trace>
  <inkml:trace contextRef="#ctx0" brushRef="#br4" timeOffset="207744.91">21277 12064 742 0,'0'0'1115'0,"0"0"-756"16,0 0-179-16,0 0 95 15,0 0-8-15,0 0-71 32,0 0-41-32,2 37-43 0,-6-21-30 15,-8 3-7-15,-1-1-34 16,0-2-13-16,-1 0-10 16,-1-4-17-16,-1-1 18 15,1-2-13-15,1-3 6 0,1-2 9 16,9-4-21-1,-4 0 7-15,8 0 8 0,0 0-6 16,0 0 17-16,0-4-17 16,10-4 0-16,5 1-3 0,5 4 1 15,3-2-4-15,6 5 11 16,-5 0-4-16,-2 0 25 16,3 0-8-16,-8 3-2 31,4 7 7-31,-3 2-25 0,-5 2 5 15,-1 2-1-15,-8 0-10 16,0 0 25-16,-4 1-25 16,0 0 21-16,0 1 5 15,-4-2-27-15,-14 0 23 16,-5-2-16-16,4-2-5 16,-6 0 17-16,-2 0-19 0,0-2 0 15,0-1 0-15,-2-4 0 16,0-1 0-16,0-1 0 15,0-3 0-15,3 0 0 16,4 0 0-16,-3 0 0 16,7 0 0-16,3-9 0 15,-1-3 0-15,3 1 0 0,-1-4 0 16,1-1 0-16,4 0 0 16,3-4 0-16,-6 0 0 0,10 0 0 15,0-1 0-15,-3 1 0 16,5 3 0-16,0 1 0 15,0 0 0-15,7 1 0 32,9 2 0-32,13-6-323 0,-3 4-385 15,-1-1-383-15</inkml:trace>
  <inkml:trace contextRef="#ctx0" brushRef="#br4" timeOffset="208107.59">21389 11729 1800 0,'0'0'693'16,"0"0"-465"-16,0 0-62 16,0 0-53-16,0 0-80 15,0 0 3 1,0 0-14-16,-83 14 5 15,74 6 20-15,9 0-37 16,0 6 16-16,0-1 16 16,11 1-18-16,2 1 40 0,-1-3-18 15,-8-5-14-15,3-2 34 16,-7-5-26-16,0-4 26 16,0 1 5-16,-9 0-22 0,-7-1 22 15,-1 0-34-15,-8 2-22 16,-4-4-12-16,0 2-3 15,-2 1-75-15,4-2-85 16,-9 11-140-16,14 1-315 16,2-4-426-16</inkml:trace>
  <inkml:trace contextRef="#ctx0" brushRef="#br4" timeOffset="208360.37">21232 12659 1101 0,'0'0'909'16,"0"0"-570"-16,0 0-23 0,0 0 55 15,0 0-18 1,0 0-53-16,0 0-146 0,-123 44-59 15,102-44-49-15,-4 0-45 0,5 0-1 16,-5 0-68-16,12-8-206 16,4-4-538-16</inkml:trace>
  <inkml:trace contextRef="#ctx0" brushRef="#br4" timeOffset="211106.9">17289 13779 1242 0,'0'0'580'0,"0"0"-237"0,0 0-41 15,0 0-58-15,0 0-75 32,0 0-60-32,0 0-52 0,0 0 12 15,5 7 54-15,-1 3 10 16,7-1 6-16,-7 2-37 16,8-5 0-16,-10 0-12 15,0-2-40-15,-2-4 4 16,0 2-23-16,0-2-4 15,0 0 15-15,0 0-27 0,-2 0 9 16,-10 0-24-16,-3-6 8 16,-1-2-10-16,-10-2 2 15,-1 0-10-15,3-2-5 0,-1 3-32 16,2 2 25-16,8 1 21 16,11 4 1-16,4 2 0 31,0 0 15-31,0 0 12 15,0 0 18-15,0 0-30 16,0 0-3-16,0 0 12 16,4 0-24-16,9 0 0 0,3 2 0 15,6 6 0 1,0 4 0-16,12 2 0 0,-1 2 0 16,8 2 0-16,-1 2 0 0,2 2 0 15,1 2 0-15,1 0 0 16,3 2 0-16,-1 4 0 15,10 1 0-15,0 1 0 16,0 1 0-16,0 1 0 16,0 3 0-16,-6-4 0 15,2 2 0-15,-8-3 0 0,1-2 0 16,-5-3 0-16,-7-3 0 16,-2-5 0-16,-4-1 0 15,-4-4 0-15,-5-3 0 16,-7-6 0-16,-7-3 0 15,-2 1 0-15,-2-3 0 16,0 0 0 0,0 0 0-16,0 0 0 15,0-5 0-15,0-4 0 16,0-5 0-16,0-1 0 16,0 0 0-16,0 1 0 0,0 0 0 15,0-1 0 1,0 0 0-16,0 4 0 0,0 1 0 15,0-2 0-15,0 2 0 16,0 0 0-16,5 2 0 0,-3 2 0 16,0 1 0-16,-2 2 0 15,2 3 0-15,-2 0 0 16,0 0 0-16,3 0 0 16,6 0 0-16,-3 3 0 15,5 14 0 1,3 1 0-16,-1 5 0 15,-3-2 0-15,-4 2 0 16,-6-2 0-16,0-1 0 16,0 1 0-16,-14-4 0 15,-5 2 0-15,-6-4 0 16,-4-3 0-16,-2-1 0 16,0-3 0-16,2-4 0 0,2 0 0 15,4 0 0-15,10-3 0 16,7 2 0-16,-2-1 0 15,8-2 0-15,0 2 0 16,0 0-174-16,0 0-631 16,-2-2-807-16</inkml:trace>
  <inkml:trace contextRef="#ctx0" brushRef="#br4" timeOffset="213245.93">21288 14911 965 0,'0'0'527'0,"0"0"-262"16,0 0 98-16,0 0-6 0,0 0-67 15,0 0-67-15,0 0-44 16,47 10 1-16,-18-10-27 16,11 0-47-16,9-5-14 15,9-7-44-15,11-8-5 16,4-6 7-16,6-3-22 0,-4-2 7 15,-1-2-14-15,-5-2-8 16,-9 8 6-16,-8 0-18 16,-19 5-1-16,-6 4 5 0,-12 8-4 31,-3 4 16-31,-12 4-11 16,0 2-6-16,0 0 1 15,0 0-1-15,0 0-1 16,0 0-6-16,-14 0 7 0,-13 6 25 15,-4 8 29-15,-15 2-17 16,-10 2-37-16,-13 1 0 16,-7 2 0-16,-5-3 0 15,-3 3 0-15,-1-2 0 16,2-1 0-16,6-4 0 16,5 0 0-16,14-4 0 0,7-3 0 15,18-3 0-15,4-4 0 16,13 0 0-16,3 0 0 15,1 0 0-15,8 0 0 16,-5-8 0-16,5 0 0 16,0-2 0-16,-4-3 0 0,6 2 0 15,0-6 0-15,2 1 0 0,0 1 0 16,0-4 0 0,0-1 0-16,0 0 0 15,2-1 0-15,10 2 0 0,1 1 0 16,1 0 0-16,1 4 0 15,3 2 0-15,-1 4 0 32,8 2 0-32,-7 4 0 0,6 2 0 15,-6 0 0-15,0 0 0 16,2 4 0-16,-6 5 0 16,-6 3 0-16,1-1 0 15,-9-1 0-15,0 2 0 16,0 1 0-16,-17 2 0 15,-20 3 0-15,-7 2 0 0,-12 1 0 16,-4-2 0-16,-2 2 0 16,-1-3 0-16,17 0 0 15,12-3 0-15,10-2 0 16,14-5 0-16,10-1 0 16,0 1 0-16,21 1 0 0,8 1 0 31,4-2 0-31,7 0 0 15,-7-2 0-15,4 2 0 16,-10-4 0-16,-8 4 0 16,-5-2 0-16,-10 0 0 0,-2 2 0 15,-2 2 0-15,0 2 0 16,-2 1 0-16,-16 8 0 16,-7-1 0-16,-6 4 0 0,-4 2 0 15,-12 2 0-15,0 3 0 16,-1-2 0-16,-2 4 0 15,3-1 0-15,9 2 0 16,7-4 0-16,11 0 0 16,9-6 0-16,11-2 0 15,0-5 0 1,2-5 0-16,23-1 0 16,4-7 0-16,6-2 0 15,7-2 0-15,12 0 0 16,0-6 0-16,2-11 0 15,-3-3 0-15,0-3 0 16,1-3 0-16,-9-3 0 16,3-17-77-16,-10 8-457 0,-9-1-333 0</inkml:trace>
  <inkml:trace contextRef="#ctx0" brushRef="#br4" timeOffset="213476.94">21281 14215 1685 0,'0'0'633'0,"0"0"-127"15,0 0-30-15,0 0-169 16,0 0-121-16,0 0-108 16,0 0-54-16,-33 30 18 31,33 14-15-31,0 4-21 0,0 3 0 15,0-3-6-15,0-2-79 16,-4 6-209-16,-8-14-430 16,-3-10-727-16</inkml:trace>
  <inkml:trace contextRef="#ctx0" brushRef="#br4" timeOffset="214129.41">20510 14558 1899 0,'0'0'750'16,"0"0"-568"-16,0 0-60 0,0 0 41 16,0 0 1-16,0 0-52 15,0 0-30-15,-4 55-16 16,4-38-3-16,0 3 8 15,4 2-25-15,5 0 5 32,0-2-6-32,-5 0-25 0,1-2 16 15,-3-2-17-15,-2-1 4 16,0-5 16-16,0-1-29 16,-5 0 25-16,-10 1 8 15,-10-2-10-15,-6 4-11 16,-9 2-22-16,-5-2 0 15,-1 2 0-15,-6 2 0 0,3-2 0 16,5 0 0-16,0-2 0 16,1 1 0-16,3-1 0 15,9-7 0-15,4 3 0 16,4-7 0-16,10 2 0 0,7-3 0 16,-6 0 0-16,8 0 0 31,-5-8 0-31,5-4 0 15,-8-4 0-15,8-6 0 0,-5-2 0 16,5-4 0-16,-4-4 0 16,4-3 0-16,2-2 0 15,0-2 0-15,2 2 0 16,-2-2 0-16,-3 7 0 16,3 1 0-16,0 5 0 0,0 3 0 15,-6 7 0-15,4 2 0 16,2 6 0-16,2 2 0 15,0 4 0-15,0 2 0 16,0 0 0-16,0 0 0 16,0 0 0-16,2 3-23 15,14 6-630-15,-3-5-571 0</inkml:trace>
  <inkml:trace contextRef="#ctx0" brushRef="#br4" timeOffset="214411">20681 14270 1629 0,'0'0'695'0,"0"0"-459"16,0 0-40-16,0 0 2 15,0 0-8-15,0 0-46 0,0 0-42 16,-91 9-53-16,64-4-29 16,1 2-20-16,4 1-44 15,-3 0-95-15,-13 8-136 16,9-2-396-16,-2-4-410 0</inkml:trace>
  <inkml:trace contextRef="#ctx0" brushRef="#br4" timeOffset="-214566.58">19654 14841 1517 0,'0'0'621'16,"0"0"-368"-16,0 0 99 16,0 0-34-16,0 0-78 15,0 0-105 1,0 0-74-16,-98 8 10 16,87-8 14-16,2 0-1 15,4 0-4-15,5 0-19 16,0-3 5-16,0-4-24 15,0-3-25-15,2 4-1 16,12-2-16-16,1 2 0 16,8 4 5-16,-5 2-4 0,1 0 5 15,4 0-4-15,-7 2-1 16,-3 8 20-16,-2 4-13 16,-6-1 2-16,-1 6 13 15,-4 0-23-15,0 6 0 16,-4 2 0-16,-14-1 0 15,-11 5 0-15,-7-4 0 0,1 0 0 16,-6-3 0-16,3-6 0 16,5-6 0-16,4-1 0 0,2-6 0 15,10-3 0-15,-1-2 0 16,7 0-126-16,1 0-140 16,6-4-319-16,4-6-327 0</inkml:trace>
  <inkml:trace contextRef="#ctx0" brushRef="#br4" timeOffset="-214088.04">19344 14596 1575 0,'0'0'541'16,"0"0"-220"-16,0 0 20 15,0 0-50-15,0 0-99 16,0 0-83-16,0 0-25 16,-73 24-24-16,52-8-12 0,13 2 2 15,-1 7-29-15,7-1 4 16,2 3 2-16,0 0-7 16,9-1 19-16,1-2 7 15,2-5-5-15,-1 0 4 0,0-1-18 16,-7-4-6-16,-2 0 0 15,-2-1-12-15,0-1 28 32,0-1 5-32,-6 3-4 15,-19 0-13-15,-8-2-25 0,-9 4 0 16,-10-4 0-16,6-4 0 16,-1-3 0-16,7-2 0 15,4-3 0-15,12 0 0 16,1-20 0-16,10-6 0 15,6-3 0-15,0-8 0 0,7 1 0 16,0-1 0-16,10 8 0 16,7 2 0-16,14 6 0 15,5 2 0-15,2 11-9 16,0 6-291-16,6 2-312 16,-5 6-201-16,-13 8-544 0</inkml:trace>
  <inkml:trace contextRef="#ctx0" brushRef="#br4" timeOffset="-213866.25">19192 15279 1903 0,'0'0'889'0,"0"0"-324"15,0 0-236-15,-120 5-35 16,80-1-178-16,0-2-116 15,4-1 0-15,5 2 0 16,7-1-50-16,22-2-278 16,2 0-559-16,0 0-805 0</inkml:trace>
  <inkml:trace contextRef="#ctx0" brushRef="#br4" timeOffset="-213366.88">21175 15775 962 0,'0'0'1362'0,"0"0"-775"16,0 0-309-16,0 0-34 16,0 0-55-16,0 0-91 15,0 0-25-15,0 58 37 16,0-22-26-16,0 4-9 16,2 1-41-16,2-3-34 0,5-2 0 15,-7-8 0-15,2-5 0 16,3-6 0-16,-4-5 0 0,-3-8 0 15,0-2 0 1,0-2 0-16,0 0-131 16,0 0-55-16,0-12-184 0,-3-8-397 15,-8-2-515-15</inkml:trace>
  <inkml:trace contextRef="#ctx0" brushRef="#br4" timeOffset="-212366.39">20760 15651 2118 0,'0'0'838'15,"0"0"-579"-15,0 0-52 16,0 0-63-16,0 0-23 16,0 0-40-16,0 0-13 15,-11 94-17-15,-7-69-6 16,-9 0-20-16,-2-4 1 15,-9-4 5-15,3 0-29 0,-8-5 4 16,1-2-6-16,-3-3 1 16,1 0-1-16,6-6 0 15,9 2-32-15,6-3-5 0,17 0-25 16,6 0 26-16,4 0-16 16,30 0-8-16,13 0 39 31,8 1 9-31,5 3 4 0,2 5 7 15,4-1 0-15,-18 0 1 16,-5 2 1-16,-14-4 5 16,-14 3 15-16,-8 0-21 15,-7-4 0-15,0 4-1 16,-25-1 2-16,-3 6 14 16,-11-1-6-16,-7 4-8 0,-8 1 12 15,-4 2-12-15,-4 4 0 16,0 4 5-16,-1 4-5 15,7 5 4-15,12-4-5 16,10 2 1-16,17-1 1 16,8-6 4-16,9-5-6 15,0-4 14-15,13-3 1 0,16-6 22 16,0-2-2-16,2-8-25 16,7 0 11-16,-5 0-15 15,6-8 6-15,-6-8-12 16,5-6-1-16,-7-6 1 0,-11 3 12 15,-7-5-6 17,-4 0 12-32,-9-2-11 0,0-4 11 0,-22 0-18 15,-2 1 11 1,-12 0-19-16,3 12 8 0,-6 6-4 16,8 8 2-16,2 8-5 15,0 1-1-15,0 0 8 16,-2 8 0-16,-5 6 0 15,3 3 7-15,-9 3-6 0,1-1 12 16,1-1-11-16,3-3-2 16,1 5 0-16,7-11 6 15,11-1-3-15,3-8 13 16,3 0 20-16,10 0-6 16,-2 0-30-16,-3-17 0 15,5-3 0 1,-2-3 0-16,-6-1 0 15,4-2 0-15,-3-2 0 16,-3 6 0-16,8 0 0 16,-5 6 0-16,7 5 0 15,2 6 0-15,0 5 0 16,0 0 0-16,0 4 0 16,0 15 0-16,0 5 0 0,-2 3 0 0,-2 1 0 15,-6-2 0 1,-1-3 0-16,-5-4 0 0,-1-3 0 15,-1-5 0-15,-7-4 0 16,3-5 0-16,2-2 0 16,5 0 0-16,12 0-66 15,3-6-479 1,0-2-403-16</inkml:trace>
  <inkml:trace contextRef="#ctx0" brushRef="#br4" timeOffset="-212066.76">20831 16529 1913 0,'0'0'1075'0,"0"0"-716"0,0 0-31 16,0 0 93-16,0 0-421 16,0 0 0-16,0 0 0 0,2 25 0 15,-2-25 0 1,0 0 0-16,0 0 0 0,0 0 0 16,0-7-63-16,0-7-461 31,4-8-774-31</inkml:trace>
  <inkml:trace contextRef="#ctx0" brushRef="#br4" timeOffset="-208918.48">3021 12641 443 0,'0'0'265'16,"0"0"8"-16,0 0 16 31,0 0 28-31,0 0 30 0,0 0 2 15,0 0-9-15,0 39-40 16,-4-39-19-16,4 3-46 16,-2-3 4-16,2 0-31 15,0 0 2-15,-2 0-210 16,0 0 0-16,-5-3 0 16,1-9 0-16,-4-5 0 0,0-5 0 15,-3-6 0-15,-3-7 0 16,-2-9 0-16,-2-6 0 15,-5-10 0-15,-2-4 0 16,3 0 0-16,0 2 0 16,-1 3 0-16,5 6 0 15,-1 7 0 1,4 1 0-16,-1 5 0 16,5 4 0-16,-1 4 0 0,3 10 0 15,3 5 0-15,3 10 0 16,3 5 0-16,2 2 0 15,-3 0 0-15,3 2 0 16,-4 12 0-16,-1 8 0 16,-1 0 0-16,-5 5 0 0,-1-1 0 15,-3 1 0-15,1-1 0 16,4-4 0-16,-1-4 0 16,3-4 0-16,6-4 0 15,0-6 0-15,2-1 0 16,0-3 0-16,0 0 0 15,0 0 0-15,0 0 0 0,0 0 0 16,0-7 0-16,4-8 0 16,8-6 0-16,5-5 0 15,4-4 0 1,1-2 0-16,0 2 0 16,-2 2 0-16,1 6 0 15,-4 5 0-15,1 10 0 16,3 2 0-16,-2 5 0 15,6 3 0-15,-1 15 0 0,1 8 0 16,-1 2 0-16,-2 4 0 16,-3-2 0-16,-9-4 0 15,4-3 0-15,-5-5 0 16,-5-7 0-16,-4-3 0 16,2-6 0-16,-2 0 0 0,0-2 0 15,0 0 0-15,0-2 0 16,-10-12-746-16,-11-10-1503 0</inkml:trace>
  <inkml:trace contextRef="#ctx0" brushRef="#br4" timeOffset="-207633.79">1954 11558 1382 0,'0'0'376'0,"0"0"129"15,0 0 124-15,0 0-172 16,0 0-200-16,0 0-28 15,0 0-62-15,-2-112-73 16,2 76-94-16,7-9 0 16,2-1 0-16,2-6 0 0,1-1 0 15,-2-2 0-15,-1 1 0 16,1 8 0-16,-2 10 0 16,-3 7 0-16,-1 14 0 15,-2 7 0-15,0 5 0 16,2 3 0-16,6 0 0 0,5 0 0 15,8 11 0-15,6 3 0 16,4 1 0-16,0 4 0 16,1 1 0-16,-3 0 0 0,-2-2 0 15,-4 0 0-15,-3-2 0 16,-9 0 0-16,-1-3 0 16,-10 0 0-16,-2 1 0 31,0 0 0-31,-18 2 0 0,-13 5 0 15,-11 0 0-15,-12 5 0 16,-8 1 0-16,-10 1 0 16,-2-1 0-16,1-1 0 15,1 0 0-15,6-1 0 16,5-3 0-16,10-5 0 16,9-8 0-16,9-1 0 0,8-8 0 15,5 0 0-15,7 0 0 16,4-6 0-16,-1-11 0 15,2 0 0-15,-1-8 0 16,5 2 0-16,-2-8 0 16,6 1 0-16,0-2 0 15,0-2 0 1,10 1 0-16,7 4 0 0,4 3 0 16,1 6 0-1,-4 3 0-15,-5 8 0 0,-2 5 0 16,-2 4 0-16,0 0 0 15,-2 7 0-15,-1 10 0 16,-1 4 0-16,-5 8 0 16,0 1 0-16,0 0 0 0,-15 2 0 15,-12-3 0-15,-2-1 0 16,-7-7 0-16,1 0 0 16,-4-5 0-16,4-5 0 15,1-1 0-15,3-5 0 16,4-3 0-16,5-2 0 15,4 0 0-15,8 0 0 0,4-5 0 16,6-16-269-16,0-1-548 16,3-2-559-16</inkml:trace>
  <inkml:trace contextRef="#ctx0" brushRef="#br4" timeOffset="-207387.42">1430 10979 1585 0,'0'0'853'16,"0"0"-579"-16,0 0 110 0,0 0 117 15,0 0-264 1,0 0-148-16,0 0-11 0,29 46 17 16,-15-7-95-16,-3 2 0 0,-2-1 0 15,-3-3 0-15,0-2 0 16,-4-6 0-16,0-8-26 15,7-9-323-15,-3-7-486 16,4-5-628-16</inkml:trace>
  <inkml:trace contextRef="#ctx0" brushRef="#br4" timeOffset="-207202.67">1892 10760 2774 0,'0'0'542'16,"0"0"-433"-16,0 0 105 0,0 0 107 15,0 0-185-15,0 0-136 16,0 0 0-16,2-8 0 16,-2 8-71-16,0 18-260 0,-11-4-466 15,0-2-524-15</inkml:trace>
  <inkml:trace contextRef="#ctx0" brushRef="#br4" timeOffset="-206786.79">1426 10502 451 0,'0'0'1042'0,"0"0"-551"15,0 0-148-15,0 0 178 16,0 0-144-16,0 0-37 15,0 0-46-15,-27-31-57 0,27 31-237 16,0 2 0-16,0 22 0 16,9 8 0-16,3 10 0 31,1 6 0-31,1-1 0 0,-4-1 0 16,-1-6 0-16,-5-8 0 15,2-6 0-15,-4-8 0 16,-2-6 0-16,2-4 0 15,-2-8-270-15,0 0-511 16,0-2-631-16</inkml:trace>
  <inkml:trace contextRef="#ctx0" brushRef="#br4" timeOffset="-205986.42">1243 10427 1898 0,'0'0'834'0,"0"0"-744"0,0 0-26 16,0 0 157-16,0 0 7 16,0 0-117-16,0 0-50 15,-107 34 14-15,103-2-9 16,1 9-3-16,3-2 0 0,0 3-24 16,0 0-6-16,12-5-4 31,3-3-23-31,6-6 10 0,0-8 2 15,6-6-3-15,2-6 12 16,2-4-12-16,-2-4 0 16,-4 0-3-16,-5 0-4 15,-9-6 1-15,-6-4 3 16,-5 2-2-16,0 0 8 16,0 2-17-16,0 0 0 0,-13 2-1 15,-10 4-14-15,-4 0 14 16,-4 0-9-16,-4 7-8 15,-1 8-1-15,3-1-10 16,4 1 13-16,6-2 7 16,8-3-5-16,8-4 13 15,7-1-14 1,0-4-8-16,7 1 2 16,15 0 19-16,7 0 1 15,2 0 8-15,0 1-7 16,-4 0 7-16,-5 3 4 15,-3 2 12-15,-4 1-7 0,-2 0-16 16,-4 2 14-16,-7 1-7 16,-2 0-7-16,-2 3 10 0,-20 2 1 15,-5 1-4 1,-6 0 3-16,-5-1-10 0,-3 2-1 16,-1-3 0-16,4-5 1 15,5 1-1-15,6-7 15 16,7-5 48-16,5 0-63 15,3 0 0-15,1-10 0 0,0-8 0 16,0-8 0-16,-2-6 0 16,1-8 0-16,-1-9 0 15,2-1 0-15,2-1 0 16,0 0 0-16,3 5 0 16,-1 5 0-16,0 8 0 31,0 5 0-31,3 9 0 0,0 5 0 15,1 8 0-15,1 4 0 16,2 2 0-16,0 0 0 16,0 15 0-16,0 9 0 15,13 8-90-15,18 21-539 0,-4-4-268 16,0-5-1224-16</inkml:trace>
  <inkml:trace contextRef="#ctx0" brushRef="#br4" timeOffset="-205786.72">1125 11412 1625 0,'0'0'600'0,"0"0"-264"15,0 0 42 1,0 0 74-16,0 0-242 16,0 0-21-16,0 0-96 15,-13 14-56-15,-5-14-37 16,-5 0-115-16,-8-4-212 15,4-11-305-15,4-2-500 0</inkml:trace>
  <inkml:trace contextRef="#ctx0" brushRef="#br4" timeOffset="-205286.88">648 10594 1667 0,'0'0'263'0,"0"0"-55"0,0 0 284 15,0 0-117-15,0 0-128 16,0 0-116-16,0 0-48 16,-11-4-16-16,9 20 58 31,0 6-28-31,-3 4-4 0,1 6-6 15,-1 4-30-15,3 6-19 16,2 4-19-16,0 7-1 16,0 2 11-16,16 2-29 15,6 0 0-15,4 0 0 16,3-3 0-16,0-6 0 16,-6-1 0-16,-3-10 0 0,-9-2 0 15,-7-8 0-15,-4-4 0 16,0-4 0-16,0-5 0 15,-11-2 0-15,-7-1 0 16,-5-5 0-16,-2-2 0 16,-4-4 0-16,0 0 0 0,0 0 0 31,0-14 0-31,-2-6 0 16,-1-7 0-16,3-5 0 15,2-4 0-15,5-4 0 16,9-2 0-16,13 2 0 0,27-4 0 15,21 10-87-15,8 8-915 16</inkml:trace>
  <inkml:trace contextRef="#ctx0" brushRef="#br4" timeOffset="-204749.37">2477 11935 1855 0,'0'0'381'16,"0"0"-113"-16,0 0 102 16,0 0 118-16,0 0-197 15,0 0-150 1,0 0-84-16,-41-5-23 16,41 34 46-16,11 5-10 15,2 4-9-15,-2-1-61 16,3-4 0-16,-5-3 0 15,-3-6 0-15,2-6 0 16,-6-4 0-16,0-5-23 16,-2-5-205-16,0-4-283 0,0 0-164 15,-4-2-589-15</inkml:trace>
  <inkml:trace contextRef="#ctx0" brushRef="#br4" timeOffset="-203864.93">2278 11905 1967 0,'0'0'578'0,"0"0"-459"16,0 0 38-16,0 0 188 15,0 0-96-15,0 0-168 16,0 0-33-16,-21 25 34 16,21 10 2-16,0 3-9 31,0 6-7-31,0 1-11 0,6-1-29 15,-2-4-16-15,-4-7 0 16,0-4-12-16,0-9 2 16,0-8 10-16,-4-3-12 15,-8-9 12-15,-1 0 3 16,-3 0-13-16,-1-7 17 16,-2-11-7-16,1-6-1 0,-1-6-1 15,-2-7-9-15,-1-4 5 16,0-3-1-16,2-3-4 15,1 7 4-15,9 11 7 16,3 8-3-16,5 10-9 0,2 8 0 16,0 3 0-1,0 0 0 1,4 16 0-16,9 10 0 16,1 6 0-16,-3 4 0 0,1 2 0 15,-6 2 0-15,-1-1 0 16,-3-2 0-16,-2 2 0 15,0-2 0-15,0 4 0 16,0-1 0-16,-2 2 0 16,-7-2 0-16,1-2 0 0,0-2 0 15,1-3 0-15,3-8 0 16,2-3 0-16,0-7 0 16,2-5 0-16,0-6 0 15,0-2 0-15,0-2 0 16,0 0 0-16,0 0 0 15,0-2 0-15,0-15 0 0,0 0 0 16,-3-10 0-16,-4 0 0 16,-1-9 0-16,-5-3 0 15,-8-2 0-15,-4-4 0 16,-4 1 0-16,0 4 0 16,0 7 0-16,3 7 0 15,1 5 0 1,3 7 0-16,4 5 0 15,3 5 0-15,3 3 0 0,4 1 0 16,1 0 0-16,3 10 0 16,-2 14 0-16,6 5 0 15,0 8 0-15,0 1 0 16,0 0 0-16,0 0 0 16,0-3 0-16,-2-3 0 0,-4-5 0 15,-3-1 0-15,-5-6 0 16,-1 1 0-16,-3-6 0 15,-1-2 0-15,-4-4 0 16,3 0 0-16,0-6 0 16,0 0 0-16,-1-3-90 15,6 0-518 1,3-10-477-16</inkml:trace>
  <inkml:trace contextRef="#ctx0" brushRef="#br4" timeOffset="-203586.08">2558 11640 1048 0,'0'0'1792'0,"0"0"-1602"15,0 0-153-15,0 0 69 16,0 0 167-16,0 0-80 15,0 0-44-15,-118 42-46 0,76-10-43 16,-5 2-42-16,-2 3 2 16,-2-1-20-16,2 0 0 15,0 0-43-15,2-4-141 16,-14 2-190-16,15-10-435 16,9-8-686-16</inkml:trace>
  <inkml:trace contextRef="#ctx0" brushRef="#br4" timeOffset="-203201.53">1620 12061 1726 0,'0'0'1075'15,"0"0"-984"-15,0 0-64 0,0 0 63 16,0 0 60-16,0 0-6 15,0 0-40-15,-98 107-39 16,77-91-2-16,4-4-18 16,1-2-12-16,7-7 12 31,3-3 40-31,0 0 40 0,-2 0-11 16,2-8-47-16,-1-9-20 15,3-7-47-15,2-7 0 16,0-5 0-16,-1-9 0 15,1-2 0-15,-1-4 0 16,-3-4 0-16,-1 3 0 16,1 10 0-16,-3 8 0 0,2 10 0 15,0 11 0-15,7 9 0 16,0 4-3-16,0 18-458 16,14 11-79-16,-1-1-416 0</inkml:trace>
  <inkml:trace contextRef="#ctx0" brushRef="#br4" timeOffset="-203001.31">1395 12432 2092 0,'0'0'564'0,"0"0"-291"15,0 0 19-15,0 0-54 16,0 0-81-16,0 0-61 0,0 0-48 15,-4 30-22-15,2-30-26 16,-1 0-9-16,-6 0-128 16,-9-4-121-16,0-10-291 15,1-6-388-15</inkml:trace>
  <inkml:trace contextRef="#ctx0" brushRef="#br4" timeOffset="-202416.93">1048 11993 2051 0,'0'0'383'31,"0"0"-312"-31,0 0 9 16,0 0 108-16,0 0-19 0,0 0-26 15,0 0-32-15,-50 122-21 16,30-99-14-16,0-6-35 15,0 0-16-15,2-7-16 16,3-5 2-16,6-1 1 16,4-4-11-16,0 0 27 0,5 0 7 15,0-4-19-15,0-7-10 16,0-2-6-16,10 4-1 16,10-4 1-16,2 5-6 15,7 3 6-15,2 3 13 16,-2 2 8-16,2 0 12 15,-6 0-9-15,-1 7 5 0,-2 10-11 16,-3 1-8-16,-6 3 8 16,-2 6-10-16,-6-1 4 15,-5-1 10-15,0 4-7 0,0-3 11 16,-14 0 5 0,-6-3-5-16,-9-4 10 0,-2 0-6 31,-2-6-8-31,-4-3 5 15,2-1-13-15,2-4-7 16,4-5 14-16,-1 0-9 16,6 0 29-16,2-2 0 0,0-12-41 15,-1-4 0-15,-2-2 0 16,6-1 0-16,-1-6 0 16,1-1 0-16,9 2-18 0,5-2-74 15,5 1-115-15,0-17-328 16,15 8-261-16,4 3-697 0</inkml:trace>
  <inkml:trace contextRef="#ctx0" brushRef="#br4" timeOffset="-202133.13">831 11765 2013 0,'0'0'480'0,"0"0"-319"15,0 0 63-15,0 0 52 16,0 0-106-16,0 0-82 16,0 0-48-16,-9 0-22 0,9 20 0 15,0 7-6-15,6 7 11 16,8-1 8-16,1-1-1 16,2-6 6-16,-7-4-16 0,-1-5-8 15,-2-4-4-15,-4-1-8 16,-3-2 0-16,0 1-21 15,0 1-94-15,0 13-122 16,0-2-284-16,0-1-360 0</inkml:trace>
  <inkml:trace contextRef="#ctx0" brushRef="#br4" timeOffset="-201867.83">1112 12797 2020 0,'0'0'724'0,"0"0"-573"16,0 0 124-16,0 0 106 0,0 0-143 15,0 0-106-15,0 0-31 16,-134 12-27-16,105-10-74 15,4 1 0-15,4-1 0 16,2-2-9-16,4 0-167 0,6 0-337 16,4 0-415-16</inkml:trace>
  <inkml:trace contextRef="#ctx0" brushRef="#br4" timeOffset="-200247.43">4888 10944 925 0,'0'0'677'0,"0"0"-414"16,0 0 76-16,0 0 169 31,0 0-168-31,0 0-7 0,0 0-57 16,-9 2-56-16,5-2-5 15,-1-7-215-15,-2-6 0 16,3-1 0-16,-2-4 0 15,-1-4 0-15,2-4 0 16,-2-6 0-16,-1-6 0 0,1-6 0 16,-5-6 0-16,4-4 0 15,-5-5 0-15,-1 3 0 16,1 0 0-16,-1 6 0 16,3 3 0-16,-2 6 0 15,8 9 0-15,-1 10 0 16,1 6 0-16,3 7 0 0,0 4 0 15,0 5 0-15,2 0 0 0,0 0 0 16,-2 0 0-16,-3 12 0 16,2 8 0-16,-5 6 0 15,-1 4 0-15,-5 2 0 16,3-2 0-16,-2-2 0 16,4-4 0-16,2-6 0 31,3-8 0-31,2-2 0 0,2-5 0 15,0-3 0-15,0 0 0 16,0 0 0-16,0 0 0 16,0 0 0-16,8-12 0 15,11-8 0-15,-2-3 0 16,5-7 0-16,3-6 0 16,2-5 0-16,-2 2 0 0,-2 0 0 15,0 8 0-15,-5 4 0 16,-5 9 0-16,-4 8 0 15,-2 7 0-15,0 3 0 16,-1 0 0-16,6 0 0 16,1 15 0-16,5 4 0 0,-1 0 0 31,-1 5 0-31,2-1 0 16,-2 0 0-16,-1 1 0 0,-1-2 0 15,-6-3 0-15,-1-5 0 16,-1-3 0-16,-2-4 0 15,-4-2 0-15,2-5 0 16,-2 0 0-16,0 0 0 16,0 2 0-16,0 3 0 0,0 1-344 15,0-6-856-15</inkml:trace>
  <inkml:trace contextRef="#ctx0" brushRef="#br4" timeOffset="-198685.48">4882 9886 1557 0,'0'0'819'0,"0"0"-660"15,0 0-37 1,0 0 89-16,0 0 4 16,0 0-52-16,116-107-37 15,-83 77-33-15,5-4 3 16,1-1-11-16,9-9-4 16,-2-3 2-16,3-3-26 15,3-3-5-15,-6 2-10 16,2-3-19-16,-4 1 5 0,-7 6-11 15,2 1-10-15,-6 5 17 16,-4 7-13-16,-9 5-5 16,-2 4 4-16,-7 9-10 15,-4 4 9-15,-5 5-9 16,3 5 0-16,-5 2 0 16,0 0 0-16,0 0 0 0,-5 0 0 15,-11 13 0-15,-13 6 0 16,-13 8 0-16,-9 2 0 0,-12 3 0 15,-3 5 0-15,-11-2 0 16,2 2 0-16,-1-3 0 16,-2 1 0-16,14-3 0 31,4-5 0-31,8-5 0 0,12-3 0 16,11-10 0-16,9 0 0 15,9-8 0-15,1 2 0 16,6-3 0-16,-2 0 0 15,-1 0 0-15,1-4 0 16,-4-7 0-16,4-1 0 16,-3-2 0-16,0-2 0 0,6-2 0 15,1-4 0-15,2-3 0 16,0-3 0-16,0-4 0 16,10 3 0-16,5 0 0 15,3 2 0-15,5 5 0 16,0-1 0-16,2 8 0 15,2 1 0-15,-2 4 0 0,-1 3 0 16,-2 4 0-16,0 3 0 16,-3 0 0-16,-6 5 0 15,-5 10 0 1,-8 1 0-16,0 4 0 16,-4 2 0-16,-23 7 0 15,-13 0 0-15,-11 5 0 16,-4 4 0-16,-9 0 0 0,4 1 0 15,3-2 0-15,10-4 0 16,11-3 0-16,16-8 0 16,11-5 0-16,9-5 0 15,7-3 0-15,22-4 0 16,4-5 0-16,5 0 0 16,-2 0 0-16,-7 0 0 0,-7 0 0 15,-8 0 0-15,-6 0 0 16,-5 0 0-16,-3 3 0 15,0 5-3-15,0 2-9 16,-5 4 12-16,-13 4 1 16,-6 7 7-16,-10 1-5 15,-4 6-3 1,1 1-1-16,-5 1 1 16,1 0-6-16,1 2 6 15,7-4 0-15,4-3 0 0,8-2 10 16,11-8-10-1,5-5 0-15,5-1 0 0,0-6 0 16,7-2 0-16,15-5 0 16,5 0 0-16,4 0 0 0,5 0 0 15,-3-5 0-15,5-11 0 16,-3-2 0-16,6-6 0 16,-1-3 0-16,2 1 0 15,12-22-252-15,-12 11-504 16,-6-2-527-16</inkml:trace>
  <inkml:trace contextRef="#ctx0" brushRef="#br4" timeOffset="-198463.54">4984 8664 1200 0,'0'0'899'15,"0"0"-661"-15,0 0 78 16,0 0-5-16,0 0-139 16,0 0 24-16,0 0-43 15,-2 133-74-15,2-77-49 16,0 18-30-16,-5-11-203 0,-3-14-530 16</inkml:trace>
  <inkml:trace contextRef="#ctx0" brushRef="#br4" timeOffset="-197632.41">4195 9206 168 0,'0'0'1818'0,"0"0"-1506"15,0 0-58-15,0 0 93 16,0 0-28-16,0 0-94 0,0 0-120 16,0-37-68-16,0 37-10 15,0 8 17-15,2 6 4 16,7 1-2-16,0 3-8 16,0 0 4-16,1 1-12 31,4 1-14-31,-3-5 8 0,1 3-12 15,-6-4-3-15,1-3-1 16,-3-2-7-16,-4-1 8 16,0-1-1-16,0-2 1 15,-2 4 13-15,-13 0-5 16,-10 2 8-16,-4 3-4 16,-4-2-13-16,-5 1 4 0,-5 1 0 15,-3 3-11-15,-6-1 21 16,3 2-22-16,-2 1 0 15,0 0 0-15,1 3 0 16,6-5 0-16,4 2 0 16,6-6 0-16,10-4 0 0,6-1 0 31,7-6 0-31,2 0 0 16,4-2 0-16,3 0 0 0,0 0 0 15,-2 0 0-15,2 0 0 16,-3 0 0-16,-1-2 0 15,-2-8 0-15,2-4 0 16,-3-4 0-16,3-5 0 16,-4-4 0-16,-1-2 0 0,3-3 0 15,-4 0 0-15,3 2 0 16,1 4 0-16,-2 3 0 16,4 4 0-16,-1 5 0 15,3 1 0-15,0 6 0 16,-2 2 0-16,6 3 0 15,-2 2 0-15,2 0 0 0,0 0 0 16,18 0-243-16,7 0-687 16,4 0-563-16</inkml:trace>
  <inkml:trace contextRef="#ctx0" brushRef="#br4" timeOffset="-197384.8">4286 8872 1375 0,'0'0'826'16,"0"0"-651"-16,0 0-25 0,0 0 115 15,0 0-20-15,0 0-124 16,0 0-83-16,-75-9-16 15,50 20-19-15,-2 1-3 16,-11 9-115-16,7-1-214 16,0-3-562-16</inkml:trace>
  <inkml:trace contextRef="#ctx0" brushRef="#br4" timeOffset="-196931.69">3256 9559 1401 0,'0'0'271'0,"0"0"-96"15,0 0 148 1,0 0 56-16,0 0-99 16,0 0-103-16,0 0-37 15,-60 2-11-15,58-8-8 16,2 0-38-16,0 0-23 16,0 0-11-16,6 0-37 15,12 0 6-15,5 1-7 16,2 5-5-16,-2 0 13 0,2 0 8 15,-5 7-4-15,-4 9 10 16,-5 5-15-16,-6 2 9 16,-5 3-6-16,0 2-15 15,-5 4 9-15,-19 0-8 16,-10 3-5-16,-9-1 11 0,-7-2-13 16,-2-3-58-16,-4-3-65 15,8-6-26-15,-4-13-366 16,15-3-246-16,8-4-778 0</inkml:trace>
  <inkml:trace contextRef="#ctx0" brushRef="#br4" timeOffset="-196431.53">3078 9293 2118 0,'0'0'321'0,"0"0"-220"16,0 0 13-16,0 0 155 0,0 0-88 15,0 0-106-15,0 0-21 16,-92-7-21-16,73 21-15 16,1 2-10-16,5 0-7 15,5 3 7-15,6-2-8 16,2 5 0-16,0 1 9 15,16-1-9 1,4 0 9-16,4 0 0 0,-1-2-8 16,-5-1 27-1,-5-2-9-15,-7-1 7 0,-6-3 5 16,0 1 2-16,-2 1 20 16,-17-1-2-16,-12 1-23 15,-6-1 1-15,-3-1-20 16,1-3-8-16,1-1 8 0,4-6-8 15,10-3 6-15,3 0 34 16,9-6 35-16,0-14-2 16,5-6-26-16,5-4-15 15,2-7-12-15,0 3-20 16,7 1-1-16,13 3-8 16,5 6-71-16,4 6-94 0,17 14-169 15,-6 4-306-15,-7 0-328 0</inkml:trace>
  <inkml:trace contextRef="#ctx0" brushRef="#br4" timeOffset="-196216.05">2998 9904 2242 0,'0'0'585'0,"0"0"-479"16,0 0 47-16,0 0 64 16,-134 30-18-16,107-25-82 0,7-5-87 15,6 2-30-15,8-2-106 16,6 0-402-16,0 0-714 0</inkml:trace>
  <inkml:trace contextRef="#ctx0" brushRef="#br4" timeOffset="-195662.15">4248 10062 1803 0,'0'0'336'0,"0"0"-163"16,0 0 91-16,0 0 50 15,0 0-22-15,0 0-109 0,0 0-105 16,-8-28-48-16,10 50 39 16,9 11 1-16,-1 0-23 15,4 5-8-15,-5 0 6 0,1-1-27 16,-6-5-17 0,0-6 5-16,-2-5-6 0,-2-4-1 15,0-8-100-15,0-2-110 16,0-7-126-16,-8 0-283 15,-4 0-502 1</inkml:trace>
  <inkml:trace contextRef="#ctx0" brushRef="#br4" timeOffset="-194546.46">4020 9760 416 0,'0'0'1725'16,"0"0"-1522"-16,0 0-74 16,0 0 124-16,0 0 20 15,0 0-153-15,0 0-96 16,-19-11 49-16,19 37 22 16,0 5-6-16,0 0 16 0,0 6-27 15,0-4-24-15,-4-1 0 0,-8 1-13 16,-3-3-11-1,-6 0-9-15,-1-5-20 0,-2-2 20 16,-3-2-20-16,0-2 0 16,1-4 14-16,-1-3-14 31,4-7-1-31,6-1 0 0,3-1 8 16,5-2-8-16,9-1 10 15,0 0-9-15,0 0-1 16,13 0-29-16,14 0 28 15,4 0 1-15,14 0-6 16,-3 0 6-16,-1 0 1 16,-5 0-1-16,-9 0 0 0,-8 6-6 15,-5 9-3-15,-8-2 9 16,-3 5-7-16,-3 3 7 16,0-1 1-16,-13 4 0 15,-12 1 10-15,-8 6-10 16,-4 1-2-16,-1 0 1 15,1 1-1 1,3-2 1-16,3-2-1 16,9-2 1-16,9-2 0 15,3-6-6-15,8 0 5 16,2-3-1-16,0-4-13 0,2-2 15 16,14-2 1-16,1-3 0 15,4-3 11 1,4-2-10-16,1 0 4 0,-1 0-2 15,-1-2-2-15,-2-10 4 0,-3 1-6 16,-4-3 2-16,-3-2 14 16,-6 2-14-16,-4-2 5 15,-2-1 2-15,0-1-9 16,-4 0 6-16,-14-1-6 0,-7 2-1 16,-2-1 1-16,-1 7-12 15,1 2 11-15,-2 3 0 16,4 6-14-16,-1 0 14 15,-1 0 0-15,2 0 1 16,1 3-1-16,0 6-4 16,1-4 5-16,3 4 0 15,2-3-2 1,4-2 2-16,4-2 1 16,1-2 0-16,4 0 17 15,0 0-12-15,-1 0 3 16,2-2 0-16,-3-8-3 15,1-4 17-15,-2-4-7 0,2-2 2 16,1-6 17-16,-1 0-14 16,2 0-2-16,-2 4 16 0,2 3-4 15,4 7 9 1,0 7-40-16,0 3 0 0,0 2 0 16,0 0 0-16,0 10 0 15,0 8 0-15,6 5 0 16,2 1 0-16,-4 3 0 15,-2-6 0 1,-2 2 0-16,0-7 0 16,0 1 0-16,0-6 0 15,-10 1 0-15,-6-4 0 16,-3-2 0-16,2-2 0 16,-1-2 0-16,1-2 0 15,3 0 0-15,1 0 0 16,6 0-90-16,7-14-249 0,0-1-426 15,5 1-609-15</inkml:trace>
  <inkml:trace contextRef="#ctx0" brushRef="#br4" timeOffset="-194215.15">4215 10531 2626 0,'0'0'581'16,"0"0"-501"-16,0 0 165 15,0 0 132-15,0 0-190 16,0 0-187-16,0 0 0 16,2 0 0-16,-2 0 0 0,0 3 0 15,-2-3 0-15,-7 0-186 16,0 0-515-16,4 0-604 0</inkml:trace>
  <inkml:trace contextRef="#ctx0" brushRef="#br4" timeOffset="-190146.49">6910 15952 221 0,'0'0'547'0,"0"0"-260"15,0 0 20-15,0 0-31 16,0 0 6-16,0 0-3 16,0 0 1-16,0-20-15 0,0 11-60 15,0 4-47-15,0-4-38 16,0 4-12-16,0-4-29 15,0 5-25-15,-2-4-15 16,-10-1-15-16,-1-2-13 16,-9-1 5-16,-9-2-15 31,-17 0 5-31,-9-2-6 0,-17 2 1 16,-28-4-1-16,-32 1 0 15,-33 3-8-15,-11 1 8 16,3 9 0-16,13 4 1 15,17 0-1-15,2 0 0 16,5 4 0-16,9 3 0 16,20 2 0-16,19-3 6 0,24-1-6 15,-1 2 0-15,-7 1 13 0,-13 3-12 16,-9 7-1 0,5 1 1-16,4 3-1 0,0 7 12 15,5 0-12-15,1 6 1 16,1 5 11-16,0 8-11 15,-1 3 23 1,4 10-8-16,1 6-4 16,0 4 17-16,4 1 4 15,6 9-5-15,8-7-7 16,4-6-20-16,8-10 15 16,6-3-5-16,3-11-1 15,8-8 14-15,2-4-12 16,6-8-1-16,5-8 3 0,5-4-13 15,5-9 9-15,3-3 2 16,0 0 4-16,1 0 38 16,-2 0-18-16,2-9-22 15,-3-8 4-15,5-4-17 16,0-2 11-16,0-8-10 16,0-3-1-16,5-3 17 0,3 1-17 15,2 5 14-15,-4 2 2 16,-1 12-17-16,-1 5 0 0,-4 7 0 15,0 5 0 1,0 0 0-16,0 0 0 0,0 17 0 16,0 2 0-16,-4 8 0 31,-11 0 0-31,-4 4 0 0,1-1 0 16,-3-2 0-16,2 6 0 15,4-4 0-15,6-2 0 16,6-4 0-16,3 3 0 15,0-10 0-15,17-3 0 16,9-2 0-16,6-6 0 16,3-2 0-16,3 3 0 0,-1-7 0 15,0 0 0-15,-11 0 0 16,-4 0 0-16,-6 0 0 16,-5 0 0-16,-7 0 0 15,-1 0 0-15,-3 0 0 16,0 0 0-16,0 0 0 0,0 1 0 31,0-1-294-31,0 0-934 0</inkml:trace>
  <inkml:trace contextRef="#ctx0" brushRef="#br4" timeOffset="-188082.25">2579 16252 1066 0,'0'0'223'16,"0"0"44"-16,0 0 280 0,0 0-78 15,0 0-131-15,0 0-11 16,0 0-52-16,20 4-86 16,-1-20-72-16,4-6-7 15,6-5-23-15,4-8-33 16,7-8-27-16,7 0-27 16,5-10 0-16,3-2 0 0,5-6 0 15,-2 1 0-15,-2 2 0 16,-6 4 0-16,-13 12 0 15,-6 9 0-15,-12 7 0 0,-11 15 0 16,-3 2 0 0,-5 8 0-16,0 1 0 0,0 0 0 31,0 0 0-31,0 0 0 16,-9 1 0-16,-14 16 0 0,-10 5 0 15,-16 6 0-15,-14 4 0 16,-10 6 0-16,-12 0 0 15,-8 4 0-15,-1 0 0 16,1-3 0-16,3-1 0 16,8-6 0-16,11-2 0 0,10-7 0 15,14-6 0-15,12-7 0 16,12-2 0-16,8-6 0 16,8-2 0-16,0 0 0 15,3 0 0-15,-3 0 0 16,1-8 0-16,-1-2 0 15,0-4 0 1,0-4 0-16,3-4 0 16,2-1 0-16,0-3 0 15,2-6 0-15,0 5 0 16,0-4 0-16,6 4 0 16,5 4 0-16,3 2 0 0,4 7 0 15,4 2 0-15,2 7 0 16,1 1 0-16,4 4 0 15,-2 0 0-15,0 0 0 0,-6 7 0 16,0 4 0-16,-10 3 0 16,-7 7 0-16,-4 0 0 15,-6 6 0-15,-26 0 0 16,-14 4 0-16,-12 1 0 16,-14-1 0-16,-5 8 0 0,0-3 0 15,8-2 0-15,16-8 0 16,17-6 0-16,19-8 0 15,14-8 0-15,3-1 0 16,9-3 0-16,20 0 0 16,5 0 0-16,1 0 0 31,-1 0 0-31,-10 0 0 0,-5 0 0 16,-11 0 0-16,-6 0 0 15,-2 0 0-15,0 5 0 16,0 10 0-16,-16 0 0 15,-1 5 0-15,-8 5 0 0,-6 2 0 16,-2 7 0-16,-5 5 0 16,-5 5 0-16,1 3 0 15,-1 2 0-15,8-3 0 0,6-3 0 16,12-10 0-16,7-8 0 16,10-10 0-16,0-9 0 15,18-3 0-15,13-3 0 16,5 0 0-16,7-5 0 31,1-13 0-31,5-4 0 0,2-5 0 16,5-8 0-16,6-5 0 15,1-6 0-15,1-7 0 16,4 4-17-16,9-31-518 16,-14 13-389-16,-16 1-843 0</inkml:trace>
  <inkml:trace contextRef="#ctx0" brushRef="#br4" timeOffset="-187860.72">2411 15502 1852 0,'0'0'326'16,"0"0"-99"-16,0 0 395 16,0 0-132-16,0 0-313 15,0 0-108-15,0 0 20 16,-31 48-10-16,31-5-22 0,0 1-37 15,0-4-16-15,7 4-4 16,0-7-142-16,-7 2-313 16,0-11-294-16,0-12-997 0</inkml:trace>
  <inkml:trace contextRef="#ctx0" brushRef="#br4" timeOffset="-187160.51">1877 15677 1726 0,'0'0'317'0,"0"0"-153"16,0 0 178-16,0 0-89 0,0 0-90 31,0 0 3-31,0 0-37 16,-38 35-41-16,33-26-44 15,5 1-14-15,0 3 13 0,0 1-1 16,0-2-1-16,0-1-2 16,0 3-8-16,5-4 10 15,1 1-14-15,-3-2-15 16,1-1 4-16,-2-4-5 0,-2 7-5 15,0-4 10-15,0 0-8 16,0 0 4-16,0 1 4 16,0 1-1-16,-15 0 21 15,-5 2 5-15,-7 1-8 16,-2 0 3-16,-5-1-2 16,-3 2 23-16,-4 4 4 0,-5 2-61 31,-6-1 0-31,-6 3 0 15,0-2 0-15,0-1 0 16,3-2 0-16,8-2 0 16,9-4 0-16,13-6 0 15,12-4 0-15,4 0 0 0,5 0 0 16,-1 0 0-16,1-4 0 16,0-10 0-16,-1 2 0 15,2-6 0-15,1-4 0 0,0-2 0 16,0-2 0-16,2-2 0 15,0-4 0-15,-3-3 0 16,1 3 0-16,0-2 0 16,-2 2 0-16,0 2 0 0,-1 4 0 15,-2 2 0-15,2 10 0 16,1 0 0-16,0 2 0 16,2 10 0-16,0-2 0 15,2 4 0-15,0 0 0 16,0 0 0-16,12 0 0 31,11 0-585-31,4 0-398 0</inkml:trace>
  <inkml:trace contextRef="#ctx0" brushRef="#br4" timeOffset="-186913.44">2014 15372 2239 0,'0'0'289'16,"0"0"67"-16,0 0 169 0,0 0-344 15,0 0-104-15,0 0-17 16,0 0-20-16,-95 20-26 16,68-6-14-16,3 0-21 0,-1 2-125 15,-4 6-149-15,7-4-370 16,-1-4-471-16</inkml:trace>
  <inkml:trace contextRef="#ctx0" brushRef="#br4" timeOffset="-186397.96">958 16012 74 0,'0'0'1231'0,"0"0"-976"16,0 0 115-16,0 0 148 31,0 0-240-31,0 0-69 0,0 0-17 16,-74 17 1-16,70-17-42 15,0 0-37-15,2 0-30 16,-1 0-3-16,3 0-12 16,0-7-28-16,0 2-13 15,0 0-25-15,7 3 6 16,6 0-9-16,1 0 6 0,-1 2-5 15,1 0 18-15,-4 0-18 16,-1 6 7-16,1 11-1 16,-6 0-6-16,-2 5 18 15,-2 2-1-15,0 8-4 16,-12 2 17-16,-9-1 1 16,-10-1 7-16,-3-3-39 0,-7 0 0 15,2-3 0-15,-3-4-26 16,3-5-118-16,6-8-93 15,8-8-327-15,8-1-265 0</inkml:trace>
  <inkml:trace contextRef="#ctx0" brushRef="#br4" timeOffset="-185960.44">712 15804 2347 0,'0'0'289'16,"0"0"-217"-16,0 0 120 0,0 0 28 15,0 0-128-15,0 0-68 16,0 0 9-16,-95 27 12 16,82-8-25-1,4-2 13-15,7 3-3 16,2 1-10-16,0 3 5 15,15-4-2-15,5-1 13 16,0 0-8-16,-2-3-14 16,-7-5 8-16,-4 1-4 15,-5-1 3-15,-2-1 5 0,0-2-14 16,-2 2 18-16,-16 2 39 0,-4 0-18 16,-8-2 1-16,-3-2-13 31,0 1 0-31,4-8 5 0,4-1-11 0,6 0 13 15,7 0 5-15,3-10-51 16,3-8 0-16,4 1 0 16,-1-6 0-16,3 3 0 15,0 0-137-15,30 2-209 16,1 12-334-16,0-1-290 0</inkml:trace>
  <inkml:trace contextRef="#ctx0" brushRef="#br4" timeOffset="-185781.5">704 16566 1696 0,'0'0'1419'0,"0"0"-1250"16,0 0-21-16,-114 75 143 15,78-57-114-15,3-2-94 16,2-1-83-16,6-1-14 15,10 0-169-15,8-2-444 0,7-6-485 16</inkml:trace>
  <inkml:trace contextRef="#ctx0" brushRef="#br4" timeOffset="-185308.77">2531 16934 1741 0,'0'0'522'16,"0"0"-310"-16,0 0 157 15,0 0-7 1,0 0-134-16,0 0-132 15,0 0-48-15,-8 0 4 16,8 20 5-16,0 2-19 0,0 1-10 16,0 2-5-1,0-2-13-15,0-4-9 16,0-3-1-16,0-5-15 0,-5-3-77 16,1-8-77-16,-4 0-113 0,-4 0-228 15,3 0-410-15</inkml:trace>
  <inkml:trace contextRef="#ctx0" brushRef="#br4" timeOffset="-184362.02">2228 16798 2199 0,'0'0'363'15,"0"0"-249"-15,0 0 93 16,0 0 73-16,0 0-168 15,0 0-73-15,0 0 30 16,-2 54 15-16,-9-30-8 16,-2 0 2-16,-7 3-12 0,-9-1-22 15,-7-3-11-15,-9 0-20 0,-5 2-2 16,-2-6-11-16,5-1-2 16,7-5-10-16,13-8-27 15,12 0 2-15,10-5 25 16,5 0-17-16,9 0-32 15,23 0-7-15,10-7 19 0,7 3 38 16,5 0 5-16,-4 4 6 16,-5 0 6-16,-9 0-6 15,-14 0-1-15,-11 5-6 16,-6 3-21-16,-5 1 28 16,0-4 6-16,-13 7 4 31,-12 3 6-31,-4 2-16 0,-7 8 0 15,-4 1 0-15,-7 4-1 16,-6 2 1-16,-5 2 0 16,0 7 0-16,3 0 5 15,5 3-5-15,13 0-1 16,8 1 1-16,10-9-5 16,11-10 5-16,8-8 0 0,0-8 0 15,2-6 11-15,18-4-1 16,2 0 14-16,2 0 0 15,3-14-9-15,-2-7 8 16,2-2-8-16,0-12-3 16,1-4 6-16,4-7-18 15,-1-3 8 1,-7-1-7-16,-4 6 10 16,-9 8 26-16,-11 4-5 0,0 6 10 15,0 10-12-15,-6 5-23 16,-12 8-7-16,-2 3 0 15,-7 0-17-15,-8 3 16 16,-5 14 1-16,-7 1 0 16,-5 5 5-16,-4-2-5 0,1 2-1 15,1-4 0-15,7-1 1 16,9-6 0-16,12-3 0 16,11-9 1-16,5 0 25 15,6 0-11-15,-1-12 3 16,3-7-2-16,0-6-1 15,0 0 21-15,-2-5-6 0,-1 2 14 16,-2 4 7-16,2 6-9 16,1 4-7-16,2 8-35 15,0 4 0-15,2 2 0 16,0 0 0-16,0 8 0 16,0 13 0-16,0 5 0 15,0 3 0 1,0 0 0-16,-11 3 0 15,-9-3 0-15,-9 0 0 0,-7-2 0 16,-5-1 0-16,2-3 0 16,-1-5-114-16,2-13-207 15,9-5-325-15,13 0-565 0</inkml:trace>
  <inkml:trace contextRef="#ctx0" brushRef="#br4" timeOffset="-184109.08">2164 17502 2141 0,'0'0'1395'15,"0"0"-1257"-15,0 0-66 16,0 0 278-16,0 0-350 15,0 0 0-15,0 0 0 16,2 0 0-16,-2 0 0 16,0 0 0-16,0 0 0 0,9 0-71 15,2 0-503-15,5 0-459 0</inkml:trace>
  <inkml:trace contextRef="#ctx0" brushRef="#br4" timeOffset="-182439.25">9052 16346 71 0,'0'0'209'16,"0"0"-85"-16,0 0-32 16,0 0-24-16,0 0-42 15,0 0-4 1,0 17-15-16,-4-13-6 16,-1 2 8-16,3-2-8 15,-2 0 27-15,-4 0 22 0,6-4 22 16,0 0 2-1,0 0-31-15,0 0-5 0,0 0 14 16,-3 0 22-16,5 0 34 16,0 0 38-16,-2 0 39 0,2 0 21 15,-2 0 25-15,2 0-8 16,0 0 1-16,0-2-25 16,0 2-8-16,0 0 3 15,0 0-19-15,0 0 2 16,0 0-44-16,0 0-58 15,17 21-12-15,8 8 31 0,6 9 2 16,7 8-22-16,7 10-19 16,4 2 32-16,6 5-24 15,15 1-27-15,3 1-36 16,10 0 0-16,4 1 0 16,4-1 0-16,7-2 0 15,0-5 0 1,2 0 0-16,3 0 0 15,4-5 0-15,0-2 0 16,0 0 0-16,0 0 0 16,0-3 0-16,0 3 0 0,-5-6 0 15,-1-1 0 1,-3 0 0-16,-13-3 0 0,-12-6 0 16,-15-7 0-16,-6-6 0 0,-12-3 0 15,-11-7 0-15,-9 0 0 16,-9-6 0-16,-5-2 0 15,-1-4 0-15,-5 0 0 16,0 0 0-16,0 0 0 16,0 0 0-16,0-15 0 15,0-2 0 1,-11-8 0-16,-2-5 0 16,-10-4 0-16,5 0 0 15,-7 2 0-15,8 0 0 16,-1 9 0-16,3 6 0 15,5 2 0-15,6 8 0 16,2 5 0-16,2 2 0 16,0 0 0-16,0 6 0 15,16 12 0-15,3 10 0 16,8 2 0-16,2 6 0 16,0 5 0-16,0-2 0 15,-4 5 0-15,-7 2 0 16,-7-1 0-16,-9-1 0 0,-2 0 0 0,-6 0 0 15,-21-1 0-15,-9-1 0 0,-7-5 0 16,-3-7 0-16,-3 1 0 16,2-11 0-16,4-6 0 15,14-7 0-15,8 2 0 16,7-6 0-16,7 3 0 16,7-6-156-16,0 0-642 31,11-9-2006-31</inkml:trace>
  <inkml:trace contextRef="#ctx0" brushRef="#br4" timeOffset="-180837.8">14235 18260 740 0,'0'0'688'16,"0"0"-506"-16,0 0 347 16,0 0-13-16,0 0-169 15,0 0 3-15,-96 77-26 16,94-77-54-16,2 0-120 16,0 0-150-16,0 0 0 31,0-14 0-31,0-3 0 0,0-10 0 15,11 1 0-15,3-8 0 16,3-3 0-16,8-5 0 16,-3-5 0-16,2 1 0 15,-1 2 0-15,-3 3 0 0,-5 10 0 16,-3 9 0-16,-8 12 0 16,5 1 0-16,-7 6 0 0,0 1 0 15,6 2 0-15,-2 0 0 16,9 0 0-16,8 2 0 15,4 10 0-15,2-2 0 16,2 6 0-16,2-5 0 16,-4 1 0-16,-2 2 0 15,-10-2 0 1,-3-1 0-16,-3 3 0 16,-7-2 0-16,-4 0 0 15,0 2 0-15,-2 1 0 16,-19 2 0-16,-18 1 0 15,-12 5 0-15,-11-6 0 16,-12 1 0-16,-9 5 0 16,-1-9 0-16,-1 3 0 0,7-4 0 15,-2-6 0-15,13-4 0 0,4-3 0 16,17 0 0-16,5 0 0 16,20-18 0-16,7-4 0 15,7-2 0-15,7-7 0 16,0-1 0-16,0-4 0 31,21 2 0-31,-2 3 0 0,1 8 0 16,5 0 0-16,2 11 0 15,0 1 0-15,0 7 0 16,-1 4 0-16,-6 0 0 16,-4 0 0-16,-5 10 0 15,-7 4 0-15,-4 3 0 16,0 4 0-16,-13-1 0 0,-16 6 0 15,-18-3 0-15,-9 4 0 16,-6-1 0-16,-3-4 0 16,5-8 0-16,6 1 0 15,19-8 0-15,8-2 0 16,16-5-132-16,11 0-350 16,4-14-274-16,17-9-812 0</inkml:trace>
  <inkml:trace contextRef="#ctx0" brushRef="#br4" timeOffset="-180622.16">13745 17596 78 0,'0'0'2404'0,"0"0"-1908"16,0 0-375-16,0 0 81 15,0 0-3-15,0 0-125 16,0 0 5-16,0 58-2 15,2-12-29-15,0 1-17 16,0-6-30-16,-2 0-1 16,7-7-68-16,7 2-154 0,-6-10-300 15,5-10-364-15</inkml:trace>
  <inkml:trace contextRef="#ctx0" brushRef="#br4" timeOffset="-180406.83">14266 17406 2198 0,'0'0'771'0,"0"0"-604"16,0 0-45-16,0 0 57 15,0 0-75-15,0 0-104 0,0 0-39 16,0-16-142-16,-4 32-79 15,-8 0-323-15,-1-6-640 0</inkml:trace>
  <inkml:trace contextRef="#ctx0" brushRef="#br4" timeOffset="-180137.23">13517 17325 2225 0,'0'0'542'16,"0"0"-427"-16,0 0 3 15,0 0 24 1,0 0 9-16,0 0-48 16,-38 156-38-16,30-96 5 15,1 1-16-15,7-9 20 16,0-3-49-16,0-12-25 0,0-11-81 15,0-4-94 1,0-10-147-16,0-5-286 0,0-3-312 0</inkml:trace>
  <inkml:trace contextRef="#ctx0" brushRef="#br4" timeOffset="-179374.25">13205 17270 1976 0,'0'0'496'0,"0"0"-433"15,0 0 2-15,0 0 135 16,0 0-70-16,0 0-70 16,0 0-23-16,-73 53 30 15,61-16 10-15,8 2-2 16,2 3-18-16,2 5-29 0,0-1-13 15,8-7 1-15,15-2 25 16,-3-9-17-16,7-12-17 16,-3-4 10-16,-2-10-4 15,1-2-4-15,-8 0 6 16,-3 0-7-16,-8 0 1 16,-2-2 15-16,-2-4-12 0,0 0 3 15,0 2-14-15,-14 4-1 0,-3 0-6 16,-12 0-4-16,-6 0 2 15,-6 4 7-15,-1 7 1 16,0-4-8-16,3 5 7 16,8-2-13-16,12-4 7 31,12-2-13-31,7-2-10 0,0 0 2 16,24-2-31-16,9 0 56 15,10 4 2-15,1 0 2 16,-1-2-1-16,-5 4 1 15,-9 0-1-15,-12 6 10 16,-3-2-10-16,-5 8 0 16,-9-4 13-16,0 4-13 0,-15-1 13 15,-19 1 4-15,-2-4-2 16,-15 0 7-16,2 2-13 16,-5-2 6-16,-1-5 56 15,10 0 8-15,3-7-11 0,11-2 4 16,6 0 46-16,7-25 34 31,5-2-93-31,1-12-59 16,10-11 0-16,0-6 0 15,2-8 0-15,0-3 0 0,0-5 0 16,0 11 0-16,0 2 0 16,0 13 0-16,0 13 0 15,0 8 0-15,0 13 0 16,-2 6 0-16,2 6 0 0,0 0 0 15,0 0 0-15,0 20 0 16,0 15-281-16,12 32-290 16,-4-8-201-16,5-1-569 0</inkml:trace>
  <inkml:trace contextRef="#ctx0" brushRef="#br4" timeOffset="-179204.92">12730 18323 2060 0,'0'0'608'0,"0"0"-426"16,0 0 89-16,0 0 33 0,0 0-157 16,0 0-101-16,0 0-46 31,0 9-42-31,-4-9-127 0,-7-22-211 16,-1-4-286-1,1-2-523-15</inkml:trace>
  <inkml:trace contextRef="#ctx0" brushRef="#br4" timeOffset="-178757.69">12474 17221 438 0,'0'0'1104'15,"0"0"-704"-15,0 0 68 16,0 0 4-16,0 0-137 15,0 0-87 1,0 0-66-16,-40-69-49 16,40 69-58-16,0 0-55 15,0 19 1-15,2 5 9 16,9 14 21-16,0 4-11 16,-4 8-20-16,4 2 5 15,-4 11-16-15,-3-4-8 16,-4 3 10-16,0-9-10 0,0-1-1 0,-4-10 0 15,-14-1 1-15,0-9 10 16,-9-8-11-16,-2-6 0 16,-4-9 0-16,-5 0 0 15,-5-9 0-15,8 0 0 16,-3-4 0-16,7-18 0 16,4-10 0-16,0-11 0 0,10-6 0 15,5-11 0-15,8 7 0 16,4-3 0-16,4 3 0 15,27 11 0-15,21 10 0 16,46 20-78-16,-11 6-657 16,-2 6-643-16</inkml:trace>
  <inkml:trace contextRef="#ctx0" brushRef="#br4" timeOffset="-178288.58">13444 18497 1382 0,'0'0'906'16,"0"0"-625"-16,0 0-58 0,0 0 63 15,0 0-24-15,0 0-123 16,0 0-92-16,-29-27-28 16,22 59 31-16,5 4 11 15,-5 0-28-15,0 5-9 16,3-5-18-16,-3-6 0 0,5-8-6 16,-2-4-38-16,2-6-56 15,2-6-127-15,-8-6-142 0,6 0-290 16,-4-15-323-16</inkml:trace>
  <inkml:trace contextRef="#ctx0" brushRef="#br4" timeOffset="-177457.56">13163 18349 2116 0,'0'0'392'16,"0"0"-258"-16,0 0 37 15,0 0 6-15,0 0-107 16,0 0-13-16,0 0-2 16,0 139-16-16,0-96-22 0,-2-5-4 15,-12-6 1-15,-1-2-5 16,-3-12 1-16,-5-8-10 16,8-6 6-16,-3-4-5 15,-3 0 5-15,4-4 6 16,3-18-6-16,-1 0 6 15,2-11 10 1,-1-2 6-16,8-10 52 16,-3-3 8-16,2-2-10 15,0 4 14-15,1 6-11 0,4 10-3 16,-3 16-5-16,5 5-34 16,0 9-12-16,0 0-27 15,0 0-27-15,0 19 12 16,0 3 8-16,5 4 7 0,-5 2 0 15,0 7 6-15,0 2-6 16,0-1 0-16,-12-2 0 16,-10 7 5-16,2-2-5 15,-9 6 0-15,0 1 0 16,-2-2-1-16,4 4 0 16,2-4 0-16,8-2-8 0,5-3 8 31,6-6 1-31,1-8-1 15,3-7-5-15,2-8-14 0,0-6 20 16,0-4 0 0,0 0 7-16,0 0 26 0,0-4-21 15,0-15-2-15,0 2-2 16,0-10-7-16,0-9-1 16,0 0 0-16,0-8 8 15,0 0 10-15,0-2-9 0,-13 5 3 16,-1 10 0-1,1 6-3-15,-1 9 23 0,6 4-32 16,-5 9 0-16,1 3 0 16,-1 0 0-16,-3 0 0 0,-1 18 0 15,-6 8 0-15,5 3 0 16,-4 8 0-16,4 1 0 16,2-4 0-16,3 2 0 15,0-8 0-15,6-2 0 16,0-5 0-16,1-6 0 15,-3-3 0 1,5 0 0-16,-8-1 0 16,-1-3 0-16,-1-3 0 15,1 0-26-15,-5-1-104 16,3-4-86-16,1 0-235 16,3-4-148-16,9-10-343 0</inkml:trace>
  <inkml:trace contextRef="#ctx0" brushRef="#br4" timeOffset="-177204.41">13428 18101 2152 0,'0'0'507'0,"0"0"-420"16,0 0 77-16,0 0 102 15,0 0-67-15,0 0-133 16,0 0-37-16,-109 35 4 16,62-12-27-16,-4 0 3 31,-5 2-9-31,5 3-48 0,-20 9-133 16,13-9-290-16,8-5-380 0</inkml:trace>
  <inkml:trace contextRef="#ctx0" brushRef="#br4" timeOffset="-176835.43">12489 18418 1348 0,'0'0'636'15,"0"0"-541"-15,0 0-32 16,0 0 134-16,0 0-43 31,0 0-23-31,-127 106-33 0,106-87-2 16,0-7-30-16,5-7 7 15,12 0-12-15,-3-5 8 16,5 0 46-16,2 0 30 16,0-5-17-16,0-8-44 15,0-10 9-15,0-4 18 16,0-12-17-16,2-1-11 0,9-6-7 15,3-6-31-15,-1 4-25 16,-1-5-16-16,-6 6-4 16,3 2-6-16,-5 13-39 15,3 6-58-15,-2 18-97 16,-1 8-319-16,5 0-321 16,-5 12-493-16</inkml:trace>
  <inkml:trace contextRef="#ctx0" brushRef="#br4" timeOffset="-176635.55">12204 18793 1696 0,'0'0'844'16,"0"0"-713"-16,0 0-85 15,0 0 22-15,0 0 52 16,0 0-69-16,0 0-33 15,2 16-18-15,-6-16-73 16,-7 0-203-16,6 0-465 0</inkml:trace>
  <inkml:trace contextRef="#ctx0" brushRef="#br4" timeOffset="-176088.3">11977 18323 1699 0,'0'0'306'15,"0"0"-279"-15,0 0 45 16,0 0 138-16,0 0-38 16,0 0-53-16,0 0-12 15,-31 121-4-15,4-97-12 0,-2-7-41 16,0 0-29-16,-2-3-12 0,4-6-9 15,0 2-9-15,11-6-16 16,3-4-25-16,11 0 16 16,2 0 22-16,0 0-3 15,2 0-33-15,21 0 5 16,6-4 29-16,2 1 14 16,2 3 1-16,5 0 9 0,-7 0 23 15,-4 7-8-15,-9 10-2 16,-5-2-8-16,-2 2-8 15,-9-3 20-15,-2 4-9 16,0-2 3-16,-11 0 13 31,-9-1 2-31,-6 0 6 16,-8-1 0-16,-4 0-6 0,-2-2 12 16,3-3 9-16,-4-4 24 15,3-5 17-15,3 0-15 16,-1 0 14-16,9 0 5 15,3-14-25-15,3-4-10 16,4-8-26-16,3 1-19 0,3-8-7 16,3 1-15-16,0-7 0 15,8 2-47-15,0-1-79 0,37-17-141 16,-2 15-235-16,7-3-350 0</inkml:trace>
  <inkml:trace contextRef="#ctx0" brushRef="#br4" timeOffset="-175804.11">12046 17774 2076 0,'0'0'331'0,"0"0"-233"15,0 0 56-15,0 0 74 16,0 0-116-16,0 0-91 0,0 0 7 15,17 46-8-15,8-11 13 16,0-3 0-16,-5 0-8 16,-5-6 14-16,-8-6-18 15,-7-2-13-15,0 0 7 16,-13-2-6-16,-16 2 3 0,-7-1-12 16,-7 4-78-16,-9 7-163 15,4-2-430-15,13 1-887 0</inkml:trace>
  <inkml:trace contextRef="#ctx0" brushRef="#br4" timeOffset="-175519.87">11609 18990 1726 0,'0'0'1011'0,"0"0"-812"16,0 0-74-16,0 0 178 16,0 0-23-16,-123 0-136 15,92 0-91-15,0 0-27 16,4 0-26-16,5 0-83 15,8 0-187 1,6 0-442-16,8-2-778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2155.72363" units="1/cm"/>
          <inkml:channelProperty channel="Y" name="resolution" value="3449.15796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1-10-28T09:13:00.089"/>
    </inkml:context>
    <inkml:brush xml:id="br0">
      <inkml:brushProperty name="width" value="0.05292" units="cm"/>
      <inkml:brushProperty name="height" value="0.05292" units="cm"/>
      <inkml:brushProperty name="color" value="#C00000"/>
    </inkml:brush>
    <inkml:brush xml:id="br1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3818 5859 588 0,'0'0'1396'0,"0"0"-887"15,0 0-186-15,0 0-28 16,0 0-81-16,0 0-99 0,34 0-23 15,-12 0 19-15,7-5-21 16,7 0-2-16,-3-2-11 16,0 2-11-16,-4 1 6 15,-6 2-12-15,-10-1-60 16,-7 3 0-16,-6 0 0 0,0 0 0 16,0 0 0-16,-19 0 0 15,-18 3 0-15,-13 8 0 16,-15-2 0-16,-4 1 0 15,0 0 0-15,2-2 0 16,11-1 0-16,12-4 0 31,8-3 0-31,14 0 0 0,4 0 0 16,9 0 0-16,3 0 0 16,2-3 0-16,2 3 0 15,2-3 0-15,0 3 0 16,0 0 0-16,0 0 0 0,0 0 0 15,0 0 0 1,0 6 0-16,0 10 0 0,0 6 0 16,0 9 0-16,0 3 0 15,2 6 0-15,2 2 0 0,-2 0 0 16,0-1 0-16,-2 0 0 16,2-1 0-16,-2-3 0 15,2 0 0-15,-2-3 0 16,0-3 0-1,2-8 0-15,-2-2 0 16,0-7 0-16,0-2 0 16,3-5 0-16,1 0 0 15,0-3 0-15,-2 0 0 16,8-1 0-16,1-1 0 16,2-2 0-16,5 0 0 15,7 0 0-15,-1 0 0 0,8 0 0 16,-6-2 0-16,-2-3 0 15,-6 0 0-15,-3 2 0 16,-5 1 0-16,-3-1 0 16,-3 2 0-16,0-2 0 0,0-2 0 15,0-1 0 1,-4-10 0-16,2 0-607 0,-2 0-607 0</inkml:trace>
  <inkml:trace contextRef="#ctx0" brushRef="#br0" timeOffset="246.42">3831 6200 1028 0,'0'0'1665'0,"0"0"-1193"16,0 0-160-16,0 0 162 15,0 0-329-15,-122 0-145 16,78 0 0-16,-2 3 0 15,7 2 0-15,3 1 0 0,9 0 0 16,7 0 0-16,7-3 0 16,9 2 0-16,4-3 0 15,0 0-168-15,46-2-462 16,-3 0-177-16,5 0-1152 0</inkml:trace>
  <inkml:trace contextRef="#ctx0" brushRef="#br0" timeOffset="562.2">4369 6214 1739 0,'0'0'469'0,"0"0"-219"16,0 0 210-16,0 0-150 15,0 0-39-15,0 0-67 16,0 0-45-16,35 3-6 16,-1-3-72-16,3 0-81 15,2 0 0-15,-4 0 0 16,-3 0 0-16,-10 0 0 0,-7 0 0 16,-8 0 0-16,-5 0 0 15,-2 0 0-15,0 0 0 16,0 0-165-16,-17 3-402 15,-8 6-346-15,-4-2-741 0</inkml:trace>
  <inkml:trace contextRef="#ctx0" brushRef="#br0" timeOffset="783.49">4371 6414 1927 0,'0'0'474'15,"0"0"-147"-15,0 0 234 0,0 0-185 16,145 2-98-16,-112-2-125 0,-4 0-153 16,-4 0 0-16,-8-2 0 15,-1 1 0-15,-5-1 0 16,-2 0 0-16,0-3 0 16,-2 4 0-16,-3-3 0 15,3-9-261-15,-3 1-646 16,-2-2-1451-1</inkml:trace>
  <inkml:trace contextRef="#ctx0" brushRef="#br0" timeOffset="2184.33">5120 6264 1741 0,'0'0'507'16,"0"0"-236"-16,0 0 25 16,0 0-70-16,0 0-42 15,0 0-15-15,0 0-34 16,-41-107-36-1,49 80-40-15,11-4-19 16,4 6-14-16,2 3-16 16,4 6 16-16,0 9-14 15,2 7 0-15,-4 0 10 16,-4 12-16-16,2 11 11 0,-7 5 8 16,-9 4-23-16,-7 6 25 15,-2 3 1-15,-4 6-1 0,-19 3 5 16,-6-1-31-16,-4 1 10 15,0-7-11-15,-1-2 1 16,1-7 5-16,4-8-6 16,6-4 1-16,4-9-2 15,7-6 3-15,6-5-2 16,1-2 22-16,5 0 8 0,0-4-6 16,0-10-24-16,5-4 0 15,8 1 0-15,3 3 0 16,2 1 0-16,6 3 0 15,5 6 0-15,2 4 0 16,4 0 0-16,4 0 0 31,-6 7 0-31,-4 6 0 0,-6-1 0 16,-8 0 0-16,-2-3 0 16,-6 2 0-16,-4-5 0 0,-1-4 0 15,-2-1 0-15,0-1 0 16,0 0 0-16,0 0 0 15,2-7-248-15,4-9-516 16,3-4-529-16</inkml:trace>
  <inkml:trace contextRef="#ctx0" brushRef="#br0" timeOffset="2631.73">5820 6252 1564 0,'0'0'646'0,"0"0"-361"16,0 0 78-16,0 0 11 16,0 0-127-16,0 0-112 15,0 0-18-15,-91-16-18 16,66 20-34-16,0 12-13 16,3 3-19-16,2 4-10 15,9 7-8-15,2 5-14 0,7 5-1 16,2-1 2-16,0 0-2 15,8-5 1-15,11-4 5 16,1-9-4-16,4-4 3 16,-2-8-4-16,7-4 13 15,0-5 2-15,-2 0 4 0,0-8-10 16,0-12-10-16,-3-4 0 0,-4-4 0 16,-6-4 0-16,-10 0 0 15,-4-5 0-15,0 0 0 16,0 0 0-16,-14 2 0 15,-5 6 0-15,-1 5 0 16,-3 8 0-16,4 7 0 31,0 6 0-31,1 3 0 0,3 0 0 16,-1 0-21-16,7 12-236 16,9 8-334-16,0-3-206 15,7-4-507-15</inkml:trace>
  <inkml:trace contextRef="#ctx0" brushRef="#br0" timeOffset="3101.07">6348 6322 2174 0,'0'0'511'15,"0"0"-287"-15,0 0 135 0,0 0-16 31,0 0-157-31,0 0-88 0,0 0-35 16,-87-56-38-16,65 56 5 16,-2 9-19-16,-1 12-11 15,2 3 8-15,4 5-8 16,3 1 0-16,3 2 0 16,3-1-8-16,10-1 7 15,0 1 1-15,0-3-9 0,23-6 3 16,4-4 9-16,6-8-3 15,3-6 7 1,1-4-5-16,2 0 11 16,-4 0-1-16,-3-16-10 0,-8-2 26 0,0-2-7 15,-10-4-21 1,-8 0 0-16,-6 0 0 0,0-3 0 16,-6 4 0-16,-17-2 0 15,-6 6 0-15,0 0 0 16,-4 7 0-16,-5 4 0 15,5 6 0-15,2 2 0 16,6 0-60-16,9 0-146 0,16 0-272 31,0 4-329-31,10-2-453 0</inkml:trace>
  <inkml:trace contextRef="#ctx0" brushRef="#br0" timeOffset="3516.55">6786 6307 2133 0,'0'0'525'0,"0"0"-430"16,0 0 140-16,0 0 48 16,0 0-102-16,0 0-72 15,-121-15-31-15,87 30-12 16,6 2-21-1,-1 5-34-15,6 0 10 16,7 2-15-16,10 2-6 16,6 3 0-16,0-4-9 15,8 2 1-15,21-3-8 0,10-6 16 16,3-6 3 0,2-6 9-16,1-6-6 0,-3 0 15 15,-3 0-20-15,-6-8 31 16,-4-9 22-16,-7 0 16 0,-8-3 72 15,-10-3-142-15,-4 2 0 16,0-5 0-16,-9-2 0 16,-15 1 0-16,-5 0 0 15,-5 2 0-15,1 5 0 16,-4 4 0-16,9 4 0 0,-1 8-177 16,0 4-310-16,9 0-343 15,4 0-542-15</inkml:trace>
  <inkml:trace contextRef="#ctx0" brushRef="#br0" timeOffset="4386.85">7131 6615 1166 0,'0'0'560'16,"0"0"-52"-16,0 0-44 15,0 0-180-15,0 0-25 16,0 0-30-16,0 0-3 16,29 38-11-16,-25-38-30 0,0-3-185 15,5-11 0 1,1-3 0 0,-2-5 0-16,-1-4 0 15,-1-6 0-15,-3-7 0 16,-3-4 0-16,0-7 0 0,-5-3 0 15,-10 3 0 1,-1 7 0-16,3 6 0 0,4 13 0 16,2 8 0-16,0 8 0 15,7 3 0-15,0 5 0 0,0 0 0 16,0 0 0-16,0 20 0 16,0 3 0-16,14 9 0 15,1 6 0-15,6 0 0 16,1 3 0-16,2-5 0 0,1-5 0 15,-3-4 0-15,5-5 0 16,-4-6 0-16,-6-6 0 16,1-4 0-16,-3-2 0 15,1-4 0-15,-3 0 0 16,6 0 0-16,-9-15 0 16,4-2 0-16,-1-5 0 0,-4-4 0 15,-3-5 0-15,-6-3 0 31,0-6 0-31,0 1 0 16,0 0 0-16,-6 7 0 16,-1 10 0-16,3 8 0 0,0 8 0 15,4 4 0-15,-2 2 0 16,2 0 0-16,0 0 0 16,0 8-149-16,2 6-519 15,11-6-533-15</inkml:trace>
  <inkml:trace contextRef="#ctx0" brushRef="#br0" timeOffset="4686.58">7960 5975 2376 0,'0'0'584'16,"0"0"-396"-16,0 0 116 15,0 0 64-15,0 0-92 16,0 0-276-16,0 0 0 16,0 36 0-16,0 5 0 0,-5 8 0 15,1 6 0-15,0 1 0 16,-1-2 0-16,-2 2 0 16,3-1 0-16,-3-5 0 0,3-3 0 15,-3-4 0-15,5-9 0 16,0-10 0-16,-1-9 0 15,1-8 0-15,2-7-222 16,0-2-453-16,0-15-691 0</inkml:trace>
  <inkml:trace contextRef="#ctx0" brushRef="#br0" timeOffset="5118.74">8510 6212 1179 0,'0'0'1188'15,"0"0"-977"-15,0 0-48 16,0 0 125-16,0 0 10 16,0 0-103-16,0 0-84 0,-24-104-27 15,6 102-26-15,-4 2 7 16,-3 0-14-16,-1 0-3 15,-3 7 6-15,0 10-23 0,0 5 4 16,4 0-11-16,3 4-11 16,7 3-13-16,5 3 0 15,10 2 0-15,0-1 0 32,2 2 0-32,23-6 0 0,6 0 0 15,7-8 0-15,5-2 0 16,1-6 0-16,1-2 0 15,-3-6 0-15,-7-2 0 16,2-3 0-16,-16 0 0 16,2 0 0-16,-7 0 0 15,-3 0 0-15,-7-3 0 0,1-11 0 16,-5 0-616-16,-2-1-848 0</inkml:trace>
  <inkml:trace contextRef="#ctx0" brushRef="#br0" timeOffset="6456.91">3865 7497 1609 0,'0'0'549'0,"0"0"-224"16,0 0 145-16,0 0-190 16,0 0-20-16,2-102-45 15,-11 76-70-15,-11-1-8 16,-2 1-61 0,-7 1-46-16,-2 4-30 15,-2 4 0-15,-1 7 0 16,0 7 0-16,-2 3 0 15,3 0 0-15,0 21 0 16,4 7 0-16,4 6 0 16,6 8-36-16,5 6 0 15,5 0-11-15,9 2 1 0,0-5 2 16,0-7-13-16,11-10 30 0,7-8 9 16,1-8-6-16,2-9 24 15,-1-3 2-15,7 0 8 16,2-9 14-16,2-17-22 15,7-6 8-15,0-8 3 16,1-8-12-16,0-7 31 0,-3-6 1 16,-7-9-7-16,-5-6 20 15,-9-5-32-15,-6 0 13 32,-4 7 10-32,-5 14-23 0,0 16 30 15,0 14-44-15,0 16 0 16,0 7 0-1,0 7 0-15,0 0 0 0,0 23 0 16,0 11 0-16,5 13 0 16,-5 16 0-1,0 5 0-15,2 2 0 0,-2-2 0 16,0-5 0-16,2-8 0 16,4-6 0-16,1-9 0 15,0-8 0-15,0-10 0 16,-1-8 0-16,-4-8 0 15,3-2 0-15,-1-4-23 16,4 0-154-16,13-15-205 16,2-7-491-16,1-3-936 0</inkml:trace>
  <inkml:trace contextRef="#ctx0" brushRef="#br0" timeOffset="6703.84">4446 7328 2107 0,'0'0'565'15,"0"0"-480"-15,0 0 221 0,0 0 68 16,0 0-137-16,0 0-81 16,124 0-28-16,-98 0-29 15,-2 0-60-15,-1 0-39 16,-5-3 0-16,-5-3 0 15,-4 2-27-15,-5 0-96 0,-4 1-140 16,0 3-266-16,0 0-224 0,-13 0-577 16</inkml:trace>
  <inkml:trace contextRef="#ctx0" brushRef="#br0" timeOffset="6904.55">4483 7567 702 0,'0'0'1546'0,"0"0"-1216"0,124 3-15 15,-70-3 235-15,-10 0-219 16,-8 0-103-16,-12 0-134 16,-11 0-94-16,-5 0 0 15,-6-3 0-15,-2-7-23 0,0 1-358 16,0-1-585-16</inkml:trace>
  <inkml:trace contextRef="#ctx0" brushRef="#br0" timeOffset="7666.24">5403 7209 162 0,'0'0'1758'0,"0"0"-1377"16,0 0-93-16,0 0 10 16,0 0-29-16,0 0-98 15,87-121-63-15,-54 103-18 31,3 7-15-31,2 2-8 0,2 9-2 16,-2 0-22-16,-5 2 4 0,1 16-8 16,-10 4-20-1,-11 3 2-15,-5-1-12 0,-8 1 5 16,-2-1-5 0,-25-2-8-16,-7-1 14 0,-4-5-15 15,-2-2-18-15,9-7 12 16,6 0-21-16,14-5 1 0,9-2 11 15,2 2-7-15,0-2 7 16,20 0 4-16,6 0 11 16,8 0 8-16,7 4-8 15,-2 6 9-15,1 2 17 32,-1 4-13-32,-6 1 10 0,-6 4-1 15,-8-1-4-15,-7-1 6 16,-10 4-23-16,-2-1 1 15,0 0 14-15,-20-1-10 16,-7-2 20-16,-4-1-17 16,-7-4 3-16,-5-3 3 15,1-5-14-15,3-5 6 0,0-1-7 16,6 0 2-16,1 0-4 16,11-16-7-16,5-1-31 15,5-8-61-15,9-3-137 0,4-11-143 16,17 6-333-1,10 3-450-15</inkml:trace>
  <inkml:trace contextRef="#ctx0" brushRef="#br0" timeOffset="8367.17">6170 7263 1560 0,'0'0'937'0,"0"0"-782"16,0 0-8-16,0 0 203 16,0 0-64-16,0 0-88 15,24 108-42-15,-24-80-64 16,0-2-7-16,0-4-50 16,0-5-29-16,0-6 9 15,0-5-8-15,0-4-5 0,0-2 16 16,0 0-11-16,0 0 33 15,5-13-40-15,3-8 0 16,8-3 0-16,5-8 0 16,6-1 0-16,-4-6 0 15,6 5 0-15,0 3 0 16,0 4 0 0,-4 9 0-16,-2 10 0 0,-2 8 0 15,-5 0 0-15,3 9 0 16,-9 15-23-16,3 5 23 15,-7 1 0-15,-6 0 1 16,0-2 7-16,0-4-8 16,-4-2-1-16,-4-6 1 15,1-6-6-15,5-3 6 0,2-6 1 16,0-1 0-16,0 0 18 16,0 0-19-16,11-12 0 15,5-6-3-15,7-6-7 16,5-6 10-16,4-4 0 15,3-2 0-15,3-3 4 16,-5 6-4 0,1 3 0-16,-10 10-1 15,1 8-1-15,-10 8 2 16,-5 4 0-16,-2 0 0 16,-3 9 0-16,-5 9 1 15,0 4-1-15,0 3 11 0,0 0-11 16,-5 2 0-1,-1 2 0-15,1 3 0 0,5-6 0 0,0 3 0 16,0-6 0-16,11-4 0 16,7-5 0-16,2-4 0 15,0-4 0-15,5-6-104 16,-8 0-524-16,-3-10-1921 0</inkml:trace>
  <inkml:trace contextRef="#ctx0" brushRef="#br0" timeOffset="11466.26">9814 5923 1107 0,'0'0'268'0,"0"0"-37"0,0 0 3 16,0 0-6-16,0 0-12 15,0 0-71-15,0 0-19 16,130-16 8-16,-96 16-27 16,-1 10-10-16,0 8-23 15,3 8 9-15,-5 10-9 16,-11 8-20 0,-7 11-2-16,-13 6-22 15,0 8-4-15,-22 3 20 16,-16 2-33-16,-6-1-1 15,-8-1-3-15,8-2-7 16,6 0-3-16,4 1 1 16,17-1 0-16,7 2 5 15,10-2-5-15,6-2 0 0,15-4 21 16,8-4 2-16,0-5 10 16,0-7-14-16,-6-4 35 0,-6-2 9 15,-5-3-39-15,-8 0 30 16,-4 3 23-16,0 5-58 15,0 1 31-15,-2 2 7 16,-12 0-26-16,-1 3 16 0,-1-4-37 16,3 1 7-16,2 1 2 15,2 0-17-15,4 4 25 16,5-1-9-16,0 4 16 16,0 2-9-16,14 2-25 15,6 1 0-15,-2 2 0 31,1 4 0-31,-5 1 0 0,1 4 0 16,-1 4 0-16,-5 6 0 16,-5 1 0-16,-2-1 0 15,-2 0 0-15,0-4 0 16,0-5 0-16,0-11 0 16,0-8 0-16,-4-14 0 15,0-12 0-15,-3-14 0 0,7-7 0 16,-2-6 0-16,2-3 0 15,-4 0 0-15,-4 0 0 0,4-17 0 16,-23-22 0-16,6 0 0 16,-13-4-1014-16</inkml:trace>
  <inkml:trace contextRef="#ctx0" brushRef="#br0" timeOffset="64501.84">3439 8543 1160 0,'0'0'396'0,"0"0"172"16,0 0-95-16,0 0-144 15,0 0-2-15,0 0-35 16,0 14-13-16,2-14-7 16,5-12-272-16,2-7 0 15,4-8 0-15,5-7 0 0,3-7 0 16,0-9 0-16,4-9 0 0,-3-3 0 16,-1-2 0-16,-6 4 0 15,-2 6 0-15,-1 8 0 16,-6 11 0-16,-2 12 0 15,1 6 0-15,-5 12 0 16,0 5 0-16,2 0 0 16,3 0 0-16,0 12 0 0,5 8 0 15,4 7 0-15,1 8 0 16,6 5 0-16,6 1 0 16,-2 5 0-16,7-2 0 15,0-2 0-15,-1-5 0 16,-3-1 0-16,-1-5 0 15,-5-8 0 1,-1-2 0-16,-8-5 0 16,-1-4 0-16,-8-4 0 15,-2-2 0-15,-2-4 0 16,0 0 0-16,0 1 0 16,-20 0 0-16,-18 1 0 0,-11 1 0 15,-14 2 0-15,-6 1 0 16,1-2 0-16,0 0 0 0,11 1 0 15,7-4 0-15,13-1 0 16,12-2 0-16,9 0 0 16,9 0 0-16,7 0 0 15,0 0 0-15,5 0 0 16,17 0 0-16,49-16 0 16,-3 0-551-1,3 0-473-15</inkml:trace>
  <inkml:trace contextRef="#ctx0" brushRef="#br0" timeOffset="65017.54">4244 8171 2288 0,'0'0'555'16,"0"0"-344"-16,0 0 151 15,0 0 134-15,0 0-312 0,0 0-184 16,0 0 0 0,0-61 0-16,0 66 0 0,0 16 0 0,9 13 0 15,1 4 0-15,2 10 0 16,-1-1 0-16,-1-1 0 16,-2 3 0-16,1-6 0 15,-3-2 0-15,4-3 0 16,-1-8 0-16,-3-8 0 31,3-5 0-31,-4-8 0 0,-1-4 0 16,1-5 0-16,-1 0 0 15,0 0 0-15,3-14 0 16,4-11 0-16,5-5 0 16,0-7 0-16,1-7 0 15,1-5 0-15,-3-1 0 16,-1 2 0-16,-3 3 0 0,-5 12 0 15,2 6 0-15,-6 9 0 16,-2 8 0-16,0 5 0 16,0 2 0-16,0 3 0 15,0 0 0-15,0 0 0 16,0 0 0-16,0 0 0 16,15 0-48-1,3 8-921-15,3-2-614 0</inkml:trace>
  <inkml:trace contextRef="#ctx0" brushRef="#br0" timeOffset="65317.49">5031 8223 2507 0,'0'0'469'0,"0"0"-311"15,0 0 203-15,0 0-80 16,0 0-124-16,0 0-38 16,125-15-75-16,-90 14-44 0,3-1 0 15,-7 0 0-15,-4 2 0 16,-7 0 0-16,-5 0 0 16,-7 0 0-16,-4 0 0 15,-4 0 0-15,0 0 0 16,0 0-75-16,0 2-263 0,-12 12-233 31,-5-2-209-31,-5 0-509 0</inkml:trace>
  <inkml:trace contextRef="#ctx0" brushRef="#br0" timeOffset="65517.41">5169 8462 1906 0,'0'0'513'15,"0"0"-259"-15,0 0 258 16,122 0-154-16,-88-2-79 16,-8-2-101-16,-3 1-82 15,-10 0-96-15,-3 1 0 16,-6 2 0-16,-2-2 0 16,-2 2-3-1,4-5-207-15,1 3-402 16,-1-5-361-16</inkml:trace>
  <inkml:trace contextRef="#ctx0" brushRef="#br0" timeOffset="65964.25">5756 8191 2154 0,'0'0'325'0,"0"0"-234"15,0 0 80-15,0 0 46 16,0 0-57-16,0 0-43 16,0 0-48-16,124-90 14 0,-99 88 18 15,-8 2-34-15,4 0 2 16,-6 0-10-16,-6 4-10 16,-2 4-4-16,-5 3-30 15,-2 3 2-15,0 1-1 16,-9 4 10-16,-11 2 7 31,-5 3-6-31,-2 1-8 0,1-4 7 16,-1 4-10-16,3-4 23 15,1-3-6-15,7 1-10 16,6-3 6-16,3-2-29 16,3 0 0-16,2 0 0 15,2-2 0-15,0 0 0 16,0-2 0-16,0-2 0 0,0-4 0 15,0 1-36-15,0-5-54 16,0 0-102-16,0 0-95 16,4 0-219-16,2 0-188 0,1 0-372 0</inkml:trace>
  <inkml:trace contextRef="#ctx0" brushRef="#br0" timeOffset="66117.34">5893 8514 1255 0,'0'0'480'0,"0"0"-198"16,0 0 181-16,0 0-138 16,0 0-40-16,0 0-88 15,0 0-103-15,12 34-57 16,-12-34-37-16,0 0-118 0,0 0-186 16,0-10-609-16</inkml:trace>
  <inkml:trace contextRef="#ctx0" brushRef="#br0" timeOffset="66417.42">6252 8215 2362 0,'0'0'355'0,"0"0"-268"15,0 0-36-15,0 0 83 16,0 0-14-16,0 0-39 31,129-1-27-31,-110 16 30 0,-4 3-20 16,-6-2-28-16,-9 3-12 15,0-5-24-15,0 1 6 16,-11-1-6-16,-9 3 8 16,2-3 10-16,0-1-18 15,7 1-19-15,2-2-56 16,7-3-130-16,2-3-130 0,0-2-461 15,0-2-1044-15</inkml:trace>
  <inkml:trace contextRef="#ctx0" brushRef="#br0" timeOffset="66601.69">6464 8678 1662 0,'0'0'1016'16,"0"0"-771"-16,0 0-112 16,0 0 27-16,0 0-56 0,0 0-104 15,0 0-158-15,-29-2-219 16,16-6-867-16</inkml:trace>
  <inkml:trace contextRef="#ctx0" brushRef="#br0" timeOffset="69018.62">11959 6569 785 0,'0'0'585'16,"0"0"-214"-16,0 0 149 15,0 0-148-15,0 0-1 16,0 0-21-16,0 6-43 16,0-10-22-16,9-12-135 15,0-5-150-15,4-5 0 16,2-6 0-16,8-7 0 0,-3-6 0 16,7-9 0-16,-2-4 0 15,-6-6 0-15,4 0 0 16,-5 8 0-16,-5 8 0 0,-2 9 0 15,-4 11 0-15,-5 13 0 16,3 4 0-16,-3 7 0 16,0 4 0-16,0 0 0 0,5 0 0 15,2 12 0-15,4 8 0 16,10 11 0-16,-4 5 0 16,10 4 0-16,0 3 0 15,0 2 0-15,0-1 0 16,-2-2 0-16,0-4 0 31,0-2 0-31,-7-4 0 0,4-3 0 16,-6-5 0-16,-3-5 0 15,-1-2 0-15,-3-5 0 16,-9-4 0-16,0-2 0 16,-2-1 0-16,0 0 0 15,-15 0 0-15,-14 2 0 16,-13 3 0-16,-9-2 0 0,-5-1 0 15,0 2 0-15,2-4 0 16,12 0 0-16,9-3 0 0,8-2 0 16,7 0 0-16,9 0 0 15,7 0 0 1,2 0 0-16,0 0 0 0,0 0 0 31,0 0 0-31,43-10 0 0,-3-2-655 16,6-2-716-16</inkml:trace>
  <inkml:trace contextRef="#ctx0" brushRef="#br0" timeOffset="69565.69">13049 6079 1952 0,'0'0'619'0,"0"0"-337"0,0 0 57 15,0 0 15-15,0 0-65 16,0 0-28-16,0 0-261 16,-14-45 0-16,14 45 0 0,0 9 0 15,0 15 0 1,10 10 0-16,-4 10 0 0,5 2 0 31,-1 1 0-31,-4-1 0 0,3 0 0 16,-5-4 0-16,-2-1 0 15,6-9 0-15,-4-5 0 16,-2-6 0-16,5-9 0 16,-3-6 0-16,-2-4 0 15,5-2 0-15,2 0 0 16,2-6 0-16,5-11 0 0,6-6 0 15,0-9 0-15,7-4 0 16,-2-9 0-16,4-5 0 16,-4-2 0-16,-2 0 0 15,-10 6 0-15,-6 8 0 16,-2 9 0-16,-5 9 0 16,-2 6 0-1,0 9 0-15,0-2 0 16,0 7 0-16,0 0 0 15,0 0 0-15,0 0 0 16,-18 21-44-16,3 1-849 0,-1 0-551 16</inkml:trace>
  <inkml:trace contextRef="#ctx0" brushRef="#br0" timeOffset="70035.14">14219 6212 1192 0,'0'0'686'0,"0"0"-202"16,0 0-20-16,0 0-85 0,0 0-59 15,0 0-48-15,128-2-65 16,-86-5-115-16,-5 2-92 16,4 1 0-16,-12-2 0 15,-3 2 0-15,-10 2 0 16,-3 0 0-16,-3 2 0 16,-6 0 0-1,-4 0 0-15,0 0-167 16,-2 11-560-16,-12-2-405 0</inkml:trace>
  <inkml:trace contextRef="#ctx0" brushRef="#br0" timeOffset="70250.7">14337 6439 2223 0,'0'0'754'0,"0"0"-538"15,0 0 157-15,130-4-12 0,-94-3-192 16,-7 6-169-16,-10-1 0 16,-1 0 0-16,-7 2 0 0,-1 0 0 15,-6 0 0-15,-4 0 0 16,11-7-12-16,-5 4-634 16,6-6-931-16</inkml:trace>
  <inkml:trace contextRef="#ctx0" brushRef="#br0" timeOffset="71067.02">16040 5903 1219 0,'0'0'1037'16,"0"0"-519"-16,0 0-258 15,0 0 105-15,0 0-11 16,0 0-105-16,0 0-155 0,-21-6-94 16,-6 4 0-16,-11 0 0 15,-5-2 0-15,-5 1 0 16,-6-2 0-16,2-1 0 15,6 2 0-15,10-2 0 16,2 2 0-16,17 0 0 16,3 1 0-1,10 3 0-15,2 0 0 16,2 0 0-16,0 0 0 16,0 0 0-16,0 0 0 0,0 11 0 15,4 7 0 1,0 2 0-16,4 4 0 0,-4 2 0 15,0 4 0-15,1 3 0 16,-5 1 0-16,0 2 0 16,0 2 0-16,-5 0 0 15,-6 3 0-15,-7-2 0 0,2-3 0 16,1-2 0-16,1-5 0 16,8-10 0-16,-1-5 0 15,7-6 0-15,0-6 0 16,0-2 0-16,0 0 0 0,13 0 0 15,10 0 0-15,6 0 0 16,4-5 0-16,3-6 0 16,0 1 0-16,-8 2 0 15,-1 3 0-15,-9-2 0 16,-3 3 0-16,-3 0 0 16,-3 0 0-1,-5 2 0-15,-4-2 0 16,2 3 0-16,0-2 0 15,-2 3 0-15,0-7-114 16,0 0-671-16,0 0-675 0</inkml:trace>
  <inkml:trace contextRef="#ctx0" brushRef="#br0" timeOffset="71304.09">15882 6164 1947 0,'0'0'802'0,"0"0"-470"16,0 0-64-16,0 0 50 16,0 0-65-16,-116 4-77 0,70 2-176 15,-4 0 0-15,8 2 0 16,5 0 0-16,0-1 0 16,16-2 0-16,0 1 0 15,13-3-78-15,8 4-291 16,6-7-251-16,23 2-125 31,7-2-575-31</inkml:trace>
  <inkml:trace contextRef="#ctx0" brushRef="#br0" timeOffset="71936.7">16623 6242 1759 0,'0'0'567'0,"0"0"-324"16,0 0 0-16,0 0 73 15,0 0-57-15,0 0-96 16,0 0-40-16,-97-97-51 31,68 97-21-31,1 0-15 0,-1 0-25 16,2 7 13-16,-4 12-6 15,2 4-12-15,0 3 3 16,2 4-8-16,7 0-2 16,5 2-4-16,5 1-21 15,10-1 17-15,0-5-16 16,0-1 22-16,16-3 2 0,-1-7 2 16,12-6 6-16,0-8 5 15,4-2-11-15,0 0 25 16,5-16-16-16,0-7-1 0,2-5 21 15,-5-5-10-15,7-7 14 16,-9-5 8-16,0-2-3 31,-2-6-5-31,-6-1-34 16,-10-6 0-16,-8-5 0 0,-5-3 0 16,0 5 0-16,0 5 0 15,0 14 0-15,-5 13 0 16,-2 13 0-16,5 7 0 15,2 8 0-15,-2 3 0 16,2 0 0-16,0 5 0 0,-4 22 0 16,-3 9 0-16,0 10 0 15,-4 10 0-15,-2 6 0 16,1 1 0-16,6-4 0 16,2-1 0-16,-1-5 0 15,5-7 0-15,0-6 0 16,11-5 0-16,7-8 0 0,2-5 0 15,9-1 0-15,-7-9-294 16,1-6-868-16</inkml:trace>
  <inkml:trace contextRef="#ctx0" brushRef="#br0" timeOffset="72721.9">14144 7351 2114 0,'0'0'698'0,"0"0"-437"16,0 0 73-16,0 0 5 16,0 0-82-16,0 0-164 0,0 0-93 15,-127 0 0-15,73 0 0 16,-2 0 0-16,8 0 0 16,3 0 0-16,9 0 0 15,9 0 0-15,11 0 0 0,5 0 0 16,9 0 0-16,2 0 0 15,0 0 0-15,0 0 0 16,2 0 0-16,27 3-483 16,0 3-301-1,-2-3-535-15</inkml:trace>
  <inkml:trace contextRef="#ctx0" brushRef="#br0" timeOffset="72937.36">14077 7556 1785 0,'0'0'614'0,"0"0"-145"15,0 0-85-15,0 0-14 16,0 0-95-16,-134 36-76 16,100-31-199-16,10 0 0 15,2-3 0-15,4-2 0 0,5 0 0 16,1 0 0-16,6 0 0 15,-1-2 0-15,7-8-551 16,0-3-685-16</inkml:trace>
  <inkml:trace contextRef="#ctx0" brushRef="#br0" timeOffset="73769.7">14659 7333 897 0,'0'0'959'15,"0"0"-423"1,0 0-243-16,0 0 12 0,0 0-45 16,0 0-40-16,0 0-50 15,-34-63-31-15,34 40-10 16,0-3-48-16,13-3 26 16,3 1-107-16,6 3 0 15,-2 4 0-15,5 7 0 16,-5 9 0-16,4 5 0 0,1 0 0 15,-5 5 0-15,3 15 0 16,-6 6 0-16,-3 6 0 16,-10 5 0-16,-4 2 0 0,0 2 0 15,-6 2 0 1,-21-2 0-16,-12-1 0 0,4-5 0 31,-5-1 0-31,0-9 0 16,11-4 0-16,9-6 0 0,5-7 0 15,5-5 0-15,8-3 0 16,2 0 0-16,0 0 0 16,0-14 0-16,14 0 0 15,5-2 0-15,8 2 0 16,2 3 0-16,13 6 0 0,3 5 0 16,9 0 0-16,-6 0 0 15,4 5 0-15,-10 6 0 16,-11 0 0-16,-4 0 0 15,-11-6 0-15,-7 1 0 16,-5-2 0-16,-4 1 0 16,2-3 0-1,-2-2 0-15,0 0 0 16,0 0 0-16,0 0 0 16,0 0 0-16,10-4-484 15,-2-10-428-15,13-3-1355 0</inkml:trace>
  <inkml:trace contextRef="#ctx0" brushRef="#br0" timeOffset="74223.33">15439 7227 2029 0,'0'0'618'16,"0"0"-403"-16,0 0 85 15,0 0 46-15,0 0-71 16,0 0-107-16,0 0-80 0,-78-45-31 15,49 50-57-15,-5 12 0 16,3 10 0-16,2 0 0 16,2 4 0-16,10 3 0 15,3 3 0-15,8 0 0 16,6 1 0-16,0-3 0 31,4-8 0-31,14-3 0 0,8-7 0 16,1-7 0-16,4-6 0 15,0-4 0-15,4 0 0 16,-4-6 0-16,-5-12 0 16,-4-3 0-16,3-1 0 0,-7-5 0 15,-7 1 0-15,-7-3 0 16,-4 1 0-16,0-2 0 16,-6 1 0-16,-19 2 0 0,-2 3 0 15,-2 6 0 1,0 7 0-16,2 8 0 0,8 3 0 15,-4 0 0-15,7 3 0 16,8 11 0-16,1 1-117 31,7 11-428-31,0-4-204 0,13-2-567 0</inkml:trace>
  <inkml:trace contextRef="#ctx0" brushRef="#br0" timeOffset="74638.98">15840 7331 1056 0,'0'0'1392'0,"0"0"-1033"16,0 0-191-16,0 0 4 16,0 0 69-16,0 0-78 15,0 0-47-15,-56-61-62 16,38 61-17-16,-6 3 4 0,4 11-25 0,-5 6-4 15,8 4-1 1,3 5-11-16,5 2 0 0,9 1-1 16,5 2 1-1,19-3 12-15,14-6-12 0,4-5 0 16,3-7 1-16,1-9 5 31,2-4 10-31,-13 0 14 0,3-17 20 16,-11-5 22-16,-9-1 0 15,-12-1-72-15,-1-3 0 16,-5 1 0-16,-9-2 0 16,-20 2 0-16,-2 0 0 15,-7 6 0-15,7 4 0 16,2 8 0-16,4 3 0 0,21 5-201 16,4 3-366-16,0 7-340 0</inkml:trace>
  <inkml:trace contextRef="#ctx0" brushRef="#br0" timeOffset="75070.32">16368 7282 2133 0,'0'0'634'16,"0"0"-435"-16,0 0-66 0,0 0 41 15,0 0 26-15,0 0-89 16,0 0-28-16,-98-24-14 0,67 41-8 16,2 3-22-16,-2 1-19 15,6 2-1-15,8 1-19 16,5-1-1-16,12 4-5 16,0-3 12-16,18-3-3 15,16 0-3-15,8-7 4 16,3-4-4-16,1-7 1 0,-1-3 7 15,-3 0 26-15,1-4 7 16,-12-10 19-16,-5-4 11 16,-3 0-71-16,-17-2 0 15,2 1 0-15,-8-3 0 16,0 2 0-16,-23 0 0 16,-4 0 0-1,-2 2 0-15,-4 7 0 0,-5 0 0 16,3 7 0-1,-4 4 0-15,-9 0-41 0,5 9-550 16,9 3-501-16</inkml:trace>
  <inkml:trace contextRef="#ctx0" brushRef="#br0" timeOffset="75623.73">17260 7224 1106 0,'0'0'998'0,"0"0"-526"16,0 0-214-1,0 0 58-15,0 0 10 16,0 0-80-16,0 0-111 16,-5-24-42-16,-8 43-18 15,-5 7-4-15,-6 8-71 16,-5 2 0-16,-4 6 0 16,-4 0 0-16,6 0 0 15,2-2 0-15,0-4 0 0,10-3 0 16,-2-8 0-16,13-6 0 15,-1-7 0-15,6-7 0 16,1-2 0-16,2-3 0 16,0 0 0-16,0 0 0 15,0-3 0-15,0-9 0 16,0 0-110-16,9-14-352 0,2 4-317 16,-7 0-600-16</inkml:trace>
  <inkml:trace contextRef="#ctx0" brushRef="#br0" timeOffset="75969.98">16981 7257 1523 0,'0'0'765'0,"0"0"-480"16,0 0-40-16,0 0 96 15,0 0-24-15,0 0-122 16,0 0-70-16,43 22 14 15,-16 4 22-15,4 8-161 16,0 2 0-16,7 4 0 0,-5-2 0 16,-4 1 0-16,0-3 0 15,0-4 0-15,-6-5 0 16,-6 0 0-16,-1-5 0 16,-5-4 0-16,-5-6 0 15,2-7 0-15,-8-2 0 16,0-3 0-16,0 0 0 0,0 0 0 15,0 0 0-15,-10-4 0 16,-5-6 0-16,-14-10-200 16,2 4-637-16,-2-2-1101 0</inkml:trace>
  <inkml:trace contextRef="#ctx0" brushRef="#br0" timeOffset="77385.25">17824 7182 952 0,'0'0'988'0,"0"0"-521"16,0 0-217-16,0 0 57 0,0 0-28 16,0 0-38-16,0 0-73 15,0-46-17-15,2 32-22 16,4 0-48-16,8-4 2 16,7 0-83-16,-2 3 0 0,8-4 0 15,0 6 0-15,0 4 0 16,0 4 0-16,-3 2 0 15,0 3 0-15,5 0 0 16,-4 8 0-16,-5 8 0 0,-3 6 0 16,2 2 0-16,-13 2 0 15,-6 2 0-15,0 4 0 16,-6 1 0-16,-19-1 0 31,-8-3 0-31,-7-5 0 0,-1-1 0 16,1-5 0-16,9-2 0 15,2-6 0-15,14-2 0 16,3-4 0-16,12-4 0 16,0 0 0-16,0 0 0 15,0 0 0-15,12 0 0 16,3-1 0-16,10-6 0 0,-3 3 0 16,7 2 0-16,0 0 0 15,-3 2 0-15,1 0 0 16,-9 0 0-16,3 0 0 15,-13 4 0-15,3 7 0 16,1 0 0-16,-8 4 0 16,3-1 0-1,-5 6 0-15,-2-3 0 16,0 1 0-16,0 1 0 16,-11-1 0-16,-3 1 0 0,-1-1 0 15,-5-1 0-15,-3-2 0 16,-2-1 0-16,4-3 0 15,-4-3 0-15,0-5 0 16,3 2 0-16,-2-3 0 0,4-2 0 16,-1 0 0-16,6 0 0 15,3 0 0-15,6 0 0 16,-7 0 0-16,3-7 0 16,-7-7 0-16,3 1-29 15,1-1-941-15</inkml:trace>
  <inkml:trace contextRef="#ctx0" brushRef="#br0" timeOffset="78307.12">14157 8127 1751 0,'0'0'725'16,"0"0"-480"-16,0 0 36 16,0 0 40-16,0 0-64 15,0 0-50-15,0 0-33 16,-94 6-39-16,54-3-135 0,-5 0 0 15,3 1 0-15,2-2 0 16,7 0 0-16,4 0 0 31,4 0 0-31,11-2 0 16,12 2 0-16,2-2 0 0,0 0 0 16,0 0 0-16,0 0 0 15,0 0 0-15,12 0 0 16,5 0-198-16,22 0-303 15,-6 0-85-15,3 0-287 0</inkml:trace>
  <inkml:trace contextRef="#ctx0" brushRef="#br0" timeOffset="78522.85">14137 8342 1363 0,'0'0'606'0,"0"0"-99"0,0 0-15 15,0 0-134-15,0 0-37 16,-120 48-68-16,93-46-57 16,2 1-196-16,7-3 0 0,5 0 0 15,2 0 0-15,7 0 0 16,-1 0 0-16,5 0-161 31,0 0-311-31,0 0-292 16,0-7-1123-16</inkml:trace>
  <inkml:trace contextRef="#ctx0" brushRef="#br0" timeOffset="79323.2">14984 7950 1315 0,'0'0'573'15,"0"0"-221"-15,0 0 16 16,0 0-11-16,0 0-38 16,0 0-80-16,0 0-60 15,24-76-73-15,-24 76-34 16,-2 0-10-16,-11 4-26 0,-5 13 21 15,-4 6 4-15,-5 9-61 16,3 4 0-16,-1 9 0 16,0 2 0-16,6 6 0 15,-2-2 0-15,11 0 0 16,0-2 0-16,1-3 0 31,7-2 0-31,2-2 0 0,0-6 0 16,0-1 0-16,0-6 0 15,7-3 0-15,1-4 0 16,4 0 0-16,-1-5 0 16,-5-8 0-16,6-2 0 0,-1-7 0 15,1 0 0-15,-4 0 0 16,5-11 0-16,-1-3 0 16,1-6 0-16,-2-4 0 15,-4-4 0-15,2-4 0 0,-5-3 0 16,-4 0 0-16,0-1 0 15,-2 0 0-15,-14 4 0 16,1 6 0-16,-6 3 0 31,6 10 0-31,-1 1 0 0,3 5 0 16,-1 2 0-16,6 3 0 16,-5 2 0-16,1 0 0 15,1 0 0-15,5 0 0 16,-4 7 0-16,6 3 0 15,4 3 0-15,0-2-219 16,4 8-284-16,21-5-169 0,-3-4-472 0</inkml:trace>
  <inkml:trace contextRef="#ctx0" brushRef="#br0" timeOffset="79869.3">15512 8274 1994 0,'0'0'556'16,"0"0"-385"-16,0 0 100 15,0 0 45-15,0 0-50 16,0 0-93-16,0 0-70 31,-29-36-16-31,21 36-37 0,-11 2-4 16,2 11 17-16,-3 6-63 15,-3 2 0-15,1 6 0 16,0 0 0-16,2 7 0 16,1-1 0-16,9 1 0 15,-1 0 0-15,4 0 0 16,7-2 0-16,0-2 0 0,0-2 0 16,11-3 0-16,2-7 0 15,3-4 0-15,-3-6 0 16,3-4 0-16,-1-4 0 15,1 0 0-15,2 0 0 16,-2-4 0-16,-1-10 0 16,1-3 0-1,-3-3 0-15,1-4 0 16,-6-3 0-16,3-6 0 16,-8-4 0-16,-3-2 0 0,0-1 0 15,0 2 0-15,-3 5 0 16,-10 6 0-16,0 5 0 15,-1 5 0-15,-1 4 0 16,-1 3 0-16,3-1 0 0,-1 7 0 16,8 1 0-16,-3 3 0 15,7 0 0-15,2 0-201 16,0 19-331-16,13-3-145 16,5 0-367-16</inkml:trace>
  <inkml:trace contextRef="#ctx0" brushRef="#br0" timeOffset="80407.11">15949 8337 1288 0,'0'0'877'0,"0"0"-613"16,0 0-26-16,0 0 63 15,0 0-6-15,0 0-87 16,0 0-110-16,-44-46-11 0,25 46-17 16,2 0-16-16,-3 5 11 15,-5 6-16-15,-2 7 1 16,6 1-11-16,-6 2-24 0,2 2 9 16,5 3-14-16,2 1-8 15,7 4 19-15,4 1-20 16,5-2 9-16,2-2-2 15,0 0-7-15,11-3 20 16,7-4-21-16,0-5 0 31,4-4 0-31,-2-5 0 0,3-5 0 16,-6-2 0-16,1 0 0 16,7 0 0-16,-6-14 0 15,6-3 0-15,0-1 0 16,-5-3 0-16,2-2 0 15,-8 0 0-15,-8-6 0 16,1 0 0-16,-7-5 0 0,0-1 0 16,-7 0 0-16,-11-2 0 15,1 7 0-15,-6 5 0 16,4 8 0-16,-2 3 0 0,3 3 0 16,1 6 0-1,-1 2 0-15,-14 3-17 0,12 0-466 16,3 10-472-16</inkml:trace>
  <inkml:trace contextRef="#ctx0" brushRef="#br0" timeOffset="81338.61">16563 8228 1330 0,'0'0'686'16,"0"0"-307"-16,0 0 2 16,0 0 77-16,0 0-203 15,0 0-71-15,0 0-31 16,-39-29-54-16,26 29-37 0,-1 0-7 16,-1 0-19-16,-3 12-18 15,-2 5-18-15,2 2 0 16,3 4 0-16,-1 0 0 0,3 4 0 15,-1-1 0-15,1 2 0 16,7 0 0-16,-4 2 0 16,10 0 0-16,0-2 0 15,0 0 0-15,0-1 0 16,4-6 0-16,10-1 0 0,1-5 0 16,6-3 0-16,-3-7 0 15,-3-3 0-15,8-2 0 16,-6 0 0-16,1 0 0 15,7-2 0-15,-6-10 0 16,4-2 0-16,-5-2 0 16,-3-2 0-1,-1-2 0-15,-1-2 0 16,-3-4 0-16,-4-2 0 16,-6-4 0-16,0-3 0 15,0 1 0-15,0 2 0 16,-16 3 0-16,3 4 0 0,-1 6 0 15,-1 3 0-15,-3 4 0 16,3 1 0-16,-6 8 0 16,3 0 0-16,3 3-87 0,2 6-529 15,8 8-548-15</inkml:trace>
  <inkml:trace contextRef="#ctx0" brushRef="#br0" timeOffset="82169.85">17537 8104 1595 0,'0'0'685'0,"0"0"-355"16,0 0 23-16,0 0 21 15,0 0-87-15,0 0-98 16,0 0-108-16,0-11-42 31,-8 35 42-31,2 8 1 0,-5 6-82 16,-3 4 0-16,1 3 0 16,0-1 0-16,-3-1 0 15,3-2 0-15,-1-4 0 16,3-6 0-16,3-4 0 15,-4-6 0-15,8-5 0 16,-5-5 0-16,9-8 0 0,-2-1 0 16,0-2 0-16,-1 0 0 15,-4 0 0-15,3-12 0 16,-5-6 0-16,3-3 0 16,-4-6 0-16,-1-5 0 15,5-4 0-15,-4-4 0 0,4-1 0 16,-3 4 0-16,5 4 0 15,-3 9 0-15,2 6 0 16,5 8 0-16,-2 3 0 0,-2 4 0 16,-1 1 0-16,3 2 0 15,0 0 0-15,-7 0 0 16,0 0 0-16,-6 0 0 31,-8 0 0-31,-6 0 0 0,0 0 0 16,-2 0 0-16,2 0 0 15,0 0 0-15,4 2 0 16,1 1 0-16,8-3 0 16,3 0 0-16,8 0 0 15,1 0 0-15,4 0 0 16,0 0 0-16,0 0 0 0,0 0 0 16,0 0 0-16,2 0 0 15,12 0 0-15,6 1 0 16,35 3-269-16,-3 0-536 15,-3-4-639-15</inkml:trace>
  <inkml:trace contextRef="#ctx0" brushRef="#br0" timeOffset="82485.53">17485 8207 1803 0,'0'0'602'0,"0"0"-379"16,0 0 87-16,0 0-3 0,160-12-42 16,-97 6-52-16,-5 0-34 15,-7 0 15-15,-7 2-194 16,-9 1 0-16,-18-2 0 16,-8 3 0-16,-7 2 0 15,-2 0 0-15,0 0 0 16,0 0 0-16,0 0 0 0,0-2 0 15,0 2 0-15,0 0 0 16,0 0 0-16,-9 0 0 16,-2 0 0-16,-20 0 0 15,4 0-495-15,-2 0-461 0</inkml:trace>
  <inkml:trace contextRef="#ctx0" brushRef="#br0" timeOffset="83723.31">32381 6122 879 0,'0'0'286'0,"0"0"-103"16,0 0 128-16,0 0 47 0,0 0-60 16,0 0-67-16,0 0-67 15,8-18-30-15,-8 18-32 16,4 12-53-16,5 12 17 16,3 7 24-16,-1 4 0 15,3 1-33-15,-6-3-35 16,-3-1 6-16,-3-9-11 0,-2-3 4 15,0-7 10-15,-2-6-11 16,-11-3-2-16,-3-4 30 16,-9 0 30-16,-11 0 21 15,-13-11-8-15,-13-10-7 0,-14-5 0 16,-9-6-19 0,-8-3-8-1,-5-6-22-15,2-3-35 16,1 0 0-16,5-2 0 0,8 1 0 15,1 4 0-15,10-1 0 16,2-1 0-16,4 3 0 16,-2 2 0-16,5 2 0 15,6 4 0-15,5 4 0 16,8 3 0-16,8 6 0 0,10 5 0 16,10 2 0-16,3 6 0 15,6 2 0-15,6 1 0 16,0 3 0-16,0 0 0 15,0 0 0-15,0 0 0 16,0 0-20-16,0 0-229 16,14 17-129-1,1 2-185-15,1-1-342 0</inkml:trace>
  <inkml:trace contextRef="#ctx0" brushRef="#br1" timeOffset="92890.59">4081 13404 1603 0,'0'0'399'0,"0"0"85"16,0 0-164-16,0 0-10 16,-11-111-71-16,-4 93-38 15,-3 6-42-15,-3 3-70 16,0 8-19-16,-6 1-29 15,0 0-19-15,0 8 19 16,-2 10-19-16,0 3-4 0,0 5-9 16,4 6 0-16,8 2-9 15,7 4 0-15,10 1 0 16,0 3 3-16,10-2-2 16,14-2 6-16,5-5 9 0,2-8-15 15,-2-4 13-15,-2-9 4 31,-3-8-18-31,-1-4 0 0,2 0 0 16,-6-7 0 0,4-12 0-16,-5-8 0 0,-3-3 0 15,-3-5 0-15,-6-8 0 16,-1-1 0-16,-5-2 0 16,0 2 0-16,0 6 0 15,0 10 0-15,0 10 0 0,0 10 0 16,0 8 0-16,0 0 0 15,0 10 0-15,0 20 0 16,0 8 0-16,4 12 0 16,2 6 0-16,4 2 0 15,-1 3 0-15,-1 1 0 16,1 0 0 0,-4 0 0-16,-5 3 0 15,0-2 0-15,0 3 0 16,0 1 0-16,-7-4 0 15,-2-2 0-15,0-7 0 16,0-9 0-16,2-10 0 0,3-11 0 16,4-8 0-16,0-7 0 15,0-6 0-15,0-3 0 0,0 0 0 16,0 0 0 0,0 0 0-16,11-7 0 0,7-11 0 15,5-7 0-15,6-3 0 16,0-6 0-16,-2 1 0 15,-4-2 0-15,-2 3 0 16,-7 6 0-16,-6 3 0 0,-3 6 0 16,-5 4 0-16,0 6 0 15,0 0 0-15,0 3 0 16,0 3 0-16,0-1 0 16,-5 0 0-16,-7 0-179 15,-3-5-1045-15</inkml:trace>
  <inkml:trace contextRef="#ctx0" brushRef="#br1" timeOffset="93290.73">4203 12912 1741 0,'0'0'523'16,"0"0"25"-16,0 0-68 15,0 0-125-15,0 0-55 32,0 0-151-32,0 0-149 0,6-50 0 15,11 66 0-15,12 11 0 16,4 9 0-16,8 7 0 15,-3 2 0-15,-1-2 0 16,-3-5 0-16,-8-6 0 16,-3-6 0-16,-8-8 0 15,-3-6 0-15,-8-3 0 0,-4-8 0 16,0 1 0-16,0-2 0 16,0 0 0-16,0 0 0 15,-2 0 0-15,-8 0 0 16,2 0-452-16,6 2-1352 0</inkml:trace>
  <inkml:trace contextRef="#ctx0" brushRef="#br1" timeOffset="93813.08">4908 13816 1058 0,'0'0'1198'0,"0"0"-543"15,0 0-163-15,0 0-161 0,0 0-89 16,0 0-122-16,0 0-120 15,67-11 0-15,-29 6 0 16,5 1 0-16,3-1 0 16,-1 4 0-16,-7-1 0 15,-5 2 0-15,-8 0 0 0,-10 0 0 16,-9 0 0-16,2 0 0 16,-6 0 0-16,-2 0 0 15,0 0 0-15,0 0 0 16,0 0 0-16,-2 0 0 15,-14 0 0-15,-18 12-502 16,3 0-367-16,2 1-650 0</inkml:trace>
  <inkml:trace contextRef="#ctx0" brushRef="#br1" timeOffset="94092.73">4921 14015 1914 0,'0'0'738'16,"0"0"-261"-16,0 0 28 0,0 0-202 16,0 0-144-16,0 0-159 15,0 0 0-15,135 26 0 16,-112-22 0-16,0-2 0 16,-5-2 0-16,-5 1 0 15,-4-1 0-15,-4 0 0 0,-3 0 0 16,0 0 0-16,-2 0 0 15,0 0 0-15,3 0 0 16,-1 0 0-16,6 0 0 16,1-1-726-16,1-8-1030 0</inkml:trace>
  <inkml:trace contextRef="#ctx0" brushRef="#br1" timeOffset="94944.03">5909 13555 1243 0,'0'0'547'0,"0"0"-6"15,0 0-83-15,0 0-169 0,0 0-46 16,0 0-77-16,0 0-25 16,47-8 6-16,-10 8-39 15,11 0 13-15,3 0-29 16,2 0-92 0,-4 0 0-16,-1 0 0 15,-11-6 0-15,-6-1 0 16,-8-4 0-16,-6 1 0 15,-8 0 0-15,-2 0 0 16,-7 0 0-16,0 3 0 16,0 0 0-16,0 3 0 15,0 1 0-15,0 3 0 0,0 0 0 16,0 0 0-16,-7 19 0 16,-6 5 0-16,-5 10 0 15,-4 5 0-15,-3 7 0 16,5 2 0-16,-2 1 0 15,0 2 0-15,4-3 0 16,0-4 0-16,9-2 0 0,0-7 0 16,5-9 0-16,2-6 0 15,-3-8 0-15,5-5 0 0,0-5 0 16,0-2 0-16,0 0 0 16,0 0 0-16,0 0 0 15,-2 0 0-15,0-6 0 31,2-6 0-31,0-2-119 0,2-7-483 16,15 2-236-16,6 1-560 16</inkml:trace>
  <inkml:trace contextRef="#ctx0" brushRef="#br1" timeOffset="95191.1">6391 13816 1166 0,'0'0'1041'16,"0"0"-741"-16,0 0 19 15,0 0 195-15,0 0-46 16,0 0-180-16,0 0-288 16,-147 47 0-16,93-32 0 15,2-3 0-15,4 0 0 16,7-5 0 0,12 0 0-16,8-2 0 15,7-4 0-15,9-1 0 16,3 0 0-16,2 0 0 0,0 0 0 15,15 0 0-15,10 0-476 16,6 0-478-16</inkml:trace>
  <inkml:trace contextRef="#ctx0" brushRef="#br1" timeOffset="95613.27">6986 13629 1913 0,'0'0'675'0,"0"0"-180"16,0 0-131-16,0 0-83 15,0 0-115-15,0 0 36 0,0 0-202 16,-54 83 0 0,32-51 0-16,-2 0 0 0,1-3 0 15,-2 0 0-15,10-7 0 0,-3-4 0 16,5-6 0-16,1-3 0 15,6-6 0-15,4-1 0 16,-3-2 0-16,5 0 0 16,0 0 0-16,0-10 0 15,0-12-318-15,0 2-556 32,7 0-551-32</inkml:trace>
  <inkml:trace contextRef="#ctx0" brushRef="#br1" timeOffset="95890.92">6778 13641 1901 0,'0'0'541'0,"0"0"-81"15,0 0 25-15,0 0-180 0,0 0-130 16,0 0-38-16,0 0-45 16,87 71-92-16,-56-33 0 15,-2 2 0-15,0 0 0 16,-2 1 0-16,-4-3 0 15,-4-3 0-15,-3-4 0 0,-5-7 0 16,-4-7 0-16,-2-3 0 16,-5-6 0-16,0-5 0 0,0-3 0 15,0 0 0-15,0 0 0 16,0 0-27-16,0-28-488 16,0 4-304-16,0-7-703 0</inkml:trace>
  <inkml:trace contextRef="#ctx0" brushRef="#br1" timeOffset="96175.63">7353 13515 2322 0,'0'0'528'16,"0"0"-283"-16,0 0 97 15,0 0 4-15,0 0-142 0,0 0-95 16,0 0-109-16,7 116 0 15,-7-60 0-15,0 3 0 16,0-5 0-16,0 0 0 16,0-6 0-16,0-6 0 15,-2-6 0-15,-3-5 0 0,5-12 0 32,0-4 0-32,-2-10 0 15,2 0 0-15,0-5 0 0,0 0 0 16,0 0 0-16,0-7 0 15,7-25-291-15,11 3-485 16,4-5-563-16</inkml:trace>
  <inkml:trace contextRef="#ctx0" brushRef="#br1" timeOffset="96560.75">7904 13605 2104 0,'0'0'600'15,"0"0"-367"-15,0 0 112 16,0 0-25-16,0 0-126 0,0 0-115 16,0 0-13-16,-121 35 11 15,86-5-31-15,-1 4-14 16,7 6-32-16,7 2 0 16,7-3 0-16,10 2 0 0,5-5 0 15,0-8 0-15,18-3 0 31,6-12 0-31,10-5 0 16,1-8 0-16,2 0 0 0,-2-5 0 16,1-18 0-16,-3-4 0 15,-6-8 0-15,-5 0 0 16,-11-2 0-16,-9 2 0 16,-2 2 0-16,-2 5 0 15,-18 4 0-15,-4 5 0 0,-5 6 0 16,-5 2 0-16,-15 3-110 15,6 5-759-15,14-1-794 0</inkml:trace>
  <inkml:trace contextRef="#ctx0" brushRef="#br1" timeOffset="96876.85">7833 13258 1936 0,'0'0'727'0,"0"0"-471"16,0 0 20-16,0 0 43 0,0 0-61 15,0 0-114-15,0 0-29 16,87-5-50-16,-56 3-65 15,0 0 0-15,-2 0 0 16,-2-1 0 0,-10 1 0-16,-3 0 0 15,-3 2 0-15,-7 0 0 16,-4 0 0-16,5 0-21 16,-2 0-315-16,-1 0-393 15,2 0-301-15</inkml:trace>
  <inkml:trace contextRef="#ctx0" brushRef="#br1" timeOffset="97514.14">8705 12888 1614 0,'0'0'585'16,"0"0"-395"-16,0 0 89 15,0 0 26-15,0 0-6 0,0 0-41 16,0 0-87-16,42-81-56 16,-42 81-29-16,0 0-53 15,-5 0 12-15,-11 14 1 32,-5 7 24-32,-8 4-70 0,-5 8 0 15,-1 3 0-15,-2 6 0 16,2 0 0-16,4 6 0 15,-3-2 0-15,10 2 0 16,1 2 0-16,4-1 0 16,0-1 0-16,13-2 0 15,-3-2 0-15,9-2 0 0,0-7 0 16,0-3 0-16,7-9 0 16,8-5 0-16,1-3 0 15,2-6 0-15,-3-4 0 16,8-3 0-16,-4-2 0 15,6 0 0-15,0-7 0 0,-1-7 0 16,3-4 0-16,-2-1 0 0,-6-4 0 16,2 0 0 15,-6-3 0-31,-8 3 0 0,-2 0 0 0,-5 0 0 0,0 2 0 16,0 4 0-16,-7 0 0 15,-7 5 0-15,-6 3 0 31,-2 1 0-31,-7 2 0 0,0 2 0 16,-4 1 0-16,-3 3 0 16,5 0 0-16,-1 0 0 15,8 0 0-15,4 0 0 16,2 0 0-16,5 0 0 16,-12 0-122-16,0 3-549 15,6-2-532-15</inkml:trace>
  <inkml:trace contextRef="#ctx0" brushRef="#br1" timeOffset="99162.31">4199 14766 1502 0,'0'0'374'0,"0"0"-2"16,0 0 9-16,0 0-81 15,0 0-51-15,0 0 8 16,0 0-12-16,16 0-59 15,-30 2-36-15,-10-2-70 16,-5 0-80 0,-9 0 0-16,-9 0 0 15,-2 0 0-15,-7 0 0 16,3 0 0-16,0 0 0 16,3-3 0-16,13-4 0 15,5 1 0-15,16 1 0 0,8 0 0 16,5 3 0-16,3 2 0 15,0 0 0-15,0 0 0 0,0 0 0 16,0 4 0-16,0 18 0 16,9 7 0-16,5 9 0 15,-1 10 0-15,1 4 0 16,-3 2 0-16,3 5 0 16,-6 0 0-16,1-1 0 15,-3-1 0-15,-1-1 0 0,0-7 0 16,-1-4 0-16,-2-7 0 15,-2-5 0-15,0-12 0 16,0-4 0-16,0-8 0 16,0-5 0-16,0-4 0 15,0 0 0-15,0 0 0 16,-4-2 0 0,-8-9 0-16,8-4 0 15,0-5 0-15,4-16-350 16,6 6-547-16,12 0-477 0</inkml:trace>
  <inkml:trace contextRef="#ctx0" brushRef="#br1" timeOffset="99378.03">4041 15247 1600 0,'0'0'654'15,"0"0"-301"-15,0 0 134 16,0 0-210-16,-116 29-63 15,72-23-25-15,1 2-66 16,3-4-42 0,2 0-40-16,5 0-32 15,6-4-9-15,7 3-52 16,7-3-139-16,13 0-154 16,2 0-376-16,15 0-420 0</inkml:trace>
  <inkml:trace contextRef="#ctx0" brushRef="#br1" timeOffset="99693.59">4529 15124 1340 0,'0'0'870'16,"0"0"-548"-16,0 0 138 16,0 0-170-16,0 0-74 15,0 0-48-15,141 0-36 32,-112-2-11-32,0-1-37 0,-4 3-48 15,-8-2-12-15,-3 2-23 16,-6 0-1-16,-8 0-9 15,0 0-103-15,0 0-157 16,0 0-287-16,-8 2-320 16,-8 6-401-16</inkml:trace>
  <inkml:trace contextRef="#ctx0" brushRef="#br1" timeOffset="99914.07">4549 15312 1475 0,'0'0'504'0,"0"0"-26"0,0 0 104 32,0 0-211-32,0 0-92 0,143 6-62 15,-107-4-27-15,-7-2-190 16,-2 3 0-16,-6-1 0 16,-5-2 0-16,-7 0 0 15,0 3 0-15,-2-3-236 16,-3 0-411-16,1 0-796 0</inkml:trace>
  <inkml:trace contextRef="#ctx0" brushRef="#br1" timeOffset="100562.18">5356 14811 697 0,'0'0'1388'15,"0"0"-862"-15,0 0-163 0,0 0-6 16,0 0-96-16,0 0-121 16,0 0-74-16,5 1-18 15,-5 24 7-15,0 7 2 16,-12 8-4-16,-1 6-16 15,-1 2 11-15,-1 0-48 16,1-4 0 0,1-6 0-16,3-9 0 15,0-7 0-15,8-6 0 16,0-7 0-16,2-2 0 16,0-5 0-16,0-2 0 15,8 0 0-15,15 0 0 0,2 0 0 16,4-2 0-16,4-10 0 15,0 3 0-15,3-2 0 16,-5 0 0-16,0 1 0 16,-4 6 0-16,-9 0 0 0,-5 3 0 15,-3-2 0-15,-8 3 0 16,0 0 0-16,-2 0 0 16,0 0 0-16,0 0 0 15,0 0 0-15,0 0 0 0,0 0 0 16,0 0-195-16,0 0-400 15,0 0-257-15,-12-6-830 0</inkml:trace>
  <inkml:trace contextRef="#ctx0" brushRef="#br1" timeOffset="100893.4">5503 14887 2355 0,'0'0'359'0,"0"0"-171"16,0 0 110-16,0 0 42 16,0 0-137-16,0 0-28 15,0 0 3-15,0 104-178 0,-2-61 0 16,0 2 0-16,0 0 0 0,-1 1 0 16,3-7 0-16,0-1 0 15,0-3 0-15,0-5 0 16,0-5 0-16,0-8 0 15,0-8 0-15,0-2 0 16,0-3 0 0,-2-4 0-16,2 0 0 15,-2 0 0-15,0 0 0 16,0 0 0-16,-6-11 0 16,4-1 0-16,2-5 0 15,0 3-656-15,2-1-595 0</inkml:trace>
  <inkml:trace contextRef="#ctx0" brushRef="#br1" timeOffset="103477.2">5887 15091 1560 0,'0'0'966'0,"0"0"-601"16,0 0 13-16,0 0-49 15,0 0-171-15,0 0-41 16,0 0-14 0,-11-36 17-16,11 18-120 0,0-2 0 15,0-4 0-15,4-2 0 16,11 6 0-16,4 0 0 15,3 8 0-15,2 4 0 16,3 5 0-16,2 3 0 16,2 0 0-16,-2 5 0 15,0 13 0-15,-4 8 0 0,-7 6 0 16,-5 3 0-16,-7 0 0 0,-6 3 0 16,0 2 0-1,-8 2 0-15,-15 1 0 0,-4-2 0 16,-4 2 0-16,2-5 0 15,0-4 0 1,8-8 0-16,2-4 0 16,11-6 0-16,3-4 0 15,5-5 0-15,0-3 0 16,11-3 0-16,14-1 0 16,4 0 0-16,4 0 0 15,5-8 0-15,-3-2 0 16,1 0 0-16,-5-2 0 15,-4 6 0-15,-7-1 0 0,-7 4 0 16,-5 1 0-16,-2-2 0 16,-4 4 0-16,3 0 0 15,1-2-44-15,4 2-772 16,-4-3-878-16</inkml:trace>
  <inkml:trace contextRef="#ctx0" brushRef="#br1" timeOffset="103815.06">6921 15054 2295 0,'0'0'728'0,"0"0"-357"16,0 0-17-16,0 0-159 15,0 0-129-15,0 0 21 16,0 0-87-16,-29 82 0 16,11-46 0-16,1-4 0 15,-2 6 0-15,0-6 0 0,1-4 0 16,-3 0 0-16,6-8 0 16,3-4 0-16,4-8 0 15,1-4 0-15,7-2 0 16,0-2 0-16,0 0-48 15,0-6-320-15,0-8-445 16,5-4-348-16</inkml:trace>
  <inkml:trace contextRef="#ctx0" brushRef="#br1" timeOffset="104045.92">6725 15109 1735 0,'0'0'643'0,"0"0"-136"16,0 0-130-16,0 0-110 15,0 0-84-15,0 0 22 0,0 0-26 16,98 68-179-16,-73-36 0 16,1 3 0-16,-4-5 0 15,3-2 0-15,-2 2 0 16,-4-4 0-16,-1-1 0 16,3-4 0-16,-6-5 0 15,-1-4 0-15,-6-6 0 0,5-3 0 16,3-3-200-16,2-5-417 15,-7-11-300-15</inkml:trace>
  <inkml:trace contextRef="#ctx0" brushRef="#br1" timeOffset="104330.43">7282 14962 1925 0,'0'0'610'0,"0"0"-344"15,0 0 275-15,0 0-90 16,0 0-298-16,0 0-97 16,0 0 38-16,13 81-94 15,-11-33 0-15,-2 2 0 16,0-1 0-16,0-6 0 16,0-4 0-16,0-6 0 0,0-4 0 15,0-5 0-15,0-6 0 16,0-6 0-16,0-5 0 15,0-2 0-15,0-5 0 16,0 0-29 0,6-2-211-16,2-13-387 15,3 1-297-15</inkml:trace>
  <inkml:trace contextRef="#ctx0" brushRef="#br1" timeOffset="104692.28">7654 15145 1735 0,'0'0'645'16,"0"0"-174"-16,0 0 34 15,0 0-206-15,0 0-121 16,0 0-86-16,0 0-29 16,-102 23-11-16,71-1 4 0,4 1-56 15,7 6 0-15,7 1 0 0,11-2 0 16,2-3 0-16,4 1 0 15,23-3 0-15,8-2 0 16,17-8 0-16,3-5 0 16,1-8 0-16,-3 0 0 15,1-4 0-15,-8-16 0 32,-5-2 0-32,-14-6 0 0,-12 2 0 15,-13 0 0-15,-2-2 0 16,-13 2 0-16,-16 2 0 15,-6-1 0-15,-8 6 0 16,-24-4-18-16,11 10-485 16,12-2-396-16</inkml:trace>
  <inkml:trace contextRef="#ctx0" brushRef="#br1" timeOffset="105062">7659 14598 1940 0,'0'0'525'16,"0"0"-291"-16,0 0 138 15,0 0-46-15,0 0-123 0,0 0-67 16,0 0-28-16,29 0-30 16,2 0-7-16,4 0 2 15,6 0-43-15,-3 0-30 16,-5 0 0-16,-6 0 0 16,-7 0 0-16,-9 0 0 15,-9 0 0-15,-2 0 0 0,0 0 0 16,0 0-62-16,5 0-229 15,-3 0-331-15,5 2-410 0</inkml:trace>
  <inkml:trace contextRef="#ctx0" brushRef="#br1" timeOffset="105693.84">8642 14405 1839 0,'0'0'558'0,"0"0"-377"16,0 0 143-16,0 0 170 16,0 0-229-16,0 0-107 15,0 0-67-15,-38-15-7 16,16 13-22-16,-3 2-22 15,-4 0-40-15,-2 0 0 16,0 0 0 0,4 0 0-16,0 3 0 15,12 6 0-15,-1-1 0 16,5-3 0-16,2 7 0 16,2 0 0-16,3 5 0 15,2 3 0-15,2 1 0 16,0 4 0-16,0 1 0 0,4 0 0 15,8-6 0-15,1-2 0 16,2-4 0-16,3-2 0 0,0-6 0 16,0 0 0-16,2-4 0 15,-3-2 0-15,8 4 0 16,-5-2 0-16,1 0 0 16,-6-1 0-16,-1 2 0 15,-8 1 0-15,5 1 0 0,-7 3 0 16,1 4 0-16,-2 1 0 15,-3 3 0-15,0 3 0 16,0-1 0-16,-23 1 0 16,-8 2 0-16,-10-2 0 15,-5-2 0-15,-1-5 0 32,5-2 0-32,6-7 0 0,14 0 0 15,1-3 0-15,8 0 0 16,7 0 0-16,2-4 0 15,4-7-104-15,0-10-419 16,10 1-293-16,11-2-526 0</inkml:trace>
  <inkml:trace contextRef="#ctx0" brushRef="#br1" timeOffset="106015.26">8549 14464 2116 0,'0'0'297'0,"0"0"-224"15,0 0 145-15,0 0 63 16,0 0-83-16,0 0-56 16,122-28-18-16,-82 19 16 15,2 0-8-15,3-4-33 16,4 1 0-16,0-2-33 15,3-1-3-15,-6-2-15 0,1 2-48 16,-7-1 0-16,-7 1 0 16,-4 5 0-16,-8 3 0 15,-8 2 0-15,-9 1 0 16,-1 4-38-16,-3 0-100 16,0 0-133-16,0 0-276 15,-7 2-85-15,-4 2-853 0</inkml:trace>
  <inkml:trace contextRef="#ctx0" brushRef="#br1" timeOffset="108963.74">4076 16332 1460 0,'0'0'569'0,"0"0"-334"0,0 0 152 16,0 0 76-16,0 0-227 16,0 0-53-16,8 0-10 0,-16 0-23 15,-7 0-27 1,-7 0-6-16,-12 0-117 0,1 0 0 16,-7 2 0-16,-1 1 0 15,2 1 0-15,3-2 0 0,5-2 0 16,6 0 0-16,5 0 0 15,7 0 0-15,1 0 0 16,8 0 0-16,-1 0 0 16,5 0 0-16,0 0 0 15,0 0 0-15,0 0 0 32,0 0 0-32,0 8 0 0,0 4 0 15,0 6 0-15,0 5 0 16,0 0 0-16,5 7 0 15,-1 2 0-15,-4 4 0 16,0 3 0-16,0 2 0 16,0-1 0-16,-6-3 0 15,-5 0 0-15,-1-4 0 0,1-3 0 16,1-1 0-16,0-8 0 16,3-4 0-16,5-2 0 15,2-1 0-15,0-2 0 0,0-4 0 16,5 2 0-1,9-2 0-15,3-2 0 0,1 1 0 32,2-4 0-32,2-1 0 0,1 0 0 15,3-2 0 1,1 0 0-16,-2 0 0 0,-3 0 0 0,-2 0 0 16,-7-4 0-16,-1 1 0 0,-6 1 0 15,-2-3 0 1,-1 5 0-1,-3 0 0-15,2-4 0 0,0 4 0 16,3-2 0-16,2-6-60 16,-1 0-729-16,-2-4-731 0</inkml:trace>
  <inkml:trace contextRef="#ctx0" brushRef="#br1" timeOffset="109179.05">3876 16762 2419 0,'0'0'795'0,"0"0"-653"16,0 0-17-16,0 0 229 15,0 0-93-15,0 0-261 0,-153 22 0 32,107-12 0-32,2 2 0 15,9-2 0-15,3-3 0 0,12 2 0 16,6-4 0-1,14-5-174-15,0 0-650 0,19 0-853 0</inkml:trace>
  <inkml:trace contextRef="#ctx0" brushRef="#br1" timeOffset="110695.53">11043 13104 702 0,'0'0'699'16,"0"0"-446"-16,0 0-57 15,0 0 7-15,0 0 28 0,0 0-9 16,-12-54-17 0,12 52-43-16,0 2-40 0,14 0-44 31,15 2-39-31,9 14 22 16,9 8 22-16,-3 7-31 0,-2 4-7 15,-11 3-15-15,-8 7-9 16,-19 3 1-16,-4 4-10 15,-15 6-6-15,-25 2-5 16,-5 0-1-16,-13 3 0 16,7 0 0-16,0 2 0 15,6-1-1-15,14 1 2 0,9-2-1 16,17-1 8-16,5-2-7 16,2-3 4-16,23-2 7 15,6-2-1-15,0-2 20 16,-2-5-4-16,-4-2-9 15,-9-3-1-15,-5 2-16 16,-9-4 6 0,-2 5-7-16,0 1 1 15,-13 2 8-15,-5 2-9 16,-3 6 0-16,2-2 1 0,-4 5-1 16,7 1 0-16,3 1 1 15,9-2-1-15,0 3 9 16,-1-6 9-16,5 1 23 15,0-3 11-15,0 1-13 0,0-1-3 16,0-1-9-16,0 3-13 16,0 2 1-16,0-2 0 15,7 3-3-15,-3 3 3 16,-2 2-3-16,-2 0-2 16,0 3-4-16,0 1-6 15,0 5 1 1,0 0-1-16,0 9 1 15,0 4 5-15,0 6 12 16,0 4-5-16,0-2 1 16,11-3 11-16,1-4-7 15,-1-10-4-15,-5-9-1 16,-4-9 44-16,0-10-57 0,-2-14 0 16,0-10 0-16,0-7 0 15,0-12 0-15,0-5 0 16,-2 0 0-16,-4 0 0 0,-5 0 0 15,-3-15 0-15,-1-10 0 16,-23-27-47-16,9 2-569 16,-4-2-886-16</inkml:trace>
  <inkml:trace contextRef="#ctx0" brushRef="#br1" timeOffset="112594.95">12958 13092 1000 0,'0'0'1013'0,"0"0"-524"15,0 0-228-15,0 0 34 16,0 0-26-16,0 0-76 31,-16-8-51-31,-6 8-5 16,-7 8 8-16,-14 1-43 0,-1 3-52 16,-3-4-50-16,-4-1 0 15,8-2 0-15,6 0 0 16,3-5 0-16,5 0 0 15,11 0 0-15,3 0 0 16,3 0 0-16,1-8 0 16,9 4 0-16,2 0 0 15,0 3 0-15,0 1 0 0,0 0 0 16,0 0 0-16,0 0 0 0,9 12 0 16,3 7 0-1,-2 8 0-15,3 4 0 0,3 6 0 16,-3 4 0-16,1 4 0 15,-7 3 0-15,-1 1 0 32,-4-3 0-32,3 0 0 0,-2-4 0 15,-3-2 0-15,2-4 0 16,-2-3 0-16,0-5 0 16,2-3 0-16,-2-4 0 15,7-2 0-15,1-6 0 16,2-1 0-16,1-3 0 15,-3-4 0-15,8 0 0 0,4-3 0 16,0-2 0-16,9 0 0 16,2 0 0-16,9 0 0 15,-1 0 0-15,-6-2 0 16,5-6 0-16,-7 2 0 16,-11 1 0-16,0 2 0 15,-11 1 0-15,0 2 0 0,-7-2 0 16,-2 2 0-16,0 0 0 15,0 0 0-15,0 0 0 16,0 0 0-16,0-2 0 16,-6-4 0-16,-8 0-700 0,3-5-613 0</inkml:trace>
  <inkml:trace contextRef="#ctx0" brushRef="#br1" timeOffset="112848.62">12971 13554 1719 0,'0'0'990'0,"0"0"-430"16,0 0-270-16,0 0-21 16,0 0-1-16,0 0-268 15,-154 15 0-15,108-6 0 16,3-2 0-16,7-3 0 15,7 3 0-15,12-6 0 16,5 2 0 0,8-2 0-16,4 3-213 15,14-2-418-15,7-2-467 0</inkml:trace>
  <inkml:trace contextRef="#ctx0" brushRef="#br1" timeOffset="113180.19">13751 13450 1422 0,'0'0'824'16,"0"0"-320"-16,0 0-197 15,0 0 12-15,0 0-122 16,0 0-22-16,0 0-47 16,102 0-20-16,-61 0 4 15,-5-3-112-15,-3 1 0 16,-4 0 0-16,-4 0 0 16,-10 0 0-16,-3 2 0 0,-8 0 0 15,-2 0 0-15,-2 0 0 16,0 2-242-16,-16 22-258 0,-11-1-216 15,-2-3-497-15</inkml:trace>
  <inkml:trace contextRef="#ctx0" brushRef="#br1" timeOffset="113380.09">13749 13708 1670 0,'0'0'747'15,"0"0"-394"-15,0 0 189 16,0 0-193-16,125-10-58 15,-92 1-147-15,3 4-144 32,-7-2 0-32,-7 3 0 0,-9 1 0 15,1 1 0-15,-12 0 0 16,5-1 0-16,-3 3 0 16,6 0 0-16,-4 0-345 15,5-1-944-15</inkml:trace>
  <inkml:trace contextRef="#ctx0" brushRef="#br1" timeOffset="114149.31">15581 12843 652 0,'0'0'901'0,"0"0"-352"0,0 0-241 16,0 0 60-16,0 0-61 16,0 0-68-16,0 0-78 15,39-10-36-15,-49 10 22 0,-9 4 13 16,-16 2-31-1,-2 1-79-15,-12-2-50 0,0-2 0 32,-5-2 0-32,8-1 0 15,-1 0 0-15,7 0 0 0,4 0 0 16,12-4 0-16,1-1 0 16,8-2 0-16,3 1 0 15,8 2 0-15,2 3 0 16,2 1 0-16,0 0 0 15,0 0 0-15,0 0 0 0,6 11 0 16,4 11 0-16,-2 6 0 16,3 4 0-16,1 7 0 15,-3 1 0-15,-3 4 0 16,-4 2 0-16,0 2 0 16,-2 3 0-16,0-2 0 15,0 0 0-15,0-3 0 0,0-6 0 31,0-6 0-31,0-8 0 16,0-8 0-16,0-6 0 16,0-3 0-16,0-9 0 15,0 0 0-15,0 0 0 16,0 0 0-16,0 0 0 0,-2-3 0 16,0-8 0-16,2-1 0 0,0-8-152 15,0-6-468-15,16 5-298 16,6-2-1256-16</inkml:trace>
  <inkml:trace contextRef="#ctx0" brushRef="#br1" timeOffset="114415.43">15439 13272 114 0,'0'0'1804'0,"0"0"-1265"16,0 0-305-16,0 0 93 15,0 0 52-15,0 0-64 16,0 0-77-16,-132 21-92 15,78-12-146-15,-5 1 0 16,3-1 0 0,0-1 0-16,11-3 0 15,10 2 0-15,8-2 0 16,7 0 0-16,13-1 0 16,0-2 0-16,5-1 0 15,2 1-104-15,0 3-271 16,9-1-401-16,5-1-479 0</inkml:trace>
  <inkml:trace contextRef="#ctx0" brushRef="#br1" timeOffset="114813">16071 13476 2192 0,'0'0'644'0,"0"0"-538"16,0 0 77-16,0 0 127 0,-175 21-7 15,57-3-83-15,-36 4-82 16,-5 0-138-16,21-1 0 15,36-8 0-15,30-2 0 16,14-3 0-16,-6-1 0 0,-3 1 0 16,5 1 0-1,12-5 0-15,19-3 0 0,12-1 0 16,9 0 0-16,6 0 0 16,4 0 0-16,0 0 0 0,0 0 0 15,0 0 0-15,0 0 0 16,16 6-15-16,-1 2-614 15,3-1-245-15</inkml:trace>
  <inkml:trace contextRef="#ctx0" brushRef="#br1" timeOffset="115779">15595 13941 1395 0,'0'0'654'0,"0"0"-366"15,0 0 21-15,0 0 17 0,0 0-16 16,0 0-66-16,0 0-69 16,-18-67-82-16,3 67-54 0,-8 0-1 15,-2 4-14-15,1 13-5 16,-5 2 23-16,0 3-28 15,7 2 10-15,2 3-3 16,4 1-20-16,5 2 12 16,2-2-12-16,9 0 7 15,0-2-5-15,0-6-3 0,7-6 0 16,1-4 2-16,8-4-2 16,2-6 27-16,-2 0-11 15,4 0-6-15,-3 0-10 16,8-16 0-16,0-3 0 15,2-4 0-15,2-5 0 16,-6-2 0 0,2-2 0-16,0-3 0 15,-9 3 0-15,-3 0 0 16,-2 4 0-16,-4 4 0 16,-7 6 0-16,2 9 0 15,-2 0 0-15,0 9 0 0,0 0 0 16,0 0 0-16,0 2 0 15,0 17 0-15,0 8 0 0,-4 5 0 16,-1 6 0-16,-2 3 0 16,5 1 0-16,-2-1 0 15,-1 4 0-15,5 3 0 16,0 0 0-16,0 4 0 16,0 3 0-16,0-4 0 15,0 0 0-15,0-3 0 0,0-4 0 16,5-4 0-16,-3-5 0 15,0-6 0-15,-2-9 0 16,0-2 0-16,0-7 0 16,0-8 0-16,0-1 0 15,0-2 0-15,0 0 0 32,0 0 0-32,0-8 0 0,0-6 0 15,2-3 0-15,5-8 0 16,4-3 0-16,7-2 0 15,2 0 0-15,9 0 0 16,2 4 0-16,3 4 0 16,-3 7 0-16,-4 3 0 0,-7 7 0 15,-7 1 0-15,-4-1 0 0,-4 5 0 16,-5 0 0-16,2 0 0 16,-2 0 0-16,0 0 0 15,0 0-54-15,0 9-782 16,0-8-1959-16</inkml:trace>
  <inkml:trace contextRef="#ctx0" brushRef="#br1" timeOffset="116448.46">17307 13331 1542 0,'0'0'816'0,"0"0"-445"15,0 0-3-15,0 0-42 16,0 0-56 0,0 0-123-16,0 0-67 15,-76-8 11-15,45 8-6 0,-2 0-85 16,-4 0 0-16,6 0 0 16,2 0 0-16,10 0 0 15,-2 0 0-15,13 0 0 16,-2 0 0-16,10 0 0 15,0 0-74-15,0 0-208 0,0 3-347 16,3 2-309-16,10 1-1021 0</inkml:trace>
  <inkml:trace contextRef="#ctx0" brushRef="#br1" timeOffset="116663.4">17184 13555 1109 0,'0'0'895'0,"0"0"-354"16,0 0-63-16,0 0-28 16,0 0-183-16,0 0-59 15,0 0-60-15,-138 34-148 0,120-30 0 32,2-1 0-32,3-2 0 15,9 2-3-15,-3 1-169 0,0-1-206 16,-4 2-395-1,7-3-741-15</inkml:trace>
  <inkml:trace contextRef="#ctx0" brushRef="#br1" timeOffset="117813.69">18484 12847 1512 0,'0'0'744'0,"0"0"-488"15,0 0-20-15,0 0-33 0,0 0 3 16,0 0 13-16,0 0-71 15,17 109-13-15,-17-71-31 16,-2-3-35-16,-11 2-8 16,0-2-35-16,-1-6-11 15,3 0-3-15,7-6-12 16,4 0 0 0,0-3 0-16,0-5 1 0,4-1 6 15,18-5 7-15,3-4 26 16,6-2 48-16,10-3-88 15,3 0 0-15,3-3 0 16,6-4 0-16,-6 0 0 16,-5 2 0-16,-11 0 0 15,-4 1 0-15,-9 4 0 0,-5-1 0 16,-3 1 0-16,-8 0 0 16,-2 0 0-16,0 0 0 15,0 0 0-15,0 0 0 16,0 0-105-16,0 0-240 15,0 0-294-15,0 0-339 0</inkml:trace>
  <inkml:trace contextRef="#ctx0" brushRef="#br1" timeOffset="118114.77">18845 13055 892 0,'0'0'1057'0,"0"0"-435"0,0 0-285 0,0 0-3 16,0 0-120-16,0 0-36 16,0 0 14-16,9 85-63 15,-7-36 12-15,0 4-141 16,-2 5 0-16,0 0 0 16,0-1 0-16,2-5 0 15,0-8 0-15,4-8 0 0,-6-8 0 16,0-10 0-16,2-7 0 15,-2-8 0-15,0-1 0 16,0-2 0-16,0 0 0 16,0 0 0-16,4-22-168 31,0 3-427-31,7-3-366 0</inkml:trace>
  <inkml:trace contextRef="#ctx0" brushRef="#br1" timeOffset="118747.98">19356 13268 1807 0,'0'0'650'16,"0"0"-434"-16,0 0 36 15,0 0 14-15,0 0-73 16,0 0-56-16,0 0 7 15,-25-47-48-15,25 29-21 32,0-5-26-32,0-1-40 0,4-4 17 15,19 1-20-15,-4 1-5 16,6 6 17-16,4 3-11 16,-2 8-7-16,0 6 0 15,-5 3 12-15,2 0 2 16,-1 3-8-16,-5 16 6 15,-3 3 16-15,-9 9-27 0,4 1 15 16,-10 11 6-16,0 3-21 16,0 3 31-16,-4 3-32 15,-17-3 0-15,1 0 0 0,-7-5 0 16,-2-6 0 0,5-7 0-16,2-6 0 0,-1-4 0 15,8-9 0-15,8-4 0 0,-2-4 0 31,9-4 0-31,0 0 0 16,0 0 0-16,0 0 0 16,2 0 0-16,14-3 0 15,6-5 0-15,0-2 0 16,7 2 0-16,5 1 0 16,-3 0 0-16,0 3 0 0,-4 2 0 15,2 1 0-15,-9 1 0 16,0 0 0-16,-6 0 0 15,-8 0 0-15,3 0 0 16,-6 0 0-16,-3 0 0 16,2 0 0-16,-2 0 0 15,0 0 0-15,0 0 0 0,0 0-14 16,9 0-549-16,-5 0-323 16,5 0-1509-16</inkml:trace>
  <inkml:trace contextRef="#ctx0" brushRef="#br1" timeOffset="119113.32">20428 13148 1984 0,'0'0'566'0,"0"0"-410"0,0 0-24 15,0 0 167-15,0 0 2 0,0 0-124 16,0 0-90-16,-34 31 52 16,10 4 2-16,-8 9-67 15,-1 3-34-15,2 3-40 16,0-1 0-16,2 0 0 16,4-5 0-16,0-7 0 15,10-10 0-15,3-8 0 0,6-7 0 16,6-4 0-16,0-7 0 15,0-1 0-15,0 0 0 16,0 0 0-16,0-4 0 16,0-8-249-16,0-12-283 15,0 2-197-15,2-2-779 0</inkml:trace>
  <inkml:trace contextRef="#ctx0" brushRef="#br1" timeOffset="119364.3">20176 13288 1729 0,'0'0'559'0,"0"0"-430"15,0 0 91-15,0 0 164 0,0 0-2 16,0 0-109-16,0 0-81 16,138 130-32-16,-116-98-92 15,1 1-68-15,-6-3 0 16,1-4 0-16,-5-1 0 15,1-7 0-15,-3-3 0 16,-7-3 0 0,6-4 0-16,-8-3 0 15,-2-3-161-15,9-2-308 16,-5 0-183-16,7 0-624 0</inkml:trace>
  <inkml:trace contextRef="#ctx0" brushRef="#br1" timeOffset="119679.51">20795 13196 2054 0,'0'0'653'0,"0"0"-435"16,0 0-108-1,0 0 114-15,0 0 32 0,0 0-137 0,0 0 4 16,25 57-6-16,-23-12-15 15,0 6 18-15,3 1-120 16,-5-3 0-16,0-8 0 16,0-5 0-16,0-4 0 15,0-8 0-15,0-6 0 32,0-4 0-32,0-5 0 0,0-6 0 15,-5-1 0-15,5-2 0 16,0 0-111-16,0 0-146 15,11-7-332-15,5-8-463 0</inkml:trace>
  <inkml:trace contextRef="#ctx0" brushRef="#br1" timeOffset="120117.4">21239 13351 2102 0,'0'0'609'15,"0"0"-512"-15,0 0 37 32,0 0 47-32,0 0-40 0,0 0-68 15,0 0-43-15,-76 21 21 16,47 6 11-16,-4 4-31 16,-3-2 17-16,7 5-15 15,7-4-10-15,2 2 11 16,6-2-23-16,10-1 5 15,4-3-10-15,0-4 0 0,13-2 3 16,14-4 3-16,4-6 0 16,10-6 27-16,1-2-22 15,3-2 10-15,-1 0 0 16,-4-13-12-16,-7-2 43 16,-2-5-1-16,-4 0-7 15,-9-2 35 1,-7-2-85-16,-3-1 0 15,-8-1 0-15,0 0 0 16,-14 0 0-16,-11 2 0 0,0 4 0 16,-1 4 0-16,2 4 0 15,-10 5-35-15,-13 0-209 16,7 5-363-16,7-3-544 0</inkml:trace>
  <inkml:trace contextRef="#ctx0" brushRef="#br1" timeOffset="120664.32">21259 12537 760 0,'0'0'1003'15,"0"0"-601"1,0 0-152-16,0 0 56 15,0 0-58-15,0 0-58 16,147 0-16-16,-104-4-51 16,-1-3 9-16,0-1-18 15,-9 5-36-15,-6-4 10 16,-4 5-43-16,-13 0-19 0,-2 1-14 16,-6 1-12-16,-2 0-8 15,0 0-64-15,0 0-136 16,-16 1-121-16,-9 8-259 15,6-1-520-15</inkml:trace>
  <inkml:trace contextRef="#ctx0" brushRef="#br1" timeOffset="121133.4">22122 12273 1770 0,'0'0'400'0,"0"0"-257"0,0 0 111 15,0 0 23-15,0 0-20 16,0 0-65-16,0 0-101 16,15-38-32-16,-21 38-8 15,-17 15 18-15,-6 7 27 16,-4 6-24-16,-7 6-17 0,-2 6-7 15,-3 4-34-15,5 5-2 16,-1 0-12-16,10 6 13 16,7-4-11-16,6 4-2 15,14-3 0-15,4-2 5 0,0-6-4 16,17-8-1-16,17-5 1 16,4-13-1-16,4-6 24 31,1-10-14-31,-1-2 7 15,-7 0 8-15,-1-14-10 0,-10-4 33 16,-3-5 27-16,-10 2-75 16,-9-6 0-16,-2 1 0 15,-2-2 0-15,-23 1 0 16,-6 1 0-16,-9 3 0 16,-2 9-42-16,-24 12-195 0,18 2-358 15,3 0-492-15</inkml:trace>
  <inkml:trace contextRef="#ctx0" brushRef="#br1" timeOffset="122018.24">21560 14015 677 0,'0'0'617'0,"0"0"-385"0,0 0-47 16,0 0 148-16,0 0 11 16,-154 0-23-16,87 0-73 15,-11 0-19-15,-29 0-22 16,-29 0-54-16,-31 0-3 15,-11 0-50-15,-5 6-10 16,11-2-22 0,14-3-38-16,-7-1 12 15,2 0-12-15,1 0 10 16,4 0-40-16,6 0 0 16,25 0 0-16,34 0 0 15,21 0 0-15,7 0 0 0,1-4 0 16,-5-2 0-1,-1 1 0-15,17-4 0 0,17 1 0 16,10 3 0-16,12 0 0 16,5 3 0-16,7 0 0 0,2 1 0 15,0 1 0-15,0 0 0 16,0 0 0-16,0 0 0 16,13 0 0-16,16 1-144 15,0 9-402 1,0-1-329-16</inkml:trace>
  <inkml:trace contextRef="#ctx0" brushRef="#br1" timeOffset="126051.8">19306 14420 415 0,'0'0'330'16,"0"0"31"-16,0 0-20 16,0 0 38-16,0 0 20 15,0 0-46-15,0 0-71 0,-95-8-39 16,95 5-55-16,0 3-22 15,0 0-46-15,0 0-50 16,0 0 2-16,15 0-27 16,5-1 9-16,9 1 26 15,11-3-37-15,1-1-1 0,1-2-3 16,2-1-24-16,-3-2 24 16,-8-1-19-16,-4 0-20 15,-12 1 0-15,-3 1 0 16,-5-1 0-16,-5 5 0 15,-4 3 0-15,0-2 0 32,0 3 0-32,0 0 0 0,0 0 0 15,0 0 0-15,0 0 0 16,-2 10 0-16,-9 9 0 16,0 3 0-16,0 6 0 15,0 2 0-15,-1 4 0 0,10 2 0 16,0 1 0-16,2 0 0 15,0-1 0-15,0-5 0 16,4-2 0-16,1-5 0 0,2-4 0 16,-5-8 0-16,-2 0 0 15,2-5 0-15,-2-4 0 16,0-3 0-16,0 0 0 16,0 0 0-16,0 0 0 31,0 0 0-31,0 0 0 0,0 0-56 15,9-8-296-15,-3-6-336 16,6-2-330-16</inkml:trace>
  <inkml:trace contextRef="#ctx0" brushRef="#br1" timeOffset="126352.45">19761 14613 1483 0,'0'0'747'0,"0"0"-428"16,0 0 40-16,0 0-1 0,0 0-121 16,0 0-47-16,0 0-41 31,-145 0-29-31,105 1 14 0,7 3-134 16,2-2 0-16,4 0 0 15,4-2 0-15,10 2 0 16,4-2 0-16,2 0 0 15,5 0 0-15,2 0 0 16,0 0 0-16,0 0 0 16,0 0 0-16,0 0-168 0,31 2-333 15,5 0-149-15,2-2-246 0</inkml:trace>
  <inkml:trace contextRef="#ctx0" brushRef="#br1" timeOffset="126752.57">20428 14592 1031 0,'0'0'978'15,"0"0"-637"-15,0 0-93 0,0 0 78 16,0 0-43-16,0 0-102 16,0 0-23-16,-52 32-20 15,25-6-8-15,0 3-29 16,6 0-17-16,-4 3-18 16,7 0-35-16,-4-4-31 0,4-2 0 15,5-3 0-15,1-5 0 16,8-4 0-16,0-3 0 15,-3-4 0-15,7-2 0 16,0-2 0-16,0-3 0 16,0 0 0-16,0 0 0 15,0 0-84 1,0 0-132-16,0-6-260 16,0-4-241-16,0-4-464 0</inkml:trace>
  <inkml:trace contextRef="#ctx0" brushRef="#br1" timeOffset="127068.81">20172 14638 1724 0,'0'0'556'0,"0"0"-377"16,0 0 101-16,0 0 61 15,0 0-36-15,0 0-87 16,0 0-40-16,88 53-34 15,-63-26-52-15,-5 2-13 0,5 3-79 16,-8-2 0-16,6 2 0 16,-7-4 0-16,-1-5 0 15,-1-2 0-15,-8-7 0 16,3 0 0-16,-7-5 0 16,-2-6 0-16,0-1 0 15,0-2 0 1,0 0 0-16,0 0 0 15,0 0 0-15,0 0-168 16,0-5-314-16,2-9-161 16,7-1-518-16</inkml:trace>
  <inkml:trace contextRef="#ctx0" brushRef="#br1" timeOffset="127417.49">20704 14645 785 0,'0'0'1356'16,"0"0"-980"-16,0 0-219 16,0 0 60-16,0 0 59 15,0 0-125 1,0 0 45-16,11 77-55 16,-6-33-27-16,-5 5 14 15,2 1 10-15,0-2-77 16,3-2-61-16,-3-2 0 15,0-4 0-15,-2-4 0 16,2-10 0-16,0-7 0 16,-2-6 0-16,0-6 0 0,0-6 0 15,0-1 0-15,0 0 0 16,0 0 0-16,0 0 0 16,0 0 0-16,0 0 0 0,0-9-221 15,0-12-272 1,5 1-207-16,2 3-508 0</inkml:trace>
  <inkml:trace contextRef="#ctx0" brushRef="#br1" timeOffset="127969.63">21206 14891 1687 0,'0'0'796'0,"0"0"-550"0,0 0-146 15,0 0 117-15,0 0 76 16,0 0-113-16,0 0-86 16,-16-19-31-16,5 19-13 15,-3 7 41-15,1 1-19 16,-3 9-10-16,1-3 13 16,-1 5-39-16,3-1-2 0,1 2-34 15,6 2 0-15,-3-2 0 16,7 0 0-16,0-2 0 15,2-2 0-15,0-4 0 16,0-2 0-16,0-2 0 0,2-4 0 16,9 6 0-1,5-1 0 1,1-4 0-16,8-1 0 16,-3 0 0-16,3-1 0 0,-1-3 0 15,-4 0 0-15,1 0 0 16,-4 0 0-16,-1-3 0 15,-3-7 0-15,-1-2 0 16,-4-2 0-16,1 0 0 16,-2-4 0-16,-2 0 0 0,-3 0 0 15,-2 0 0-15,0 0 0 16,0-3 0-16,-14 4 0 16,1-3 0-16,-7 4 0 15,-3 0 0-15,-3 1 0 16,-1 4 0-16,-4-1 0 15,0 6 0-15,-2-2 0 0,-6 2 0 16,-3 2 0-16,0 2-86 16,-16-4-274-16,15-2-408 15,3 4-697-15</inkml:trace>
  <inkml:trace contextRef="#ctx0" brushRef="#br1" timeOffset="128622.03">21109 14325 1270 0,'0'0'750'16,"0"0"-469"-16,0 0 7 15,0 0-14-15,0 0-63 16,0 0-31-16,0 0-46 16,114 7-9-16,-76-7-10 31,-9 0-35-31,0 0 1 0,-9 0-12 15,-5 0-21-15,-3 0-8 16,-3 0-32-16,-7 0-2 16,-2 0-6-16,0 0-11 15,0 0-2-15,0 0-80 16,0 0-98-16,0 0-138 0,-9 0-261 16,3 0-327-16</inkml:trace>
  <inkml:trace contextRef="#ctx0" brushRef="#br1" timeOffset="129284.11">22077 14200 1461 0,'0'0'635'0,"0"0"-452"16,0 0-28-16,0 0 174 0,0 0 0 15,0 0-76-15,0 0-70 16,-2-9-63-16,-21 7-18 16,-3 0-21-16,-8 2-44 15,-8 0 20-15,-2 0-27 16,1 0-18-16,1 0 26 15,9 2-38-15,8 2 14 0,2 0-14 0,15-1 9 16,1 2-7 0,5 2-2-16,2-2 0 0,0 9 24 15,0 2-18-15,2 2-5 16,7 1-1-16,2 1 6 16,-4-5-6-16,2 1 6 31,-7-4-5-31,0-4 12 0,0 1-13 15,-2-4 0-15,2 0-1 16,5-2 0-16,0-1 1 16,4 1 2-16,4-2 7 15,10 2-9-15,2-1 0 16,2 0 0-16,0-1 0 16,0 1 0-16,-2 2 0 0,-7 0 0 15,-3 3 0-15,2-2 0 16,-13 5 0-16,-2 1 0 15,1 1 0-15,-5 1 0 16,0 6 0-16,-9-2 0 16,-9 2 0-16,-9-1 0 15,-1 0 0 1,-6-6 0-16,-2 1 0 16,5-8 0-16,2-1 0 15,7-1 0-15,6-3-41 16,3 0-209-16,8 0-341 15,3-5-376-15</inkml:trace>
  <inkml:trace contextRef="#ctx0" brushRef="#br1" timeOffset="129538.16">21992 14235 1960 0,'0'0'543'0,"0"0"-473"16,0 0-40-16,0 0 197 16,0 0 9-16,155-44-41 15,-111 36-46-15,0 0-66 16,-1-1-8-16,-3 4-35 16,-7 1-20-16,-4 1-20 15,-6 0-29 1,-7 3-133-16,-10 0-297 15,-4-2-593-15</inkml:trace>
  <inkml:trace contextRef="#ctx0" brushRef="#br1" timeOffset="131122.24">13678 15686 948 0,'0'0'960'0,"0"0"-440"0,0 0-250 16,0 0 35-16,0 0-19 15,-143 0-79-15,89 0-93 16,1 3-3-16,0-1-35 16,-1 2-19-16,11-4 14 0,1 0-47 15,13 0 16-15,0 0 2 16,12 0-16-16,1 0 13 15,7 0-39-15,3 0 0 16,3 0 0-16,-2 0 0 16,5 0 0-16,-2 0 0 15,-2 5 0 1,-5 7 0-16,3 9 0 16,-4 4 0-16,-3 4 0 15,7 0 0-15,-4 5 0 16,-1-3 0-16,5 1 0 15,-4 0 0-15,6-1 0 0,0 3 0 16,-3-3 0-16,3 3 0 16,-3-7 0-16,4 2 0 0,-1-4 0 15,0-2 0-15,-1-2 0 16,5-3 0-16,0-1 0 16,0-3 0-16,0 2 0 15,0-5 0-15,0-3 0 16,0 3 0-16,0-4 0 15,7 0 0-15,2 0 0 0,9 0 0 16,0-1 0-16,-1-1 0 16,8 2 0-16,-3-3 0 15,5-3 0-15,2 8 0 16,5-8 0-16,-3 4 0 16,0-3 0-16,-2 0 0 15,0-2 0 1,-2 0 0-16,-8 0 0 15,4 0 0-15,-7 0 0 16,-5 0 0-16,-5 0 0 16,1 0 0-16,-2 0 0 15,-3 0 0-15,5 0 0 16,-5 0 0-16,2 0-255 16,-4-9-397-16,0-1-281 0</inkml:trace>
  <inkml:trace contextRef="#ctx0" brushRef="#br1" timeOffset="131417.47">13471 16113 1739 0,'0'0'720'0,"0"0"-467"15,0 0 41-15,0 0 6 16,0 0-61-16,0 0-66 16,-156 27-67-16,113-19 2 0,1 0-40 15,1-2-35-15,3 0-20 16,7-2-13-16,14 1-25 16,1-2-82-16,9 1-101 15,7 0-103-15,11-4-203 16,16 0-35-16,4 0-374 0</inkml:trace>
  <inkml:trace contextRef="#ctx0" brushRef="#br1" timeOffset="131721.76">14197 16284 1482 0,'0'0'790'0,"0"0"-556"15,0 0 80-15,0 0 27 16,113-15-43-16,-74 7-79 16,-8-1-67-16,-2 4-2 0,-2-2-34 15,-12 4-116-15,1-4 0 16,-9 7 0-16,-5 0 0 15,0 0 0-15,-2 0 0 16,0 0-27-16,0 0-201 16,0 0-240-16,-16 0-161 0,-6 0-291 15</inkml:trace>
  <inkml:trace contextRef="#ctx0" brushRef="#br1" timeOffset="131953.07">14168 16483 1813 0,'0'0'606'0,"0"0"-302"15,0 0 252-15,121 11-86 16,-84-11-217-16,3 0-159 16,-1 0-94-16,-8 0 0 15,-7 0 0-15,-6 0 0 16,-7 0 0-16,-7 0 0 15,-1 0 0-15,-1 0 0 0,-2-9-308 16,0 5-565-16,0-6-997 0</inkml:trace>
  <inkml:trace contextRef="#ctx0" brushRef="#br1" timeOffset="161174.9">15220 16133 575 0,'0'0'546'0,"0"0"-227"0,0 0 80 15,0 0 121 1,0 0-177-16,0 0-21 0,16-89-42 15,-14 79-30 1,-2 0-18-16,0 6-55 16,0 0-44-16,0 4-133 15,0 0 0-15,0 0 0 16,0 0 0-16,-13 4 0 16,-5 10 0-16,-9 4 0 15,-2 10 0-15,-2 2 0 16,0 5 0-16,2 0 0 0,0 5 0 15,4 2 0-15,1 3 0 16,6-1 0-16,5 4 0 16,3-2 0-16,8 4 0 15,2-2 0-15,0-8 0 16,12-1 0-16,3-10 0 16,12-7 0-16,0-9 0 0,2-1 0 15,4-6 0-15,5-6 0 16,-3 0 0-16,6 0 0 15,-5-14 0-15,-5-3 0 16,-9-5 0-16,0-2 0 16,-6 2 0-16,-7 0 0 0,-5 3 0 31,-4 0 0-31,0 3 0 0,0 7 0 16,-4-3 0-16,-19 5 0 15,-1 1 0-15,-8 0 0 16,-3 0 0-16,-3 2 0 15,-4-1 0-15,9 4 0 16,2-1 0-16,4 2 0 16,4-4 0-16,9 4 0 0,10 0 0 15,-5-2 0-15,7 2 0 16,2 0 0-16,0 0 0 16,0 0 0-16,0 0 0 15,0 0-53-15,7 0-313 16,22 0-273-16,-5 2-109 15,5 4-481-15</inkml:trace>
  <inkml:trace contextRef="#ctx0" brushRef="#br1" timeOffset="161675.03">15624 16474 1407 0,'0'0'742'0,"0"0"-387"16,0 0 100-16,0 0-147 16,0 0-82-16,0 0-49 15,0 0-52-15,-2-58-25 16,-3 57-8-16,-2 1-53 16,1 0-9-16,-5 0-12 0,-1 0-17 15,-1 4 10-15,-3 10-11 16,1-2 0-16,1 10 0 15,1 0-1-15,11 4 0 16,2 4-5-16,0-2-3 16,0 0 9-16,17-5 1 15,8-2 0 1,4-3 14-16,2-4-15 16,10-5 10-16,-8-1-10 15,7-7 0-15,-9-1 0 16,-2 0 0-16,-2 0 0 15,-12-9 0-15,1-5 0 0,-5-7 0 16,-11-3 0 0,0-2 0-16,0-2 0 0,-2 0 0 0,-21 3 0 15,0 2 0-15,-11 3 0 16,2 5 0-16,-1 2 0 16,4 7 0-16,3 2 0 15,8 1 0-15,5 3 0 16,5 0-156-16,8 3-418 15,14 7-105 1,9 3-336-16</inkml:trace>
  <inkml:trace contextRef="#ctx0" brushRef="#br1" timeOffset="162407.29">16409 16756 1305 0,'0'0'701'0,"0"0"-322"15,0 0 103-15,0 0-177 16,0 0-58-16,0 0-39 16,0 0-26-16,4 23-7 15,-4-23-63-15,0 0-112 16,0-7 0-16,0-7 0 15,0-6 0-15,0-9 0 16,0-8 0-16,-7-11 0 16,-4-5 0-16,0-7 0 15,5 2 0-15,-4 6 0 16,-1 7 0-16,9 14 0 16,-2 8 0-16,2 9 0 15,-4 7 0-15,6 5 0 16,0 2 0-16,0 0 0 15,0 0 0-15,0 16 0 0,6 9 0 16,2 10 0-16,7 0 0 16,4 8 0-16,-1-5 0 0,-3-1 0 15,1-2 0-15,1-3 0 0,-1-6 0 16,2-3 0-16,0-3 0 16,-3-5 0-16,3-1 0 15,5-1 0-15,-4-4 0 16,4 0 0-16,-3-4 0 31,-3 0 0-31,2-5 0 0,-4 0 0 16,-6 0 0-16,2-7 0 15,0-10 0-15,-6-10 0 16,-3-9 0-16,-2-8 0 16,0-4 0-16,0-6 0 15,-7-2 0-15,-6 8 0 16,-3 5 0-16,5 14 0 0,0 7 0 15,5 9 0-15,-2 5 0 16,4 2 0-16,4 2 0 16,-2 4 0-16,2 0 0 15,0 0 0-15,0 0 0 16,0 0 0-16,0 0 0 16,-2 0 0-16,2 0 0 0,-2 9 0 15,2 13-201-15,0-3-495 16,0-1-360-16</inkml:trace>
  <inkml:trace contextRef="#ctx0" brushRef="#br1" timeOffset="162822.31">17135 16203 1356 0,'0'0'714'0,"0"0"-233"0,0 0-21 15,0 0-89-15,0 0-50 16,0 0-132-16,0 0-84 16,-5-17-59-16,1 37 7 15,-5 11-53-15,5 6 0 16,-8 14 0-16,8 2 0 15,0 5 0 1,-3 1 0-16,5 0 0 16,-2-8 0-16,-4-5 0 15,6-6 0-15,2-10 0 16,-2-7 0-16,2-5 0 16,-2-10 0-16,2-2 0 15,0-3 0-15,0-3 0 16,0 0 0-16,0 0 0 0,0 0 0 15,0-3 0-15,0-8 0 0,27-6-469 16,2 0-204-16,2 4-312 16</inkml:trace>
  <inkml:trace contextRef="#ctx0" brushRef="#br1" timeOffset="163238.01">17701 16445 1618 0,'0'0'643'0,"0"0"-434"16,0 0 47-16,0 0 52 16,0 0-52-16,0 0-104 31,0 0-8-31,-62-76 11 0,41 74-40 16,2 0-25-16,-1 2-21 15,-7 0-18-15,0 4-21 16,-2 10-30-16,2 4 0 15,1 6 0-15,8 6 0 16,5 0 0-16,3 5 0 16,10 2 0-16,0-3 0 0,0-1 0 15,12-6 0-15,10-3 0 0,-2-5 0 16,9-1 0-16,4-4 0 16,5 0 0-16,5-2 0 15,1-4 0-15,-3-6 0 16,-8 1 0-16,-6-3 0 15,-3 0 0 1,-10 0 0-16,-8 0 0 16,1 0 0-16,-3 0 0 15,-4 0 0-15,2-3 0 16,8 3 0-16,-6-2-84 16,3-2-871-16</inkml:trace>
  <inkml:trace contextRef="#ctx0" brushRef="#br1" timeOffset="164623.18">32329 13520 1053 0,'0'0'298'0,"0"0"7"0,0 0 77 16,0 0-56-16,0 0-50 15,0 0-55-15,9-19-22 16,-9 17-45-16,0 0-36 16,0 2-35-16,0 0-40 15,2 0-28-15,5 16-6 16,0 10-7-16,1 6 25 0,1 6-26 15,1 3 17-15,-4-4 4 16,0-3-21-16,-3-3 20 16,-3-7-9-16,0-7-4 0,0-2-4 15,0-7 7-15,-11-4-8 16,-7-4 9-16,-9 0 3 16,-11-4 24-16,-13-16-24 0,-4-2-8 15,-13-6-1-15,-1 0 3 16,-2-3-1-16,-1-1 7 15,-3-4 1-15,-1 0 25 16,0-1-25-16,2-1 8 16,5 1 5-16,5 1-29 31,4 5 21-31,2-1-10 0,7 6 2 16,2 1 22-16,-1 1-23 15,6-1 4-15,3 4-11 16,4 0 7-16,8 3-12 15,4 6 0-15,10 5 0 16,6 3 16-16,7 1-16 16,2 3 0-16,0 0 0 0,0 0-10 15,0 0 4-15,0 0-68 16,0 0-122-16,11 5-169 16,2 9-336-16,3-2-301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2155.72363" units="1/cm"/>
          <inkml:channelProperty channel="Y" name="resolution" value="3449.15796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1-10-28T09:15:58.077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10809 4159 720 0,'0'0'1154'15,"0"0"-672"-15,0 0-215 16,0 0 4-16,0 0-70 0,0 0-44 15,53 1-4-15,-21 2-44 16,3 1 10-16,3 0-25 16,-3 0 1-16,2-2 11 0,-8 1-31 15,-8-3-13 1,-7 2-31-16,-5-2-31 0,-5 0 0 16,-4 3 0-16,0-3 0 15,-2 0 0-15,-18 0 0 31,-14 0 0-31,-10 0 0 0,-16-5 0 16,-7-2 0-16,-5 2 0 16,1 1 0-16,11 0 0 15,4 3 0-15,16-1 0 16,16-1 0-16,9 3 0 16,7-1 0-16,6 1 0 15,2 0 0-15,0 0 0 0,0 0 0 16,0 0 0-16,0 0 0 15,0 0 0-15,0 0 0 16,0 0 0-16,2 0 0 16,6 0 0-16,0 0-24 15,7 0-335-15,12 0-324 16,0 0-234 0,-9-4-755-16</inkml:trace>
  <inkml:trace contextRef="#ctx0" brushRef="#br0" timeOffset="78.14">10809 4159 1707 0</inkml:trace>
  <inkml:trace contextRef="#ctx0" brushRef="#br0" timeOffset="331.77">10809 4159 1707 0,'-63'-125'671'0,"63"121"-290"0,0-1 143 0,5 0-140 0,-5 3-77 0,0 2-185 0,0 0-122 16,0 0 0-16,0 0 0 15,0 0 0-15,0 10 0 16,2 12 0-16,0 6 0 15,2 4 0-15,-4 4 0 16,3-2 0-16,-3-1 0 0,0-1 0 16,0-4 0-16,0-5 0 15,0-3 0-15,0-6 0 16,0-5 0-16,0-6 0 16,0 0 0-16,0-3 0 15,-3 0 0-15,3 0 0 16,-2-3 0-1,-2-9 0-15,2-5 0 16,2-19-233-16,0 4-595 16,0-2-747-16</inkml:trace>
  <inkml:trace contextRef="#ctx0" brushRef="#br0" timeOffset="962.82">10969 3759 1903 0,'0'0'557'0,"0"0"-284"16,0 0 45-16,0 0 40 16,0 0-78-16,-51-109-116 15,31 98-44-15,-5 1 3 16,-2 5-123 0,6-1 0-16,-6 6 0 15,-2 0 0-15,-2 0 0 16,-5 11 0-16,2 8 0 15,-2 3 0-15,5 4 0 16,4 5 0-16,-2 6 0 16,8 4 0-16,-2 5 0 15,5 5 0-15,3 2 0 0,6 2 0 0,0-1 0 16,4-4 0 0,5-4 0-16,0-3 0 0,0-5 0 15,14-2 0-15,1-2 0 16,8-3 0-16,-4-5 0 15,4-1 0-15,-3-5 0 16,5-1 0 0,-1-5 0-16,-2-2 0 15,7-4 0-15,5 0 0 0,1-4 0 0,6-2 0 16,1-2 0-16,3 0 0 16,-1-2 0-16,-2-10 0 15,-1-6 0-15,-6-3 0 16,1-1 0-16,-3-4 0 15,-4-2 0-15,-4-2 0 16,-5-7 0 0,0-2 0-16,-6-7 0 15,-8-3 0-15,-6-1 0 16,0 0 0-16,0 2 0 16,-6 6 0-16,-13 3 0 15,0 6 0-15,-8-1 0 16,-6 4 0-16,-6 2 0 0,-3 2 0 15,-5 2 0-15,-4 2 0 0,-27-17 0 16,11 7-548 0,7-3-1366-16</inkml:trace>
  <inkml:trace contextRef="#ctx0" brushRef="#br0" timeOffset="2348.71">10372 3914 1005 0,'0'0'590'0,"0"0"-269"0,0 0 22 16,0 0 151-16,0 0-148 16,0 0-43-16,0 0-41 15,-33-10-43-15,10-5-64 0,-6-2-97 16,0-4-58-16,-2 0 0 16,-2-4 0-16,-3-5 0 31,-5 1 0-31,4-5 0 0,-5-2 0 15,-3-2 0-15,-4-3 0 16,2-3 0-16,-7-4 0 16,-2-1 0-16,-1 0 0 15,-1 1 0-15,2-1 0 16,5 5 0-16,-3 0 0 16,6 4 0-16,-2 0 0 0,1-1 0 15,0 4 0-15,4 1 0 16,1 0 0-16,-3 2 0 15,3-1 0-15,4 7 0 16,1 2 0-16,8 4 0 16,4 5 0-16,8 0 0 15,1 3 0-15,5 2 0 0,1 4 0 16,3 0 0-16,5 4 0 16,0 0 0-16,-1 2 0 15,5 0 0-15,0 2 0 16,0 0 0-16,0 0 0 15,0 0 0-15,0 0 0 0,0 0 0 32,0 0 0-32,0 0 0 0,0 0 0 15,0 0 0-15,0 2 0 16,0 12 0-16,0 7 0 16,0 4 0-16,0 8 0 15,0 2 0-15,0 6 0 16,5 1 0-16,-1 0 0 15,-2-6 0-15,0-2 0 0,-2-8 0 16,0-4 0-16,2-8 0 16,-2-4 0-16,5-7 0 15,-5-3 0-15,0 0 0 16,0 0 0-16,0 0 0 16,0 0 0-16,0-13 0 15,0-9 0 1,0-8 0-16,-7-7 0 15,1-4 0-15,-1-1 0 16,0-1 0-16,0 7 0 16,5 9 0-16,0 1 0 15,0 11 0-15,2 1 0 16,0 4 0-16,0 3 0 0,0 2 0 16,0 3 0-16,0 0 0 0,0 2 0 15,0 0 0 1,4 0 0-16,10 0 0 0,3 0 0 15,8 4 0-15,2 4 0 16,0-2 0-16,2 2 0 16,0-2 0-16,0 2 0 15,-3-2 0-15,-4 0 0 0,1 0 0 16,-5-2 0-16,-7 1 0 31,-5-4 0-31,1 1 0 0,-5 0 0 0,-2-2 0 31,0 3 0-31,0-3 0 16,0 3 0-16,0 3 0 16,-2 16 0-16,-7 2-93 0,1-2-968 0</inkml:trace>
  <inkml:trace contextRef="#ctx0" brushRef="#br0" timeOffset="3434.14">10194 4351 1343 0,'0'0'384'15,"0"0"-176"-15,0 0 136 16,0 0 15-16,0 0-93 15,0 0-42-15,0 0-47 32,22-2-35-32,-22 2-7 0,-7 0-33 15,-15 0-10-15,-9 0 25 16,-18 0-27-16,-18 0 23 16,-32 0-113-16,-30 2 0 15,-29 8 0-15,-9 3 0 16,8-1 0-16,41-3 0 15,34-4 0-15,14 0 0 0,10-1 0 16,-11 0 0-16,-12 0 0 16,-2-1 0-16,12-3 0 15,15 0 0-15,12 0 0 16,13 0 0-16,8 0 0 16,11 0 0-16,5 0 0 15,5 0 0 1,2 0 0-16,2 0 0 15,0 0 0-15,0 0 0 0,0-3 0 16,0 2 0-16,4-3 0 16,5-5 0-16,3-1 0 15,3-2 0-15,3-2 0 16,1-4 0-16,6-1 0 16,2-4 0-16,-2 3 0 0,-1 0 0 15,-6 2 0-15,-2 7 0 16,-8-1 0-16,-3 9 0 15,-3 1 0-15,-2 2 0 16,0 0 0-16,0 0 0 16,0 0 0-16,-13 2 0 15,-3 8 0 1,-9 4 0-16,-1 0 0 16,-5 2 0-16,-3 3 0 15,6-4 0-15,-1 4 0 16,6-4 0-16,5 1 0 15,5 0 0-15,6 2 0 16,7-1 0-16,0 1 0 0,0 0 0 16,5 0 0-16,10-3 0 15,3 1 0-15,-1-2 0 0,4-1 0 16,-3-3 0-16,-3-1 0 16,-3-2 0-16,-6-2 0 15,3-3 0-15,-3 1 0 16,2-1 0-16,7 2 0 15,-2 0-492-15,5-4-1278 0</inkml:trace>
  <inkml:trace contextRef="#ctx0" brushRef="#br0" timeOffset="4412.92">10657 4590 1235 0,'0'0'545'0,"0"0"-145"16,0 0 118-16,0 0-159 15,0 0-19-15,0 0-106 16,0 0-83-16,0-35-56 16,0 44-58-16,-2 14 5 0,-2 14 38 15,-1 10-20-15,5 8-60 16,-2 11 0-16,0 5 0 16,-1 5 0-16,1 5 0 15,2 0 0-15,0 3 0 16,0 2 0-16,0 1 0 0,0-3 0 15,0-1 0-15,0-5 0 0,0-4 0 16,0-8 0 0,5-6 0-16,-1-9 0 0,7-8 0 15,-9-8 0-15,7-9 0 16,-6-9 0-16,-1-7 0 16,0-3 0-16,-2-6 0 31,0 1 0-31,0-2 0 0,0 0 0 15,5 0 0-15,-3 0 0 16,2-12 0-16,3-4 0 16,2-10 0-16,4-3 0 15,2-8 0-15,1-3 0 16,7 1 0-16,-6 0 0 16,-1 6 0-16,-3 8 0 0,-3 3 0 15,-4 6 0-15,-6 4 0 16,2 4 0-16,-2 3 0 15,0 5 0-15,0 0 0 16,0 0 0-16,0 0 0 0,0 17 0 16,-2 3 0-16,-4 7 0 31,-2 4 0-31,6-1 0 0,-2 0 0 16,-3-2 0-1,3-5 0-15,-2-2 0 0,-4-5 0 16,-1-4 0-16,-5-3 0 15,-3-2 0-15,-6-5 0 16,-6-2 0-16,-5 0 0 16,-2-2 0-16,2-10 0 0,5 0 0 15,6 3 0-15,10-4 0 16,1 3 0-16,14-2 0 16,0 1 0-16,0-10 0 15,21 3-300-15,-1-1-853 0</inkml:trace>
  <inkml:trace contextRef="#ctx0" brushRef="#br0" timeOffset="5266.01">11446 4386 542 0,'0'0'316'16,"0"0"-95"-16,0 0-33 15,0 0 35-15,0 0 61 16,0 0 37-16,0 0-51 15,-42 0-2-15,42 0-40 16,0 0-23-16,0 0-27 0,0 0-36 16,0 0-28-16,0 0-42 15,20 5-43-15,4 11 79 0,19 4 4 16,14 9-10 0,15 7-1-16,13 8-29 0,9 6-72 15,6 4 0-15,2 2 0 16,1 2 0-16,-3-2 0 15,2-1 0-15,-3-4 0 0,-1 0 0 16,-7-3 0-16,1-2 0 16,-7-3 0-16,-8-2 0 15,-7-7 0-15,-13-5 0 16,-14-8 0-16,-12-7 0 16,-16-5 0-16,-3-7 0 31,-10-2 0-31,-2 0 0 0,0-5 0 15,0-9 0-15,0-8 0 16,0-4 0-16,-8-6 0 16,-4 1 0-16,1-1 0 15,-1 11 0-15,6 7 0 16,4 6 0-16,2 5 0 0,0 3 0 16,0 0 0-16,0 3 0 15,8 14 0-15,6 2 0 16,-1 7 0-16,3-1 0 15,-5-2 0-15,-9 0 0 0,0-6 0 16,-2-3 0-16,0-2 0 16,-15-2 0-16,-14-5 0 31,-11-5 0-31,-9 0 0 0,-56-39 0 16,13 0-348-16,4-10-1041 0</inkml:trace>
  <inkml:trace contextRef="#ctx0" brushRef="#br0" timeOffset="6397.42">11373 4124 484 0,'0'0'750'16,"0"0"-414"-16,0 0-22 16,0 0 43-16,0 0 20 15,0 0-67-15,0 0-42 16,-2 0-43-16,6-2-80 15,11-7-14-15,8-4-28 0,4 0-22 16,8-8 2-16,9 0-5 16,12-6-24-16,9-1-54 15,11-4 0-15,9-2 0 0,6-1 0 16,9 2 0-16,6-1 0 16,-4 5 0-16,-2 2 0 15,-7 4 0-15,3 1 0 16,-7 2 0-16,3 4 0 15,-7 1 0-15,-5 0 0 0,-7 3 0 16,-3 2 0-16,-13 2 0 16,-7 0 0-16,-17 4 0 15,-15 3 0-15,-5-2 0 16,-11 3 0-16,-2-2 0 16,0 2 0-16,0 0 0 15,0 0 0 1,0-2 0-16,0 2 0 15,0-1 0-15,0 1 0 16,-6-3 0-16,-7 1 0 16,-10-2 0-16,-8 1 0 15,-10 0 0-15,-5-1 0 0,-10 2 0 16,8 2 0-16,-2 0 0 16,17 0 0-16,8 0 0 15,17 0 0-15,0-2 0 0,8 2 0 16,0 0 0-16,0-1 0 15,10 1 0-15,3-3 0 16,7-1 0-16,9 0 0 16,11-2 0-16,5 0 0 15,6-2 0 1,-2 2 0-16,3-3 0 16,-8 2 0-16,-9 3 0 15,-1 1 0-15,-12 0 0 16,-1 3 0-16,-11 0 0 15,1 0 0-15,-1 8 0 16,-4 6 0-16,1 2 0 16,-3 0 0-16,-4 2 0 0,0-2 0 15,0 0 0-15,0-2 0 16,-4-1 0-16,-19-6 0 16,-8 0 0-16,-60-7-129 15,9-3-688-15,-7-15-1087 0</inkml:trace>
  <inkml:trace contextRef="#ctx0" brushRef="#br0" timeOffset="7413.03">11043 3539 1121 0,'0'0'488'16,"0"0"-117"-16,0 0 137 16,0 0-157-16,0 0 1 0,0 0-66 15,0 0-13-15,-2 4-29 16,2-8-142-16,0-12-102 16,4-7 0-16,5-6 0 15,3-10 0-15,-2-11 0 16,3-8 0-16,3-10 0 15,2-8 0-15,-2-3 0 0,-1 1 0 16,-1 3 0-16,-6 2 0 16,4 8 0-16,-3 10 0 15,-5 5 0-15,-2 5 0 16,0 7 0-16,-2 6 0 16,0 6 0-16,0 6 0 0,0 8 0 31,0 6 0-31,0 5 0 0,0 1 0 15,0 0 0-15,0 0 0 16,-2 5 0-16,-11 9 0 16,-9 5 0-16,-5 3 0 15,-9 2 0-15,5-1 0 16,-2 4 0-16,4-6 0 16,4 0 0-16,7-7 0 0,7-4 0 15,5-2 0-15,6-6 0 16,0-2 0-16,0 0 0 15,0 0 0-15,8 0 0 16,15-9 0-16,4-6 0 16,8-7 0-16,7-3 0 15,3 0 0 1,-3-1 0-16,-2 1 0 16,-6 3 0-16,-6 4 0 15,-1 7 0-15,-13 2 0 16,-1 6 0-16,-3 3 0 15,-6 0 0-15,0 0 0 16,7 17 0-16,-1 7 0 0,-4 7 0 16,3 3 0-16,-5-2 0 15,3-3 0-15,-5 0 0 16,-2-5 0-16,0-5 0 16,0 1 0-16,0-8 0 0,-22 1 0 15,-5-5-683-15,5-8-1093 16</inkml:trace>
  <inkml:trace contextRef="#ctx0" brushRef="#br0" timeOffset="8481.99">12717 6346 1179 0,'0'0'498'16,"0"0"-172"-16,0 0 9 15,0 0 152-15,0 0-174 0,0 0-3 16,18-64-43-16,-18 64-92 16,0 0-74-16,0 10-58 0,0 12 19 15,0 6-62-15,0 9 0 16,0 0 0-16,0 1 0 16,0 1 0-16,0-5 0 15,0-4 0-15,0-6 0 16,0-8 0-16,0-6 0 15,-3-6 0-15,1-4 0 0,-2 0 0 16,-3 0-45-16,-22-21-321 16,2-3-403-16,-2-3-399 0</inkml:trace>
  <inkml:trace contextRef="#ctx0" brushRef="#br0" timeOffset="9150.7">12362 6082 2029 0,'0'0'587'0,"0"0"-321"15,0 0 100-15,0 0-51 0,0 0-119 16,0 0-77-16,0 0-37 16,-29 2 1-16,16 11-30 0,-1 6-53 15,-1 3 0-15,1 4 0 16,6 1 0-16,-1 8 0 15,5 0 0-15,2-1 0 16,2-1 0-16,0-3 0 16,2-6 0-16,11-2 0 15,3-5 0 1,-3-6 0-16,1-2 0 16,-6-5 0-16,1-4 0 15,-5 0 0-15,6 0 0 16,-6 0 0-16,-2 0 0 15,3 0 0-15,-3 0 0 16,-2 0 0-16,0 0 0 16,0 0 0-16,0-3 0 0,-9 3 0 15,-11 0 0-15,-16-1 0 16,-9 1 0-16,-12 0 0 16,-6 0 0-16,-4 0 0 15,7 0 0-15,9 0 0 0,13 1 0 16,14-1 0-16,10 0 0 15,10 0 0-15,4 0 0 0,0-5 0 16,0-4 0-16,6-3 0 16,8 5 0-16,-1-2 0 15,5 5 0-15,-5 4 0 16,3 0 0-16,-3 0 0 16,-2 7 0-16,-6 8 0 31,0 8 0-31,-5 3 0 0,0 2 0 15,-21 4 0-15,-8 0 0 16,-4-1 0-16,-11-2 0 16,-6-3 0-16,5-6 0 15,1-6 0-15,4-4 0 16,7-5 0-16,4-4 0 16,-2-1-189-16,6-8-649 0,0-9-766 0</inkml:trace>
  <inkml:trace contextRef="#ctx0" brushRef="#br0" timeOffset="10367.79">11145 6657 2531 0,'0'0'698'0,"0"0"-451"16,0 0 96-16,0 0-66 15,0 0-277-15,0 0 0 16,0 0 0-16,21-91 0 16,-4 64 0-16,3-7 0 0,7-4 0 15,0-2 0-15,0-3 0 16,0 1 0-16,-6 2 0 16,4 6 0-16,-7 8 0 15,-3 6 0-15,-1 8 0 16,-7 5 0-16,-1 2 0 15,-6 3 0-15,7 2 0 0,0 0 0 16,2 0 0-16,4 7 0 16,3 6 0-16,-1 0 0 15,3 2 0-15,-3 2 0 16,-3-3 0-16,-1-2 0 16,-5-1 0-16,-6 0 0 0,0-4 0 31,0 3 0-31,0-2 0 0,-4 3 0 15,-21 0 0-15,-6 1 0 16,-15 2 0-16,-12 0 0 16,-9-1 0-16,-5-1 0 15,1-1 0-15,2-2 0 16,9-3 0-16,6-3 0 16,12-3 0-16,13 0 0 0,11 0 0 15,7 0 0-15,4-5 0 16,0-8 0-16,5-1 0 15,2-4 0-15,0 0 0 16,0 1 0-16,0 1 0 16,0 1 0-16,0 7 0 15,0 4 0 1,0 2 0-16,0 2 0 16,2 0 0-16,-2 0 0 15,0 0 0-15,0 6 0 16,0 4 0-16,-6 4 0 0,-12 1 0 15,-6-1 0 1,-5-1 0-16,-7-1 0 0,0 0 0 16,-2-3 0-16,7-4 0 15,2 0 0-15,2-5 0 0,14 0 0 16,-1 0 0-16,6-3 0 16,1-8 0-16,7-3 0 15,-2-7 0-15,2 2 0 16,0-3 0-16,0-1 0 15,0 3 0-15,0 5 0 0,0 0 0 16,0 4 0-16,0 4 0 16,0 2 0-16,0 0 0 15,0 1 0-15,-4 2 0 16,-6 0 0-16,-3 2 0 16,-5 0 0-16,-7 0 0 31,-3 0 0-31,-1 0 0 0,-5 0 0 15,3 2 0-15,3 4 0 16,-1-1 0-16,4 0 0 16,2 2 0-16,7-4 0 15,1 3 0-15,2-1 0 0,6-2 0 16,0 1 0-16,1 1 0 16,-1-4 0-16,5 3 0 15,2 0 0-15,0 0 0 0,0 0 0 16,0 2 0-16,0 0 0 15,0 2 0-15,9 1 0 16,4 0 0-16,5 3 0 16,5-1 0-16,0-4 0 31,4 3 0-31,2-3 0 0,2 0 0 16,5-3 0-16,-2-1 0 15,-5-2 0-15,2-1 0 16,1 0 0-16,-3 0 0 15,-6 0 0-15,2 0 0 16,0 0 0-16,2 0 0 16,-3 0 0-16,5 0-354 0,9 12-288 15,-7-1-249-15,-6-3-1092 0</inkml:trace>
  <inkml:trace contextRef="#ctx0" brushRef="#br0" timeOffset="10583.15">10916 6774 1761 0,'0'0'684'16,"0"0"-152"-16,0 0-54 16,0 0-148-16,0 0-19 15,0 0-311-15,0 0 0 16,-60 10 0-16,44-10 0 0,1 0 0 15,-1 0-12-15,-7-5-473 16,4-3-352-16,-2 1-507 0</inkml:trace>
  <inkml:trace contextRef="#ctx0" brushRef="#br0" timeOffset="10767.95">10537 6779 1820 0,'0'0'710'0,"0"0"-238"15,0 0-1-15,0 0-168 16,0 0 17-16,-127 5-320 0,98-3 0 16,4-2 0-1,0 0 0 1,10 0 0-16,-1 0-125 16,3 0-634-16,-1-15-1050 0</inkml:trace>
  <inkml:trace contextRef="#ctx0" brushRef="#br0" timeOffset="12716.65">9442 6597 1382 0,'0'0'743'0,"0"0"-422"0,0 0 11 31,0 0-50-31,0 0-119 16,0 0-1-16,0 0-8 0,21-56-26 15,-13 32 2 1,3-3-26-16,1-1-35 0,1-6-6 16,-5 2-44-16,6-1 25 15,-3 3-44-15,-1 4 0 16,-4 3 0-16,3 5 0 15,-5 6 0-15,-2 4 0 0,6 2 0 16,-6 2 0-16,0 4 0 16,0 0 0-16,0 0 0 15,-2 0 0-15,7 0 0 0,-1 0 0 16,1 0 0-16,2 4 0 16,4 2 0-16,1 2 0 15,1-1 0-15,1 2 0 16,4-1 0-16,-2 2 0 15,0 0 0-15,2 2 0 16,-2-2 0-16,-3 0 0 16,1-2 0-16,-3 0 0 15,1 0 0 1,-3 1 0-16,-5-4 0 16,6 1 0-16,-8 1 0 0,3-2 0 15,-3 0 0 1,-4-1 0-16,0 0 0 0,0 0 0 15,0-3 0-15,-2 6 0 16,-15-4 0-16,-6 6 0 16,-10-2 0-16,-10 4 0 0,-8-3 0 15,-7 2 0-15,-4 0 0 16,-4-3 0-16,9 2 0 16,1-4 0-16,7 0 0 15,3-1 0-15,5-3 0 16,8 4 0-16,6-3 0 15,7-2 0 1,11 1 0-16,4-1 0 16,5 0 0-16,0 0 0 15,0 0 0-15,0 0 0 16,0 0 0-16,0 0 0 16,0 0 0-16,0 0 0 15,0 0 0-15,0-1 0 16,0-7 0-16,0-3 0 0,0-5 0 15,0-2 0-15,-4-8 0 16,-2-7 0-16,-3-8 0 0,-5-6 0 16,1-2 0-1,-1 1 0-15,1 6 0 0,-1 7 0 16,10 12 0-16,0 7 0 16,-1 6 0-16,5 4 0 0,0 3 0 15,0 3 0-15,0 0 0 16,0 0 0-16,13 3 0 15,8 11 0-15,28 10 0 16,-7-2-602-16,2-6-320 0</inkml:trace>
  <inkml:trace contextRef="#ctx0" brushRef="#br0" timeOffset="12937.82">9674 6075 1362 0,'0'0'1256'0,"0"0"-785"16,0 0-154-16,0 0 144 0,0 0-232 15,0 0-229-15,0 0 0 16,5-46 0-16,-5 46 0 0,0 0 0 16,0 0 0-1,-5 0 0-15,-6 0-233 0,-27 14-241 16,0-2-194-16,3 0-505 0</inkml:trace>
  <inkml:trace contextRef="#ctx0" brushRef="#br0" timeOffset="13216.31">8805 6328 1375 0,'0'0'377'0,"0"0"110"15,0 0-15-15,0 0-106 16,0 0-5-16,-79 102-80 16,48-71-76-16,-2 1-33 0,-3 2-172 15,1-2 0-15,-1-2 0 16,3-2 0-16,4-6 0 15,6-6 0-15,5-4 0 0,7-8-210 16,7-4-477-16,2 0-237 0</inkml:trace>
  <inkml:trace contextRef="#ctx0" brushRef="#br0" timeOffset="14038.71">8246 6395 1967 0,'0'0'597'0,"0"0"-351"16,0 0 214-16,0 0-183 16,0 0-113-16,0 0-8 15,0 0-51-15,-12-65-20 16,12 54-46-16,0-6-39 15,2-1 0 1,2-2 0-16,8-2 0 16,1-3 0-16,1 4 0 15,3-1 0-15,-1 0 0 16,7 6 0-16,-4 2 0 0,2 5 0 16,-4 4 0-1,3 3 0-15,-4 2 0 0,6 0 0 16,-4 0 0-16,-3 2 0 0,1 8 0 15,-5 0 0-15,-1 2 0 16,-8 4 0-16,-2-1 0 16,0 5 0-16,-18-1 0 15,-16 0 0-15,-8 4 0 16,-16-3 0-16,-14-1 0 16,-3-3 0-16,-1-3 0 0,5-3 0 15,8-2 0-15,16-4 0 16,16-1 0-16,9-3 0 15,13 0 0-15,2-15 0 16,7-3 0-16,0-6 0 16,0 0 0-16,5-2 0 15,6 2 0 1,-2 1 0-16,-5 6 0 16,1 2 0-16,-5 4 0 15,0 5 0-15,0 0 0 16,0 2 0-16,-9 0 0 0,-9 1 0 15,-4 2 0-15,-7 1 0 16,-4 0 0-16,-4 0 0 16,6 1 0-16,-2 7 0 0,6 1 0 15,5 1 0-15,4 0 0 16,7-1 0-16,2 2 0 16,7-2 0-16,2 3 0 15,0-3 0-15,0 5 0 16,18 0 0-16,7 2 0 15,4-2 0 1,4 0 0-16,5-3 0 16,-1-6 0-16,2-5 0 15,-4 0 0-15,5 0 0 16,0-2 0-16,1-12 0 16,-1 2 0-16,-5-2 0 15,-2 5-132-15,8 0-420 16,-12 5-248-16,-7 2-1094 0</inkml:trace>
  <inkml:trace contextRef="#ctx0" brushRef="#br0" timeOffset="14285.16">8149 6695 2374 0,'0'0'624'15,"0"0"-354"-15,0 0 233 0,0 0-178 16,0 0-325-16,0 0 0 16,0 0 0-16,-9 14 0 31,7-14 0-31,-4 0 0 0,-3 0 0 16,-9-7 0-16,2-10-567 15,1-3-819-15</inkml:trace>
  <inkml:trace contextRef="#ctx0" brushRef="#br0" timeOffset="15137.07">7334 5961 2160 0,'0'0'553'16,"0"0"-386"-16,0 0 41 16,0 0 17-16,0 0-59 15,0 0-82-15,0 0 0 16,-87-56 1-16,79 42-47 16,6 0 16-16,2 0-23 0,0 5-13 15,0 0 20-15,14 6-38 16,1 3 0-16,6 0 0 15,-1 9-9-15,-3 9 9 16,-1 2 9-16,-9 3-9 16,-7-3 37-16,0-1-36 15,-11-3 21 1,-16-2 18-16,-8-2-28 0,-4-3 35 16,-3-5-21-16,2-4-26 15,4 0 0-15,5 0 0 16,7-9 0-16,6-3 0 15,5 1 0-15,3 0 0 16,6 6 0-16,4 2 0 16,0 3 0-16,0 0 0 0,0 11 0 15,0 8 0-15,0 10 0 16,0 0 0-16,0 6 0 16,0-2 0-16,-7 1 0 15,-9-8 0-15,1-6 0 16,-1-3 0-16,3-8 0 15,2-2 0 1,2-7 0-16,0 0 0 16,-2 0 0-16,2-10 0 15,-4-6 0-15,-3-8 0 16,1-2 0-16,-4-2 0 16,2-2 0-16,1 6 0 15,3 1 0-15,3 12 0 0,4 4 0 16,2 6 0-16,-3 1 0 15,3 0 0-15,-6 10 0 16,-3 9 0-16,0 7 0 0,-3 5 0 16,-4 1 0-16,-2 2 0 15,2 0 0-15,-11 5 0 16,2-13-627-16,6-5-488 16</inkml:trace>
  <inkml:trace contextRef="#ctx0" brushRef="#br0" timeOffset="15385.48">6279 6198 2538 0,'0'0'528'0,"0"0"-479"15,0 0 79-15,0 0 110 16,0 0-55-16,0 0-32 15,0 128 1-15,0-82-23 16,0-2-129-16,0-1 0 16,0-9 0-16,2-7 0 0,-2-10-9 15,0-5-149-15,0-10-145 16,0-2-221-16,-10-19-227 0,-2-6-1416 0</inkml:trace>
  <inkml:trace contextRef="#ctx0" brushRef="#br0" timeOffset="16799.84">6239 5486 1335 0,'0'0'407'0,"0"0"76"16,0 0-121-16,0 0-3 0,0 0-91 15,-3-111-25-15,-1 96-39 16,0-1-23-16,-1 0-50 16,5 2-56-16,-2 0-27 15,0 5-48-15,2 4 0 16,0 1 0-16,-2 1 0 16,2 3 0-16,0 0 0 0,0 0 0 15,0 0 0-15,0 0 0 16,0 0 0-16,0 0 0 0,0 12 0 15,0 4 0-15,4 5 0 16,-2 2 0-16,5 6 0 16,-3 0 0-1,-2-2 0 1,-2-1 0-16,0 0 0 0,0 0 0 16,0-3 0-16,0-6 0 15,0 2 0-15,0-4 0 16,0 1 0-16,-2-2 0 15,-9-1 0-15,-5 2 0 16,-3 0 0-16,-10 1 0 16,-7 2 0-16,-11-4 0 0,-11 1 0 15,-13 2 0-15,-12-3 0 16,-12 1 0-16,-26 4 0 16,-28 1 0-16,-30-1 0 15,-10 0 0-15,8-5 0 16,23-6 0-16,42-3 0 15,29-4 0 1,29-1 0-16,20 0 0 16,7 0 0-16,11-6 0 15,7-4 0-15,13 0 0 16,0-2 0-16,6 3 0 16,8 2 0-16,6 3 0 15,0 4 0-15,3 0 0 0,0 0 0 16,2 11 0-16,0 6 0 0,-3 1 0 15,-2 2 0-15,0 2 0 16,-6 2 0-16,-3 0 0 16,-7 2 0-16,-4-1 0 15,0-1 0-15,0 0 0 16,-15-4 0-16,-7-2 0 16,-3-4 0-16,-6-2 0 0,-3-4 0 15,-3-4 0-15,-2-4 0 16,4 0 0-16,1 0 0 15,3-4 0-15,2-10 0 16,2-4 0-16,2-2 0 16,4-4 0-16,-2 0 0 15,9 2 0 1,1 1 0-16,7 7 0 16,2 6 0-16,4 4 0 15,0 4 0-15,0 0 0 16,0 0 0-16,0 0 0 0,0 12 0 15,0 4 0-15,0 0 0 16,0 5 0-16,0-2 0 16,0 2 0-16,-10-2 0 15,-5-1 0-15,1-2 0 0,-1-5 0 16,-1-3 0-16,3-7 0 16,2-1 0-16,-1 0 0 15,4 0 0-15,-1-11 0 16,-3-7 0-16,4-7 0 15,-1-2 0 1,-1-9 0-16,2-2 0 16,-1 1 0-16,1 3 0 15,-2 6 0-15,1 8 0 16,5 3 0-16,-2 8 0 16,-2 1 0-16,-3 4 0 15,3-1 0-15,-6 2 0 16,-6 1 0-16,-2 2 0 0,-3 0 0 15,0 0 0-15,-1 0 0 16,-1 10 0-16,5 0 0 16,0 4 0-16,3-2 0 15,4 2 0-15,7-2 0 16,-2 0 0-16,8 2 0 0,0 0 0 16,2 2 0-16,0 0 0 15,0 3 0-15,6-1 0 0,6-1 0 16,3 2 0-1,1-6 0-15,3-1 0 0,2-3 0 16,1-4 0-16,1-2 0 16,1-3 0-16,3 0 0 31,2 0 0-31,0-3 0 0,2-11 0 16,2 0 0-16,0-4 0 15,4 1 0-15,-2-4 0 16,14-11-171-16,-6 4-620 15,-8-2-891-15</inkml:trace>
  <inkml:trace contextRef="#ctx0" brushRef="#br0" timeOffset="17199.66">5048 5453 1883 0,'0'0'545'0,"0"0"-179"15,0 0 206-15,0 0-259 16,0 0-70-16,0 0-69 0,0 0-174 15,0-99 0-15,-6 73 0 16,-3 2 0-16,1 4 0 16,-4 2 0-16,3 6 0 15,-3 3 0-15,8 7 0 16,-2 2 0-16,-5 4 0 16,-1 19 0-16,-3 7 0 0,-3 7 0 15,-4 4 0-15,-3 2-3 16,1-6-241-16,-10 1-266 15,5-12-266-15,5-11-746 0</inkml:trace>
  <inkml:trace contextRef="#ctx0" brushRef="#br0" timeOffset="17436.82">4435 5217 2280 0,'0'0'638'0,"0"0"-340"0,0 0 161 0,0 0-169 15,0 0-159-15,0 0-131 16,0 0 0-16,0-4 0 16,0 4 0-16,0 0 0 15,0 0 0-15,0 0 0 16,11 0-198-16,3 7-388 15,1-2-311-15</inkml:trace>
  <inkml:trace contextRef="#ctx0" brushRef="#br0" timeOffset="18552.5">19556 4182 575 0,'0'0'830'0,"0"0"-151"15,0 0-138-15,0 0-177 16,0 0 13-16,0 0-48 16,0 0-73-16,14-28-111 15,-26 28-145-15,-3-1 0 16,-12 1 0-16,-2 0 0 15,-13 0 0 1,-1 0 0-16,-3 0 0 16,1 0 0-16,7 0 0 15,11 0 0-15,12 0 0 16,3 0 0-16,10 0 0 16,2 0 0-16,0 0 0 15,0 0 0-15,0 0 0 0,0 0-351 16,0 0-371-16,0-7-699 0</inkml:trace>
  <inkml:trace contextRef="#ctx0" brushRef="#br0" timeOffset="19238">19275 3734 1562 0,'0'0'521'16,"0"0"-231"-16,0 0 56 15,0 0-29-15,0 0-55 16,0 0-99-16,0 0-38 16,-98-84-26-16,67 84-36 31,-2 0 24-31,-6 0-30 0,6 17-12 16,-3 4-5-16,5 4-39 15,2 9 14-15,-2 4-13 16,2 8 8-16,2 5-2 15,2 8-7-15,8 0 8 16,5 1-7-16,8 1-2 16,2-9 0-16,2-7 0 0,0-6-5 15,2-7 5-15,10-5 1 0,1-4 0 16,1-1 26 0,-4-2-27-16,3-1 0 0,3-2 0 15,7 0 7-15,-6-3-4 16,8-1 3-16,0 1 0 15,-3-1 2 1,7-4-8-16,-1 1 0 16,9-1 0-16,-4-1 6 15,5-3-6-15,-1 0 0 16,6-3 11-16,4-2-11 16,-7 0 0-16,7 0 0 15,-10 0 0-15,4-8 0 16,-1-3 0-16,-7-2 0 0,3-6 0 15,-3 0 0-15,0-6 0 16,2-3 0-16,-4-6 0 16,-2-3 0-16,-5-2 0 15,-6-1 0-15,-3 2 0 16,-5 2 0-16,-8 4 0 16,-2 2 0-16,0-2 0 0,-12-3 0 15,-17 0 0-15,-9-2 0 0,-10-3 0 16,-10 1 0-16,-12 2 0 15,3 3 0-15,3 1 0 16,4 6 0-16,6 3 0 16,-11-14-156-16,19 6-591 31,11-2-808-31</inkml:trace>
  <inkml:trace contextRef="#ctx0" brushRef="#br0" timeOffset="20170.09">18889 2839 1235 0,'0'0'612'15,"0"0"-221"-15,0 0-40 16,16-134-39-16,-11 89-55 0,-5 7-34 15,2 8-61-15,-2 7-12 16,0 6 3-16,0 9-45 16,2 5-19-16,-2 3-36 15,0 0-53-15,2 7 0 16,-2 19 0-16,0 13 0 16,2 11 0-16,0 16 0 0,3 8 0 15,-5 6 0-15,0 7 0 16,0-2 0-16,0-1 0 15,0 1 0-15,0-3 0 16,0-6 0-16,0-3 0 16,0-8 0-16,0-12 0 15,0-11 0 1,0-9 0-16,0-14 0 16,0-6 0-16,0-8 0 15,0-2 0-15,0-3 0 0,0 0 0 16,0 0 0-16,0 0 0 15,0 0 0-15,0-11 0 16,3-4 0-16,8-4 0 16,-3-3 0-16,6-2 0 0,-3 0 0 15,4 0 0-15,-1 0 0 16,-3 1 0-16,-4 4 0 16,4 4 0-16,-9 6 0 15,5 5 0-15,-7 2 0 16,0 2 0-16,0 0 0 15,0 0 0 1,0 0 0-16,0 14 0 16,0 4 0-16,0 2 0 15,0 4 0-15,-7 0 0 16,5 0 0-16,-7 0 0 16,4-4 0-16,-6 0 0 0,3-4 0 15,-4-2 0-15,-1-4 0 16,0-2 0-16,-5-4 0 15,-7-4 0-15,-6 0 0 16,-9 0 0-16,2-2 0 0,2-8 0 16,7 2 0-16,3 2 0 15,12 1 0-15,1 0 0 16,9 1 0-16,-6 1 0 16,6 3 0-16,-9 0 0 0,-16 9 0 15,0 12-336-15,0 2-724 0</inkml:trace>
  <inkml:trace contextRef="#ctx0" brushRef="#br0" timeOffset="20738.5">18567 4231 1094 0,'0'0'390'0,"0"0"-81"16,0 0 59-16,0 0 112 16,0 0-198-16,0 0-16 15,0 0-46-15,-72-8-14 16,19 8-2-16,-19-2-69 0,-40 2 7 15,-36 0-142-15,-53 0 0 16,-24 0 0-16,-5 17 0 16,2 0 0-16,14 1 0 15,2 0 0-15,10-2 0 16,13-6 0-16,19-2 0 0,39-2 0 16,34-4 0-16,37-2 0 15,20 0 0-15,13 0 0 16,12 0 0-16,3 0 0 15,12 0 0-15,0 0 0 0,19-3 0 16,5-6 0-16,16 4 0 16,10 0-27-16,45 3-427 31,-8 2-208-31,3-2-639 0</inkml:trace>
  <inkml:trace contextRef="#ctx0" brushRef="#br0" timeOffset="21586.55">18638 4078 91 0,'0'0'700'0,"0"0"-403"15,0 0-38-15,0 0 66 16,0 0 152-16,0 0-207 15,0 0-9-15,-11 0-2 16,-12 0-36-16,-4 0 15 16,-6-2-22-16,-7-1-66 31,2-2-13-31,-2-1-55 0,2 3-14 16,9-1-25-16,9-1-43 15,7 3 0-15,1 0 0 16,12 2 0-16,0 0 0 0,0 0 0 15,0 0 0-15,0 0 0 16,0 0 0-16,12-1-12 16,1 1-38-16,5 0-44 0,1-3 35 15,8 3-1-15,2 0 23 16,0 0 13-16,0 0-11 16,-2 0 34-16,-2 0 1 15,-8 8 0-15,-3 1-1 16,-3-2 1-16,-7 5 0 15,-4 1 8 1,0 5-7-16,0 4 40 16,-4 4-2-16,-13 6-1 15,-6 4 43-15,5 3-32 16,-4 2 31-16,4-4-44 16,5-5-36-16,-1-8 0 15,10-6 0-15,2-7 0 16,-3-3 0-16,3-6 0 0,2 0 0 15,0-2 0-15,-4 0-95 16,-6 2-456-16,6-2-802 0</inkml:trace>
  <inkml:trace contextRef="#ctx0" brushRef="#br0" timeOffset="22201.96">19288 4671 816 0,'0'0'656'16,"0"0"-260"-16,0 0-17 31,0 0 10-31,0 0-53 0,0 0-101 16,0 0-130-16,25-15-34 15,-16 47 42-15,9 14-31 16,-2 12 11-16,1 15 35 16,8 23-41-16,-5 24-5 15,9 28-26-15,-2 11 16 16,-10-9-72-16,-1-11 0 0,-3-20 0 15,-2-24 0-15,-6-16 0 16,2-21 0-16,-5-8 0 16,-2 5 0-16,4 3 0 15,1-3 0-15,-1-13 0 16,-2-14 0-16,-2-11 0 0,0-12 0 16,0-5 0-16,0 0 0 15,0-5 0-15,-11-19 0 16,-7-10-12-16,-20-47-338 15,5 7-341-15,4-7-639 0</inkml:trace>
  <inkml:trace contextRef="#ctx0" brushRef="#br0" timeOffset="22538.88">19302 4700 1352 0,'0'0'503'0,"0"0"-273"16,0 0-33-16,0 0 32 16,0 0-26-16,0 0 22 15,0 0-38-15,-33 70-14 16,10-31-63-16,3 5-27 15,-7 6-1 1,1 2-41-16,1 4 38 16,3-4-34-16,1-4-43 15,6-9 20-15,9-12-16 16,-2-8-5-16,6-7-1 16,2-9-53-16,0-3-49 15,0 0-57-15,4-15-143 0,15-10-363 16,-1-5-319-16</inkml:trace>
  <inkml:trace contextRef="#ctx0" brushRef="#br0" timeOffset="22717.47">19350 4800 1491 0,'0'0'627'0,"0"0"-452"16,0 0-50-16,0 0 150 0,0 0 80 15,0 0-79-15,0 0-53 16,119 109-26-16,-95-77-113 15,3-2-51-15,-2-2-33 16,-5 0-69-16,-2-6-164 16,-10-8-540-16</inkml:trace>
  <inkml:trace contextRef="#ctx0" brushRef="#br0" timeOffset="23587.1">22149 4371 827 0,'0'0'628'16,"0"0"-383"-16,0 0-105 0,0 0 138 16,0 0 56-16,0 0-19 15,-199 0-51-15,70 0-95 0,-52 0-6 16,-20 0-20-1,-1 0-28-15,8 0-2 0,13 0-61 16,8-4 8-16,3 0-19 16,23-2-41-16,26 0 29 31,36 2-26-31,27-1 6 0,16 5-2 16,5-5-5-16,1 1-2 15,7-1 17-15,11 0-16 16,9 1 48-16,7 1-18 15,0-2-22-15,2 3 9 16,0 0-18-16,0 0-6 16,0 0-19-16,11-2-56 0,5 1 10 15,8-6 13-15,0 1-2 16,10-1 24-16,-1-4-30 16,-2 3 4-16,-2-2 32 0,-4 2 8 15,-5 0 22 1,-9 4 7-16,-2 4-6 15,-9 0 29 1,0 2-30-16,0 0 0 16,0 0-6-16,-9 0-9 0,-2 2 15 15,-3 8 15-15,-1 4 0 16,-1 2 27-16,3 1-33 16,7 8 17-16,-4-1 7 15,10 2-17-15,0 0 32 16,0-2-18-16,8-1-9 0,5-8 6 15,-3-3-27-15,9-3-24 16,10-9-114-16,-9 0-327 16,4-9-413-16</inkml:trace>
  <inkml:trace contextRef="#ctx0" brushRef="#br0" timeOffset="24403.34">20365 2810 970 0,'0'0'165'16,"0"0"-19"-16,0 0 124 16,0 0 49-16,0 0-24 0,0 0-58 15,0 0-77-15,52-97-15 16,-52 97-53-16,0 0-59 16,0 12 9-16,0 12 42 15,-12 14 31-15,-3 10 11 16,-14 10-32-16,-4 11 29 31,-8 4-39-31,-10 8-29 0,-5 1 29 16,-4 2-13-16,0-2-7 15,-7 1-2-15,7-5-46 16,2-6-2-16,9-7-14 16,9-10 10-16,11-10-2 0,6-14-7 15,17-8 7 1,-1-11 1-16,7-9 0 0,0 0 1 15,0-3 19-15,2 0-17 16,11-3 27-16,8-11-30 0,1-5-9 16,7-4-7-16,9-3-66 15,0-3-17-15,6-6-12 16,3-2-66-16,7-2 28 16,-6 3 34-1,4 2 52-15,-9 6 47 16,-10 5-11-16,-7 8 18 15,-10 5 7-15,-12 3-6 16,1 6 41-16,-5 1-12 16,0 0-17-16,-5 0-13 15,-8 7 1-15,-5 7 38 16,-2 7 11-16,-4 3-20 0,-5 4 24 16,-2 3-8-16,-6 1 2 15,2-3 21-15,-3 0-19 16,-2-6 19-16,7-3 7 15,-6-8-22-15,10-3 29 0,10-8 6 16,5-1-89 0,3 0 0-16,7 0 0 0,0 0 0 15,-6-8 0-15,1-2 0 16,1 1 0-16,-4-1 0 0,-14-3 0 16,6 4-565-16,-5-1-671 0</inkml:trace>
  <inkml:trace contextRef="#ctx0" brushRef="#br0" timeOffset="25619.29">22841 6691 1555 0,'0'0'621'16,"0"0"-278"-16,0 0 24 15,0 0-36-15,0 0-116 16,0 0-77-16,-17-7-78 16,15 31 14-16,0 8 17 15,-3 3-53-15,0 5 4 16,3 1-10-16,2-5-31 0,0-4 19 15,0-6-18-15,0-6-2 16,0-8 0-16,0-6-93 16,0-4-108-16,-11-2-130 0,5-8-374 15,-8-9-811-15</inkml:trace>
  <inkml:trace contextRef="#ctx0" brushRef="#br0" timeOffset="26256.77">22521 6565 606 0,'0'0'1129'16,"0"0"-731"-16,0 0-83 0,0 0-5 16,0 0-116-16,0 0-87 15,0 0-53-15,-38 0-7 16,36 18 43-16,-1 3-17 15,3 4 2-15,0 3 3 16,0 0-36-16,7 2-3 16,2 0-15-16,4 3-6 0,-6-6 30 15,2 0-27-15,0-3 0 16,-5-2 9-16,-4-5-30 16,0-3 15-16,0-3 1 15,0-1-15-15,0-2 34 0,-15 0-4 16,-10-1 20-16,-6 0 29 31,-11 0-46-31,-10 2-2 0,-8-1-5 16,-4 0-18-16,-5 0 19 15,-5 0-10-15,3 2-18 16,-1-3 0-16,3 2 0 16,2-1 0-16,7 0 0 15,11 1 0-15,7-6 0 16,8 1 0-16,14-4 0 0,7 0 0 15,3 0 0-15,6 0 0 16,2 0 0-16,2 0 0 16,-2-6 0-16,-5-6 0 15,5-5 0-15,0-3 0 0,-2-7 0 16,-1-1 0-16,2-4 0 31,1 0 0-31,0 1 0 16,2 4 0-16,-4 3 0 15,-1 7 0-15,5 8 0 16,0 4 0-16,0 5 0 16,0 0 0-16,0 0 0 0,0 0 0 15,0 5 0-15,-2 13-231 16,0 0-537-16,-9-6-489 0</inkml:trace>
  <inkml:trace contextRef="#ctx0" brushRef="#br0" timeOffset="27104.2">21290 6636 1731 0,'0'0'664'0,"0"0"-284"16,0 0 101-16,0 0-201 15,0 0-43-15,0 0-57 16,0 0-107-16,-27-63-41 31,27 80-32-31,0 12 1 0,0 7 36 16,3 8-37-16,6 4 0 15,-5 5 0-15,5-1 0 16,-7-2 0-16,-2-6 0 16,0-6 0-16,0-6 0 15,0-10 0-15,0-8 0 0,-2-6 0 16,-9-6 0-16,-3-2 0 0,-1 0 0 15,-8-12 0 1,1-7 0-16,-4-6 0 0,3-3 0 16,3-2 0-16,3 2 0 15,1 6 0-15,5 6 0 16,4 8 0-16,4 6 0 16,3 2 0-1,0 3 0-15,0 17 0 16,0 9 0-16,0 0 0 15,0 2 0-15,0-1 0 16,0-4 0-16,0-2 0 16,-13-4 0-16,-3-5 0 15,1-6 0-15,-3-4 0 16,5-5 0-16,0 0 0 0,-3 0 0 16,5-17 0-16,-3-2 0 15,6-6 0-15,-6-3 0 16,3-2 0-16,-2 1 0 15,1 5 0-15,6 3 0 16,-5 3 0-16,1 4 0 0,4 4 0 16,-7 0 0-16,3 5 0 15,2 2 0-15,-5 1 0 16,-3 2 0-16,-2 0 0 0,2 0 0 16,-4 0 0-1,5 5 0-15,-1 4 0 0,1-1 0 16,1 4 0-16,3-2 0 31,0 4 0-31,9 0 0 0,2 0 0 16,0 2 0-16,0 0 0 15,0 2 0-15,13-1 0 16,3-3 0-16,1-1 0 16,8-5 0-16,0-2 0 15,4-4 0-15,2-2 0 16,-2 0 0-16,2 0 0 0,-2-2 0 15,-2-5 0-15,-1-1 0 16,-8 3 0-16,9 5-264 16,-2 0-441-16,-8 2-251 0</inkml:trace>
  <inkml:trace contextRef="#ctx0" brushRef="#br0" timeOffset="27319.74">21125 7461 2051 0,'0'0'872'16,"0"0"-396"-16,0 0-24 0,0 0-207 16,0 0-245-16,0 0 0 15,0 0 0-15,7 14 0 16,-7-14 0-16,-11 0 0 15,-16-5 0-15,5-8-297 16,-3 0-759-16</inkml:trace>
  <inkml:trace contextRef="#ctx0" brushRef="#br0" timeOffset="27888.6">20229 6778 1159 0,'0'0'689'0,"0"0"-168"16,0 0-186-1,0 0-50-15,0 0-72 16,0 0-46-16,0 0-6 15,109 22-31-15,-82-7-35 16,-2 6 11-16,-8-1-37 16,-5-2-16-16,-3 3-2 15,-7-4-36-15,-2 1 4 16,0 0 9-16,-21-2-28 0,-10-1 0 16,-11 0 0-16,-5 2 0 0,-8-6 0 15,6 1 0 1,-1-1 0-16,15-4 0 0,8 0 0 15,12-6 0 1,3 1 0-16,10 0 0 0,0-2 0 16,2 0 0-16,0 0 0 0,0 0 0 15,0 0-253-15,0 0-282 16,0-4-646-16</inkml:trace>
  <inkml:trace contextRef="#ctx0" brushRef="#br0" timeOffset="28122.03">19900 6555 1614 0,'0'0'607'16,"0"0"-128"-16,0 0-17 15,0 0-181-15,0 0-72 16,0 0-130-16,0 0-65 0,-12 4 29 15,12 32 10-15,0 2-14 0,2 2-12 16,10-4-26-16,-8-2-1 16,3-6 0-16,-3-3-73 15,-4-1-197-15,-2-8-521 16,-13-6-1166-16</inkml:trace>
  <inkml:trace contextRef="#ctx0" brushRef="#br0" timeOffset="29088.45">19445 7072 1452 0,'0'0'990'0,"0"0"-495"15,0 0-236-15,0 0-3 16,0 0-40-16,0 0-96 15,0 0-25-15,-3-73-4 16,3 52-40-16,0-1 20 16,0-2-71-16,0-1 0 0,0 0 0 15,0 1 0-15,0 3 0 16,0 4 0-16,0 2 0 0,0 8 0 16,5 0 0-1,8 4 0-15,1 3 0 0,3 0 0 16,8 0 0-1,4 0 0 1,0 8 0-16,0 1 0 0,-4 3 0 16,-6 0 0-16,-1 1 0 15,-7 1 0-15,1-2 0 16,-10 2 0-16,0-1 0 16,-2 4 0-16,0-1 0 15,-4 0 0-15,-21 0 0 16,-4-2 0-16,-4 2 0 0,-12-4 0 15,-4-3 0-15,2 0 0 16,-2-1 0-16,2-4 0 16,10 1 0-16,0-4 0 15,9 1 0-15,8-2 0 16,-1 0 0-16,4 0 0 16,3-2 0-1,6-8 0-15,-1-4 0 16,-3-1 0-16,6-6 0 15,-3-4 0-15,-3-1 0 0,-1-6 0 16,5-2 0-16,-6 2 0 16,3 3 0-16,-1 7 0 15,8 8 0-15,2 6 0 16,0 4 0-16,2 4 0 0,0 0 0 16,0 0 0-16,0 2 0 15,0 15 0-15,4 8 0 16,12 4 0-16,-3 6 0 15,1 0 0-15,1 4 0 16,-1-1 0-16,-1 1 0 16,1 2 0-16,-8-1 0 0,3 2 0 15,-7-1 0-15,0-5 0 16,-2-4 0-16,0-5 0 16,0-2 0-16,-2-5 0 15,-11-4 0-15,-3-5 0 16,1-2 0-16,-10-3 0 31,3-6 0-31,-7 0 0 0,0 0 0 16,2 0 0-16,2-15 0 15,6 1 0-15,-4-7 0 16,8-4 0-16,1 0 0 16,3-5 0-16,7 0 0 0,-1-1 0 15,5 1 0-15,0 2 0 16,0 4 0-16,3 0 0 0,12 4 0 15,18-9-288-15,3 6-495 16,-3-3-552-16</inkml:trace>
  <inkml:trace contextRef="#ctx0" brushRef="#br0" timeOffset="29420.03">19427 6543 998 0,'0'0'820'16,"0"0"-250"-16,0 0-184 0,0 0-8 16,0 0-85-16,0 0-59 0,0 0-93 15,0-18-58-15,2 18-34 16,-2 0-49-16,0 0 1 16,0 0-1-16,0 6-46 15,0 2-129-15,-13-1-418 16,-1-2-813-16</inkml:trace>
  <inkml:trace contextRef="#ctx0" brushRef="#br0" timeOffset="29873.29">18430 6490 1640 0,'0'0'775'0,"0"0"-315"16,0 0-161-16,0 0-43 0,0 0-124 16,0 0-111-16,0 0-3 15,14 41 0-15,-1 1 15 16,5 6 7-16,2-2-26 15,-2-2 4-15,-3-3-18 16,-3-9 9-16,-8-6-20 16,0-8-20-16,1-6-100 0,-5-6-101 15,0-6-144-15,-18 0-271 16,2-14-951-16</inkml:trace>
  <inkml:trace contextRef="#ctx0" brushRef="#br0" timeOffset="31104.31">18218 6365 1177 0,'0'0'596'0,"0"0"-225"16,0 0-12-16,0 0-84 15,0 0-78-15,0 0-84 16,0 0-92-16,-22-16 11 0,22 35 11 15,0 8 13-15,0 3 29 16,5-1-13-16,-1 5-8 16,5 1-13-16,0 1-31 15,-5-3 13-15,-1 0-15 16,-3-3-5-16,0 0 25 16,0-4-26-1,-16-2 16-15,-11-2 11 16,-2-1-27-16,-6-3 41 15,-7-2-7-15,-10 0-13 16,-6-4 21-16,0-3-43 16,-2 0 2-16,-3-6-11 15,10-1 11-15,2-2-11 16,15 0 5-16,4 0 2 0,13 0 42 16,5-3-10-16,8-5-5 0,-3 2-36 15,7-3 0-15,2 6 0 16,0 1 0-16,0 2 0 15,2 0 0-15,23 0 0 16,-2 5 0-16,14 12 0 16,-6 3 0-16,5 6 0 0,-5 1 0 15,-4 2 0-15,-8 3 0 16,-5 0 0-16,-10-2 0 16,1 0 0-16,-5-4 0 15,0-1 0-15,-11-3 0 16,-14-4 0-16,-2-4 0 31,-2-2 0-31,-2-6 0 0,2-6 0 16,-2 0 0-16,-5 0 0 15,7-4 0-15,-2-13 0 16,2-2 0-16,0-8 0 16,2-3 0-16,0 1 0 15,8-3 0-15,1 3 0 16,5 9 0-16,3 3 0 0,8 10 0 15,0 5 0-15,2 2 0 0,0 0 0 16,0 4 0-16,0 12 0 16,4 5 0-1,-4-1 0-15,2 3 0 0,-2 1 0 16,0-2 0-16,0 0 0 31,-2 1 0-31,-13-7 0 0,1 0 0 16,-3-6 0-16,-6-2 0 15,5-4 0-15,3-4 0 16,1 0 0-16,1 0 0 16,0-12 0-16,1-9 0 15,4-3 0-15,-6-5 0 16,-1-4 0-16,-1-1 0 0,-4 2 0 16,4 0 0-16,1 6 0 15,1 2 0-15,1 8 0 16,1 2 0-16,4 4 0 15,-3 1 0-15,-3 4 0 16,3 1 0-16,-2 2 0 16,2 2 0-16,-2 0 0 0,-6 0 0 15,2 0 0-15,1 3 0 16,3 5 0-16,-3 1 0 0,3 1 0 16,1 0 0-1,6-1 0-15,-5 2 0 0,9 1 0 16,-2 0 0-16,4-1 0 31,0 6 0-31,0-2 0 0,0 0 0 16,0 2 0-16,6-6 0 15,7-1 0-15,3 0 0 16,-3-3 0-16,5-6 0 16,2 1 0-16,0-2 0 15,5 0 0-15,-3 0 0 16,4 0 0-16,1 0 0 0,0-3 0 15,-7-6 0-15,3 1 0 16,-6 1 0-16,6-4 0 16,10-5 0-16,-6 2-291 15,0-2-784-15</inkml:trace>
  <inkml:trace contextRef="#ctx0" brushRef="#br0" timeOffset="31541.99">17915 6454 1043 0,'0'0'858'15,"0"0"-317"-15,0 0-84 16,0 0-177-16,0 0-32 16,0 0-38-16,0 0-55 15,-13-75-17-15,7 56-41 16,-6 0-28-16,-1 0-69 15,1 1 0 1,4 5 0-16,-1 0 0 16,-1 7 0-16,6 4 0 15,-2 2 0-15,-3 0 0 0,-3 18 0 16,1 8 0-16,3 9 0 16,-6 0 0-16,-1 4-62 15,-8-3-91-15,-10 5-141 16,2-9-282-16,2-9-337 0</inkml:trace>
  <inkml:trace contextRef="#ctx0" brushRef="#br0" timeOffset="31804.74">17338 6511 1031 0,'0'0'1427'16,"0"0"-892"-16,0 0-341 15,0 0 142-15,0 0-63 16,0 0-144-16,0 0-65 0,33 58-50 16,-33-52-4-16,0-3-20 15,0 0-77-15,-2-3-170 16,-13 0-279-16,-8 0-446 0</inkml:trace>
  <inkml:trace contextRef="#ctx0" brushRef="#br0" timeOffset="32042.55">16912 6462 1770 0,'0'0'744'0,"0"0"-443"31,0 0-7-31,0 0-9 0,-129 24-84 16,102-17-57-16,5-1-26 15,2 0-74-15,6-4-20 16,10 2-24-16,0-4-3 16,-1 2 1-16,5-2-82 15,0 0-136-15,25 0-243 16,1-5-335-16,5-6-602 0</inkml:trace>
  <inkml:trace contextRef="#ctx0" brushRef="#br0" timeOffset="41245.75">32302 3014 1572 0,'0'0'495'16,"0"0"-244"-16,0 0 17 31,0 0-74-31,0 0-75 0,0 0-29 16,0 0 7-16,0 0-14 15,0 2-13-15,0 3-14 16,0 8-23-16,0 3 44 16,0 3-14-16,0 4-13 15,2 1 17-15,-2-1-16 0,0 0-4 16,5 0 2-16,-5-2-16 16,0-3 2-16,0-2-8 0,0-4-18 15,0-1 19-15,0-6-5 16,-5-3 5-16,3 1 20 15,-2-3-7-15,-5 0 14 16,-5 0-18-16,-7 0-37 31,-8-7 0-31,-8-7 0 0,-5-4 0 16,-5-2 0-16,-4-3 0 16,-2-2 0-16,-1 1 0 15,-2-2 0-15,1 2 0 16,6-1 0-16,4 4 0 15,3-2 0-15,6 4 0 16,5 0 0-16,-2 1 0 0,-1 0 0 16,-2 0 0-16,-4-4 0 15,-2 1 0-15,-1-2 0 16,1 0 0-16,0 4 0 16,6 3 0-16,0 0 0 15,7 2 0-15,8 4 0 0,-4 0 0 31,7 0 0-31,-3 1 0 16,6 0 0-16,-1 1 0 0,5 2 0 16,3 0 0-16,1 2 0 15,5 2 0-15,-1 0 0 16,3 2 0-16,0 0 0 16,0 0 0-16,0 0 0 15,0 0 0-15,0 0 0 0,0 0 0 16,0 0 0-16,0 0 0 15,0 0 0-15,0 0 0 16,0 0 0-16,0 0 0 16,0 0 0-16,0 0 0 15,0 0 0-15,16 2-135 16,2 10-706-16,2-2-336 0</inkml:trace>
  <inkml:trace contextRef="#ctx0" brushRef="#br0" timeOffset="70602.92">32983 12518 1485 0,'0'0'519'0,"0"0"-258"0,0 0 44 15,0 0-59-15,0 0-50 16,0 0-27-16,0-46-9 15,0 46-38-15,0 0-47 16,0 0-9-16,0 0-24 16,0 0-23-16,0 0-1 15,0 11-17 1,0 7 31-16,0 3-1 16,0 5 7-16,0 2 19 15,2 1-9-15,-2-3-2 0,2 0-2 16,-2-3-22-1,0 0 2-15,0-3-9 0,0-4-14 16,0-4 17-16,0 0-11 16,0-5 7-16,-2-2 1 0,-6-3-15 15,2-2 0-15,-7 0 0 16,-8 0 0-16,-5-5 0 16,-12-12 0-16,-4 0 0 15,-3-4 0-15,-1-1 0 16,0 2 0-16,5-1 0 15,-9-2 0 1,-1-1 0-16,0 1 0 16,2 0 0-16,1 0 0 15,4 1 0-15,6 5 0 16,3 1 0-16,-1 0 0 16,0-3 0-16,3 3 0 15,-3 0 0-15,1 0 0 16,-1 2 0-16,0-1 0 0,0 0 0 15,1-1 0-15,-1 2 0 16,1 0 0-16,-1 0 0 16,0 0 0-16,-2 2 0 15,-2 0 0-15,1-1 0 0,-4-2 0 16,1 4 0-16,3-2 0 16,6 1 0-16,-5 0 0 0,7 0 0 15,2 2 0 1,4 2 0-16,6 0 0 0,3 0 0 15,7 3 0-15,0 1 0 16,6 3 0-16,1-1 0 16,2 2 0-16,0 0 0 31,0 0 0-31,0 0 0 0,0 0 0 16,0 0 0-16,0 0 0 15,0 0 0-15,0 0 0 16,0 0 0-16,0 0 0 15,2 0 0-15,6 0 0 16,-6 0 0-16,9 0 0 16,0 2 0-16,25 17-195 0,-1 2-494 15,-1-5-435-15</inkml:trace>
  <inkml:trace contextRef="#ctx0" brushRef="#br0" timeOffset="72587.23">13847 11976 948 0,'0'0'1197'0,"0"0"-615"16,0 0-300-16,0 0 62 0,0 0-102 15,0 0-79-15,0 0-7 16,0-46-42-16,0 23-46 16,2-7-68-16,14-8 0 15,-1-8 0-15,12-8 0 16,-2-6 0-16,-3-4 0 16,2 1 0-16,3 3 0 0,-7 5 0 15,5 8 0-15,-2 7 0 16,-4 8 0-16,-3 6 0 15,-5 7 0-15,0 6 0 16,-4 6 0-16,0 3 0 0,-1 2 0 16,3 2 0-16,5 0 0 31,6 2 0-31,2 12 0 0,7 4 0 16,0 6 0-16,2 1 0 15,0 3 0-15,-4-3 0 16,-7 4 0-16,0-2 0 15,-11-1 0-15,2-1 0 16,-7-1 0-16,-4-4 0 16,0-2 0-16,0-1 0 0,-17 0 0 15,-14-2 0-15,-16 5 0 16,-16-5 0-16,-3 1 0 16,-11-1 0-16,6-9 0 15,5 1 0-15,8-7 0 0,8 0 0 16,17 0 0-1,8-13 0 1,12-7 0-16,9-5 0 16,4-1 0-16,0-2 0 15,2 3 0-15,13 5 0 16,-1 8 0-16,1 7 0 16,-1 5 0-16,-1 0 0 0,1 5 0 15,-12 14 0-15,-2 1 0 16,0 2 0-16,-16 0 0 0,-17-1 0 15,-11-1 0-15,-6-7 0 16,-1-2 0-16,2-3 0 16,6-7 0-16,14-1 0 15,12 0 0-15,5-8 0 16,8-10 0-16,2-9 0 16,2-2 0-16,0-2 0 0,0 2 0 15,0 5 0-15,4 7 0 16,-2 6 0-16,0 8 0 15,-2 3 0-15,6 0 0 16,-6 0 0-16,0 14 0 16,0 7 0-16,0 5 0 15,-21 2 0 1,-1 1 0-16,-12-5 0 16,3-2 0-16,-9-5 0 15,7-5 0-15,2-3 0 16,4-3 0-16,7-6 0 15,7 0 0-15,3 0 0 0,10-6 0 16,0-15-192-16,0-1-729 16,10-2-662-16</inkml:trace>
  <inkml:trace contextRef="#ctx0" brushRef="#br0" timeOffset="73187.28">13299 11430 1698 0,'0'0'804'16,"0"0"-466"-16,0 0-36 15,0 0-41-15,0 0-90 16,0 0-77-16,0 0-5 0,-81 0-19 15,77 0 7-15,4-3 2 16,0-2-41-16,0-3-16 16,4-1-20-16,12 0 7 15,-1 1-5-15,6-1-3 16,-1 6 0-16,-3 0 35 0,-3 3-36 16,-1 0 0-16,-1 0 0 0,-8 6 0 15,-2 5 0-15,-2 3 0 16,0 0 0-16,0 4 0 15,-18 0 0-15,-9 2 0 16,-4 0 0-16,-9-3 0 16,-4 2 0-16,-1-1 0 31,-1-4 0-31,-6-4 0 0,7 0 0 16,3-2 0-16,0-4 0 15,13-4 0-15,2 0 0 16,11 0 0-16,3 0 0 15,5-10 0-15,0-6 0 16,8-2 0-16,0-3 0 16,0-2 0-16,0-3 0 0,2 2 0 15,12 2 0-15,-1 2 0 16,3 2 0-16,7 3 0 16,-4 2 0-16,6 3 0 15,4-1 0-15,2 6 0 16,13-9-189-16,-5 4-621 0,-6-7-662 15</inkml:trace>
  <inkml:trace contextRef="#ctx0" brushRef="#br0" timeOffset="73365.57">13375 11039 2364 0,'0'0'943'15,"0"0"-464"-15,0 0-169 16,0 0-310-16,0 0 0 16,0 0 0-16,0 0 0 15,-29-7-77-15,11 7-565 16,-1 0-612-16</inkml:trace>
  <inkml:trace contextRef="#ctx0" brushRef="#br0" timeOffset="74168.7">12418 11064 1505 0,'0'0'768'0,"0"0"-388"15,0 0-17 1,0 0-32-16,0 0-126 16,0 0-74-16,0 0-52 15,-31 7-32-15,0 3 29 16,-5-2-23-16,-7 2-25 16,6 1 11-16,-1-6-39 15,5 2 8-15,8 0-8 16,10-3-6-16,5-1 5 0,10 0 1 15,0-3 0-15,2 3 3 0,23-2-2 16,6 3-1 0,9 0 0-16,5 2 6 0,7 2-6 15,-8 2 0-15,-4 2 1 16,-9 1 29-16,-13-4-29 16,-7 3 19-16,-11-2-3 0,0 2-16 15,-22-2 9-15,-13 2-10 16,-17 0 0-16,-4 0 0 15,3 0 0-15,-1-2 0 16,10 2 0-16,6 0 0 16,11 0 0-16,5 2 0 31,9 3 0-31,1-2 0 0,1 4 0 16,9-1 0-16,-4 2 0 15,-4 2 0-15,-1 0 0 16,-2 1 0-16,-5-4 0 15,-2 0 0-15,-5 1 0 16,-1-6 0-16,-5-2 0 16,-6 0 0-16,6-7 0 0,-4-2 0 15,-1-3 0-15,5 0 0 0,0 0 0 16,4 0 0-16,2-6 0 16,10-3 0-16,15-11-231 15,0 2-497-15,0 0-431 0</inkml:trace>
  <inkml:trace contextRef="#ctx0" brushRef="#br0" timeOffset="74434.5">12755 10902 1776 0,'0'0'618'16,"0"0"-254"-16,0 0 96 16,0 0-208-16,0 0-81 15,0 0-44-15,-121-42-47 16,79 42-29-16,-3 0-38 16,12 0-4-16,2 0-18 0,4 8-70 15,5 4-167-15,2 10-275 16,-1-2-286-16,11 1-965 0</inkml:trace>
  <inkml:trace contextRef="#ctx0" brushRef="#br0" timeOffset="74650.28">12200 11721 1770 0,'0'0'785'15,"0"0"-267"-15,0 0-139 16,0 0 74-16,0 0-262 16,0 0-191-16,0 0 0 0,-27 37 0 15,14-32 0-15,-1-3 0 16,-1-2 0-16,-1 0 0 16,-11 0-224-16,0-14-644 15,8-2-1657-15</inkml:trace>
  <inkml:trace contextRef="#ctx0" brushRef="#br0" timeOffset="75365.5">11473 11398 1300 0,'0'0'404'16,"0"0"-24"-16,0 0 108 15,0 0-126-15,0 0-31 16,0 0-88-16,0 0-107 16,-2-15-38-16,-7 15-10 0,-5 0-37 15,-1 3-13-15,-3 11-11 16,-7 4-3-16,-4 6 22 15,-4-1-5-15,-5 4-2 16,-4-5-39-16,4-2 0 16,0-6 0-16,5-2 0 15,8-6 0 1,5-4 0-16,11-2 0 16,5 0 0-16,4 0 0 15,0-8 0-15,0-12 0 16,2-3 0-16,4-6 0 15,8-3 0-15,-1 2 0 0,-3 0 0 16,-4 3 0-16,-6 8 0 16,0 6 0-16,0 6 0 0,0 0 0 15,0 5 0 1,-6 0 0-16,-17 1 0 0,-6 1 0 16,-4 0 0-16,-6 0 0 15,2 0 0-15,-1 5 0 16,0 5 0-16,7 3 0 15,4-1 0 1,5-1 0-16,1-1 0 16,13 3 0-16,3-1 0 15,5 0 0-15,0-1 0 16,19 4 0-16,4-3 0 16,11-2 0-16,2-2 0 15,4-2 0-15,2-4 0 16,1-2 0-16,-1 0 0 0,-7 0 0 15,6 0 0-15,-5 0 0 16,-3 0 0-16,-4 0 0 16,0 0 0-16,-2 0-377 15,-8 10-466-15,-5 0-856 0</inkml:trace>
  <inkml:trace contextRef="#ctx0" brushRef="#br0" timeOffset="75565.25">11176 12041 2288 0,'0'0'675'0,"0"0"-333"31,0 0 166-31,0 0-225 0,0 0-283 16,0 0 0-16,0 0 0 15,-15 0 0-15,6-2 0 16,-9 0 0-16,-6-6 0 15,1 2-99-15,4-4-840 0</inkml:trace>
  <inkml:trace contextRef="#ctx0" brushRef="#br0" timeOffset="76833.59">10539 11396 1452 0,'0'0'820'0,"0"0"-489"15,0 0 0-15,0 0-21 16,0 0-126-16,0 0-54 15,0 0-61-15,-54 0-15 16,41-3 0-16,2 0-36 16,9-6 17-16,2 1 14 0,0-1-32 31,0-1 5-31,7-1-20 16,10 3-1-16,1 5 0 15,5 3-1-15,-4 0 0 16,4 0 0-16,-5 3-6 0,-3 8 6 15,-6 3 1 1,-9-1 5-16,0 4 15 0,-7 0-20 16,-20 2 13-16,-15 1-8 0,-3-2 2 15,-5 0 4-15,-2-3-11 16,8-6 8-16,11-1 5 16,8-5-8-16,9-3 0 15,5 0 30-15,5 0 19 16,0-7-29-16,0-9-26 15,-1-2 0-15,5-7 0 0,-2 0 0 16,-3-8 0-16,5-5 0 16,-3-2 0-16,1 0 0 15,-1 0 0-15,5 6 0 16,0 8 0-16,0 10 0 16,0 5 0-16,0 8 0 31,0 3 0-31,0 0 0 0,0 6 0 15,0 14 0-15,7 10 0 16,0 8 0-16,4 4 0 16,-7 5 0-16,-4-2 0 0,0 0 0 15,-2-7 0 1,-16-4 0-16,-6-6 0 0,2-8 0 16,-7-6 0-16,0-6 0 15,0-6 0-15,0-2 0 0,4 0 0 16,2-19 0-16,4-2 0 15,1-7 0-15,0-2 0 16,9 2 0-16,-2 6 0 16,2 6 0-16,9 8 0 31,0 6 0-31,0 2 0 0,0 0 0 16,11 10 0-16,0 8 0 15,-4 2 0-15,0 2 0 16,-7-2 0-16,0-1 0 15,0 1 0-15,-14-5 0 16,-8 1 0-16,0-2 0 16,-5-1 0-16,2-4 0 0,4-3 0 15,0-2 0-15,13-2 0 16,-2-2 0-16,6 0 0 16,2 0 0-16,-3-4 0 15,3-10 0-15,-2-4 0 16,2-6 0-16,2-6 0 15,-6-5 0-15,6-13 0 0,0-2 0 16,0-5 0-16,0-3 0 0,-2 3 0 16,2 5 0-16,-2 8 0 15,2 7 0-15,0 14 0 32,0 8 0-32,-2 8 0 15,2 3 0-15,0 2 0 16,0 0 0-16,0 0 0 0,0 18 0 15,0 8 0-15,6 12 0 16,13 32 0-16,-3-8-520 16,-1-3-381-16</inkml:trace>
  <inkml:trace contextRef="#ctx0" brushRef="#br0" timeOffset="77056.92">10044 11851 1280 0,'0'0'872'0,"0"0"-304"16,0 0-195-16,0 0 5 15,0 0-83-15,0 0-101 16,0 0-58-16,-120 42-136 16,68-37 0-16,10 1 0 0,-1-3 0 0,12 1 0 15,10-4-165-15,7 0-215 16,7-2-278-16,7-12-356 0</inkml:trace>
  <inkml:trace contextRef="#ctx0" brushRef="#br0" timeOffset="77318.39">10798 10865 2172 0,'0'0'468'16,"0"0"-208"-16,0 0 77 15,0 0-102-15,0 0-67 16,-145-19-29-16,82 33-37 16,1 8-10-16,-7 2-70 0,-1 2-7 15,8 2-15-15,2 2-60 16,0 3-90-16,-18 8-212 0,14-4-434 15,0-9-519-15</inkml:trace>
  <inkml:trace contextRef="#ctx0" brushRef="#br0" timeOffset="77819.4">9249 11342 2074 0,'0'0'592'16,"0"0"-320"-16,0 0 18 16,0 0-106-16,0 0-71 15,0 0-13 1,0 0 8-16,-72 129-37 16,61-98-8-16,0-3-18 15,-3-3-32-15,-1-8 37 16,-1-3-2-16,1-6 25 15,1-4-73-15,1-4 0 0,-3 0 0 16,1 0 0-16,-1-16 0 16,-5-4 0-16,4-4 0 0,-3-3 0 15,0 1 0-15,4 5 0 16,8 3 0-16,-1 9 0 16,6 6 0-16,1 3 0 15,-3 0 0-15,3 0 0 16,-4 5 0-16,-1 12 0 31,-7 1 0-31,8 5 0 0,-5-2 0 16,-1 4 0-16,4-6 0 15,1-3 0-15,1-4 0 16,4-1 0-16,-4-8 0 16,6-1 0-16,0 0 0 15,-2-2 0-15,2 0 0 16,-2 0 0-16,0 0 0 0,-5 0 0 15,1 0-75-15,-4 0-470 16,4-7-384-16</inkml:trace>
  <inkml:trace contextRef="#ctx0" brushRef="#br0" timeOffset="90772.92">8180 11508 973 0,'0'0'524'15,"0"0"-242"-15,0 0 48 16,0 0-63-16,0 0-74 0,0 0-36 16,3 0-21-1,-3 0-9-15,0 0 13 0,0 0 3 16,0 0-3-16,0 0-9 31,0 0-23-31,0 0-14 0,0 0-19 16,0 0-22-16,0 0-1 15,0 0-14-15,0 0-11 16,-3 0-3-16,-10 0-15 16,-5 0 7-16,-6 0-5 15,-5 0-11-15,0 0 10 16,2 0-10-16,0 0 0 0,11 0 5 16,3 0-4-16,7 0 7 15,4 0 14-15,0 0-22 16,2 0 0-16,0-8 0 15,0-2 0-15,6-4 0 16,9-2 0-16,3 2 0 16,3 0 0-1,-2 1 0-15,2 6 0 16,-3-1 0-16,-3 4 0 0,-4 2 0 16,-2 0 0-16,2 2 0 15,-2 0 0-15,-2 0 0 16,-5 0 0-16,7 0 0 15,0 8 0-15,-3 4 0 16,-1 4 0-16,4 0 0 0,-5 4 0 16,-4 2 0-16,5 2 0 15,-5-2 0-15,0 2 0 16,0-2 0-16,0-3 0 16,0 1 0-16,-9-5 0 15,-2-1 0-15,-3-2 0 16,-1-3 0-16,-3-1 0 0,-5-3 0 15,4 1 0-15,-6-3 0 16,3-3 0-16,-3 0 0 16,0 0 0-16,4-4 0 15,-4-9 0-15,5-3 0 16,0-2 0-16,4 0 0 16,5 0 0-1,2 4 0-15,2 4 0 16,7 3 0-16,-2 4 0 15,2 0 0-15,0 3 0 16,0 0 0-16,0 0 0 0,0 0 0 16,0 7 0-16,0 6 0 15,0-1 0-15,0 5 0 16,0-2 0-16,0 0 0 0,-11-1 0 16,-3-3 0-16,-3 2 0 15,-1-5 0-15,1-2 0 16,1-3 0-16,5-3 0 15,1 0 0-15,-1 0 0 16,7-9 0-16,-8-6 0 16,8-4 0-1,0-5 0-15,-3-8 0 16,3-4 0-16,-5-9 0 16,6-6 0-16,-1-3 0 15,-3 0 0-15,5 4 0 16,0 8 0-16,0 8 0 15,2 10 0-15,0 7 0 16,0 5 0-16,0 7 0 0,0 0 0 16,0 3 0-16,0 2 0 15,0 0 0-15,0 0 0 16,0 0 0-16,0 9 0 16,6 20 0-16,15-5-369 0,0-4-671 15</inkml:trace>
  <inkml:trace contextRef="#ctx0" brushRef="#br0" timeOffset="90994.36">8107 11191 1864 0,'0'0'600'0,"0"0"-97"31,0 0-18-31,0 0-181 0,0 0-59 16,0 0-150-16,0 0-95 15,20-32 0-15,-20 32 0 16,0 0 0-16,-2 2-23 16,-10 12-163-16,4 14-195 15,1 0-347-15,3-4-469 0</inkml:trace>
  <inkml:trace contextRef="#ctx0" brushRef="#br0" timeOffset="91194.98">7984 11943 1765 0,'0'0'749'0,"0"0"-251"16,0 0-152-16,-129 24-72 0,86-18-94 16,-1-3-109-16,1 2-47 15,10-1-24-15,7-4-30 16,6 0-164-16,-1 0-177 15,8-9-354-15,4-3-460 0</inkml:trace>
  <inkml:trace contextRef="#ctx0" brushRef="#br0" timeOffset="91909.98">6883 11753 1542 0,'0'0'644'16,"0"0"-290"-16,0 0 133 15,0 0-167-15,0 0-52 16,0 0-100-16,0 0-31 16,65-57-22-16,-32 37-54 15,11-2-61-15,6-2 0 0,1-5 0 16,0 3 0-16,-2-6 0 15,-1 3 0-15,-11 0 0 16,1 4 0-16,-9 2 0 0,-6 5 0 16,-13 6 0-1,2 5 0-15,-10 3 0 0,-2 4 0 16,0 0 0-16,0 0 0 16,-2 0 0-16,-18 0 0 15,-14 9 0-15,-11 5 0 16,-11 4 0-16,-10 3 0 15,-7 1 0-15,-4-2 0 16,4-3 0-16,4-5 0 16,16-7 0-1,10-3 0-15,9-2 0 16,15 0 0-16,7-2 0 16,8-9 0-16,2-1 0 15,2 3 0-15,0 1 0 16,0 4 0-16,4 4 0 15,10 0 0-15,-1 0 0 16,5 14 0-16,-3 8 0 0,1 7 0 0,-5 2 0 16,-7 1 0-16,-4 2 0 15,0-2 0-15,-15-2 0 16,-7-1 0-16,-7-5 0 16,-5-6 0-16,3-5 0 15,-2-4 0-15,2-7 0 16,2-2 0-16,2 0 0 0,4-12 0 15,6-12 0-15,1-5 0 16,5-5 0-16,7-4 0 16,4 1 0-16,0 0 0 15,0 3 0-15,15 4 0 16,5 6 0-16,9 6 0 31,15-3 0-31,-6 6-564 0,-4-2-1272 0</inkml:trace>
  <inkml:trace contextRef="#ctx0" brushRef="#br0" timeOffset="93272.08">5526 11522 1204 0,'0'0'368'16,"0"0"-25"-16,0 0 41 0,0 0-79 16,0 0-91-16,0 0-28 15,0 0-52-15,120-85-36 16,-71 58 3-16,12-5 4 16,7-3-27-16,3-1-12 15,6-2-10-15,-4 2 13 16,-2 3-12-16,-6 1-14 0,-7 6-5 15,-11 6-10-15,-14 3 19 16,-8 8-4-16,-17 2-19 16,2 5 5-16,-10 2-13 0,0 0-2 15,0 0-1-15,0 0-12 16,0 0 6-16,-3 0 2 31,-14 0 7-31,-8 3-16 0,-13 8 0 16,-13 1 0-1,-12 4 0-15,-10 0 0 0,-10 0 0 16,-6 3 0-16,-4 1 0 16,-1-3 0-16,7-3 0 15,6 1 0-15,17-6 0 16,10-3 0-16,14-2 0 0,20-2 0 16,7-2 0-16,4 0 0 15,9 0 0-15,0 0 0 16,0-2 0-16,0-3 0 15,0 0 0-15,0 1 0 16,15 2 0-16,4 0 0 16,8 2 0-1,4 0 0-15,4 4 0 16,1 12 0-16,-1 4 0 16,-4 3 0-16,-8 2 0 15,-10 1 0-15,-8 1 0 16,-5-3 0-16,0-2 0 0,-22 0 0 15,-12-2 0-15,-9 1 0 16,1-7 0-16,-7 1 0 0,1-5 0 16,2-6 0-16,2-1 0 15,13-3 0-15,2 0 0 16,7-11 0-16,1-4 0 16,8-8 0-16,0 3 0 15,6 2 0-15,0 6 0 16,7 4 0-16,-2 4 0 0,2 4 0 15,0 0 0-15,0 0 0 16,0 2 0-16,0 12 0 16,-2 2 0-16,-7 2 0 15,-7 2 0-15,1-2 0 16,-12 0 0-16,5-1 0 16,-1-6 0-1,6-2 0-15,5-6 0 16,8-1 0-16,2-2 0 15,2 0 0-15,0-11 0 16,0-3 0-16,0-11 0 16,-2 1 0-16,2-4 0 15,-3-2 0-15,1 4 0 0,-4 2 0 16,-4 4 0-16,2 3 0 0,-3 6 0 16,-3 3 0-16,-3 1 0 15,-2 5 0-15,-5 2 0 16,-3 0 0-16,-2 0 0 15,-2 0 0-15,-1 10 0 16,1 1 0-16,5 0 0 16,2 2 0-1,5-1 0-15,9-1 0 16,0 2 0-16,8 0 0 16,2 2 0-16,0-1 0 15,7 2 0-15,15 0 0 16,5-2 0-16,4-5 0 15,4 0 0-15,2-3 0 16,1-6 0-16,-3 0 0 0,-2 0 0 16,-1 0 0-16,-3-4 0 15,-5-4 0-15,-1-4 0 16,-2 2 0-16,4-4 0 16,16-6 0-16,-8 4-560 15,1-3-677-15</inkml:trace>
  <inkml:trace contextRef="#ctx0" brushRef="#br0" timeOffset="93671.69">5793 11059 1096 0,'0'0'398'0,"0"0"122"16,0 0-126-16,0 0-32 0,0 0-19 16,0 0-43-16,0 0-38 15,11-92-32-15,-11 68-39 16,0-2-191-16,0-1 0 15,-2 2 0-15,-5 4 0 16,-1 3 0-16,0 6 0 0,0 8 0 31,1 4 0-31,-7 0 0 16,1 8 0-16,-7 14 0 0,-7 6 0 16,-1 4 0-1,-1 3 0-15,0-2-122 0,-2 7-352 16,6-9-248-1,9-9-750-15</inkml:trace>
  <inkml:trace contextRef="#ctx0" brushRef="#br0" timeOffset="93893.63">5436 10972 2414 0,'0'0'556'15,"0"0"-253"-15,0 0 165 16,0 0-280-16,0 0-112 16,0 0-38-16,0 0-26 15,0 9-3-15,0-1-9 16,0-3-18-16,0 2-134 16,-4-2-319-1,-5-3-382-15</inkml:trace>
  <inkml:trace contextRef="#ctx0" brushRef="#br0" timeOffset="94092.92">4971 10948 1788 0,'0'0'996'0,"0"0"-417"0,0 0-215 15,0 0-109-15,-127 0-141 16,86 0-114-16,6 5 0 15,1 2 0-15,10 1 0 16,11 9 0-16,8-5-317 16,5-1-650-16</inkml:trace>
  <inkml:trace contextRef="#ctx0" brushRef="#br0" timeOffset="94539.78">4041 11247 2054 0,'0'0'532'0,"0"0"-213"31,0 0 149-31,0 0-183 0,0 0-108 16,0 0-113-16,0 0 25 15,-4 57-22-15,12-18-26 16,2 4-41-16,-2 1 0 16,-1-2 0-16,-1-6 0 15,-1-6 0-15,-2-6 0 16,-1-6 0-16,0-8 0 0,-2-4-75 16,0-6-102-16,0 0-56 15,0-6-223-15,0-9-513 0</inkml:trace>
  <inkml:trace contextRef="#ctx0" brushRef="#br0" timeOffset="95355.93">3929 11061 1262 0,'0'0'791'0,"0"0"-408"15,0 0 165-15,0 0-268 16,0 0-90-16,0 0-85 31,0 0-44-31,-60-2-1 0,56 36 2 16,1 6 4-16,3 7-3 15,-2-4-11-15,0 1-22 16,-2-4-16-16,-5-5-14 16,-5-5 6-16,-1-6-5 15,1-6 0-15,-1-9 7 16,-1-2-7-16,3-7 8 0,-3 0 6 15,1-8-8-15,-1-13 5 16,-1-7-3-16,-4-8-7 16,1-5 26-16,0-8 2 15,0-4-30-15,5 4 0 0,-1 5 0 16,7 10 0 0,2 11 0-1,5 9 0-15,2 13 0 0,0 1 0 16,0 6 0-1,11 20 0-15,4 12 0 0,4 10 0 16,-2 2 0-16,-5 2 0 16,-6-1 0-16,-4-4 0 15,-2-1 0-15,0-3 0 16,-13-7 0-16,-5-4 0 0,-2-6 0 16,0-8 0-16,0-6 0 15,3-6 0-15,1-6 0 16,-1 0 0-16,5-4 0 15,1-15 0-15,-1-2 0 16,3-7 0-16,5-2 0 16,0-2 0-16,-1 4 0 0,3 3 0 15,-3 7 0-15,1 7 0 16,1 4 0-16,1 3 0 16,-2 4 0-16,-5 0 0 15,0 0 0-15,-6 0 0 16,-1 11 0-16,-2 7 0 31,7 6 0-31,0 3 0 0,4 5 0 0,3 5 0 16,2-2 0-1,2 0 0-15,0-1 0 0,0-5 0 16,0-3 0 0,0-5 0-16,0-5 0 0,-3-4 0 15,-4-1 0-15,1-4 0 16,-7-3 0-16,-5 0 0 0,-7 0 0 15,-4-4 0-15,-2 0 0 16,-3 0 0-16,-5-21 0 16,7-5-539-16,5-1-494 0</inkml:trace>
  <inkml:trace contextRef="#ctx0" brushRef="#br0" timeOffset="95624.36">4267 10793 447 0,'0'0'1495'0,"0"0"-831"15,0 0-282-15,0 0-51 0,0 0-111 16,0 0-117-16,0 0-32 15,-119 9-20-15,74 3-27 16,1-2-11-16,-1 0-8 16,5 0-5-16,5-3-102 0,-8 6-160 15,12-3-307-15,2-2-357 0</inkml:trace>
  <inkml:trace contextRef="#ctx0" brushRef="#br0" timeOffset="96209.09">3368 11110 851 0,'0'0'1363'0,"0"0"-768"16,0 0-214-16,0 0-51 0,0 0-122 16,0 0-100-16,0 0-45 15,-94 0-31-15,61 5-11 16,2 2-13-16,2 0-8 15,6-1-87-15,3 1-147 16,5-2-351-16,4-4-503 0</inkml:trace>
  <inkml:trace contextRef="#ctx0" brushRef="#br0" timeOffset="96557.78">2861 11361 1850 0,'0'0'633'0,"0"0"-354"15,0 0-42-15,0 0-107 16,0 0-80-16,0 0-7 16,-118 0-4-1,114 0 46-15,4 0 37 16,0-7-40-16,6 0-34 15,15 2-18-15,3 0 0 16,1 5 12-16,-3 0-6 16,0 9 12-16,-6 10 20 15,-5 8 4-15,-7 4-2 16,-4 4-8-16,0 1-22 16,-24 2-40-16,-7-4 0 0,-5 1 0 15,-6-6 0-15,-5-3 0 16,1-6-14-16,-12-2-187 15,12-7-308-15,13-9-437 0</inkml:trace>
  <inkml:trace contextRef="#ctx0" brushRef="#br0" timeOffset="97009.63">2496 11273 1741 0,'0'0'633'0,"0"0"-80"0,0 0-206 16,0 0-134-16,0 0-119 15,0 0 26-15,0 0-6 0,-29 103-12 16,18-65-19 0,0 2 13-16,0-4-96 0,0-6 0 15,2-4 0-15,0-8 0 16,2-6 0-16,1-6 0 0,-1-6 0 15,-5 0 0-15,-1 0 0 16,-5-6 0-16,-4-10 0 16,-4-4 0-16,-3-2 0 15,0 1 0-15,0-4 0 16,2 4 0-16,4 6 0 31,5 5 0-31,7 3 0 0,3 7 0 16,1 0 0-16,0 0 0 15,-4 3 0-15,-2 14 0 16,-3 9 0-16,-7 9 0 16,2 5 0-16,-8 6 0 15,-8 4 0-15,-3 7 0 16,-4 3 0-16,-9 13 0 0,13-10-68 16,11-17-1174-16</inkml:trace>
  <inkml:trace contextRef="#ctx0" brushRef="#br0" timeOffset="98071.83">13564 13834 2134 0,'0'0'813'0,"0"0"-480"16,0 0-16-16,0 0-125 15,0 0-84-15,0 0-52 16,-103-22-23-16,79 15 3 16,15 2-11-1,2-2 24-15,7 2-49 16,0-4 0-16,14 6 0 15,10-1 0-15,7 4 0 16,0 0 0-16,-2 0 0 16,0 16 0-16,-13 6 0 15,-7 5 0-15,-9 2 0 0,-9 3 0 16,-24 4 0-16,-21 1 0 0,-6-4 0 16,-11-4 0-16,-3-3 0 15,3-6 0-15,9-6 0 16,6-11-243-16,16 0-580 15,15-3-634-15</inkml:trace>
  <inkml:trace contextRef="#ctx0" brushRef="#br0" timeOffset="98640.57">13058 13600 1854 0,'0'0'278'0,"0"0"-71"0,0 0 325 16,0 0-196-16,0 0-87 15,0 0-89-15,0 0-61 16,-52-34-18-16,52 48 9 16,0 2-1-16,0 5-20 15,8 2-17-15,-2-1-52 0,5 2 0 16,-7-2 0-16,8-2 0 15,-8-2 0-15,3-2 0 0,-5-4 0 16,-2-2 0 0,0-3 0-16,0 2 0 0,-17-1 0 15,-10-2 0-15,-11-2 0 16,-9 3 0-16,-9-7 0 31,-2 3 0-31,2-3 0 0,10 0 0 16,8 0 0-16,9 0 0 15,15-10 0-15,6-3 0 16,3-4 0-16,5 3 0 16,0-1 0-16,13 6 0 15,12 3 0-15,0 6 0 16,-3 0 0-16,2 0 0 0,-6 3 0 16,-3 14 0-16,-5 1 0 15,-8 5 0-15,-2 4 0 16,0 4 0-16,-25-2 0 15,-4 3 0-15,-6-1 0 16,-7-6 0-16,-10-1 0 16,-6-3 0-1,0-5 0-15,2-5 0 16,8-4 0-16,7-5 0 0,14-2 0 16,14-4-207-1,13-15-503-15,0-4-731 0</inkml:trace>
  <inkml:trace contextRef="#ctx0" brushRef="#br0" timeOffset="98872.11">13161 13411 2004 0,'0'0'577'16,"0"0"-241"-16,0 0 147 0,0 0-226 15,-126-19-80-15,89 19-81 16,1 0-59-16,9 0-25 16,7 0-12-16,9 0-36 15,5 15-161-15,1-1-289 16,3 0-314-16</inkml:trace>
  <inkml:trace contextRef="#ctx0" brushRef="#br0" timeOffset="100240.87">11970 13851 1542 0,'0'0'791'0,"0"0"-296"16,0 0-115-16,0 0-10 15,0 0-90-15,0 0-42 16,0 0-238-16,33-67 0 16,-15 42 0-1,7-1 0-15,0-6 0 16,4 1 0-16,4-3 0 16,3-2 0-16,-1 0 0 15,5-1 0-15,-7 1 0 16,2 4 0-16,-6 3 0 15,-8 3 0-15,2 11 0 16,-7 3 0-16,-3 4 0 0,-7 4 0 16,3-1 0-16,-4 5 0 15,-3 0 0-15,7 0 0 16,-7 0 0-16,7 0 0 16,-2 12 0-16,2 5 0 0,-5 3 0 15,3 1 0-15,-5 2 0 16,-2 0 0-16,0 0 0 0,-20-2 0 15,-11-4 0-15,-12 0 0 16,-15-2 0-16,-13-1 0 16,0-1 0-16,-1-5 0 15,10-5 0-15,8-3 0 16,19 0 0-16,8-10 0 31,7-9 0-31,9-4 0 0,4-3 0 16,3 2 0-16,4 4 0 15,0 6 0-15,0 8 0 16,0 6 0-16,4 0 0 16,3 4 0-16,-5 15 0 15,-2 1 0-15,0 6 0 16,-11-5 0-16,-16 2 0 0,-2-4 0 16,-4-4 0-16,-1-5 0 15,10-3 0-15,4-7 0 0,4 0 0 16,3 0 0-16,6-5 0 15,-2-14 0-15,9-3 0 16,-2-7 0-16,2-8 0 31,0-4 0-31,0 0 0 0,0 3 0 16,0 6 0-16,2 6 0 16,7 8 0-16,-4 6 0 15,-3 3 0-15,-2 6 0 16,0 3 0-16,0 0 0 15,0 0 0-15,0 0 0 16,0 0 0-16,5 8 0 0,-3 3 0 16,0 2 0-16,0 1 0 15,-2 0 0-15,2-2 0 16,-2-2 0-16,0-2 0 16,2 0 0-16,3 1 0 15,-5-4 0-15,0-1 0 16,2 1 0-16,-2-2 0 0,2 3 0 15,0 2 0-15,1 2 0 16,2 0 0-16,-3 4 0 0,2 2 0 16,-2 0 0-1,0 3 0-15,3-2 0 0,-5 3 0 16,0 1 0-16,0 2 0 31,0 2 0-31,0-1 0 0,0 1 0 16,2 4 0-16,0-1 0 15,0-1 0-15,-2 0 0 16,0 1 0-16,0-5 0 16,0 3 0-16,0-6 0 15,0 1 0-15,0-3 0 16,0 1 0-16,-4-2 0 0,-3 0 0 16,5-3 0-16,0-2 0 15,-4 0 0-15,-2 0 0 16,-3-3 0-16,3 2 0 15,-8 1 0-15,-6-3 0 16,-5 1 0-16,0 1 0 16,-2-2 0-1,0-4 0-15,5-1 0 16,-3-4 0-16,4 0 0 0,4 0 0 16,-2-9 0-16,6-12 0 15,6-6 0-15,2 0 0 16,7-5 0-16,0-2 0 15,2-3 0-15,25 2 0 16,11 3 0-16,5 3 0 0,3 5 0 16,6 5 0-16,-6 6 0 15,10 13 0-15,-13 0-233 16,-10 0-1171-16</inkml:trace>
  <inkml:trace contextRef="#ctx0" brushRef="#br0" timeOffset="101341.92">11002 13207 1060 0,'0'0'569'0,"0"0"9"0,0 0-75 16,0 0-142-16,0 0-4 15,0 0-51-15,0 0-69 16,12-85-112-16,-12 85-125 15,0 16 0-15,0 12 0 16,-4 11 0-16,-4 5 0 0,0 5 0 16,1 2 0-16,-4-1 0 15,6-4 0-15,-1-8 0 16,-1-6 0-16,3-10 0 16,-3-5 0-16,5-10 0 15,2-2 0-15,-3-3 0 16,1-2 0-16,-5 0 0 0,5 0 0 15,-6-9 0-15,1-4 0 16,2-25-308-16,-2 6-450 16,5-5-738-16</inkml:trace>
  <inkml:trace contextRef="#ctx0" brushRef="#br0" timeOffset="101926.66">10757 13043 1540 0,'0'0'728'0,"0"0"-160"16,0 0-273-16,0 0-102 15,0 0-67-15,0 0 15 16,0 0-12-16,-55 79-18 0,39-49-24 16,1 2-9-16,-3-2-26 15,-3-2-31-15,4-2 6 16,-8-3-27-16,3-5 0 15,-1-2 0-15,2-7 0 16,5-2 0-16,5-2 0 16,1-2 0-1,10-3 0-15,0 0 0 16,0 0 0-16,10 0 0 16,9 2 0-16,6 2 0 15,2 1 0-15,2 6 0 16,-2 1 0-16,-5 2 0 0,-7 2 0 15,-1 1 0 1,-5 0 0-16,-7 3 0 0,-2-2 0 16,0 2 0-16,-4-2 0 15,-19-2 0-15,-4 2 0 0,-4-4 0 16,-11 2 0-16,-1-2 0 16,-1-1 0-16,-3-3 0 15,5-5 0-15,4-1 0 16,9-1 0-16,9-3 0 0,3 0 0 15,-2-9 0-15,11-6 0 16,-4-10 0-16,3-3 0 16,7-6 0-16,0-6 0 15,2 0 0-15,0-1 0 16,0 0 0-16,13 4 0 31,3 8 0-31,1 4 0 0,6 7 0 16,10 13 0-16,-6 0-122 15,-2 5-921-15</inkml:trace>
  <inkml:trace contextRef="#ctx0" brushRef="#br0" timeOffset="102842.73">9667 13174 1028 0,'0'0'1124'0,"0"0"-736"16,0 0-80-16,0 0 30 15,0 0-88-15,0 0-91 16,0 0-51-16,-140 8-31 0,118-8-29 16,4 0 1-16,4-3 11 15,10-10-3-15,2-3 3 16,2-1-18-16,0-3-42 16,0-1 0-16,6 4 0 15,15 6 0-15,-2 2 0 0,6 9 0 16,0 0 0-16,-1 0 0 0,-4 9 0 15,-4 9 0 1,-5 4 0-16,-6 2 0 0,-5 7 0 16,0-1 0-16,-14-1 0 15,-11 4 0-15,-8-4 0 16,-5-2 0-16,1-1 0 31,-4-4 0-31,1-6 0 0,0-4 0 16,11-6 0-16,0-6 0 15,7 0 0-15,1-2 0 16,6-16 0-16,1-5 0 16,1-9 0-16,5 2 0 15,-2 0 0-15,1 5 0 16,5 8 0-16,2 10 0 0,2 7 0 16,0 0 0-16,0 9 0 15,4 16 0-15,3 4 0 16,-1 5 0-16,-3 1 0 15,-3-1 0-15,0-1 0 16,-9-7 0-16,-11-6 0 16,-2-3 0-1,-5-5 0-15,2-6 0 16,-2-6 0-16,8 0 0 16,1 0 0-16,-1-16 0 15,9-8 0-15,1-3 0 0,-3-7 0 16,4 1 0-16,-1 3 0 15,0 4 0-15,6 7 0 16,1 11 0-16,2 6 0 0,0 2 0 16,0 9 0-16,0 13 0 15,2 7 0-15,1 3 0 16,-3 1 0-16,0-6 0 16,-16 0 0-16,-11-7 0 15,-4-4 0-15,-6-6 0 16,-3-4 0-16,-1-4 0 0,3-2 0 15,9 0 0-15,9 0 0 16,18-14 0-16,2 5-481 16,0-2-587-16</inkml:trace>
  <inkml:trace contextRef="#ctx0" brushRef="#br0" timeOffset="103096.4">9056 13866 1714 0,'0'0'844'0,"0"0"-237"16,0 0-51-16,0 0-181 15,0 0-375-15,0 0 0 0,0 0 0 0,10 58 0 16,-10-52 0-16,0-2 0 15,0-2 0-15,0-2 0 16,0 0 0-16,-4 0 0 16,-10-7-128-1,1-8-947-15</inkml:trace>
  <inkml:trace contextRef="#ctx0" brushRef="#br0" timeOffset="103443.2">8377 13064 1654 0,'0'0'690'0,"0"0"-169"15,0 0-42-15,0 0-197 16,0 0-93-1,0 0-80-15,0 0 63 16,22 64-172-16,-15-24 0 16,-3 6 0-16,-2 6 0 15,3 3 0-15,-5 1 0 16,0-3 0-16,0-4 0 16,0-11 0-16,0-8 0 15,0-9 0-15,0-9 0 0,0-7 0 16,0-5 0-16,-5 0-248 15,-3-10-573-15,3-8-735 0</inkml:trace>
  <inkml:trace contextRef="#ctx0" brushRef="#br0" timeOffset="103793.11">8462 12589 149 0,'0'0'1869'0,"0"0"-1157"31,0 0-376-31,0 0-87 0,0 0-116 16,0 0-55-16,0 0-39 16,-77-14-15-16,67 22-7 15,1 0-16-15,9 2 11 16,0 4-11-16,4 4 13 15,25 3 10-15,0 0-17 16,0 1 7-16,-3 0 19 0,-10-3 7 16,-11-4 19-16,-5-1 7 15,0-2 25-15,-18-2 37 16,-4 0-128-16,-9-4 0 16,-3 3 0-16,-11-4 0 15,10 1-233-15,6-3-653 0</inkml:trace>
  <inkml:trace contextRef="#ctx0" brushRef="#br0" timeOffset="105442.73">7505 13058 1927 0,'0'0'684'16,"0"0"-317"-16,0 0 6 15,0 0-106-15,0 0-105 16,0 0-99-16,0 0-45 15,4-10-3 1,6 28 12-16,1 5 13 0,-1 1 2 16,4 1-16-16,1-1 1 0,-5 0-15 15,-1-3 3-15,-5-6-5 16,-2-3-2-16,-2-2 5 16,0-1-13-16,-11-1 0 15,-9-1 0-15,-11 1 0 16,-7 0 0-16,-5 1 0 0,-3-4 0 15,1 4 0-15,3-4 0 16,6-1 0-16,7-1 0 16,13-3 0-16,5 0 0 15,5 0 0-15,4 0 0 16,0 0 0-16,-3-7 0 31,5-3 0-31,-5-4 0 0,3-6 0 16,0-1 0-16,2-9 0 15,-5-7 0-15,5-3 0 16,0-8 0-16,0-1 0 16,0-2 0-16,0 0 0 15,0 6 0-15,0 4 0 0,0 7 0 16,0 10 0-16,0 6 0 16,0 9 0-16,0 2 0 15,0 5 0-15,0 2 0 0,0 0 0 16,0 0 0-16,5 4 0 15,1 12 0-15,2 7 0 16,-2 3 0-16,1 6 0 31,-1 2 0-31,-2 2 0 0,4 3 0 16,-4-4 0-16,-2 2 0 16,3-5 0-16,-5 1 0 15,0-3 0-15,0-4 0 16,-5-1 0-16,-3-6 0 15,-8-2 0-15,-2-8 0 16,0-1 0-16,0-6 0 0,1-2 0 16,-2 0 0-16,6 0 0 15,-3-4 0-15,3-7 0 16,5-1 0-16,-2 0 0 16,4 0 0-16,-1 1 0 15,3 1 0-15,-1 4 0 0,2-1 0 16,1 4 0-16,-2-1 0 15,2 0 0-15,0 3 0 16,-3 1 0-16,5 0 0 16,-4 0 0-16,-6 0 0 0,0 0 0 15,-9 0 0-15,4 0 0 16,-5 0 0-16,-2 0 0 31,6 0 0-31,-4 0 0 0,-2 5 0 16,0 5 0-16,-3 0 0 15,0 0 0-15,6 1 0 16,1 1 0-16,-1-3 0 16,13 3 0-16,-3 2 0 15,9 2 0-15,0 3 0 16,0 1 0-16,0-1 0 0,15 1 0 16,4-1 0-16,-1-3 0 15,-1-2 0-15,-1-5 0 16,-1 0 0-16,-3-6 0 15,-3 2 0-15,-5-3 0 16,-4 0 0-16,0-2 0 0,0 0 0 31,0 0 0-31,0 0 0 16,0 0 0-16,0 0 0 16,-6 0 0-16,-13 0 0 15,0-6 0-15,-10-2 0 0,-10 0 0 16,-3-2 0-16,-5 0 0 15,1 2 0-15,-4 0 0 16,8-1 0-16,9 6 0 0,4-1 0 16,6-1 0-16,6 4 0 15,-1-1 0-15,0 2 0 16,-2 0 0-16,0 0 0 16,-3 0 0-16,4 0 0 15,1 0 0-15,7 2 0 16,1 2 0-16,8 5 0 0,0 5 0 15,2 7 0-15,0 7 0 16,0 4 0-16,10 3 0 16,5 2 0-16,1-1 0 15,1 2 0-15,-1-3 0 16,-3-2 0-16,-2-2 0 31,-4-3 0-31,0-2 0 0,-5-4 0 16,0 0 0-16,0-1 0 15,0-4-518-15,3-7-1164 0</inkml:trace>
  <inkml:trace contextRef="#ctx0" brushRef="#br0" timeOffset="105843.64">7826 12854 1714 0,'0'0'757'0,"0"0"-383"15,0 0-99-15,0 0-139 16,0 0-54-1,0 0-52-15,-138 13-22 16,104-2-8-16,5-3-85 16,0 2-189-16,12-5-278 15,3-2-484-15</inkml:trace>
  <inkml:trace contextRef="#ctx0" brushRef="#br0" timeOffset="106176.45">8147 12397 1403 0,'0'0'586'0,"0"0"-296"15,0 0 8-15,0 0-47 16,0 0-82-16,0 0 37 15,0 0-4-15,-94 15-43 0,46-1-10 16,-6 3-32-16,-4-2-36 31,-4 2-9-31,-3-2-15 16,1 1-18-16,-3-1-22 0,1-1-17 16,8-2 0-16,8 0 0 15,5-2-66-15,7 0-102 16,0 7-314-16,9-4-277 15,9-1-595-15</inkml:trace>
  <inkml:trace contextRef="#ctx0" brushRef="#br0" timeOffset="106675.4">6917 13834 1267 0,'0'0'1346'15,"0"0"-800"-15,0 0-247 16,0 0 39-16,0 0-131 16,-135-12-114-1,102 12-93-15,4 0 0 16,5 0 0-16,4 0 0 16,6 0 0-16,3 0 0 0,7 0 0 15,-5 0-212-15,5 0-505 16,-1 0-744-16</inkml:trace>
  <inkml:trace contextRef="#ctx0" brushRef="#br0" timeOffset="107075.64">5851 13121 1543 0,'0'0'672'0,"0"0"-148"0,0 0-146 16,0 0-53-1,0 0-115-15,0 0-126 0,0 0-22 16,0 33 29-16,0 2-35 0,0 1-11 16,0 2-15-16,0-3-29 15,0 0 8-15,0-5-9 16,0-6-37-16,-4-4-112 15,-6-9-202-15,2-4-334 16,1-7-403-16</inkml:trace>
  <inkml:trace contextRef="#ctx0" brushRef="#br0" timeOffset="108460.29">5664 12823 1416 0,'0'0'549'0,"0"0"-79"15,0 0-179-15,0 0-67 16,0 0-58-16,0 0-38 0,0 0-56 16,-31-26-10-16,26 38 58 15,0 4-6-15,1 2-28 31,0 3-4-31,-3 1-34 0,5 4-15 16,0-1-1-16,2 6-13 16,0-3 20-16,0 2-7 15,0-1-11-15,0-4 4 16,0-1-16-16,-5-4 11 16,3-2 5-16,-5-1-12 15,-4-5-13-15,-3-1 0 0,-3 1 0 16,-8-1 0-16,-4 1 0 15,-6-3 0-15,-8 2 0 16,-3-1 0-16,-6-1 0 16,-2 0 0-16,-6-3 0 0,0-2 0 15,0 0 0 1,-3-4 0-16,3 0 0 0,0 0 0 16,5-3 0-16,1-7 0 0,9-3 0 15,5-1 0-15,9 0 0 16,4 1 0-16,8 4 0 15,5 2 0-15,3 2 0 16,7 3 0-16,4-1 0 31,0 3 0-31,0 0 0 0,0 0 0 16,4 0 0-16,11 5 0 16,10 9 0-16,2 3 0 15,0 3 0-15,0 4 0 16,-4 1 0-16,-4-2 0 15,-9 0 0-15,0-2 0 16,-10 0 0-16,0-5 0 0,0 2 0 16,-4-4 0-16,-15 2 0 15,-3-2 0-15,-5 0 0 16,-4-2 0-16,0-2 0 16,-3-4 0-16,5-4 0 15,8-2 0-15,-2 0 0 16,5-4 0-1,1-12 0-15,1-6 0 16,-2-4 0-16,0-3 0 16,0 0 0-16,3 3 0 0,3 3 0 15,3 8 0 1,7 6 0-16,0 5 0 0,2 4 0 16,0 0 0-16,0 0 0 15,0 11 0-15,0 5 0 0,0 5 0 16,0-2 0-16,0 0 0 15,-2 4 0-15,-11-5 0 16,-3 2 0-16,-7-3 0 16,2-6 0-16,-2-3 0 15,3-4 0-15,5-4 0 16,1 0 0-16,1-2 0 0,1-14 0 16,1-4 0-16,-2-4 0 15,-1-7 0-15,-1-1 0 16,4-5 0-16,0-2 0 15,-1 4 0-15,1 4 0 16,0 7 0-16,0 6 0 31,2 6 0-31,-2 4 0 0,-3 0 0 16,6 5 0-16,-3-2 0 0,-5 5 0 16,1 0 0-16,-6 0 0 15,1 0 0-15,1 2 0 16,-4 8 0-16,0 0 0 15,1 0 0-15,2 2 0 16,0-2 0-16,0 1 0 0,7-2 0 16,2-1 0-16,1 0 0 15,8 1 0-15,-2-1 0 16,2-1 0-16,2 2 0 16,0 0 0-16,0 2 0 15,0-1 0-15,0-1 0 16,0 1 0-1,0 1 0-15,6-1 0 16,8 0 0-16,1 0 0 16,6-3 0-16,1 0 0 15,2-3 0-15,3-3 0 16,-3 2 0-16,-1-3 0 16,0 0 0-16,-6 0 0 15,-1 0 0-15,-3-6 0 0,5-3 0 16,-1 2 0-16,4-3 0 15,3 0 0-15,16-4 0 16,-6 4-350-16,-1-2-648 0</inkml:trace>
  <inkml:trace contextRef="#ctx0" brushRef="#br0" timeOffset="108913.31">5142 12886 1194 0,'0'0'712'16,"0"0"-132"-16,0 0-61 15,0 0-160-15,0 0-21 16,0 0-124-16,0 0-34 16,0-40-180-16,0 15 0 15,0 0 0-15,-9-6 0 0,-2 1 0 31,-3 0 0-31,-1 5 0 0,-1 0 0 16,3 9 0-16,5 8 0 16,-2 6 0-16,4 2 0 15,-5 2 0-15,-1 18 0 16,-3 9 0-16,-3 3 0 16,3 3 0-16,-4 2 0 15,1-3-33-15,-1 6-290 0,3-8-332 16,3-10-304-16</inkml:trace>
  <inkml:trace contextRef="#ctx0" brushRef="#br0" timeOffset="109197.84">4478 12839 2248 0,'0'0'773'0,"0"0"-310"31,0 0-142-31,0 0-123 16,0 0-105-16,0 0-93 0,0 0 0 16,7 26 0-16,-3-17 0 15,-2-5 0-15,0-1 0 16,1 2-17-16,-3-5-277 15,0 0-426-15,0 0-611 0</inkml:trace>
  <inkml:trace contextRef="#ctx0" brushRef="#br0" timeOffset="109461.02">3845 12726 2060 0,'0'0'656'16,"0"0"-281"-16,0 0-27 15,-145 13-108-15,98-3-57 16,5 0-56-16,4 1-20 16,9-6-107-16,7 1 0 0,9-3 0 15,3-3 0-15,8 3 0 16,2-3 0-16,0 0-32 0,0 0-176 15,27 0-160-15,0 0-286 16,2 0-555-16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2155.72363" units="1/cm"/>
          <inkml:channelProperty channel="Y" name="resolution" value="3449.15796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1-10-28T09:17:59.636"/>
    </inkml:context>
    <inkml:brush xml:id="br0">
      <inkml:brushProperty name="width" value="0.05292" units="cm"/>
      <inkml:brushProperty name="height" value="0.05292" units="cm"/>
      <inkml:brushProperty name="color" value="#7030A0"/>
    </inkml:brush>
    <inkml:brush xml:id="br1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32570 4903 1431 0,'0'0'382'16,"0"0"10"-16,0 0 83 16,0 0-190-16,0 0-44 0,0 0-27 15,-11-11-59-15,11 11-29 16,0 0-53-16,0 0-38 16,0 4-19-16,0 11-10 15,0 4 5-15,4 8 28 16,5 1-20-16,0 0 1 15,-5-2 1-15,1-2-11 0,-3-4 11 16,0-2-15-16,-2-2 3 16,0-4 5-16,0-2-14 15,0-2 15-15,0-2 0 16,-2-2 2-16,-9-2 31 16,-5-2-48-16,-6 0 0 0,-9 0 0 31,-5-6 0-31,-7-8 0 15,-5-1 0-15,-6-5 0 16,-6-3 0-16,0 1 0 16,0 0 0-16,-3 0 0 0,3 2 0 15,2 0 0-15,2 2 0 16,-2 0 0-16,1 0 0 16,1 0 0-16,-2-1 0 0,2 0 0 15,-4-1 0-15,-3-1 0 16,-3-1 0-16,-2-2 0 15,-3 0 0-15,0 2 0 16,-1-2 0-16,6 2 0 16,-5 2 0-16,4 0 0 15,5 2 0 1,6 0 0-16,0 1 0 16,12 4 0-16,1-1 0 15,9 3 0-15,10 2 0 16,1 1 0-16,10 4 0 15,2-1 0-15,2 1 0 16,2 0 0-16,3 3 0 0,0-2 0 16,4 3 0-16,0 0 0 15,0 0 0-15,0 0 0 16,0 0 0-16,0 0 0 16,0 0 0-16,0 0 0 0,0 0 0 15,4 0 0-15,25 4-195 16,-2 7-726-16,4-5-1779 0</inkml:trace>
  <inkml:trace contextRef="#ctx0" brushRef="#br1" timeOffset="67720.86">18776 4045 1302 0,'0'0'870'0,"0"0"-397"16,0 0-224-16,0 0 70 16,0 0-49-16,0 0-75 31,-22-7-69-31,12 1-24 0,8-1 15 15,2 2-44-15,0-2-73 16,0-2 0-16,0-2 0 16,14 5 0-16,1-1 0 15,1 3 0-15,4 2 0 16,0 2 0-16,-4 0 0 16,-3 5 0-16,-7 8 0 0,-6 3 0 15,0 1 0-15,-6 4 0 16,-32-1 0-16,-7-2 0 0,-15 1 0 15,-5-5 0 1,3-4 0-16,9-3 0 16,15-2 0-16,11-3 0 0,12-2 0 31,6 0 0-31,7 0 0 0,2-14 0 16,0-7 0-16,0-7 0 15,0-5 0-15,0-6 0 16,2 0 0-16,7 2 0 15,-5 5 0-15,0 6 0 16,1 10 0-16,-5 8 0 16,0 3 0-16,0 5 0 0,0 0 0 15,0 0 0-15,0 7 0 16,-9 9 0-16,-6 7 0 16,-12 9 0-16,-4 3 0 15,-8 8 0-15,-1-1 0 16,3 0 0-16,-4-3 0 15,-1-2 0-15,2-9 0 0,7-4 0 16,-4-4 0-16,4-6 0 16,4-4 0-16,3-4 0 15,6-4 0-15,-1-1 0 0,15-1 0 16,6 0-158 0,0-11-571-16,0-4-574 0</inkml:trace>
  <inkml:trace contextRef="#ctx0" brushRef="#br1" timeOffset="67924.17">18114 3967 2322 0,'0'0'659'0,"0"0"-330"16,0 0 32-16,0 0 64 0,0 0-425 15,0 0 0-15,0 0 0 16,9 32 0-16,-5-11 0 15,-2 4 0-15,2-2 0 16,-4 0-3-16,0-8-304 16,-2-3-556-16,-13-6-994 0</inkml:trace>
  <inkml:trace contextRef="#ctx0" brushRef="#br1" timeOffset="68874.23">17527 4213 2192 0,'0'0'703'0,"0"0"-464"0,0 0 77 16,0 0-22-16,0 0-103 16,0 0-30-16,14-110-161 15,-3 75 0-15,3-1 0 16,1 0 0-16,3-4 0 15,7 2 0-15,1 2 0 0,-4 4 0 16,5 7 0-16,2 5 0 16,-6 8 0-16,-4 8 0 15,1 4 0-15,1 0 0 16,-4 4 0-16,-3 10 0 16,-1 7 0-16,-9 2 0 31,-2 6 0-31,-2 3 0 0,0 2 0 15,-19 0 0-15,-20 0 0 16,-7-2 0-16,-14-2 0 16,-13-6 0-16,-6-6 0 0,3-4 0 15,3-4 0-15,8-3 0 16,18-7 0-16,9 0 0 16,18 0 0-16,7-7 0 15,9-11 0-15,4-3 0 0,0-6 0 16,2-1 0-16,13 0 0 15,10 7 0-15,4 4 0 16,-2 7 0-16,2 5 0 16,-7 5 0-16,1 0 0 15,-8 3 0 1,-11 14 0-16,-4 0 0 16,0 4 0-16,-15 4 0 15,-24 1 0-15,-5-2 0 16,-12 0 0-16,-4-6 0 15,0-1 0-15,4-5 0 16,10-6 0-16,5-3 0 16,22-3 0-16,5 0 0 0,7-3 0 15,7-14 0-15,0-6 0 16,0-5 0-16,2-7 0 0,8-1 0 16,1 2 0-16,-7 6 0 15,-2 5 0-15,-2 4 0 16,0 6 0-16,0 1 0 15,0 3 0-15,-8-2 0 16,-13 6 0-16,2-1 0 0,-10 3 0 16,-2 2 0-16,-8 1 0 15,-3 0 0-15,-1 0 0 16,1 8 0-16,0 2 0 16,7 0 0-16,0 0 0 31,18-1 0-31,3-4 0 0,8 1 0 15,6 0 0-15,0 4 0 16,0 0 0-16,4 4 0 16,12 4 0-16,11-2 0 15,0 1 0-15,2-3 0 16,2-6 0-16,0-5 0 16,7-3 0-16,-5 0 0 0,5-3 0 15,3-14 0-15,-4-3 0 16,19-14-200-16,-7 4-496 15,-14 0-401-15</inkml:trace>
  <inkml:trace contextRef="#ctx0" brushRef="#br1" timeOffset="69127.36">17173 3559 2051 0,'0'0'736'15,"0"0"-372"-15,0 0 102 16,0 0-217-16,0 0-99 16,0 0-93-16,0 0-34 0,0 48-23 15,0-12 0-15,0 6 0 16,0-2 0-16,-2-1 0 16,2-5 0-16,0-4 0 15,0-8 0-15,0-9-236 16,0-10-306-16,0-3-254 15,0 0-689-15</inkml:trace>
  <inkml:trace contextRef="#ctx0" brushRef="#br1" timeOffset="69327.02">17441 3577 2338 0,'0'0'754'15,"0"0"-501"-15,0 0 5 16,0 0 6-16,0 0-126 0,0 0-84 16,0 0-40-16,0 3-14 15,0-3-15-15,0 0-179 16,-14 0-291-16,-3 0-229 16,-8 0-970-16</inkml:trace>
  <inkml:trace contextRef="#ctx0" brushRef="#br1" timeOffset="69527.05">16702 3577 1790 0,'0'0'784'0,"0"0"-436"15,0 0 19-15,-133 10-44 16,100-5-107-16,4 2-105 15,4-1-76-15,9 1-35 16,5-4-8-16,11 0-170 16,0 0-369-16,0-3-534 0</inkml:trace>
  <inkml:trace contextRef="#ctx0" brushRef="#br1" timeOffset="70560.27">15425 3898 910 0,'0'0'827'16,"0"0"-251"-16,0 0-49 16,0 0-65-16,0 0-147 0,0 0-23 15,0 0-105-15,0-84-187 16,7 58 0-16,-5 0 0 15,3-1 0-15,-5 5 0 16,0 7 0-16,2 6 0 16,-2 5 0-16,0 4 0 15,5 0 0 1,-1 16 0-16,-2 13 0 16,2 11 0-16,5 7 0 15,-6 6 0-15,6-2 0 16,-5-5 0-16,-4-9 0 0,0-4 0 15,2-10 0 1,-2-9 0-16,0-4 0 0,0-6 0 16,0-1 0-16,0-3 0 15,0 0-86-15,-4 0-474 0,-12-13-442 0</inkml:trace>
  <inkml:trace contextRef="#ctx0" brushRef="#br1" timeOffset="72227.58">15124 3840 747 0,'0'0'349'0,"0"0"-108"31,0 0-5-31,0 0 49 0,0 0 35 15,0 0 35-15,0 0 0 16,-2-6-9-16,2 3-17 16,0-3-36-16,0 1-53 0,0-5-240 15,0-2 0 1,0-4 0-16,0 0 0 16,2-3 0-16,0-3 0 0,8 0 0 15,-6-1 0-15,5-2 0 0,-5-1 0 16,5 1 0-16,-4-2 0 15,-3 3 0-15,5 5 0 16,-5 2 0-16,-2 5 0 16,2 4 0-16,-2 6 0 15,0 0 0 1,0 2 0-16,0 0 0 16,0 0 0-16,0 0 0 15,0 0 0-15,0 9 0 16,0 6 0-16,0 2 0 15,0 4 0-15,0 1 0 16,0 0 0-16,0 3 0 16,2-1 0-16,0 1 0 0,3 0 0 15,0-2 0-15,-3-1 0 16,-2-1 0-16,2-3 0 16,3-2 0-16,-1-2 0 15,-2-2 0-15,-2-2 0 0,2-1 0 16,-2-1 0-1,2 1 0-15,3-1 0 0,-5 2 0 16,2-2 0-16,-2 2 0 0,2-4 0 16,-2 1 0-16,0-2 0 15,3 2 0-15,-3-4 0 16,0 1 0-16,0 2 0 16,0 1 0-16,0 0 0 31,0 1 0-31,0 0 0 0,-3 0 0 15,-6 2 0-15,5-4 0 16,-7 2 0-16,2-2 0 16,-4 0 0-16,-8 2 0 15,2-1 0-15,-8-2 0 16,0 1 0-16,-2 1 0 16,0-3 0-16,2-1 0 0,7-1 0 15,3-2 0-15,3 0 0 16,3 0 0-16,2 0 0 15,7 0 0-15,0 0 0 16,-1 0 0-16,1-4 0 0,-3-5 0 16,3-3 0-16,2-3 0 31,0-3 0-31,0-4 0 16,0-2 0-16,0-1 0 15,0 6 0-15,0 1 0 0,0 4 0 16,0 4 0-16,0 4 0 15,0 3 0-15,0 3 0 16,2 0 0-16,-2 0 0 16,0 0 0-16,0 0 0 0,0 0 0 15,0 5 0-15,0 5 0 16,0 2 0-16,0 2 0 16,0 3 0-16,-2-5 0 15,-2 5 0-15,-9 0 0 16,-3-5 0-16,-9 5 0 15,-2-1 0-15,-4-3 0 0,-9-1 0 16,3 0 0-16,-6-3 0 16,1 0 0-16,2-4 0 15,1-3 0-15,8-2 0 16,5 0 0-16,8 0 0 0,0 0 0 16,5-7 0-16,2-6 0 31,-3-1 0-31,3-4 0 15,5-4 0-15,-6-2 0 16,8-5 0-16,2 3 0 0,2-3 0 16,0-1 0-16,0 0 0 15,18 2 0-15,3 3 0 16,4 4 0-16,4 6 0 16,0 5 0-16,0 5 0 0,-2 5 0 15,-2 0 0-15,-6 0 0 16,-3 5 0-16,-3 8 0 15,-1 0 0-15,-10 2 0 16,-2-2 0-16,0 5 0 16,0 3 0-16,-20-1 0 15,-14 2 0 1,-5 0 0-16,-11 0 0 16,-6-1 0-16,5-4 0 15,-2-2 0-15,1-6 0 16,13-1 0-16,2-4 0 15,13-2 0-15,8-2 0 16,10 0 0-16,-1 0 0 16,5 0 0-16,2 0 0 0,0 0 0 0,-2-4 0 15,0-6 0 1,-1-4 0-16,1-4 0 0,2-3 0 16,0-8 0-16,-5-5 0 15,3-5 0-15,0-4 0 16,-2-1 0-16,-5-3 0 15,-1 5 0-15,4 8 0 0,-5 6 0 16,7 10 0-16,2 8 0 16,-4 3 0-16,6 7 0 15,0 0 0-15,0 0 0 16,0 7 0-16,0 18 0 16,12 30-222-16,3-5-608 31,6-1-674-31</inkml:trace>
  <inkml:trace contextRef="#ctx0" brushRef="#br1" timeOffset="72406.45">14345 4359 978 0,'0'0'1270'16,"0"0"-767"-16,0 0 18 15,0 0-170-15,0 0-116 0,0 0-112 16,0 0-79-1,2 9-19-15,-2-9-25 0,0-1-28 16,-8-24-230-16,4 4-414 16,0-4-348-16</inkml:trace>
  <inkml:trace contextRef="#ctx0" brushRef="#br1" timeOffset="72643.86">14522 3384 2032 0,'0'0'467'0,"0"0"-176"0,0 0 161 15,0 0-106-15,0 0-101 16,0 0-163-16,0 0-82 16,-24 14 16-16,15 35-2 0,-4 4-4 15,-3 6 5-15,-6-1-15 16,-5 1-1-16,-4-5-44 15,-33 8-174-15,8-14-293 16,0-14-341-16</inkml:trace>
  <inkml:trace contextRef="#ctx0" brushRef="#br1" timeOffset="72928.55">13735 3900 1824 0,'0'0'668'0,"0"0"-442"0,0 0-2 15,0 0 56-15,-44 125-80 16,29-93-81-16,-1-2-79 15,-7-3-10-15,6-7-30 16,-1-4 0-16,-3-7-109 16,-8-9-143-16,10 0-328 15,-4-9-535-15</inkml:trace>
  <inkml:trace contextRef="#ctx0" brushRef="#br1" timeOffset="73428.05">13544 3667 1805 0,'0'0'725'0,"0"0"-454"0,0 0-99 15,0 0-24-15,0 0 76 16,0 0-42-16,-38 129-67 16,18-85-22-16,-5 0-40 15,-1-7-14-15,-1-5-15 16,7-11-18-16,2-5 13 15,0-7-7-15,10-9 9 0,-2 0 21 16,6-7 44-16,2-18-27 16,2-8-59-16,0-12 0 15,0-2 0-15,0-6 0 16,6 6 0-16,-4 3 0 16,-2 8 0-16,0 9 0 31,0 7 0-31,-2 6 0 0,-11 5 0 15,-7 2 0-15,-7 5 0 16,-9 2 0-16,1 0 0 16,-7 12 0-16,-1 8 0 15,3 4 0-15,5 3 0 0,6 0 0 16,8 4 0-16,15-1 0 16,6 0 0-16,0 0 0 0,13-4 0 15,9-3 0-15,12-2 0 16,-1-7 0-16,0-3 0 15,8-11 0-15,-5 0 0 16,-1 0 0-16,-6 0 0 16,2 0-92-16,5-17-359 15,-7 5-308 1,-11-2-1370-16</inkml:trace>
  <inkml:trace contextRef="#ctx0" brushRef="#br1" timeOffset="73644.45">13230 4425 2422 0,'0'0'675'0,"0"0"-498"16,0 0 193-1,0 0-55-15,-116 28-178 0,78-25-137 16,-1-3 0-16,4 0 0 15,-7 0 0-15,9 0-263 0,6-10-725 0</inkml:trace>
  <inkml:trace contextRef="#ctx0" brushRef="#br1" timeOffset="74228.59">12634 3984 992 0,'0'0'754'0,"0"0"-264"16,0 0-110-16,0 0 5 0,0 0-71 15,0 0-85-15,0 0-67 16,-77 4-28-16,69-13-8 16,8-3 4-16,0 1-130 15,0 1 0-15,8 2 0 16,-2 5 0-16,7 3 0 15,-1 0 0-15,-6 9 0 0,3 11 0 32,-9 4 0-32,0 6 0 15,-11 4 0-15,-18-2 0 16,-8 1 0-16,-13-5 0 16,1-6 0-16,-4-4 0 15,-1-6 0-15,-4-10-204 0,16-2-351 16,11 0-505-16</inkml:trace>
  <inkml:trace contextRef="#ctx0" brushRef="#br1" timeOffset="74528.83">12191 3359 2338 0,'0'0'483'0,"0"0"-379"15,0 0 46-15,0 0 146 16,0 0-108-16,0 0-127 16,0 0-26-16,-27 62 32 15,23-16-16 1,-3 8 6-16,2 0 0 16,3 0-34-16,2-2-14 15,0-8-9-15,0-7-5 16,0-7-19-16,0-12-71 0,0-6-76 15,-4-9-66 1,-12-3-80-16,1-8-368 0,-6-9-802 0</inkml:trace>
  <inkml:trace contextRef="#ctx0" brushRef="#br1" timeOffset="75776.27">11890 3334 2087 0,'0'0'581'0,"0"0"-401"16,0 0 43-16,0 0 23 15,0 0-82-15,0 0-32 16,0 0-34-16,-72 105-32 16,57-63-9-16,1 4-5 15,3 0-20-15,7-1 2 16,-2-1-14-16,0-5-11 0,4-1 4 15,2-3-12-15,0-4-1 16,0-2 1-16,8-7 0 16,0-4 10-16,3-4-5 0,-1-6 3 15,-2-4 9-15,3-2-4 16,-1-2 8-16,-2 0-3 16,7 0-19-16,4 0 0 15,-1-7 0-15,-1 0 0 0,-3 1 0 16,-5 2 0-16,-5 1 0 15,-2 2 0-15,-2 1 0 16,0 0 0-16,0 0 0 16,0 0 0-16,-4 0 0 31,-14 4 0-31,-9 6 0 0,-9 2 0 16,-6 0 0-16,-3 2 0 15,-3-2 0-15,-4 0 0 16,10-2 0-16,7-3 0 15,6-7 0-15,6 0 0 16,9 0 0-16,6 0 0 16,-1 0 0-16,5-12 0 0,-4-5 0 15,4-5 0-15,2-5 0 16,-3-4 0-16,5-7 0 16,0-7 0-16,0-3 0 0,0-6 0 15,0-1 0-15,0 3 0 16,0 6 0-1,0 5 0 1,0 13 0-16,0 9 0 16,0 10 0-16,0 7 0 0,0 2 0 15,0 9 0-15,11 20 0 16,1 12 0-16,-1 10 0 16,-5 5 0-16,4 3 0 15,-10-8 0-15,0-2 0 16,-2-10 0-16,-19-4 0 0,-6-7 0 15,-4-8 0-15,-4-8 0 16,-3-8 0-16,-3-4 0 16,10 0 0-16,2-6 0 15,2-12 0-15,14 1 0 16,0 0 0-16,8 5 0 16,3 3 0-16,2 8 0 0,0 1 0 15,0 0 0-15,5 10 0 16,4 7 0-16,-5 4 0 15,-4 2 0-15,0-4 0 16,-2-1 0-16,-23-2 0 0,-4-4 0 16,-13 0 0-16,-5-4 0 31,-5-4 0-31,8-4 0 16,2 0 0-16,13 0 0 0,9-17 0 15,4-8 0-15,7-3 0 16,9-2 0-16,0 0 0 15,0 4 0-15,2 5 0 16,19 7 0-16,1 9 0 16,2 5 0-16,3 0 0 0,-2 1 0 15,-5 15 0-15,-5-1 0 16,-3 2 0-16,-10 0 0 16,-2 3 0-16,0 1 0 15,-12 0 0-15,-14 4 0 16,-6-6 0-16,-12 0 0 15,-3-5 0 1,-4-3 0-16,2-5 0 16,0 0 0-16,4-4 0 15,10-2 0-15,-1 0 0 16,7 0 0-16,2-2 0 16,9-12 0-16,1-6 0 0,1-6 0 15,3-2 0 1,1-5 0-16,1-2 0 0,9-3 0 15,2 1 0-15,0-1 0 16,38-21 0-16,3 10-579 0,-2 2-300 0</inkml:trace>
  <inkml:trace contextRef="#ctx0" brushRef="#br1" timeOffset="76061.05">12213 3014 1935 0,'0'0'589'15,"0"0"-370"-15,0 0 83 16,0 0 23-16,0 0-91 15,0 0-75-15,-140 74-62 0,82-49-53 16,-7-4-23 0,3 4-21-16,-8-4-11 0,8-1-116 15,-18 0-254-15,18-6-453 16,8-6-876-16</inkml:trace>
  <inkml:trace contextRef="#ctx0" brushRef="#br1" timeOffset="76276.47">11217 3319 2290 0,'0'0'615'0,"0"0"-330"16,0 0 79-16,0 0-72 15,-20-105-42-15,13 93-250 16,5 6 0-16,-1 6 0 0,3 0 0 15,0 0 0-15,0 9-92 16,0 15-142-16,0-3-241 16,3-3-343-16</inkml:trace>
  <inkml:trace contextRef="#ctx0" brushRef="#br1" timeOffset="76507.98">11023 3237 1607 0,'0'0'1002'0,"0"0"-484"31,0 0-200-31,0 0 33 0,0 0-131 16,0 0-140-16,0 0-80 15,0-3 0-15,0 9 0 16,0 6 0-16,0 2-98 15,-5-2-430-15,3-6-689 0</inkml:trace>
  <inkml:trace contextRef="#ctx0" brushRef="#br1" timeOffset="78027.61">9926 3560 1287 0,'0'0'795'16,"0"0"-247"-16,0 0-188 0,0 0-25 15,0 0-101-15,0 0-75 16,0 0-32-16,2 3-35 16,-8 7 67-16,-10 4-159 15,-4 3 0-15,-7 3 0 0,-2-1 0 16,-6 1 0-16,-6 1 0 31,1-4 0-31,0-2 0 0,7-4 0 16,4 0 0-16,4-6 0 15,11-1 0-15,10-2 0 16,2-2 0-16,2 0 0 16,0 0 0-16,0 0 0 15,2 0 0-15,14 0 0 16,11 0 0-16,4 0 0 0,11 3 0 15,0 2 0-15,1 4 0 16,-7 0 0-16,-7 4 0 16,-9-3 0-16,-7-1 0 15,-9 0 0-15,-4 0 0 16,0 3 0-16,-6 1 0 16,-23 0 0-16,-15 4 0 0,-14 1 0 15,-12-2 0-15,-1 2 0 16,2 0 0-16,9 2 0 0,10-2 0 15,19 2 0 1,9 0 0-16,4 0 0 0,10 0 0 16,-2-1 0-16,4-1 0 31,-5-5 0-31,-1 0 0 0,-5-3 0 16,-6-2 0-16,-6-3 0 15,0 0 0-15,-2-1 0 16,-2-3 0-16,4-1 0 15,2 0 0-15,-2 0-92 16,6-10-541-16,8-7-465 0</inkml:trace>
  <inkml:trace contextRef="#ctx0" brushRef="#br1" timeOffset="78262.09">10042 3268 446 0,'0'0'1934'0,"0"0"-1628"16,0 0-122-16,0 0 113 0,0 0-87 15,0 0-117-15,0 0-48 16,-72 10-33-16,46-6-12 0,-12-2-135 15,4 1-376-15,5-3-451 16</inkml:trace>
  <inkml:trace contextRef="#ctx0" brushRef="#br1" timeOffset="78462.58">9567 3338 1753 0,'0'0'837'0,"0"0"-350"15,0 0-140-15,0 0-21 16,0 0-121-16,0 0-113 16,0 0-68-16,-9 4-14 31,5-1-10-31,0 2-132 0,-8 4-174 16,3-4-367-16,-5 0-560 0</inkml:trace>
  <inkml:trace contextRef="#ctx0" brushRef="#br1" timeOffset="78861.97">9128 3567 2174 0,'0'0'904'0,"0"0"-599"15,0 0-93-15,0 0-2 16,0 0-107-16,0 0-29 31,0 0-14-31,-47 124-6 0,28-84-54 16,-4-4 0-16,-2-3 0 15,5-8 0-15,-2-2 0 16,2-8 0-16,2-6 0 16,3-3 0-16,3-4 0 15,1-2 0-15,0 0 0 16,4-12 0-16,-6-8 0 0,0-3 0 15,-5 0 0-15,-3-1 0 16,6 3 0-16,1 7 0 16,1 5 0-16,5 9 0 15,-2 0 0-15,-3 1 0 16,-3 20 0-16,-3 5 0 0,-8 6 0 16,-4 8 0-16,-38 27 0 0,9-12-218 15,-1-6-1407-15</inkml:trace>
  <inkml:trace contextRef="#ctx0" brushRef="#br1" timeOffset="79330.86">8296 3449 1857 0,'0'0'692'0,"0"0"-239"16,0 0-72-16,0 0-30 15,0 0-108-15,0 0-124 16,0 0-119-16,-4 2 0 0,-3 35 0 15,-1 9 0-15,-2 5 0 16,-1-1 0-16,5-4 0 16,-4-7 0-16,2-7 0 15,-5-10-105-15,-1-8-176 16,-15-13-276-16,5-1-181 16,-1 0-709-16</inkml:trace>
  <inkml:trace contextRef="#ctx0" brushRef="#br1" timeOffset="80262.03">8024 3407 2118 0,'0'0'513'0,"0"0"-213"0,0 0 189 16,0 0-191-16,0 0-113 0,0 0-101 15,0 0-60-15,-27 0-2 16,23 23 11-16,-5 2-3 15,5 8-30-15,0 4 0 16,-3 4 0-16,7-3 0 16,0-3 0-16,0-1 0 0,0-6 0 15,0-4 0-15,0-3 0 16,0-5 0-16,0-4 0 16,0-4 0-16,0-1 0 15,-7 2 0-15,0-2 0 16,-8 2 0-16,-5 1 0 15,-16 3 0 1,-7-2 0-16,-7 1 0 16,-10-2 0-16,-8 0 0 15,-1-2 0-15,0-1 0 16,5-7 0-16,8 0 0 16,9 0 0-16,13-3 0 15,13-9 0-15,7 0 0 16,7-2 0-16,3-2 0 0,4-5 0 15,0 2 0-15,0-5 0 0,15-1 0 16,10 0 0-16,4-1 0 16,4 1 0-16,7 2 0 15,3 8 0-15,-1 4 0 16,1 4 0-16,-8 3 0 16,-6 4 0-16,-4 0 0 0,-10 0 0 15,-6 2 0-15,-2 8 0 16,-7 4 0-16,0 0 0 15,-2 4 0-15,-23-1 0 16,-8 1 0-16,-12 0 0 16,-9-3 0-16,-6 2 0 31,0-3 0-31,0-2 0 0,7-2 0 16,6-2 0-16,11-3 0 15,9-5 0-15,7 0 0 16,9 0 0-16,7 0 0 15,-1 0 0-15,5 0 0 16,-2 0 0-16,0-3 0 16,0-6 0-16,2 1 0 0,0 1 0 15,0-4 0-15,0 0 0 16,0-3 0-16,0-1 0 16,0 0 0-16,0 1 0 0,0-4 0 15,0 1 0-15,0-1 0 16,0 2 0-1,0-1 0 1,2-3 0-16,-2 3 0 0,2-1 0 16,-2 2 0-16,0 0 0 15,0 2 0-15,0 2 0 16,0 1 0-16,0 6 0 16,0 1 0-16,0 0 0 15,0 2 0-15,0 0 0 16,0 2 0-16,0 0 0 0,0 0-368 15,0-4-671-15,0-1-859 0</inkml:trace>
  <inkml:trace contextRef="#ctx0" brushRef="#br1" timeOffset="80529.53">7353 3313 2094 0,'0'0'629'15,"0"0"-282"-15,0 0 116 16,0 0-156-16,0 0-51 0,0 0-256 16,0 0 0-16,0 13 0 31,0 10 0-31,0 7 0 0,0 5 0 16,0 2 0-16,0-3 0 15,0 1 0-15,0-9 0 16,0-1 0-16,0-4-120 15,-19-4-159-15,-6-2-342 16,-2-8-271-16</inkml:trace>
  <inkml:trace contextRef="#ctx0" brushRef="#br1" timeOffset="81847.23">6643 3676 1386 0,'0'0'798'15,"0"0"-318"-15,0 0-121 16,0 0 6-16,0 0-86 16,0 0-60-16,0 0-87 0,-48 0-54 15,38 0-78 1,-1 0 0-16,3 0 0 0,6 0 0 16,2 0 0-16,0-5 0 15,0 0 0-15,12-2 0 0,7 1 0 16,6 3 0-16,2 3 0 15,0 0 0-15,0 3 0 16,-8 11 0-16,-3 3 0 16,-9 5 0-16,-7-1 0 31,0 8 0-31,-25-1 0 0,-17 4 0 16,-12-2 0-16,-8-2 0 15,-3-2 0-15,5-8 0 16,6-4 0-16,19-5 0 15,8-9 0-15,10 0 0 16,5-6 0-16,3-13 0 16,7-8 0-16,-2-2 0 0,2-6 0 15,2-2 0-15,0-2 0 16,0 2 0-16,-2 2 0 16,-4 8 0-16,0 2 0 0,-3 7 0 15,-5 3 0-15,-1 4 0 16,-12 1 0-16,3 5 0 31,-10 2 0-31,-3 3 0 16,-3 0 0-16,-1 0 0 0,1 14 0 15,3 1 0-15,3-2 0 16,7 0 0-16,9 2 0 16,7 2 0-16,7-1 0 15,4 2 0-15,0 4 0 16,13-3 0-16,12 3 0 0,4-3 0 15,6-3 0-15,5-6 0 16,1-4 0-16,-1-4 0 16,-1-2 0-16,0 0 0 15,1-12 0-15,-5-6 0 16,5-5 0-16,-3-3 0 16,13-18-471-16,-9 6-250 0,-8 3-550 0</inkml:trace>
  <inkml:trace contextRef="#ctx0" brushRef="#br1" timeOffset="82062.56">6843 3256 1993 0,'0'0'772'0,"0"0"-455"16,0 0 18-16,0 0-44 15,0 0-118-15,0 0-89 16,-147 28-39-16,104-18-30 16,-3 2-15-16,1 1-54 0,-13 2-160 15,12-2-433-15,7-5-416 0</inkml:trace>
  <inkml:trace contextRef="#ctx0" brushRef="#br1" timeOffset="82662.73">5142 3766 380 0,'0'0'1145'0,"0"0"-664"0,0 0-197 16,0 0 86-16,0 0-50 16,0 0-115-16,0 0-47 15,0 0-21-15,0 0-25 16,0 0-23-16,0 0-50 31,0 0-32-31,0 0-7 0,0 0-19 16,0 0-134-16,0-2-369 15,0-10-891-15</inkml:trace>
  <inkml:trace contextRef="#ctx0" brushRef="#br1" timeOffset="85595.03">18270 4911 1768 0,'0'0'794'0,"0"0"-215"16,0 0-89-16,0 0-165 16,0 0-185-16,0 0-140 15,-12-39 0-15,12 39 0 16,0 0 0-16,0 0 0 0,0 2 0 16,0 19 0-16,0 9 0 15,0 7 0-15,0 6 0 16,0 3 0-16,0 0 0 15,0-4 0-15,0-2 0 16,0-8 0-16,0-5 0 16,0-9 0-16,0-7 0 0,0-7 0 15,-2-1 0-15,0-3 0 16,-5 0 0-16,3-7 0 16,-25-27-174-16,0 0-594 15,2-2-641-15</inkml:trace>
  <inkml:trace contextRef="#ctx0" brushRef="#br1" timeOffset="86829.48">17904 4816 1850 0,'0'0'621'0,"0"0"-288"0,0 0 144 16,0 0-136-16,0 0-86 0,0 0-106 15,0 0-79-15,-8-6-70 16,2 6 0-16,2 4 0 16,2 10 0-16,-7 7 0 15,3 1 0-15,-6 6 0 16,6 3 0-16,-3-2 0 16,-1 0 0-1,6 3 0-15,2-9 0 16,2-3 0-16,0-4 0 15,0-6 0-15,0 0 0 16,0-5 0-16,6 0 0 16,8-1 0-16,1-4 0 15,8 0 0-15,-5 0 0 16,4 0 0-16,-4 0 0 0,-2-6 0 16,-3 3 0-16,-9 0 0 15,3 1 0-15,-5 2 0 16,-2 0 0-16,0 0 0 15,0 0 0-15,0 0 0 16,-13 0 0-16,-5 0 0 0,-13 5 0 16,-7 4 0-16,-4-1 0 0,-1 2 0 15,-1-2 0-15,4 0 0 16,4-2 0 0,2-4 0-16,15 0 0 0,1-2 0 15,7 0 0-15,-1 0 0 16,8-7 0-16,-5-7 0 31,5-7 0-31,-6-2 0 0,6-8 0 16,0-7 0-16,-3-6 0 15,3-5 0-15,-3 1 0 16,2 4 0-16,5 8 0 16,-2 9 0-16,2 10 0 15,0 9 0-15,0 8 0 16,0 0 0-16,0 8 0 0,0 18 0 15,0 13 0-15,4 6 0 16,4 3 0-16,-8 1 0 16,0-6 0-16,0-5 0 0,-21-9 0 15,1-7 0 1,-7-6 0-16,-1-5 0 0,-1-10 0 31,-2-1 0-31,-4 0 0 16,12-14 0-16,-2-5 0 0,5-6 0 15,7 1 0-15,3 1 0 16,6 10 0-16,4 3 0 16,0 8 0-16,0 2 0 15,0 0 0-15,4 4 0 16,-1 10 0-16,-3 2 0 0,0 1 0 16,0-4 0-16,-16-1 0 15,-13 0 0-15,-11-3 0 16,-7-4 0-16,-9-3 0 15,-2-2 0-15,5 0 0 16,8 0 0-16,16-12 0 16,14-4 0-16,11-4 0 0,4 3 0 31,0-2 0-31,6 4 0 16,17 6 0-16,-4 6 0 0,6 3 0 15,0 0 0-15,-6 0 0 16,-3 11 0-16,-3 1 0 15,-3 4 0-15,-8 0 0 16,-2 0 0-16,0 0 0 16,-18 1 0-16,-14-2 0 0,-1-1 0 15,-11-4 0-15,-10-2 0 16,3-4 0-16,-1-4 0 16,4 0 0-16,0 0 0 15,15-4 0-15,4-10 0 16,4-2 0-16,10-1 0 0,9-6 0 15,-2-3 0-15,6 3 0 16,2-4 0-16,0 5 0 16,0 4 0-16,2 2 0 15,19 2 0-15,16 0-116 16,4 4-524-16,-3 2-450 0</inkml:trace>
  <inkml:trace contextRef="#ctx0" brushRef="#br1" timeOffset="87165.48">18214 4606 228 0,'0'0'1702'16,"0"0"-1054"-16,0 0-338 0,0 0 51 15,0 0-38-15,0 0-102 16,0 0-83-16,-31 4-21 16,2 4-69-16,-11-2-48 15,-5 4 0-15,-11-2 0 16,1 2 0-16,-1 0 0 31,5-1 0-31,-1-2 0 0,10 3-158 16,-3-2-179-16,7-1-295 15,14-4-333-15</inkml:trace>
  <inkml:trace contextRef="#ctx0" brushRef="#br1" timeOffset="87434.08">17344 4730 1813 0,'0'0'895'0,"0"0"-386"16,0 0-53-16,0 0-164 16,0 0-161-1,0 0-131-15,-31-105 0 16,25 93 0-16,-1 9 0 15,5 1 0-15,-7 2 0 16,4 0 0-16,-8 16 0 16,0 6 0-16,-3 3 0 15,-2 2-62-15,-13 5-269 16,5-8-401-16,-1-8-565 0</inkml:trace>
  <inkml:trace contextRef="#ctx0" brushRef="#br1" timeOffset="87697.34">16881 4534 2320 0,'0'0'779'0,"0"0"-439"16,0 0-38-16,0 0-68 15,0 0-113-15,0 0-121 16,0 0 0-16,0 16 0 0,0-9 0 16,-7 2 0-16,3-3 0 15,2 2 0-15,-14-1-105 16,5-1-612-16,-3-6-919 0</inkml:trace>
  <inkml:trace contextRef="#ctx0" brushRef="#br1" timeOffset="89650.98">15855 4784 1159 0,'0'0'1410'31,"0"0"-866"-31,0 0-243 0,0 0-25 16,0 0-82-16,0 0-107 15,0 0-41-15,2-2-5 16,-2 4-31-16,6 9 7 16,-2 3-6-16,-2 3-11 15,0 3 0-15,5 2 0 16,-3 1 0-16,-4-3 0 0,4-1 0 16,2-2 0-16,-6-3 0 15,0-4 0-15,0-2 0 16,0-2 0-16,0-3 0 15,0 0 0-15,0-1 0 16,0 0 0-16,-10 0 0 16,-5 0 0-16,-12-1 0 0,-4 4 0 15,-12-3 0-15,-3-1 0 16,-6 4 0-16,-4-3 0 31,10 3 0-31,-1-5 0 0,7 5 0 0,7-3 0 0,6-2 0 16,6 0 0-16,8 0 0 31,7 0 0-31,-4 0 0 0,8 0 0 16,-2 0 0-16,2 0 0 15,-5 0 0-15,5-7 0 16,0 0 0-16,2-1 0 16,0-2 0-16,0-2 0 15,0 0 0-15,0-4 0 16,0 0 0-16,2-2 0 0,7 1 0 15,-3-1 0-15,8 0 0 16,-1 3 0-16,1 0 0 16,-1 1 0-16,-2 4 0 15,-4 5 0-15,4-2 0 16,-9 3 0-16,7 2 0 16,-7 2 0-1,3 0 0-15,2 0 0 16,-1 0 0-16,3 11 0 15,-3 6 0-15,2 1 0 16,-6 5 0-16,-2-4 0 16,0 1 0-16,-23-1 0 0,-8-1 0 15,-11-4 0-15,-12-2 0 16,-4 0 0-16,-2-3 0 0,2 2 0 16,14-2 0-16,5 0 0 15,18 1 0-15,5-3 0 16,7 5 0-16,5-1 0 15,4 3 0-15,0 2 0 16,0 4 0-16,0 0 0 16,0 0 0-1,0 0 0-15,-5-2 0 16,-2 0 0-16,-6 0 0 16,-12-1 0-16,-4-3 0 15,-4-2 0-15,-7-2 0 16,-3-5 0-16,1 0 0 15,9-5 0-15,4 0 0 16,4 0 0-16,14-10-27 0,9-3-530 16,2 4-319-16</inkml:trace>
  <inkml:trace contextRef="#ctx0" brushRef="#br1" timeOffset="89982.32">15633 5409 1099 0,'0'0'924'0,"0"0"-319"16,0 0-235-16,0 0 4 16,0 0-71-16,-154 0-111 15,112 0-75-15,1 0-58 0,1 0-47 16,9 0-12-16,9 0-12 16,-1-7-92-16,8-7-158 15,3-2-354-15,1-2-547 0</inkml:trace>
  <inkml:trace contextRef="#ctx0" brushRef="#br1" timeOffset="90213.27">15468 4600 2261 0,'0'0'774'0,"0"0"-429"16,0 0-3-16,0 0-85 0,0 0-140 16,0 0-117-16,0 0 0 15,0 0 0-15,0 0 0 16,-5 0 0-16,-19 13-213 16,-1-4-343-16,3-1-352 0</inkml:trace>
  <inkml:trace contextRef="#ctx0" brushRef="#br1" timeOffset="90931.98">14719 4712 1839 0,'0'0'789'0,"0"0"-501"15,0 0-32-15,0 0-68 16,0 0-72-16,0 0-35 0,0 0-23 16,-110 22 1-16,93-14-29 15,1 2-24-15,5 1 7 16,-1 1-12-16,10 0-1 15,0-1 2-15,2 3-2 16,0 0 0-16,4 2-1 16,19-2 2-16,-3 1-1 0,7-5 0 31,0-5 1-31,2 1-1 0,-5-3 6 16,-4-3-2-16,3 1-4 15,-10-1-19-15,-7 0 17 16,4 3-25-16,-8-3 3 15,-2 1 5-15,0 2-19 16,0 1 19-16,-7 2 5 16,-11-1 14-16,-9 7 0 15,-4 0 0-15,-11 5 1 0,-1 3 9 16,-3 4-8-16,-1 2 25 16,-2 2-12-16,6 0 3 15,8 2 7-15,-1 0-14 16,9 2-2-16,9 0 9 0,1 2 7 15,1 1-2-15,7-6 17 16,3 0 28-16,4-5-32 16,2-2-26-16,0 0 19 15,0-2 19-15,10-2-9 16,11-2 28-16,-2 0-67 16,8-4 0-1,0-2 0-15,2-2 0 16,-4-6 0-16,-3-2 0 15,2 0 0-15,-4 0 0 16,3-14 0-16,-6-4 0 16,6-6 0-16,-3-24-156 15,-3 9-489-15,-5-7-489 0</inkml:trace>
  <inkml:trace contextRef="#ctx0" brushRef="#br1" timeOffset="91335.09">14683 4374 1706 0,'0'0'853'15,"0"0"-380"-15,0 0-137 16,0 0-34-16,0 0-104 16,0 0-71-16,0 0-67 15,5-3-19-15,-5 6-41 16,0 2 0-16,0 4 0 0,2-4 0 15,-2 2 0-15,0-4 0 0,0-1 0 16,0 0 0 0,0-2 0-16,0 2 0 0,0-2 0 15,0 3 0-15,-2-2 0 16,-12 2-140-16,3-2-638 31,-2-1-823-31</inkml:trace>
  <inkml:trace contextRef="#ctx0" brushRef="#br1" timeOffset="92599.52">13442 4879 1320 0,'0'0'656'0,"0"0"-152"0,0 0-40 16,0 0-118-16,0 0-43 15,0 0-99-15,0 0-74 16,0-34-62-16,0 47-67 0,0 13 34 15,-5 6 5 1,5 5-15-16,0 1-25 0,0-6 0 31,0-2 0-31,0-8 0 0,0-5 0 16,0-5 0-16,0-7-126 16,-2-5-137-16,-16 0-217 15,2-12-235-15,-6-7-913 0</inkml:trace>
  <inkml:trace contextRef="#ctx0" brushRef="#br1" timeOffset="93750.98">13189 4659 1625 0,'0'0'590'0,"0"0"-228"15,0 0 21-15,0 0-73 16,0 0-111-16,0 0-46 0,0 0-36 15,-17-27-37-15,17 27-17 0,0 0-39 16,0 0-14 0,0 10-1-16,-2 4-1 0,2 4 16 15,-5 4 6-15,3 2-2 16,-3-1 7-16,-4 4-22 31,-4-2 20-31,-1-1-33 16,-1-5 0-16,-12 1 0 0,-4-4 0 15,-12-1 0-15,-14-5 0 16,-5-2 0-16,-17-2 0 16,-1-1 0-16,-4-2 0 15,-1-3 0-15,4 0 0 16,10 0 0-16,11 0 0 0,6-5 0 16,19-2 0-16,6-3 0 15,11 2 0-15,9-1 0 16,5 6 0-16,4-2 0 15,0 3 0-15,0 2 0 16,0 0 0-16,15 0 0 16,12 7 0-1,6 9 0-15,0 3 0 16,6 6 0-16,-10-2 0 16,-10 0 0-16,-5-1 0 15,-5-2 0-15,-9-4 0 0,0-2 0 16,-11 0 0-16,-18-2 0 15,-14-3 0-15,-3-2 0 16,-10-2 0-16,0-2 0 16,2-3 0-16,10 0 0 0,11-6 0 15,6-10 0-15,2-3 0 16,15-4 0-16,-2 0 0 16,3 6 0-16,9 2 0 15,0 3 0-15,0 9 0 16,0 3 0-16,0 0 0 0,0 0 0 15,2 6 0-15,5 8 0 16,-5 1 0-16,-2 2 0 16,0 1 0-16,-11-4 0 15,-16 2 0-15,-4-2 0 16,-9-2 0-16,5-4 0 16,-4-2 0-1,10-4 0-15,10-2 0 16,5 0 0-16,5-11 0 15,3-6 0-15,4-7 0 16,-3-5 0-16,5-2 0 16,0-1 0-16,-2 0 0 15,-1 6 0-15,-1 4 0 16,-3 3 0-16,3 5 0 0,-5 5 0 16,-5-2 0-16,-1 4 0 0,-1 0 0 15,-11 6 0-15,-2-1 0 16,-2 2 0-16,-4 0 0 15,-5 0 0-15,-5 3 0 16,-2 7 0-16,2 1 0 16,3-1 0-1,7 2 0-15,6-2 0 16,6-1 0-16,10 1 0 16,6 1 0-16,0 0 0 15,7 3 0-15,0 3 0 16,5 1 0-16,9 0 0 15,5 0 0-15,4-4 0 16,1-2 0-16,5-2 0 0,-2-3 0 16,9-7 0-16,-3 0 0 15,0 0 0-15,3 0 0 16,-3-5 0-16,-2-9 0 16,-2 2 0-16,-2-4 0 15,-2 0 0-15,0 0 0 16,12-6-161-16,1 7-480 0,-4-4-448 0</inkml:trace>
  <inkml:trace contextRef="#ctx0" brushRef="#br1" timeOffset="94151.19">12574 4648 1385 0,'0'0'996'15,"0"0"-468"-15,0 0-144 16,0 0 142-16,0 0-249 15,0 0-277-15,0 0 0 16,-15-50 0-16,1 30 0 16,1 2 0-1,-3 0 0-15,3 4 0 16,-1 3 0-16,1 8 0 16,2 3 0-16,4 0 0 0,-6 6 0 15,0 13 0-15,-3 8 0 16,-2 0 0-16,-4 4 0 15,4-1-93-15,-20 2-424 16,9-8-208-16,2-10-635 0</inkml:trace>
  <inkml:trace contextRef="#ctx0" brushRef="#br1" timeOffset="94382.01">11977 4598 2256 0,'0'0'716'16,"0"0"-455"-16,0 0 16 15,0 0-16-15,0 0-143 16,0 0-55-16,0 0-33 16,0 20-30-1,0-14 0-15,0-2-13 16,0-2-167-16,0-2-195 15,-3 0-431-15,-10 0-857 0</inkml:trace>
  <inkml:trace contextRef="#ctx0" brushRef="#br1" timeOffset="94568.31">11629 4534 705 0,'0'0'1341'0,"0"0"-714"16,0 0-251-16,0 0 6 15,-133 0-88-15,92 0-115 16,3 0-53-16,5 2-60 16,6 1-66-1,7 1 0-15,2 1-27 16,4-1-186-16,8-1-455 16,-3-1-648-16</inkml:trace>
  <inkml:trace contextRef="#ctx0" brushRef="#br1" timeOffset="95497.48">10688 4642 730 0,'0'0'1377'31,"0"0"-733"-31,0 0-266 16,0 0-59-16,0 0-121 0,0 0-93 15,0 0 20-15,94 72 10 16,-76-25-50-16,-5 2-85 16,-9 4 0-16,-4 2 0 15,0 0 0-15,-17 1 0 16,-16 0 0-16,-10-5 0 0,-6-5 0 16,0-7 0-16,-5-6 0 15,-2-8 0-15,1-4 0 16,-10-11 0-16,12-4-342 15,10-6-691-15</inkml:trace>
  <inkml:trace contextRef="#ctx0" brushRef="#br1" timeOffset="95782.12">10231 4714 2364 0,'0'0'547'0,"0"0"-261"0,0 0 87 15,0 0-69-15,0 0-164 16,0 0-113-16,0 0 4 16,-8 61-7-16,3-22-24 15,5 0 0-15,-2-3 0 16,2-7 0-16,0-2 0 0,-3-10 0 15,-1-3-116-15,-9-11-206 16,-3-3-363-16,1 0-554 0</inkml:trace>
  <inkml:trace contextRef="#ctx0" brushRef="#br1" timeOffset="96512.7">9973 4575 2080 0,'0'0'631'0,"0"0"-328"16,0 0 68-16,0 0-101 15,0 0-159-15,0 0-58 16,0 0 14-16,-22 89 32 0,17-50-21 16,3-2-45-16,2-2-33 0,0 2 0 15,-3-4 0-15,-1-4 0 16,-3 0 0-16,3-2 0 15,-7-8 0-15,-3 1 0 16,-1-4 0-16,-12-2 0 16,-8-2 0-16,-6-3 0 0,-7 2 0 31,-6-5 0-31,-2 0 0 16,0 0 0-16,2-4 0 15,4 2 0-15,5-4 0 16,7 0 0-16,7 0 0 15,8 0 0-15,8-6 0 16,3-6 0-16,8-5 0 0,4-4 0 16,0-3 0-16,0-2 0 15,4 0 0-15,21-1 0 16,2 2 0-16,6 3 0 16,8-1 0-16,-1 9 0 15,2 4 0-15,-7 6 0 16,2 4 0-16,-11 0 0 0,-8 2 0 15,-4 12 0-15,-10 0 0 16,-4 3 0-16,0 1 0 0,-2 1 0 16,-25 2 0-1,-8-3 0-15,-10 0 0 0,-5-2 0 16,0-4 0-16,0-4 0 31,6-2 0-31,3-2 0 0,10-4 0 16,7 0 0-16,6 0 0 15,7-2 0-15,4-10 0 16,0-4 0-16,5-4 0 16,0-6 0-16,0-2 0 15,0-7 0-15,0 3 0 16,-3 0 0-16,5 4 0 0,0 8 0 16,0 6 0-16,0 6 0 15,0 4 0-15,0 4 0 16,0 0 0-16,0 0 0 15,13 0-487-15,3 0-392 16,-3 0-586-16</inkml:trace>
  <inkml:trace contextRef="#ctx0" brushRef="#br1" timeOffset="96750.64">9409 4550 2121 0,'0'0'625'15,"0"0"-147"-15,0 0-13 16,0 0-183-16,0 0-157 0,0 0-125 16,0 0 0-16,4 12 0 15,3 16 0-15,0 6 0 16,0 4 0-16,-5-2 0 16,0-2 0-16,-2-2 0 15,0-4-176-15,-16-6-368 16,-6-5-302-16,-5-10-985 0</inkml:trace>
  <inkml:trace contextRef="#ctx0" brushRef="#br1" timeOffset="97449.83">8850 4872 2090 0,'0'0'580'0,"0"0"-364"16,0 0 79-16,0 0-44 0,0 0-90 15,0 0-29-15,0 0-24 16,-66 0 0-16,64-1-9 0,0-5-43 16,2-3-56-16,0 3 0 15,0 1 0-15,4-2 0 16,10 5 0-16,1 2 0 15,8 0 0-15,-3 2 0 16,0 13 0-16,-4 3 0 16,-8 0 0-1,-3 2 0-15,-5-2 0 16,0-3 0-16,-11 2 0 16,-14-3 0-16,-6-2 0 15,-7-2 0-15,5-5 0 16,-5-2 0-16,9-3 0 15,7 0 0-15,1-10 0 16,6-8 0-16,6-7 0 0,-2 0 0 16,2-5 0-16,0-2 0 15,2 0 0-15,-1 6 0 16,1 3 0-16,0 5 0 16,-2 6 0-16,0 3 0 15,-1 2 0-15,-4 3 0 0,-7 1 0 16,4 0 0-16,-8 3 0 0,-4 0 0 15,0 0 0-15,-2 0 0 16,-2 3 0-16,2 4 0 16,-1 0 0-16,10 2 0 15,5 2 0-15,3-4 0 16,7 1 0-16,7 5 0 31,0-2 0-31,0 6 0 0,13 0 0 16,5 2 0-16,9-3 0 15,2-5 0-15,0 2 0 16,5-8 0-16,-1-1 0 16,-2-4 0-16,0 0 0 15,3 0 0-15,-1-9 0 16,0-7-179-16,17-17-388 0,-15 6-280 16,-1-5-1344-16</inkml:trace>
  <inkml:trace contextRef="#ctx0" brushRef="#br1" timeOffset="97649.53">8948 4528 1795 0,'0'0'906'0,"0"0"-453"16,0 0-163-16,0 0-15 0,0 0-107 15,0 0-99-15,-148 20-50 16,99-11-19-16,-2 4-82 31,-21 3-229-31,12-4-457 0,10-4-774 0</inkml:trace>
  <inkml:trace contextRef="#ctx0" brushRef="#br1" timeOffset="97963.55">7942 4524 185 0,'0'0'1920'0,"0"0"-1409"16,0 0-304-16,0 0 76 0,0 0-84 31,0 0-52-31,0 0-20 16,-111 89-10-16,73-40-12 15,-1 6-27-15,4 8-7 16,-1 6-20-16,12 0-5 0,4 4-14 16,11-3-15-1,9-4-17-15,0-6 0 16,18-5 0-16,17-11 0 16,46-2-138-16,-10-12-213 0,0-14-424 15</inkml:trace>
  <inkml:trace contextRef="#ctx0" brushRef="#br1" timeOffset="98766.37">6925 4907 1525 0,'0'0'569'0,"0"0"-324"16,0 0 62-16,0 0-62 15,0 0-107-15,0 0-31 0,0 0-18 16,-20-66-29-1,36 66 11-15,2 0-23 0,6 0-9 16,-1 0 24-16,-5 9-21 16,-3 4-6-16,-9 3 14 0,-6 0-5 31,0 0 9-31,-15 0 9 16,-27-2 9-16,-7 2 4 15,-11-2-46-15,-5 3-15 16,9-2-7-16,12 5-7 15,12-2-1-15,15 4 1 16,8 2-1-16,7 0 18 0,-1 4-17 16,1 0 20-16,-5-1 3 15,-4 0 9-15,-9-3-33 16,-7 1 0-16,-6-6 0 16,-5-1 0-16,-2-3 0 15,2-3 0-15,2-4 0 16,7-6 0-16,2-2-113 0,-2-4-372 15,14-14-325-15,-3-6-1196 0</inkml:trace>
  <inkml:trace contextRef="#ctx0" brushRef="#br1" timeOffset="99134.58">6201 4823 1731 0,'0'0'863'0,"0"0"-643"16,0 0 19-16,0 0 50 16,0 0-86-16,0 0-94 15,-136 1-5-15,107 13-31 16,2 3-32-16,7 2-13 0,5 3-26 16,5 3 4-16,8-1-6 15,2-2 6-15,0-1-2 16,12-4-4-16,7-7 6 15,8-5 15-15,2-2-10 16,2-3 32-16,-2 0 23 16,3-15-35-1,-3-2-31-15,-5-5 0 16,-3-2 0-16,-8 2 0 16,-7-1 0-16,-6 5 0 0,0 1 0 15,0 5 0-15,0 0 0 16,-11 5 0-16,-5 1-131 15,-10 1-208-15,6-2-321 16,0 1-338-16</inkml:trace>
  <inkml:trace contextRef="#ctx0" brushRef="#br1" timeOffset="99331.05">6391 4608 1883 0,'0'0'868'15,"0"0"-530"-15,0 0 30 16,0 0-93-16,0 0-154 16,0 0-88-16,0 0-33 15,-147-18-75-15,93 20-235 16,9 7-445-16,9-2-892 0</inkml:trace>
  <inkml:trace contextRef="#ctx0" brushRef="#br1" timeOffset="99834.47">5390 4872 2058 0,'0'0'485'0,"0"0"-330"0,0 0 154 0,0 0-116 31,0 0-98-31,0 0-24 16,0 0-15-16,-120-23 2 0,110 15-4 16,6 0-1-16,4-1 1 15,0 1-24-15,16 2-5 16,5 1-23-16,11 5 5 0,-3 0-7 16,0 0 8-1,-5 5-2-15,-8 16 4 0,-7 3-9 16,-9 3 17-16,0 7 0 0,-27 3 12 15,-13 1 33 1,-11 0-18-16,-12-1-19 0,-1-6-2 16,-3-4-24-16,7-10 0 15,6-8-47-15,9-4-148 16,3-5-154-16,11-5-399 31,11-14-524-31</inkml:trace>
  <inkml:trace contextRef="#ctx0" brushRef="#br1" timeOffset="100050.2">5025 4502 1332 0,'0'0'1178'0,"0"0"-872"0,0 0 30 16,0 0 145-16,0 0-235 15,0 0-153-15,0 0-71 16,0-17-11-16,0 53-5 0,0 7 13 15,0 3-11 1,0 0-7-16,-4-2-1 0,-4-2-9 16,-19 8-181-16,0-11-322 15,-2-10-306-15</inkml:trace>
  <inkml:trace contextRef="#ctx0" brushRef="#br1" timeOffset="100650.51">4391 5055 2453 0,'0'0'507'16,"0"0"-304"-16,0 0 92 16,0 0-46-16,20-106-99 15,-11 71-40-15,9-2-19 16,0-4-53-16,4 1-38 0,4 2 0 15,3 2 0-15,0 8 0 16,-2 5 0-16,-4 6 0 16,-3 9 0-16,-5 4 0 15,1 4 0-15,-3 0 0 16,3 20 0-16,-3 6 0 0,0 8 0 31,-5 5 0-31,-8-2 0 16,0 1 0-16,-25 0 0 15,-15-3 0-15,-14-3 0 0,-8-6 0 16,-5-5 0-16,2-4 0 16,7-9 0-16,9-8 0 15,14 0 0-15,6-6 0 16,6-16 0-16,5-6 0 0,3-4 0 16,-1-1 0-16,5 6 0 15,0 4 0-15,9 9 0 16,-3 7 0-16,5 7 0 15,0 0 0-15,0 0 0 16,0 13 0-16,-2 13 0 16,0 6 0-16,-5 3 0 0,-4 0 0 31,-5-2 0-31,-1-3 0 16,-6-6 0-16,1-4 0 0,-1-4 0 15,0-4 0-15,2-5 0 16,3-4 0-16,1-3 0 15,3 0 0-15,1 0-9 16,-3-8-188-16,5-6-388 16,-2 0-688-16</inkml:trace>
  <inkml:trace contextRef="#ctx0" brushRef="#br1" timeOffset="100966.43">3602 4823 1829 0,'0'0'742'0,"0"0"-445"16,0 0 47-16,17-117 17 15,-5 85-91-15,3 3-108 16,4 4-71-16,0 3-91 16,6 6 0-1,-3 6 0-15,3 5 0 16,-4 5 0-16,2 0 0 15,-5 17 0-15,-5 5 0 16,-6 6 0-16,-4 4 0 16,-3 0 0-16,0-1 0 0,-21-2 0 15,-3-5 0 1,-7-4 0-16,-5-3 0 0,-4-5-32 16,-11-12-287-16,6 0-396 15,11 0-627-15</inkml:trace>
  <inkml:trace contextRef="#ctx0" brushRef="#br1" timeOffset="101166.3">3891 4187 20 0,'0'0'2531'0,"0"0"-2209"16,0 0-189-16,0 0 62 15,0 0-23-15,-116-5-102 16,74 15-40-16,5 3-30 0,-2-1-12 16,1 9-271-16,9-4-436 15,10-5-776-15</inkml:trace>
  <inkml:trace contextRef="#ctx0" brushRef="#br1" timeOffset="102281.62">17456 6534 2046 0,'0'0'709'16,"0"0"-367"-16,0 0 35 31,0 0-74-31,0 0-97 0,0 0-93 16,0 0-113-16,0-11 0 15,2 39 0-15,0 8 0 16,5 6 0-16,-2 6 0 16,-3-1 0-16,5-4 0 15,-5-5 0-15,0-7 0 0,-2-7 0 16,0-9 0-16,0-4-20 0,0-9-235 15,-4-2-226-15,-19-5-209 16,6-13-629-16</inkml:trace>
  <inkml:trace contextRef="#ctx0" brushRef="#br1" timeOffset="103251.78">17138 6334 1827 0,'0'0'570'16,"0"0"-108"-16,0 0-101 16,0 0-20-16,0 0-149 15,0 0-109-15,0 0-70 16,0 12-12-16,0 24 40 0,0 9 11 16,0 4 25-16,6 4-1 15,5-4-76-15,-7 2 0 16,4-7 0-16,-6-4 0 15,-2-6 0-15,0-3 0 16,-12-6 0-16,-10-4 0 0,-12-8 0 16,-1-4 0-16,-9-6 0 31,-4-3 0-31,9 0 0 0,3-5 0 16,7-15 0-16,4-4 0 15,9-5 0-15,8-4 0 16,1 0 0-16,5 3 0 15,2 5 0-15,0 11 0 16,0 5 0-16,0 6 0 0,0 3 0 16,2 0 0-16,7 1 0 15,-5 13 0-15,-4 9 0 16,0 0 0-16,0 5 0 16,0 1 0-16,-21-4 0 15,-14 1 0-15,0-2 0 16,-16-4 0-16,-5-3 0 0,-4-6 0 15,-9-4 0-15,6-4 0 16,6-3 0-16,7 0 0 16,17-3 0-16,6-11 0 15,14-7 0-15,8-2 0 16,1-7 0-16,4-2 0 16,0-5 0-1,0-1 0-15,6 4 0 16,12 4 0-16,7 4 0 15,6 10 0-15,7 8 0 0,-3 4 0 16,4 4 0-16,-10 0 0 16,-3 4 0-16,-10 6 0 15,-3 4 0-15,-11 3 0 16,-2 3 0-16,0 3 0 0,-6 3 0 16,-19 3 0-16,-8-2 0 15,-5 0 0-15,-8-5 0 16,-4-2 0-16,1-6 0 15,-2-2 0-15,4-2 0 16,1-7 0-16,5 0 0 16,3-3 0-1,9 0 0-15,9-4 0 16,5-8 0-16,1-2 0 16,5-3 0-16,5-1 0 15,-5-3 0-15,7-4 0 16,2-2 0-16,-3-4 0 15,1-4 0-15,0 0 0 16,-5-1 0-16,7 3 0 0,-4 4 0 16,-3 5 0-16,5 6 0 0,0 4 0 15,0 6 0-15,2 4 0 16,0 1 0-16,0 3 0 16,0 0 0-16,0 0 0 15,0 17 0-15,4 8 0 16,34 28-197-16,-5-7-409 0,7-2-371 0</inkml:trace>
  <inkml:trace contextRef="#ctx0" brushRef="#br1" timeOffset="103467.03">16411 7287 143 0,'0'0'1921'15,"0"0"-1254"-15,0 0-174 16,0 0-193-16,0 0-95 16,0 0-86-16,0 0-74 0,13 15-20 15,-13-15-25-15,0 0-117 16,-11-25-228-16,7 4-387 16,-6-8-531-16</inkml:trace>
  <inkml:trace contextRef="#ctx0" brushRef="#br1" timeOffset="103714.28">16413 6275 1657 0,'0'0'594'0,"0"0"-99"15,0 0-135-15,0 0-45 16,0 0-92-16,0 0-128 15,0 0-62-15,-4-46-21 16,4 78-3-16,0 3 22 0,-3 10-14 16,3 0-1-16,-5 4-13 15,1-3-3-15,0-4-7 16,-5-4-128-16,-18 0-171 16,7-10-358-16,-7-10-614 0</inkml:trace>
  <inkml:trace contextRef="#ctx0" brushRef="#br1" timeOffset="103998.92">15550 6592 1084 0,'0'0'1117'0,"0"0"-850"16,0 0-47-16,0 0 65 16,-46 111-50-16,25-71-45 15,3 5-10-15,-8-1-57 16,-1-4-63-16,-4-3-10 0,4-5-41 16,-4-6-9-16,2-5-45 15,2-7-69-15,0-12-161 16,12-2-194-16,3 0-244 0</inkml:trace>
  <inkml:trace contextRef="#ctx0" brushRef="#br1" timeOffset="104514.32">15313 6476 899 0,'0'0'1259'15,"0"0"-722"-15,0 0-322 16,0 0-8-16,0 0-6 0,0 0-58 16,0 0-15-16,-52 135-55 15,27-91-29-15,-2-2-5 16,0-4-20-16,-2-6-1 16,0-6-9-16,2-7-9 15,8-9 12-15,1-7-4 16,5-3 11-16,1-1 14 0,3-18-10 15,5-8 22-15,4-8 7 16,0-6-14-16,0-11-2 16,0 1-18-16,0 1 3 15,2 1-21-15,-2 10 0 16,0 8 0-16,0 12 0 0,-2 4 0 31,-10 10 0-31,4 3 0 16,-12 2 0-16,-2 0 0 15,-7 0 0-15,-7 15 0 16,1 6 0-16,-2 3 0 0,6 3 0 16,4 4 0-16,10 3 0 15,8 3 0-15,9-4 0 16,0 1 0-16,22-6 0 0,9-6 0 16,2-8 0-16,8-3 0 15,1-7 0-15,3-4 0 16,-3 0 0-16,5 0-65 15,14-19-248-15,-17 3-353 16,-11 2-357-16</inkml:trace>
  <inkml:trace contextRef="#ctx0" brushRef="#br1" timeOffset="104736.72">14995 7204 2126 0,'0'0'641'0,"0"0"-262"15,0 0 84-15,0 0-235 16,-154 18-93-16,117-16-75 0,-4 1-31 16,8-3-29-16,-5 0-106 15,9 0-248-15,4-6-588 0</inkml:trace>
  <inkml:trace contextRef="#ctx0" brushRef="#br1" timeOffset="105399.33">13952 6559 1936 0,'0'0'607'16,"0"0"-422"-16,0 0 152 0,0 0 128 15,0 0-226-15,0 0-47 16,0 0-57-16,-29-36-135 31,29 44 0-31,13 16 0 0,3 6 0 16,-1 4 0-16,-1 4 0 16,-5-4 0-16,-7-1 0 15,-2-5 0-15,-2-5 0 16,-16-2 0-16,-9-5 0 15,-9-4 0-15,1-7 0 16,-3-2 0-16,3-3 0 0,1 0 0 16,12-10 0-16,-1-10 0 15,8-7 0-15,1-3 0 16,1-6 0-16,9 0 0 16,-1-1 0-16,0 10 0 15,5 5 0-15,0 8 0 16,0 6 0-16,0 6 0 0,0 2 0 15,0 0 0-15,0 0 0 16,0 10 0-16,5 12 0 0,0 7 0 16,-3 0 0-1,-2 3 0-15,0 0 0 0,0-2 0 16,-12-2 0-16,-5-1 0 31,-8-5 0-31,-4-4 0 0,0-2 0 16,-2-4 0-16,0-4 0 15,0-4 0-15,2-4 0 16,2 0-251-16,4-10-431 16,10-6-550-16</inkml:trace>
  <inkml:trace contextRef="#ctx0" brushRef="#br1" timeOffset="105668.68">14168 6118 1846 0,'0'0'628'16,"0"0"-400"-16,0 0 77 0,0 0-1 15,0 0-81 1,0 0-63-16,0 0-68 0,-89 0-38 15,60 6-36-15,0 2-18 16,-2 2-86-16,-14 5-181 0,7 2-318 16,5-5-460-16</inkml:trace>
  <inkml:trace contextRef="#ctx0" brushRef="#br1" timeOffset="106037.39">13334 6569 758 0,'0'0'1147'16,"0"0"-871"-16,0 0-28 31,0 0 80-31,0 0-82 0,0 0-104 16,0 0-25-16,-60-4 18 0,60-2-23 15,0 0-35-15,0-1-37 16,16 2-13-16,1 3-6 16,6 2-21-16,-3 0 6 15,3 0 2-15,-4 14-7 16,-5 4 7-16,-5 3 3 0,-9 4-4 16,0 1 14-16,-11 1-13 15,-16-6 11-15,-8 1-8 16,-13-4-11-16,1-4 0 15,-6-3-96-15,4-6-117 16,-9-5-166-16,8 0-325 16,17-2-757-1</inkml:trace>
  <inkml:trace contextRef="#ctx0" brushRef="#br1" timeOffset="106468.92">13009 6282 1465 0,'0'0'584'0,"0"0"-265"15,0 0-33-15,0 0-86 16,0 0-58-16,0 0-24 16,0 0 30-16,111 74-22 15,-111-49-2-15,0-6-31 0,0-1-39 16,-17-1 5-16,-8-5 7 0,-8 2-5 15,-10-4-26-15,-8 2-28 16,2-5-5-16,-5 0-2 16,10-5 0-16,3-2 1 15,8 0 0-15,6 0 6 16,10-2 3-16,3-2-4 31,5-1 5-31,9 5-10 0,0 0 1 16,0 0-2-16,0 20 1 15,2 9-1-15,10 12 18 16,-5 8 31-16,-3 11-13 16,-2 9 9-16,-2 11-26 15,0 5-19-15,-4 10 0 16,-7-1 0-16,-5-1 0 0,1-5 0 16,-10 18 0-16,0-24-263 15,5-20-683-15</inkml:trace>
  <inkml:trace contextRef="#ctx0" brushRef="#br1" timeOffset="107353.42">11890 6583 2203 0,'0'0'482'15,"0"0"-465"-15,0 0-16 16,0 0 48-16,0 0-3 0,0 0-25 0,0 0 15 15,-93-20 29-15,93 10-5 16,0 0-16-16,2-2-32 16,15 4 1-16,6 2 0 31,-1 4-12-31,3 2 21 0,-6 0 7 0,-3 10-11 16,-5 10 7-16,-11 4-16 15,0 4 2-15,-11 2 16 16,-20 0 3-16,-16-2 31 15,-7-4-19-15,-6-4-20 16,2-6 8-16,5-8-29 16,10-6 11-1,10 0 8-15,8 0 4 16,12-14 69-16,5-8 6 16,0-4-18-16,4-6-2 15,-3 1-19-15,5-3-3 16,-2 5-1-16,0 2-23 0,-3 10 21 15,0 5-16 1,0 6-38-16,1 2 0 0,-6 4 0 16,1 0 0-16,-6 0 0 0,-8 8 0 15,-4 9 0-15,0 8 0 16,2 3 0-16,-2 3 0 16,9 6 0-16,3-1 0 15,5 2 0-15,3-1 0 16,5-3 0-16,0-5 0 0,-3-2 0 15,-5-1 0-15,-3-2 0 16,-7 2 0-16,-14-3 0 16,1-2 0-16,-10-1 0 15,-5-8 0-15,4-2 0 16,-6-6 0-16,6-4 0 31,-8 0-225-31,19-9-336 0,8-12-491 0</inkml:trace>
  <inkml:trace contextRef="#ctx0" brushRef="#br1" timeOffset="107600.65">11832 6142 2542 0,'0'0'524'0,"0"0"-478"31,0 0 7-31,0 0 113 0,0 0-73 16,0 0-54-16,0 0-39 16,0 0-47-16,-18 0-170 15,-5 0-317-15,6 0-606 0</inkml:trace>
  <inkml:trace contextRef="#ctx0" brushRef="#br1" timeOffset="107784.83">11402 6196 1938 0,'0'0'670'0,"0"0"-336"0,0 0 163 15,0 0-197-15,-116 7-106 16,83-2-109-16,-6 3-67 15,1 2-18-15,5 4-84 16,-13 7-249-16,9 0-379 0,8-5-702 0</inkml:trace>
  <inkml:trace contextRef="#ctx0" brushRef="#br1" timeOffset="108137.59">10514 6814 2145 0,'0'0'702'15,"0"0"-433"-15,0 0 8 16,0 0-33-16,0 0-65 0,0-117-62 16,12 87-39-16,1-1-32 15,5 2-7-15,-1 0-39 16,4 8 0-16,-1 3 0 15,-3 6 0-15,6 5 0 16,-3 7 0-16,0 0 0 16,0 0 0-1,-5 11 0-15,1 11 0 16,-7 3 0-16,-7 6 0 16,-2 3 0-16,0 0 0 0,-24 0 0 15,-5-5 0-15,-7-3 0 16,-8-4 0-16,-27-5-68 15,8-5-471-15,10-7-781 0</inkml:trace>
  <inkml:trace contextRef="#ctx0" brushRef="#br1" timeOffset="108538.52">10001 6229 2141 0,'0'0'568'0,"0"0"-397"16,0 0 56-16,0 0-62 0,0 0-74 16,0 0 86-16,12 121-5 15,-10-68-74-15,0-3-58 16,3-3-28-16,-5-4-12 15,0-8-18-15,0-4-121 16,-15-9-187-16,-10-8-467 31,-4-9-1498-31</inkml:trace>
  <inkml:trace contextRef="#ctx0" brushRef="#br1" timeOffset="109216.37">9083 6994 1967 0,'0'0'504'16,"0"0"-223"-16,0 0 70 0,0 0-71 16,0 0-88-16,56-112-34 15,-38 77-35-15,9 0-44 16,-3-6 1-16,5-2-38 0,2-6-3 15,0-1-39-15,3-1 0 16,-3-2 0-16,-4 7 0 16,-3 8 0-16,-5 8 0 15,-11 11 0-15,1 9 0 16,-5 9 0-16,-1 1 0 31,4 0 0-31,-1 3-9 0,10 13 9 16,6 9 6-16,3 3-6 15,-1 2 0-15,5 2 0 16,-6-2 3-16,-4-2-3 16,-7-4 0-16,-8-4 0 15,-4-1 0-15,0-6 0 16,-16 0 0-16,-19 0 0 0,-21-1 0 16,-17 3 0-16,-12-4 0 15,-9 1 0-15,1-2 0 16,-1-2 0-16,9-6 0 0,14-2 0 15,13 0 0-15,15-3 0 16,14-11 0-16,12-3 0 31,11 0 0-31,6 0 0 0,0 2 0 16,2 2 0-16,15 5 0 16,1 3 0-16,7 5 0 15,-6 0 0-15,4 3 0 16,-5 15 0-16,-3 4 0 15,-6 4 0-15,-9 4 0 16,0 2 0-16,-9 1 0 0,-20-1 0 16,-8-3 0-16,-11 0 0 15,0-7 0-15,-4-4 0 16,5-4-224-16,3-14-287 16,13 0-244-16,10 0-919 0</inkml:trace>
  <inkml:trace contextRef="#ctx0" brushRef="#br1" timeOffset="109437.95">9266 6288 2448 0,'0'0'564'0,"0"0"-449"0,0 0 123 16,0 0 55-16,0 0-148 15,0 0-103-15,0 0-34 16,-2 45 2-16,-5-10 14 16,1 8-23-16,-4-4-1 15,-7 1-26-15,-35 9-200 16,8-10-346-16,-5-13-369 0</inkml:trace>
  <inkml:trace contextRef="#ctx0" brushRef="#br1" timeOffset="109885.4">8390 6428 2097 0,'0'0'569'0,"0"0"-275"15,9-106 77-15,-9 59-78 16,0 1-88-16,0 1-70 0,0 9-3 15,0 12-132-15,0 8 0 16,5 9 0-16,-3 7 0 0,0 0 0 16,7 21 0-16,0 14 0 15,4 16 0-15,3 9 0 16,-1 6 0-16,-4 0 0 16,-1 1 0-16,-4-9 0 15,-6-8 0-15,0-6 0 16,-2-8 0-16,-23-6 0 0,-4-7 0 31,-4-7 0-31,-11-7 0 16,-3-7 0-16,-3-2 0 15,6 0 0-15,4-11 0 16,4-14 0-16,7-3 0 16,7-7 0-16,6-4 0 15,10-1 0-15,6-2 0 0,0 3 0 16,10 4 0-16,24 3 0 15,33-10-74-15,-2 8-702 16,-7 1-515-16</inkml:trace>
  <inkml:trace contextRef="#ctx0" brushRef="#br0" timeOffset="120776.04">5084 11049 2020 0,'0'0'637'16,"0"0"-272"-16,0 0 109 15,0 0-226-15,0 0-58 16,0 0-28-16,-15-113-162 16,-6 99 0-16,0 6 0 15,-4 3 0-15,-2 2 0 16,-2 3 0-16,-4 0 0 15,-3 16 0-15,-2 8 0 0,-4 9 0 0,2 3 0 16,4 6 0-16,7 4 0 16,11 4 0-16,9 0 0 15,9-2 0-15,0-3 0 16,11-11 0-16,12-6 0 16,4-10 0-16,0-8 0 15,2-6 0-15,-1-4 0 0,1 0 0 16,-5-18 0-16,5-11 0 15,0-4 0-15,5-12 0 16,-1-5 0-16,-4-2 0 16,-2-1 0-16,-7 7 0 15,-7 7 0-15,-3 13 0 32,-6 10 0-32,-4 9 0 0,0 7 0 15,0 9 0-15,0 23 0 16,0 12 0-16,-16 14 0 15,-1 8 0-15,-8 6 0 16,0 1 0-16,-1-3 0 16,-1 2 0-16,4-1 0 0,2 1 0 15,2 2 0-15,6-5 0 16,2-4 0-16,4-7 0 0,1-9 0 16,4-15 0-16,-1-15 0 15,3-6 0-15,0-10 0 16,0-3 0-16,0 0 0 15,0-2 0-15,11-14 0 16,7-8 0 0,4-8 0-16,5-4 0 15,0-4 0-15,2 2 0 16,-5 2 0-16,-3 5 0 16,-6 9 0-16,-6 7 0 15,-2 6 0-15,-5 4 0 16,-2 5 0-16,0-3 0 15,0 3 0-15,0 0 0 0,0 0 0 16,7 0 0-16,-1 0-305 16,8 0-993-16</inkml:trace>
  <inkml:trace contextRef="#ctx0" brushRef="#br0" timeOffset="121075.87">5478 11418 93 0,'0'0'2322'16,"0"0"-1709"-16,0 0-130 15,0 0 0-15,0 0-381 32,0 0-102-32,0 0 0 0,93-13 0 15,-56 13 0-15,1 0 0 16,0 0 0-16,-7 0 0 15,-4 0 0-15,-11 0 0 16,-5 0 0-16,-7 0 0 16,-4 0 0-16,0 0 0 15,0 0 0-15,0 0 0 0,-13 7-356 16,-5 4-497-16,-5 2-631 0</inkml:trace>
  <inkml:trace contextRef="#ctx0" brushRef="#br0" timeOffset="121307.4">5499 11680 2237 0,'0'0'594'0,"0"0"-251"0,0 0 276 16,0 0-316-16,127 4-303 15,-96-2 0 1,-2-2 0-16,-7 0 0 0,1 0 0 15,-6 0 0-15,-5 0 0 0,-3 0 0 16,-5 0 0-16,0 0 0 16,-2-2 0-16,8-2 0 15,-6 3-77-15,1-5-901 0</inkml:trace>
  <inkml:trace contextRef="#ctx0" brushRef="#br0" timeOffset="122260.42">6458 11161 743 0,'0'0'1313'0,"0"0"-696"16,0 0-123-16,0 0-27 16,0 0-169-16,0 0-134 0,0 0-164 15,17-16 0-15,-17 58 0 16,0 9 0-16,-9 4 0 15,-4 3 0-15,-1 1 0 32,4-5 0-32,0-7 0 0,4-3 0 15,1-10 0-15,1-10 0 16,0-7 0-16,-1-7 0 16,5-6 0-16,0-4 0 15,-2 0 0-15,0 0 0 16,-3-4 0-16,5-10 0 15,0-22-120-15,18 1-685 0,7 0-760 0</inkml:trace>
  <inkml:trace contextRef="#ctx0" brushRef="#br0" timeOffset="122991.7">7044 11201 2150 0,'0'0'605'16,"0"0"-347"-16,0 0 206 16,0 0-141-16,0 0-27 15,0 0-296-15,0 0 0 0,8-62 0 32,4 48 0-32,5-1 0 0,8 2 0 15,4-3 0-15,9 2 0 16,0 4 0-16,4 2 0 15,0 3 0-15,-1 5 0 16,-8 0 0-16,1 0 0 16,-7 0 0-16,-8 11 0 15,-5 3 0-15,-8 0 0 0,-6 4 0 16,0 3 0-16,-8 0 0 16,-28 4 0-16,-11 4 0 15,-11 0 0-15,-9 2 0 16,7-1 0-16,-2 1 0 15,8-3 0-15,8-1 0 0,7 1 0 32,8-2 0-32,9 1 0 15,8-1 0-15,6-2 0 16,6 1 0-16,2-2 0 16,0-3 0-16,4-2 0 15,11-2 0-15,3-4 0 16,7-2 0-16,2-3 0 0,6-6 0 15,3-1 0-15,1 0 0 0,1-1 0 16,-4-12 0-16,0-1 0 16,-11-2 0-16,0-4 0 15,-7 3 0-15,-5-4 0 16,-7 1 0-16,-4 0 0 16,0 0 0-16,0-3 0 15,-6 2 0-15,-13-2 0 0,2 2 0 16,-8 0 0-16,-4 2 0 15,0 1 0-15,0 0 0 16,7 1 0-16,0 5 0 16,6 0 0-16,3 0 0 15,7 4 0-15,0 2 0 16,4 2 0 0,2 3 0-16,0-2 0 15,0 1 0-15,5 2 0 16,13 0-356-16,2 0-1000 0</inkml:trace>
  <inkml:trace contextRef="#ctx0" brushRef="#br0" timeOffset="124593.35">7608 11682 71 0,'0'0'1163'16,"0"0"-622"-16,0 0-170 15,0 0 95-15,0 0-165 0,0 0-18 16,0 0-20-16,0 18 21 16,0-22-43-16,2-10-129 15,0-8-112-15,5-5 0 16,4-10 0-16,0-4 0 15,11-10 0-15,-2-7 0 16,5-9 0 0,-8-1 0-16,4-3 0 15,-7 8 0-15,-6 5 0 16,-3 12 0-16,-1 12 0 0,-4 10 0 16,0 10 0-1,0 10 0-15,0 4 0 16,0 0 0-16,0 18 0 0,0 11 0 15,0 14 0-15,0 6 0 0,0 4 0 16,0-2 0-16,0 1 0 16,0-11 0-16,12-6 0 15,1-10 0-15,3-8 0 16,-1-11 0-16,5-6 0 16,5 0 0-16,1-6 0 15,5-16 0-15,3-6 0 0,6-11 0 16,2-3 0-16,1-6 0 15,-1-3 0-15,-9 2 0 16,-4 3 0-16,-13 8 0 16,-3 9 0-16,-6 12 0 15,-3 9 0-15,-4 8 0 32,0 0 0-32,0 13 0 0,0 18 0 15,-15 8 0-15,-5 10 0 16,-3 6 0-16,-1-2 0 15,4-1 0-15,5-2 0 16,1-6 0-16,5-1 0 16,7-7 0-16,2-6 0 0,0-7 0 15,0-4 0-15,7-6 0 0,8-8 0 16,5-5 0-16,27 0-260 16,-5-16-425-16,6-5-339 0</inkml:trace>
  <inkml:trace contextRef="#ctx0" brushRef="#br0" timeOffset="124909.01">9000 11129 46 0,'0'0'2183'0,"0"0"-1612"15,0 0-292-15,0 0 99 16,0 0-21-16,0 0-75 15,0 0-282-15,-115-30 0 0,57 46 0 16,-4 8 0-16,2 5 0 16,8 3 0-16,10 1 0 15,11 6 0-15,15-4 0 16,9 4 0-16,7-6 0 16,9-2 0-16,18-7 0 0,6-7 0 15,10-3 0-15,1-7 0 16,6-5 0-16,-4-2 0 0,-3 0 0 15,-5 0 0 1,1-16 0-16,-3 0-644 0,-16-3-1042 0</inkml:trace>
  <inkml:trace contextRef="#ctx0" brushRef="#br0" timeOffset="126878.98">4362 13221 491 0,'0'0'1471'0,"0"0"-876"16,0 0-103-16,0 0-121 0,0 0-74 15,0 0-79-15,0 0-57 16,87-132-161-16,-65 89 0 15,5-7 0-15,4-9 0 16,2-2 0-16,3-8 0 16,-2 0 0-16,-5-1 0 15,-7 1 0-15,-4 11 0 0,-7 11 0 16,-5 13 0-16,-3 13 0 16,4 11 0-16,-7 7 0 15,0 3 0-15,2 0 0 16,0 18 0-16,2 9 0 15,5 8 0-15,3 7 0 0,3 6 0 32,3 1 0-32,2-1 0 15,4 0 0-15,1-5 0 16,2-4 0-16,-2-3 0 16,1-2 0-16,-2-5 0 0,-1-3 0 15,-3-3 0 1,-7-4 0-16,-3-5 0 0,-8-2 0 15,-2-2 0-15,0 0 0 0,-23 0 0 16,-19 4 0-16,-11 1 0 16,-17-1 0-16,-6-2 0 15,-2 0 0-15,7-4 0 16,11-3 0-16,14-3 0 16,14-2 0-16,12 0 0 15,11 0 0 1,9-6 0-16,26-20-42 15,13 2-724-15,7-5-712 0</inkml:trace>
  <inkml:trace contextRef="#ctx0" brushRef="#br0" timeOffset="127326.26">5189 12545 927 0,'0'0'1565'0,"0"0"-1350"16,0 0 75 0,0 0 253-16,0 0-219 0,0 0-92 15,0 0-232-15,13-56 0 0,1 78 0 16,1 5 0 0,1 10 0-16,-1 5 0 0,-1 4 0 15,-7 3 0-15,-3-3 0 16,-4 0 0-16,0-3 0 15,0-2 0-15,-2-7 0 32,2-5 0-32,0-6 0 0,0-7 0 15,0-6 0-15,0-6 0 16,6-4 0-16,8 0 0 16,3 0 0-16,6-16 0 15,6-8 0-15,4-6 0 16,7-7 0-16,1-6 0 15,1-7 0-15,-7-3 0 0,-3 2 0 16,-10 0 0-16,-4 9 0 16,-9 10 0-16,-5 7 0 15,1 12 0-15,-5 6 0 0,0 7 0 16,0 3 0-16,-5 14-560 16,-1 2-436-16</inkml:trace>
  <inkml:trace contextRef="#ctx0" brushRef="#br0" timeOffset="127747.55">6130 12642 1465 0,'0'0'934'0,"0"0"-455"16,0 0-118-16,0 0-5 0,0 0-83 15,0 0-45 1,135 0-228 0,-100 0 0-16,-2 0 0 15,-4 0 0-15,-5 0 0 16,-6 0 0-16,-5 0 0 0,-6 0 0 16,0 0 0-16,-5 0 0 15,-2 0 0-15,0 3 0 16,-9 3-206-16,-5 2-530 15,-5-2-211-15</inkml:trace>
  <inkml:trace contextRef="#ctx0" brushRef="#br0" timeOffset="127979.08">6094 12891 1756 0,'0'0'634'15,"0"0"-364"-15,0 0 289 16,0 0-94-16,0 0-217 16,145 13-84-16,-113-13-164 15,-3 0 0-15,-8 0 0 0,0 0 0 16,-11 0 0-16,4 0 0 16,-3-4 0-16,-2-3 0 15,5-5-222-15,-4 0-662 0,-1 1-746 0</inkml:trace>
  <inkml:trace contextRef="#ctx0" brushRef="#br0" timeOffset="128778.72">7104 12455 1258 0,'0'0'616'15,"0"0"-246"-15,0 0 88 16,0 0-204-16,0 0-26 0,0 0-50 16,0 0-19-16,49-58-30 15,-27 49-26-15,0 4-20 0,7 0-8 16,3 3 1-16,1 2-11 15,0 0-21-15,-4 7-44 32,0 10 0-32,-8 5 0 15,-8 4 0-15,-13 5 0 16,0 3 0-16,-15 0 0 16,-19-2 0-16,-9-1 0 0,-5 0 0 15,-4-4 0-15,3-8 0 16,7-1 0-16,11-6 0 15,10-6 0-15,13-3 0 16,3 0 0-16,5-3 0 16,0 0 0-16,9 0 0 15,11 0 0-15,7 0 0 0,2 0 0 16,7 6 0-16,-3 5 0 16,-4 1 0-16,-2 3 0 15,-8 1 0-15,-5 2 0 16,-5 3 0-16,-7 1 0 0,-2 4 0 15,0 2 0-15,-13 2 0 32,-9 2 0-32,-7-1 0 15,-5 1 0-15,-1-6 0 0,-3-6 0 16,-3-5 0-16,4-4 0 16,-1-2 0-16,-1-5 0 15,8-2 0-15,5-2 0 16,2 0 0-16,3 0 0 15,6-10 0-15,-1-2 0 0,5-2 0 16,2-16-9-16,4 4-850 16,5-2-1340-16</inkml:trace>
  <inkml:trace contextRef="#ctx0" brushRef="#br0" timeOffset="129443.4">8038 12503 1551 0,'0'0'558'0,"0"0"-248"15,0 0 62-15,0 0-46 16,0 0-70-16,0 0-106 15,0 0-64-15,0-31-43 0,0 60 22 32,0 8 23-32,0 9-28 15,0 7-4-15,0 1-1 16,0 1-23-16,0-4 1 16,0-5-11-16,0-1-10 0,0-10 6 15,0-2-15 1,0-7-3-16,0-8 0 0,0-6 0 15,0-8 0-15,0-4 0 0,0 0 0 16,0 0 0-16,13-8 0 16,5-10 0-16,11-6 0 15,0-6 0-15,11-9 0 16,0-7 0-16,5-4 0 16,-3-5 0-16,-1-2 0 15,-10 5 0 1,-12 8 0-16,0 10 0 15,-13 12 0-15,-4 7 0 16,-2 8 0-16,0 5 0 16,0 2 0-16,0 0 0 15,0 0 0-15,-4 24-75 16,-5-4-569-16,5-2-379 0</inkml:trace>
  <inkml:trace contextRef="#ctx0" brushRef="#br0" timeOffset="129826.69">8597 12607 2192 0,'0'0'524'0,"0"0"-346"16,0 0 139-16,0 0-35 16,0 0-117-16,0 0-105 15,0 0-45-15,-19-14 10 16,-2 28-8-16,-1 6-10 15,-3 4 3-15,1 5-10 32,6 0-1-32,7 5 1 0,6 0-18 15,5-2 17-15,0-4-14 16,12-6 9-16,7-7 6 16,10-8 1-16,0-5 12 15,0-2 2-15,0 0 14 16,0-11 49-16,-2-7 19 15,-4-4 15-15,-10-5-112 0,-4 1 0 16,-9-2 0-16,0 0 0 0,-7 0 0 16,-15 1 0-1,-2 6 0-15,-3 5 0 0,0 6 0 16,4 4-245-16,10 1-454 16,7 2-540-16</inkml:trace>
  <inkml:trace contextRef="#ctx0" brushRef="#br0" timeOffset="130147.9">9128 12383 1844 0,'0'0'883'0,"0"0"-677"15,0 0-103-15,0 0 147 16,0 0 12-16,0 0-118 15,0 0-78-15,20 33 47 16,-20 9 8-16,-5 13-17 16,-10 1-104-16,1 4 0 15,-1-2 0-15,9-6 0 0,-4-4 0 16,6-5 0-16,2-8 0 16,-3-7 0-16,5-8 0 15,0-6 0-15,0-5 0 16,0-6 0-16,0-3-89 0,0 0-97 15,18-21-262 1,4-4-205 0,3-3-191-16</inkml:trace>
  <inkml:trace contextRef="#ctx0" brushRef="#br0" timeOffset="130464.02">9515 12429 1822 0,'0'0'592'15,"0"0"-406"-15,0 0 76 0,0 0 94 16,0 0-76-16,0 0-134 16,0 0 35-16,-19 70-25 15,-6-24-41-15,3 10-115 16,-7 0 0-16,2 1 0 16,5-4 0-16,4-6 0 15,5-6 0 1,9-5 0-16,4-7 0 15,0-5 0-15,0-9 0 16,4-3 0-16,9-9 0 16,1-3 0-16,3 0 0 15,-1 0 0-15,4-10 0 0,0-6 0 16,3-7 0 0,8-14-300-16,-2 3-391 0,-10-1-398 0</inkml:trace>
  <inkml:trace contextRef="#ctx0" brushRef="#br0" timeOffset="130626.54">9538 12700 2152 0,'0'0'511'16,"0"0"-264"-16,0 0 66 16,-152 26-148-16,110-14-92 15,9-3-73-15,-8 3-82 16,10-1-298-16,7-6-961 0</inkml:trace>
  <inkml:trace contextRef="#ctx0" brushRef="#br0" timeOffset="131648.47">4728 14120 2131 0,'0'0'632'0,"0"0"-296"16,0 0 157 0,0 0-200-16,6-102-82 0,-8 83-211 15,-16-1 0 1,-4 1 0-16,-7 3 0 0,-9 6 0 16,-4 6 0-16,-2 4 0 0,-4 0 0 15,1 6 0-15,3 13 0 16,2 6 0-16,3 6 0 15,6 5 0-15,8 4 0 16,8 4 0-16,13 2 0 16,4 3 0-16,8 0 0 15,21-3 0-15,11-3 0 0,10-7 0 16,1-6 0-16,2-10 0 16,5-8 0-16,0-8 0 15,0-4 0-15,0 0 0 16,-2 0 0-16,-5-4 0 15,12-22 0-15,-17 3-555 0,-6 0-449 16</inkml:trace>
  <inkml:trace contextRef="#ctx0" brushRef="#br0" timeOffset="131910.78">5303 14191 1482 0,'0'0'1411'16,"0"0"-1262"-16,0 0-7 15,0 0 380-15,0 0-316 16,0 0-113-16,0 0-2 16,111-18-91-16,-75 10 0 15,-2 0 0 1,-3 2 0-16,-10 0 0 15,0 2 0-15,-13 2 0 16,2 0-36-16,-8 2-200 16,-2 0-281-16,0 0-232 15,-12 0-816-15</inkml:trace>
  <inkml:trace contextRef="#ctx0" brushRef="#br0" timeOffset="132111.07">5272 14365 1884 0,'0'0'571'0,"0"0"-80"0,0 0 11 15,120 7-197-15,-84-7-98 0,-7 0-71 16,-2 0-136-16,-8 0 0 16,-1 0 0-16,-3-8-44 15,12-11-248-15,-6 2-505 16,-1-4-1647-16</inkml:trace>
  <inkml:trace contextRef="#ctx0" brushRef="#br0" timeOffset="132544.57">6547 13858 1192 0,'0'0'1040'0,"0"0"-795"16,0 0 90-16,0 0-14 0,0 0-66 16,100-114-114-1,-80 102-54-15,2 4-17 16,-2 5-29-16,5 3-10 15,-6 0-4-15,4 19-15 16,-5 5 24 0,-7 8 3-16,-9 4-9 0,-2 4 11 15,-11 2-13-15,-18 1 8 16,-13-6-7-16,-3 2-28 16,-4-8 19-16,3 1-14 0,4-8-6 15,9-3 6-15,12-5-6 16,7-7 0-16,5 0-1 15,9-7-31-15,0 1-50 16,0-3-169-16,0 0-219 16,0 0-168-16,11 0-596 0</inkml:trace>
  <inkml:trace contextRef="#ctx0" brushRef="#br0" timeOffset="132746.88">6464 14458 1739 0,'0'0'1000'16,"0"0"-871"-16,0 0 167 0,0 0 239 15,0 0-322-15,0 0-108 16,0 0-53-16,-2 25-25 16,2-25-27-16,-2 0 0 15,2 0-129-15,0-17-337 16,0-3-318-16,6-6-941 0</inkml:trace>
  <inkml:trace contextRef="#ctx0" brushRef="#br0" timeOffset="133026.51">7039 13874 1257 0,'0'0'1544'0,"0"0"-1387"16,0 0-143-16,0 0 55 0,0 0 46 16,0 0-31-1,0 0-42-15,134-18-14 0,-105 38 42 16,-5 6-4-16,-11 4-13 16,-3 0 5-16,-10 2-25 0,-2-4-6 15,-23 0-12-15,-8-3-15 16,-5-4-10-16,-3-2-89 15,8-3-89-15,0-5-150 16,10 1-291-16,8-7-397 0</inkml:trace>
  <inkml:trace contextRef="#ctx0" brushRef="#br0" timeOffset="133179.97">7052 14357 1661 0,'0'0'981'0,"0"0"-747"16,0 0 52 0,0 0 15-16,0 0-249 15,0 0-52-15,0 0-263 16,-42-38-535-16</inkml:trace>
  <inkml:trace contextRef="#ctx0" brushRef="#br0" timeOffset="134479.84">14712 12011 1132 0,'0'0'798'15,"0"0"-214"-15,0 0-200 16,7-122-12-16,-7 86-91 15,-14 6-53-15,-1 8-90 0,-6 6-34 16,4 7-29-16,-3 8-75 16,-5 1 0-16,-2 0 0 15,-6 8 0-15,-5 11 0 16,-4 8 0-16,-1 4 0 16,8 7 0-16,-1 3 0 15,14 3 0 1,7 2 0-16,15 0 0 15,0 2 0-15,10-3 0 16,22-5 0-16,5-6 0 16,8-6 0-16,6-5 0 15,-2-8 0-15,5-5 0 16,0-3 0-16,-8-7 0 16,6 0 0-16,-4 0 0 0,4-7 0 15,12-18-170-15,-8-1-513 0,-9 1-533 16</inkml:trace>
  <inkml:trace contextRef="#ctx0" brushRef="#br0" timeOffset="134726.96">15263 12089 1964 0,'0'0'800'0,"0"0"-311"16,0 0-162-16,0 0-14 15,0 0-110-15,0 0-203 32,122 0 0-32,-86 0 0 0,-7 0 0 15,-2 0 0-15,-8 0 0 16,-3 0 0-16,-3 0 0 16,-10 0 0-16,-3 0-191 15,0 0-344-15,-9 0-291 16,-11 4-1004-16</inkml:trace>
  <inkml:trace contextRef="#ctx0" brushRef="#br0" timeOffset="134927.68">15296 12280 1348 0,'0'0'668'0,"0"0"-144"16,0 0 51-16,0 0-84 15,0 0-181 1,145 13-130-16,-107-13-180 15,-7 0 0-15,-4 0 0 16,-10 0 0-16,4-3 0 16,-11-1 0-16,9 0 0 15,5-11-119-15,1 6-753 16,-3-5-1671-16</inkml:trace>
  <inkml:trace contextRef="#ctx0" brushRef="#br0" timeOffset="135680.73">16565 11671 1547 0,'0'0'731'0,"0"0"-357"32,0 0-12-32,0 0-72 0,-43-107-92 15,16 89-60-15,-4 8-75 16,-5 6-14-16,1 4-23 16,-3 2-4-16,-3 19-4 15,8 8-18-15,2 8 0 16,7 6 0-16,6 7 1 15,7 1-1-15,6 1 0 0,5-6 0 16,0-8 9-16,2-9-9 16,14-12 0-16,2-7 6 15,8-10-5-15,1 0 22 16,0-6-7-16,2-18 8 16,0-6 24-16,-2-7-18 15,0-9 21 1,-7 3 18-16,2-3-69 15,-11 3 0-15,0 8 0 16,-2 10 0-16,-7 9 0 0,0 11 0 16,-2 5 0-16,0 7 0 15,0 21 0-15,0 8 0 16,0 13 0-16,-13 5 0 16,-5 2 0-16,-8 2 0 0,1-3 0 15,1 4 0-15,-3-1 0 16,2 0 0-16,0-1 0 15,8-1 0-15,5-6 0 16,8-7 0-16,4-12 0 16,0-7 0-16,0-9 0 15,0-10 0-15,16-5 0 0,1 0 0 16,12-3 0-16,12-20 0 16,5-3 0-16,8-8 0 15,2-1 0-15,-2-2 0 16,-8 4 0-16,-8 6 0 15,-16 8 0-15,-6 6 0 0,-5 6 0 32,-11 5 0-32,0 2 0 15,0 0 0-15,-11 14-320 16,-7 3-876-16</inkml:trace>
  <inkml:trace contextRef="#ctx0" brushRef="#br0" timeOffset="135980.96">17012 12342 2428 0,'0'0'618'0,"0"0"-487"16,0 0-30-16,0 0 170 15,0 0 36 1,-144 30-67-16,16-16-240 15,-32 2 0-15,-9-2 0 16,26-1 0-16,41-6 0 16,36-2 0-16,18-3 0 15,-4-2 0-15,8 0 0 16,8 0 0-16,12 0 0 16,20 0 0-16,4-2 0 0,8 0 0 15,19-1-481-15,0 3-799 0</inkml:trace>
  <inkml:trace contextRef="#ctx0" brushRef="#br0" timeOffset="136527.56">15969 13196 1721 0,'0'0'903'15,"0"0"-528"-15,0 0-63 16,0 0 154-16,0 0-147 16,0 0-319-16,42-114 0 15,-28 80 0-15,-1-6 0 16,3-2 0-16,7-2 0 15,-4-4 0-15,4-3 0 0,-3 1 0 16,-5 3 0-16,-1 6 0 16,-3 10 0-16,-7 8 0 15,-2 11 0-15,5 10 0 0,0 2 0 16,6 0 0 0,3 16 0-16,10 10 0 0,1 4 0 31,2 7 0-31,0-4 0 15,0 4 0-15,0-3 0 0,-4 0 0 16,-3-5 0-16,0 1 0 16,-8-2 0-16,-8-3 0 15,-1-4 0-15,-5-1 0 16,-5-1 0-16,-19-3 0 16,-14-2 0-16,-14 0 0 0,0 0 0 15,-6-2 0-15,2-2 0 16,4-4 0-16,10-2 0 15,13-4 0-15,9 0 0 16,20 0-174-16,0 0-494 16,0-12-512-16</inkml:trace>
  <inkml:trace contextRef="#ctx0" brushRef="#br0" timeOffset="136944.1">17371 12584 2335 0,'0'0'382'16,"0"0"-264"-16,0 0 97 16,0 0 114-16,0 0-173 15,0 0-90-15,0 0 78 16,-2 89-22-16,-9-47-2 15,-3 6-11-15,1 0-109 0,-1 3 0 16,-1-1 0-16,-1 0 0 16,3-4 0-16,-2-8 0 15,3-6 0-15,4-12 0 16,-4-8 0-16,1-9 0 16,3-3 0-16,-13 0 0 15,-1-15 0 1,-4-8 0-16,-3-4 0 15,-8-5 0-15,6-6 0 16,0-1 0-16,0 0 0 16,7 4 0-16,4 3 0 15,9 8 0-15,11-1 0 16,0 4-765-16,13 1-1236 0</inkml:trace>
  <inkml:trace contextRef="#ctx0" brushRef="#br0" timeOffset="137264.76">18326 12061 2445 0,'0'0'560'0,"0"0"-494"16,0 0 112-16,0 0 65 16,0 0-129-16,0 0-41 15,-125 3-46-15,91 2-9 16,0 1-18-16,15 1-12 15,3-4-117-15,14-1-191 0,2 0-361 16,0-2-357-16</inkml:trace>
  <inkml:trace contextRef="#ctx0" brushRef="#br0" timeOffset="137427.18">18216 12189 1813 0,'0'0'522'0,"0"0"-213"15,0 0 66-15,0 0-55 16,0 0-110-16,-122 19-144 16,97-15-66-16,-2-2-212 15,12 0-452-15,1-2-1208 0</inkml:trace>
  <inkml:trace contextRef="#ctx0" brushRef="#br0" timeOffset="140012.51">19059 11633 1005 0,'0'0'1102'0,"0"0"-472"0,0 0-144 15,0 0-108-15,0 0-65 16,0 0-131-16,0 0-182 16,-12-61 0-16,12 97 0 15,-2 15 0 1,2 8 0-16,0 10 0 15,0-1 0-15,0-2 0 16,0-6 0-16,0-6 0 16,0-6 0-16,0-9 0 15,0-7 0-15,0-9 0 16,0-9 0-16,0-4 0 16,0-5 0-16,0-5 0 0,0 0 0 15,0 0 0-15,0 0 0 16,0-6 0-16,12-22-86 15,-6-1-683-15,5 0-929 0</inkml:trace>
  <inkml:trace contextRef="#ctx0" brushRef="#br0" timeOffset="140712.97">19543 11748 1620 0,'0'0'689'0,"0"0"-344"0,0 0 1 15,0 0-69-15,0 0-88 16,0 0-33-16,0 0-60 16,13-69-26-16,1 52-8 15,3 2-31-15,8-2 13 16,-1 1-20-16,10 3 3 15,-1 4 13-15,5 3-25 0,-5 6 12 16,8 0 11-16,-6 0-38 16,1 4 0-16,-7 10 0 15,-9 3 0-15,-7-2 0 16,-1 1 0-16,-12 4 0 16,0 1 0-16,-5 3 0 0,-22 3 0 31,-11 4 0-31,-4 3 0 0,-3 0 0 15,-3 2 0 1,-2-4 0-16,8-2 0 0,7 0 0 16,-4-4 0-16,10 2 0 15,2-2 0-15,8 3 0 16,3-4 0-16,5 3 0 16,7-3 0-16,4-3 0 0,0-2 0 15,0-4 0-15,15-4 0 16,5-5 0-16,7-2 0 15,2-3 0-15,2-2 0 16,5 0 0-16,-5-7 0 16,0-6 0-16,-2-3 0 15,-2-4 0-15,-7 0 0 0,-7 0 0 16,-2-3 0-16,-11-3 0 16,0-2 0-16,0-6 0 15,-13-4 0-15,-7-4 0 16,-7-4 0-16,1 2 0 15,-1 4 0-15,9 4 0 0,3 5 0 32,3 8 0-32,10 5 0 15,0 1 0-15,2 6 0 16,0 4 0-16,0 4 0 16,18 3-86-16,-1 7-567 0,6 7-240 0</inkml:trace>
  <inkml:trace contextRef="#ctx0" brushRef="#br0" timeOffset="141529.37">20033 12402 1350 0,'0'0'399'16,"0"0"-80"-16,0 0 197 15,0 0-42-15,0 0-143 16,0 0-104-16,0 0-100 16,54-51 5-16,-27 25-25 0,2-9 7 15,4-3-114-15,7-8 0 0,0-2 0 16,-5-9 0-1,4-3 0-15,-8-5 0 0,-6 2 0 16,-8 3 0-16,-11 12 0 16,4 14 0-16,-10 11 0 15,0 12 0 1,0 4 0-16,0 7 0 16,0 0 0-16,-2 0 0 15,-12 17 0-15,-3 9 0 16,-6 8 0-16,5 8 0 15,1 2 0-15,-2 0 0 16,11-5 0-16,6-4 0 16,2-7 0-16,0-8 0 0,4-4 0 15,13-6 0-15,8-3 0 16,0-7 0-16,4 0 0 16,2-7 0-16,0-14 0 15,7-9 0-15,-5-8 0 16,0-8 0-16,4-9 0 15,-8-1 0-15,-10 0 0 0,2-1 0 16,-13 7 0-16,2 10 0 0,-8 12 0 16,-2 10 0-1,0 8 0-15,0 8 0 0,0 2 0 16,0 0 0-16,0 23 0 16,-12 14 0-16,-3 11 0 31,-1 10 0-31,1 7 0 0,-8-2 0 15,7 2 0-15,3-6 0 16,5-7 0-16,-2-4 0 16,8-4 0-16,0-7 0 15,2-2 0-15,0-7 0 16,0-6 0-16,0-4 0 16,0-5 0-16,0-8 0 0,0-3 0 15,2-2 0-15,-2 0 0 16,0 0 0-16,2 0 0 15,6-2 0-15,9-23-123 16,-1 6-547-16,-1-5-353 0</inkml:trace>
  <inkml:trace contextRef="#ctx0" brushRef="#br0" timeOffset="141867.03">21250 11877 2078 0,'0'0'546'0,"0"0"-417"0,0 0 108 15,0 0 0-15,0 0-32 16,0 0-84-16,0 0-79 16,-73-22 30-16,32 39 0 15,1 2 6-15,-2 8 20 16,4-1-40-16,2 3-4 15,9 3-9-15,10-2-21 0,13-1-24 16,4-4 0-16,0-2 0 16,19-4 0-16,12-3 0 15,5-3 0-15,7-5 0 16,-1-4 0-16,1-3 0 16,-6-1 0-16,1 0 0 15,-7 0 0 1,-6 0-237-16,-8 0-498 15,-7-5-796-15</inkml:trace>
  <inkml:trace contextRef="#ctx0" brushRef="#br0" timeOffset="142529.91">21389 12541 1309 0,'0'0'760'0,"0"0"-495"0,0 0-39 16,0 0 77-16,0 0 66 15,-135 0-69-15,60 0-90 0,-28 0-27 16,-30 0-12 0,-33 0-171-16,-5 2 0 0,11-2 0 15,5 0 0-15,24 0 0 16,0 0 0-16,6 0 0 16,20 0 0-16,18-6 0 31,18-1 0-31,4 3 0 0,-6 0 0 15,-3 0 0-15,-3-1 0 16,5 0 0-16,7 0 0 16,9-1 0-16,12 1 0 15,11 2 0-15,8 1 0 16,11 0 0-16,12 2 0 16,2-2 0-16,0 2 0 0,0 0 0 15,0 0 0-15,0-3 0 16,0 3 0-16,2 0 0 15,10 0 0-15,1 0 0 0,26 0 0 16,-8 0-586 0,-5 0-541-16</inkml:trace>
  <inkml:trace contextRef="#ctx0" brushRef="#br0" timeOffset="144067.74">20031 13026 1207 0,'0'0'808'0,"0"0"-446"16,0 0-29-16,0 0-22 15,0 0-73-15,0 0-39 16,0 0-98-16,29-18-38 16,0 12-8-16,2 1-25 0,9 4 29 15,5 1 1-15,-3 0 6 16,0 0 7-16,-3 10-40 16,-8 6 6-16,-10 2 2 15,-2 0-23-15,-13 2-18 16,-6 3 0-16,0-3 0 15,-15 1 0-15,-18 1 0 0,-10-2 0 16,-11-1 0-16,1-4 0 16,4-1 0-16,7-2 0 0,5-2 0 15,20-3 0 1,13-5 0-16,4-2 0 0,0 0 0 16,4 0 0-16,21 0 0 31,4 0 0-31,6-2 0 0,7 2 0 15,1 0 0-15,-1 0 0 16,-2 5 0-16,-9 12 0 16,-2 2 0-16,-4 4 0 15,-9 3 0-15,-12 4 0 16,-4 0 0-16,0 2 0 16,-4 1 0-16,-23-4 0 0,-4-3 0 15,-8-2 0-15,-3-4 0 16,0-6 0-16,-3-3 0 15,1-4 0-15,3-5 0 16,8-2 0-16,4 0 0 0,2 0 0 16,12 0 0-16,-1-4 0 31,-12-8 0-31,3 1-284 16,-4-2-815-16</inkml:trace>
  <inkml:trace contextRef="#ctx0" brushRef="#br0" timeOffset="144814.46">17929 14654 1822 0,'0'0'787'0,"0"0"-480"15,0 0 41-15,0 0-23 16,0 0-36-16,140-16-71 0,-107 11-218 16,6 0 0-16,-10 1 0 15,-5 0 0 1,-8 2 0-16,-8 2 0 0,-1 0 0 15,-5 0 0-15,-2 0 0 0,0 0 0 16,0 0 0-16,0 0-210 16,-28 12-393-16,1 3-265 15,-2-4-819-15</inkml:trace>
  <inkml:trace contextRef="#ctx0" brushRef="#br0" timeOffset="145030.76">17915 14807 82 0,'0'0'1916'0,"0"0"-1189"15,0 0-416-15,0 0 156 16,0 0-167-16,129-10-7 16,-92 1-293-16,-4 8 0 0,-2-3 0 15,-4 0 0-15,-3 1 0 0,-8 2 0 16,-10-2 0-1,1 3 0-15,-5 0 0 0,-2 0 0 16,0 0-179-16,0 0-671 16,0 0-1523-16</inkml:trace>
  <inkml:trace contextRef="#ctx0" brushRef="#br0" timeOffset="145784.37">19533 14217 804 0,'0'0'939'15,"0"0"-434"-15,0 0-163 0,0 0-17 16,0 0-25-16,0 0-73 16,0 0-90-16,12-40-34 31,-12 40-46-31,-14 20 5 0,-1 6 31 15,-12 6-21-15,-4 6 6 16,-9 4-26-16,-1 2-52 16,-1 2 0-16,0 0 0 15,-1 3 0 1,10-1 0-16,0 0 0 0,6-2 0 16,2-1 0-16,12-3 0 0,5-4 0 15,2-2 0-15,6-6 0 16,0-4 0-16,0-6 0 15,12-6 0-15,3-2 0 16,3-10 0-16,5 1 0 16,3-3 0-16,3 0 0 15,-2 0 0 1,2-7 0-16,0-7 0 16,-7-3 0-16,3 0 0 0,-10 0 0 15,-1 0 0-15,-3-1 0 16,-7 0 0-16,-4 0 0 15,0-1 0-15,0-2 0 16,-6 0 0-16,-17-1 0 16,-2 2 0-16,-6 4 0 0,-2-2 0 15,-7 10 0-15,0-1 0 16,5 6 0-16,-6-1 0 16,10 2 0-16,-5 0 0 15,7-2 0-15,0 2 0 16,9 0 0-16,-2 1 0 15,6-2 0-15,10 3 0 0,-3 0 0 16,9 0-203-16,0 0-486 16,7 0-438-16</inkml:trace>
  <inkml:trace contextRef="#ctx0" brushRef="#br0" timeOffset="146699.59">19826 15017 1258 0,'0'0'410'0,"0"0"-103"16,0 0 33-16,0 0-16 16,0 0-53-16,0 0-24 15,0 0-13 1,-5 3 6-16,5-18-60 16,0-3-72-16,5-7 1 15,1-1-41-15,4-11-68 16,-4-4 0-16,5-5 0 15,1-9 0-15,-6-6 0 16,5-9 0-16,-9-4 0 16,0 2 0-16,0 4 0 0,-2 7 0 15,0 14 0-15,0 10 0 16,0 15 0-16,0 8 0 0,-2 8 0 16,0 4 0-16,2 2 0 15,-2 0 0-15,2 8 0 16,0 14 0-16,0 12 0 15,0 7 0-15,0 3 0 0,12 4 0 16,1-2 0-16,5-3 0 16,-1-4 0-16,10-7 0 15,0-4 0-15,2-8 0 16,0-6 0-16,-2-6 0 16,0-8 0-16,-6 0 0 31,4 0 0-31,0-5 0 0,-5-14 0 15,6-3 0-15,-1-4 0 16,-5-4 0-16,-2-4 0 16,-3-4 0-16,-4-1 0 15,-1 2 0-15,-8 4 0 16,-2 5 0-16,2 8 0 16,-2 6 0-16,0 8 0 0,0 4 0 15,0 2 0-15,0 0 0 16,4 10 0-16,3 15 0 0,-5 8 0 15,0 10 0-15,-2 3 0 16,2 6 0-16,-2-3 0 16,0 4 0-16,0-5 0 31,0 3 0-31,0-6 0 0,0 1 0 16,-4-5 0-16,4-3 0 15,0-4 0-15,0-6 0 16,0-5 0-16,0-6 0 15,0-8 0-15,0-2 0 16,0-5 0-16,0-2 0 16,0 0 0-16,0 0 0 0,0 0 0 15,0 0 0-15,0-9 0 16,0-17-122-16,16 3-605 16,-1-3-467-16</inkml:trace>
  <inkml:trace contextRef="#ctx0" brushRef="#br0" timeOffset="147230.44">21248 14354 768 0,'0'0'1622'31,"0"0"-1348"-31,0 0-124 0,0 0 233 15,0 0-47-15,0 0-80 16,0 0-116-16,-2-45-25 16,-14 41-63-16,-8-2-52 15,-10 0 0-15,-6 2 0 16,-9-1 0-16,2 0 0 16,3 1 0-16,1-1 0 0,12 2 0 15,6 1 0-15,12 2 0 16,7 0 0-16,4 0 0 15,2 5 0-15,0 12 0 16,0 7 0-16,0 10 0 16,0 7 0-16,0 3 0 15,4 2 0 1,-2 4 0-16,2-1 0 16,1 2 0-16,-5 3 0 15,0 3 0-15,0-1 0 16,0 0 0-16,0-1 0 15,0-6 0-15,2-7 0 16,0-8 0-16,-2-9 0 0,2-10 0 16,-2-6 0-16,0-5 0 15,0-4 0-15,0 0 0 16,0 0 0-16,0 0 0 16,0-13 0-16,0-5 0 0,0-4 0 15,0-19-135-15,8 6-558 16,-4 0-349-16</inkml:trace>
  <inkml:trace contextRef="#ctx0" brushRef="#br0" timeOffset="147447.81">20992 14776 1134 0,'0'0'1223'16,"0"0"-893"-16,0 0-118 31,0 0 170-31,0 0 81 0,0 0-231 15,-161-8-112-15,105 8-120 16,1 0 0-16,-1 2 0 16,7 3 0-16,7-1 0 15,3 0 0-15,11-4-237 16,12 0-443-16,3 0-437 0</inkml:trace>
  <inkml:trace contextRef="#ctx0" brushRef="#br0" timeOffset="148330.94">32251 14626 1400 0,'0'0'365'0,"0"0"-273"0,0 0-23 15,45 103 135-15,-37-64 62 16,-3 2-33-16,-5-5-36 16,0-6-47-16,-13-6-44 15,-16-8-13-15,-19-13 13 16,-29-3 26-16,-52-39 25 15,-57-29-49-15,-28-14-43 0,-6-5-16 16,14 11-28-16,33 16-13 16,37 12-8-16,31 13-65 15,33 13-94-15,6-10-182 16,8 6-433-16,16-3-1306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2155.72363" units="1/cm"/>
          <inkml:channelProperty channel="Y" name="resolution" value="3449.15796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1-10-28T09:20:34.354"/>
    </inkml:context>
    <inkml:brush xml:id="br0">
      <inkml:brushProperty name="width" value="0.05292" units="cm"/>
      <inkml:brushProperty name="height" value="0.05292" units="cm"/>
      <inkml:brushProperty name="color" value="#7030A0"/>
    </inkml:brush>
    <inkml:brush xml:id="br1">
      <inkml:brushProperty name="width" value="0.05292" units="cm"/>
      <inkml:brushProperty name="height" value="0.05292" units="cm"/>
      <inkml:brushProperty name="color" value="#0070C0"/>
    </inkml:brush>
    <inkml:brush xml:id="br2">
      <inkml:brushProperty name="width" value="0.05292" units="cm"/>
      <inkml:brushProperty name="height" value="0.05292" units="cm"/>
      <inkml:brushProperty name="color" value="#002060"/>
    </inkml:brush>
  </inkml:definitions>
  <inkml:trace contextRef="#ctx0" brushRef="#br0">32130 6222 1547 0,'0'0'312'16,"0"0"-78"-16,0 0 59 16,0 0-11-16,0 0-94 31,0 0-89-31,0 0-8 0,0 2-19 16,3 6-32-16,2 6 2 15,-3 6 17-15,4 5 21 16,1 3-30-16,-1-2-26 15,2 1 24-15,-6 0-11 16,2-5-5-16,-4-1-2 0,2-2-29 16,-2-4 15-16,0-3-5 15,0-3-4-15,0-3 7 16,0-4-5-16,0-2 7 0,0 0 16 16,-2 0-8-16,-4 0 33 15,-6 0 19-15,-5 0-13 16,-8-12 18-16,-6-2-33 31,-5-4-7-31,-7-2-1 0,-1-3-40 16,-3 0 0-16,1 0 0 15,-2 0 0-15,4 0 0 16,1 1 0-16,6 0 0 16,-5 1 0-16,3 0 0 15,1 1 0-15,-1-2 0 16,-1 0 0-16,-1 2 0 0,3 2 0 15,1 0 0-15,1 2 0 16,2 2 0-16,3 2 0 16,2-2 0-16,-5-2 0 15,3 2 0-15,-2-3 0 16,2 4 0-16,-5-1 0 0,5 2 0 16,0 0 0-16,4 1 0 15,2 3 0-15,4 0 0 16,-2 1 0-16,-2-4 0 15,1 2 0-15,-1-3 0 16,1 3 0-16,4 1 0 0,4 2 0 16,5 3 0-16,7-2 0 31,-1 3 0-31,3 2 0 0,2 0 0 16,0 0 0-16,0 0 0 15,0 0 0-15,0 0 0 16,0 0 0-16,0 0 0 15,0 0 0-15,0 0 0 16,0 0 0-16,0 0 0 16,0 0 0-16,0 0 0 0,0 0 0 15,0 0 0-15,0 0 0 16,0 0 0-16,0 0-380 16,0 0-538-16,0 2-412 0</inkml:trace>
  <inkml:trace contextRef="#ctx0" brushRef="#br1" timeOffset="58099.18">15276 3384 823 0,'0'0'683'0,"0"0"-349"15,0 0-11-15,0 0-24 16,0 0-79-16,0 0-47 15,0 3-41-15,0-3-7 16,0 0 10 0,0 0-30-16,0 0-5 15,0 0-5-15,0 0-23 16,0 0 25-16,0 0-26 16,0 0-14-16,0 0 13 15,0 0-38-15,0 0 11 16,0 0-14-16,0 0-28 15,0 0 32-15,2 0-12 0,-2 0 2 16,2 0-23-16,-2 0 0 16,0 0 0-16,0 0 0 0,2 0 0 15,1 0 0-15,2 0 0 16,1 0 0-16,5 0 0 16,5 0 0-16,1 0 0 15,12-8 0-15,7 0 0 0,5 0 0 16,5-3 0-16,1 0 0 15,9-2 0-15,-2 1 0 16,-6-2 0-16,4 3 0 16,-8-2 0-16,-11 5 0 15,-4 1 0-15,-6 4 0 16,-15 1 0 0,2 2 0-16,-8 0 0 15,-2 0 0-15,0 0 0 16,0 0 0-16,0 0 0 15,-2 0 0-15,-23 0 0 16,-10 0 0-16,-44 6 0 16,-43 8 0-16,-45 6 0 15,-16 1 0-15,16-3 0 0,33-5 0 16,45-4 0-16,29-5 0 16,13-3 0-16,0-1 0 0,11 0 0 15,0 0 0-15,21 0 0 16,13 0 0-16,2 0 0 15,0-9 0-15,0-4 0 16,0-1 0-16,2 0 0 0,9-2 0 31,5-2 0-31,6 2 0 16,-2 0 0-16,9 2 0 16,2 4 0-16,5 3 0 15,-3 0 0-15,-4 5 0 16,-4 2 0-16,-9 0 0 15,-12 0 0-15,-4 9 0 0,0 11 0 16,-22-1 0-16,-20 5 0 16,-14-2 0-16,-16 0 0 15,-8-4 0-15,2-4 0 16,5-1 0-16,10-5 0 16,18-4 0-16,16-3 0 15,14-1 0-15,11 0 0 0,4-8 0 16,0-7 0-16,0-6 0 15,2-1 0-15,9-2 0 0,3 5 0 16,-6 0 0-16,3 5 0 16,-9 3 0-16,0 4 0 15,-2 2 0-15,0 2 0 32,0 1 0-32,-4 0 0 0,-9 0 0 15,-9 2 0-15,-12 0 0 16,-3 0 0-16,-13 0 0 15,3 0 0-15,-4 4 0 16,4 1 0-16,5 4 0 16,2-3 0-16,8 2 0 15,13-2 0-15,3-2 0 16,9-2 0-16,7 0 0 0,0 0 0 16,0 0 0-16,14 4 0 15,10 0 0-15,7-1 0 0,2 0 0 16,10-1 0-16,1-4 0 15,4 0 0-15,-6 0 0 32,1 0 0-32,-6-9 0 15,1-2 0-15,-5-3-71 16,12-16-463-16,-5 2-205 16,-2-2-594-16</inkml:trace>
  <inkml:trace contextRef="#ctx0" brushRef="#br1" timeOffset="58283.65">14665 2934 2029 0,'0'0'756'15,"0"0"-461"-15,0 0 72 16,0 0-19-16,0 0-47 16,0 0-301-16,-129 0 0 15,86 0 0-15,1 10 0 0,-16 2-90 16,10-1-500-16,5-6-948 0</inkml:trace>
  <inkml:trace contextRef="#ctx0" brushRef="#br1" timeOffset="58752.67">13490 3246 2140 0,'0'0'771'16,"0"0"-460"0,0 0-10-16,0 0 43 15,0 0-115-15,0 0-229 16,0 0 0-16,0 0 0 16,0 22 0-16,0 8 0 15,0 6 0-15,0 4 0 16,0 4 0-16,0 0 0 15,0-6 0-15,0-4 0 0,0-11 0 16,0-5 0-16,0-8 0 0,0-6 0 16,0-1 0-16,0-3 0 15,-2 0 0-15,-5 0 0 16,3-17 0-16,-9-5 0 16,-14-32-236-16,5 4-514 15,-3-4-663-15</inkml:trace>
  <inkml:trace contextRef="#ctx0" brushRef="#br1" timeOffset="60070.17">13194 2859 2284 0,'0'0'596'15,"0"0"-354"-15,0 0 131 16,0 0-32-16,0 0-172 15,0 0-78-15,0 0-91 16,-47 18 0-16,27 5 0 16,-2 7 0-16,2-1 0 15,-1 6 0-15,6-1 0 0,1-2 0 16,8-2 0-16,-1-2 0 0,5-4 0 16,2-4 0-16,0-4 0 15,0-2 0-15,7-1 0 16,3-6 0-16,9 1 0 15,1-2 0-15,-3-2 0 16,10-2 0 0,-2-2 0-16,0 0 0 15,-3 0 0-15,-5 0 0 16,2 0 0-16,-11 0 0 16,1 0 0-16,-7 0 0 15,-2 0 0-15,0 0 0 16,0 0 0-16,0 0 0 15,-4 0 0-15,-9 2 0 0,-12 2 0 16,-8 2 0-16,-9 2 0 16,-12 3 0-16,-4-1 0 15,0 1 0-15,0-1 0 16,4-2 0-16,10 0 0 16,6-2 0-16,16-3 0 15,8-1 0-15,5-2 0 0,7 0 0 16,2 0 0-16,0-7 0 15,-2-5 0-15,2-3 0 0,0-6 0 16,0-5 0-16,0-6 0 16,0-5 0-16,0-10 0 15,0-1 0-15,0 0 0 32,0 1 0-32,0 7 0 0,0 8 0 15,0 8 0-15,2 8 0 16,-2 6 0-16,0 6 0 15,0 4 0-15,0 0 0 16,0 0 0-16,0 18 0 16,7 12 0-16,-3 8 0 15,1 9 0-15,-3 0 0 0,3 2 0 16,-5-6 0-16,0-4 0 16,-5-5 0-16,-6-5 0 15,-9-6 0-15,2-7 0 16,-7-4 0-16,3-4 0 15,-2-5 0-15,-1-3 0 16,3 0 0 0,1-9 0-16,6-7 0 15,1-4 0-15,1 0 0 16,11 2 0-16,0 6 0 0,2 7 0 16,0 5 0-16,0 0 0 15,0 0 0-15,2 11 0 16,5 4 0-16,-7 5 0 15,0-3 0-15,0 2 0 0,-25-4 0 16,-15 2 0-16,-6-3 0 16,-12-2 0-16,-10-6 0 15,8-2 0-15,7-4 0 16,6 0 0-16,14-3 0 16,8-11 0-16,10-5 0 15,5-6 0-15,10 1 0 0,0 0 0 16,0 4 0-16,18 2 0 15,9 4 0-15,7 5 0 16,-5 2 0-16,-7 5 0 16,2 2 0-16,-8 0 0 31,-5 0 0-31,-4 9 0 0,-5 2 0 16,-2 3 0-16,0 0 0 0,-2 2 0 15,-18 0 0 1,-7 0 0-16,-6-1 0 0,-7-1 0 15,-5-5 0-15,-5 1 0 16,4-6 0-16,-1 0 0 16,3-4 0-16,2 0 0 15,5 0 0-15,8 0 0 0,10-8 0 16,-2-4 0-16,11-4 0 16,-4-2 0-16,3-5 0 15,0-2 0-15,4-2 0 16,0 1 0-16,5 5 0 15,0-1 0-15,2 2 0 16,0 2 0 0,20-5 0-16,9 2-506 15,0 1-575-15</inkml:trace>
  <inkml:trace contextRef="#ctx0" brushRef="#br1" timeOffset="60369.43">13346 2613 1071 0,'0'0'1213'16,"0"0"-917"-16,0 0-138 15,0 0 74-15,0 0 33 16,0 0-53-16,-130 50-95 16,72-33-24-16,-9 0-24 15,-2 1-57-15,3-2-4 32,1 0-8-32,-13 4-129 0,13-3-177 15,9-5-598-15</inkml:trace>
  <inkml:trace contextRef="#ctx0" brushRef="#br1" timeOffset="60616.46">12378 2895 983 0,'0'0'1474'15,"0"0"-1001"-15,0 0-184 0,0 0 57 16,-22-114-34-16,7 97-93 15,-4 5-219-15,9 9 0 32,-4 3 0-32,3 0 0 15,-1 8 0-15,-1 12 0 0,-1 6 0 16,6 4 0-16,-3 0-102 16,-3 5-150-16,3-10-327 15,-2-7-296-15</inkml:trace>
  <inkml:trace contextRef="#ctx0" brushRef="#br1" timeOffset="60832.07">12169 2735 2481 0,'0'0'755'16,"0"0"-481"-16,0 0-46 15,0 0 130-15,0 0-358 16,0 0 0-16,0 0 0 0,0 0 0 16,0 14-15-16,-9 0-318 15,2-6-573-15</inkml:trace>
  <inkml:trace contextRef="#ctx0" brushRef="#br1" timeOffset="62469.68">11128 2974 948 0,'0'0'674'32,"0"0"-138"-32,0 0-59 0,0 0-101 15,0 0-36-15,0 0-82 16,0 0-50-16,4-30-65 15,-4 27-7-15,2 1-136 16,-2 1 0-16,5-2 0 0,-5 2 0 16,0 1 0-16,0 0 0 15,0 0 0-15,0 0 0 16,0 0 0-16,2 0 0 16,-2 0 0-16,0 0 0 0,0 0 0 15,0 0 0-15,0 0 0 16,0 0 0-16,0 0 0 15,0 0 0-15,0 0 0 16,0 0 0 0,0 0 0-16,0 0 0 15,0 0 0-15,0 0 0 16,0 0 0-16,0 0 0 16,0 0 0-16,0 0 0 15,0 0 0-15,0 0 0 16,0 0 0-16,0 0 0 15,0 0 0-15,0 0 0 0,0 0 0 16,0 0 0-16,0 0 0 16,0 0 0-16,0 0 0 15,0 0 0-15,0 0 0 16,0 0 0-16,0 0 0 0,0 0 0 16,0 0 0-16,0 0 0 15,0 0 0-15,0 0 0 16,0 0 0-16,0 0 0 15,0 0 0-15,0 0 0 0,0 0 0 16,0 0 0-16,0 0 0 16,0 0 0-16,0 0 0 31,0 0 0-31,0 0 0 16,0 0 0-16,0 0 0 0,0 0 0 15,0 0 0-15,0 0 0 16,0 0 0-16,0 0 0 15,0 0 0-15,0 0 0 16,0 0 0-16,0 0 0 16,0 0 0-16,0 0 0 15,0 0 0-15,2 0 0 0,0 1 0 16,0 13 0-16,3 0 0 16,-3 4 0-16,3 0 0 15,-3 4 0-15,5 0 0 16,-1 1 0-16,-4-1 0 15,7 0 0-15,-4-2 0 16,0-4 0 0,-5 0 0-16,0-4 0 0,0-2 0 15,0-2 0-15,0-2 0 16,-12 1 0-16,-5-2 0 16,-8 2 0-16,-4-4 0 15,-2 1 0-15,-3-4 0 16,5 0 0-16,0 0 0 15,7 0 0-15,0-7 0 0,6-8 0 16,1 1 0-16,3-3 0 16,4-4 0-16,1 1 0 15,2-2 0-15,-2 2 0 16,5 1 0-16,0 5 0 16,2 5 0-16,0 1 0 15,0 4 0-15,0 2 0 0,0 2 0 16,0 0 0-16,0 0 0 15,0 0 0-15,0 11 0 16,0 6 0-16,2-1 0 16,-2 4 0-16,0 0 0 15,0 0 0-15,-4 0 0 0,-14-2 0 32,-4-1 0-32,-9-3 0 15,-8-5 0-15,-5-1 0 16,-3-4 0-16,1-4 0 15,-2 0 0-15,4 0 0 0,4 0 0 16,9-9 0-16,2-2 0 16,2-1 0-16,11-2 0 15,16-12-377-15,0 2-485 0,9 0-720 0</inkml:trace>
  <inkml:trace contextRef="#ctx0" brushRef="#br1" timeOffset="62754.46">11282 2726 1972 0,'0'0'685'15,"0"0"-534"-15,0 0 25 16,0 0 128-16,0 0-67 0,0 0-93 16,-141 17-77-1,103-15-25-15,7 2-42 0,0-1 0 16,4 2-72-16,-2 2-145 16,4 0-244-16,10-3-391 0</inkml:trace>
  <inkml:trace contextRef="#ctx0" brushRef="#br1" timeOffset="63356.03">10775 2881 1751 0,'0'0'706'0,"0"0"-441"0,0 0-13 16,0 0 4-1,0 0-82 1,0 0-72-16,0 0-2 15,-95 12-38-15,74-10-20 0,8-2-26 16,4 0-8-16,0 3-16 16,5-3 7-16,2 0-71 15,2 0-35-15,-5 0-131 16,1 0-311-16,-1 0-450 0</inkml:trace>
  <inkml:trace contextRef="#ctx0" brushRef="#br1" timeOffset="64271.33">10227 3202 1952 0,'0'0'529'0,"0"0"-277"16,0 0 64-16,0 0-127 0,0 0-65 16,0 0-25-16,0 0 32 15,-38-80 17-15,38 62-59 16,0-2-22-16,13-2-11 15,1 2-55-15,6 3 31 0,-4 4-20 16,-1 3-12-16,-1 4 6 16,1 6-6-16,-1 0 0 15,-1 0 0-15,1 6 0 16,-6 8 0-16,1 4 6 16,-9 0 0-16,0 2 24 15,-9 2-29 1,-20 0 29-16,-18 0-10 15,-15-1-20-15,-9-4 0 16,-6-1 0-16,6-6 0 16,13-6 0-16,14-4 0 15,17 0 0-15,9 0 0 16,7-18 0-16,9-4 0 0,2-8 0 16,0-2 0-16,0-3 0 15,0 4 0-15,9 5 0 16,-3 3 0-16,-4 8 0 0,4 6 0 15,-6 6 0-15,0 0 0 16,0 3 0-16,0 0 0 16,-10 0 0-16,-5 0 0 15,-10 0 0-15,-6 0 0 0,-4 4 0 16,1 5 0-16,3 0 0 16,4 4 0-16,7 0 0 15,7 1 0-15,3 4 0 16,6 0 0-16,2 3 0 15,2-1 0-15,0 0 0 16,0-2 0 0,0 0 0-16,0-1 0 15,0-4 0-15,0 1 0 16,0-4 0-16,-2-1 0 16,-5 0 0-16,-5-3 0 15,2 0 0-15,-11 0 0 16,-6 0 0-16,-1 0 0 15,-8 1 0-15,-4-2 0 0,-2 0 0 16,-5 0 0-16,-5 1 0 16,4-2 0-16,-2 0 0 0,6-2 0 15,11-2 0-15,4 0 0 16,6 0 0-16,7 0 0 16,3 0 0-16,13-2-101 31,0-10-735-31,13-4-613 0</inkml:trace>
  <inkml:trace contextRef="#ctx0" brushRef="#br1" timeOffset="64586.28">10026 2636 2445 0,'0'0'698'0,"0"0"-351"16,0 0 105-16,0 0-298 16,0 0-154-16,0 0 0 15,0 0 0-15,0-9 0 0,0 9 0 16,0 0 0-16,0 0 0 15,-9 0 0-15,-1 2 0 32,-11 10-83-32,-8 18-374 15,2-4-223-15,7 0-499 0</inkml:trace>
  <inkml:trace contextRef="#ctx0" brushRef="#br1" timeOffset="64802.33">9839 3592 2436 0,'0'0'372'16,"0"0"-76"-16,0 0 176 16,0 0-173-16,-123 53-78 15,79-45-221 1,-7 1 0-16,1-4 0 15,2 1 0-15,-4-6-120 16,15 0-440-16,5-6-705 0</inkml:trace>
  <inkml:trace contextRef="#ctx0" brushRef="#br1" timeOffset="65570.48">8856 2919 1204 0,'0'0'502'15,"0"0"-163"-15,0 0 146 16,0 0-140-16,0 0-34 16,0 0-49-16,0 0-82 0,-29-42-32 15,29 42-77-15,0 0-53 16,0 12 18-16,0 4-14 16,0 5 1-16,0 1 2 15,0 2-23 1,-8-2 34-16,-15-2-15 15,-6 0-2-15,-4-6 28 16,-3-2-47-16,2-5 0 16,8-5 0-16,1-2 0 15,11 0 0-15,-1-2 0 16,9-10 0-16,-2-9 0 16,2-4 0-16,-1 1 0 0,5 1 0 15,0 2 0-15,2 7 0 16,0 6 0-16,0 5 0 15,0 3 0-15,0 0 0 16,0 0 0-16,0 3 0 16,0 12 0-16,-2 2 0 15,-8 2 0-15,-3 0 0 0,-5-1 0 16,-9-2 0-16,-4-1 0 16,-11-3 0-16,-4-2 0 15,-6-4 0-15,7-3 0 0,1-3 0 16,4 0 0-16,11 0 0 15,2 0 0-15,13-7 0 32,10-7-77-32,4 1-420 0,0-1-440 15</inkml:trace>
  <inkml:trace contextRef="#ctx0" brushRef="#br1" timeOffset="66055.52">8508 3500 1172 0,'0'0'1830'16,"0"0"-1350"-16,0 0-315 15,0 0 108-15,0 0-97 0,0 0-176 16,0 0 0-16,4 13 0 16,-4-9 0-16,0 0 0 15,0 0 0-15,6-4 0 16,-6 0 0-16,0 0 0 15,0 0-107-15,0-20-194 16,0-6-475 0,0-8-793-16</inkml:trace>
  <inkml:trace contextRef="#ctx0" brushRef="#br1" timeOffset="66287.2">8776 2726 2381 0,'0'0'504'15,"0"0"-440"-15,0 0 153 16,0 0 56-16,-119 5-143 16,84-1-77-16,-3 1-13 15,7 4-39 1,4-3-1-16,5 0-54 15,-1 2-172-15,8-4-304 16,1-2-559-16</inkml:trace>
  <inkml:trace contextRef="#ctx0" brushRef="#br1" timeOffset="67056.25">8026 3087 1957 0,'0'0'598'16,"0"0"-440"-16,0 0 117 15,0 0-17-15,0 0-79 0,0 0-84 16,0 0 16-16,-48-66-27 16,48 47-53-16,11-3-5 15,9-5-18-15,5 4-7 16,2 2 11-16,1 3-11 15,-4 4 0-15,3 6 1 32,-6 7-1-32,-6 1-1 0,-1 0 2 15,-6 1-2-15,-3 13 14 16,-5 3-7-16,0 6 5 16,-18 2 12-16,-22 1-9 15,-13 2 5-15,-17-2-11 16,-5 1-3-16,-4-8 1 15,6-1-6-15,13-9 7 0,13-2 6 16,18-7-13-16,11 0 19 16,9-8 12-16,9-14 11 15,0-6 20-15,0-4-63 16,7-2 0-16,6-2 0 0,-2 4 0 16,1 4 0-16,-6 9 0 31,-4 5 0-31,-2 6 0 0,0 6 0 15,0-1 0-15,0 3 0 16,-8 0 0-16,-13 0 0 16,-8 0 0-16,0 0 0 15,-6 0 0-15,-1 12 0 16,7-1 0-16,2 3 0 16,7 0 0-16,3 2 0 0,3 1 0 15,5 3 0-15,5-1 0 16,2 4 0-16,2 1 0 15,0-2 0-15,-2 1 0 16,2-2 0-16,-5-1 0 16,0-5 0-16,-4 2 0 0,-4-5 0 15,-5 0 0-15,-9 2 0 16,-8-2 0-16,-15 2 0 16,-7-2 0-16,-10 2 0 15,-4-2 0-15,0-2 0 16,3-2 0-16,13-4 0 15,10-4 0-15,16 0 0 0,12-8-303 32,11-12-836-32</inkml:trace>
  <inkml:trace contextRef="#ctx0" brushRef="#br1" timeOffset="67334.05">7773 2587 1538 0,'0'0'1226'16,"0"0"-920"-16,0 0-63 15,0 0 118 1,0 0-61-16,0 0-178 15,0 0-122-15,0-6 0 16,0 6 0-16,-5 0 0 16,-1 0 0-16,-8 0 0 15,-3 4-35-15,-17 17-260 16,7 0-412-16,3-2-323 0</inkml:trace>
  <inkml:trace contextRef="#ctx0" brushRef="#br1" timeOffset="67587.17">7505 3456 1570 0,'0'0'1252'16,"0"0"-1048"-16,0 0 19 15,0 0 229-15,-123 29-219 16,86-17-71-16,-1-2-162 15,5 3 0-15,-2-6 0 16,16 0 0 0,1-2 0-16,7-5 0 15,7 0-20-15,4 0-486 16,0-12-726-16</inkml:trace>
  <inkml:trace contextRef="#ctx0" brushRef="#br1" timeOffset="68718.67">15042 4321 1408 0,'0'0'633'16,"0"0"-110"0,0 0-14-16,0 0-127 15,0 0-55-15,0 0-96 16,0 0-148-16,-9-57-83 0,9 57 0 16,-2 17 0-1,2 9 0-15,-5 9 0 0,5 4 0 16,-2 1 0-16,2 0 0 15,0-5 0-15,-2-7 0 0,-2-9 0 16,-4-7 0-16,2-3 0 16,-3-7-131-16,-20-2-355 15,4-6-273-15,1-11-1032 0</inkml:trace>
  <inkml:trace contextRef="#ctx0" brushRef="#br1" timeOffset="68902.59">14565 4423 1672 0,'0'0'823'0,"0"0"-314"16,0 0-150-16,0 0 14 16,-116 11-137-16,76-10-112 0,5 3-124 15,-2 0 0-15,4 1-15 16,-5-4-209-16,11 1-410 15,7-2-744-15</inkml:trace>
  <inkml:trace contextRef="#ctx0" brushRef="#br1" timeOffset="69318.36">13738 4229 2029 0,'0'0'701'15,"0"0"-396"-15,0 0 180 0,0 0-147 16,0 0-100-16,0 0-238 16,0 0 0-16,-24-61 0 15,24 82 0-15,0 8 0 0,0 10 0 16,6 3 0 0,-2-2 0-16,3-2 0 0,-3-3 0 31,-4-10 0-31,0-4 0 0,0-8 0 15,0-6-129-15,0-4-149 16,-11-3-194-16,-6 0-149 16,-3-11-872-16</inkml:trace>
  <inkml:trace contextRef="#ctx0" brushRef="#br1" timeOffset="70271.8">13466 3960 2326 0,'0'0'466'16,"0"0"-135"-16,0 0 127 16,0 0-154-16,0 0-93 15,0 0-211-15,0 0 0 0,-22-90 0 16,22 90 0-16,0 19 0 16,0 16 0-16,0 15 0 15,6 10 0-15,5 6 0 0,1-2 0 16,-6-5 0-1,3-7 0-15,-9-8 0 0,0-4 0 32,0-8 0-32,-17-3 0 15,-8-6 0-15,-6-5 0 0,-3-1 0 16,3-6 0-16,-2-4 0 16,6-6 0-16,0-1 0 15,7 0 0-15,5-8 0 16,1-10 0-16,3-2 0 15,2-1 0-15,4-4 0 0,3 6 0 16,0 1 0-16,2 9 0 16,0 4 0-16,0 5 0 15,0 0 0-15,0 9 0 16,0 11 0-16,0 4 0 16,-7 3 0-16,-13-3 0 15,-18-2 0 1,-8-3 0-16,-10-4 0 15,2-5 0-15,8-5 0 16,7-5 0-16,18 0 0 16,7 0 0-16,5-9 0 0,7-9 0 15,0-3 0 1,-2 1 0-16,-4 0 0 0,-3 0 0 16,-5 2 0-16,-1 3 0 15,-10-2 0-15,-2 1 0 0,7 3 0 16,2 1 0-16,6 1 0 15,14 1 0-15,0 2 0 16,0 0 0-16,27 2 0 16,2 3 0-16,2 3 0 15,-2 0 0-15,-2 0 0 0,-6 12 0 16,-13 5 0-16,-8 0 0 16,0-2 0-16,0 3 0 15,-20 2 0-15,-11-3 0 16,-7 0 0-16,-7-2 0 15,-1-4 0-15,-4-3 0 16,8-6 0 0,11-2 0-16,4 0 0 15,9-2 0-15,5-14 0 16,2-3 0-16,2-4 0 16,0-3 0-16,5 4 0 15,-3 2 0-15,5 8 0 16,2 6 0-16,0 4 0 15,0 2 0-15,0 2 0 0,0 16 0 0,0 6 0 16,-5 6 0-16,-8 0 0 16,-8-2 0-16,0 1 0 15,-10-6 0-15,-6-5 0 16,-5-4 0-16,0-6 0 16,6-5 0-16,0-3 0 15,9 0 0 1,17-12-299-16,3-4-684 0</inkml:trace>
  <inkml:trace contextRef="#ctx0" brushRef="#br1" timeOffset="70519.05">12931 4863 2550 0,'0'0'617'0,"0"0"-263"16,0 0 127-16,0 0-387 15,0 0-94-15,0 0 0 0,0 0 0 0,-31 28 0 16,10-28 0-16,0 0 0 16,-20-19 0-16,8 2-523 15,-3-7-842-15</inkml:trace>
  <inkml:trace contextRef="#ctx0" brushRef="#br1" timeOffset="71471.56">11660 4263 358 0,'0'0'1449'0,"0"0"-766"0,0 0-330 15,0 0 108-15,0 0-123 16,0 0-51-16,0 0-120 16,-17-58-167-16,17 62 0 15,0 12 0-15,0 4 0 16,-10 5 0-16,-5-6 0 16,-7 1 0-16,-12-6 0 0,-1-4 0 15,-8-6 0-15,-1-4 0 16,-1 0 0-16,3 0 0 15,6-9 0-15,7-6 0 16,7-2 0-16,1 5 0 16,15 3 0-16,-1 4 0 15,7 5 0-15,0 0 0 0,0 3 0 16,0 15 0-16,0 4 0 16,0 0 0-16,0 0 0 15,-2-2 0-15,-16-4 0 16,-4-6 0-16,0-1 0 15,-1-8 0-15,1-1 0 16,2 0 0 0,0-1 0-16,5-13 0 0,1-3 0 15,1-1 0 1,1-3 0-16,1 2 0 0,5 3 0 16,-4 2 0-16,8 8 0 15,0 3 0-15,2 3 0 16,0 5 0-16,0 15 0 15,0 6 0-15,0 7 0 0,0 4 0 16,0-1 0-16,-2-2 0 16,-7-3 0-16,-5-3 0 15,6-7 0-15,-3-6 0 16,2-5 0-16,-3-4 0 16,8-6 0-16,-2 0 0 15,-3 0 0 1,-3-8 0-16,-1-10 0 15,-1-6 0-15,-1-6 0 16,-1-6 0-16,-1-7 0 16,-6 2 0-16,5-3 0 15,3 9 0-15,-1 7 0 16,5 10 0-16,5 7 0 16,-2 8 0-16,4 3 0 0,-5 0 0 0,-4 0 0 15,-3 12 0 1,-13 6 0-16,0 4 0 0,-11 7 0 15,1-2 0-15,-9 4 0 16,4-4 0-16,1-3 0 16,1-2 0-16,11-1 0 15,4-8 0-15,11-2-565 0,12-8-442 0</inkml:trace>
  <inkml:trace contextRef="#ctx0" brushRef="#br1" timeOffset="71718.64">11319 4884 2476 0,'0'0'591'0,"0"0"-450"16,0 0 157-16,0 0 64 15,0 0-197-15,0 0-102 0,0 0-63 16,-53 0 0-16,28 0-60 16,-4-2-245-16,-9-8-364 15,9 1-238-15,10 2-933 0</inkml:trace>
  <inkml:trace contextRef="#ctx0" brushRef="#br1" timeOffset="71855.88">10989 4896 211 0,'0'0'1668'15,"0"0"-1025"-15,0 0-177 16,0 0-109-16,-129 22 5 16,92-17-118-16,-11 2-142 15,3-5-102-15,3 3-28 16,-14-5-242-16,14 0-396 16,9 0-1017-16</inkml:trace>
  <inkml:trace contextRef="#ctx0" brushRef="#br1" timeOffset="72319.03">9787 3999 1964 0,'0'0'578'0,"0"0"-285"0,0 0 42 16,0 0 118-16,0 0-159 16,0 0-115-16,0 0-179 15,0-46 0-15,6 80 0 16,0 11 0-16,1 10 0 16,-1-1 0-16,4-4 0 15,-4-6 0 1,-4-6 0-16,5-6 0 15,-5-7 0-15,-2-8 0 0,0-5-126 16,-2-12-231 0,-19 0-335-16,6 0-478 0</inkml:trace>
  <inkml:trace contextRef="#ctx0" brushRef="#br1" timeOffset="73087.95">9496 3955 2058 0,'0'0'555'16,"0"0"-330"-16,0 0 41 15,0 0 0-15,0 0-87 0,0 0-110 16,0 0-51-16,-9 1-6 16,9 33 16-16,0 8 19 15,5 4-14-15,-3 0-20 16,-2-2 14-16,0-5-16 15,0-5-2-15,-10-5 1 16,-7-6-10 0,-1-7 0-16,-4-4 0 15,2-5 0-15,-1-7 6 16,6 0-5-16,-1-5 12 16,3-13 13-16,-1-3-26 15,6-10 24-15,-3-4 21 0,-3-6-12 16,3-9 19-16,-3-4-7 15,6-1-20-15,-1 9-25 0,0 8 0 16,9 16 0-16,0 8 0 16,0 11 0-16,0 3 0 15,0 0 0-15,0 1 0 16,0 19 0-16,0 12 0 16,0 10 0-16,11 5 0 15,-2 0 0 1,-3-2 0-16,-6-7 0 15,0-5 0-15,0-4 0 16,0-8 0-16,0 0 0 16,-13-8 0-16,-5-1 0 15,-9-1 0-15,-8-2 0 16,-12-6 0-16,0-1 0 16,-9-2 0-16,8 0 0 0,5 0 0 15,7-5 0-15,12-8 0 16,9 1 0-16,8-2 0 0,5 0 0 15,2 4 0 1,0 0 0-16,4 5 0 0,11 5 0 16,12 0 0-16,-2 0 0 15,2 3 0-15,-5 11 0 0,0 4 0 16,-8 5 0-16,-8 0 0 16,-6 0 0-16,0 3 0 15,-6 1 0-15,-19-2 0 16,-6-2 0-16,-7-3 0 15,-5-3 0-15,-3-5 0 32,1-5 0-32,3-2 0 0,4-5 0 15,-11 0-333-15,9-15-559 16,4-4-1405-16</inkml:trace>
  <inkml:trace contextRef="#ctx0" brushRef="#br1" timeOffset="74504.16">8024 4474 2514 0,'0'0'601'0,"0"0"-409"0,0 0 71 16,0 0 34-16,0 0-129 31,0 0-107-31,0 0-61 0,89-123 0 15,-62 89 0 1,2-4 0-16,5-3 0 0,-3-6 0 16,0-2 0-16,-4-1 0 15,0-1 0-15,-5 3 0 16,-2 11 0-16,-4 5 0 16,-8 12 0-16,4 4 0 0,-10 8 0 15,5 2 0-15,-3 4 0 16,-2 2 0-16,7 0 0 15,5 0 0-15,3 6 0 16,6 12 0-16,1 4 0 16,5 4 0-16,0 2 0 15,-6 0 0-15,-6 0 0 0,-3-1 0 16,-3-4 0-16,-5-1 0 16,-1-5 0-16,-5-3 0 15,0-4 0-15,0-2 0 16,0 0 0-16,-5-1 0 15,-10 2 0-15,-7-2 0 0,-12 2 0 32,-11-1 0-32,-5-2 0 0,-13 2 0 15,-4-2 0-15,-4-2 0 16,-5 0 0-16,9-4 0 16,2 0 0-16,7 0 0 15,5-2 0-15,8-8 0 16,14 0 0-16,6-1 0 15,10 4 0-15,9 2 0 0,4 0 0 16,2 1 0-16,0 1 0 16,0 3 0-16,0 0 0 15,0 0 0-15,0 0 0 16,0 0 0-16,2 9 0 16,-2 1 0-16,0 0 0 15,0 0 0 1,0 0 0-16,-16-2 0 15,-5 0 0-15,-8 0 0 16,0-4 0-16,1-4 0 16,-1 0 0-16,2 0 0 0,3-4 0 15,3-11 0-15,8 0 0 16,-1-4 0-16,4 7 0 16,5-1 0-16,1 6 0 15,4 6 0-15,0 1 0 0,0 0 0 16,0 4 0-16,4 13 0 15,3 0 0-15,-5 4 0 16,-2-1 0-16,0 1 0 16,0-5 0-16,0-2 0 15,-11-4 0-15,-1 0 0 0,2-6 0 16,-1 0 0-16,-1-4 0 16,-1 0 0-16,-1 0 0 15,1-4 0-15,0-8 0 16,-3-2 0-16,3 0 0 15,-1-2 0-15,6 4 0 32,-1 2 0-32,4 4 0 0,5 3 0 15,0 3 0-15,0 0 0 16,0 0 0-16,0 15 0 16,7 3 0-16,2 2 0 0,-3 2 0 15,3 0 0-15,-4 2 0 16,-5-3 0-16,0 2 0 15,0-2 0-15,0-6 0 16,0 1 0-16,0-3 0 0,-2-6 0 16,-3 0 0-16,-2-3 0 15,7-4 0-15,-4 0 0 16,0 0 0-16,-1 0 0 16,-4 0 0-16,0-7 0 31,-2-2 0-31,0-8 0 0,-2 1 0 15,-3-4 0-15,-2-4 0 16,2 0 0-16,-1 0 0 16,-1 2 0-16,3 2 0 15,1 2 0-15,5 6 0 16,-2 4 0-16,4 2 0 16,0 2 0-16,5 2 0 0,-4 2 0 15,-1 0 0-15,0 0 0 16,-4 0 0-16,0 4 0 15,-5 10 0-15,-4 4 0 16,0 4 0-16,-2 0 0 16,-5-1 0-16,0 2 0 15,0-2 0-15,-2-4 0 0,3 0 0 16,-3-3 0-16,7-5-47 0,1-1-441 16,6-3-231-16,9-5-598 15</inkml:trace>
  <inkml:trace contextRef="#ctx0" brushRef="#br1" timeOffset="74872.95">7708 4743 909 0,'0'0'1690'0,"0"0"-1328"16,0 0-68-16,0 0 248 15,0 0-243 1,0 0-299-16,-133 35 0 15,92-26 0-15,-1-1 0 16,4-3 0-16,9 2 0 0,5-4 0 16,5-1 0-16,6-2 0 15,7 0 0-15,-4 0 0 16,8 0 0-16,0 0 0 16,2-17 0-16,0 0-227 0,2-3-893 0</inkml:trace>
  <inkml:trace contextRef="#ctx0" brushRef="#br1" timeOffset="76272.62">14659 5735 778 0,'0'0'615'16,"0"0"-110"-16,0 0-22 0,0 0-142 15,0 0 2-15,0 0-39 16,0 0-79-16,-48 3-10 15,48-12-55-15,0-1-33 16,0-2-127-16,0-4 0 16,8 2 0-16,3 0 0 15,-1 0 0-15,11 4 0 0,-3 3 0 16,-1 6 0-16,8 1 0 16,-7 0 0-16,2 5 0 15,-4 13 0-15,-8 5 0 0,1 0 0 16,-9 3 0-1,0 3 0-15,-11 0 0 0,-9 4 0 32,-9-3 0-32,-7-2 0 0,5 0 0 15,0-4 0-15,2 0 0 16,4-4 0-16,10-1 0 16,3-5 0-16,10-4 0 15,2-3 0-15,0-3 0 16,8 0 0-16,7 1 0 15,5-3 0-15,9-2 0 0,0 0 0 16,2 0 0-16,3 0 0 16,-10 0 0-16,-4 0 0 15,-4 0 0-15,-12 0 0 16,3-2 0-16,-7 0 0 16,0-1 0-16,0 2 0 15,0-2 0 1,-25-5 0-16,-6 2-487 15,-9-3-493-15</inkml:trace>
  <inkml:trace contextRef="#ctx0" brushRef="#br1" timeOffset="76488.35">13932 5946 1847 0,'0'0'998'0,"0"0"-696"0,0 0-58 16,0 0 75-16,0 0-86 16,-125 1-80-16,92 1-153 15,2-2 0-15,2 2 0 0,-5-2-119 16,12 0-392-16,1 0-493 0</inkml:trace>
  <inkml:trace contextRef="#ctx0" brushRef="#br1" timeOffset="77504.11">13278 5645 1659 0,'0'0'672'0,"0"0"-510"0,0 0 9 15,0 0 35-15,0 0-43 16,0 0-93-16,0 0-19 15,-57 0-3-15,50-3 8 16,0 0 33-16,7-5-20 16,0-1-19-16,0 0-20 15,2 0-29-15,12 1 16 0,1 3-17 16,8 0 1-16,-6 3 17 0,8 2-18 16,0 0 9-16,-3 0 13 15,-2 4-22-15,-2 4 36 16,-5 0-6-16,-6 1-13 15,-5-4 20-15,-2 4-35 32,0-4 19-32,0 4 18 0,-6-1-23 15,-19 2 37-15,-8 2 14 16,-14-1 10-16,-16 2 13 16,-3-1-43-16,-15 0-47 15,-6-2 0-15,-2 2 0 16,-3-3 0-16,6-1 0 15,1 1 0-15,9-6 0 0,3 2 0 16,4-1 0-16,6-1 0 16,10-1 0-16,10-2 0 15,12 3 0-15,9-3 0 16,6 0 0-16,12 0 0 16,-3 0 0-16,5 0 0 15,2 0 0 1,0 0 0-16,0 0 0 15,0 0 0-15,0 0 0 16,0 0 0-16,0 0 0 0,0 0 0 16,0-3 0-16,0-2 0 15,0-4 0-15,0 0 0 16,0-2 0-16,0-4 0 16,0-5 0-16,7-4 0 0,-3-6 0 15,-2-7 0-15,0-4 0 16,3-5 0-16,-3-1 0 15,-2 5 0-15,0 6 0 16,0 12 0-16,0 8 0 16,0 10 0-16,2 3 0 15,-2 3 0-15,0 0 0 0,0 0 0 16,0 0 0-16,0 19 0 16,0 20 0-16,-4-7-455 15,-7 3-553-15</inkml:trace>
  <inkml:trace contextRef="#ctx0" brushRef="#br1" timeOffset="78220.47">11527 5823 1005 0,'0'0'1374'0,"0"0"-862"0,0 0-190 16,0 0 44-16,0 0-113 15,0 0-97-15,0 0-48 0,-2-94-108 16,2 72 0-16,13-3 0 16,7-3 0-16,-1 3 0 15,8 0 0-15,2 5 0 16,-2 7 0-16,0 4 0 16,0 7 0-16,0 2 0 15,-6 0 0 1,2 11 0-16,-7 2 0 15,-5 3 0-15,-9 2 0 16,-2 3 0-16,-2-3 0 16,-32 2 0-16,-10-2 0 15,-23-1 0-15,-33 4 0 16,-5-4 0-16,-9 0 0 0,3-2 0 16,19-1 0-16,-1-5 0 15,22-5 0-15,21-4 0 16,21 0 0-16,21-8 0 0,8-11 0 15,0-2 0-15,4-2 0 16,14-6 0-16,-3 0 0 16,1 2 0-16,-3 5 0 15,-6 6 0 1,-5 5 0-16,-2 6 0 16,0 1 0-16,-2 1 0 15,-18 2 0-15,-2 1 0 16,-14 0 0-16,-7 0 0 15,-3 0 0-15,-8 9 0 16,3 6 0-16,-7-1 0 16,-5 2 0-16,5 2 0 0,10-1 0 15,10-2 0-15,11-1 0 16,18-4 0-16,9 0 0 16,0-1 0-16,20 2 0 15,9-3 0-15,2-2 0 16,9-2 0-16,1-1 0 0,1-3 0 15,5 0 0-15,-3 0 0 16,8-12 0-16,-4-1 0 16,2-6 0-16,-1 2-119 15,9-17-371-15,-14 4-219 0,-4-2-611 16</inkml:trace>
  <inkml:trace contextRef="#ctx0" brushRef="#br1" timeOffset="78405.25">11114 5305 1825 0,'0'0'810'16,"0"0"-528"-16,0 0 20 16,0 0 52-16,-118 12-89 0,82-9-149 15,1 1-74-15,-1 1-42 16,-11 2-95-16,9 1-367 15,7-6-771-15</inkml:trace>
  <inkml:trace contextRef="#ctx0" brushRef="#br1" timeOffset="79190">10011 5456 2008 0,'0'0'608'0,"0"0"-326"15,0 0 38-15,0-142 14 16,-2 103-29-16,0 11-66 16,-4 9-239-16,6 8 0 15,-2 7 0 1,2 4 0-16,0 0 0 15,0 4 0-15,0 19 0 16,0 3 0-16,0 8 0 16,0 3 0-16,0 4 0 0,2-1 0 15,4 0 0 1,0-2 0-16,-2-2 0 0,5-4 0 16,-5-1 0-16,-4-6 0 15,0-4 0-15,0-3 0 0,0-2 0 16,-8-4 0-16,-19 0 0 15,-9-2 0-15,-8-2 0 16,-7-3 0-16,-3-1 0 16,0-4 0-16,10 0 0 15,6 0 0 1,14-2 0-16,8-10 0 16,7-1 0-16,7 1 0 15,2 0 0-15,0 3 0 16,4 4 0-16,14 1 0 15,9 4 0-15,2 0 0 16,-3 0 0-16,1 7 0 16,-9 7 0-16,-3 3 0 0,-3-1 0 15,-10 2 0-15,-2 0 0 16,0 5 0-16,-18-4 0 16,-9 3 0-16,-8-2 0 15,-7-2 0-15,-8 0 0 0,2-6 0 16,-4 0 0-16,7-6 0 15,3-3 0-15,7-3 0 0,1 0-120 16,1-11-330-16,4-11-368 16,4-3-1184-16</inkml:trace>
  <inkml:trace contextRef="#ctx0" brushRef="#br1" timeOffset="79875.39">9093 5348 1903 0,'0'0'324'0,"0"0"-125"0,0 0 80 15,0 0-23-15,0 0-104 16,64-106-77-16,-42 84 11 15,-2 3 5-15,3 3-34 16,-1 4 3-16,4 6-36 0,1 2 3 16,0 3 1-16,-2 1-26 31,-3 0 34-31,-7 0-14 16,-1 8-13-16,-12 4 15 0,-2 4-22 15,0 2-2-15,-6 1 27 16,-21 3-26-16,-14 3 37 15,-3 0-23-15,-12 0-8 16,0-1 11-16,-6-5-17 16,2 1-1-16,4-1 0 0,5-1-2 15,13-2 2-15,11-2 0 16,10 0 0-16,12 0-2 16,5 0-22-16,0 4 24 15,15 2 4-15,6 2 4 16,-1 0 7-16,-5-2-9 15,-4 1-5-15,-6-6 17 0,-5 0-17 16,0-1 8-16,0 0 9 16,-20 0-9-16,-9-1 35 15,-9 1-11-15,-5-2-12 16,1-1 9-16,0-3-29 0,8-4 7 16,10-4 26-16,6 0 26 31,7 0-19-31,2-8-41 0,2-7 0 15,5-8 0-15,0-5 0 16,2-6 0-16,0-6 0 16,0-2 0-16,6-1 0 15,15 5 0-15,1 6 0 16,5 4 0-16,-1 10 0 0,1 8-12 16,4 10-436-16,-4 0-345 15,-9 12-589-15</inkml:trace>
  <inkml:trace contextRef="#ctx0" brushRef="#br1" timeOffset="80106.38">8861 6034 2230 0,'0'0'667'15,"0"0"-305"-15,0 0 20 16,-121 26 73-16,72-20-455 0,0-2 0 16,0 0 0-16,5 0 0 0,3-4 0 15,1 0-59-15,13 0-536 16,7-11-670-16</inkml:trace>
  <inkml:trace contextRef="#ctx0" brushRef="#br1" timeOffset="80575.45">8053 5467 1852 0,'0'0'555'0,"0"0"-292"15,0 0 76-15,0 0 44 16,0 0-87-16,0 0-140 16,0 0-93-16,0-9-53 15,0 43 44 1,0 11 17-16,0 2-17 16,0 3-54-16,0-4 0 15,0-4 0-15,0-7 0 16,0-8 0-16,-6-4 0 15,-1-7 0-15,5-8 0 16,-2-4 0-16,-6-4-119 16,-1 0-119-16,-13-10-227 0,1-10-328 15,4-3-670-15</inkml:trace>
  <inkml:trace contextRef="#ctx0" brushRef="#br1" timeOffset="81974.23">7797 5150 1536 0,'0'0'374'0,"0"0"-250"15,0 0 46-15,0 0 200 16,0 0-100-16,0 0-113 16,0 0 3-16,-29 12-19 31,15 5-12-31,1 5-38 0,-3 2-14 15,-1 5 5-15,1 1-38 16,1 2-14-16,1 0-9 16,3 0-20-16,5 2 19 15,1-4-9-15,3 0-5 16,2-2 21-16,0-5-26 16,0-2 11-16,0-5-3 0,0-4-1 15,2-2-2-15,9-2 3 16,-2-1-8-16,0-3 26 15,2-1-26-15,-2-3 11 0,3 0-9 16,-2 0 9 0,1 0-10-16,1 0-2 15,-6 0 0 1,3-2 16-16,-5-2-15 16,2 3-1-16,-6-2 0 0,0 2 9 15,0-2-8 1,0 3 0-16,0-1 0 0,0-2 16 15,-8 1-17-15,-7 0 0 16,-10 2 0-16,1 0-12 16,-12 0 12-16,-6 0 0 0,-5 0 0 15,-7 2 13-15,-1 7-5 16,2-4-5-16,1 1 1 16,0-2 4-16,15 1 8 15,6-3-7-15,8-1-7 16,10-1 35-16,7 0-19 15,1 0-18-15,3 0 0 0,-1 0 0 16,3-5 0-16,-2-5 0 16,2-2 0-16,-2-5 0 15,2-3 0-15,0-6 0 16,0-3 0-16,0-6 0 16,7-3 0-16,0 0 0 15,1-2 0 1,-6 4 0-16,5 2 0 15,-5 8 0-15,0 5 0 16,-2 10 0-16,0 7 0 16,3 1 0-16,-3 3 0 0,5 0 0 15,-1 16 0-15,2 12 0 16,3 8 0-16,1 7 0 16,-2 3 0-16,-3-2 0 0,-5-3 0 15,0-4 0-15,-5-4 0 16,-9-6 0-16,-7-5 0 15,-6-4 0-15,-4-5 0 16,-3-8 0-16,3-3 0 16,2-2 0-16,2 0 0 15,7-11 0 1,-3-7 0-16,8-3 0 16,7 4 0-16,-2 1 0 15,8 3 0-15,0 7 0 16,2 4 0-16,0 2 0 15,0 0 0-15,0 0 0 16,0 14 0-16,0 0 0 16,-9 4 0-16,-4-1 0 0,-7-1 0 15,-9 0 0-15,-7-4 0 16,-7-3 0-16,-3 0 0 0,1-8 0 16,3-1 0-1,9 0 0-15,4-4 0 0,8-11 0 16,8-6 0-16,4-1 0 15,4-3 0-15,3-2 0 0,2 3 0 16,0 4 0-16,10 6 0 16,9 7 0-16,2 2 0 15,3 5 0-15,0 0 0 16,-4 0 0-16,-1 5 0 16,-6 7 0-16,-5 5 0 31,-5 0 0-31,-3 0 0 0,0-1 0 15,0 2 0-15,-11-1 0 16,-14-2 0-16,-4-1 0 16,-7-4 0-16,-3 1 0 15,-3-8 0-15,-6-1 0 16,6-2 0-16,-1 0 0 16,-1 0 0-16,6-5 0 0,0-9 0 15,5-4 0-15,4-5 0 16,4-3 0-16,3 1 0 15,4-4 0-15,3 3 0 16,5 0 0-16,6 3 0 0,2-3 0 16,2 3 0-16,0-1 0 31,35-14-197-31,1 6-439 0,7-1-534 16</inkml:trace>
  <inkml:trace contextRef="#ctx0" brushRef="#br1" timeOffset="82358.14">7969 4939 542 0,'0'0'1120'16,"0"0"-801"-16,0 0-96 0,0 0 154 31,0 0-71-31,-132 44-124 0,74-28-38 15,-2 2-25 1,-5-1-42-16,3 0-23 0,4-1-30 16,2-4-24-16,3 1 0 15,10-4-111-15,-5-6-130 16,9 0-305-16,10-3-583 0</inkml:trace>
  <inkml:trace contextRef="#ctx0" brushRef="#br1" timeOffset="82706.03">6780 5206 743 0,'0'0'1419'16,"0"0"-1044"-16,0 0-94 16,0 0 20-16,0 0 1 0,0 0-96 0,0 0-58 15,27-123-22-15,-27 103-40 16,0 3-11-16,0 0-41 16,0 5-34-16,0 6 0 15,-4 3 0-15,-3 3 0 16,1 0 0-16,-8 3 0 15,-3 13 0-15,-4 3-48 0,1 6-87 16,-2-1-62-16,-9 6-143 16,9-5-222-16,1-9-253 0</inkml:trace>
  <inkml:trace contextRef="#ctx0" brushRef="#br1" timeOffset="83137.25">5305 5179 1415 0,'0'0'1262'16,"0"0"-1028"-16,0 0-73 0,0 0 139 15,0 0-38-15,0 0-146 16,0 0-73-16,2 0-19 16,-2 0-24-16,0 0-78 15,0 0-135-15,0 0-340 16,0 0-368-16</inkml:trace>
  <inkml:trace contextRef="#ctx0" brushRef="#br1" timeOffset="85172.9">16513 3064 1160 0,'0'0'250'0,"0"0"-82"15,0 0 14-15,0 0 22 16,0 0-44-16,116-14-96 16,-89 28-21-16,2 10 39 0,0 8 9 15,0 4 16-15,-5 6-8 16,-12 2-7-16,-10 2-12 16,-2 4-41-16,-18 4 2 15,-18 1-9-15,-6 0-20 16,-1 0 6-16,3 1-18 15,7-3 0-15,8-2 5 0,15-1-5 16,4-1 0-16,6-2 0 16,14-6 6-16,15 1 15 15,2-4 0-15,3-4 2 16,-12 0 5-16,0-3-7 16,-17-5-2-16,-5-1-18 15,-2 4-1 1,-25 3 12-16,-6 6-3 0,-6 4-9 15,4 2 1 1,-1 4 5-16,9 2-6 0,10 0 0 16,5 3 0-16,12 1 0 15,0-3 0-15,14 2 7 16,10-1 8-16,3 0 2 16,0-1 35-16,-5-2-26 0,1 1 8 15,-8-1 8-15,-9 1-31 16,2 0 2-16,-8 0-8 15,0 4 4-15,0 4 4 16,0 3 3-16,0 3 5 16,0 2 12-16,0 0-27 15,0-4 23 1,0 0-11-16,0-4-3 16,2-2 45-16,2 2-8 15,7-3 26-15,-2 1 18 16,-2 0-42-16,4 2 14 15,-5-1 4-15,4-2-39 16,-1 0 22-16,-3-5-6 16,-6-1-49-16,2-8 0 0,-2-4 0 15,0-11 0-15,0-8 0 16,0-6 0-16,0-6 0 0,0-6 0 16,0 0 0-16,0 0 0 15,-2 0 0-15,-9-2 0 16,-3-12 0-16,-17-20 0 15,2 3 0-15,-4-6-768 0</inkml:trace>
  <inkml:trace contextRef="#ctx0" brushRef="#br1" timeOffset="87374.11">23029 3185 85 0,'0'0'1379'15,"0"0"-861"-15,0 0-145 32,0 0 97-32,0 0-173 0,0 0-47 15,22-63-23-15,-22 57-47 16,0 3-35-16,0-2-19 16,0 3-80-16,-2 2-46 15,-13 0 0-15,-8 0 0 16,-4 0 0-16,-4 0 0 15,0 12 0-15,0 2 0 0,4 4 0 16,2 3 0-16,8 0 0 16,5 4 0-16,10 4 0 0,2-2 0 15,0-2 0-15,2-2 0 16,16-3 0-16,5-5 0 16,4-2 0-16,0-8 0 31,4 0 0-31,-2-5 0 0,2 0 0 15,-5 0 0-15,1 0 0 16,-9-8 0-16,-5 0 0 16,1 1 0-16,-10 1 0 15,-2 3 0-15,-2 3 0 16,0 0 0-16,0 0 0 16,0 0 0-16,-13 0 0 0,-9 0 0 15,-9 3 0-15,-17 6 0 16,0-1 0-16,-10 2 0 15,-7 0 0-15,7-2 0 16,5 0 0-16,5-2 0 16,13-5 0-16,10-1 0 15,10 0 0-15,11 0 0 0,-4-10 0 16,4-8 0-16,4 0 0 31,0-1 0-31,-2 2 0 0,0 3 0 0,-3 6 0 0,5 4 0 16,-2 4 0-16,2 0 0 15,-2 0 0-15,0 4 0 32,-7 13 0-32,2 2 0 0,-13 3 0 15,0 3 0-15,-7-4 0 16,-4-1 0-16,2-5 0 16,-2-4 0-16,4-4 0 15,2-3 0-15,10-4 0 16,11 0 0-16,-3-4 0 15,4-12 0-15,3-1 0 0,0-6 0 16,0-2 0-16,0 2 0 16,0-2 0-16,0 7 0 15,0 4 0-15,0 8 0 16,0 6 0-16,0 0 0 16,0 0 0-16,0 18 0 15,0 2 0 1,0 5 0-16,0 3 0 15,-11-2 0-15,-9 0 0 16,-4-3 0-16,-7-6 0 16,0-3 0-16,-8-5 0 0,6-4 0 15,-3-3 0-15,12-2 0 16,-1 0 0-16,14-7-183 16,11-20-330-16,0 1-314 0,9-5-779 0</inkml:trace>
  <inkml:trace contextRef="#ctx0" brushRef="#br1" timeOffset="87573.68">22436 3038 2205 0,'0'0'744'0,"0"0"-425"15,0 0 47-15,0 0 96 16,0 0-462-16,0 0 0 15,0 0 0-15,0-3 0 16,0 3 0-16,0 0 0 0,-13 0-198 16,-3 11-603-16,-7-5-965 0</inkml:trace>
  <inkml:trace contextRef="#ctx0" brushRef="#br1" timeOffset="89023.37">21690 3100 1370 0,'0'0'557'0,"0"0"-83"16,0 0-92-16,0 0-35 15,0 0-58 1,0 0-84-16,0 0-55 16,0-24-40-16,0 24-70 15,0 0-19-15,0 0-21 16,0 8 0-16,0 8 15 15,0 2 0-15,0 6 3 16,2 2 14-16,-2-2-16 16,0 1 11-16,0-4-9 0,0-1-8 15,0-3-10-15,-2-4 0 16,-25 0 0-16,-14-4 0 16,-15 2 0-16,-13-6 0 15,-8-3 0-15,3-2 0 16,5 0 0-16,15 0 0 15,14-4 0-15,20-7 0 0,7-6 0 16,11 1 0-16,2-1 0 16,0-2 0-16,11 4 0 0,2 0 0 15,-6 3 0 1,2 2 0-16,-7 0 0 0,-2 2 0 16,0 0 0-16,0 1 0 31,0-2 0-31,-13-2 0 0,-1 4 0 15,-1-1 0-15,1 0 0 16,3 0 0-16,7-2 0 16,2 2 0-16,2-1 0 15,0 0 0-15,0 1 0 16,15-1 0-16,3 4 0 16,11-2 0-16,0 6 0 0,2 1 0 15,-2 0 0-15,-3 0 0 16,-1 6 0-16,-9 3 0 15,-1 3 0-15,-3 3 0 16,-8-1 0-16,-4 1 0 0,0 2 0 16,-2 1 0-1,-16 0 0 1,-11 1 0-16,-11 2 0 16,-7-1 0-16,-8-2 0 15,-11-2 0-15,2-1 0 0,-3-3 0 16,7-3 0-16,4-3 0 15,14-3 0-15,11-2 0 16,8-1 0-16,10 0 0 16,9 0 0-16,1 0 0 0,3 0 0 15,0-8 0-15,0-2 0 16,0-3 0-16,0-4 0 16,3-3 0-16,8-1 0 15,-5-2 0-15,5 0 0 16,-1 4 0-16,-6 3 0 15,-2 4 0-15,-2 4 0 0,0 5 0 16,0 3 0-16,0 0 0 16,0 0 0-16,-6 0 0 15,-15 0 0-15,-1 0 0 16,-7 3 0-16,-9 5 0 16,5 2 0-16,-3 0 0 0,9 0 0 31,7 2 0-31,7 2 0 0,9 4 0 15,-1 1 0 1,5 2 0-16,0 1 0 0,0 0 0 16,0-2 0-16,0 1 0 15,0-6 0-15,0-1 0 16,0-2 0-16,0 1 0 16,0-3 0-16,0-2 0 0,-7 2 0 15,-6-2 0-15,-5 0 0 16,-6 1 0-16,-5 0 0 15,-2 1 0-15,-10 3 0 16,-1-4 0-16,-3 1 0 16,5-3 0-16,5-4 0 15,1-1 0 1,10-2 0-16,1 0 0 16,8 0 0-16,-3 0 0 15,3-10 0-15,-6 0 0 16,3-4 0-16,5 0-92 15,7-1-859-15</inkml:trace>
  <inkml:trace contextRef="#ctx0" brushRef="#br1" timeOffset="90159.23">21912 2845 1829 0,'0'0'686'15,"0"0"-389"-15,0 0-15 0,0 0-9 16,0 0-105-16,0 0-30 16,-118 0-17-16,85 0-49 0,-5 0-9 15,7 0-34-15,4 0-19 16,9 0 5-16,3 0-15 16,3 0-7-16,3 0-47 15,5 0-111-15,-8 0-143 16,6 0-344-16,-5 0-428 0</inkml:trace>
  <inkml:trace contextRef="#ctx0" brushRef="#br1" timeOffset="90391.77">21294 2692 2068 0,'0'0'805'16,"0"0"-514"-16,0 0 6 15,0 0 24-15,0 0-129 0,0 0-104 16,0 0-78-16,0 0-10 16,0 0-11-16,0 0-101 0,0 7-136 15,0 7-206-15,-4-1-192 16,0-1-526-16</inkml:trace>
  <inkml:trace contextRef="#ctx0" brushRef="#br1" timeOffset="90676.33">20932 3701 2313 0,'0'0'511'0,"0"0"-354"16,0 0 140-16,0 0-16 15,0 0-132-15,-130 0-98 0,92 0-51 16,7 0-24-16,-13-5-206 15,5-6-476-15,10-3-1138 0</inkml:trace>
  <inkml:trace contextRef="#ctx0" brushRef="#br1" timeOffset="91123.97">20234 2900 1540 0,'0'0'565'0,"0"0"-270"16,0 0 65-16,0 0-42 0,0 0-61 31,0 0-68-31,0 0-60 0,-3-58-37 16,3 63-73-16,0 13-18 15,0 10 34-15,0 6-22 16,5 4 11-16,-3 3 6 15,3-1-29-15,-5-5 20 16,2-3-19-16,-2-3 4 16,0-7-2-16,0-6-4 0,0-4-25 15,0-6-70-15,0-2-109 16,0-4-70-16,-25 0-66 16,5-8-398-16,-2-6-1020 0</inkml:trace>
  <inkml:trace contextRef="#ctx0" brushRef="#br1" timeOffset="92326.13">20056 2796 170 0,'0'0'1499'15,"0"0"-928"-15,0 0-221 0,0 0-43 16,0 0-113-16,0 0-131 15,0 0-39-15,0 3 26 0,0 19 25 16,-10 6 26-16,6 4-12 16,-7 3-13-16,2-2-17 15,2 3-37-15,-6-3 7 16,-1-3-10-16,-3-2-4 16,-6-4 6-16,1-4-15 0,-4-4 6 15,-1-2-3-15,-2-5-7 16,2-4 4-16,4-3-6 15,5-2 0-15,7 0 0 16,7 0 0-16,2 0 8 16,2 0-8-16,0-4-9 15,2-2-8 1,16 2-38-16,8 0-2 16,13 2 42-16,1 2-1 15,2 0 15-15,-4 0 1 16,0 4 0-16,-9 8-1 0,-12 0 2 15,-3 2-1-15,-5 0 0 16,-9 1-1-16,0 0 1 16,-7 1 10-16,-20 2 5 15,-10-2 34-15,-15 3-8 0,-8 1-19 16,-7-3-1-16,-4 1-21 16,-1 0 12-16,6 3-12 15,-1-3 0-15,11 1 9 16,9 2 15-16,5 1-10 15,2 0 2 1,11 2-16-16,0 1 29 16,9 0-20-16,0 1-8 15,4 1 13-15,10-6-13 16,-1 0-1-16,7-6-1 16,0-3-12-16,0-2 5 15,2-4 7-15,11-2 1 16,1-4 8-16,1 0 4 0,8 0 1 15,-1-10-7-15,2-8-6 16,3-4 0-16,2-6-9 16,-4-2 1-16,-5-4 8 0,-3 2 1 15,-5-2 7-15,-3 0-4 16,-7 0 4-16,-2-3-8 16,0 6 0-16,-4 3 1 0,-8 8 6 15,-1 4-7-15,0 5 0 16,-3 4 0-16,3 4-19 15,-5 3 19-15,-3 0-12 16,2 0 12-16,-8 0 6 16,0 8-6-16,-2 6 0 31,2 1-6-31,0 1 6 0,5-1-2 16,0 2 2-16,4-5 0 15,7-2-1-15,7-5 1 16,0-3 0-16,4-2 16 15,0 0 2-15,0 0 48 16,0 0 43-16,0-2-109 16,0-10 0-16,0-5 0 0,0-5 0 15,0-4 0-15,0-2 0 16,0-3 0-16,0 5 0 16,0 2 0-16,0 6 0 15,0 6 0-15,-6 6 0 0,6 3 0 16,0 3 0-16,0 0 0 31,-2 0 0-31,2 9 0 0,-2 9 0 16,-2 1 0-16,-5 6 0 15,-3-1 0-15,4-3 0 16,-3-3 0-16,-5-2 0 16,1-6 0-16,-8-4 0 15,3-2 0-15,-5-3 0 16,-3-1 0-16,1 0 0 0,5 0 0 15,-1-9 0-15,8-1 0 16,1-4 0-16,14-3-248 16,0 3-325-16,0 0-430 0</inkml:trace>
  <inkml:trace contextRef="#ctx0" brushRef="#br1" timeOffset="92679.05">19458 3866 2118 0,'0'0'731'0,"0"0"-419"0,0 0 137 15,0 0-195-15,0 0-22 16,0 0-232-16,0 0 0 16,11 26 0-16,-11-22 0 15,0 0 0-15,2-2 0 16,-2-2 0-16,0 2 0 15,0-2-237 1,3 0-658-16,-3-16-1561 0</inkml:trace>
  <inkml:trace contextRef="#ctx0" brushRef="#br1" timeOffset="95095.5">22978 4347 1609 0,'0'0'387'16,"0"0"-32"-16,0 0 143 16,0 0-172-16,0 0-25 31,0 0-98-31,0 0-85 0,-9-46-43 16,9 48-55-16,0 16-13 15,0 10 17-15,0 11 8 16,11 0 22-16,-5 5-18 15,4-4-9-15,1-1-3 16,-5-9-24-16,3-6 0 16,-7-6 0-16,3-6-48 0,0-6-84 15,-5-6-200-15,0 0-247 16,0 0-155-16</inkml:trace>
  <inkml:trace contextRef="#ctx0" brushRef="#br1" timeOffset="96480.92">22737 4050 713 0,'0'0'1031'0,"0"0"-675"0,0 0-20 15,0 0 30-15,0 0-33 16,0 0-56-16,0 0-56 0,-31-83-64 15,31 80-52-15,-2 1-24 16,2 2-27-16,0 0-25 16,0 0-16-16,0 0-13 15,0 5-28-15,0 10 10 16,0 7 15-16,2 4 2 16,0 3 1-1,0-4 0-15,0 1 5 16,0-4-4-16,3 0 8 15,-5-1-9-15,0-1 0 16,0-2 0-16,0-2 9 16,-9-4-9-16,-4 0 16 15,-7-4-8-15,-9 1 7 16,-13-4-4-16,-12 1-11 0,-6 0 0 16,-11 0 0-16,-8 0 0 15,1-2 0-15,-6 2 0 16,6-2 0-16,-3-1 0 0,8-3 0 15,4 0 0-15,11 0 0 16,11 0 0-16,7 0 0 16,13 0 0-16,2-5 0 0,10-1 0 15,6 0 0-15,-2 0 0 16,0-3 0-16,7 4 0 16,-4 1 0-16,8 0 0 15,0 3 0-15,0-2 0 16,0 3 0-16,0-3 0 31,0 3 0-31,10 0 0 0,5-1 0 16,5 1 0-16,3 0 0 15,6 0 0-15,-3 7 0 16,1 7 0-16,-5 3 0 16,3 1 0-16,-10 2 0 15,-1 0 0-15,-3 0 0 16,-7-1 0-16,-2 0 0 0,-2-1 0 15,0-2 0-15,0-1 0 16,-6-3 0-16,-19-1 0 16,-4 2 0-16,-4-6 0 0,-9 0 0 15,-3-3 0-15,-2-3 0 16,2-1 0-16,10 0 0 16,-3-1 0-1,7-12 0-15,4-2 0 16,2-6 0-16,6 1 0 15,5-1 0-15,1 0 0 16,11 5 0-16,-2 6 0 16,4 4 0-16,0 4 0 15,0 2 0-15,0 0 0 16,0 0 0-16,0 0 0 0,0 8 0 16,0 4 0-16,0 2 0 15,-10 2 0-15,-5 0 0 16,-8-1 0-16,-1-1 0 15,-10-3 0-15,1 0 0 16,4-6 0-16,2-3 0 16,10-2 0-16,1 0 0 0,5 0 0 15,1-3 0-15,6-13 0 0,0-3 0 16,-1-5 0-16,5-4 0 16,-2 0 0-16,2 1 0 15,-2 4 0-15,0 5 0 16,-2 4 0-16,-4 2 0 31,4 6 0-31,-7 0 0 0,-1 2 0 16,-3 0 0-16,-5 0 0 15,-7 2 0-15,-9 2 0 16,-1 0 0-16,-5 0 0 16,-10 9 0-16,1 5 0 15,-5 1 0-15,3 2 0 16,-1-2 0-16,9 1 0 0,12 0 0 15,6-4 0-15,12-1 0 16,4-4 0-16,8 0 0 16,1-4 0-16,2 1 0 15,0 1 0-15,0-1 0 16,2 1 0-16,14 1 0 16,2 2 0-1,8-2 0-15,5 1 0 16,8-2 0-16,3 0 0 15,3-5 0-15,-3 0 0 0,0 0 0 16,-1 0 0 0,-10-2 0-16,-2-6 0 0,0-3 0 15,0 4 0-15,-3 0 0 16,3 1 0-16,12 2-62 0,-10 0-636 16,-2 2-543-16</inkml:trace>
  <inkml:trace contextRef="#ctx0" brushRef="#br1" timeOffset="96943.11">21912 4149 2036 0,'0'0'777'0,"0"0"-403"0,0 0 82 15,0 0-205-15,0 0-49 16,0 0-202-16,0-133 0 16,-8 101 0-16,-4 3 0 15,-1 2 0-15,1 8 0 16,6 5 0-16,-3 7 0 16,5 5 0-1,-6 2 0-15,4 3 0 16,-7 17 0-16,-8 5 0 15,1 8 0-15,1-1 0 16,-6 1 0-16,-6 8-266 16,2-11-377-16,4-9-254 0</inkml:trace>
  <inkml:trace contextRef="#ctx0" brushRef="#br1" timeOffset="97165.36">21506 3950 46 0,'0'0'2236'0,"0"0"-1600"15,0 0-399-15,0 0 62 16,0 0-75-16,0 0-121 16,0 0-52-16,-26 8-39 15,19-4-4-15,-4 1-8 16,-2-2-110-16,-10-1-131 31,3-2-283-31,1 0-424 0</inkml:trace>
  <inkml:trace contextRef="#ctx0" brushRef="#br1" timeOffset="97396.22">21072 3946 992 0,'0'0'1179'0,"0"0"-618"16,0 0-250-16,0 0 12 16,0 0-54-16,-134 7-89 15,107-2-63-15,7-1-36 16,5 1-51-16,1 0-29 0,3-1-1 31,5 4-90-31,-4 4-213 0,6-2-346 16,-3 0-729-16</inkml:trace>
  <inkml:trace contextRef="#ctx0" brushRef="#br1" timeOffset="99628.13">20129 4191 525 0,'0'0'1225'16,"0"0"-681"-16,0 0-247 16,0 0-15-16,0 0-55 0,0 0-65 15,0 0-53-15,0 0-18 16,0 0-5-16,0 0-20 16,0 0 7-16,0 0-5 15,0 0-20-15,0 0-14 16,0 0-34-16,0 1-1 0,0 4-17 31,2 3 5-31,0-2 13 16,0 1 0-16,0 4 11 15,-2-5 0-15,6 2-11 0,-6-2-1 16,0 2 1-16,0-1 0 16,0 2 2-16,-12-1-2 15,-5-2 8-15,-4 3 11 16,1-6-18-16,-2-1 8 0,2-2-3 15,6 0-4-15,1 0 10 16,4 0 6-16,2-5 4 16,3-4 29-16,-3-3-6 15,3-2 2-15,-3-4-19 16,3 0-28-16,2-2 0 16,2 4 0-1,0 0 0-15,0 6 0 16,0 4 0-16,0 3 0 15,0 3 0-15,0 0 0 16,0 0 0-16,-3 0 0 16,1 0 0-16,-5 10 0 15,3 3 0-15,-7 1 0 0,-5 0 0 16,-7-1 0-16,0 2 0 16,-14-5 0-16,4 0 0 15,-7-2 0-15,-4-2 0 16,1-3 0-16,-3-2 0 0,1-1 0 15,5 0 0-15,-1 0 0 16,8 0 0-16,-1-7 0 16,10 2 0-16,2-4 0 0,4 2 0 15,7-1 0-15,-1 2 0 16,12 0 0-16,2-8-240 16,21 2-716-16,4-3-1176 0</inkml:trace>
  <inkml:trace contextRef="#ctx0" brushRef="#br1" timeOffset="99912.89">20258 3902 1493 0,'0'0'1163'0,"0"0"-827"0,0 0-161 15,0 0 66-15,0 0-64 16,0 0-93-16,0 0-42 31,0 2-41-31,-7-2-1 0,-1 0-48 16,-6 0-164-16,-17 0-254 15,5 0-378-15,-1-4-918 0</inkml:trace>
  <inkml:trace contextRef="#ctx0" brushRef="#br1" timeOffset="100097.5">19917 3953 1669 0,'0'0'668'0,"0"0"-292"16,0 0 103-16,0 0-211 15,0 0-33-15,0 0-97 16,0 0-97-16,-112 11-22 16,101-8-19-16,5 0-22 0,-3-1-95 15,2 2-159-15,-2-1-309 16,7-3-544-16</inkml:trace>
  <inkml:trace contextRef="#ctx0" brushRef="#br1" timeOffset="100998.17">19404 4221 823 0,'0'0'995'0,"0"0"-459"0,0 0-253 15,0 0-2-15,0 0-72 16,0 0-83-16,0 0-17 16,-17-14 7-16,17 6-34 15,0 0-8-15,0-3-2 16,0-1-44-16,2 1 11 16,11-1-12-1,1-2-25-15,3 0 25 16,4-3-14-16,-4 5-1 15,1 2 6-15,0 3-17 16,2 4 23-16,-4 3-9 16,-1 0-13-16,-1 0 22 0,-3 13-17 15,-5 1 7-15,4 0-1 16,-10 4-5-16,0-3-1 0,0 3 4 16,-21 2 13-16,-10 0 19 15,-9 1-12-15,-7-4-31 16,-11 2 0-16,-4-5 0 15,-5-1 0-15,7-1 0 16,6-7 0-16,12-1 0 16,13-4 0-16,9 0 0 0,9 0 0 15,1-6 0-15,8-9 0 16,2 1 0-16,0-7 0 16,0-2 0-16,0 2 0 15,0 1 0-15,0 2 0 16,0 4 0-16,0 2 0 31,0 2 0-31,0 1 0 0,0 4 0 16,0 1 0-16,-2-3 0 15,-2 4 0-15,-5-1 0 16,-5 1 0-16,-1 2 0 16,-1 1 0-16,-6 0 0 0,4 0 0 15,-2 0 0-15,0 0 0 16,4 4 0-16,3 6 0 0,-1 2 0 15,8 1 0-15,-5 3 0 16,7 2 0-16,-6 3 0 16,8 1 0-16,-2 0 0 15,-3-2 0-15,3-2 0 16,-3-2 0-16,0 0 0 16,-2 0 0-1,3-4 0-15,-6-1 0 16,1-4 0-16,-4 1 0 15,-3-2 0-15,-7-1 0 16,-6 4 0-16,-9-3 0 16,-3 0 0-16,-1-2 0 15,4-2 0-15,7-2 0 16,4 0 0-16,2 0 0 0,9 0 0 16,-7 0 0-16,10 0-683 15,9-4-858-15</inkml:trace>
  <inkml:trace contextRef="#ctx0" brushRef="#br1" timeOffset="101682.28">19603 3817 1156 0,'0'0'736'0,"0"0"-195"16,0 0-76-16,0 0-146 15,0 0-34-15,0 0-75 16,0 0-72-16,2-3-41 16,-2 3-38-16,0 0-23 0,0 0-11 15,0 0-25-15,0 0 2 16,0 0-1-16,0 0-1 16,0 0 15-16,0 0-13 15,-2 0 7-15,-2 6-9 16,-6-2-9-16,4 6-102 0,-17 4-239 31,8 1-426-31,-1-3-643 0</inkml:trace>
  <inkml:trace contextRef="#ctx0" brushRef="#br1" timeOffset="102067.2">19101 4696 2126 0,'0'0'785'15,"0"0"-457"-15,0 0 42 16,0 0-49-16,0 0-155 16,-116 0-166-16,76 0 0 15,-2 0 0-15,7 0 0 0,-4 0 0 16,10 0 0-16,5 2 0 16,8-2 0-16,3 2 0 0,8-2 0 15,3 0 0 1,2 0 0-16,0 0 0 0,0 0 0 15,0 0 0-15,0 0 0 16,4 0 0-16,10-4-146 16,4-6-956-16</inkml:trace>
  <inkml:trace contextRef="#ctx0" brushRef="#br1" timeOffset="102983.36">22677 5453 1265 0,'0'0'722'0,"0"0"-379"0,0 0-59 15,0 0 52-15,0 0 1 16,0 0-93-16,0 0-58 16,-85 0-57-16,62 0-75 15,8 0-11-15,11 0-1 16,4 0-4-16,0 0 35 16,6 0-73-1,19 0 0-15,6 0 0 16,7 0 0-16,-9 7 0 15,-2 9 0-15,-11 2 0 0,-14 4 0 16,-2 4 0-16,-5 3 0 16,-31 0 0-16,-12 2 0 15,-20-3 0-15,-5-2 0 16,-12-4 0-16,-31-3-81 0,18-4-264 16,15-9-661-16</inkml:trace>
  <inkml:trace contextRef="#ctx0" brushRef="#br1" timeOffset="104046.56">21431 5548 2329 0,'0'0'592'0,"0"0"-473"15,0 0 8 1,0 0 63-16,0 0-16 0,120-56-51 16,-76 38-65-16,12-3 13 15,11-2 10-15,5-5-27 0,5-2 4 16,8-2-10-16,9-3 0 16,-3 1-24-16,5 3-24 15,-7-1 0-15,-4 3 0 16,-11 5 0-16,-12 7 0 15,-15 0 0-15,-16 7 0 0,-13 3 0 16,-7 4 0-16,-11 1 0 16,0 2 0-16,0 0 0 15,0 0 0-15,0 0 0 16,-7 0 0-16,-13 12 0 16,-13 4 0-1,-23 2 0-15,-40 8 0 16,-44 4 0-16,-36 0 0 15,-16 3 0-15,11-8 0 16,41-4 0-16,51-9 0 16,20-5 0-16,15 0 0 15,5-3 0-15,-2-4 0 16,13 0 0-16,11 0 0 0,14-4 0 16,11-12 0-16,2-4 0 15,0-5 0-15,0-1 0 0,13 1 0 16,5-1 0-16,0 3 0 15,6 1 0-15,5 8 0 16,0 4 0-16,2 8 0 31,-2 2 0-31,-4 0 0 0,-9 9 0 16,-5 5 0-16,-11 6 0 16,0 1 0-16,-23 4 0 15,-12-1 0-15,-19 2 0 16,-13-1 0-16,-4-2 0 15,5-5 0-15,-2-4 0 16,17-4 0-16,18-6 0 0,15-4 0 16,7 0 0-16,11-2 0 15,0-16 0-15,0-5 0 16,0-5 0-16,9-2 0 16,-5 2 0-16,2 3 0 15,-1 6 0-15,-5 7 0 0,0 7 0 16,0 1 0-16,0 1 0 15,-13-1 0-15,-12 4 0 16,-6-2 0-16,-7 2 0 16,-7 0 0-16,1 0 0 0,-5 9 0 31,-2 2 0-31,-3 1 0 16,5 0 0-16,5 3 0 15,3 0 0-15,12-1 0 0,7 0 0 16,13-2 0-1,4-1 0-15,5-4 0 0,0 4 0 16,10 1 0-16,7 0 0 16,12-2 0-16,9 0 0 15,5-5 0-15,5-3 0 16,8-2 0-16,2 0 0 0,5 0 0 16,-10-5 0-16,-1-9 0 15,-6-2 0-15,-5 0 0 16,-8-5 0-16,5-6-65 15,-11 3-556-15,-12-3-603 0</inkml:trace>
  <inkml:trace contextRef="#ctx0" brushRef="#br1" timeOffset="104330.93">21103 4889 2242 0,'0'0'718'16,"0"0"-530"-16,0 0 28 15,0 0 61-15,0 0-70 16,-140 3-76-16,95 1-14 16,3 0-117-16,-1 0 0 15,12-1 0-15,4 1 0 16,10-4 0-16,5 2 0 0,8-2 0 15,4 0 0-15,0 0 0 16,0 0-20-16,0 3-260 16,0 2-462-16,0-3-831 0</inkml:trace>
  <inkml:trace contextRef="#ctx0" brushRef="#br1" timeOffset="104831.33">20085 5147 508 0,'0'0'1388'0,"0"0"-827"16,0 0-199-16,0 0 18 0,0 0-48 16,0 0-131-16,0 0-94 15,0 3-32-15,-10 26 18 16,1 5-4-16,3 5-89 16,4 0 0-16,-5-1 0 0,4-1 0 15,3-3 0-15,0-6 0 16,0-6 0-16,0-5 0 0,0-10 0 15,0-2 0-15,-2-5 0 16,-7 0-95-16,-11-7-212 16,3-9-383-16,-8-4-598 0</inkml:trace>
  <inkml:trace contextRef="#ctx0" brushRef="#br1" timeOffset="106099.48">19701 4935 1247 0,'0'0'1145'15,"0"0"-782"-15,0 0-85 16,0 0 63-16,0 0-95 0,0 0-143 16,0 0-40-16,-58 30 29 15,37-2-29-15,6 4-3 16,-3 2-3-16,3-1-19 15,1 4-38-15,3-4 0 0,5-1 0 16,-4-2 0-16,8-5 0 31,2-3 0-31,0-4 0 0,0-2 0 16,12-1 0-16,-1-6 0 16,5-2 0-16,1-3 0 15,-1-2 0-15,3-2 0 16,4 0 0-16,-5 0 0 15,4-8 0-15,-4 2 0 16,-4-2 0-16,-8 4 0 0,1 0 0 16,-5-1 0-16,-2 5 0 15,0 0 0-15,0 0 0 16,0 0 0-16,0 0 0 16,-13 0 0-16,-5 3 0 15,-11 7 0-15,-11 2 0 16,-5 0 0-16,-11 0 0 0,1 2 0 15,1-4 0-15,7 0 0 16,12-2 0-16,8-4 0 16,12-2 0-16,5-2 0 15,6 0 0-15,2 0 0 0,2-6 0 16,-5-9 0-16,3-2 0 31,0-5 0-31,0-5 0 0,0-4 0 16,-5-3 0-16,4-5 0 15,3-1 0-15,-2 0 0 16,0 6 0-16,2 8 0 16,-5 8 0-16,5 6 0 15,0 8 0-15,0 4 0 16,0 0 0-16,0 4 0 0,0 19 0 16,0 8 0-16,0 8 0 15,5 0 0-15,-5-1 0 16,0 1 0-16,0-7 0 15,-9-4 0-15,-9-6 0 16,-8-5 0-16,-3-5 0 16,0-3 0-1,-4-6 0-15,-2-3 0 16,9 0 0-16,4-9 0 16,-1-9 0-16,10-1 0 15,6 2 0-15,0 1 0 16,7 6 0-16,0 6 0 0,0 4 0 15,0 0 0-15,0 0 0 16,0 6 0-16,0 8 0 0,0 1 0 16,-6 0 0-1,-12 1 0-15,-11-1 0 0,-9-4 0 16,-10-2 0-16,-4 0 0 16,3-6 0-16,2-3 0 15,16 0 0-15,11 0 0 16,9-12 0-16,7-5 0 0,4-3 0 15,0-2 0-15,2 0 0 16,15 2 0-16,1 2 0 16,7 6 0-16,4 3 0 31,-1 8 0-31,-1 1 0 16,-2 0 0-16,-5 0 0 0,-3 10 0 15,-3 4 0-15,-5-1 0 16,-7 4 0-16,-2-1 0 15,0 0 0-15,0 0 0 16,-19 0 0-16,-8-1 0 16,-12-2 0-16,-3-1 0 15,-2-3 0-15,-5 0 0 0,-3-6 0 16,6 2 0-16,1-5 0 16,5 0 0-16,2 0 0 15,9 0 0-15,2 0 0 0,7-8 0 16,-5-1 0-16,6-2 0 15,-4-4 0-15,5 4 0 16,5-1 0-16,0 0 0 31,8 0 0-31,5-2 0 0,0-1-126 16,16-13-485-16,11 6-240 16,4-2-1096-16</inkml:trace>
  <inkml:trace contextRef="#ctx0" brushRef="#br1" timeOffset="106446.37">19960 4836 1620 0,'0'0'744'15,"0"0"-459"1,0 0-110-16,0 0 70 0,0 0-43 31,0 0-54-31,0 0-16 0,-152 46-54 16,103-32-15-16,-7 3-22 15,0-3-41-15,0 0 0 16,1 0-105-16,-7 0-143 16,8-2-297-16,17-8-412 0</inkml:trace>
  <inkml:trace contextRef="#ctx0" brushRef="#br1" timeOffset="106699.25">19163 5003 2143 0,'0'0'586'0,"0"0"-310"16,0 0 52-16,0 0-33 15,0 0-89-15,0 0-110 0,0 0-45 16,-33-58-51-1,20 58-6-15,-5 2 5 0,-5 13-21 16,6 4-77-16,-8 3-92 16,-8 6-189-16,4-6-351 0,4-8-569 15</inkml:trace>
  <inkml:trace contextRef="#ctx0" brushRef="#br1" timeOffset="106930.45">18501 4995 2706 0,'0'0'692'16,"0"0"-578"-1,0 0 84-15,0 0 33 16,0 0-137-16,0 0-54 15,0 0-40-15,14 2-15 16,-1 16-108-16,-1-2-384 0,1-1-453 16</inkml:trace>
  <inkml:trace contextRef="#ctx0" brushRef="#br1" timeOffset="107883.43">21480 6118 791 0,'0'0'1018'15,"0"0"-473"-15,0 0-202 16,0 0-24-16,0 0-86 16,0 0-49-16,0 0-77 15,15-10-43-15,10 24 22 16,6 4-4-16,9 1-10 0,3 6-13 16,-3-3-25-16,-7 1 17 15,0-3-6-15,-6-5-16 16,-6-1 2-16,-11-4-28 15,-3-3-3-15,-5-4 0 0,-2-3 0 16,0 2 0 0,0-2 0-1,-13 0 0-15,-14 0 0 16,-15 0 0-16,-14 0 0 16,-6 0 0-16,-12 2 0 15,3 3 0-15,2-3 0 16,11-1 0-16,11-1 0 0,7 0 0 15,15 0 0-15,8 0 0 16,7 0 0-16,6-6 0 0,2-2 0 16,2-1 0-16,0-3 0 15,-2-5 0-15,2-1 0 16,0-5 0-16,0-3 0 16,0-3 0-16,0-5 0 15,0-2 0-15,0-1 0 16,0 3 0-16,0 3 0 0,0 4 0 15,0 8 0-15,0 4 0 16,-5 3 0-16,3 7 0 16,0-2 0-16,0 2 0 15,2 5 0-15,-2 0 0 0,-1 0 0 16,-2 0 0-16,5 0-24 31,0 21-501-31,0-3-226 16,5 1-675-16</inkml:trace>
  <inkml:trace contextRef="#ctx0" brushRef="#br1" timeOffset="108099.06">21792 6016 1340 0,'0'0'1065'15,"0"0"-727"-15,0 0-33 16,0 0-25-16,0 0-99 15,0 0-71-15,-89-111-53 16,62 103-27-16,0 4-30 16,10 4 0-1,-4 0-20-15,3 2-95 16,-17 23-137-16,1-1-300 16,1-2-356-16</inkml:trace>
  <inkml:trace contextRef="#ctx0" brushRef="#br1" timeOffset="109214.05">20733 6142 2241 0,'0'0'472'16,"0"0"-329"-16,0 0 62 0,0 0 6 15,0 0-126-15,0 0-32 16,0 0-1-16,67 87 10 16,-51-58-17-16,-8-3-17 15,1-3 5-15,-9-4-32 16,0-4 7-16,0-6 0 31,-13-3-7-31,-12-4 19 0,-4-2-14 16,-2 0-6-16,0 0-1 15,2-4-24-15,2-12 25 16,10-3-2-16,-4-8 4 16,3-4 14-16,5-1 1 15,5-6 7-15,-4 6 24 16,3 5-21-16,7 6 28 0,2 9 17 16,0 7-27-16,0 5 3 15,0 0-31-15,0 0-16 0,0 2-2 16,0 12-3-16,4 4 4 15,3 2 0 1,-5 3 8-16,-2 0 2 0,0-1 2 31,0-2 2-31,0-2 25 0,-15-2-39 16,-10-2 0-16,-4-2 0 16,-6 1 0-16,-13-6 0 15,0 1 0-15,-6 1 0 16,-2-4 0-16,5-1 0 15,-2 0 0-15,4-1 0 16,7-3 0-16,3 0 0 0,8 0 0 16,5-3 0-16,10-7 0 15,3-2 0-15,-1-3 0 16,10-3 0-16,-5-1 0 16,7-1 0-16,0 0 0 15,-4 2 0-15,6 2 0 16,0 2 0-16,-2 1 0 0,0-1 0 15,0 7 0-15,-2-1 0 16,-3-1 0-16,1 6 0 16,-6-3 0-16,-1 2 0 0,-1 0 0 15,-5 1 0 1,-4 1 0-16,-2 1 0 0,1 1 0 31,-5 0 0-31,-5 0 0 0,3 0 0 16,0 0 0-16,0 0 0 15,0 0 0-15,-1 0 0 16,8 0 0-16,2 0 0 16,6 0 0-16,1 0 0 15,3 0 0-15,6 0 0 16,-5 0 0-16,-3 3 0 0,1 2 0 16,-3-1 0-16,3 2 0 15,1 2 0-15,4-2 0 16,-1 0 0-16,7 0 0 15,0 4 0-15,2 0 0 16,0 7 0-16,6 0 0 16,17 4 0-16,6 0 0 0,4 1 0 15,9-3 0-15,3-3 0 16,8-4 0-16,-4-5 0 16,5-3 0-16,-3-4 0 15,-2 0 0-15,-5 0 0 16,-1-6 0-16,-1-4 0 0,-4-2 0 31,-4 1 0-31,-1 2 0 16,1 2 0-16,12 7-129 0,-7 0-625 15,-6 0-578-15</inkml:trace>
  <inkml:trace contextRef="#ctx0" brushRef="#br1" timeOffset="109445.28">20322 6687 2572 0,'0'0'635'16,"0"0"-278"-1,0 0 175-15,0 0-532 16,0 0 0-16,0 0 0 15,0 0 0-15,25 16 0 16,-25-16 0-16,0 0 0 16,4-18-27-16,4-5-610 15,-2-6-562-15</inkml:trace>
  <inkml:trace contextRef="#ctx0" brushRef="#br1" timeOffset="109764.76">20486 5889 1758 0,'0'0'1070'16,"0"0"-755"-16,0 0-119 16,0 0 109-16,0 0-91 15,-137 0-62-15,93 0-66 16,1 0-86-16,10 0 0 31,7 0 0-31,1 0 0 0,11 0 0 16,10 0 0-16,2 0 0 15,2 0 0-15,0 0 0 16,0 0 0-16,0 0 0 16,0 0-27-16,22 0-294 15,3-3-401-15,-1-2-619 0</inkml:trace>
  <inkml:trace contextRef="#ctx0" brushRef="#br2" timeOffset="120889.28">5006 11240 1927 0,'0'0'617'0,"0"0"-242"16,0 0 82-16,0 0-233 15,0 0-31-15,0 0-55 16,-45-7 27-16,-5 17-165 0,-11 0 0 16,-5 2 0-16,-2-2 0 15,6-1 0-15,6-4 0 0,7-1 0 16,16-4 0-16,8 0 0 15,7 0 0-15,9 0 0 16,5 0 0-16,2 0 0 31,2 0 0-31,0 0 0 0,0 0 0 16,0 0 0-16,0 7 0 16,6 7 0-16,-1 4 0 15,-1 8 0-15,-4 6 0 16,0 5 0-16,0 8 0 15,-6 1 0-15,-7 2 0 16,-1 0 0-16,1 0 0 0,-1-2 0 16,5 0 0-16,3-3 0 15,1-6 0-15,5-4 0 16,0-7 0-16,3-4 0 16,14-7 0-16,8-2 0 15,4-5 0-15,4-4 0 16,8-4 0-1,1 0 0-15,2 0 0 0,1-8 0 16,-3-6 0 0,-3 2 0-16,-6 0 0 0,-6 0 0 15,-8 2 0-15,-3 2 0 16,-5 1 0-16,-7 7 0 16,1-3 0-16,-5 1 0 15,0 0 0-15,0-12-114 0,0 0-738 16,0-2-718-16</inkml:trace>
  <inkml:trace contextRef="#ctx0" brushRef="#br2" timeOffset="121120.36">4819 11686 1066 0,'0'0'1344'0,"0"0"-676"15,0 0-170-15,0 0-178 16,0 0-120-16,-163 3-200 15,108 6 0-15,3 1 0 16,7 0 0-16,10 1 0 16,12-3 0-1,12-2 0-15,11-1-26 0,0 0-311 16,52-5-242 0,0 0-225-16,0 0-1025 0</inkml:trace>
  <inkml:trace contextRef="#ctx0" brushRef="#br2" timeOffset="121388.74">5370 11656 1264 0,'0'0'958'0,"0"0"-486"16,0 0 0-16,0 0-99 15,0 0-93-15,0 0-3 16,0 0-277-1,151 11 0-15,-99-10 0 16,-2-1 0-16,0 0 0 16,-10 0 0-16,-7 0 0 15,-10 0 0-15,-7 0 0 16,-8 0 0-16,-3 0 0 16,-5 0 0-16,0 0 0 15,-9 8-329-15,-14 9-425 0,-6-3-298 0</inkml:trace>
  <inkml:trace contextRef="#ctx0" brushRef="#br2" timeOffset="121619.92">5401 11927 1991 0,'0'0'551'0,"0"0"-258"0,0 0 314 16,0 0-152-16,145-18-256 15,-97 7-199-15,2 2 0 16,-6 1 0-16,-8 2 0 15,-10 3 0-15,-5-2 0 16,-5 3 0-16,-10 0 0 31,1 2 0-31,-5-3 0 0,-2 3 0 16,2 0 0-16,2 0 0 16,6 0-742-16,-1 0-799 0</inkml:trace>
  <inkml:trace contextRef="#ctx0" brushRef="#br2" timeOffset="122304.73">7175 11197 1657 0,'0'0'726'16,"0"0"-251"-16,0 0-119 15,0 0 8-15,0 0-127 16,0 0-74-16,0 0-45 0,-24-17-118 16,-23 17 0-16,-7 0 0 15,-2 0 0-15,1 0 0 16,10 0 0-16,8 0 0 0,5 0 0 15,16 0 0-15,8 0 0 16,3 0 0-16,5 0 0 31,0 0 0-31,0 0 0 0,0 0 0 16,0 2 0-16,0 9 0 16,11 5 0-16,1 6 0 15,1 7 0-15,1 3 0 16,-6 4 0-16,-1 1 0 15,-5 3 0-15,-2 1 0 16,0-2 0-16,0-2 0 0,0-4 0 16,0-2 0-16,-6-7 0 15,-1-4 0-15,3-8 0 16,-4-2 0-16,6-6 0 16,2-1 0-16,0-3 0 15,-2 0 0-15,2 0 0 16,-2 0 0-1,0 0 0-15,-3-9 0 16,5-15-515-16,11 2-407 16,7 0-1442-16</inkml:trace>
  <inkml:trace contextRef="#ctx0" brushRef="#br2" timeOffset="122520.54">7126 11458 1495 0,'0'0'919'16,"0"0"-601"-16,0 0 63 15,0 0 194-15,0 0-312 16,-158 14-118 0,95-1-145-16,-4-1 0 15,9 1 0-15,3-1 0 16,15 0 0-16,8-3 0 0,13-2 0 0,7-2 0 16,8 0 0-16,4-3-141 15,0 0-411-15,4-2-302 16,10 0-733-16</inkml:trace>
  <inkml:trace contextRef="#ctx0" brushRef="#br2" timeOffset="122904.34">7525 11805 2628 0,'0'0'534'0,"0"0"-439"16,-129 0 206-16,1 9 12 15,-43 10-88-15,-16 5-225 31,7 2 0-31,21 0 0 0,46-8 0 16,21-6 0-16,32-1 0 16,13-8 0-16,3 1 0 15,5-2 0-15,8 1 0 16,16-3 0-16,8 0 0 16,7 0 0-16,0 0 0 15,0 0 0-15,9 0 0 0,11 0 0 16,31 0-197-16,-6 0-635 15,-1 0-689-15</inkml:trace>
  <inkml:trace contextRef="#ctx0" brushRef="#br2" timeOffset="123773.74">6854 12472 1428 0,'0'0'840'16,"0"0"-643"-16,0 0 80 15,0 0 35-15,18-118-11 16,-18 92-91-16,0 0-42 15,0 6-27-15,0 4-48 16,-5 6 36-16,3 4-129 0,-4 6 0 16,-3 0 0-16,-7 0 0 15,-9 17 0-15,2 9 0 16,-10 3 0-16,0 5 0 16,0 2 0-16,-1 2 0 0,10 3 0 15,2-1 0-15,8-3 0 31,6-4 0-31,8-5 0 0,0-6 0 16,0-6 0-16,2-6 0 16,11-6 0-16,3-4 0 15,2 0 0-15,1-2 0 16,4-15 0-16,4-6 0 16,2-5 0-16,6-8 0 15,1-3 0-15,-1-1 0 0,1 3 0 16,-7 2 0-16,-2 5 0 15,-7 7 0-15,-7 11 0 16,-8 1 0-16,2 9 0 16,-5 2 0-16,-2 0 0 15,0 2 0-15,0 14 0 16,0 8 0 0,0 6 0-16,0 2 0 15,0 6 0-15,-4 2 0 16,-8 0 0-16,1 8 0 15,-2-3 0-15,-3 7 0 16,0 2 0-16,-1 3 0 16,-4-3 0-16,4-3 0 0,-1-4 0 15,3-7 0-15,3-7 0 0,3-10 0 16,3-7 0 0,4-9 0-16,2-2 0 0,0-5 0 15,0 0 0-15,0 0 0 16,0 0 0-16,6-10 0 15,9-5 0-15,12-6 0 16,4-4 0-16,-2 0 0 0,7-1 0 16,-7-2 0-16,0 3 0 15,-4 1 0-15,-3 5 0 16,-7 3 0-16,-1 3 0 16,-7 3 0-16,-3 5 0 15,-4 1 0-15,0-1 0 16,0 3 0-1,-11-1-937-15</inkml:trace>
  <inkml:trace contextRef="#ctx0" brushRef="#br2" timeOffset="127839.55">32296 11522 1280 0,'0'0'410'0,"0"0"-137"16,0 0 54-16,0 0 1 16,0 0-62-16,0 0-3 15,20-12-52-15,-20 12-69 0,0 0-19 16,0 0-52-16,0 0-25 15,6 12-13-15,5 12-21 16,3 10 62-16,1 4-28 16,4 3-2-16,-7-2 20 15,5 0-38-15,-9-5 31 16,-1-3-57 0,-1-4 0-16,-4-3 0 15,4-2 0-15,-6-6 0 16,0-2 0-16,0-6 0 15,0-3 0-15,-8-2 0 16,-5-3 0-16,-9 0 0 16,-12-6 0-16,-10-12 0 15,-14-7 0-15,-6-1 0 0,-15-8 0 16,1 5 0-16,-2-6 0 16,0 1 0-16,-3-1 0 0,3-6 0 15,2 1 0-15,5 0 0 16,-4 0 0-16,6 0 0 15,5 1 0-15,-6 4 0 16,5 3 0-16,5 2 0 0,-1 3 0 16,5 1 0-16,8 4 0 15,2 2 0-15,9 2 0 16,0 3 0-16,13 2 0 16,6 3 0-16,6 4 0 15,5 1 0-15,7 5 0 31,2 0 0-31,0 0 0 0,0 0 0 16,0 0 0-16,0 0 0 16,0 0 0-16,4 14 0 15,10 9-366-15,1 0-590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2155.72363" units="1/cm"/>
          <inkml:channelProperty channel="Y" name="resolution" value="3449.15796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1-10-28T09:25:34.32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32280 3159 1551 0,'0'0'351'0,"0"0"-168"0,0 0 20 16,0 0-10-16,0 0-77 15,0 0-65-15,0 43 19 16,0-16 39-16,0 4 0 16,0 1-24-16,0-1-25 15,0-4 22-15,-5-3-31 16,1-6 0-16,0-3-3 0,-9-9-30 15,-3-5 15-15,-13-1 27 16,-23 0 63-16,-15-18 12 16,-33-18-53-16,-34-14-23 31,-24-14-5-31,11 6-15 0,32 9 3 16,34 16-12-16,19 8 4 15,-7-1 1-15,-5-4-28 16,-9 1 2-16,16 5-7 15,17 3-1-15,9 8-1 0,14 5 0 16,12 5-58 0,6 3-133-16,4 0-382 0,1 0-242 15,4 8-981-15</inkml:trace>
  <inkml:trace contextRef="#ctx0" brushRef="#br0" timeOffset="1352.97">32325 11163 1194 0,'0'0'298'0,"0"0"-59"15,0 0 48-15,0 0-83 16,0 0-97-16,0 0-36 15,0 0 14-15,22 28 28 16,-15-5-11-16,-1 2-27 16,1 3-14-1,-5 1 2-15,0 0-18 16,-2 0-3-16,0-2-11 16,0-4-10-16,-4-4 10 15,-9 0-7-15,-8-7 6 16,-3-4 15-16,-5-6 20 0,-13-2 17 15,-14 0 3 1,-11-20-14-16,-11-6-4 0,-31-14-14 16,-23-15-11-16,-22-15 3 0,12 4-18 15,28 10 7-15,36 14 1 16,23 10-13-16,-5-2 11 16,4 0-9-16,2 2-4 15,21 7-7-15,8 11-13 16,14 6 9-16,7 4-9 0,4 4-1 15,0 0-53-15,0 0-139 32,0 0-167-32,0 12-366 15,2-4-329-15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2155.72363" units="1/cm"/>
          <inkml:channelProperty channel="Y" name="resolution" value="3449.15796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1-10-28T09:26:18.931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32516 3467 1166 0,'0'0'560'16,"0"0"-356"-16,0 0 55 16,0 0 2-16,0 0-72 15,0 0-91 1,0 0-16-16,0 0-23 16,0 6-21-16,0 2 6 15,0 6 5-15,0 4 17 16,0 3-3-16,0 2-5 15,0 0 7-15,0 1-22 16,0-3-7-16,0 2 3 0,0-4-18 16,0-1 7-16,0-2-2 15,0 0-13-15,0-3 13 16,0-4 1-16,0-1-9 16,0-3 6-16,0-3-24 0,-2 0 12 15,0-2 6-15,0 0-4 16,2 0 43-16,-5 0 16 15,-1 0 34-15,-4 0-1 0,-3-2-44 16,-7-9-11-16,-5-1-17 16,-4-2-34-16,-6-4 0 15,-1 0 0-15,1 0 0 16,-3-2 0-16,5 2 0 16,-2 0 0-16,2 0 0 31,2 0 0-31,2 2 0 0,-2 0 0 15,2 0 0-15,0-2 0 16,0 1 0-16,-5 0 0 16,5 1 0-16,0 0 0 15,3 0 0-15,-3 2 0 16,5 0 0-16,-10-2 0 0,5 1 0 16,-2 0 0-16,0 0 0 15,2 0 0-15,2 1 0 16,2 1 0-16,3 1 0 15,7 5 0-15,-4-2 0 0,9 3 0 16,-2 2 0-16,5 0 0 16,5 4 0-16,2-2 0 31,0 2 0-31,0 0 0 0,0 0 0 16,0 0 0-16,0 0 0 15,0 0 0-15,0 0 0 16,0 0 0-16,0 0 0 15,0 0 0-15,0 0 0 16,0 0 0-16,0 0 0 16,0 8-276-16,0 4-284 0,0-5-410 0</inkml:trace>
  <inkml:trace contextRef="#ctx0" brushRef="#br0" timeOffset="5319.75">4317 3016 1083 0,'0'0'699'0,"0"0"-305"15,0 0 126-15,0 0-194 16,0 0-52-16,0 0-56 15,0 0-12-15,74-60-8 16,-54 30-72-16,7-8-74 16,2-8-52-16,2-9 0 31,2-3 0-31,-4-7 0 0,0 3 0 16,-4 4 0-16,-5 7 0 15,-5 6 0-15,4 13 0 16,-11 10 0-16,-1 10 0 15,-5 6 0-15,0 4 0 16,-2 2 0-16,0 0 0 16,2 0 0-16,1 12 0 0,8 11 0 15,2 3 0-15,3 6 0 16,5 7 0-16,0 1 0 0,2 1 0 16,1-1 0-16,5 0 0 15,-4-4 0-15,1-1 0 16,1-4 0-16,-2-4 0 15,-3-2 0 1,-5-4 0-16,-1-6 0 16,-5-4 0-16,-3-4 0 15,-6-1 0-15,-2-4 0 16,0-2 0-16,0 2 0 16,0 1 0-16,-8 0 0 15,-15 4 0-15,-16-2 0 16,-12 4 0-16,-11-2 0 0,-8 1 0 15,1-4 0-15,7 0 0 16,8 0 0-16,19-2 0 16,6-2 0-16,14 3 0 15,5-3 0-15,6 0 0 0,4 0 0 16,0 0 0-16,0 0 0 16,0 0 0-16,16 0 0 0,44-10-30 15,-2-7-658 1,2-2-351-16</inkml:trace>
  <inkml:trace contextRef="#ctx0" brushRef="#br0" timeOffset="5919.82">5363 2455 2022 0,'0'0'527'16,"0"0"-308"-16,0 0 139 16,0 0 146-16,0 0-260 0,0 0-80 15,0 0-106-15,-2-63-58 16,2 63 0-16,0 2 0 16,0 13 0-16,0 11 0 15,0 6 0-15,0 7 0 16,4 1 0-16,1 4 0 15,-1 0 0 1,-2-1 0-16,0-1 0 16,0-4 0-16,-2-4 0 0,3-6 0 15,-1-5 0 1,0-3 0-16,1-7 0 0,-1-5 0 16,0-2 0-16,1-2 0 15,-1-2 0-15,2-2 0 16,-2 3 0-16,5-3 0 0,-1 0 0 15,4 0 0-15,3-3 0 16,5-11 0-16,1-4 0 16,10-3 0-16,0-11 0 15,0-3 0-15,5-5 0 16,-3-4 0-16,-2-1 0 16,-4 4 0-16,-3 5 0 0,-4 8 0 15,-5 7 0-15,-6 7 0 16,-1 6 0-16,-6 4 0 15,0 3 0-15,0-2 0 16,0 3 0-16,0 0 0 16,0 0 0-16,0 0 0 15,0 0 0 1,0 0 0-16,0 0 0 16,0 3-137-16,8 2-716 15,-2-1-691-15</inkml:trace>
  <inkml:trace contextRef="#ctx0" brushRef="#br0" timeOffset="6219.54">6199 2548 662 0,'0'0'1685'16,"0"0"-1401"-16,0 0-71 15,0 0 121 1,0 0-45-16,0 0-106 16,0 0-65-16,118 0-40 15,-96 0 27-15,-4 0-18 16,-2 0-29-16,-8 0-58 16,2 0 0-16,-8 0 0 15,0 0 0-15,-2 0 0 16,0 0 0-16,0 0-78 0,0 0-185 15,-18 3-202-15,-2 1-94 16,-2 0-301-16</inkml:trace>
  <inkml:trace contextRef="#ctx0" brushRef="#br0" timeOffset="6466.42">6232 2709 1925 0,'0'0'378'0,"0"0"-55"0,0 0 208 16,130 17-170-16,-92-12-55 16,-7-3-123-16,-9 0-94 31,-9 1-89-31,0-3 0 0,-7 0 0 16,-4 0 0-16,-2 0 0 15,0 0 0-15,0 0 0 16,0 0 0-16,0 0 0 15,0 0-191-15,0 0-624 16,-8-9-1781-16</inkml:trace>
  <inkml:trace contextRef="#ctx0" brushRef="#br0" timeOffset="7550.74">7606 2386 1377 0,'0'0'758'15,"0"0"-467"-15,0 0 50 16,0 0 28-16,0 0-71 15,0 0-71 1,0 0-94-16,19-18-29 16,-41 18 14-16,-12 0-38 15,-10 0-80-15,1 0 0 16,-3 0 0-16,4 0 0 16,1 0 0-16,12 0 0 15,10 0 0-15,5 0 0 16,10 0 0-16,-1 0 0 0,5 0 0 15,0 0 0-15,0 0 0 16,0 0 0-16,0 0 0 0,0 6 0 16,0 9 0-1,0 10 0-15,-4 3 0 0,0 6 0 16,-4 3 0-16,0-2 0 16,-1 2 0-16,-3-1 0 0,1-4 0 15,3 0 0-15,-2-2 0 16,4-5 0-16,-1-2 0 15,5-5 0-15,2-6 0 16,0-4 0-16,0-2 0 16,0-3 0-16,0 2 0 31,4-3 0-31,15 2 0 0,2-2 0 16,4-2 0-16,2 0 0 15,0 0 0-15,-3 0 0 16,-1 0 0-16,-6 0 0 15,-3 0 0-15,-3 0 0 16,-5 0 0-16,1 0 0 16,-2 0 0-16,-3 0 0 0,3-2 0 15,-1-2 0-15,-2 0 0 16,0-4 0-16,-2-16-333 0,0 4-561 16,0-6-792-16</inkml:trace>
  <inkml:trace contextRef="#ctx0" brushRef="#br0" timeOffset="7788.04">7476 2624 1994 0,'0'0'551'0,"0"0"-360"15,0 0 143-15,0 0 24 16,0 0-67-16,0 0-90 0,0 0-25 15,-140 21-176-15,95-20 0 16,1 1 0-16,3-2 0 16,10 3 0-16,7-3 0 15,10 0-32-15,8 2-164 16,6-2-185-16,8 0-307 16,15 0-518-16</inkml:trace>
  <inkml:trace contextRef="#ctx0" brushRef="#br0" timeOffset="8435.28">8069 2723 1687 0,'0'0'718'0,"0"0"-625"16,0 0 61-16,0 0 140 15,0 0-66-15,0 0-62 16,-24-102-61-16,13 94-30 16,-3 1 6-16,3 6-53 0,-5 1-7 15,1 0-21-15,-8 0 6 16,-6 9-6-16,0 9 0 16,-2 5 1-16,-2 4-1 15,-3 8 0-15,12 0 0 16,1 6-8-16,8 1-13 15,5-4 20 1,10 1 1-16,0-10 0 16,0-5-8-16,12-8 6 15,3-5 2-15,6-7 2 16,3-4-2-16,5 0 36 0,9-8-14 16,2-15 22-16,7-7 55 15,-1-7-35-15,4-10 2 16,-3-8 12-16,-5-3-10 0,-2-9-68 15,-9-2 0-15,-2 1 0 16,-9 1 0-16,1 6 0 16,-8 9 0-16,-5 12 0 15,-2 10 0-15,-4 12 0 16,0 8 0-16,-2 3 0 16,0 7 0-16,0 0 0 0,0 0 0 15,0 15 0-15,0 14 0 16,-2 12 0-16,-10 9 0 15,1 6 0-15,3 0 0 16,-2 0 0-16,6-2 0 16,-1-3 0-16,5-5 0 15,0-6 0 1,0-8 0-16,0-4 0 16,0-8 0-16,5-6 0 15,-1-4 0-15,-4-6 0 16,0-4-618-16,0 0-798 0</inkml:trace>
  <inkml:trace contextRef="#ctx0" brushRef="#br0" timeOffset="9435.07">4246 4013 766 0,'0'0'819'16,"0"0"-537"-16,0 0 55 16,0 0 194-16,0 0-153 0,0 0-39 15,0 0-57-15,40-26-80 16,-13-5-42-16,2-4-160 16,6-12 0-16,3-7 0 15,3-9 0-15,-4-5 0 0,1-3 0 16,-7-1 0-1,-4 1 0 1,-6 6 0-16,-6 14 0 16,-6 15 0-16,-4 11 0 0,-3 15 0 15,-2 6 0-15,0 4 0 16,0 0 0-16,2 4 0 16,0 17 0-16,2 7 0 15,8 9 0-15,-1 6 0 16,4 3 0-16,5 2 0 0,1 0 0 15,0-2 0-15,2-3 0 16,-3-2 0-16,5-5 0 16,-3-5 0-16,-2-5 0 15,-4-6 0-15,-5-6 0 16,-5-2 0-16,1-6 0 16,-7-3 0-16,0-2 0 0,0-1 0 15,0 4 0-15,-17 0 0 16,-15 0 0-16,-11 2 0 15,-9-2 0-15,-4-1 0 16,0 2 0-16,9-3 0 0,9-2 0 16,9 2 0-1,12-2 0 1,7 0 0-16,6 0 0 16,4 0 0-16,0 0 0 15,22 0-150-15,7-9-534 0,11-4-404 0</inkml:trace>
  <inkml:trace contextRef="#ctx0" brushRef="#br0" timeOffset="9988.21">5183 3465 1928 0,'0'0'694'16,"0"0"-513"-16,0 0 146 15,0 0 138 1,0 0-216-16,0 0-64 16,0 0-118-16,0-78-67 15,0 78 0-15,0 0 0 16,0 18 0-16,2 7 0 16,4 13 0-16,1 7 0 0,-3 5 0 15,1 4 0-15,2 2 0 16,-3 1 0-16,3-3 0 0,1-1 0 15,2-6 0 1,-2-5 0-16,-1-8 0 0,-1-7 0 16,0-10 0-16,-2-7 0 15,-2-6 0-15,0-2 0 16,0-2 0-16,3 0 0 16,-1-4 0-16,6-12 0 0,5-8 0 15,5-8 0-15,5-10 0 16,8-6 0-16,3-13 0 15,8-5 0-15,3-4 0 16,5-4 0-16,-2 2 0 16,2 3 0-16,-8 11 0 31,-5 11 0-31,-16 11 0 0,0 10 0 16,-17 11 0-16,2 7 0 15,-8 4 0-15,0 4 0 16,0 0 0-16,0 0 0 15,0 0 0-15,-12 12 0 16,-30 15 0-16,1-4-660 0,-1-2-900 16</inkml:trace>
  <inkml:trace contextRef="#ctx0" brushRef="#br0" timeOffset="10404.35">6161 3618 1921 0,'0'0'631'16,"0"0"-509"-16,0 0 136 0,0 0 203 16,0 0-209-16,139 0-60 15,-108 0-27-15,0 0-71 16,-5 0-94-16,1 0 0 0,-7 0 0 15,-2-1 0-15,-5-1 0 16,-4 0 0-16,-5 1 0 16,-1 1 0-16,-3 0 0 31,0 0-32-31,-5 0-418 0,-10 0-316 16,-8 0-519-16</inkml:trace>
  <inkml:trace contextRef="#ctx0" brushRef="#br0" timeOffset="10650.75">6150 3892 2386 0,'0'0'734'15,"0"0"-607"-15,0 0 98 16,0 0 139-16,142-4-104 15,-115 2-260 1,-7 2 0-16,-2-2 0 16,-9 2 0-16,0 0 0 15,-5 0 0-15,-4 0 0 16,2 0 0-16,-2-2 0 0,0 2-165 16,5-4-739-16</inkml:trace>
  <inkml:trace contextRef="#ctx0" brushRef="#br0" timeOffset="11388.28">6932 4010 1744 0,'0'0'646'0,"0"0"-409"0,0 0 108 15,0 0 167-15,0 0-239 16,0 0-68-16,0 0-71 16,64-86-134-16,-37 50 0 15,2-9 0-15,5-5 0 0,0-5 0 16,-1-6 0-16,-4-1 0 16,0 2 0-16,-7 2 0 15,-6 12 0-15,-3 9 0 16,-7 15 0-16,-6 11 0 15,6 7 0 1,-6 4 0-16,0 0 0 16,2 0 0-16,2 10 0 15,-2 10 0-15,9 5 0 16,1 6 0-16,-1 3 0 16,-3 0 0-16,8 2 0 15,-3-2 0-15,3 0 0 16,-3 1 0-16,3-4 0 0,-3 2 0 15,-1-5 0-15,-3-2 0 16,-3-4 0-16,-4-4 0 16,-2-3 0-16,0 0 0 0,0-3 0 15,-15 0 0-15,-12-2 0 16,-8 0 0-16,-6-3 0 16,-5 2 0-16,1-3 0 15,5 0 0-15,7-2 0 0,6-4 0 16,6 1 0-16,13-1 0 15,1 0 0-15,5 0 0 16,2 0 0-16,0 0 0 16,0 0 0-16,29-9-71 31,2-5-610-31,9 0-338 0</inkml:trace>
  <inkml:trace contextRef="#ctx0" brushRef="#br0" timeOffset="12019.49">7741 3555 1024 0,'0'0'1404'16,"0"0"-1075"-16,0 0-20 16,0 0 65-16,0 0-21 15,0 0-139-15,0 0-125 0,36-84-89 16,-36 84 0-16,0 0 0 31,0 0 0-31,0 8 0 16,0 12 0-16,0 6 0 0,0 8 0 15,0 2 0-15,-9 4 0 16,3-2 0-16,-2 2 0 16,0-4 0-16,3-1 0 15,1-5 0-15,0-6 0 16,4-6 0-16,0-4 0 0,0-6 0 15,0-4 0-15,2-4 0 16,11 0 0-16,7 0 0 16,9-7 0-16,5-8 0 15,1-7 0-15,1-4 0 16,-3-4 0-16,-2-5 0 16,-4 0 0-16,-2-1 0 0,-7 1 0 15,-3 7 0-15,-3 4 0 16,-6 8 0-16,-6 6 0 15,5 4 0-15,-5 6 0 16,0 0 0-16,0 0 0 0,0 0 0 16,0 9 0-16,0 8 0 31,0 7 0-31,0 7 0 16,0 1 0-16,0 1 0 15,0-1 0-15,0-3 0 0,0-8 0 16,0-1 0-16,0-5 0 15,0-5 0-15,6-2 0 16,-2-3 0-16,6 0 0 16,-1-2 0-16,1 0 0 0,4-3-381 15,-1 2-567-15,-1-2-1568 0</inkml:trace>
  <inkml:trace contextRef="#ctx0" brushRef="#br0" timeOffset="12350.72">8061 4261 1475 0,'0'0'1389'0,"0"0"-1112"0,0 0-157 15,-119-6 181-15,57-2 14 16,-35-1-96-16,-27 2-219 15,5-1 0-15,11 2 0 16,16 2 0-16,20 2 0 0,-1-2 0 16,-2 0 0-16,15 0 0 15,15 0 0-15,11 0 0 16,18 0 0-16,8-1 0 16,5 3 0-16,3 2 0 0,0 0 0 15,0 0 0-15,14 0 0 16,28 0-362-16,-4 0-591 15,0 2-531-15</inkml:trace>
  <inkml:trace contextRef="#ctx0" brushRef="#br0" timeOffset="13166.31">7525 4474 1674 0,'0'0'673'0,"0"0"-416"16,0 0 44-16,0 0-5 15,5-109-10-15,-5 95-64 16,0 5-87-16,0 9-25 31,0 0-70-31,-5 0-34 0,-9 3-6 16,-1 17-21-16,-7 6 21 15,-5 8 0-15,0 7-12 16,5 2 6-16,4 3 2 16,7-5-13-16,7-1 17 15,4-2-29-15,0-6 20 16,2-6 8-16,13-6-8 0,-1-8 9 15,1-6 1-15,6-6 8 16,1 0 13-16,2-7-22 16,5-16 1-16,0-3 12 15,2-6-12-15,-4-4 34 16,-4-2 16-16,-5-4 20 0,-5 0-71 16,-7-1 0-16,-1 10 0 15,-3 5 0-15,-2 8 0 16,0 11 0-16,0 6 0 15,0 3 0-15,0 0 0 0,2 0 0 16,-2 1 0-16,0 17 0 16,0 9 0-16,0 6 0 31,0 7 0-31,0 8 0 0,0 1 0 16,0 3 0-16,-9 0 0 15,5 3 0-15,-5 1 0 16,5-3 0-16,-8 0 0 15,6-2 0-15,-3-4 0 16,0-4 0-16,2-8 0 16,3-9 0-16,-3-6 0 0,7-8 0 15,0-5 0-15,0-7 0 16,0 0 0-16,0 0 0 16,9-7 0-16,11-13 0 15,14-4 0-15,8-10 0 16,5-1 0-16,-1-3 0 15,-1 5 0 1,-3 3 0-16,-8 6 0 16,-10 6 0-16,-8 6 0 15,-3 3 0-15,-6 1 0 16,-5 5 0-16,-2-1 0 0,0-5 0 16,-4 1-285-16,-9-6-1200 15</inkml:trace>
  <inkml:trace contextRef="#ctx0" brushRef="#br0" timeOffset="13788.18">8698 3759 933 0,'0'0'1545'0,"0"0"-1009"0,0 0-265 16,0 0 84-16,0 0-82 16,0 0-90-16,0 0-183 15,9 0 0-15,-9 0 0 16,0 0 0-16,2 0 0 15,2 0 0 1,5 0 0-16,3-3 0 16,5-4 0-16,8 0 0 15,4-1 0-15,4 1 0 16,0 1 0-16,8 1 0 16,-10 1 0-16,5 0 0 15,-9 2 0-15,-6-1 0 16,0 1 0-16,-13 2 0 0,2 0 0 15,-6 0 0-15,-4 0 0 16,0 0 0-16,0 0 0 16,0 0 0-16,0 0 0 15,0 0 0-15,-14 0-30 0,-19 0-299 16,-5 11-413-16,5-3-576 16</inkml:trace>
  <inkml:trace contextRef="#ctx0" brushRef="#br0" timeOffset="14035.21">8682 3948 201 0,'0'0'2192'0,"0"0"-1664"0,0 0-295 16,0 0 122-16,0 0 19 15,123 0-161-15,-99 0-213 16,1 0 0-16,-3 0 0 15,-2 0 0-15,-4 0 0 16,-3 0 0-16,-2 0 0 16,-6-2 0-16,-3 0 0 0,-2 2 0 15,0 0 0-15,5-2 0 16,-1-2-32-16,0-2-744 16,5-5-833-16</inkml:trace>
  <inkml:trace contextRef="#ctx0" brushRef="#br0" timeOffset="14803.68">9857 3527 1420 0,'0'0'961'0,"0"0"-634"0,0 0-40 16,0 0-1-16,0 0-6 15,0 0-104-15,0 0-88 16,2-54-43-16,-2 54-45 15,-2 2 0-15,-4 14 0 16,-2 6-14-16,4 6 13 0,4 4 1 16,0 0 0-16,0 1 1 31,2-4 0-31,14-7-1 16,-1-5 3-16,10-7 3 15,0-9 15-15,-3-1-2 0,7 0 44 16,-1-5 14-16,1-14-27 15,0-4-50-15,0-4 0 16,-2-3 0-16,-11 0 0 16,2 2 0-16,-9 2 0 0,-2 4 0 15,-5 8 0-15,-2 9 0 16,2 2 0-16,-2 3 0 16,0 0 0-16,0 17 0 15,0 10 0-15,0 7 0 16,0 4 0-16,0 0 0 15,0-1 0 1,4-5 0-16,1-6 0 16,2-8 0-16,2-6 0 15,-1-6 0-15,8-6 0 16,4 0 0-16,0 0 0 16,7-18 0-16,0-7 0 15,2-4 0-15,-2-6 0 0,-6-4 0 16,2-4 0-16,-5-4 0 0,-5 4 0 15,-6 1 0 1,-3 7 0-16,-4 12 0 0,0 6 0 16,0 10 0-16,0 3 0 15,0 4 0-15,0 0 0 16,-4 0 0-16,-14 1 0 16,-13 27-210-16,0-3-514 0,4 0-395 0</inkml:trace>
  <inkml:trace contextRef="#ctx0" brushRef="#br0" timeOffset="15150.28">10543 4002 1156 0,'0'0'1268'15,"0"0"-993"-15,0 0-155 16,0 0 153-16,0 0 70 16,0 0-110-16,0 0-71 0,-173 0-5 15,74-3-48-15,-30-6-109 16,9-1 0-16,13 2 0 0,18 0 0 16,21 0 0-16,6 5 0 15,0-4 0-15,15 3 0 16,16 0 0-16,11 0 0 31,7 2 0-31,5 0 0 0,6 0 0 16,0 0 0-16,0 2 0 15,2 0 0-15,0 2-176 16,0 12-635-16,0-1-499 0</inkml:trace>
  <inkml:trace contextRef="#ctx0" brushRef="#br0" timeOffset="16003.34">10065 4328 1918 0,'0'0'385'16,"0"0"-190"-16,0 0 34 16,0 0 35-16,4-103-2 31,-4 89-81-31,0 3-44 0,-2 8-38 16,-8 3-69-16,-3 0-8 15,-5 0-22-15,-7 14 0 16,-3 6 3-16,-4 6-3 15,-1 4 0-15,-3 2 0 16,7 4-10-16,10-2 4 16,5 0 6-16,5-4 0 0,9-5-9 15,0-4 8-15,9-6 1 16,9-8 6-16,5-3-6 16,-2-4 38-16,6 0 8 15,4-5 4-15,3-16 14 16,1 0-29-16,2-8 34 15,-2-3 20 1,-4 1-89-16,3-1 0 16,-12-3 0-16,0 5 0 15,-6 2 0-15,-5 5 0 16,-5 8 0-16,-3 5 0 0,-3 6 0 16,2 2 0-1,-2 2 0-15,0 0 0 0,0 0 0 16,0 10 0-16,0 11 0 15,-2 2 0-15,-7 7 0 0,-4 4 0 16,-3 2 0-16,-4 3 0 16,2 4 0-16,-7 2 0 15,8 1 0-15,-3 0 0 16,1-1 0-16,2 1 0 16,-1-5 0-16,3-4 0 0,3-6 0 15,1-2 0-15,5-10 0 16,-1-5 0-16,4-1 0 15,1-8 0-15,2 2 0 16,0-6 0-16,0-1 0 16,16 0 0-16,7 0 0 31,6-3 0-31,8-12 0 0,3-1 0 16,0-4 0-16,-4 2 0 15,0 0 0-15,-5 3 0 16,-6 1 0-16,-6 3 0 0,-5 3 0 15,-7 4 0 1,-3 0 0-16,-4 2 0 0,0 2 0 16,0 0 0-16,0 0-810 0</inkml:trace>
  <inkml:trace contextRef="#ctx0" brushRef="#br0" timeOffset="18088.68">15892 5386 948 0,'0'0'401'16,"0"0"-96"-16,0 0 187 16,0 0-130-16,0 0-28 15,0 0-32-15,0 0-65 0,13-11-29 16,-13 11-26-1,0 0-53-15,0 0-14 0,0 0-34 16,0-1-81-16,0 1 0 16,0 0 0-16,0 0 0 0,0 0 0 15,0 0 0-15,0 0 0 16,0 0 0-16,0 0 0 16,0 0 0-16,0 0 0 15,0 0 0-15,0 0 0 16,0 0 0-16,0 0 0 15,0 0 0 1,0 0 0-16,0 0 0 16,0 0 0-16,0 0 0 15,0 0 0-15,0 0 0 16,0 0 0-16,0 0 0 16,0 0 0-16,0 0 0 15,0 0 0-15,2 4 0 16,0 8 0-16,-2 0 0 0,0 2 0 15,0-2 0-15,0 1 0 16,0-4 0-16,0 1 0 0,0-3 0 16,-9 2 0-1,-7 1 0-15,-1-2 0 0,-10 2 0 16,-2-1 0-16,-2-2 0 16,-2-2 0-16,-1 2 0 0,5-2 0 15,11-1 0 1,3 0 0-16,3-3 0 0,8 1 0 15,2 0 0-15,2-2 0 16,0 2 0-16,0-2 0 16,0 0 0-16,0 2 0 31,13 1 0-31,9-1 0 0,7 3 0 16,7 2 0-16,2 0 0 15,2 1 0-15,-2 1 0 16,-5-1 0-16,-6-1 0 15,-9 1 0-15,2 1 0 16,-11-2 0-16,2 1 0 16,-9 0 0-16,5 3 0 0,-7-4 0 15,0 3 0-15,0 1 0 16,0 0 0-16,0 0 0 16,-11 0 0-16,-12 2 0 15,-6 1 0-15,-6-5 0 16,-17 3 0-16,-6-3 0 0,-11 1 0 31,-6-3 0-31,-8 0 0 0,-2-1 0 16,6 1 0-16,-4-4 0 15,2-1 0-15,8-2 0 16,7 0 0-16,0 0 0 16,6 0 0-16,7-4 0 15,8-6 0-15,7-1 0 16,9 2 0-16,9-3 0 0,5-2 0 15,3 0 0-15,10 0 0 16,0 0 0-16,2 4 0 16,0 1 0-16,0 4 0 15,0 1 0-15,0 4 0 16,0 0 0-16,0 0 0 0,0 0 0 16,0 0 0-16,0 0 0 15,0 6 0-15,0 4 0 16,0 2 0-16,-2 0 0 15,-16-2 0-15,0 2 0 0,-11-2 0 16,0 0 0-16,-2-4 0 16,-5-1 0-16,7 0 0 31,7-3 0-31,0 0 0 0,8-2 0 16,6 0 0-16,-2 0 0 15,6 0 0-15,-3-6 0 16,5-4 0-16,0-2 0 15,2-3 0-15,0-2 0 16,0-4 0-16,0-2 0 16,2-5 0-16,9-2 0 0,3-2 0 15,1-1 0-15,1 4 0 16,1 3 0-16,6-1 0 16,4 5 0-16,2 4 0 15,6 2 0-15,3 4 0 16,32 0-231-16,-12 3-690 15,-2-4-1017-15</inkml:trace>
  <inkml:trace contextRef="#ctx0" brushRef="#br0" timeOffset="18405.09">15842 5008 2422 0,'0'0'780'0,"0"0"-498"15,0 0-72-15,0 0 88 16,0 0-194-16,0 0-104 15,0 0 0-15,5 0 0 16,-5 0 0-16,0 0 0 16,0 0 0-16,-7 7 0 31,-38 9-201-31,7-1-504 0,-1 2-639 0</inkml:trace>
  <inkml:trace contextRef="#ctx0" brushRef="#br0" timeOffset="18667.5">14333 6203 2490 0,'0'0'626'16,"0"0"-525"-16,0 0 81 31,0 0 102-31,0 0-109 0,0 0-106 16,0 0-51-16,4 9 9 15,-4-9-27-15,0 0-1 16,0 0-179-16,-13-9-458 16,-1-10-845-16</inkml:trace>
  <inkml:trace contextRef="#ctx0" brushRef="#br0" timeOffset="19352.21">13965 5554 1694 0,'0'0'758'0,"0"0"-502"0,0 0-38 15,0 0 83-15,0 0-41 16,0 0-65-16,0 0-49 16,-11-40-23-16,11 28-45 15,0 2-11-15,0 0-67 0,0 4 0 16,11 4 0-16,2 2 0 31,5 0 0-31,7 0 0 0,-2 14 0 16,-4 2 0-1,-5-2 0-15,-5-2 0 0,-9 0 0 16,0-4 0-16,-7-1 0 16,-22-2 0-16,-11 2 0 15,-11-2 0-15,-7 4 0 16,0 0 0-16,6 5 0 0,12 2 0 15,11 8 0-15,2 5 0 16,10 0 0-16,-1 5 0 16,2 1 0-16,-4-3 0 15,2-2 0-15,-1-2 0 0,-4-5 0 16,1-2 0-16,-3-8 0 16,0-4 0-16,-3-6 0 15,-1-3 0-15,0 0 0 31,-2-9 0-31,2-9 0 0,6-20-459 0,9 4-443 32,12-3-1586-32</inkml:trace>
  <inkml:trace contextRef="#ctx0" brushRef="#br0" timeOffset="19568">13934 5101 2706 0,'0'0'625'16,"0"0"-494"-16,0 0 106 16,0 0 19-16,0 0-115 0,0 0-141 15,0 0 0-15,0-9 0 16,0 9 0-16,0 0 0 16,0 0 0-16,0 0-158 15,-18 5-170-15,-6 7-304 16,-3-2-463-16</inkml:trace>
  <inkml:trace contextRef="#ctx0" brushRef="#br0" timeOffset="20136.07">13359 5518 1672 0,'0'0'629'0,"0"0"-355"0,0 0 1 15,0 0 63-15,0 0-22 16,0 0-106-16,0 0-62 16,-83-5-59-16,81-4 1 15,0 1-35-15,2-2-55 16,0-2 0-16,4 2 0 16,10 2 0-1,3 2 0-15,6 4 0 16,-3 2 0-16,3 0 0 15,-4 5 0-15,-3 14 0 16,-1 1 0-16,-1 4 0 16,-5 2 0-16,-9 3 0 15,0-1 0-15,-4 0 0 16,-21-2 0-16,-13-1 0 0,1-4 0 16,-6-5 0-16,1-2 0 15,6-5 0-15,4-6 0 16,6-3 0-16,10 0 0 15,3 0 0-15,-1-3 0 16,8-14 0-16,-1-4 0 0,-7-2 0 16,8-8 0-16,-5 2 0 15,-1-2 0-15,6 9 0 16,-3 6 0-16,7 6 0 16,0 9 0-16,0 1 0 0,-4 0 0 15,4 9 0-15,-4 16 0 16,-3 4 0-16,-5 5 0 31,-1 5 0-31,-7-3 0 0,-5 0 0 16,-7-4 0-16,-12-4-77 15,3-8-537-15,8-12-615 0</inkml:trace>
  <inkml:trace contextRef="#ctx0" brushRef="#br0" timeOffset="20435.75">12798 5206 2343 0,'0'0'509'0,"0"0"-343"16,0 0 100-16,0 0 100 15,0 0-137-15,0 0-139 16,0 0-69-16,0 2-20 0,0 33 38 15,0 8 0-15,0 5-12 16,0-2-27-16,0-2 0 16,0-1 0-16,0-10 0 31,0-5 0-31,-6-6-17 0,0-10-112 16,-5-5-108-16,-20-7-222 15,0-7-211-15,-3-13-625 16</inkml:trace>
  <inkml:trace contextRef="#ctx0" brushRef="#br0" timeOffset="21550.45">12534 5029 2119 0,'0'0'521'15,"0"0"-326"-15,0 0 58 16,0 0 36-16,0 0-97 15,0 0-126 1,0 0-21-16,7 42 61 16,-7-9-32-16,0 4-11 15,-5 1-24-15,-3 3-17 16,-8-4 23-16,-4-1-36 0,-7-1 6 16,3-5-7-16,-5-5-1 15,0-2-2-15,-5-5 0 16,7-6-4-16,5-4 5 0,5-4-5 15,3-4-1-15,7 0 0 16,5 0 10-16,2 0-24 16,0 0 14-16,13 0-31 15,16 0-4-15,10 0-19 16,5 2 29-16,0 4 10 16,-8 5-3-16,-2-2 18 0,-13 1 0 15,-7 0 1-15,-5 0-7 16,-7 0 6-16,-2 2-3 15,0 1-3-15,-4 3 12 16,-19 3-5-16,-8 5 5 16,-9 5-5-16,-9 3 22 31,-2 2-16-31,-3 2-2 0,5 3 20 16,3 0-24-16,3 1 24 15,5 4-11-15,7-2-8 16,6-2 16-16,8-1-16 15,5-5-4-15,6-7-2 0,6-5 9 16,0-1-2-16,0-6 8 16,6-3 10-16,8-5-25 15,1-3 0-15,12-4 0 0,0 0 0 16,4 0 0-16,0-14 0 16,7-6 0-16,-5-3 0 15,4-2 0-15,-8-6 0 16,-8 2 0-16,4-4 0 15,-11-1 0 1,-3-1 0-16,-9-3 0 16,-2-1 0-16,0 5 0 15,0 6 0-15,-11 5 0 16,-3 11 0-16,1 0 0 16,-3 8 0-16,1 4 0 15,-5 0 0-15,-7 0 0 16,-4 16 0-16,-7-1 0 0,-2 2 0 15,-3 4 0-15,6-3 0 16,1 1 0-16,7-5 0 16,4-5 0-16,10-3 0 15,8-4 0-15,0-2 0 0,5 0 0 16,2 0 0-16,-2-10 0 16,2-4 0-16,-2-4 0 15,0-3 0-15,2-5 0 16,-5 1 0-16,3-1 0 0,2 4 0 15,0 3 0 1,0 7 0-16,0 7 0 0,0 3 0 16,0 2 0-16,0 0 0 31,0 2 0-31,0 14 0 0,0 4 0 16,0 5 0-16,0 3 0 15,-5-1 0-15,-6 1 0 16,-2-5 0-16,-3 0 0 15,-4-5 0-15,-4-1 0 16,-5-6 0-16,0-3 0 16,-4-1 0-16,-1-7 0 0,3 0 0 15,-1 0 0-15,4 0 0 16,3-12 0-16,11-7-44 16,6 3-554-16,8-2-433 0</inkml:trace>
  <inkml:trace contextRef="#ctx0" brushRef="#br0" timeOffset="21887.34">12615 6296 2935 0,'0'0'673'16,"0"0"-597"-16,0 0 139 16,0 0-18-16,0 0-197 0,0 0 0 15,0 0 0-15,4 18 0 16,-4-18 0-16,0 0 0 15,0 0 0-15,0 0 0 16,0-4 0-16,0-22 0 16,-12 3-557-16,10-9-747 0</inkml:trace>
  <inkml:trace contextRef="#ctx0" brushRef="#br0" timeOffset="23535.3">10994 5603 971 0,'0'0'394'0,"0"0"-54"16,0 0 168-16,0 0-164 15,0 0-61-15,0 0-63 16,0 0-40-16,4 56-22 16,-4-52-50-16,-4-4-6 0,-1 1-25 15,3-1-10-15,2 0 11 16,0 0-25-16,0 0 13 15,0 0-21-15,0-1-15 16,0-3 16-16,7-1-34 16,4 4-6-16,9-2 2 31,-2 3-8-31,-1 0 0 0,4 0 0 16,-5 11 0-16,-8 3 0 15,1 2 0-15,-9 2 0 16,0 4 0-16,-11 0 0 15,-16 0 0-15,-8 2 0 16,-12-2 0-16,-2-4 0 16,0-3 0-16,-1-2 0 0,8-5 0 15,9 0 0-15,6-5 0 0,9 0-27 16,3-3-242-16,3 0-341 16,6-3-517-16</inkml:trace>
  <inkml:trace contextRef="#ctx0" brushRef="#br0" timeOffset="24665.96">10399 5618 1839 0,'0'0'599'15,"0"0"-336"-15,0 0 111 16,0 0 84-16,-10-102-179 16,10 78 5-16,0-1-284 15,5 2 0-15,0 3 0 0,-1 0 0 16,3 6 0 0,-5 2 0-16,2 4 0 0,-4 4 0 15,5 1 0-15,-5 3 0 16,2 0 0-16,-2 0 0 0,0 0 0 15,2 0 0-15,3 7 0 16,2 6 0-16,-1 8 0 16,-4 3 0-16,7 4 0 31,-7 4 0-31,1 2 0 0,-3 4 0 16,0 2 0-16,0 1 0 15,0-5 0-15,0-2 0 16,-5-7 0-16,-4-2 0 15,-4-6 0-15,2 0 0 16,-7-4 0-16,-2-3 0 16,-5-3 0-16,-2-4 0 0,-2-2 0 15,0-1 0-15,6-2 0 16,-2 0 0-16,2 0 0 16,8-8 0-16,-1-6 0 15,3 0 0-15,4-1 0 16,2-4 0-16,3 3 0 15,-3 0 0 1,7 4 0-16,0 1 0 16,0 4 0-16,0 4 0 15,0 2 0-15,0 1 0 0,0 0 0 16,0 0 0-16,0 0 0 16,0 0 0-16,0 1 0 15,0 9 0-15,0 6 0 16,0-1 0-16,-2 2 0 0,-14-3 0 15,-3 3 0-15,-10-1 0 16,-10-5 0-16,-7 3 0 16,-10-7 0-16,-4-2 0 15,-5 0 0-15,3-3 0 16,4-2 0-16,6 0 0 16,12 0 0-16,9 0 0 0,4-12 0 15,13 0 0-15,-1-2 0 16,11 2 0-16,0 2 0 15,4 2 0-15,0 4 0 16,0 2 0-16,0 2 0 16,0 0 0-16,2 0 0 15,9 4 0 1,-1 10 0-16,4 2 0 16,-1 5 0-16,-1 0 0 15,-8 2 0-15,1 0 0 0,-5 0 0 16,0-6 0-16,0 1 0 15,-5-4 0-15,-11-2 0 16,-1-1 0-16,-8-6 0 16,-4 0 0-16,2-5 0 0,3 0 0 15,0 0 0-15,1 0 0 16,7-7 0-16,3-7 0 16,2-1 0-16,4-8 0 15,3 2 0-15,2-6 0 16,2 1 0-16,0-1 0 15,4 4 0 1,14 1 0-16,4 2 0 16,0 4 0-16,7 0 0 15,5 2 0-15,-1 6 0 16,0 2 0-16,23 6-129 16,-11 0-500-16,-5 0-285 0</inkml:trace>
  <inkml:trace contextRef="#ctx0" brushRef="#br0" timeOffset="24888.19">9986 6261 2076 0,'0'0'689'15,"0"0"-442"-15,0 0 57 16,0 0 72-16,0 0 28 15,0 0-404-15,0 0 0 16,-116 23 0-16,85-23 0 16,2 0 0-16,-4 0-38 31,8-9-546-31,8-5-625 0</inkml:trace>
  <inkml:trace contextRef="#ctx0" brushRef="#br0" timeOffset="25350.34">8923 5673 1194 0,'0'0'361'0,"0"0"36"16,0 0 150-16,0 0-91 15,0 0-110-15,-9-102-41 16,9 91-63-16,0 5 6 0,0 4-248 15,0 2 0-15,0 0 0 16,0 17 0-16,0 10 0 16,9 8 0-16,-5 0 0 15,5-1 0-15,-2 1 0 16,-7-7 0-16,5-4 0 16,-3-4 0-16,-2-6 0 0,0-2 0 15,0-6 0-15,0-3 0 16,0-3 0-16,-2 0-56 15,-23-11-229-15,2-4-398 0,1-5-372 16</inkml:trace>
  <inkml:trace contextRef="#ctx0" brushRef="#br0" timeOffset="26403.52">8755 5240 1958 0,'0'0'495'0,"0"0"-231"16,0 0 103-16,0 0-34 16,0 0-153-16,0 0-98 0,0 0-61 15,-2 26 47-15,-9 6 17 16,-2 7-28-16,2 6 26 16,-7 1-29-16,2-2-5 15,-4-2-49-15,-2-4 0 16,-7-6 0-16,5-1 0 15,-3-10 0 1,0-3 0-16,2-4 0 16,1-5 0-16,8-6 0 15,3-1 0-15,6-2 0 16,5 0 0-16,2 0 0 16,0 0 0-16,18 5-30 15,15 0 1-15,9 6 29 16,8 1-21-16,-3-1 19 0,-5 4-7 15,-9-3 8-15,-6 0 1 0,-12 0 0 16,-3-2 1-16,-10 2 2 16,-2 0 3-16,-2 2-1 15,-25 3 8-15,-13 2-13 16,-11 3 24-16,-16 4-16 16,-7 6-1-16,-1 5 7 0,-2 6-3 15,6 6-11-15,9 3 0 16,8-3 0-16,12 2 0 15,13-5 0-15,9-4 0 16,11-6 0-16,9-5 0 16,0-8 0-16,15-5 0 31,14-1 0-31,3-10 0 0,3-2 0 16,-3-5 0-16,2 0 0 15,-3-6 0-15,0-12 0 16,0-9 0-16,-2-4 0 15,0-10 0-15,-3-3 0 16,-1-4 0-16,-7-4 0 16,-5-4 0-16,-9-2 0 0,-4 1 0 15,0 6 0-15,0 6 0 0,-13 13 0 16,0 10 0-16,2 12 0 16,-7 3 0-16,0 7 0 15,-9 0 0-15,0 7 0 16,-8 11 0-16,-5 4 0 15,-3 5 0 1,-1 1 0-16,2-2 0 16,3-4 0-16,10-5 0 15,8-2 0-15,5-10 0 16,7 0 0-16,7-5 0 16,0 0 0-16,0-2 0 15,2-13 0-15,0-3 0 16,0-3 0-16,0-6 0 0,0 1 0 15,0 1 0-15,0 2 0 16,0 7 0-16,0 6 0 16,0 6 0-16,0 4 0 15,0 0 0-15,0 7 0 16,0 10 0-16,0 5 0 16,0 5 0-16,-8 0 0 0,-7 4 0 15,-5-5 0-15,-5-1 0 16,-4-4 0-16,-4-4 0 0,-1-6 0 15,3-5 0 1,0-4 0-16,4-2 0 0,2 0 0 16,8-4 0-16,3-11 0 31,14-9-44-31,0 5-567 0,10-1-528 0</inkml:trace>
  <inkml:trace contextRef="#ctx0" brushRef="#br0" timeOffset="26687.3">8740 6374 2522 0,'0'0'853'0,"0"0"-675"31,0 0 19-31,0 0 149 16,0 0-346-16,0 0 0 15,0 0 0-15,0 33 0 0,0-33 0 16,0 0 0 0,0 0 0-16,0 0 0 0,0-21 0 15,0 0-541-15,0-10-515 16</inkml:trace>
  <inkml:trace contextRef="#ctx0" brushRef="#br1" timeOffset="71193.67">4491 11229 198 0,'0'0'1535'0,"0"0"-1058"16,0 0-209-16,0 0-17 15,0 0-110-15,0 0 39 16,0 0 2-16,83 10-33 15,-39-10 3-15,3 1-46 16,2-1 11-16,-2 0-16 16,-9 0-46-1,-9 0 17-15,-11 0-22 16,-11 0-13-16,-7 0-12 16,0 0-25-16,-9 0 0 15,-22 3 0-15,-14 0 0 0,-9-2 0 16,-2 1 0-1,3 0 0-15,6 0 0 0,9-2 0 16,9 2 0-16,11-2 0 16,9 0 0-16,5 0 0 0,4 0 0 15,0 0 0-15,0 0 0 16,0 0 0-16,2 0 0 16,11 0-78-16,14 0-444 15,-2-2-305-15,-5-4-749 0</inkml:trace>
  <inkml:trace contextRef="#ctx0" brushRef="#br1" timeOffset="71858.52">4815 10890 886 0,'0'0'1117'0,"0"0"-735"16,0 0 111-16,0 0-270 0,0 0-18 16,0 0-54-16,0 0-34 15,-145-74 0 1,102 74-30-16,-1 0 11 0,0 12-28 16,-2 2-32-16,2 7 11 0,1 1-26 15,4 3 1-15,3 5-8 16,3 2-16-16,4 7 0 15,4 1 0-15,7 5 0 16,3 1 0-16,3 1 0 16,5 2 0-1,3 0 0-15,4 3 0 16,0-1 0-16,0-2 0 16,13 0 0-16,10-1 0 15,1-4 0-15,3-3 0 16,2-6 0-16,2-5 0 15,1-4 0-15,3-1 0 16,3-8 0-16,3-4 0 0,3-4 0 16,3-2 0-16,-1-7 0 15,4 0 0-15,-2 0 0 16,-1-16 0-16,-3-7 0 16,4-7 0-16,-4-2 0 15,1-6 0-15,-1-2 0 16,1-6 0-16,1-2 0 0,-3-4 0 15,-5-1 0-15,-5 2 0 0,-6-2 0 16,-6 3 0-16,-11 0 0 16,-1 2 0-16,-7-2 0 15,-2 2 0-15,0 1 0 16,-8 6 0-16,-13 4 0 31,0 6 0-31,-4 6 0 0,-4 5 0 16,0 5 0-16,-2 4 0 15,-5 2 0-15,3 6 0 16,-19 3 0-16,10 0-237 16,4 10-829-16</inkml:trace>
  <inkml:trace contextRef="#ctx0" brushRef="#br1" timeOffset="72896.22">11116 11275 1111 0,'0'0'773'0,"0"0"-264"0,0 0-219 16,0 0-42-16,0 0-25 16,0 0-48-16,125-20-30 15,-94 14-1-15,-2 0-27 16,-4 2-10-16,-9 3-26 0,-10 1-47 15,1 0 19-15,-7 0-26 16,0 0-17-16,-15 0 39 16,-22 0-49-16,-13 0 0 15,-18 0 0-15,-5 0 0 16,-8 0 0-16,10 1 0 31,9-1 0-31,10 1 0 0,21-1 0 16,10 0 0-16,9 0 0 15,5 0 0-15,7 0 0 16,0 0 0-16,0 0 0 16,0 0 0-16,13-2-101 15,16-10-422-15,-4 5-287 0,-7-3-719 16</inkml:trace>
  <inkml:trace contextRef="#ctx0" brushRef="#br1" timeOffset="73174.38">10960 11075 1570 0,'0'0'736'31,"0"0"-202"-31,0 0-77 0,0 0-204 16,0 0-90-16,0 0-7 16,0 0-16-16,34 78-53 15,-28-40-87-15,-4 2 0 16,6 1 0-16,-6-3 0 15,-2-5 0-15,2-3 0 16,-2-5 0-16,0-7 0 0,0-4 0 16,0-5 0-16,0-2 0 15,0-5 0-15,0-2 0 16,0 0-107-16,0-6-248 16,2-10-394-16,0-5-481 0</inkml:trace>
  <inkml:trace contextRef="#ctx0" brushRef="#br1" timeOffset="73774.77">11386 10856 1500 0,'0'0'343'15,"0"0"-21"-15,0 0 26 0,0 0-69 16,0 0-56-16,-120-86-56 15,80 84-8-15,-3 2 0 16,1 0-30-16,0 0-9 16,-1 6-12-16,3 10-32 15,-3 6 14-15,1 5-17 16,0 5-73-16,-1 3 0 0,1 7 0 16,7 4 0-16,-4 3 0 15,11 5 0-15,8 0 0 16,6 0 0-16,5 1 0 15,7-4 0-15,2 2 0 16,0-5 0-16,0-2 0 16,4-2 0-1,10-3 0-15,4-2 0 16,2 0 0-16,0-4 0 16,6-5 0-16,11-2 0 15,-2-3 0-15,5-8 0 0,-2-2 0 16,0-7 0-16,4-7 0 15,-2-1 0-15,3 0 0 16,3-5 0-16,4-16 0 0,1-3 0 16,4-6 0-16,-1-6 0 15,-5-4 0-15,0-4 0 16,-8-4 0-16,-8-4 0 16,-6-2 0-16,-12-3 0 15,-11-1 0-15,-4 2 0 16,0 1 0-16,0 2 0 0,-21 7 0 31,-8 4 0-31,-7 4 0 16,-7 6 0-16,-5 1 0 15,-4 3 0-15,-26-5 0 16,11 4-230-16,5 3-783 0</inkml:trace>
  <inkml:trace contextRef="#ctx0" brushRef="#br1" timeOffset="75544.69">10323 11373 1288 0,'0'0'573'16,"0"0"-274"-16,0 0-21 16,0 0-86-16,0 0-86 15,0 0-51-15,60-12-15 16,-27 9 24-16,10-1 20 16,-1-3 30-16,10 2-24 0,-6-4-23 15,-1 4 18-15,-3 0-13 0,-6 1-24 16,-12 3-9-16,-1 1-28 15,-10 0 2-15,-9 0-5 16,-4 0-7-16,0 0 7 16,-2 0-2-16,-23 0 45 15,-10 0 34-15,-14 0-20 16,-18 0-13-16,-11 0-11 0,-27 0-4 16,-26 0 25-16,-23 3-22 15,-4 1 1-15,27 1 8 16,30-3-17-16,34 1-32 15,9-3 0-15,-2 0 0 16,-5 2 0-16,5-2 0 16,13 0 0-1,11 0 0-15,17 0 0 16,5 0 0-16,5 0 0 16,9 0 0-16,0 0 0 15,0 0 0-15,0 0 0 16,0 0 0-16,0 0 0 15,7-4 0-15,9-1 0 0,3-4 0 16,6 1 0-16,6-2 0 0,5-2 0 16,2-2 0-16,4 0 0 15,-4 0 0-15,0 2 0 16,-7 3 0-16,-9 0 0 16,-1 6 0-16,-13 0 0 15,1 1 0-15,-7 2 0 16,-2 0 0-1,0 0 0-15,0 0 0 16,-6 0 0-16,-14 5 0 16,-2 2 0-16,-12 3 0 15,1-1 0-15,-8 2 0 16,4-1 0-16,-1 1 0 16,7-4 0-16,2 3 0 15,4-3 0-15,7-2 0 0,5 1 0 16,6-2 0-16,3 0 0 15,2 0 0-15,2 2 0 16,0 2 0-16,0 2 0 0,0 5 0 16,6 3 0-1,12 2 0-15,2 2 0 0,5 2 0 16,2 2 0-16,2-2 0 16,0 1 0-16,-6-4 0 0,0-4 0 15,-5-3 0-15,-7-3 0 16,-5-2 0-16,2-4 0 15,-6-3 0-15,0-2 0 16,-2 0 0-16,0 0 0 31,0 0 0-31,0 0 0 0,0 0 0 16,-6-7 0-16,-8-13 0 16,-17-20-89-16,2-1-862 15,-3-3-1561-15</inkml:trace>
  <inkml:trace contextRef="#ctx0" brushRef="#br1" timeOffset="76176.56">9634 10307 1431 0,'0'0'615'15,"0"0"-315"-15,0 0-8 0,0 0-47 16,0 0-46-16,0 0-55 15,0 0 43-15,-51 0 8 16,10 0-69-16,-3 0-26 16,-3 0-40-16,-4 0-21 15,8 0 6-15,1 0-30 16,7 0-1-16,6 0-1 0,4-2-1 16,9-4 52-16,5 1-64 15,7 2 0-15,2 1 0 16,2 2 0-16,0 0 0 15,0 0 0-15,0 5 0 0,0 15 0 16,0 6 0 0,6 6 0-1,1 3 0-15,-1 5 0 16,-3 2 0-16,2 3 0 0,-5-1 0 16,0 0 0-16,0-2 0 15,0-5 0-15,0 0 0 16,0-7 0-16,0-5 0 15,-5-6 0-15,5-7 0 16,-3-4 0-16,1-4 0 0,2-1 0 16,-2-3 0-16,0 0 0 15,-5 0 0-15,3 0 0 16,0-13 0-16,-1 1 0 16,5-12-336-16,5 4-463 15,10-1-520-15</inkml:trace>
  <inkml:trace contextRef="#ctx0" brushRef="#br1" timeOffset="76414.62">9440 10674 864 0,'0'0'1147'16,"0"0"-547"-16,0 0-300 15,0 0 32-15,0 0-41 16,0 0-71-16,-160 20-67 0,108-14-49 15,8-3-19-15,1 0-85 16,3-1 0-16,16-2 0 16,3 2 0-16,8-2 0 15,11 0 0-15,2 0-57 16,0 0-192-16,36 0-372 0,-1 0-170 16,6-4-647-16</inkml:trace>
  <inkml:trace contextRef="#ctx0" brushRef="#br1" timeOffset="76876.78">9587 10761 1128 0,'0'0'681'0,"0"0"-356"15,0 0 46-15,0 0-56 16,0 0-119-16,0 0-80 0,0 0-20 15,92 27-34-15,-65-27 6 16,-3 0-11-16,4 0-19 16,-1-2 20-16,-4-8 8 15,-5-5-9-15,-3 3 17 0,-3-2-25 16,-6 1-5-16,-6 1-11 16,0 0-23-16,0 3 25 15,0 4-16-15,0-2-8 31,-14 6 11-31,-1 1-21 0,-5 0-1 16,-5 0 0-16,-4 0 2 16,-2 13 17-16,-2 4-5 15,-1 3 8-15,5 1 31 16,0 4 1-16,10 1-54 16,7 2 0-16,6 0 0 15,6 0 0-15,0 0 0 0,6-3 0 16,12-3 0-16,5-3 0 15,1-2 0-15,0-6 0 16,10 0 0-16,17-5-60 16,-7-4-611-16,-3-2-1187 0</inkml:trace>
  <inkml:trace contextRef="#ctx0" brushRef="#br1" timeOffset="78030.9">10385 12176 1373 0,'0'0'685'15,"0"0"-440"-15,0 0-62 0,0 0-23 16,0 0-78-16,0 0-35 15,118 0 17-15,-70 0-8 16,0 0 1-16,4 0 12 16,-1-3 3-16,0 0 25 15,-6-4 2-15,-12 4-12 16,-4-2 6-16,-14 1-35 0,-3 3-14 16,-12 1 4-16,0 0-17 15,-7 0 14-15,-27 0 18 16,-12 0-27-16,-24 0 21 0,-28 0-18 15,-33 0-3 1,-25 0 33-16,-4 0 0 0,24 4-37 31,31 0-32-31,38-2 0 16,4-2 0-16,1 0 0 0,-3 0 0 16,1 0 0-1,12 0 0-15,23 0 0 0,10 0 0 16,9 0 0-16,6 0 0 15,4 0 0-15,0 0 0 16,0 0 0-16,0-2 0 0,0 2 0 16,2-4 0-16,12 0 0 15,3-3 0-15,6 0 0 16,6-1 0-16,2-3 0 16,2-1 0-16,5 0 0 15,-4-1 0-15,2 1 0 31,-7 1 0-31,-10 2 0 0,2 4 0 16,-13 3 0-16,-6 0 0 16,-2 2 0-16,0 0 0 15,0 0 0-15,0 0 0 16,-8 4 0-16,-15 7 0 0,-4 3 0 16,-4-2 0-1,-9 1 0-15,-2 2 0 0,2-1 0 16,0-3 0-16,4 2 0 0,7-4 0 15,7-1 0 1,9 1 0-16,6-1 0 0,7-2 0 16,0 2 0-16,0 2 0 15,7 2 0-15,10 2 0 16,8 0 0-16,-3 0 0 0,7 0 0 16,0-2 0-16,-2 0 0 15,0-3 0-15,-10-2 0 31,2-1 0-31,-11-2 0 16,1-1 0-16,-5-2 0 0,-1-1 0 0,-3 0 0 31,0 0 0-31,0 0 0 0,-16 0 0 16,-6 0-508-16,-12 0-715 0</inkml:trace>
  <inkml:trace contextRef="#ctx0" brushRef="#br1" timeOffset="78762.36">8948 12201 816 0,'0'0'903'15,"0"0"-430"-15,0 0-138 31,0 0 30-31,0 0-64 0,0 0-48 16,0 0-61-16,2-58-48 16,-14 53 6-16,-1 0-67 15,0 5-2-15,-5 0-81 16,0 0 0-16,-4 0 0 16,-3 10 0-16,5 5 0 15,-5 3 0-15,6 4 0 0,-4 2 0 16,7 1 0-16,3 7 0 15,7-3 0-15,4 2 0 16,2-4 0-16,0-1 0 16,8-6 0-16,13-2 0 0,-2-4 0 15,-1-5 0-15,5-5 0 32,-4-4 0-32,2 0 0 15,-3 0 0-15,1-7 0 16,2-7 0-16,1-4 0 0,0-5 0 15,3-8 0 1,-1-3 0-16,5-3 0 0,-2-9 0 16,-2-1 0-16,-6-2 0 15,-5-1 0-15,-3 3 0 0,-7-2 0 16,6 6 0-16,-6-1 0 16,3 7 0-16,-5 7 0 15,0 5 0-15,0 11 0 16,-2 4 0-16,2 9 0 15,-2 1 0-15,0 1 0 16,0 22 0-16,0 9 0 0,0 6 0 16,0 8 0-16,0 2 0 15,-2 0 0-15,-9 0 0 16,5-2 0-16,-4-1 0 16,8-5 0-16,0-6 0 15,2-5 0-15,0-8 0 0,0-5 0 31,0-6 0-31,0-4 0 16,0-1 0-16,0-5 0 16,0 0 0-16,11 0 0 0,7-7-473 15,5-7-848-15</inkml:trace>
  <inkml:trace contextRef="#ctx0" brushRef="#br1" timeOffset="80999.38">4130 13515 1107 0,'0'0'963'0,"0"0"-389"0,0 0-96 15,0 0-150-15,0 0-53 16,0 0-47-16,0 0-85 16,2-46-143-16,-2 46 0 15,0 0 0-15,0 7 0 16,-2 13 0-16,-11 4 0 0,-3 2 0 16,1 1 0-16,-1 1 0 15,1 0 0-15,5-3 0 16,4-2 0-16,4 0 0 15,2-5 0-15,0-3 0 16,0-1 0-16,12-3 0 31,5-5 0-31,5-4 0 0,2-2 0 16,7 0 0-16,3-7 0 16,0-6 0-16,1-5 0 15,-4-2 0-15,-2-4 0 16,-4 2 0-16,-3-4 0 15,-4 4 0-15,-2-3 0 16,-7 5 0-16,-1 5 0 0,-3 2 0 16,-5 6 0-16,0 4 0 15,0 1 0-15,0 2 0 0,0 0 0 16,0 0 0 0,0 0 0-16,0 8 0 0,-3 4 0 15,-3 7 0-15,-1-2 0 31,1 5 0-31,3 0 0 0,3 3 0 16,0-4 0-16,0 4 0 16,0-4 0-16,5-2 0 15,6-3 0-15,0-2 0 16,-2-5 0-16,0 0 0 16,0-6 0-16,-1-1 0 15,4-2 0-15,-1 0 0 0,5 0 0 16,-1 0 0-16,3-5 0 15,3-7 0-15,-2-5 0 16,4-2 0-16,-1-7 0 16,2-2 0-16,-2-3 0 15,1 2 0-15,-8-5 0 16,-1 1 0 0,-3 1 0-16,-7-2 0 15,1 3 0-15,-5 4 0 16,0 5 0-16,0 1 0 0,0 8 0 15,-5 1 0-15,-1 3 0 16,-1 6 0-16,1-1 0 16,-2 4 0-16,2 0 0 15,1 4-216-15,5 6-836 0</inkml:trace>
  <inkml:trace contextRef="#ctx0" brushRef="#br1" timeOffset="81662.07">5559 13186 1431 0,'0'0'746'16,"0"0"-287"-16,0 0-151 15,0 0-28-15,0 0-44 16,0 0-20-16,0 0-52 0,-143 80-16 31,99-39-40-31,-6 3-108 0,6 6 0 0,1 2 0 16,8 0 0-16,6-2 0 15,7-4 0-15,4-1 0 16,9-5 0-16,5-5 0 31,4 0 0-31,0-3 0 0,4-4 0 16,9-4 0-16,3-1 0 16,4-6 0-16,0-5 0 15,1-2 0-15,-2-3 0 0,-3-2 0 16,-1-1 0-1,-5-1 0-15,-4-2 0 16,-1-1 0-16,-5 0 0 0,0 0 0 0,0 0 0 16,0 0 0-16,0 0 0 15,0 0 0-15,-11-8 0 16,-1 0-260-16,6 2-903 0</inkml:trace>
  <inkml:trace contextRef="#ctx0" brushRef="#br1" timeOffset="82115.66">5758 13582 1395 0,'0'0'921'16,"0"0"-333"-16,0 0-112 15,0 0-128-15,0 0-112 16,0 0-104-16,0 0-132 16,79 10 0-16,-43-6 0 15,5 1 0-15,-6 1 0 0,-4-1 0 16,-4-2 0-16,-12 1 0 16,1-1 0-16,-9-3 0 15,-7 2 0-15,0-2 0 16,0 0 0-16,0 0 0 15,0 0 0-15,0 0 0 16,0 0 0-16,0 0-113 0,0 0-598 16,0 0-497-16</inkml:trace>
  <inkml:trace contextRef="#ctx0" brushRef="#br1" timeOffset="82562.4">6366 13349 1446 0,'0'0'400'15,"0"0"-95"-15,0 0 206 16,0 0-186-16,0 0-15 16,0 0-103-16,0 0-48 15,36-18-12-15,-23 24-14 0,5 8 20 16,-1 4-153-16,-1 4 0 15,3 5 0-15,-9 5 0 16,3 1 0-16,-3 1 0 16,-6 3 0-16,-2 1 0 15,-2-1 0-15,0 2 0 16,0 1 0-16,-6-1 0 0,-8 0 0 31,-1 0 0-31,-3-4 0 16,0 0 0-16,-2-6 0 15,0-5 0-15,0-1 0 16,0-7 0-16,-1-4 0 0,8-3 0 16,-3-2 0-1,8-1 0-15,3-5 0 0,1-1 0 16,4 0 0-16,-2 0 0 0,2 0 0 16,-2 0 0-16,-6 0 0 15,4-9 0-15,-5-2 0 16,5-4-614-16</inkml:trace>
  <inkml:trace contextRef="#ctx0" brushRef="#br1" timeOffset="83900.18">3794 15101 1684 0,'0'0'579'16,"0"0"-247"-16,0 0 207 15,0 0-238-15,0 0-74 16,0 0-13 0,0 0-64-16,62-72-80 15,-44 40-70-15,2-3 0 16,0-9 0-16,0 1 0 0,-2-3 0 15,2-3 0-15,-1-1 0 16,-5 6 0-16,1-2 0 16,-1 6 0-16,-5 4 0 15,0 10 0-15,-2 8 0 0,-3 6 0 16,-1 8 0-16,-1 4 0 16,0 0 0-16,2 0 0 15,3 0 0-15,2 16 0 16,6 4 0-16,1 4 0 15,0 4 0-15,0 2 0 16,-1 2 0-16,1 0 0 0,1 2 0 16,1-2 0-16,3-1 0 15,-4-2 0-15,1-2 0 16,-5-3 0-16,1-6 0 16,-5-2 0-16,-5-6 0 15,0-2 0-15,-4-2 0 16,0 0 0-1,0-3 0-15,0 6 0 16,-2-3 0-16,-13 4 0 16,-10-3 0-16,3 4 0 0,-9-1 0 15,-3 0 0-15,1-2 0 16,0 2 0-16,4-4 0 16,2 2 0-16,4-4 0 15,10 0 0-15,5 0 0 0,2-1 0 16,4-3 0-16,2 0 0 15,0 0 0-15,0 0 0 16,0 0 0-16,0 0 0 16,0 0 0-16,2 0 0 15,32 0-249-15,-5-15-614 16,7 1-615-16</inkml:trace>
  <inkml:trace contextRef="#ctx0" brushRef="#br1" timeOffset="84595.81">4676 14592 563 0,'0'0'1257'15,"0"0"-675"-15,0 0-50 0,0 0-170 16,0 0-40-1,0 0-88-15,0 0-82 0,9-49-60 16,-9 49-92-16,0 3 0 0,0 13 0 16,0 6 0-16,-9 4 0 15,-2 9 0-15,-5 0 0 16,8 3 0-16,-6 1 0 16,3-3 0-16,-2-3 0 15,1-1 0-15,4-3 0 31,1-3 0-31,3-3 0 0,2-6 0 16,2-3 0-16,0-5 0 16,0-2 0-16,0-3 0 15,4-3 0-15,5-1 0 16,4 0 0-16,5 0 0 16,4-12 0-16,3-5 0 15,3-3 0-15,4-6 0 0,4-4 0 16,-3-2 0-16,-2-3 0 15,1-1 0-15,-3 3 0 16,-7 0 0-16,-5 5 0 0,4 6 0 16,-10 3 0-1,-3 10 0-15,0 3 0 0,-6 4 0 16,0 2 0-16,-2 0 0 16,0 0 0-16,0 0 0 0,0 2 0 15,0 13 0-15,-2 6 0 16,-5 4 0-16,-2 6 0 15,2 1 0-15,3 1 0 16,2-4 0-16,2 4 0 31,0 1 0-31,6-2 0 0,10-4 0 16,4-4 0-16,0-8 0 16,1-4 0-16,-2-8 0 15,1-2 0-15,3-2 0 16,6 0 0-16,15-2 0 15,-4-10-481-15,-7-4-926 0</inkml:trace>
  <inkml:trace contextRef="#ctx0" brushRef="#br1" timeOffset="85098.16">5885 14388 1607 0,'0'0'551'16,"0"0"-176"-16,0 0 119 15,0 0-204-15,0 0-86 16,0 0-35-16,0 0-25 16,-67 5-3-16,34 20-20 15,-4 5-121-15,-3 5 0 16,3 8 0 0,1 3 0-16,3 4 0 15,4 0 0-15,6 0 0 16,7 0 0-16,8-1 0 15,8-3 0-15,0-4 0 16,0-1 0-16,6-9 0 0,8-6 0 16,1-9 0-1,-3-2 0-15,1-9 0 0,0-3 0 16,-4-3 0-16,6 0 0 0,-3 0 0 16,-1 0 0-16,-2-2 0 15,2-11 0-15,-2 2 0 16,2-4 0-16,11-6-471 15,-1 1-376-15,-2 3-646 0</inkml:trace>
  <inkml:trace contextRef="#ctx0" brushRef="#br1" timeOffset="85447.62">5895 14815 1363 0,'0'0'775'0,"0"0"-270"15,0 0-4-15,0 0-141 16,0 0-99-16,0 0-59 0,0 0-73 16,36-3-129-16,-16 2 0 15,5 1 0-15,0 0 0 0,2 0 0 16,-4 0 0-1,0 0 0-15,-3 0 0 0,-5 0 0 16,-3 0 0-16,-5 0 0 16,-5 0 0-16,0 0 0 15,-2 0 0-15,0 0 0 16,0 0 0 0,0 0 0-16,0 0 0 15,0 0 0-15,0 0 0 16,-11 0-147-16,-1 0-549 15,4-4-489-15</inkml:trace>
  <inkml:trace contextRef="#ctx0" brushRef="#br1" timeOffset="85946.97">6506 14476 393 0,'0'0'1557'0,"0"0"-1223"16,0 0-15-16,0 0 134 16,0 0-146-16,0 0-74 15,0 0-73-15,10-26-19 31,-6 26-42-31,0 0-45 0,9 12-8 16,3 4-46-16,-3 8 0 16,6 3 0-16,-9 6 0 15,6 1 0-15,-5 3 0 16,-2 2 0-16,-4 3 0 16,-3 2 0-16,-2 0 0 15,0 3 0-15,0-4 0 0,-4-2 0 16,-12-3 0-16,-2-1 0 15,-2-5 0-15,2-6 0 16,-1-1 0-16,0-4 0 16,3-9 0-16,1 1 0 15,4-5 0-15,2-2 0 16,2-3 0 0,5-2 0-16,0-1 0 15,2 0 0-15,-2 0 0 16,-5 0 0-16,4-19-24 0,1-2-802 15,0-5-945-15</inkml:trace>
  <inkml:trace contextRef="#ctx0" brushRef="#br1" timeOffset="93637.27">8994 13291 1092 0,'0'0'371'0,"0"0"-8"16,0 0 121-16,0 0-166 16,-22-109-39-16,22 89-49 15,0 5-29-15,9 1-53 16,10 11-37-16,8 3-46 15,14 3-19-15,5 23 19 0,6 11 4 16,-3 11 3-16,-9 10-17 16,-13 5-11-16,-18 2 10 15,-9 2-25-15,-11-3-29 0,-25-3 0 16,-9-8 0-16,-1 2 0 16,-8-3 0-16,3 3 0 15,3-2 0-15,13 3 0 16,11 2 0-16,10 0 0 0,10 0 0 15,4-3 0-15,0-1 0 16,4-2 0-16,12-1 0 16,-3-1 0-16,-4 0 0 15,-2 0 0-15,-2 4 0 32,-5 0 0-32,2 4 0 0,-2 5 0 15,0-2 0-15,0 6 0 16,0 1 0-16,0-2 0 15,0 1 0-15,0-6 0 16,0 0 0-16,0-3 0 16,0 1 0-16,0 2 0 15,0-1 0-15,4-2 0 0,-2-4 0 16,5-5 0-16,-3-9 0 16,0-8 0-16,-4-11 0 15,0-10 0-15,6-7 0 16,-6-4 0-16,0 0 0 0,0 0 0 15,0-4 0 1,-8-10 0 0,-5-9 0-16,-3-2 0 15,-10-31 0-15,6 3 0 0,-3-3-1175 0</inkml:trace>
  <inkml:trace contextRef="#ctx0" brushRef="#br1" timeOffset="94702.15">9973 14273 1030 0,'0'0'530'15,"0"0"6"-15,0 0-6 0,0 0-15 16,0 0-66-16,0 0-192 16,0 0-97-16,0-52-71 0,11 22-89 15,2-7 0-15,5-4 0 16,7-6 0-16,0-4 0 16,-4-6 0-16,6 1 0 15,-9-2 0-15,0 2 0 0,-7 8 0 16,2 6 0-16,-6 12 0 15,-2 8 0-15,-3 7 0 16,0 10 0-16,-2 5 0 16,5 0 0-16,-3 0 0 15,2 7 0-15,3 14 0 32,2 5 0-32,2 6 0 0,2 3 0 15,1 2 0-15,-1 1 0 16,1-2 0-16,1 1 0 15,3-2 0-15,-1-1 0 16,8-1 0-16,0-1 0 16,-3-4 0-16,3-1 0 15,-8-4 0-15,-1-3 0 0,-5-5 0 16,-4-3 0-16,-5-3 0 16,-2-1 0-16,0-2 0 0,-13 4 0 15,-14 0 0-15,-11-2 0 16,-9 2 0-16,-7-2 0 15,-4 0 0-15,10-1 0 32,3-4 0-32,9-1 0 0,7 0 0 15,14-2 0-15,3 0 0 16,10 0 0-16,0 0 0 16,2 0 0-16,0 0 0 15,10 0 0-15,38-6 0 16,-3-2-747-16,6-6-440 0</inkml:trace>
  <inkml:trace contextRef="#ctx0" brushRef="#br1" timeOffset="95270.25">10699 13798 1580 0,'0'0'712'0,"0"0"-247"0,0 0-5 16,0 0-92-1,0 0-53-15,0 0-119 0,0 0-196 32,3-46 0-32,-1 46 0 0,3 4 0 15,1 16 0-15,1 9 0 16,-1 6 0-16,-1 5 0 15,4 4 0-15,-5-1 0 16,3 1 0-16,-1-5 0 16,2 0 0-16,-2-3 0 15,5-2 0-15,1-6 0 0,-4-3 0 16,3-8 0-16,-3-7 0 16,-4-6 0-16,-2-2 0 15,0-2 0-15,7 0 0 16,2 0 0-16,5-14 0 15,4-8 0-15,7-10 0 16,4-6 0 0,5-8 0-16,1-4 0 15,3-6 0-15,1 1 0 16,-8 3 0-16,1 4 0 16,-10 9 0-16,0 8 0 0,-6 7 0 15,-7 7 0-15,-1 8 0 16,-8 5 0-16,0 1 0 15,-2 3 0-15,0 0 0 0,0 0 0 16,0 0 0-16,0 4 0 16,2 13 0-16,5 11 0 15,-1 0-667-15,6-5-615 0</inkml:trace>
  <inkml:trace contextRef="#ctx0" brushRef="#br1" timeOffset="95605.75">11778 13814 1827 0,'0'0'786'16,"0"0"-451"-16,0 0 8 15,0 0 129-15,0 0-139 0,0 0-333 16,0 0 0 0,94 0 0-16,-61 0 0 0,3 0 0 15,-7-2 0-15,-7 2 0 16,1 0 0-16,-10 0 0 0,-7 0 0 16,2 0 0-16,-6 0 0 15,0 0 0-15,-2 0 0 16,0 0 0-16,0 0 0 15,0 0 0-15,-12 13-183 32,-7 2-487-32,-6-1-311 0</inkml:trace>
  <inkml:trace contextRef="#ctx0" brushRef="#br1" timeOffset="95852.78">11749 14048 1822 0,'0'0'643'16,"0"0"-411"-16,0 0 337 16,0 0-101-16,0 0-205 15,0 0-164-15,143 0-99 16,-114 0 0-16,-2 0 0 0,-7 0 0 16,-11 0 0-1,2-1 0-15,-9 1 0 0,0-2 0 16,-2 2 0-16,5 0 0 0,-3-2 0 15,0 2-525-15,-2-5-780 16</inkml:trace>
  <inkml:trace contextRef="#ctx0" brushRef="#br1" timeOffset="97706.92">12766 13980 1577 0,'0'0'820'0,"0"0"-337"0,0 0-127 16,0 0-3-16,0 0-90 16,0 0-19-16,0 0-244 15,26-104 0-15,-12 74 0 0,-1-4 0 16,5-2 0-16,5-7 0 16,-6 1 0-16,8-2 0 31,-7 4 0-31,-3 6 0 15,-1 8 0-15,-1 8 0 0,-11 9 0 16,5 4 0 0,-3 5 0-16,-1 0 0 0,6 7 0 15,2 10 0-15,-3 10 0 16,6 3 0-16,-1 5 0 16,-1 4 0-16,-6-1 0 0,5 0 0 15,1-5 0-15,-6-2 0 16,5-4 0-16,-1 0 0 15,-2-5 0-15,3 1 0 16,1-6 0-16,-6-2 0 16,5-1 0-16,-4-2 0 15,-5-4 0-15,1-3 0 0,-3 2 0 16,0-4 0-16,0 1 0 16,-12 3 0-16,-7-2 0 15,-18 4 0-15,0-3 0 16,-13 2 0-16,2-3 0 15,-2-1 0-15,8 3 0 0,9-5 0 32,6 1 0-32,9-3 0 15,7 2 0-15,7-2 0 0,4 0 0 16,0 0 0 0,0 0 0-16,0 0 0 0,0 0 0 15,0 0 0-15,15 0 0 16,32-2-459-16,-5-5-406 15,1-6-510-15</inkml:trace>
  <inkml:trace contextRef="#ctx0" brushRef="#br1" timeOffset="98639.17">13523 13638 1709 0,'0'0'707'16,"0"0"-337"-16,0 0-32 16,0 0 7-16,0 0-30 15,0 0-99-15,0 0-120 16,25-67-96-16,-23 67 0 15,-2 16 0-15,0 11 0 0,0 6 0 16,0 7 0-16,-2 5 0 16,-13 2 0-16,-1-1 0 0,3 0 0 15,-1-8 0-15,3-6 0 16,7-2 0-16,0-11 0 16,4-5 0-16,0-5 0 15,0-6 0 1,0-3 0-16,10 0 0 15,13 0 0-15,4-14 0 16,6-4 0-16,3-6 0 16,1-6 0-16,6-2 0 15,-1-3 0-15,-4-3 0 16,-7 3 0-16,-4 1 0 0,-9 8 0 16,-3 5 0-16,-5 6 0 15,-6 7 0-15,-4 4 0 16,0 4 0-16,0 0 0 15,0 0 0-15,0 0 0 16,0 14 0-16,0 8 0 16,-4 6 0-16,-8 5 0 15,1 4 0-15,5-2 0 0,-4-3 0 16,10-1 0-16,0-6 0 16,0-7 0-16,0-4 0 0,10-5 0 15,3-2 0-15,-5-4 0 16,11-3 0-16,-4 0 0 15,1 0 0-15,0 0 0 32,-3-3 0-32,-2-4 0 0,-4 2 0 15,-7 1-203-15,0 0-820 0</inkml:trace>
  <inkml:trace contextRef="#ctx0" brushRef="#br1" timeOffset="99087.03">14121 14284 1182 0,'0'0'1057'16,"0"0"-680"-16,0 0-100 15,0 0 79-15,0 0-62 16,0 0-104-16,-127 0-25 16,65 0 33-16,-19 0-198 0,-19 5 0 15,-31-1 0-15,6 0 0 16,11-2 0-16,19 0 0 15,16-2 0-15,-8 0 0 16,-2 0 0 0,9 0 0-16,20-2 0 15,13-4 0-15,16 2 0 0,10-1 0 0,15 5 0 16,4-3 0-16,2 3 0 16,0 0 0-16,0 0 0 15,16 0 0-15,11 0 0 16,17 3-189-16,-7 12-694 15,-1-5-1360-15</inkml:trace>
  <inkml:trace contextRef="#ctx0" brushRef="#br1" timeOffset="100025.62">13401 14720 1242 0,'0'0'593'16,"0"0"-245"-16,0 0 12 15,0 0-38-15,0 0-77 16,0 0-45-16,-38-116-36 16,25 104-29-16,5 4-4 15,-2 2-38-15,-1 6-39 16,-3 0-20-16,1 0-25 0,-3 2 5 16,-3 10-7-16,-4 10-7 15,1 2 12-15,0 4-4 0,6 2-7 16,1 3 10-16,3-1-11 15,1 0-1-15,7-2-7 16,2-2 8-16,2-4 0 16,0-7 1-16,0-5-1 15,0-5 7 1,2-3-6-16,7-4 10 16,-1 0 2-16,11 0-12 15,-2-8 17-15,3-12-9 16,3 0 2-16,-4-6 10 15,6-3 8-15,-7 0-29 16,-1-2 0-16,2 1 0 16,-11 2 0-16,4 2 0 0,-10 6 0 15,5 8 0-15,-5 4 0 16,-2 4 0-16,0 4 0 16,2 0 0-16,-2 0 0 15,0 4 0-15,2 13 0 16,-2 6 0-16,0 5 0 15,0 6 0-15,0 2 0 0,-11 7 0 16,1 3 0-16,-9 3 0 0,3 4 0 16,-3 5 0-16,1-4 0 15,-3 1 0-15,8-4 0 16,-2 0 0-16,1-1 0 16,6-3 0-16,1-4 0 31,0-3 0-31,0-5 0 15,5-10 0-15,0-4 0 0,0-9 0 16,2-7 0-16,0-5 0 16,0 0 0-16,0 0 0 15,0-5 0-15,13-10 0 16,7-7 0-16,7-4 0 16,2-2 0-16,2-4 0 0,5 4 0 15,-7 0 0-15,-5 6 0 16,1 3 0-16,-10 2 0 15,-1 9 0-15,-3-2 0 16,-7 6 0-16,-2 0 0 16,3 1 0-16,-5 3 0 15,0-5 0 1,0-2-546-16,0-5-1234 0</inkml:trace>
  <inkml:trace contextRef="#ctx0" brushRef="#br1" timeOffset="100509.56">14781 14223 1582 0,'0'0'796'0,"0"0"-329"0,0 0-189 15,0 0 8-15,0 0-58 16,0 0-54-16,0 0-37 16,143-14 11-16,-101 12-148 0,-2-2 0 15,-7 1 0-15,-6 3 0 16,-4 0 0-16,-9 0 0 15,-8 0 0-15,-6 0 0 16,0 0 0-16,0 0-158 16,-12 7-363-16,-7 3-270 15,-8 2-653-15</inkml:trace>
  <inkml:trace contextRef="#ctx0" brushRef="#br1" timeOffset="100740.84">14688 14478 975 0,'0'0'1252'0,"0"0"-570"15,0 0-195-15,0 0-106 16,116 0-62-16,-83 0-319 0,-4 0 0 16,2 0 0-1,-4-2 0-15,2-3 0 0,-5 0 0 16,-4-3 0-16,5 1 0 15,-8 0 0-15,6-3-117 0,-9 1-712 16,-6-3-1061-16</inkml:trace>
  <inkml:trace contextRef="#ctx0" brushRef="#br1" timeOffset="101325.7">16119 14004 1378 0,'0'0'711'0,"0"0"-212"0,0 0-184 15,0 0 5-15,0 0-64 16,0 0-94-16,0 0-64 15,8-7-26-15,19 7 27 16,11 0 15-16,7 0-42 16,9 0-72-16,4 0 0 0,-1 0 0 15,-1 0 0-15,-7 0 0 16,-9 0 0-16,-11-3 0 16,-11 3 0-16,-9 0 0 15,-7 0 0-15,-2 0 0 16,0 0 0-16,-15 0 0 15,-22 0 0-15,-9 0 0 0,-12 0 0 16,-11 0 0-16,-3 0 0 16,8 0 0-16,8 0 0 15,12 0 0-15,15 0 0 0,10 0 0 16,15 0 0-16,4 0 0 16,0 0 0-16,0 0 0 31,0 7 0-31,16 7-276 0,1 0-565 15,2-2-851-15</inkml:trace>
  <inkml:trace contextRef="#ctx0" brushRef="#br1" timeOffset="101810.53">16623 14446 398 0,'0'0'290'0,"0"0"77"0,117-9-57 15,-72 6 75-15,-7-1-72 16,-18 4 0-16,-7-3-48 16,-3 3-70-16,-10 0-21 15,0 0-5-15,-14 0-2 0,-17 0-6 16,-21 0 14 0,-17 0-34-16,-10 0-16 0,-31 0-34 15,5 0-34-15,-4 0-57 16,4 3 0-16,23-1 0 15,-3-2 0-15,16 0 0 0,22 0 0 16,9 0 0-16,18 0 0 16,7 0 0-16,9 0 0 15,4 0 0-15,0-2 0 16,0 2 0-16,2 0 0 16,15 0 0-16,24 0-351 31,-8 0-541-31,3 2-1612 0</inkml:trace>
  <inkml:trace contextRef="#ctx0" brushRef="#br1" timeOffset="102425.31">16264 15150 1485 0,'0'0'778'0,"0"0"-508"0,0 0 2 15,0 0-46-15,0 0-84 16,122-21-8-16,-93 21-6 16,-2 0 12-16,-3-2-8 15,-6 2-30-15,-5 0-14 0,-1 0-11 16,-10 0-25-16,-2 0-7 15,0 0-20-15,0 0-25 16,0 0 0-16,-4 0 0 0,-21 0 0 16,-13 0 0-16,-9 0 0 15,-11-3 0-15,-4 3 0 16,-3 0 0-16,5-2 0 16,4-1 0-16,10 1 0 31,7 0 0-31,11-1 0 0,10 0 0 15,4-1 0-15,5 4 0 16,7-1 0-16,2 1 0 16,0 0 0-16,0 0 0 15,0 0 0-15,0 0 0 16,9 0 0-16,7-3 0 16,2 3-132-16,20 0-437 0,-7 0-237 15,-4-1-854-15</inkml:trace>
  <inkml:trace contextRef="#ctx0" brushRef="#br1" timeOffset="102541.02">16264 15150 1532 0</inkml:trace>
  <inkml:trace contextRef="#ctx0" brushRef="#br1" timeOffset="102809.17">16264 15150 1532 0,'-25'-153'647'0,"25"147"-288"0,0 0 158 0,0 3-150 0,0 0-63 0,0 3-100 0,0 0-38 16,0 0-166-16,0 0 0 16,0 16 0-16,0 6 0 0,0 7 0 15,0 0 0-15,0 1 0 16,0 5 0-16,0-3 0 16,0 0 0-16,0 0 0 15,-2-2 0-15,0-2 0 16,-3-2 0-16,5-6 0 15,0-2 0-15,0-7 0 0,-2-4 0 16,2-5 0-16,-2-2 0 16,2 0 0-16,0 0 0 15,0 0 0-15,0-2 0 16,-3-8 0-16,3-5 0 16,0 1 0-16,0-21 0 15,0 5-885 1,3 0-1718-16</inkml:trace>
  <inkml:trace contextRef="#ctx0" brushRef="#br1" timeOffset="103372.51">17603 14369 1597 0,'0'0'793'0,"0"0"-454"15,0 0-15-15,0 0-15 0,0 0-81 16,0 0-78-16,0 0-17 16,0 0 7-16,112 0-57 15,-72 0-83-15,-7 0 0 16,1 0 0-16,-12 0 0 16,-5 0 0-16,-3 0 0 15,-5 0 0 1,-7 0 0-16,-2 0 0 15,0 0 0-15,0 0 0 16,0 0 0-16,0 3-227 16,-15 13-237-16,-10-4-187 15,5 0-469-15</inkml:trace>
  <inkml:trace contextRef="#ctx0" brushRef="#br1" timeOffset="103641.18">17579 14624 464 0,'0'0'1534'0,"0"0"-1028"0,0 0-180 31,0 0 208-31,0 0-200 0,0 0-71 16,129 0-128-16,-105 0-135 15,3-2 0-15,-4 0 0 16,-8 2 0-16,-3-2 0 15,-6 2 0-15,-6 0 0 16,2 0 0-16,-2 0 0 16,0 0 0-16,0 0 0 0,0 0 0 15,0 0-51-15,0 0-571 16,0 0-412-16</inkml:trace>
  <inkml:trace contextRef="#ctx0" brushRef="#br1" timeOffset="104525.7">18856 14400 1172 0,'0'0'758'16,"0"0"-378"-16,0 0 4 16,0 0 0-16,0 0-78 15,0 0-83-15,0 0-34 16,0 0-34-16,4 0-10 16,19 0-145-16,4 0 0 31,8 0 0-31,5 0 0 0,3 0 0 15,-3 0 0-15,-3 0 0 16,2 0 0-16,-8 0 0 16,0 0 0-16,-4 0 0 15,-5-3 0-15,-6 1 0 0,-5 2 0 16,-5 0 0 0,-6 0 0-16,0 0 0 0,0 0 0 15,0 0 0-15,0 0 0 0,0 0 0 16,0 0 0-16,0-2 0 15,0 2 0-15,0 0 0 16,0 0 0-16,0 0 0 16,0 0 0-16,-2 0 0 15,-7 0 0 1,-9 0-207-16,1 0-524 16,-4-3-668-16</inkml:trace>
  <inkml:trace contextRef="#ctx0" brushRef="#br1" timeOffset="106488.19">33116 12934 378 0,'0'0'153'0,"0"0"77"0,0 0 27 16,0 0-24-16,0 0 6 16,0 0 4-16,0 0 9 15,29-30-1-15,-29 27-8 16,2-1-14-16,-2 0-32 16,0 2-19-16,0 1-22 31,0 1-14-31,0 0-37 0,0 0-18 15,0 0-36-15,0 0-25 16,0 0-26-16,0 7-3 16,0 12 3-16,0 4 0 15,0 4 1-15,0 1 4 16,0-2-5-16,0 0 0 16,0-2 5-16,0-4-5 0,-4-2-1 15,-3-4 0-15,2-3-3 16,-1-6 4-16,1-1 0 15,-1-4 1-15,-3 0 8 0,-5 0 4 16,-3 0 17-16,-3-2 14 16,-9-12-23-16,-5 1 3 31,-1-6-12-31,-4 0 4 0,4-1 8 16,-7 1-3-16,6 0 6 15,0 4 8-15,2-2-19 16,3 3 8-16,2-3-3 15,0 2 2-15,3-1 1 16,-3 2-14-16,2 1 1 16,3 0 1-16,-1 2-12 0,2-2 9 15,6 4 8-15,-1-2-17 16,3 2 0-16,-3-2 0 16,-1 1 0-16,2 0 0 15,-1 0 0-15,1 0 0 16,-2 1 0-16,2 0 0 15,-1-1 0-15,2 0 0 0,1 0 0 16,-6 0 0-16,4 1 0 16,-1 0 0-16,3-1 0 15,-6 2 0-15,1-2 0 0,3 3 0 16,-2-4 0-16,2 3 0 16,-1-2 0-16,0 2 0 31,0-1 0-31,0 2 0 15,3 1 0-15,1 0 0 0,3-1 0 16,0 4 0-16,4-1 0 16,1 2 0-16,1-1 0 15,3 3 0-15,2-1 0 16,0 1 0-16,0 0 0 16,0 0 0-16,-2 0 0 0,2 0 0 15,0 0 0-15,0 0 0 16,0 0-15-16,0 0-129 15,-4 0-150-15,-8 0-259 16,-1 1-219-16,3-1-1282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2155.72363" units="1/cm"/>
          <inkml:channelProperty channel="Y" name="resolution" value="3449.15796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1-10-28T09:28:22.738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11538 1969 26 0,'0'0'84'0,"0"0"-5"32,0 0-15-32,0 0-4 0,0 0-15 15,0 0-10-15,0 0-4 16,0 0-8-16,0 0 3 15,0 0-7-15,0 0-2 16,0 0 2-16,0 0-7 16,0 0-1-16,0 0 1 15,0 0-1-15,0 0 7 0,0 0 0 16,0 0-6-16,0 0 5 16,0 0-4-16,0 0 0 15,0 0 2-15,0-2-8 16,0 2 3-16,0-2-3 15,0 0-6-15,0 2 0 0,0 0 0 32,0 0-1-32,0 0-1 0,0-2-31 15,0 2-9 1,0 0-13-16,0 0 4 0,0 0-24 16,0 0-41-16,0 0-18 15,0 0-60-15</inkml:trace>
  <inkml:trace contextRef="#ctx0" brushRef="#br0" timeOffset="1901.29">17568 2368 428 0,'0'0'21'16,"0"0"-21"-16,0 0-174 15,0 0 89-15,0 0 70 16,0 0 14-16,0 0-30 15,-41 0-112-15</inkml:trace>
  <inkml:trace contextRef="#ctx0" brushRef="#br0" timeOffset="4955.58">24695 2520 46 0,'0'0'88'16,"0"0"36"-16,0 0 22 15,0 0-26-15,0 0-16 0,0 0-8 16,0 0-19-16,-8 0 1 15,6 0-16-15,2 0-46 32,-2 0 1-32,2-2-17 15,-2 2 0-15,-7-2-10 0,5 2-113 16,-4 0-137-16</inkml:trace>
  <inkml:trace contextRef="#ctx0" brushRef="#br0" timeOffset="5823.75">19743 2398 5 0,'0'0'0'16,"0"0"-5"-16</inkml:trace>
  <inkml:trace contextRef="#ctx0" brushRef="#br0" timeOffset="6402.86">17703 2334 722 0,'0'0'157'15,"0"0"-103"-15,0 0-40 0,0 0-8 16,0 0 7-16,0 0 12 16,0 0-1-16,-2 0 7 15,0 0-31-15,2 0 0 16,-13 0-40-16,6 0-135 15,-4 0-164-15</inkml:trace>
  <inkml:trace contextRef="#ctx0" brushRef="#br0" timeOffset="6941.19">12956 2421 980 0,'0'0'77'32,"0"0"-77"-32,0 0-259 0,0 0-397 0</inkml:trace>
  <inkml:trace contextRef="#ctx0" brushRef="#br0" timeOffset="17561.75">4364 3967 1400 0,'0'0'660'15,"0"0"-409"-15,0 0 136 16,0 0-9-16,0 0-83 15,0 0-41-15,0 3-17 0,0-3-3 16,0 0-234-16,5-12 0 16,8-11 0-16,7-8 0 15,5-10 0-15,4-10 0 16,2-7 0-16,2-11 0 16,1-1 0-16,-5 1 0 15,-2 6 0 1,-5 7 0-16,-5 10 0 15,2 10 0-15,-6 10 0 16,-2 8 0-16,-4 5 0 16,-5 7 0-16,0 4 0 0,-2 2 0 15,0 0 0-15,0 0 0 16,2 0 0-16,5 7 0 16,2 8 0-16,4 7 0 0,2 3 0 15,4 5 0-15,-1 4 0 16,3 2 0-16,4 3 0 15,0 0 0-15,4 1 0 16,0 0 0-16,0-4 0 16,0 1 0-16,-2-8 0 31,-2-3 0-31,-6-2 0 0,-5-5 0 16,-3-5 0-16,-7-4 0 15,-2 0 0-15,-2-2 0 16,0 0 0-16,-2 4 0 15,-15-1 0-15,-10 4 0 16,-10-1 0-16,-9 1 0 0,-8-4 0 16,-2-1 0-16,6-5 0 15,0 2 0-15,13-3 0 0,10-2 0 16,9-1 0-16,9-1 0 16,5 0 0-16,4 0 0 15,0 0 0-15,0 0 0 16,0 0 0-16,4 0 0 15,14-5 0-15,8-7-69 0,30-18-632 16,-4 5-231-16,-5-1-606 16</inkml:trace>
  <inkml:trace contextRef="#ctx0" brushRef="#br0" timeOffset="18730.39">5229 3381 1243 0,'0'0'510'0,"0"0"72"16,0 0-18-16,0 0-188 16,0 0 73-16,0 0-191 31,0 0-144-31,-4-101-114 16,4 96 0-16,0 5 0 0,0 0 0 15,0 0 0-15,0 0 0 16,0 0 0-16,0 0 0 15,0 0 0-15,0 0 0 16,0 0 0-16,0 0 0 16,0 0 0-16,0 3 0 0,0 1 0 15,2 1 0-15,2-4 0 16,-2 3 0-16,0-2 0 16,-2-2 0-16,0 0 0 15,6 0 0-15,-6 0 0 16,2 0 0-16,-2 0 0 15,2 0 0-15,-2 0 0 0,0 0 0 16,0 0 0-16,0 0 0 16,0 0 0-16,0 0 0 15,2 0 0-15,-2 0 0 0,0 0 0 16,2 0 0-16,-2 0 0 16,0 0 0-16,0 0 0 31,0 0 0-31,0 0 0 0,2 0 0 15,-2 0 0-15,0 0 0 16,0 0 0-16,0 0 0 16,0 0 0-16,0 0 0 15,0 0 0-15,0 0 0 16,0 0 0-16,0 0 0 16,0 0 0-16,5 0 0 0,1 4 0 15,2 3 0-15,-2-2 0 16,3 4 0-16,-1 0 0 15,2 4 0-15,1 1 0 16,0 2 0-16,0 0 0 16,0 4 0-16,1 3 0 15,1-2 0 1,-2 4 0-16,3 1 0 16,-4 3 0-16,6-1 0 15,-5 2 0-15,2-4 0 0,-1 0 0 16,-6-1 0-1,5-6 0-15,-3-1 0 0,-2-1 0 16,-2-6 0-16,1 0 0 16,-3-4 0-16,0 0 0 0,0-4 0 15,0 0 0-15,-2-1 0 16,6-2 0-16,-6 0 0 16,2 0 0-16,-2 0 0 15,2 0 0-15,0-2 0 16,5-13 0-16,-1-7 0 15,6-7 0-15,3-10 0 0,1-6 0 16,-1-4 0-16,1 0 0 16,-3 6 0-16,3 2 0 15,-3 7 0-15,1 9 0 16,-3 3 0-16,-5 6 0 16,1 6 0-16,-3 1 0 31,-1 5 0-31,-1 3 0 0,-2-2 0 15,3 3 0-15,-3 0 0 16,0 0 0-16,0 0 0 0,0 0 0 16,0 0 0-1,0 0 0-15,0 0 0 0,0 0 0 16,0 0 0-16,0 0-709 16,6 4-564-16</inkml:trace>
  <inkml:trace contextRef="#ctx0" brushRef="#br0" timeOffset="19077.14">5967 3379 2032 0,'0'0'639'0,"0"0"-448"16,0 0 146-16,0 0 145 15,0 0-242-15,0 0-65 16,0 0-175-16,78 8 0 16,-53-3 0-16,-1-1 0 0,1-2 0 15,-8 3 0-15,-3-3 0 16,-3-2 0-16,-5 2 0 16,-1-2 0-16,-3 0 0 15,0 0 0-15,-2 0 0 0,0 2 0 16,0-2 0-16,0 0 0 15,0 0 0-15,0 0 0 0,0 0 0 16,0 0-74 0,-15 5-498-16,-1 2-196 0,-1-3-153 0</inkml:trace>
  <inkml:trace contextRef="#ctx0" brushRef="#br0" timeOffset="19361.3">5980 3604 1408 0,'0'0'997'15,"0"0"-711"-15,0 0 30 16,0 0 225-16,0 0-209 16,0 0-116-16,0 0-216 0,127 1 0 15,-106 1 0-15,-6 0 0 16,1 1 0-16,-5-3 0 15,-5 0 0-15,-1 0 0 16,-5 0 0-16,5 0 0 16,-5 0 0-16,0 0 0 0,0 0 0 31,0 0 0-31,0 0 0 16,-7 0 0-16,-7 0-362 15,-3 0-978-15</inkml:trace>
  <inkml:trace contextRef="#ctx0" brushRef="#br0" timeOffset="20262.93">6618 3347 851 0,'0'0'1299'16,"0"0"-927"-16,0 0-58 16,0 0 140-16,0 0-153 15,0 0-37-15,0 0-89 16,20-41-109-16,-20 41-66 16,0 0 0-16,0 4 0 15,0 12 0-15,0 8 0 16,0 3 0-16,0 1 0 15,0-1 0-15,0-4 0 16,0-3 0-16,0-4 0 16,9-7 0-16,6-2 0 0,8-5 0 15,8-2 0 1,4 0 0-16,4-14 0 0,3-6 0 16,-7-4 0-16,6-4 0 15,-12-3 0-15,-5 6 0 16,-6 0 0-16,-9 7 0 15,-3 7 0-15,-4 4 0 16,-2 6 0-16,0 1 0 0,0 0 0 16,0 0 0-16,0 0 0 15,0 1 0-15,0 14 0 0,-6 5 0 16,2 2 0 0,-1 6 0-16,3-2 0 0,0 2 0 15,2 0 0-15,0-4 0 16,0-4 0-16,9-3 0 15,7 0 0-15,3-8 0 0,4 0 0 32,1-5 0-32,3-4 0 15,2 0 0-15,0 0 0 16,0-4 0-16,0-10 0 16,-5-4 0-16,-1 1 0 15,-3-6 0-15,-7-3 0 16,-1 0 0-16,-6-2 0 0,-4-2 0 15,-2 2 0-15,0 3 0 16,0 5 0-16,0 2 0 16,0 6 0-16,0 1 0 15,-2 4 0-15,-2 1 0 16,-4 2 0-16,4 0 0 16,-2 2 0-16,-3 2 0 0,-1 0 0 15,-5 2-183-15,1 12-489 0,8 2-338 0</inkml:trace>
  <inkml:trace contextRef="#ctx0" brushRef="#br0" timeOffset="20646.89">7525 3909 2152 0,'0'0'633'0,"0"0"-513"15,0 0 94-15,0 0 240 16,-147 0-214-16,56 0-37 16,-34 0-123-16,7 0-80 15,6 0 0-15,16 0 0 16,23 0 0-16,-5 0 0 15,-2-3 0 1,12 1 0-16,18-2 0 16,13 2 0-16,11 0 0 15,12 1 0-15,8-2 0 0,4 0 0 16,2 3 0-16,0-1 0 16,0 1 0-16,0 0 0 15,4 0 0-15,27 0-255 16,-2 0-772-16,5 1-1212 0</inkml:trace>
  <inkml:trace contextRef="#ctx0" brushRef="#br0" timeOffset="21578.28">7218 4243 1385 0,'0'0'533'0,"0"0"-335"16,0 0 74-16,0 0 91 16,0 0-58-16,0 0-85 0,0 0-93 15,-36-83-31-15,14 83-33 16,-7 0-12-16,-7 7 5 16,1 8-34-16,-2 6 1 15,6 1-22-15,4 3 7 16,6 2-7-16,2 3 0 15,4 2-1 1,8-3 3-16,5 3-3 16,2-7 0-16,0-4-1 15,0-4 1-15,14-5 17 16,1-4 2-16,5-3 29 16,3-5 23-16,0 0-29 15,4 0 10-15,2-13-4 16,0-3-24-16,5-6 24 0,-3-3-48 15,-2-4 0-15,-7-3 0 16,3 0 0-16,-8-3 0 0,-3 1 0 16,-1 2 0-16,-1 5 0 15,-8 7 0-15,1 6 0 16,-3 6 0-16,0 4 0 16,-2 4 0-16,0 0 0 0,0 0 0 15,0 5 0-15,0 13 0 16,0 11 0-16,0 7 0 15,-2 6 0-15,-7 2 0 16,-5 4 0-16,-1 1 0 16,-3-2 0-16,1 1 0 15,-4 1 0 1,1-3 0-16,-2 0 0 16,8-4 0-16,-1-2 0 15,1-8 0-15,6-3 0 16,-1-8 0-16,5-4 0 15,1-9 0-15,3-4 0 16,0-4 0-16,0 0 0 16,0 0 0-16,11 0 0 0,12-17 0 15,3-2 0-15,8-6 0 0,6-3 0 16,2-2 0-16,3 2 0 16,-3 1 0-16,-2 6 0 15,-9 1 0-15,-6 6 0 16,-9 4 0-16,-8 5 0 31,-8 2 0-31,0 3 0 0,0 0 0 16,0-2 0-16,0 2 0 15,-18-6 0-15,-1-2-711 16,-2-2-1216-16</inkml:trace>
  <inkml:trace contextRef="#ctx0" brushRef="#br0" timeOffset="22078.73">8618 3671 712 0,'0'0'1705'16,"0"0"-1131"-16,0 0-349 16,0 0 148-16,0 0-42 0,0 0-155 15,0 0-176-15,-61 0 0 16,26 0 0-16,-4 0 0 16,2 0 0-16,1 0 0 15,5 0 0-15,8 2 0 16,8 1 0-16,6-2 0 15,4 2 0 1,5-3 0-16,0 0 0 16,0 1-114-16,25 2-382 15,0 1-234-15,2-3-422 0</inkml:trace>
  <inkml:trace contextRef="#ctx0" brushRef="#br0" timeOffset="22278.85">8628 3900 1790 0,'0'0'605'16,"0"0"-146"-16,0 0 36 15,0 0-141-15,0 0-86 16,-137 30-143-16,110-28-125 16,4-2 0-16,3 2 0 0,5-2 0 15,4 0 0-15,6 0 0 16,5 0-92-16,0-8-501 15,14-4-831-15</inkml:trace>
  <inkml:trace contextRef="#ctx0" brushRef="#br0" timeOffset="23078.3">10113 3573 98 0,'0'0'1433'0,"0"0"-893"15,0 0-253-15,0 0 63 16,0 0-52-16,0 0-66 16,0 0-51-16,54 0-28 15,-32 0-5-15,14 0-34 16,-3 0-7-16,9 0-23 16,1 0-13-16,-3 0-71 0,-7 0 0 15,1 0 0-15,-10 0 0 0,-8 0 0 16,-5 0 0-16,-4 0 0 15,-5 2 0-15,-2-2 0 16,0 0 0-16,0 0 0 16,-2 0 0-16,-11 0 0 31,-12 0 0-31,-6 0 0 0,-12 0 0 16,-8 0 0-16,-5 0 0 15,5 0 0-15,0 0 0 16,2 0 0-16,5 0 0 15,3 0 0-15,10 0 0 16,8 0 0-16,8-2 0 16,4 0 0-16,11 2 0 0,-3 0 0 15,3 0 0-15,0 0 0 16,0 0 0-16,0 0 0 16,0 0 0-16,0 0 0 15,0 0 0-15,0 0 0 0,0 0 0 16,0 0 0-1,0 0 0 1,0 0 0-16,0 0 0 16,0 0 0-16,8 0-9 15,0 0-279-15,13 0-266 0,-2 0-151 16,-1 0-432-16</inkml:trace>
  <inkml:trace contextRef="#ctx0" brushRef="#br0" timeOffset="24131.39">10187 3414 1136 0,'0'0'384'0,"0"0"-30"15,0 0 136-15,0 0-145 16,0 0-88-16,0 0-50 16,0 0-4-16,-9-40-47 15,4 29 6-15,5 0-25 16,0 0-29-16,0 1 0 0,0 2-59 15,0 1-49-15,0 4 0 16,0 0 0-16,0 2 0 0,0 1 0 16,0-3 0-16,0 3 0 15,0 0 0-15,0 0 0 16,0 0 0 0,0 0 0-16,0 0 0 15,0 10 0-15,0 5 0 16,0 3 0-16,0 2 0 15,-2 2 0-15,-2 1 0 16,2 2 0-16,-5-1 0 0,5 1 0 16,-3-4 0-1,3 1 0-15,-3 0 0 16,3 0 0-16,0 0 0 0,0-1 0 16,0 2 0-16,-3-2 0 15,5-2 0-15,-2-2 0 16,2-3 0-16,-2-2 0 15,0-1 0-15,2-3 0 16,-3 1 0-16,3-2 0 0,0 1 0 16,0-1 0-16,0-1 0 15,0-2 0-15,0 0 0 16,0 0 0-16,0 0 0 16,0-2 0-16,0 0 0 0,0 0 0 15,0-2 0 1,0 3 0-1,0-3 0-15,0 0 0 16,0 0 0-16,0 0 0 0,0 0 0 16,0 0 0-16,0 0 0 15,0 0 0-15,0 0 0 16,0 0 0-16,0 0 0 16,0-5 0-16,0-6 0 15,-5-16-3-15,5 3-838 16,-2-2-1744-16</inkml:trace>
  <inkml:trace contextRef="#ctx0" brushRef="#br0" timeOffset="27394.58">10198 3993 396 0,'0'0'704'0,"0"0"-470"15,0 0 4-15,0 0 83 16,0 0 28-16,0 0-54 15,0 0-47 1,-18 3-47-16,18-3-22 16,0 3-24-16,16 0-40 15,4 1 0-15,14 3 10 16,5-2-32-16,17 2-12 0,2-2-15 16,5-1-24-16,-3-1 9 15,-6-3-9-15,-12 1 4 16,-9-1-46-16,-8 0 0 15,-10 0 0-15,-8 3 0 0,-5-3 0 16,-2 0 0-16,0 1 0 16,0-1 0-16,-7 0 0 15,-15 0 0-15,-16 0 0 16,-13 0 0-16,-21 0 0 16,-12-1 0-16,-9-6 0 0,-8 1 0 15,-4 1 0-15,10-4 0 16,3 3 0-16,16-2 0 15,9 0 0-15,18 0 0 16,13 3 0-16,14-2 0 16,9 2 0-16,4 0 0 15,9 3 0 1,0 0 0-16,0 0 0 16,0 2 0-16,0 0 0 15,0 0 0-15,0 0 0 16,26 0 0-16,-1 0-557 15,2 6-404-15</inkml:trace>
  <inkml:trace contextRef="#ctx0" brushRef="#br0" timeOffset="29164.2">10096 4466 1196 0,'0'0'609'0,"0"0"-370"15,0 0-6-15,0 0 56 16,0 0-52-16,0 0-40 15,0 0-40-15,131 0-22 16,-98 0 4-16,5 0-20 0,-7 0-10 16,-2 0-17-16,-13 0-34 15,-3 0 1-15,-6 0-19 0,-5 0-1 16,-2 0 0-16,0 0-18 16,0 0 0-16,-13 0-1 15,-12 1 2-15,-10 2 4 16,-9-3-26-16,-10 0 0 31,-4 0 0-31,0 0 0 0,4 0 0 16,8 0 0-16,7 0 0 15,13 0 0-15,10 0 0 16,5 0 0-16,9 0 0 16,2-3 0-16,0 2 0 15,0-2 0-15,0-1 0 16,2 1-48-16,9-4-263 0,14 1-308 15,-5 0-211-15,2 1-442 0</inkml:trace>
  <inkml:trace contextRef="#ctx0" brushRef="#br0" timeOffset="29248.91">10096 4466 1217 0</inkml:trace>
  <inkml:trace contextRef="#ctx0" brushRef="#br0" timeOffset="29452.82">10096 4466 1217 0,'13'-77'735'0,"-13"77"-448"0,0 0 49 0,0 0 125 0,0 0-181 15,0 0-72-15,0 6-86 16,0 12 31-16,0 10 13 16,0 9-35-16,4 2-131 31,-2 6 0-31,8 1 0 0,-6-4 0 16,-2-4 0-16,3-4 0 15,-3-7 0-15,-2-8 0 16,0-7 0-16,0-4 0 15,0-5 0-15,0-3 0 16,0 0 0-16,0 0 0 16,-2-16 0-16,-12-16-93 0,1 3-598 15,4-1-754-15</inkml:trace>
  <inkml:trace contextRef="#ctx0" brushRef="#br0" timeOffset="30012.29">11917 3730 1468 0,'0'0'697'16,"0"0"-368"-16,0 0 51 0,0 0-21 16,0 0-94-16,0 0-38 31,0 0-64-31,0 0-40 16,2 5-38-16,-16-2-85 15,-1-2 0-15,-12 2 0 0,-2-2 0 16,-2 2 0-16,-4-3 0 15,6 0 0-15,2 0 0 16,4 0 0-16,10 1 0 16,6-1 0-16,0 0 0 0,7 0 0 15,0 0 0-15,0 0 0 16,0 0 0-16,0 0-233 16,9 0-227-16,20 2-152 15,-4 3-215-15,-1-2-310 0</inkml:trace>
  <inkml:trace contextRef="#ctx0" brushRef="#br0" timeOffset="30233.49">11905 3921 1215 0,'0'0'395'0,"0"0"124"15,0 0 1-15,0 0-148 16,0 0-6-16,0 0-85 0,-127 58-76 15,96-57-65-15,2-1-57 16,0 0-83-16,14 0 0 0,1 0 0 16,8 0 0-16,1 0-3 15,5 0-63-15,0 0-99 16,29-13-296-16,7 2-206 16,4-3-376-16</inkml:trace>
  <inkml:trace contextRef="#ctx0" brushRef="#br0" timeOffset="30811.34">12730 3837 725 0,'0'0'1095'0,"0"0"-703"0,0 0-115 15,0 0 75-15,0 0-34 16,0 0-98-16,0 0-89 0,18 0-43 16,7 0-11-16,8 0-35 15,5 0 6-15,5 0 15 16,-1 0-3-16,-7 0-8 31,1 0 1-31,-9-6-13 0,-5 5 23 16,-9-1-63-16,-5 2 0 15,-4 0 0-15,-4 0 0 16,0 0 0-16,0 0 0 16,0 0 0-16,-10 0 0 15,-7 0 0-15,-10 0 0 16,-15 0 0-16,-5 0 0 0,-9 0 0 15,-2 2 0-15,2-1 0 16,8 5 0-16,5-5 0 16,9 1 0-16,15 0 0 15,5-2 0-15,5 0 0 16,7 0 0-16,2 0 0 0,0 0 0 16,0 0 0-16,0 0 0 15,0 0 0-15,0 0 0 16,0 0 0-16,0 0 0 15,0 0 0-15,9 0 0 0,2 0-279 16,11-2-272 0,3-1-71-16,-7-4-260 0</inkml:trace>
  <inkml:trace contextRef="#ctx0" brushRef="#br0" timeOffset="31334.34">12779 3739 1585 0,'0'0'569'0,"0"0"-294"15,0 0 100-15,0 0 82 16,0 0-179-16,0 0-59 16,0 0-40-16,7-58-20 15,-7 57-159-15,0 1 0 16,0 0 0-16,0 0 0 15,0 0 0 1,0 0 0-16,0 0 0 16,0 4 0-16,0 8 0 15,0 5 0-15,0 4 0 16,-7 2 0-16,3 4 0 0,-5-1 0 16,4 4 0-16,-1-2 0 15,-1 2 0 1,5-2 0-16,-2 1 0 0,-1-4 0 15,5 1 0-15,-2-4 0 0,2-2 0 16,0-4 0-16,0-2 0 16,0-4 0-16,0-2 0 15,0-1 0-15,0-4 0 16,0-3 0-16,0 0 0 16,0 0 0-16,0 0 0 0,-3 0 0 15,3 0 0-15,-2 0 0 16,2 0 0-16,-2 0 0 15,0 0 0-15,-5-7 0 16,-4-8 0-16,-5-3 0 16,-13-11-272-16,2 2-566 31,10 1-916-31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2155.72363" units="1/cm"/>
          <inkml:channelProperty channel="Y" name="resolution" value="3449.15796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1-10-28T09:30:17.74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31498 6354 1373 0,'0'0'294'0,"0"0"-116"16,0 0 98-16,0 0 0 0,0 0-72 15,0 0-121 1,0 0-34-16,0 4-22 0,0 10 48 16,0 5 38-16,0 3-36 15,0 2 0-15,2 1 1 16,-2-1-31-16,2 1 20 16,0-4-21-1,0 0-19-15,-2-3 20 16,3-2-17-16,-3-2 4 15,0-2 2-15,0-4-24 16,0-2 18-16,0-2-7 16,0 1-4-16,0-5 28 15,0 0-19-15,0 0 22 0,-7 0 19 16,-2 0-3-16,-4 0 40 16,-12-7-23-16,-6-5-34 15,0-6-49-15,-11 0 0 16,-1-4 0-16,-1 0 0 0,2 0 0 15,-1 0 0-15,1-2 0 16,-1 2 0-16,3 2 0 16,0 0 0-16,-1-3 0 0,4 4 0 15,-3-1 0-15,-1-1 0 16,6 1 0-16,-1 3 0 16,1-2 0-16,6 3 0 15,-5 0 0-15,3 2 0 16,0-2 0-16,2 1 0 31,0 0 0-31,0-2 0 0,2 3 0 16,0-1 0-16,0 3 0 15,6 0 0-15,-4 2 0 16,0-2 0-16,3 2 0 16,-3-2 0-16,3 2 0 15,2-1 0-15,5 4 0 0,1-2 0 16,3 4 0-16,2-4 0 15,0 5 0-15,5 1 0 16,-1-2 0-16,5 5 0 16,0-2 0-16,0 2 0 0,0 0 0 15,0 0 0-15,0 0 0 16,0 0 0-16,0 0 0 31,0 0-224-31,0 0-461 0,0-4-422 0</inkml:trace>
  <inkml:trace contextRef="#ctx0" brushRef="#br0" timeOffset="3600.08">17679 3359 1756 0,'0'0'580'31,"0"0"-335"-31,0 0 30 0,0 0 27 16,0 0-66-16,0 0-93 15,0 0-43-15,-7 8-32 16,-8-4-7-16,-10 2 17 16,-6-1-12-16,-4 4 2 0,-4 0-20 15,-3 1-18-15,7 3-10 16,1-1-20-16,7 2-1 0,9 4 0 15,7 0-1-15,7 2 2 16,4 2 12-16,0-3 0 16,0 2-12-16,0-3 0 15,0-2 0-15,0 0 0 16,0 0 0-16,-4 1 0 16,-8-1 0-1,-5-1 0-15,-8 3 0 16,-4-1 0-16,-11-3 0 15,-5 2 0-15,3-5 0 16,-5 2 0-16,3-1 0 16,5-2 0-16,6-2 0 15,6-1 0-15,10 0-167 16,10-5-325-16,7-2-177 0,0 0-370 0</inkml:trace>
  <inkml:trace contextRef="#ctx0" brushRef="#br0" timeOffset="3881.72">18058 3708 1607 0,'0'0'990'0,"0"0"-800"16,0 0-143-16,0 0 131 31,0 0 78-31,0 0-99 0,-116 16-63 16,72-10-28-16,1 2 5 15,1-3-35-15,-1 1-35 16,5-1-1-16,5-2-19 16,4-1-91-16,0-2-95 15,4 0-251-15,10 0-381 0</inkml:trace>
  <inkml:trace contextRef="#ctx0" brushRef="#br0" timeOffset="4115.38">17545 3150 2329 0,'0'0'488'16,"0"0"-363"-16,0 0 56 16,0 0 68-16,0 0-102 15,0 0-111-15,0 0-36 16,0-6-16-16,0 6-86 0,0 0-139 16,0 6-238-16,-2 0-333 0</inkml:trace>
  <inkml:trace contextRef="#ctx0" brushRef="#br0" timeOffset="4464.25">16995 3395 1815 0,'0'0'564'0,"0"0"-429"15,0 0 63 1,0 0 31-16,0 0-71 0,0 0-33 16,0 0-7-1,64 50 8-15,-51-36-36 0,-1 2-17 16,-12 0-10-16,0 0-15 16,0 4 30-16,-16-1 0 15,-11 1-19-15,-2-3-5 16,-2-1-32-16,-5 0-11 0,3-2-5 15,2-4-6-15,4 1-8 16,2-4-34-16,8-2-109 16,5-4-121-16,10-1-219 15,-2 0-135-15,2-10-754 0</inkml:trace>
  <inkml:trace contextRef="#ctx0" brushRef="#br0" timeOffset="4746.81">16729 3139 2134 0,'0'0'598'16,"0"0"-358"-16,0 0 85 0,0 0 12 15,0 0-133 1,0 0-100-16,0 0-74 0,0-29-30 15,0 41-12-15,0 10 12 16,0 5 7-16,0 2 10 16,0 1-17-16,7 0 0 0,-5-3 0 15,0-4-6-15,-2-2-9 16,0-3-88-16,0-4-95 16,0 0-98-16,-2-2-284 15,-11-6-362-15</inkml:trace>
  <inkml:trace contextRef="#ctx0" brushRef="#br0" timeOffset="5162.54">16326 3409 2138 0,'0'0'604'0,"0"0"-398"15,0 0 77-15,0 0 12 16,0 0-92-16,0 0-118 16,0 0-8-16,44 23 10 0,-28-10-29 15,-1-2 2-15,-1 6-60 16,-3-2 0-16,-7 2 0 31,1-1 0-31,-5 2 0 0,0-2 0 16,0 2 0-16,-15 1 0 15,-8-4 0-15,-8 2 0 16,-5-3 0-16,1-2 0 16,2 0 0-16,-3-3 0 15,7-3 0-15,9 1 0 16,-3-3 0-16,10-1 0 0,-1-1 0 16,10-2 0-16,2 0 0 15,2 0 0-15,0 0 0 16,0 0-56-16,0-4-317 15,4-12-495-15,8-2-1267 0</inkml:trace>
  <inkml:trace contextRef="#ctx0" brushRef="#br0" timeOffset="10082.7">4948 11999 1403 0,'0'0'691'16,"0"0"-352"-16,0 0 9 15,0 0-67-15,0 0-82 16,0 0-34-16,0 0-18 16,0 0-23-1,0 0-17-15,13 0-16 16,10 0-31-16,6 0-1 16,8-3-7-16,6-5-22 15,4-1-30-15,-2 3 0 16,-3-2 0-16,-7 2 0 15,-4 2 0-15,-10 0 0 16,-5 0 0-16,-10 4 0 0,-6-3 0 16,0 3 0-16,0 0 0 15,0 0 0-15,0 0 0 16,0 0 0-16,-16 0 0 16,-11 0 0-16,-10 0 0 0,-12 0 0 15,-7 0 0-15,-6 3 0 16,-2 0 0-16,0 0 0 0,9-1 0 15,8 0 0-15,7 0 0 16,11-2 0-16,9 0 0 16,9 0 0-16,9 0 0 15,0 0 0-15,2 0 0 16,0 0 0-16,0 0 0 31,0 0 0-31,0 0 0 0,0 0 0 16,0 0 0-16,0 0 0 15,0 0 0-15,4 0 0 16,5 0 0-16,7 0 0 16,3 0-63-16,12 0-417 15,-2 0-164-15,-4 0-307 0</inkml:trace>
  <inkml:trace contextRef="#ctx0" brushRef="#br0" timeOffset="10467.84">4975 11811 1877 0,'0'0'644'0,"0"0"-160"16,0 0-107-16,0 0-32 16,0 0-117-16,0 0-87 15,0 0-141-15,7-24 0 16,-3 39 0-16,0 9 0 15,4 7 0-15,-2 1 0 16,-2 2 0-16,1 2 0 0,-1-4 0 16,-2 0 0-16,0-4 0 15,-2-1 0-15,0-5 0 16,4-5 0-16,-4-1 0 16,0-6 0-16,0-2 0 15,0-1 0-15,2-5 0 16,-2-2 0-16,0 0 0 0,0 0 0 15,0 0 0-15,0 0 0 16,0 0 0-16,0 0 0 0,0 0 0 16,0-2 0-1,0-9 0 1,0-8-359-16,0-1-422 16,0 1-479-16</inkml:trace>
  <inkml:trace contextRef="#ctx0" brushRef="#br0" timeOffset="11366.68">5180 11555 1270 0,'0'0'347'0,"0"0"149"16,0 0-155-16,0 0-73 15,0 0-47-15,0 0-52 16,0 0-46-16,-87-67 7 0,58 67-11 31,0 0-2-31,-4 0 3 16,0 0-30-16,-4 6-9 16,6 4-15-16,0 3-23 15,0 2 10-15,5 3-11 0,-1 4-42 16,2 2 0-16,3 4 0 15,1 4 0-15,4 1 0 16,1 0 0-16,5 3 0 0,5 0 0 16,1 4 0-16,3-2 0 15,2 3 0-15,0-1 0 16,0-2 0-16,7-4 0 16,3-2 0-16,4-2 0 15,4-2 0-15,0-2 0 16,-1-1 0-16,3-5 0 0,1-2 0 15,-2-1 0-15,-3-3 0 16,7-2 0-16,-6-3 0 16,4-1 0-16,1 0 0 15,2-4 0-15,3-1 0 16,2-2 0-16,0-1 0 0,4 0 0 31,0 0 0-31,6-1 0 16,-3-8 0-16,1-1 0 15,-1 0 0-15,-1-5 0 16,-4 2 0-16,6-3 0 0,-4-3 0 16,1 2 0-16,-5-2 0 15,0-1 0-15,-8 3 0 16,0-4 0-16,-3 1 0 16,-5-2 0-16,-5-2 0 0,6-2 0 15,-7-2 0-15,-1-2 0 16,-4-2 0-16,4 2 0 15,-6-2 0-15,0 0 0 16,0 0 0-16,-10 1 0 31,-3 2 0-31,-3 0 0 0,-1 4 0 16,1-2 0-16,-5 5 0 16,8 1 0-16,-5 2 0 15,1 1 0-15,-1 2 0 16,0 0 0-16,-2 1 0 15,-3 0 0-15,4 3 0 16,-6 0 0-16,7 2 0 0,1 0 0 16,1 2 0-16,5 4 0 15,1 0 0-15,6 1 0 16,0 1 0-16,-1 2 0 0,1 0 0 16,-16 0-278-16,0 0-557 15,0 0-584-15</inkml:trace>
  <inkml:trace contextRef="#ctx0" brushRef="#br0" timeOffset="17638.34">5579 11837 136 0,'0'0'91'15,"0"0"-39"-15,0 0-11 16,0 0-26-16,0 0-15 16,0 0 2-16,0 0 19 0,-29 9 27 15,25-9 11-15,2 0-3 31,0 0 8-31,-4 0 4 16,6 0-18-16,-2 0 31 16,-2 0-3-16,2 0-1 0,0 0 2 15,-3 0-7-15,3 0 28 16,-2 0 5-16,2 0 16 16,2 0 26-16,0 0 2 15,-6 0 16-15,6 0 13 0,0 0-20 16,0 0 9-16,0 0 11 15,0 0-30-15,0 0 0 16,0 0-29-16,0 0-8 16,0 0-2-16,0 0-40 15,0 0-6-15,12 0-2 16,-1 0 4 0,5 0 11-16,1 0-1 15,4 0-3-15,-1 0 9 16,2 1-18-16,-2-1-6 15,0 2-9-15,2-2-13 16,-2 0 8-16,5 2-11 16,-2-2-5-16,-2 0 9 0,2 0-36 15,-1 0 0-15,1 0 0 16,-2 0 0-16,2 0 0 16,2 0 0-16,-1 0 0 0,0 0 0 15,1 0 0-15,-3 0 0 16,5 0 0-16,-2 0 0 15,-1 0 0-15,0 0 0 16,3 0 0-16,0 0 0 0,0 0 0 16,0 0 0-16,2 0 0 15,0 0 0-15,0 0 0 16,-2 0 0-16,-1 0 0 16,-2 0 0-16,1-2 0 15,0 0 0-15,-3 1 0 16,2-2 0-1,1 0 0-15,-3 3 0 16,5-1 0-16,-2-1 0 16,-1-1 0-16,5 2 0 15,2-1 0-15,5 0 0 16,2-1 0-16,6 2 0 0,1-1 0 16,4-2 0-16,0 2 0 15,3-3 0-15,-4 2 0 16,-1-1 0-16,2 0 0 15,-2 0 0-15,-3 0 0 0,1 2 0 16,-3-2 0-16,-1 0 0 16,-1 1 0-16,-5-1 0 15,1 3 0-15,-3-1 0 16,-2-3 0-16,6 4 0 0,-4-1 0 16,3-2 0-16,-1 1 0 15,3 1 0-15,3 0 0 16,1-1 0-16,-3 0 0 15,11-1 0-15,-3 0 0 16,-1 3 0-16,10-3 0 31,0-1 0-31,4 4 0 0,3-6 0 16,-1 3 0-16,5-2 0 16,-3 1 0-16,5-2 0 15,-1 1 0-15,-4 1 0 16,5 0 0-16,-2 0 0 15,-5-1 0-15,-2 4 0 16,3-5 0-16,-5 3 0 0,-2 3 0 16,-5-4 0-16,-2 1 0 15,-4 2 0-15,-10 1 0 16,-6-2 0-16,-8 1 0 0,-6 2 0 16,-9 0 0-16,6 0 0 15,-8 0 0-15,9 0 0 31,-3 0 0-31,1 0 0 0,-3 0 0 16,6 0 0-16,-3 0 0 16,3 0 0-16,1 2 0 15,10 1 0-15,6-2 0 16,9 1 0-16,11-2 0 16,5 0 0-16,9 0 0 15,-1 0 0-15,9 0 0 0,-1 0 0 16,6-3 0-16,-4-4 0 15,-5 2 0-15,-5-2 0 16,-6 1 0-16,-4-1 0 16,-14 5 0-16,-13-3 0 15,-9 3 0-15,-9 0 0 16,-7 2 0-16,-2 0 0 0,0-3 0 16,0 3 0-16,0-7 0 15,0-1 0-15,-2-3 0 16,-5-4 0-16,-5-2 0 0,6 0 0 15,-5-1 0-15,-3-2 0 16,1 3 0-16,-1 0 0 31,1 0 0-31,5 6 0 0,-2-1 0 16,4 2 0-16,-1 2 0 16,3 2 0-16,-3 2 0 15,5-1 0-15,2 3 0 16,0 2 0-16,0 0 0 15,0 0 0-15,0 0 0 16,0 0 0-16,0 0 0 0,0 0 0 16,0 0 0-16,0 0 0 15,2 9 0-15,9 3 0 16,-2 0 0-16,5 2 0 16,-1-1 0-16,1 6 0 15,-4-3 0-15,3 2 0 16,1-2 0-1,-1-1 0-15,-3 2 0 16,-4-2 0-16,3-2 0 16,-5 1 0-16,-4-2 0 15,0 2 0-15,0-1 0 0,0 1 0 16,0-1 0-16,-13 3 0 16,-5 0 0-16,1-2 0 15,-6 2 0-15,-4-1 0 16,7-5 0-16,-4-1 0 0,8 0 0 15,1-4 0-15,3 0 0 16,6-3 0-16,-1-2 0 16,5 0 0-16,2 0 0 15,0 0 0-15,0 0 0 16,0 0 0-16,-2 0 0 0,-3 0 0 16,-2 0 0-16,-12 0 0 15,3 0-658-15,-7 0-351 0</inkml:trace>
  <inkml:trace contextRef="#ctx0" brushRef="#br0" timeOffset="18222.99">10508 11780 1315 0,'0'0'700'0,"0"0"-342"15,0 0-22-15,0 0-58 0,0 0-73 16,0 0 10-16,0 0 0 15,0 53-38-15,4-23-35 16,0 0 13-16,4 4-155 16,-2 3 0-16,-4-5 0 0,7-1 0 15,-5-4 0 1,2-3 0-16,-4-2 0 0,0-5 0 16,-2-3 0-16,0-2 0 0,2-4 0 15,-2-4 0-15,0-4 0 16,0 0 0-16,0 0 0 15,0 0 0-15,0 0 0 16,0 0 0-16,0 0 0 31,0-8 0-31,0-3-17 0,0-3-311 16,-2-7-316-16,-2 3-183 16,-2 4-479-16</inkml:trace>
  <inkml:trace contextRef="#ctx0" brushRef="#br0" timeOffset="18955.08">10508 11930 1039 0,'0'0'707'0,"0"0"-342"15,0 0 121-15,0 0-173 16,0 0-7-16,0 0-68 16,0 0-37-16,80-107-60 0,-65 98-27 15,8 7-20 1,2 2-38-1,-1 0-20-15,3 0-36 16,1 7 0-16,-3 7 0 16,-5 0 0-16,1 4 0 0,-6 2 0 15,-9 4 0-15,0 0 0 16,-6-2 0-16,0-1 0 16,-6 0 0-16,-9-1 0 15,-12-3 0-15,3-4 0 0,-5-3 0 16,0-3 0-16,4-3 0 15,3-4 0-15,8 1 0 16,8-1 0-16,4 0 0 16,2 0 0-16,0 0 0 15,0 0 0-15,0 0 0 16,2 0 0 0,11 0 0-16,5 0 0 15,7 0 0-15,2 0 0 16,2 4 0-16,2 5 0 15,-4 1 0-15,0-1 0 16,-6 4 0-16,-5-1 0 0,4 2 0 16,-6 1 0-16,-6 0 0 15,-1 2 0-15,-2 2 0 16,-3-1 0-16,-2 0 0 16,0-2 0-16,0-2 0 0,0-2 0 15,-7 0 0-15,-6-3 0 16,-3-2 0-16,-2-1 0 15,0-2 0-15,-1 0 0 16,-4-2 0-16,-4-2 0 0,5 0 0 16,-3 0 0-16,1 0 0 15,6 0 0-15,0-3 0 16,5-4 0-16,2-1 0 16,-3 3 0-16,8-4 0 15,-1 3 0-15,3 2 0 16,2-2 0-1,-1 2 0-15,-2-2 0 16,5 0 0-16,0 0 0 16,0-2 0-16,0-10 0 15,12 2-600-15,-1-2-570 0</inkml:trace>
  <inkml:trace contextRef="#ctx0" brushRef="#br0" timeOffset="22908.92">9529 12541 506 0,'0'0'140'15,"0"0"-55"-15,0 0 27 16,0 0-8-16,0 0-17 16,0 0-9-16,0 0-8 15,123 16-8-15,-94-12-7 16,2-3 4 0,0 3 5-16,5-1-4 15,-1-1-5-15,2 0 5 16,-6 0 17-16,-3 2-10 15,-3-2 6-15,-5 0-7 16,-5-1 6-16,-3 2 8 16,-8-3-2-16,-2 0 3 0,-2 0-29 15,0 0 14-15,0 0 14 0,0 0 0 16,-6 0 17-16,-17 0 3 16,-6 0-18-16,-13 0-9 15,-5-4-15-15,-9 0 20 16,-6 0 0-16,-7 0-22 15,-4-1 10-15,-8 0 0 16,3 1-7-16,-4-1 3 0,-1 1-26 16,7 1-1-16,1-4 1 15,4 4-3-15,5-3 7 16,2-1-4-16,1 1-1 16,3-2 2-16,-2 3-5 15,-1-4-7-15,5 4-1 16,-2-1 0-1,0-1 17-15,0 3-13 16,-3-1-10-16,5 0 5 16,0 0-22-16,3 1 5 15,4-1-6-15,1 1 3 0,4 3-3 16,1-3 0 0,3 1 1-16,2 3 11 0,-3-2-11 15,1 0 9-15,-1 0 9 0,-1 1-18 16,-1-4 15-16,1 3-16 15,2-2 2-15,1 0 14 16,-1 2-14-16,5-1-1 16,-4-2 8-16,1 1-8 15,2 1 4-15,1 1-4 32,-4-1 0-32,3 1 11 0,3 2-11 15,-1 0 0-15,0 0 5 16,5-2-6-16,-3 2 12 15,7 0-6-15,-4-2-5 16,2 2 11-16,0 0-4 16,1 0 2-16,-1 0 2 15,-2 0-6-15,0 0 5 0,-1 0-10 16,0 0 0-16,1 0 10 16,0 0-11-16,0 0 0 15,2 0 0-15,0 0 2 0,3 0-2 16,-3 0 0-1,4 0 1-15,-2 0 7 0,-2 0-8 16,7 0 0-16,-5 0 0 16,3 0 0-16,-3 0 0 0,7 0 0 15,-3 0 1-15,4 0 2 16,1 0-3-16,-3 0 0 16,6 0 1-16,-1 0 0 15,1 0 4-15,-1 0-4 31,1 0 6-31,-3 0-7 0,0 0 0 16,7 0 0-16,-7 0 0 16,7 0 0-16,-2 0 0 15,1 0 0-15,-3 0 0 16,2 0 0-16,-5 2 0 16,-1-2 0-16,2 2 0 15,-3-2 0-15,5 2 0 0,-4-2 0 16,11 0 0-16,-2 3 0 15,4-3 0-15,1 0 0 16,-1 2 0-16,2-2 0 16,-4 0 0-16,2 0 0 15,-3 0 0-15,0 0 0 16,7 0 0 0,-5 0 0-16,2 0 0 15,1 0 0-15,0 0 0 0,2 0 0 16,-3 0 0-16,5 0 0 15,0 0 0-15,0 0 0 16,0 0 0-16,0 0 0 16,0 0 0-16,0 0 0 15,5 0 0-15,3-9 0 0,4 1 0 16,1-4 0-16,2 0 0 16,3 0 0-16,-2 2 0 15,-3-2 0-15,0 4 0 16,-3-1 0-16,1 4 0 15,-5 1 0-15,4 1 0 16,-6 0 0-16,0 3 0 0,1 0 0 16,-3 0 0-16,-2 0 0 15,0 0 0-15,0 0 0 16,0 0 0-16,0 0 0 16,0 0 0-16,0 0 0 15,0 0 0-15,0 0 0 16,-2 0 0-1,-7 3 0-15,-3 6 0 16,4-3 0-16,-5 0 0 0,-3 0 0 16,3 2 0-16,-3-2 0 15,3 0 0-15,-1-2 0 16,3 3 0-16,2-7 0 16,0 5 0-16,0-1 0 15,3-1 0-15,-1 0 0 16,0-1 0-16,2 1 0 0,3-3 0 15,2 1 0-15,0-1 0 16,0 0 0-16,0 0 0 16,0 0 0-16,0 0 0 15,0 2 0-15,0 0 0 16,0 0 0 0,0 5 0-16,0-2 0 15,0 3 0-15,5 3 0 16,4-2 0-16,2 3 0 15,0 1 0-15,5-1 0 16,-3 1 0-16,3-2 0 16,-3 0 0-16,1 0 0 15,-1 1 0-15,-2 0 0 0,0 0 0 16,2-1 0-16,-1 0 0 16,1 1 0-16,-1-2 0 0,-4-2 0 15,1-1 0-15,-5-2 0 16,-2-1 0-16,3-2 0 15,-2 0 0-15,-3-2 0 16,2 1 0-16,-2-1 0 0,0 0 0 16,0 0 0-16,0 0 0 15,0 0 0-15,0 0 0 16,0 0 0-16,0 0 0 16,0-7 0-16,0-3 0 15,0-7 0-15,0 0 0 31,0-24-551-31,0 8-347 0,0-4-1499 0</inkml:trace>
  <inkml:trace contextRef="#ctx0" brushRef="#br0" timeOffset="26193.69">4367 13746 1020 0,'0'0'542'32,"0"0"-223"-32,0 0 187 0,0 0-155 15,0 0-55-15,0 0-27 16,-5 0-29-16,5 0-18 15,0-2-60-15,0-9-71 16,0-1-13-16,7-1-78 16,6-6 0-16,3-2 0 15,1-6 0-15,6-2 0 0,-3-5 0 16,0-3 0-16,-2-5 0 16,-2 2 0-16,-8-1 0 15,5 7 0-15,-5 7 0 16,-4 9 0-16,-2 8 0 15,0 4 0-15,-2 4 0 16,0 2 0-16,5 0 0 0,-3 0 0 0,4 5 0 16,2 12 0-1,0 0 0-15,3 7 0 16,1 3 0-16,-1 3 0 0,4 2 0 16,3-2 0-1,2 1 0-15,0-4 0 0,2-1 0 31,-1-1 0-31,-2-4 0 0,-3-3 0 16,-3-1 0-16,-3-5 0 16,-4-1 0-16,1-2 0 15,-3 0 0-15,-4-2 0 16,0 1 0-16,0 0 0 16,0 0 0-16,-15-1 0 15,-8 2 0-15,-6-1 0 0,-4 0 0 16,-5-1 0-16,3 0 0 15,-4-2 0-15,12 0 0 16,4-1 0-16,2-2 0 16,13 1 0-16,0-3 0 15,4 0 0-15,4 0 0 16,0 0 0 0,0 0 0-16,0 0 0 15,0 0 0-15,0 0 0 16,0 0 0-16,0 0 0 15,0 0 0-15,0 0 0 0,4 0 0 16,12 0-171-16,26-12-466 16,-3 1-221-16,-4-4-1142 0</inkml:trace>
  <inkml:trace contextRef="#ctx0" brushRef="#br0" timeOffset="26840.3">5027 13450 1435 0,'0'0'777'0,"0"0"-511"16,0 0 216-16,0 0-25 16,0 0-152-16,0 0-74 15,0 0-88-15,19-93-143 31,-19 93 0-31,0 0 0 0,0 1 0 16,0 20 0-16,0 7 0 16,0 6 0-16,0 6 0 15,0 2 0-15,0 1 0 0,0-4 0 16,0-1 0-16,0-4 0 16,0-2 0-16,0-1 0 15,0-4 0-15,2-3 0 16,0-1 0-16,1-7 0 0,0-2 0 15,-3-4 0 1,2-4 0-16,0-2 0 0,-2-2 0 16,0 0 0-16,2-2 0 15,-2 0 0-15,2 0 0 16,3 0 0 0,1 0 0-16,3-5 0 15,5-10 0-15,1-5 0 16,3-3 0-16,2-3 0 15,2-7 0-15,-2-1 0 16,5-6 0-16,-2-1 0 16,-4 2 0-16,1 1 0 15,-1 1 0-15,-6 5 0 0,-3 2 0 16,2 5 0-16,-5 6 0 16,-3 5 0-16,-2 4 0 15,0 2 0-15,-2 4 0 16,0 1 0-16,0 2 0 0,0-1 0 15,0 2 0-15,0 0 0 16,0 0 0-16,0 0 0 16,0 0 0-16,0 0 0 0,-6 20-541 15,-5-2-349 1,4-4-1520-16</inkml:trace>
  <inkml:trace contextRef="#ctx0" brushRef="#br0" timeOffset="27356.18">5758 13520 1976 0,'0'0'617'16,"0"0"-278"-16,0 0 40 16,0 0-48-16,0 0-91 15,0 0-26-15,0 0-214 0,133-3 0 16,-97 3 0-16,-1 0 0 16,2 0 0-16,-4 0 0 15,-2 0 0-15,-9 0 0 16,-4 0 0-16,-7 0 0 15,-4 0 0-15,-5 0 0 16,-2 0 0-16,0 0 0 0,0 0 0 16,0 0 0-16,0 0 0 15,-2 3 0-15,-12 0-147 16,-21 8-378-16,1-4-206 16,1 3-529-16</inkml:trace>
  <inkml:trace contextRef="#ctx0" brushRef="#br0" timeOffset="27624.93">5717 13746 1761 0,'0'0'371'0,"0"0"98"16,0 0 100-16,0 0-111 15,0 0-208-15,0 0-32 0,0 0-218 16,128 18 0-16,-93-16 0 15,7-1 0-15,-8 2 0 16,-3-3 0-16,-9 2 0 16,-1-2 0-16,-10 0 0 15,-3 0 0-15,-6 0 0 16,-2 0 0 0,0 0 0-16,0 0 0 15,0 0 0-15,0 0-341 16,0 2-766-16</inkml:trace>
  <inkml:trace contextRef="#ctx0" brushRef="#br0" timeOffset="28442.1">6747 13580 1577 0,'0'0'578'15,"0"0"-324"-15,0 0 220 31,0 0-123-31,0 0-29 0,0 0-80 16,0 0-62-16,0-63-62 16,-9 59-118-16,3 2 0 15,-6 2 0-15,-3 0 0 16,-3 0 0-16,-2 2 0 16,-2 8 0-16,-3 4 0 15,-2 4 0-15,0 0 0 0,6 5 0 16,-2-2 0-16,5 5 0 15,3 1 0-15,5-1 0 16,6-1 0-16,2 0 0 0,2-1 0 16,0-4 0-16,0-2 0 15,0-1 0 1,4-2 0 0,6-1 0-16,-2-2 0 0,3 0 0 15,1-4 0-15,3 1 0 16,-1-2 0-16,3-3 0 15,1-1 0-15,3-3 0 16,0 0 0-16,2 0 0 16,-3 0 0-16,7 0 0 15,-5-7 0-15,0-5 0 0,1 0 0 16,-4-2 0-16,-3 1 0 16,7-6 0-16,-8 3 0 15,1-2 0-15,-3-1 0 16,-2 2 0-16,-2-3 0 15,-2-1 0-15,-3 4 0 16,-2-3 0-16,-2 2 0 0,0 3 0 16,0 2 0-16,0 2 0 15,-2 1 0-15,-4 2 0 16,-3 3 0-16,-3-2 0 0,-1 3 0 16,-3 0 0-1,-1 2 0-15,-1 0 0 0,-3 2 0 31,0 0 0-31,-2 0 0 0,5 0 0 16,1 0 0-16,-10 0-59 16,4 0-740-16,8 0-859 0</inkml:trace>
  <inkml:trace contextRef="#ctx0" brushRef="#br0" timeOffset="35645.08">31752 11923 1197 0,'0'0'373'0,"0"0"-58"16,0 0 7-16,0 0-90 16,0 0-21-16,0 0-50 0,0-30-40 15,0 30-10-15,0 0-38 16,0 0-26-16,0 0-11 15,0 5-36-15,0 15 18 16,0 5 13-16,2 1 16 16,2 4 24-16,3-2-17 0,-4-1-4 15,1-1 4-15,0-5-24 16,-4-3-6-16,0-1-8 16,0-3-16-16,0-4 18 0,0 0-7 15,0-3-10-15,-2 0 18 16,-4-4-18-16,-6-3 23 15,-3 0 25-15,-3 0 1 32,-11 0 22-32,0-11-15 0,-11-5-21 15,-1-3 9-15,-1 1-30 16,-4-4 10-16,-6 1 7 16,1-4-8-16,-3-1-1 15,-1-2-23-15,-3 0 0 16,2-2 0-16,-4 0 0 15,2-2 0-15,0 2 0 0,0 2 0 16,2-1 0-16,5 6 0 16,2-1 0-16,-1-1 0 15,4 3 0-15,-1 2 0 16,3 2 0-16,3 0 0 16,3 4 0-16,5 2 0 0,4 2 0 15,6 3 0-15,4-2 0 16,3 6 0-16,5-2 0 15,7 3 0-15,2 2 0 0,2 0 0 16,0 0 0-16,0 0 0 16,0 0 0-16,0 0 0 15,0 0 0-15,0 0 0 32,0 0 0-32,0 0 0 0,0 0 0 15,0 0-137-15,2 0-346 16,6-2-339-16,1-6-1119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2155.72363" units="1/cm"/>
          <inkml:channelProperty channel="Y" name="resolution" value="3449.15796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1-10-28T09:31:41.64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32157 13866 1159 0,'0'0'226'0,"0"0"-33"16,0 0 29-1,0 0-13-15,0 0-59 0,0 0-39 16,0 0-40-16,0 0-3 15,0 0-13-15,0 0-17 0,0 0 0 16,0 0-18-16,0 5 13 16,0 2 25-16,0 5-12 15,0 2-8-15,0 3 1 16,0 1-5-16,0 1 6 16,-2 2 3-1,0-1-5-15,0 2-1 16,-3-2-7-16,3 1 5 15,0 0 2-15,0-1 6 16,0-3 2-16,2 0-15 16,-8 0-6-16,6-5 5 15,0-1-16-15,0-1 4 16,-3-4-2-16,3-2-14 0,-2-1 15 16,2 0-8-16,0-3 5 15,-5 0 12-15,2 0-7 16,-2 0 2-16,-3 0 11 15,-4 0-1-15,-2 0 21 0,-4 0-16 16,-2-8-13 0,-4-2 8-16,-1-2-22 0,-2-2 8 15,0 0-1-15,0 0-9 0,0 0 23 16,2 0-5-16,0 2-3 16,2-3 13-16,1 3-14 15,0-2-1-15,1 2 0 16,3 0-18-16,3 1 12 31,1 0-12-31,3 4 6 0,-3-1 4 16,5-1-10-16,-1 4 4 15,-1-3-3-15,2 1 4 16,-5 0 12-16,3 0-9 16,-3 0-2-16,1 0 10 15,1 1-16-15,-1 1-1 16,1-2 5-16,1 2-4 0,-1 0 12 15,1-1-3-15,5 0 1 16,-6 0 10-16,1 0-20 16,-3 0 12-16,3 3-7 15,-3-4-6-15,3 1 15 0,-3-1-9 16,1 2 3 0,1-1 3-1,-1-2-12-15,-4 1 8 0,9 4-1 16,-1-1-5-1,1 0 13-15,4-2-6 0,-5 3 3 16,-1-4 14-16,-1 0-26 16,-1 2 0-16,-1-2 0 15,-1-2 0-15,-1 1 0 16,-1-2 0-16,-2 2 0 0,2-1 0 16,2 2 0-16,1 0 0 15,2 2 0-15,1-2 0 16,6 3 0-16,-5-1 0 15,1-1 0-15,4 1 0 16,-5 0 0-16,1 1 0 16,2-3 0-16,-1 4 0 0,3-1 0 15,-6 0 0-15,5 0 0 16,3 1 0-16,2 3 0 16,2-1 0-16,0 1 0 15,-2 0 0-15,2 0 0 0,0 0 0 16,-2 0 0-16,2 0 0 31,0 0 0-31,0-3 0 16,0 3 0-16,0 0 0 15,0 0 0-15,0 0 0 0,0 0 0 16,0 0 0-16,0 0 0 16,0 0 0-16,0 0 0 15,0 0 0-15,0 0 0 16,0 0 0-16,0 0 0 0,0 0 0 15,0 0 0-15,0 0 0 16,0 0 0-16,0 0 0 16,0 0 0-16,0 0 0 15,0 0 0-15,0 0 0 16,0 0 0-16,0 0 0 16,0 0-27-1,0 0-122-15,0 0-98 16,2 3-71-16,6 13-251 15,3-2-92-15,1 0-336 0</inkml:trace>
  <inkml:trace contextRef="#ctx0" brushRef="#br0" timeOffset="5605.15">5260 12162 466 0,'0'0'148'0,"0"0"-48"0,0 0 34 0,0 0 15 16,0 0-15-1,0 0-35-15,0 0-27 0,0 0 1 16,0 0-27-16,0 0-4 16,0 0-2-16,0 0-29 15,0 0 2-15,0 0-13 16,0 0 0-16,0 0-1 0,0 0-47 16,0 0-68-16,0 0-50 15,0 1-128-15,2 2-365 0</inkml:trace>
  <inkml:trace contextRef="#ctx0" brushRef="#br0" timeOffset="10722.9">17501 14730 1570 0,'0'0'797'0,"0"0"-267"16,0 0-198-16,0 0 32 15,0 0-41-15,0 0-143 0,0 0-180 16,-32-92 0-16,28 82 0 15,-1 4 0-15,5 2 0 16,0 2 0-16,0 2 0 16,0 0 0-16,0 6 0 15,0 17 0-15,7 14 0 16,9 11 0 0,-1 10 0-16,1 5 0 15,7 2 0-15,-6-2 0 16,-1-8 0-16,-1-6 0 15,-3-13 0-15,-6-10 0 16,1-3 0-16,-3-9 0 16,-4-6 0-16,0-4 0 0,0-4 0 15,0 0 0-15,0 0 0 16,0 0 0-16,0-12 0 0,-13-8 0 16,-3-5 0-1,-13-25-278-15,0 6-555 0,0 0-439 0</inkml:trace>
  <inkml:trace contextRef="#ctx0" brushRef="#br0" timeOffset="12160.41">17211 14546 1733 0,'0'0'672'15,"0"0"-218"-15,0 0-131 31,0 0 29-31,0 0-61 0,0 0-105 16,0 0-101-16,-23-38-85 16,23 38 0-16,0 0 0 15,0 0 0-15,-2 0 0 16,0 9 0-16,0 8 0 16,-2 4 0-16,-5 4 0 15,-3 2 0-15,6-1 0 0,-7-1 0 16,-1-1 0-16,1-2 0 15,-3-1 0-15,-5-4 0 16,6-1 0-16,-1-2 0 0,1-2 0 16,-1-1 0-16,3-4 0 15,-5 0 0-15,3-4 0 16,-1 1 0 0,3-4 0-16,2 3 0 15,1-3 0-15,6 0 0 16,4 0 0-16,0 0 0 15,0 0 0-15,0 0 0 16,0 0 0-16,0 0 0 16,4 4 0-16,17-1 0 15,8 4 0-15,6 3 0 0,10 2 0 16,2 0 0-16,0 4 0 16,-7-2 0-16,-7 2 0 15,-4-2 0-15,-4-2 0 16,-10-1 0-16,-8 1 0 15,0 1 0-15,-5-3 0 16,-2 2 0-16,0-1 0 0,-2 1 0 16,-21 2 0-16,-6 1 0 0,-6-1 0 15,-15-2 0-15,2 2 0 16,-8-2 0-16,2 2 0 16,3 3 0-16,0-4 0 15,2 5 0-15,5 1 0 31,1-1 0-31,5 2 0 0,7 0 0 16,2 2 0-16,4-2 0 16,6 0 0-16,0 3 0 15,3 0 0-15,8-2 0 16,-1 0 0-16,9-2 0 16,0 2 0-16,0-3 0 15,0-2 0-15,11-1 0 0,5-4 0 16,1-2 0-16,6 0 0 15,-1-2 0-15,3-3 0 16,4-4 0-16,-1 0 0 16,1 0 0-16,0-8 0 15,-4-6 0-15,-5-4 0 16,1-4 0 0,-11-3 0-16,1-1 0 15,-4-2 0-15,-7-2 0 16,0 0 0-16,0 0 0 15,0 1 0-15,-11 3 0 16,0 6 0-16,-3 2 0 0,1 5 0 16,5 3 0-16,-4 1 0 15,-1 1 0-15,1 4 0 0,-3 3 0 16,3 1 0-16,-1 0 0 16,0 0 0-16,2 4 0 15,-9 5 0-15,4 5 0 16,-4-1 0-16,-2 1 0 15,6-5 0-15,-1 2 0 16,-4-2 0-16,11-2 0 0,-4-3 0 16,3 2 0-16,-1-2 0 15,-1-2 0-15,7-2 0 16,-6 0 0-16,1 0 0 16,0 0 0-16,4 0 0 15,-4-9 0-15,0 0 0 16,4-5 0-1,-4-1 0-15,0-3 0 16,7 0 0-16,-6 0 0 16,6 0 0-16,4 5 0 0,-2-2 0 15,2 7 0 1,0 0 0-16,0 4 0 0,0 2 0 16,0 2 0-16,0 0 0 15,0 0 0-15,0 0 0 16,0 0 0-16,0 6 0 0,0 6 0 15,0 7 0-15,0 2 0 16,0 2 0-16,-2-4 0 16,-7-2 0-16,2 0 0 15,-4-2 0-15,-2-7 0 16,-3 4 0 0,-7-6 0-16,2-2 0 15,-6-3 0-15,0-1 0 16,-2 0 0-16,9 0 0 15,0 0 0-15,6-1 0 16,12-7 0-16,2 0 0 16,0 0-75-16,29-2-522 15,11 2-189-15,1 0-424 0</inkml:trace>
  <inkml:trace contextRef="#ctx0" brushRef="#br0" timeOffset="12423.35">17398 15346 2099 0,'0'0'847'16,"0"0"-524"-16,0 0-46 16,0 0 71-16,0 0-146 15,0 0-202-15,0 0 0 31,14 40 0-31,-14-36 0 0,0-2 0 16,0 1 0-16,-5 0 0 16,-4-1 0-16,-18 2 0 15,8-2-648-15,-16-2-710 0</inkml:trace>
  <inkml:trace contextRef="#ctx0" brushRef="#br0" timeOffset="13123.16">15782 14797 1403 0,'0'0'722'16,"0"0"-338"-16,0 0 94 15,0 0-119-15,0 0-37 16,0 0-85-16,0 0-46 0,0-97-191 16,0 93 0-16,0 4 0 15,0 0 0-15,0 0 0 16,0 0 0-16,0 7 0 16,4 15 0-16,9 4 0 15,1 7 0-15,-1 6 0 0,1 1 0 31,-5 1 0-31,-5-4 0 16,-2-3 0-16,-2-1 0 16,0-8 0-16,0-1 0 0,-2-6 0 15,-13-2 0-15,-12-2 0 16,-2-4 0-16,-14-1 0 16,1-1 0-16,-2-3 0 15,1-1 0-15,8-1 0 0,-3-3 0 16,5 0 0-16,-3 0 0 15,9 0 0-15,7 0 0 16,7 0 0-16,1 0 0 16,10 0 0-16,0 0 0 15,2 0 0-15,0 0 0 16,0 0 0 0,0 0 0-16,0 0 0 15,0 0 0-15,0 0 0 16,4 0 0-16,10 0-177 15,15-8-449-15,-7-4-178 16,-2 1-630-16</inkml:trace>
  <inkml:trace contextRef="#ctx0" brushRef="#br0" timeOffset="13461.02">15541 14887 1802 0,'0'0'762'0,"0"0"-305"15,0 0-102-15,0 0-1 16,0 0-93-16,0 0-156 0,0 0-105 16,7-50 0-16,-7 50 0 15,2 0 0-15,0 0 0 16,2 9 0-16,6 12 0 16,1 4 0-16,-3 6 0 15,4 3 0-15,1-3 0 31,-3-2 0-31,-6-3 0 0,0-6 0 16,1-5 0-16,-3-6 0 16,-2-3 0-16,0-2 0 15,0-1 0-15,0-2 0 16,0-1 0-16,0 0 0 16,-11 0-350-16,-5 0-369 15,-7 0-502-15</inkml:trace>
  <inkml:trace contextRef="#ctx0" brushRef="#br0" timeOffset="14339.26">15305 14933 844 0,'0'0'1285'15,"0"0"-689"-15,0 0-264 16,0 0 44-16,0 0-90 15,0 0-163-15,0 0-82 16,-2 20 7-16,2 6 10 16,2 0-1-16,0 0-22 15,-2-2-20-15,0-4-15 0,0-4 0 16,-11-3 0-16,-5-8 0 16,1-1 0-16,-8-2 0 15,3-2 0-15,-4 0 0 16,6 0 0-16,-7-14 0 15,8-4 0-15,-1-6 0 16,1-1 0-16,-2-1 0 0,11 3 0 16,-2 3 0-16,4 5 0 15,1 8 0-15,3 3 0 0,2 2 0 16,0 2 0-16,0 0 0 16,0 0 0-16,0 0 0 15,0 6 0-15,0 8 0 31,0 2 0-31,0 6 0 0,0-2 0 16,0 2 0-16,0-2 0 16,0-4 0-16,0 0 0 15,-6-4 0-15,-4-1 0 16,-3-4 0-16,-3-2 0 16,3-2 0-16,0-1 0 15,1-2 0-15,4 0 0 0,-3 0 0 16,-3-2 0-16,3-8 0 15,4-3 0-15,-4-4 0 16,0-4 0-16,5-2 0 16,-4-3 0-16,4 0 0 15,-3 2 0-15,7 7 0 16,0 3 0 0,0 5 0-16,2 7 0 15,0 0 0-15,0 2 0 16,0 0 0-16,0 0 0 0,0 0 0 15,0 0 0 1,0 10 0-16,0 4 0 0,-6 4 0 16,4 2 0-16,-2-2 0 15,-5-1 0-15,3 0 0 0,-6-3 0 16,-3-4 0-16,-3-2 0 16,-5-4 0-16,-6-2 0 15,-2-2 0-15,-9 0 0 16,5 0 0-16,-5-2 0 15,1-8 0-15,6-2 0 16,4 1 0-16,4-4 0 0,8 5 0 16,3-2 0-16,3 2 0 15,11 2 0-15,0-1 0 16,0 8 0-16,11-1-167 16,30 2-410-16,-6 0-196 15,3 0-483-15</inkml:trace>
  <inkml:trace contextRef="#ctx0" brushRef="#br0" timeOffset="14608.51">15062 15290 1476 0,'0'0'766'0,"0"0"-246"16,0 0-178-16,0 0 11 16,0 0-83-16,0 0-144 15,0 0-75-15,-138 10-33 16,109-10-18 0,4 0-42-16,5 0-107 15,3-16-119-15,3 2-251 16,5-4-319-16</inkml:trace>
  <inkml:trace contextRef="#ctx0" brushRef="#br0" timeOffset="14861.58">15261 14633 1287 0,'0'0'1094'0,"0"0"-619"16,0 0-290-16,0 0 19 0,0 0-44 16,0 0-60-16,0 0-50 15,-137 0-32-15,106 5-6 16,2 2-12-16,0-2-19 16,2 4-110-16,-6 4-130 15,4-1-297-15,2-5-362 0</inkml:trace>
  <inkml:trace contextRef="#ctx0" brushRef="#br0" timeOffset="15809.03">14467 14927 222 0,'0'0'1667'0,"0"0"-1079"0,0 0-382 16,0 0 52-16,0 0-31 15,0 0-75-15,0 0-58 32,-47 0 11-32,45-2 19 0,2-5-26 15,0 0-38-15,0-3-30 16,0-4-11-16,0 2 5 15,4-5-13-15,7 4 5 16,-4 1-4-16,4 4-3 16,0 2 12-16,-4 2-4 15,4 4-1-15,2 0 2 0,1 0-12 16,-1 8 6-16,-1 8-4 16,-6 6-7-16,1 1 12 15,-7 6-1-15,0-1 2 16,-7-2 1-16,-13 0-6 15,-11-4 3-15,-5-3-12 16,-6-2 0-16,-5-5 0 0,1-2 0 16,-2-4 0-16,11-2 0 15,1-4 0-15,9 0 0 16,9-1 0-16,5-15 0 0,1-4 0 16,6-6 0-16,4-3 0 15,2-3 0-15,0-2 0 31,0 1 0-31,0 6 0 16,0 3 0-16,0 4 0 0,4 6 0 16,-4 4 0-16,0 1 0 15,0 8 0-15,0-2 0 16,0 2 0-16,0 1 0 16,-4 0 0-16,-11 0 0 15,-1 0 0-15,-5 0 0 0,2 0 0 16,-2 10 0-16,3 2 0 15,5 2 0-15,-3 4 0 16,10 2 0-16,-1 4 0 16,5-1 0-16,2 6 0 15,0-3 0-15,0-2 0 16,0-2 0 0,0-2 0-16,0-4 0 15,0-3 0-15,-2-4 0 16,-5-1 0-16,3-1 0 15,-3-3 0-15,-2 0 0 0,-4-1 0 16,-5-1 0-16,-5 2 0 16,4-2 0-16,-6 1 0 15,-2-2 0-15,5-1 0 16,-1 3 0-16,4-2 0 0,-4-1 0 16,8 0 0-16,1 4 0 15,-1-1 0-15,1-2 0 16,-3 1 0-16,1 0 0 15,-2 0 0-15,0 3 0 16,2-5 0-16,3 3 0 0,5-1 0 16,0-2 0-16,6 0 0 15,2 0-11-15,0 0-622 16,0-7-560-16</inkml:trace>
  <inkml:trace contextRef="#ctx0" brushRef="#br0" timeOffset="16193.57">14561 14345 2085 0,'0'0'732'0,"0"0"-403"15,0 0 55-15,0 0-87 16,0 0-110-16,0 0-105 15,0 0-82-15,2-13 0 16,-2 13 0-16,0 0 0 16,0 0 0-16,0 0 0 15,-2 0 0-15,-8 0-27 0,-3 1-234 16,-5 20-283-16,1-1-192 16,1-1-586-16</inkml:trace>
  <inkml:trace contextRef="#ctx0" brushRef="#br0" timeOffset="16525.16">14190 15470 978 0,'0'0'1028'16,"0"0"-453"-16,0 0-71 15,0 0-18-15,0 0-196 16,0 0-55-16,-136 5-235 16,112-5 0-16,1 0 0 15,4 0 0-15,3 0 0 0,5 0 0 16,0 0 0-16,6 0 0 15,3 0 0-15,-3 0 0 16,5 0 0-16,0 0-242 16,12 0-408-16,3-7-699 0</inkml:trace>
  <inkml:trace contextRef="#ctx0" brushRef="#br0" timeOffset="17960.18">12848 15023 1881 0,'0'0'664'15,"0"0"-479"-15,0 0 6 16,0 0-10-16,0 0-75 15,0 0-59-15,-127-8-20 16,109-2 9-16,5-2 4 16,9-2 45-16,4-3 4 0,0 5-55 15,13-2-1-15,16 3-12 16,4 7-6-16,6 4 8 0,-4 0 2 16,1 6 5-1,-9 14-3-15,-10 0-10 0,-12 1 2 16,-5-1-1-16,-14 3 8 15,-30 0 10-15,-18-6-6 16,-19 1-17 0,-8-3-13-16,0-2 2 15,6-3-2-15,16-5 1 16,23-4 1-16,17-1 13 16,19 0-2-16,8-1 11 15,0-12-4-15,0 3-13 16,4-2 7-16,0 1-4 15,-4 0-1-15,0-1-3 0,0 0-6 16,-20-2-12-16,-7 0 3 16,-2-1-6-16,2-2 15 15,8 2-6-15,7 6 6 16,10-1 6-16,2 3-5 16,0 0-1-16,20 5 0 0,9 2-14 15,7 0 14-15,-1 9 0 16,-6 8 0-16,-4 7 5 0,-9 0-4 15,-14 2-1-15,-2-1 5 16,-14-2-4-16,-21-3 9 16,-15-2-9-16,-5-1 6 15,-7-3 0-15,-8-4-7 32,8-5 0-32,4-5 2 0,7 0 4 15,18 0 21-15,8-10 24 16,7-9-51-16,7-6 0 15,9-3 0-15,0 3 0 16,2 2 0-16,0 9 0 16,0 8 0-16,0 3 0 15,0 3 0-15,0 0 0 0,0 13 0 16,2 5 0-16,0 2 0 16,-2 2 0-16,0-3 0 15,-4-2 0-15,-19-2 0 16,-6-1 0-16,-2-4 0 15,-4-1 0-15,1-2 0 16,3-4 0 0,4-3 0-16,13 0 0 15,-1 0 0-15,11-10 0 0,-6-12 0 16,8-9 0-16,0-7 0 16,2-15 0-16,-2-9 0 15,0-5 0-15,-5-4 0 16,7 8 0-16,-2 10 0 15,0 12 0-15,2 10 0 0,0 14 0 16,0 7 0-16,0 6 0 16,0 3 0-16,0 1 0 15,0 0 0-15,11 5 0 16,9 13 0-16,13 8-260 16,1-2-573-16,-10-6-519 0</inkml:trace>
  <inkml:trace contextRef="#ctx0" brushRef="#br0" timeOffset="18141.9">11874 14691 2038 0,'0'0'830'16,"0"0"-327"0,0 0-122-16,0 0-37 15,0 0-344-15,0 0 0 16,0 0 0-16,7-15 0 0,-7 15 0 15,0 0 0-15,0 0-114 16,-11 10-225-16,-10 4-272 16,2-2-298-16</inkml:trace>
  <inkml:trace contextRef="#ctx0" brushRef="#br0" timeOffset="18627.23">10940 14943 1328 0,'0'0'837'16,"0"0"-367"-16,0 0-188 16,0 0 13-16,0 0-56 15,0 0-68-15,0 0-42 16,-117 77-28-16,103-54-23 0,5 0-20 15,5 4-7-15,4-3-19 0,0 0-7 16,0-2-25 0,8-1 0-16,15-5 0 0,-4-4 0 15,8-3 0-15,2-2 0 16,0-5 0-16,7-2 0 16,-3 0 0-16,-2-2 0 15,4-13 0-15,-4-4 0 0,-5-3 0 16,-4-5 0-16,1 4 0 15,-10-6 0-15,-6-1 0 16,-5 1 0-16,-2 3 0 16,0 5 0-16,0 1 0 31,-9 8 0-31,-4 4 0 0,-3 0 0 16,-4 6 0-16,-2 1 0 15,-1 1 0-15,-4 0 0 16,8 0 0-16,-4 0-240 15,5 0-339-15,3 0-217 16,3 0-1193-16</inkml:trace>
  <inkml:trace contextRef="#ctx0" brushRef="#br0" timeOffset="18827.32">11033 14636 887 0,'0'0'1354'32,"0"0"-1172"-32,0 0 30 0,0 0 106 15,0 0-164-15,0 0-119 16,0 0-35-16,-119 4-94 16,94 6-187-16,7 2-610 0</inkml:trace>
  <inkml:trace contextRef="#ctx0" brushRef="#br0" timeOffset="19411.97">9899 14775 1726 0,'0'0'549'0,"0"0"-278"0,0 0 12 15,0 0-54-15,0 0-76 16,0 0-7-16,0 0-17 15,-64-36-33-15,64 31-28 16,0 1-37-16,10 4-25 16,15 0 0-16,0 0-5 15,-3 0-1-15,2 0 10 0,-8 0-9 16,-7 0 23-16,-7 9-5 16,-2-6-1-16,-4 7 17 15,-19 0 34-15,-10 3 12 16,-7 5-35-16,-2 0-25 15,1 4-4-15,8 3-5 0,4 4-11 32,7 5 15-32,4 0-14 15,5 4 13-15,1-2 0 0,-1-4-15 16,4-2 0-16,-4-6 0 16,-3-3 0-16,-4-3 0 15,-4-4 0-15,-3-5 0 16,-2 0 0-16,0-4 0 15,-5-2 0-15,5-3 0 0,0 0 0 16,5 0 0-16,2-8-170 16,-3-23-175-16,7 5-259 15,7-6-276-15</inkml:trace>
  <inkml:trace contextRef="#ctx0" brushRef="#br0" timeOffset="19659.04">9739 14540 1618 0,'0'0'522'15,"0"0"-213"-15,0 0 180 16,0 0-152 0,0 0-56-16,0 0-126 15,0 0-95-15,19-38-39 16,-19 38-21-16,0 0-7 15,0 0-47-15,0 0-96 0,0 0-68 16,-8 14-244-16,-5-1-330 16,-1-4-892-16</inkml:trace>
  <inkml:trace contextRef="#ctx0" brushRef="#br0" timeOffset="20180.68">9429 14829 1743 0,'0'0'638'0,"0"0"-367"15,0 0 57-15,0 0-70 16,0 0-104-16,0 0-43 16,-114-8-32-16,112-1 37 15,0-1-20-15,2-4-47 16,0-2-10-16,0 2-15 15,13 0-10-15,5 0 0 0,-3 9-14 16,10 2 0-16,-5 3-1 16,2 0-12-16,-4 8 13 15,3 14 0-15,-13 2 0 0,-1 5 1 16,-7-1-1-16,0-3-2 16,-23 0 1-16,-5-4 1 15,-13-2 0-15,-1-5 6 0,-3-1-4 16,3-8 8-16,0-1-9 15,13-4 5-15,0 0 9 16,11-12 19-16,0-10 23 16,3-4-10-16,-1-4-47 15,3-2 0-15,-2 4 0 32,1 3 0-32,5 11 0 0,5 6 0 15,-2 7 0-15,4 1 0 16,2 0 0-16,0 18 0 15,0 10 0-15,0 6 0 16,0 6 0-16,0 2 0 16,0 0 0-16,-2-4-104 15,-13 2-250-15,1-10-376 0,-1-12-704 0</inkml:trace>
  <inkml:trace contextRef="#ctx0" brushRef="#br0" timeOffset="20496.36">8412 14446 1033 0,'0'0'567'0,"0"0"-163"15,0 0 161-15,0 0-262 16,0 0-148-16,0 0-89 15,0 0 39-15,34 51 13 0,-23-10-10 16,0 1 6-16,0 4-17 16,-4 0-4-16,4-1-33 15,-9-5-36-15,3-2-18 16,-5-8-6-16,0-6 1 16,0-6-2-16,0-8-10 15,0-6-70-15,0-4-51 0,0 0-58 16,-7-6-128-16,-7-12-351 15,6-2-400-15</inkml:trace>
  <inkml:trace contextRef="#ctx0" brushRef="#br0" timeOffset="21511.92">8256 14347 1677 0,'0'0'670'0,"0"0"-297"15,0 0-7-15,0 0-91 16,0 0-162-16,0 0-32 16,0 0 46-16,-16 99-23 15,8-53-20-15,-3 0-15 0,-3 0-26 16,-1-2-1-16,-8-6-22 16,3-4-11-16,-6-4-6 15,1-3 3-15,-4-8-5 16,7-2-1-16,1-5 0 15,8-6-7-15,5-2-13 16,6-4 5 0,2 0 8-16,4 0-20 15,23 0 3-15,8 0-15 16,17 0 18-16,1-3 15 0,-2 3-3 16,-7 0 8-1,-7 0 1-15,-11 3-6 0,-10 5 5 16,-8-2 1-16,-3 2 0 15,-5 1 0-15,0 6 1 0,-7 3 10 16,-10 4-4-16,-10 4-6 16,-8 6 17-16,-6 2-6 15,-3 4-11-15,-6 0 12 16,8 2-13-16,5 1 0 16,2-1 1-16,18-2 0 15,3-4-1-15,8 2 8 0,6-6-7 16,0-4 16-16,0-4-17 15,16-6 8-15,3-8 4 16,6 0-12-16,2-7 20 16,2-1-14-16,2 0 0 15,-2 0 6-15,-2-9-12 32,-7-5 6-32,4-2 2 0,-6-3-8 15,-3 0 12-15,-3-2-11 16,-8 0 1-16,3 1 29 15,-5 4-31-15,-2 2 0 16,0 6 0-16,0 2 0 16,-9 6 0-16,-9 0 0 0,-3 0 0 15,-13 0 0-15,-2 4 0 0,-6 6 0 16,-8 2 0-16,6-2 0 16,-3 2 0-16,1-2 0 15,5-3 0-15,3-2 0 16,7-3 0-16,6-2 0 15,4 0 0-15,3 0 0 32,-1-14 0-32,4-11 0 0,1-1 0 15,-1-6 0-15,2 1 0 16,-1-2 0-16,6 5 0 16,1 6 0-16,2 6 0 15,3 6 0-15,2 8 0 16,0 2 0-16,0 0 0 15,0 2 0-15,0 16 0 0,9 7 0 16,-2 0 0-16,-1 4 0 16,-6 0 0-16,0-3 0 15,0-1 0-15,-4-4 0 16,-16-1 0-16,-4-8 0 16,-8-1 0-16,-2-1 0 15,-1-4 0-15,4-4 0 0,2-2 0 16,9 0 0-16,6-12-272 0,10-6-348 15,4 0-236-15</inkml:trace>
  <inkml:trace contextRef="#ctx0" brushRef="#br0" timeOffset="21743.14">8682 15369 2439 0,'0'0'472'15,"0"0"-181"-15,0 0 238 0,0 0-164 16,0 0-365-16,0 0 0 16,0 0 0-16,7 17 0 15,-20-17 0-15,-8 0 0 16,-6 0-30-16,3-3-546 15,2-8-442-15</inkml:trace>
  <inkml:trace contextRef="#ctx0" brushRef="#br0" timeOffset="22262.88">7218 14899 2060 0,'0'0'729'0,"0"0"-455"16,0 0 84-16,0 0-37 15,0 0-113-15,0 0-62 16,0 0-146-16,-161 8 0 16,100-4 0-16,9 0 0 15,2-1 0-15,10 2 0 0,9-1 0 16,11-1 0-16,7 0 0 16,5-3 0-16,6 3 0 15,2-3 0-15,0 1 0 16,2 3-60-16,33 5-320 15,-6-2-247-15,2-2-314 0</inkml:trace>
  <inkml:trace contextRef="#ctx0" brushRef="#br0" timeOffset="22480.76">7133 15154 1976 0,'0'0'678'0,"0"0"-217"0,0 0 26 16,0 0-176-16,-116 33-128 16,72-25-183-16,1 1 0 0,5-4 0 15,7-1 0-15,8 1 0 16,10-3 0-16,7-1 0 16,4-1 0-16,-1 0-92 15,3 0-410-15,-5 0-447 0</inkml:trace>
  <inkml:trace contextRef="#ctx0" brushRef="#br0" timeOffset="23743.19">5936 15360 1906 0,'0'0'563'0,"0"0"-291"15,0 0 96-15,0 0-54 0,0 0-92 16,0 0-42-16,0 0-46 16,63-62 3-16,-44 40-137 0,6-2 0 15,-1 0 0-15,3-4 0 16,0 0 0-16,2-3 0 15,0-5 0-15,-1 0 0 32,-1-4 0-32,-2-4 0 0,-3 0 0 15,-1 4 0-15,-4 4 0 16,-3 5 0-16,-3 8 0 16,-3 7 0-16,-3 5 0 15,0 6 0-15,-3 1 0 16,0 4 0-16,9 0 0 15,0 0 0-15,5 8 0 0,2 7 0 16,2 6 0-16,-2 3 0 16,-3 5 0-16,-3 3 0 15,-4 1 0-15,-8-3 0 16,0 2 0-16,0-6 0 16,-13-2 0-16,-16-4 0 15,-7-2 0-15,-15-1 0 0,-2-6 0 16,-8-2 0-16,1 0 0 15,6-5 0-15,4-4 0 0,5 0 0 16,3 0 0-16,3-13 0 16,6-7 0-16,2-5 0 15,6 0 0-15,8 0 0 32,6 4 0-32,3 6 0 0,6 5 0 15,2 2 0-15,0 6 0 16,0 2 0-16,0 0 0 15,0 0 0-15,0 0 0 16,0 3 0-16,0 6 0 16,0 3 0-16,0-1 0 15,0 4 0-15,-13 2 0 0,-7-2 0 16,-7 3 0-16,-4-4 0 16,-5 0 0-16,-3-2 0 15,0-1 0-15,-1-2 0 16,2-2 0-16,1-3 0 15,0-3 0-15,6-1 0 16,5 0 0 0,2 0 0-16,1 0 0 15,5 0 0-15,3-5 0 16,2-8 0-16,-1-1 0 16,3-4 0-16,1-4 0 0,6-2 0 15,0 0 0 1,2-4 0-16,2-2 0 0,0 4 0 15,0-2 0-15,2 2 0 0,6 0 0 16,11 2 0-16,-3 3 0 16,-1 3 0-16,5 7 0 15,-3 3 0-15,4 1 0 16,1 7 0-16,-2 0 0 16,2 0 0-16,-3 3 0 15,-4 10 0-15,-7 6 0 0,2-1 0 16,-10 0 0-16,0 2 0 15,0 0 0-15,-18 1 0 16,-7 2 0-16,-4-3 0 16,-4 0 0-16,-3 1 0 15,1 2 0-15,1-5 0 32,7 2 0-32,5-3 0 0,-1 0 0 15,10 1 0-15,3 0 0 16,-2 3 0-16,3-3 0 15,1 1 0-15,-2 2 0 0,-3-3 0 16,0-1 0 0,-3 0 0-16,-4-5 0 0,0 0 0 15,-7-4 0-15,3-2 0 0,-1 0 0 16,0-4 0-16,6-2 0 16,-2 0 0-16,8 0 0 15,-3-5 0-15,14-20-294 16,0 3-381-16,2-4-386 0</inkml:trace>
  <inkml:trace contextRef="#ctx0" brushRef="#br0" timeOffset="23980.82">5336 14548 2078 0,'0'0'638'16,"0"0"-106"-16,0 0-78 16,0 0-196-16,0 0-122 15,0 0-136-15,0 0 0 0,0-22 0 16,0 22 0 0,0 6 0-16,0 5 0 0,7 10-213 15,-3-3-335-15,3-4-325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2155.72363" units="1/cm"/>
          <inkml:channelProperty channel="Y" name="resolution" value="3449.15796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1-10-28T09:32:16.840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7030A0"/>
    </inkml:brush>
    <inkml:brush xml:id="br2">
      <inkml:brushProperty name="width" value="0.05292" units="cm"/>
      <inkml:brushProperty name="height" value="0.05292" units="cm"/>
    </inkml:brush>
  </inkml:definitions>
  <inkml:trace contextRef="#ctx0" brushRef="#br0">3905 2717 1202 0,'0'0'650'0,"0"0"-377"15,0 0 48 1,0 0-1-16,0 0-62 16,0 0-92-16,36 9 6 15,-7-6-5-15,6-1-31 16,15-2-13-16,0 0-25 16,11 0-28-16,-3 0 8 15,-5 0-16-15,-9 0-62 0,-7 0 0 16,-13 0 0-16,-10 0 0 15,-10 0 0-15,-4 0 0 0,0 0 0 16,-2 0 0-16,-21 0 0 16,-12 0 0-16,-17 0 0 15,-10 0 0-15,-7 0 0 16,0 4 0-16,7-1 0 16,8 2 0-16,16-1 0 0,9-2 0 15,15-2 0-15,6 0 0 16,8 0 0-16,0 0 0 15,0 0 0-15,0 0 0 16,0 0 0-16,0 0 0 16,8 0 0-16,6 0-62 31,10 0-412-31,-4-6-178 0,-1 1-268 0</inkml:trace>
  <inkml:trace contextRef="#ctx0" brushRef="#br0" timeOffset="84.27">3905 2717 715 0</inkml:trace>
  <inkml:trace contextRef="#ctx0" brushRef="#br0" timeOffset="315.42">3905 2717 715 0,'134'-100'1363'0,"-134"96"-1024"0,0 0 122 0,2 1 28 0,-2 2-157 0,0 1-109 16,0 0-49-16,0 0-174 15,0 0 0-15,0 17 0 16,0 7 0-16,0 7 0 31,0 5 0-31,0 1 0 0,0 2 0 16,0-3 0-16,0-2 0 15,-4-2 0-15,1-6 0 16,-1-5 0-16,2-6 0 16,0-6 0-16,2-6 0 15,0-1 0-15,0-2 0 16,-2 0 0-16,2 0 0 0,-4-2 0 15,0-28-207-15,0 4-522 16,2-4-441-16</inkml:trace>
  <inkml:trace contextRef="#ctx0" brushRef="#br0" timeOffset="899.74">4159 2384 1796 0,'0'0'392'0,"0"0"-155"16,0 0 104-16,0 0-17 16,0 0-129-16,0 0-74 31,-147-58-28-31,109 58 12 0,-2 14-24 16,0 6-20-16,0 2-2 15,2 5-32-15,5 4 3 16,-2 3 3-16,7 5-24 15,2 3 6-15,1 4-8 16,7 6-6-16,7 1 15 16,4 5-4-16,5-1-6 0,2-1 11 15,0-2-17-15,2-1 22 16,16-7-8-16,2-2-13 16,7-5 25-16,2-6-16 15,4-8 10-15,3 0 5 16,1-9-25-16,4-4 0 15,1-4 0 1,0-6 0-16,3-2 0 16,1 0 0-16,2-5 0 15,1-14 0-15,-3-7 0 16,4-6 0-16,-4-7 0 0,1-7 0 16,-5-1 0-16,-4-6 0 15,-9 2 0-15,-6-8 0 16,-9 3 0-16,-10 0 0 0,-2 3 0 15,-2 7 0-15,0 9 0 16,-12 4 0-16,-5 8 0 16,-3 2 0-16,-7 5 0 15,-9 2 0-15,-1 6 0 16,-11 2 0-16,2 8 0 16,-6 0-309-16,15 6-560 0,10 5-792 0</inkml:trace>
  <inkml:trace contextRef="#ctx0" brushRef="#br0" timeOffset="2047.88">8032 2845 1121 0,'0'0'617'15,"0"0"-402"-15,0 0 47 16,0 0 53-16,0 0-88 16,0 0-66-16,0 0-24 15,113 0 13-15,-62 0 4 16,16-3-55-16,9-2 5 0,6-1 62 15,1 0-65-15,-5 0-20 16,-9 0-17-16,-15 2-2 16,-17 0-2-16,-16 2-60 15,-15 0 0-15,-6 2 0 16,0 0 0-16,-14 0 0 16,-15 0 0-1,-13 0 0-15,-14 0 0 16,-2 0 0-16,-4 0 0 15,4 0 0-15,7 0 0 0,8 0 0 16,14 0 0 0,14 2 0-16,7-2 0 0,2 0 0 15,6 0 0-15,0 0 0 16,0 0 0-16,0 0 0 0,0 0 0 16,0 0 0-16,0 0-90 15,0 0-185-15,12 0-186 16,3-2-243-16,1-6-462 0</inkml:trace>
  <inkml:trace contextRef="#ctx0" brushRef="#br0" timeOffset="2332.08">8433 2692 631 0,'0'0'1563'15,"0"0"-1216"-15,0 0-101 16,0 0 80-16,0 0 17 0,0 0-121 31,0 0-107-31,4 5-35 16,-4 13 4-16,0 5 1 15,-4 8-31-15,-1 3-54 16,-2 2 0-16,5 2 0 16,0-1 0-16,-3-3 0 0,5-7 0 15,-2 0 0-15,2-8 0 16,-2-5 0-16,2-3 0 0,-2-7 0 15,2-2-63-15,-2-2-123 16,2-6-134-16,-5-10-251 16,5-7-480-16</inkml:trace>
  <inkml:trace contextRef="#ctx0" brushRef="#br0" timeOffset="3085.45">8575 2532 1602 0,'0'0'298'0,"0"0"-59"16,0 0 112-16,0 0-18 16,0 0-146-16,0 0-69 15,0 0-22-15,-127-50 12 16,96 50 13-16,-3 0-26 0,-1 4-11 15,-3 8 10 1,-3 4-19-16,4 0-6 0,-1 5-21 16,0 1-18-16,7 2 14 0,0 0-19 15,2 1 7-15,2 6-2 16,0-2-13-16,5 8-17 16,2 1 0-16,2 2 0 15,4 4 0-15,3 0 0 16,7 3 0-16,0-4 0 31,4 4 0-31,0-5 0 0,0-3 0 16,0 0 0-16,8-7 0 15,1-1 0-15,3-6 0 16,-4-4 0-16,6-4 0 16,1 0 0-16,-2-7 0 15,3-1 0-15,5-3 0 16,-2-2 0-16,4-4 0 0,-1 0 0 15,7 0 0-15,5 0 0 16,-3-12 0-16,4-1 0 16,1-4 0-16,-1-1 0 15,2-2 0-15,-2 2 0 16,-1-5 0-16,-3 2 0 0,-2-4 0 31,-2 2 0-31,0-3 0 16,-6-2 0-16,2 0 0 0,-3 0 0 15,-3-3 0-15,2 1 0 16,-9 2 0-16,4 0 0 16,-7 0 0-16,-1 0 0 15,-4 0 0-15,3 0 0 16,-5 0 0-16,0 4 0 0,0 0 0 16,0 2 0-16,-9 2 0 15,-2 2 0-15,2 2 0 16,-4 2 0-16,2 0 0 15,-3 2 0-15,1 0 0 16,-3-1 0-16,-17-6 0 16,4-2-330-16,-5-1-618 0</inkml:trace>
  <inkml:trace contextRef="#ctx0" brushRef="#br0" timeOffset="5286.38">8676 2731 1292 0,'0'0'510'0,"0"0"-278"16,0 0 63-16,0 0 28 0,0 0-96 15,0 0-76-15,0 0-18 16,6 7-25-16,7-5 8 16,10 1 22-16,6 1-6 15,6-2-6-15,10-1-34 16,4 1-16-16,4 1 11 0,12-3-29 15,3 0-58-15,0 0 0 16,10 0 0-16,-4 0 0 16,1 0 0-16,2 0 0 15,2 0 0-15,2 0 0 16,-3 0 0-16,-5 0 0 16,-4 0 0-1,-11 0 0-15,-13 0 0 16,-9 0 0-16,-11 0 0 15,-8 0 0-15,-5 0 0 16,-6 2 0-16,-4-2 0 16,-2 0 0-16,0 0 0 15,0 0 0-15,0 0 0 16,0 0 0-16,0 0 0 0,0-5 0 16,0-4 0-16,-4-5 0 0,-6-2 0 15,2 2 0 1,-3-3 0-16,2 3 0 0,0 3 0 15,2 2 0-15,3 4 0 16,4 1 0-16,0 4 0 16,0 0 0-16,0 0 0 15,0 0 0-15,0 0 0 0,11 9 0 16,3 7 0-16,5 7 0 16,-1 3 0-16,5 1 0 15,-6 0 0-15,-3 2 0 16,-5-4 0-16,-5-1 0 31,-4 0 0-31,0-2 0 0,-4 1 0 16,-15-6 0-16,-2 0 0 15,-6-3 0-15,0-4 0 16,-2-5 0-16,0-1 0 16,2-4 0-16,-2 0 0 15,2 0 0-15,-10-16-3 16,3-3-779-16,5-8-688 0</inkml:trace>
  <inkml:trace contextRef="#ctx0" brushRef="#br0" timeOffset="5980.5">9324 1720 1443 0,'0'0'886'0,"0"0"-416"15,0 0-174-15,0 0 38 16,0 0-70-16,0 0-99 16,0 0-43-16,-31-12-40 15,2 12-48-15,-9-2-34 0,-7 1 0 16,-1-4 0-1,1 3 0 1,3-2 0-16,8 0 0 0,10 2 0 16,6 2 0-16,11-3 0 15,3 3 0-15,4 0 0 16,0 0 0-16,0 0 0 16,0 0 0-16,0 17 0 15,0 7 0-15,6 13 0 16,-1 5 0-16,6 8 0 0,-4 2 0 15,-1 4 0-15,-2 0 0 16,-4 2 0-16,0-2 0 16,0-1 0-16,0-4 0 15,0-2 0-15,0-9 0 16,0-5 0-16,0-10 0 16,-2-7 0-1,0-8 0-15,0-5 0 16,0-5 0-16,-5 0 0 15,3 0 0-15,-8-5 0 0,-1-9 0 16,0-6 0 0,6-6-71-16,7-16-454 0,0 6-308 15,0 4-475-15</inkml:trace>
  <inkml:trace contextRef="#ctx0" brushRef="#br0" timeOffset="6186.81">9141 2162 1403 0,'0'0'691'16,"0"0"-468"-16,0 0 120 16,0 0 132-16,0 0-201 0,-129 22-62 15,84-21-61-15,1 2-28 16,2-2-57-16,3-1-31 16,16 2-31-16,2-2-4 15,7 0-12-15,14 0-85 16,0 0-128-16,16 0-141 15,11-3-363 1,9-5-270-16</inkml:trace>
  <inkml:trace contextRef="#ctx0" brushRef="#br0" timeOffset="6665.16">9369 2203 1620 0,'0'0'392'15,"0"0"-198"-15,0 0 132 16,0 0-14-16,0 0-119 16,0 0-75-16,0 0-13 15,127 17 11-15,-96-17-47 16,0-7-16-16,-2-5 1 31,0-4-9-31,-6 2 25 0,-6 0-11 16,-6 0-20-16,-6 4 7 15,-3 3-26-15,-2 0 7 16,0 1-12-16,0 2-14 16,-2 1 18-16,-12-2-19 15,-1 3 0-15,-12 2-9 16,-4 0 11-16,-4 0-2 0,-6 7 6 16,1 6-6-16,0 1 28 15,9 3-11-15,2 2 2 16,4 1 17-16,9 1-16 0,3 3 7 15,9 1-3-15,4 4 9 16,0-1-33-16,2-2 0 16,13-2 0-16,6-2 0 0,1-6 0 15,0-2 0-15,0-4 0 16,5-3 0-16,-2-7 0 16,2 0 0-16,8-5-176 15,-6-13-553-15,-6-5-1232 0</inkml:trace>
  <inkml:trace contextRef="#ctx0" brushRef="#br0" timeOffset="8795.65">8666 3334 1098 0,'0'0'645'0,"0"0"-359"16,0 0-33-16,0 0 81 15,0 0-30-15,114 8-89 16,-73-5-59-16,5 1-2 16,6-3-23-1,6 1-4-15,6-2-20 0,5 3-31 16,2-3 7-16,5 0-28 15,5 0 17-15,-4 0-72 16,2 0 0-16,-6 0 0 16,-6 0 0-16,-9 0 0 15,-9 0 0-15,-11 0 0 16,-7 0 0-16,-6 0 0 0,-9 0 0 16,-8-5 0-16,1 2 0 15,-7-3 0-15,-2 2 0 16,0-5 0-16,0 0 0 15,0-4 0-15,0-2 0 16,-11-1 0-16,3-1 0 16,-4 3 0-16,3 0 0 0,1 6 0 31,0 3 0-31,8 2 0 16,0 3 0-16,0 0 0 15,0 0 0-15,0 0 0 16,0 0 0-16,10 6 0 15,1 11 0-15,-3 0 0 0,6 4 0 16,-3 0 0-16,-7 2 0 0,-4-1 0 16,0-3 0-16,0 0 0 15,-6-3 0-15,-17-4 0 16,2-5 0-16,-14 2 0 16,-7-5 0-1,3-1 0-15,-24-3-35 16,16 0-607-16,9 0-657 0</inkml:trace>
  <inkml:trace contextRef="#ctx0" brushRef="#br0" timeOffset="9635.56">9114 3950 798 0,'0'0'1017'16,"0"0"-628"-1,0 0-76-15,0 0 0 16,0 0 28-16,0 0-91 16,0 0-93-16,-60-75-20 15,35 74-52-15,4 1-13 16,-4 0-27-16,-2 0-36 15,0 8 15-15,5 10-15 16,-2 3-7-16,2 8 10 0,1 8-12 16,4 4 0-16,3 9 1 15,5-1 0-15,5-1 16 16,4-5-6-16,0-6 1 16,0-5 0-16,9-10-6 15,5-8-3-15,1-6 9 16,1-6-12-16,-1-2 32 0,5 0-16 15,0-3-16-15,0-16 0 0,3-1 0 16,-2-7 0-16,4-2 0 16,0-7 0-16,-3-9 0 15,-1-3 0-15,-4-3 0 16,-3-4 0-16,-6 1 0 31,1 6 0-31,-5 8 0 0,3 7 0 16,-4 8 0-16,-1 9 0 15,-2 3 0-15,0 6 0 16,2 5 0-16,-2 2 0 16,0 0 0-16,0 0 0 15,2 9 0-15,3 16 0 16,-3 10 0-16,0 9 0 0,-2 7 0 16,0 3 0-16,0-2 0 15,0-1 0-15,0-7 0 16,0-7 0-16,0-4 0 15,0-7 0-15,0-6 0 16,0-6 0-16,0-7 0 16,0-1 0-1,0-5 0-15,0-1 0 16,0 0 0-16,0-1 0 0,0-26 0 16,0 1-179-16,0-4-939 15</inkml:trace>
  <inkml:trace contextRef="#ctx0" brushRef="#br0" timeOffset="11051.04">9112 3822 510 0,'0'0'402'0,"0"0"-123"16,0 0-60-16,0 0 34 16,0 0 48-16,0 0-53 15,0 0 14-15,7-33-21 16,-5 19-33-16,3-2 1 0,-3-1-38 15,-2-4-6-15,2 1-20 16,-2-4-31-16,0 0 8 16,0-2-37-16,0 0-25 0,0 5 42 15,0 4-102 1,0 5 0-16,0 4 0 0,0 4 0 31,0 4 0-31,0 0 0 0,0 0 0 16,0 0 0-16,0 0 0 15,0 0 0-15,0 2 0 16,0 12 0-16,7 6 0 16,-3 4 0-16,-2 6 0 15,8 7 0-15,-6 0 0 16,-4 3 0-16,5-1 0 0,-5-5 0 16,0-4 0-16,0-4-74 15,-5-9-154-15,-17-10-251 16,1-7-261-16,2 0-1210 0</inkml:trace>
  <inkml:trace contextRef="#ctx0" brushRef="#br0" timeOffset="12266.8">11342 3025 914 0,'0'0'606'0,"0"0"-271"0,0 0 37 16,0 0 152-16,0 0-159 15,0 0-67-15,0 0-31 16,46-18-50-16,-32 3-19 31,1-5-198-31,1-4 0 0,-3-5 0 16,8-1 0-16,-6-5 0 15,3-4 0-15,-5-1 0 16,1 0 0-16,-3 4 0 16,-3 5 0-16,-6 9 0 15,4 8 0-15,-4 9 0 16,-2 2 0-16,2 3 0 0,-2 0 0 16,2 0 0-16,7 7 0 15,5 10 0-15,5 10 0 16,8 4 0-16,2 6 0 15,2 1 0-15,5 0 0 16,-3-2 0-16,-2-3 0 16,-2-2 0-1,-6-2 0-15,-7-3 0 16,-5-4 0-16,-5-4 0 16,-6-2 0-16,0-3 0 0,-13-1 0 15,-16-5 0-15,-14 0 0 16,-12-2 0-16,-5-1 0 15,-5-1 0-15,10 0 0 16,5 0 0-16,15-2 0 0,10-1 0 16,12 0 0-16,6 0 0 15,7 0 0-15,0 0 0 16,0 0 0-16,7 0 0 16,37-12-222-16,0-2-457 15,8-2-420-15</inkml:trace>
  <inkml:trace contextRef="#ctx0" brushRef="#br0" timeOffset="12752.09">12483 2576 1943 0,'0'0'704'0,"0"0"-488"15,0 0 16-15,0 0 217 0,0 0-148 16,0 0-50 0,0 0-251-16,0-42 0 0,0 50 0 15,-7 16 0-15,1 9 0 16,-4 7 0-16,-1 6 0 0,5 2 0 16,-3 6 0-16,0-2 0 15,2 0 0-15,-4-4 0 16,7-6 0-16,-6-5 0 15,6-12 0-15,-2-8 0 16,-1-8 0-16,3-4 0 16,-6-5 0-1,-3 0 0-15,-3 0 0 16,-13-19 0-16,-2-4 0 16,-9-7 0-16,-2-9 0 15,-5-5 0-15,1-2 0 16,5 4 0-16,5 4 0 15,14 9 0-15,5 10 0 16,7 5 0-16,6 6 0 0,-1 2 0 16,5 4 0-16,0 0 0 15,0 2 0-15,0 0 0 0,0 0 0 16,21 2-27-16,-2 8-707 16,10 0-334-16</inkml:trace>
  <inkml:trace contextRef="#ctx0" brushRef="#br0" timeOffset="13136.51">12866 2750 130 0,'0'0'1717'16,"0"0"-1054"-16,0 0-376 0,0 0 20 16,0 0 40-16,0 0-39 15,0 0-106-15,80 9-67 16,-51-9-135-16,0 0 0 0,-2 0 0 15,-7 0 0-15,3 0 0 16,-6 0 0-16,-1-2 0 31,-3-3 0-31,-3 2 0 0,-6 3 0 16,-4 0-197-16,0 0-415 16,0 0-173-16,-14 1-300 0</inkml:trace>
  <inkml:trace contextRef="#ctx0" brushRef="#br0" timeOffset="13336.61">12906 2946 1905 0,'0'0'525'0,"0"0"-259"16,0 0 255-16,0 0-56 15,0 0-189-15,129 7-138 0,-106-7-138 16,-7-2 0-16,-3-3 0 15,-2-3 0-15,-2 0 0 16,0-1 0-16,2-7-275 16,-2 2-463-16,0 0-587 0</inkml:trace>
  <inkml:trace contextRef="#ctx0" brushRef="#br0" timeOffset="24857.42">13616 2610 2125 0,'0'0'659'0,"0"0"-386"0,0 0 70 16,0 0-43-16,0 0-118 15,0 0-55-15,0 0-40 16,8-27-87-16,-8 27 0 16,0 0 0-16,0 0 0 15,0 14 0-15,0 3 0 16,-4 8 0-1,-3 0 0-15,0 3 0 16,1-1 0-16,1-1 0 16,3-4 0-16,2-5 0 15,0-5 0-15,0-3 0 16,9-5 0-16,7-4 0 16,1 0 0-16,10 0 0 0,2-4 0 15,2-12 0-15,0-2 0 16,5-4 0-16,-7-1 0 15,-4 2 0-15,-7 3 0 0,-3 2 0 16,-6 5 0-16,-2 4 0 16,-5 5 0-16,-2-1 0 15,0 3 0-15,0 0 0 16,0 0 0-16,0 0 0 0,0 0 0 31,0 0 0-31,0 7 0 16,0 5 0-16,0 3 0 15,0 6 0-15,0 1 0 16,0 0 0-16,9 0 0 16,-5 0 0-16,10-4 0 15,-3 0 0-15,2-6 0 0,1 0 0 16,1-6 0-16,3 0 0 16,-3-4 0-16,8-2 0 15,-3 0 0-15,3 0 0 16,-2-11 0-16,2-6 0 15,-3-3 0-15,2-1 0 16,-4-2 0-16,-2-1 0 0,-3 0 0 16,-2-4 0-16,-7 2 0 15,1 0 0-15,-5 0 0 0,0 4 0 16,0 3 0-16,0 4 0 16,0 0 0-16,-5 6 0 15,-6-2 0-15,-2 3 0 31,-3 1 0-31,1 0 0 0,-1 5 0 16,1 2 0-16,-3 0 0 16,3 0-3-16,-6 0-311 15,5 19-292-15,1-1-134 16,9-3-849-16</inkml:trace>
  <inkml:trace contextRef="#ctx0" brushRef="#br0" timeOffset="25272.87">14409 3043 1318 0,'0'0'740'0,"0"0"-503"0,0 0-7 16,0 0 144-16,0 0-29 16,0 0-107-16,0 0-54 15,-45 12-19-15,1-12 5 0,-12 2-75 16,-13 1-95-16,-5-3 0 16,-3 2 0-16,-2-2 0 15,6 2 0-15,3 0 0 16,12-2 0-16,14 0 0 15,11 0 0-15,8 0 0 16,12 0 0-16,6 0 0 0,2 0 0 16,5 0 0-16,0 0 0 15,0 0 0-15,0 0 0 16,0 0 0-16,0 0 0 16,0 1-362-16,10 4-406 15,-6 1-427-15</inkml:trace>
  <inkml:trace contextRef="#ctx0" brushRef="#br0" timeOffset="26174.09">13776 3442 1433 0,'0'0'673'16,"0"0"-404"0,0 0 56-16,0 0 23 15,19-101-44-15,-13 81-70 16,-4 4-67-16,-2 2-65 15,0 3 0-15,0 6-35 16,0 0-25-16,0 3-23 16,-10 2-19-16,-1 0-10 15,1 2 2-15,-11 15-7 0,3 2 15 16,-1 8 0-16,-2 0 0 16,4 5 0-16,1 3-6 0,3 0 5 15,1 0-5 1,10-3-6-16,0-4 11 0,2-4 0 15,0-6-7-15,0-5 7 16,11-7-8-16,-2 1 8 0,4-7 1 16,1 0 9-16,1 0 14 15,8-10-8-15,-4-13 0 16,8-2 13-16,0-8-28 16,0-1 0-16,-5-1 0 15,1-3 0-15,-6-2 0 31,-1 3 0-31,-3 3 0 0,-4 6 0 16,-4 8 0-16,-3 8 0 16,-2 6 0-16,0 4 0 15,0 2 0-15,0 0 0 16,0 0 0-16,0 6 0 16,0 15 0-16,0 9 0 15,0 6 0-15,-7 5 0 0,-2 7 0 16,-4 1 0-16,4 6 0 15,-4 0 0-15,0 6 0 16,-3-2 0-16,3 6 0 0,1-5 0 16,-1-2 0-16,1-6 0 15,8-9 0-15,-5-10 0 32,7-8 0-32,2-10 0 0,0-4 0 15,0-8 0-15,0-3 0 16,0 0 0-16,0 0 0 15,2-10 0-15,19-9 0 16,-2-10 0-16,8 0 0 16,4-5 0-16,-2 2 0 15,0-1 0-15,0 5 0 0,-8 5 0 16,-4 2 0-16,-5 7 0 16,-6 4 0-16,-4 2 0 15,0 2 0-15,3-2 0 16,-5-10 0-16,0 1-495 15,0-1-797-15</inkml:trace>
  <inkml:trace contextRef="#ctx0" brushRef="#br0" timeOffset="26673.85">14841 2830 1800 0,'0'0'674'16,"0"0"-468"-16,0 0 23 15,0 0 45-15,0 0-61 16,0 0-63-16,0 0-35 15,92 1 23-15,-63-1-33 0,-2 0-25 16,-3 0 32-16,-2 0-112 16,-6 0 0-16,-3 0 0 15,-9 0 0-15,4 0 0 0,-8 0 0 16,2 0 0-16,-2 0 0 16,0 0 0-16,0 0-59 15,0 0-97-15,0 0-151 16,0 0-209-16,-12 0-228 15,1 0-507-15</inkml:trace>
  <inkml:trace contextRef="#ctx0" brushRef="#br0" timeOffset="26993.68">14808 3069 143 0,'0'0'1928'16,"0"0"-1536"-16,0 0-169 16,0 0 112-16,0 0-8 15,0 0-76-15,118 0-95 16,-98-2-45-16,-2 1-15 0,0-1-36 16,-5 0-14-16,0 0-18 15,-1-1-28-15,-8 3 0 16,3-2 0-16,-3 2 0 0,-4 0 0 15,2 0 0-15,-2 0-36 16,0 0-39-16,0-3-75 16,0 1-72-16,0-6-123 15,-2 0-314-15,-9-3-322 0</inkml:trace>
  <inkml:trace contextRef="#ctx0" brushRef="#br0" timeOffset="30275.44">15896 2898 1846 0,'0'0'555'0,"0"0"-359"16,0 0 41-16,0 0 27 15,0 0-76-15,0 0-64 32,0 0-16-32,4 0 1 0,14 0-49 15,4-5-15-15,7 1 6 16,0 0-7-16,7 0 11 15,-5 0-7 1,-4 2-9-16,-7 0 3 0,-7 2-15 0,-1 0-1 16,-10 0 6-1,0 0-32-15,-2 0 0 0,0 0 0 16,0 0 0-16,-16 0 0 16,-13 0 0-16,-11 0 0 15,-5 0 0-15,-8 0 0 16,6 4 0-16,7-2 0 15,9 0 0-15,13 0 0 16,7-2 0-16,7 0 0 0,4 0 0 16,0 0 0-16,0 0 0 15,0 0 0-15,0 0 0 16,0 0 0-16,0 0 0 16,0 0-146-16,0 0-330 15,2 0-252-15,0 0-523 0</inkml:trace>
  <inkml:trace contextRef="#ctx0" brushRef="#br0" timeOffset="30659.6">15720 2729 1835 0,'0'0'582'0,"0"0"-363"15,0 0 14-15,0 0 99 16,0 0-96-16,0 0-123 16,0 0-26-16,-38 18 12 15,20 2-3-15,-7 4-18 16,6 4-15 0,-6 2-18-16,0 2-18 15,7 3-8-15,7-2 13 16,7 2-32-16,4-1 0 15,0 0 0-15,2-5 0 16,13 0 0-16,6-3 0 16,-3-6 0-16,-3-2 0 15,-3-7 0-15,-6-2 0 0,1-5 0 0,-5-4 0 16,-2 0 0-16,0 0 0 16,2 0 0-16,0-2 0 15,12-16-281-15,1-1-563 16,-1-2-648-16</inkml:trace>
  <inkml:trace contextRef="#ctx0" brushRef="#br0" timeOffset="31097.56">16221 2726 713 0,'0'0'1251'15,"0"0"-963"-15,0 0-84 0,0 0 114 16,0 0-20 0,0 0-100-16,0 0-68 0,60-7-26 15,-44 14 10-15,-1 5 9 16,3 5-41-16,1 1-14 0,-4 5-14 15,-1 6-5 1,-8 1 22-16,1 4-40 0,-7 0-31 16,0 1 0-16,0-4 0 15,-13 0 0-15,-10-3 0 32,3-2 0-32,-5-6 0 0,-2-1 0 15,6-10 0-15,-2-1 0 16,7-6 0-16,1-2 0 15,4 0 0-15,4 0 0 16,0 0 0-16,1-5 0 16,-3-2 0-16,-5-7 0 15,8 0-551-15,-5 2-656 0</inkml:trace>
  <inkml:trace contextRef="#ctx0" brushRef="#br0" timeOffset="31574.84">16378 3296 920 0,'0'0'580'16,"0"0"-376"-16,0 0-30 16,0 0 153-16,0 0 24 15,0 0-72-15,0 0 2 0,-79 10 10 16,19-7-65-16,-16-2-56 15,-16-1-46-15,1 0-2 16,-7 0-75-16,9 0-47 16,4 0 0-16,14 0 0 15,11 0 0-15,11 0 0 16,17 0 0 0,13-4 0-16,5 3 0 15,7-2 0-15,5 2 0 0,2-2 0 16,0 1 0-16,0 0 0 15,0 0 0-15,14 2 0 16,3 0-595-16,6 0-496 0</inkml:trace>
  <inkml:trace contextRef="#ctx0" brushRef="#br0" timeOffset="32059.21">15747 3724 1415 0,'0'0'403'16,"0"0"-170"-16,0 0-4 16,0 0 58-16,0 0-36 15,0 0-49-15,122-44-47 16,-91 35-21-1,9 1 3-15,0 0-15 16,1 3-28-16,-8-2 1 16,-4 5-17-16,-6 0-12 0,-10 2-6 15,-7 0-35 1,-6 0 2-16,0 0-6 0,0 0-7 16,0 0 17-16,-13 0-14 15,-16 0-17-15,-6 2 0 0,-15 2 0 16,-1 1 0-16,-2-2 0 15,-1 1 0-15,9-2 0 16,7 1 0-16,9-3 0 16,12 0 0-16,5 0 0 15,10 0 0-15,2 0 0 16,0 0 0 0,0 0 0-16,0-3 0 15,0-3 0-15,0-2 0 16,0 1-117-16,16-7-403 15,-1-1-216-15,4 3-520 0</inkml:trace>
  <inkml:trace contextRef="#ctx0" brushRef="#br0" timeOffset="32391.79">15811 3520 1227 0,'0'0'1025'15,"0"0"-749"-15,0 0-60 16,0 0 235-16,0 0-120 15,0 0-104-15,0 0-109 16,0 5-37-16,0 7-4 0,0 4-10 16,0 11-67-1,0 2 0-15,2 7 0 0,3 7 0 16,-3-1 0-16,2-1 0 16,-4 2 0-16,4-3 0 15,2-5 0-15,-4-3 0 31,0-9 0-31,0-7 0 0,-2-9 0 16,0-2 0-16,0-5 0 16,0 0 0-16,0 0 0 15,0 0 0-15,0-8 0 16,-2-6 0-16,-23-22 0 16,7 6-297-16,1-4-681 0</inkml:trace>
  <inkml:trace contextRef="#ctx0" brushRef="#br0" timeOffset="33043.53">17051 2885 1147 0,'0'0'802'16,"0"0"-501"-16,0 0-97 15,0 0 105-15,0 0-17 0,0 0-101 31,0 0-57-31,23 0-23 0,10 0-28 16,0 0 13-16,-2 0-8 16,5 0-19-16,-5-2 17 15,-11 0-11-15,-5 0-17 16,-4 0-8-16,-11 2-50 16,0 0 0-16,0 0 0 15,0 0 0-15,0 0 0 0,0 0 0 16,-15 0 0-16,-10 0 0 15,-2 0 0-15,-4 2 0 16,0 2 0-16,6 1 0 16,8-2 0-16,1-1 0 15,5-2 0-15,9 2 0 16,0-2 0 0,2 0 0-16,0 0 0 15,0 0 0-15,0 0-176 16,0 0-166-16,0 0-278 15,0-7-543-15</inkml:trace>
  <inkml:trace contextRef="#ctx0" brushRef="#br0" timeOffset="33596.39">17017 2601 1292 0,'0'0'592'0,"0"0"-282"31,0 0 25-31,0 0 23 0,0 0-94 16,0 0-106-16,0 0-51 16,5-4-54-16,-10 16 44 15,-2 6 17-15,-4 3-39 0,-5 6 6 16,5 4-22-16,-2 6-13 16,-1 1 13-16,6 2-31 15,-1 4 8-15,2-2-4 16,7-1-32-16,0-1 0 0,0-3 0 15,3 0 0-15,8-3 0 16,-1-3 0-16,2-2 0 16,1-9 0-16,-4-2 0 15,-2-7 0-15,0-4 0 32,-3-2 0-32,-2-5 0 0,-2 0 0 15,0 0 0-15,0 0 0 16,0 0 0-16,0 0 0 15,0 0 0-15,0 0 0 16,0-9 0-16,2-3 0 16,12-13-275-16,-1 2-454 15,2-1-515-15</inkml:trace>
  <inkml:trace contextRef="#ctx0" brushRef="#br0" timeOffset="33959.08">17518 2689 358 0,'0'0'1609'0,"0"0"-1331"16,0 0-167-16,0 0 146 16,0 0-20-16,0 0-104 15,0 0 9-15,27 49 1 31,-16-16-3-31,-7 5-21 0,4 7-20 16,-6 1-15-16,-2 2 4 16,0 0-7-16,0-2 15 15,0 0-13-15,-14-7-45 16,1-2-38-16,-5-7 0 16,3-7 0-16,-1-2 0 15,3-9 0-15,-1-4 0 0,3-6 0 16,0-2 0-16,4 0 0 15,-4 0 0-15,-2-4 0 16,-7-18-207-16,-1 2-447 16,4-2-564-16</inkml:trace>
  <inkml:trace contextRef="#ctx0" brushRef="#br0" timeOffset="34627.98">16669 3078 1061 0,'0'0'837'0,"0"0"-544"16,0 0-72-1,0 0 42-15,0 0-58 0,0 0-87 0,0 0-47 16,25 0-6-16,-21 0-2 15,5 0-2-15,-4 0 5 16,-5 0-26-16,2 0-14 16,-2 0-4-16,0 0-10 15,0 0 9-15,0 2-1 16,-5 2 5 0,-12 0 62-16,-6 0-12 15,-4-2-22-15,6 2-20 16,-2-2-26-16,7-1 10 15,3 2-9-15,9-3-7 16,2 0 16-16,2 0-11 16,0 0 6-16,0 0-12 15,0 0-66-15,0 0-62 0,0 0-139 16,0 0-231-16,6 0-259 16,7 0-1175-16</inkml:trace>
  <inkml:trace contextRef="#ctx0" brushRef="#br0" timeOffset="34859.06">16714 3326 1397 0,'0'0'833'0,"0"0"-505"16,0 0-96-16,0 0 57 15,0 0-60-15,0 0-88 31,-128 0-77-31,109 0-20 0,-4 0-38 16,13 0-5-16,0 0-1 16,1-2-84-16,5-8-148 15,4 2-393-15,0-4-628 0</inkml:trace>
  <inkml:trace contextRef="#ctx0" brushRef="#br0" timeOffset="36796.71">20677 2537 1943 0,'0'0'502'16,"0"0"-356"-16,0 0 62 16,0 0 75-16,0 0-93 15,0 0-91-15,0 0-56 31,0-5-25-31,0 15 15 0,12 4 18 16,-1 4-6-16,-1 3 3 16,2-2-13-16,-1 1-2 15,-2 1-9-15,-5-5-17 16,-4-2 14-16,0-2-15 16,0-4 5-16,0 0 7 15,-13-2-5-15,-12-2-1 0,-8-1 6 16,-9 0-7-16,-3-3 1 0,-6 0-5 15,8 0-7 1,6 0 2-16,3-4-1 0,12-6 7 16,-1-4 1-16,8 0-8 15,9 0 16-15,-2-2-7 32,8 2 1-32,0 0-7 0,0 4-4 15,8 1-9-15,5 4 0 16,3 2-10-16,1 3 18 15,8 0-8-15,-5 0 1 16,6 4 1-16,-8 9-5 16,-2-1 11-16,-3 2-11 15,-6 0-8-15,-5 0 19 0,-2-2-14 16,0 2 6-16,-22-2 7 16,-5 0-14-16,-6 0 15 15,-12 0 0-15,1-4 1 16,-6-2-1-16,6-3 1 15,1 0-1-15,8-3-5 16,4 0-6-16,6 0 12 0,8 0 0 16,3-10 9-16,3 0 17 0,1-4-11 15,6-2 6-15,-7-7 10 16,7 2-4-16,-8-6 8 16,6 2 7-16,-3 1 0 15,5 0 16-15,-3 3-16 31,2 6-22-31,5 3-20 0,-2 3 0 16,2 3 0-16,0 4 0 16,0 2 0-16,0 0 0 15,0 0 0-15,0 0 0 16,0 8 0-16,0 8 0 16,0 7 0-16,2-2 0 15,3 5 0-15,4 3 0 0,-5-3 0 16,7 2 0-16,-6-2 0 15,4 1 0-15,2 2 0 16,-5 0 0-16,6 2 0 16,-1 1 0-16,-5 0 0 15,4 0 0-15,-6-4 0 16,3-2 0 0,-5-4 0-16,-2-1 0 15,0-6 0-15,0 0 0 16,0-8 0-16,0 2 0 15,0-3 0-15,-9-2 0 16,-5-2 0-16,-1 0 0 0,-3-2 0 16,-9 0 0-16,0 0 0 15,1-2 0-15,-1-9 0 0,7-1 0 16,-5 0 0-16,8-3 0 16,1 1 0-16,3-3 0 15,1 0 0-15,4-4 0 16,-1 1 0-16,-1-2 0 15,6 0 0-15,2-2 0 16,0 0 0-16,2 0 0 0,0 2 0 16,0 2 0-16,0 2 0 15,2 2 0-15,2 4 0 16,8 0 0-16,1 4 0 16,3-1 0-16,9 2-180 15,12-5-366-15,1 2-251 16,2-4-615-1</inkml:trace>
  <inkml:trace contextRef="#ctx0" brushRef="#br0" timeOffset="37059.21">20795 2377 2002 0,'0'0'577'15,"0"0"-486"-15,0 0-15 16,0 0 138 0,0 0-71-16,0 0-87 15,0 0-38-15,-49 0-18 16,32 0-30-16,-17 0-175 15,12 0-337-15,-3-3-510 0</inkml:trace>
  <inkml:trace contextRef="#ctx0" brushRef="#br0" timeOffset="37258.51">20380 2305 85 0,'0'0'1950'0,"0"0"-1432"15,0 0-242-15,0 0 75 16,0 0-36-16,-118-7-122 0,103 5-107 16,2-1-52-1,6 3-32-15,0 0-2 0,5 0-119 16,2 0-202-16,0 7-343 16,0-2-623-16</inkml:trace>
  <inkml:trace contextRef="#ctx0" brushRef="#br1" timeOffset="44998.51">3905 5017 1482 0,'0'0'703'0,"0"0"-339"16,0 0 12-16,0 0-83 15,0 0-98-15,0 0-29 16,0 0-43-16,0 0-6 16,0 0-6-16,0 0-24 0,0 0-8 15,0 0-79-15,0 0 0 16,0 0 0-16,0 0 0 15,0 0 0-15,0 0 0 0,0 0 0 16,0 0 0-16,0 0 0 16,0 0 0-16,0 0 0 15,0 0 0-15,0 0 0 32,0 0 0-32,0 0 0 0,0 0 0 15,0 0 0-15,0 0 0 16,0 0 0-16,0 0 0 15,0 0 0-15,0 0 0 16,0 0 0-16,0 0 0 16,0 0 0-16,0 0 0 15,0 0 0-15,0 0 0 0,5 0 0 16,3 0 0-16,8 0 0 16,4 0 0-16,7 0 0 15,8 0 0-15,6 0 0 16,5 0 0-16,6-2 0 15,2 0 0-15,-4-3 0 16,-5 4 0 0,-9-1 0-16,-9 0 0 15,-10 2 0-15,-8 0 0 16,-4 0 0-16,-5 0 0 16,0 0 0-16,0 0 0 0,-7 0 0 15,-11 0 0 1,-11 0 0-16,-13 0 0 0,-14 0 0 15,-8 4 0-15,-3 2 0 0,-3 1 0 16,8 0 0 0,8 0 0-16,12-4 0 0,13 1 0 15,12-2 0-15,7-2 0 16,6 0 0-16,4 0 0 16,0 0 0-16,0 0 0 15,0 0 0-15,0 0 0 0,0 0 0 16,0 0 0-16,0 0 0 15,0 0 0-15,0 0 0 16,0 0 0-16,0 0 0 16,0 0 0-16,0 0 0 15,0 0 0-15,0 0 0 32,0 0 0-32,0 0 0 0,2 0 0 15,-2 0 0-15,0 0 0 16,0 0 0-16,0 0 0 15,0 0 0-15,0 0 0 0,2 0 0 16,-2 0 0 0,0 0 0-16,0 0 0 0,0 0 0 15,0 0 0-15,0 0 0 16,0 0 0-16,2 0 0 0,-2 0 0 16,0 0 0-1,3 0 0-15,-3 0 0 0,0 0 0 16,0 0 0-16,0 0 0 15,0 0 0-15,0 0 0 16,0 0 0 0,0 0 0-16,2 0 0 15,1 0 0-15,-1 0 0 16,-2 0 0-16,0 0 0 16,0 0 0-16,0 0 0 15,0 0 0-15,0 0 0 16,0 0 0-16,0 0 0 15,0 0 0-15,0 0 0 0,0 0 0 16,0 0 0-16,0 0 0 16,0 0 0-16,0 0 0 15,0 0 0-15,0 0 0 16,0 0 0-16,0 0 0 16,0 0 0-16,0 0 0 0,0 0 0 15,0 0 0-15,0 0 0 16,0 0 0-16,0 0 0 0,2 0 0 15,0 0 0-15,0 0 0 16,1 0 0-16,-3 0 0 16,0 0-180-16,4 0-372 15,0 0-226-15,1 3-508 0</inkml:trace>
  <inkml:trace contextRef="#ctx0" brushRef="#br1" timeOffset="46274.42">4175 4684 464 0,'0'0'596'0,"0"0"-292"16,0 0 46 0,0 0 6-16,0 0-11 15,0 0-52-15,0 0-102 16,-36-97-17-16,18 85-27 16,0 3-25-16,-4 0-6 15,0 4-28-15,-5 3-19 16,-2 2-12-16,0 0-28 15,-2 0-5-15,-2 5-6 0,-1 7-6 16,1 7 6-16,-1-1-8 16,0 2 4-16,3 4 8 0,2 4-14 15,3 2 4-15,4 4-4 16,3 1-7-16,4 6 15 16,6 1-15-16,2 3 8 15,5 1 5-15,2 0-14 0,0 2 1 16,0-2 6-16,9 3-7 15,5-3 0-15,3-2 6 16,1-2 21-16,5-5-3 16,4-2-13-16,2-5-10 15,2-4 16-15,2-3-7 32,0-8 11-32,-1-3-4 0,-1-4-2 15,2-4-2-15,-2-4-11 16,7 0 11-16,0 0-4 15,2-14-8-15,0-6 12 16,3-4-13-16,-3-4 0 16,-2-2 0-16,-3-2 0 15,-4-2 0-15,-2-1 0 0,-2-2 0 16,-6-2 0-16,-4-3 0 16,-3-2 0-16,-6-3 0 0,-5-2 0 15,-3 1 0-15,0 0 0 16,-9 4 0-16,-11 1 0 15,-5 5 0-15,-1 3 0 32,-5 4 0-32,2 4 0 0,-2 6 0 15,-2 5 0-15,5 4 0 16,-1 8 0-16,7 4-128 16,-3 0-348-16,7 10-270 15,7 2-1002-15</inkml:trace>
  <inkml:trace contextRef="#ctx0" brushRef="#br1" timeOffset="47162.65">7752 5007 1151 0,'0'0'776'15,"0"0"-490"-15,0 0-24 0,0 0 60 16,0 0-61-16,0 0-105 15,0 0-49-15,60 0-46 16,-23-4-10-16,-2 1 10 16,5 0-1-16,-2-1 11 15,-9 2-2-15,-7-1-18 32,-9 3 13-32,-7 0-23 0,-6 0-13 15,0 0 13-15,-6 0-10 0,-9 0 13 16,-12 0-19-1,-8 0-23-15,-5 0 14 0,-3 0-14 16,3 0-1-16,9 0 11 16,9 3-11-16,3-3-1 15,15 0 0-15,2 0 1 0,2 0 9 16,0 0-10-16,0 0-42 16,0 0-79-16,18 0-178 15,-3-3-340-15,1-9-447 0</inkml:trace>
  <inkml:trace contextRef="#ctx0" brushRef="#br1" timeOffset="47797.26">7982 4682 183 0,'0'0'1864'15,"0"0"-1593"-15,0 0-143 0,0 0 156 16,0 0-8-16,0 0-125 16,0 0-55-16,-107-58-17 15,81 58-10-15,-3 0 8 0,-2 12-17 16,-4 6-9-16,6 2 3 16,1 2-26-16,-1 4 5 15,2 2 3-15,3 2-6 0,1 0 11 16,4 2-17-16,-2 5 0 15,7 0 7-15,8 6-19 16,-3 1 8-16,9-1 5 16,0 3-10-16,0 0 23 15,0-2-16-15,15-5 31 32,-1 1-32-32,11-5-21 0,-1-3 0 15,5-4 0-15,2-6 0 16,3-2 0-16,2-4 0 15,-1-4 0-15,5-6 0 16,5-2 0-16,-1-4 0 16,1 0 0-16,6-2 0 15,-4-14 0-15,2-4 0 0,0-4 0 16,-4-4 0-16,-1-4 0 16,-4 0 0-16,-3-1 0 15,-4-3 0-15,-6 0 0 16,-6-3 0-16,0-4 0 0,-10-1 0 15,-5 0 0 1,-6-1 0 0,0 4 0-16,0 1 0 0,-11 4 0 15,-6 3 0-15,-8 5 0 16,3 5 0-16,-9 0 0 16,-5 5 0-16,-7 3 0 15,-5 6 0-15,-29 7-242 16,13 2-596-16,10 0-860 0</inkml:trace>
  <inkml:trace contextRef="#ctx0" brushRef="#br1" timeOffset="49448.45">8399 5000 1051 0,'0'0'589'0,"0"0"-289"15,0 0 10-15,0 0 30 16,0 0-70-16,0 0-81 0,0 0-34 15,-2 0-7-15,4 0-40 16,11 0-26-16,10 0-22 16,8 5 14-16,11-2 7 15,7 2-9-15,7 2-5 32,11-2 2-32,6 4-15 0,10-2 23 15,24 1-77-15,27-2 0 16,17 2 0-16,-8-4 0 15,-30 0 0-15,-34-4 0 16,-26 2 0-16,1-2 0 16,-8 0 0-16,2 0 0 15,-25 0 0-15,-9 0 0 0,-5 0 0 16,-9 0 0-16,0 0 0 16,0 0 0-16,0 0 0 15,0-2 0-15,0-6 0 16,0 0 0-16,0-4 0 15,-4 0 0-15,-1-2 0 0,1 2 0 32,-6 0 0-32,8 2 0 15,0 3 0-15,-2 2 0 0,4 3 0 16,0 0 0-16,0 0 0 16,0 2 0-16,0 0 0 15,0 0 0-15,0 0 0 16,0 0 0-16,2 2 0 15,10 12 0-15,1 2 0 0,3 7 0 16,-3-2 0-16,-3 4 0 16,2-2 0-16,-5 1 0 15,-5 1 0-15,-2-4 0 16,0-1 0-16,-9-3 0 16,-11-4 0-16,-5-2 0 15,-4-2 0 1,-9-3 0-16,3-3 0 15,-3-1 0-15,0-2 0 16,-2 0-255-16,11 0-432 16,6 0-798-16</inkml:trace>
  <inkml:trace contextRef="#ctx0" brushRef="#br1" timeOffset="50217.45">9843 4437 1322 0,'0'0'407'0,"0"0"-99"15,0 0 48-15,0 0-33 16,0 0-66-16,0 0-82 16,0 0-37-16,-15-3-29 15,-1 1-13 1,-9 2-3-16,-4-2-11 15,-2 2-44-15,-9-3-4 16,7 1-8-16,0 0-26 16,8 0 18-16,2 1 0 15,17-2 0-15,-3 3 29 16,9 0-10-16,0 0 5 16,0 0-4-16,0 0-32 0,0 0 9 15,0 0-15-15,0 13 0 16,0 5 16-16,0 8-15 15,5 6 17-15,-1 4 0 16,0 4-9-16,-2 3 22 16,4 0-31-16,-4-1 0 15,0-2 0-15,0-6 0 0,-2-4 0 16,2-6 0-16,-2-4 0 16,0-7 0-16,0-5 0 0,0-3 0 15,0-3 0-15,0-2 0 16,0 0 0-16,0 0 0 15,0 0-69-15,0-4-150 32,0-13-146-32,0 1-226 0,0-2-250 0</inkml:trace>
  <inkml:trace contextRef="#ctx0" brushRef="#br1" timeOffset="50448.55">9727 4740 1423 0,'0'0'519'16,"0"0"-301"-16,0 0 130 16,0 0 31-16,0 0-122 15,0 0-81-15,-122 9-31 16,86-8-36-16,3-1-17 16,4 0-56-16,4 2-20 0,8-2-16 31,7 0-33-31,8 0-78 15,2 0-97-15,5 0-153 16,15 0-299-16,2 0-327 0</inkml:trace>
  <inkml:trace contextRef="#ctx0" brushRef="#br1" timeOffset="50980.24">9978 4792 1290 0,'0'0'273'16,"0"0"-207"-16,0 0 43 15,0 0 156-15,0 0-107 0,0 0-68 16,0 0-16-16,106 0 14 16,-81-1 7-16,-3-6-27 15,0-2 20-15,-4 0-7 16,-4-1-23-16,-1-3 3 15,-9 4-24-15,5-3-14 16,-7 0-1 0,-2 2-14-16,0-2 22 15,0 4-23-15,0-1 4 16,0 4-11-16,0 1 0 16,-6 1-8-16,-5 3 8 0,-3 0-13 15,-3 0 7-15,-6 0 5 16,-4 7 1-16,6 5 0 15,-6 4 9-15,2 0 3 0,-2 3 15 16,11-2-12-16,-1 3 21 16,3-2 16-16,5 3 8 15,3-2 8-15,4 3 21 16,2 0 1-16,0 1-9 16,0-3-18-16,0-1 2 15,6-7 1 1,5 1-17-16,-1-3 16 15,-2-4-28-15,3-2-10 16,1-3-27-16,1-1-16 16,3 0-89-16,5 0-212 15,4-3-432-15,-7-11-1595 0</inkml:trace>
  <inkml:trace contextRef="#ctx0" brushRef="#br1" timeOffset="52403.84">8399 5446 662 0,'0'0'227'0,"0"0"-1"15,0 0-14-15,0 0-29 0,0 0-8 16,-130 33-36-16,111-30 0 16,5 3-16-16,5-4-23 15,7 0 12-15,2 0-17 16,0 0-12-16,0 2 27 16,2 0-29-16,19 0 5 15,0 2 20 1,16 0-18-16,9-1-2 15,12 0-13-15,11-1 2 16,9 0 1-16,12 0-23 16,1-4 3-16,0 3-6 15,7-3-8-15,-4 0 13 0,-3 0-13 16,-6 1-3-16,-12 1 53 16,-15-2-52-16,-13 2-14 0,-9 0-22 15,-16 0 2-15,-5-2 0 16,-4 3-6-16,-8-3 0 15,-3 0 12-15,0 0-12 16,0 0 8-16,0 0 7 16,0 0-15-16,-7-3-8 15,-2-5 8-15,5 0 0 0,-5-2-1 16,0-2 0-16,-4 2 0 16,2-2 0-16,-3 0-9 15,3 0 10-15,4 2 0 16,0 3 1-16,7 2 9 15,0 1-10-15,0 2 0 16,0 2-1 0,0 0-20-16,0 0 15 15,14 0-5-15,1 4 11 16,6 6 15-16,-1 4-14 0,-3 0 16 16,4 1-1-16,-6 0-15 15,-3 1 19-15,-6 0-8 16,-4 0 0-16,-2 0 12 15,0 1-15-15,0 1 12 0,-13-2 9 16,-7 0-18-16,-7-2 16 16,-2-2-10-16,-4-3-1 15,-1-2 3-15,3-3-20 16,0-4 0-16,6 0-42 16,-4 0-118-16,11 0-208 15,5 0-398 1</inkml:trace>
  <inkml:trace contextRef="#ctx0" brushRef="#br1" timeOffset="53683.68">10169 5472 339 0,'0'0'1183'16,"0"0"-676"-16,0 0-197 15,0 0 37 1,0 0-49-16,0 0-64 16,0 0-91-16,-11-51-48 0,-3 42-10 15,1 1-37 1,-5 2-9-16,1 3-18 0,-6 3-15 15,5 0 12-15,-7 0-18 16,8 9 0-16,-1 5 0 16,-4 4-14-16,4 4 14 0,2 2-6 15,1 7-3-15,6 1 8 16,7-1-32-16,2 3 9 16,0-5 9-16,2-5-12 15,13-7 27-15,6-5-6 16,-4-5 6-16,1-3 8 15,5-4 4-15,-2 0 0 0,0 0-7 16,1-11 1-16,1-6 3 16,-4-5 3-16,6-7-2 15,0-3 14 1,-3-3-23-16,4-6 15 16,-3-3 7-16,-3-2-5 15,-3-2 34-15,-5-2 1 16,-3-3 4-16,-7 6-5 15,0 1-22-15,-2 7 18 0,0 9-4 16,0 9-29-16,0 7 36 16,0 7-51-16,0 5 0 15,0 2 0-15,0 0 0 16,0 0 0-16,0 6-23 16,-4 14 1-16,-3 9 22 0,1 4 0 15,-4 9 1-15,4 4 26 16,-3 2-25-16,5 1 13 15,-4-3-15-15,8-4 0 16,0-5 0-16,0-2 0 16,0-9 0-16,0-4 0 15,0-8 0 1,0-5 0-16,0-6 0 16,0-1 0-16,6-2 0 15,-6 0 0-15,2 0 0 16,-2-2 0-16,0-20-146 15,0 2-426-15,0-1-549 0</inkml:trace>
  <inkml:trace contextRef="#ctx0" brushRef="#br1" timeOffset="54983.65">11741 5125 967 0,'0'0'700'15,"0"0"-339"-15,0 0-5 16,0 0 132-16,0 0-196 15,0 0-51-15,0 0-69 16,35-42-23-16,-26 20-16 16,3-5-26-16,1-2 23 15,-3-5-130 1,4-5 0-16,-1-2 0 16,1-1 0-16,-5-2 0 15,-3 0 0-15,1 5 0 16,-2 5 0-16,-3 8 0 15,-2 6 0-15,0 8 0 0,2 6 0 16,-2 6 0-16,5 0 0 16,-3 0 0-16,2 0 0 0,5 8 0 15,5 10 0-15,3 3 0 16,3 8 0-16,7 1 0 16,2 4 0-16,0 0 0 15,0 1 0-15,-2 0 0 16,0 0 0-16,-5-3 0 15,-6-2 0-15,-8-2 0 0,-1-4 0 16,-7-2 0-16,0-4 0 16,0 0 0-16,-22-1 0 15,-9-5 0-15,-12 5 0 16,-11-2 0-16,2-4 0 16,-2 1 0-16,2-4 0 15,8 0 0 1,13-4 0-16,6-1 0 15,11-1 0-15,10-2 0 16,4 0 0-16,0 0 0 16,0 0 0-16,18 0-287 0,11 0-501 15,0-11-982-15</inkml:trace>
  <inkml:trace contextRef="#ctx0" brushRef="#br1" timeOffset="55605.74">12960 4772 1137 0,'0'0'602'16,"0"0"-107"-16,0 0-147 16,0 0 15-16,0 0-79 0,0 0-44 15,0 0-60-15,0-29-69 16,0 29-21-16,0 6-50 15,4 13-28-15,5 11 41 16,-4 8-10-16,6 7 10 0,-9 1-8 16,0 0-45-1,-2 1 0 1,0-4 0-16,0-2 0 16,0-6 0-16,0-8 0 15,0-8 0-15,-2-6 0 16,-2-8 0-16,2-5 0 0,-5 0 0 15,0 0 0-15,-8-4 0 16,-6-13 0-16,-8-6 0 16,0-7 0-16,-6-7 0 15,-3-4 0-15,-3-5 0 16,4 0 0-16,1 0 0 16,5 7 0-16,6 10 0 0,10 7 0 15,3 9 0-15,10 8 0 16,2 0 0-16,0 5 0 15,0 0 0-15,0 0 0 16,0 0 0-16,0 0 0 16,0 0-56-16,23 19-287 0,-3-4-359 31,4 0-432-31</inkml:trace>
  <inkml:trace contextRef="#ctx0" brushRef="#br1" timeOffset="55906.07">13466 4842 955 0,'0'0'1309'0,"0"0"-958"16,0 0-177-16,0 0 89 15,0 0 1-15,0 0-127 0,0 0-39 16,-45 21 32-16,18-13-32 16,-2 0-55-16,6-3-23 15,0 0-13-15,3-2-7 16,7 0-66-16,3-2-117 0,10 2-275 16,0-3-200-1,0 0-410-15</inkml:trace>
  <inkml:trace contextRef="#ctx0" brushRef="#br1" timeOffset="56084.56">13444 5027 1751 0,'0'0'548'16,"0"0"-198"-16,0 0 136 0,0 0-148 15,0 0-63-15,0 0-130 16,-125 30-104-16,92-30-41 15,-4 0-30-15,9 0-198 16,8 0-265-16,6 0-376 0</inkml:trace>
  <inkml:trace contextRef="#ctx0" brushRef="#br1" timeOffset="56921.59">14050 4710 1979 0,'0'0'585'15,"0"0"-357"-15,0 0 51 16,0 0 9-16,0 0-102 16,0 0-102-16,0 0-78 15,0-2-6-15,0 26-1 16,0 8 1-16,9 4 5 16,-3 0-5-16,8-1 0 0,1-7 0 15,-1-6 0-15,1-6-9 16,1-6 9-16,4-7 6 0,-2-3 26 15,0 0-13-15,2-1-2 16,0-16 17-16,3-4-10 16,-6-4 15-16,1-1 12 31,-3-1 0-31,-5 3 23 0,-6 2-20 16,-2 5-12-16,-2 8-19 15,2 2-23-15,-2 7 0 16,0 0-11-16,0 9-32 15,0 12 41-15,0 7-11 16,7 5 4-16,-5-1-2 16,0-2-16-16,8-7 6 0,-6-6 0 15,5-5 12-15,-3-9 2 16,6-3 14-16,3 0 4 16,1 0 8-16,6-13-18 15,-2-9 38-15,5-5-1 16,-3-2-1-16,2-6-15 15,-8 1-22-15,-3 0 0 0,-1 2 0 0,-10 2 0 16,-2 6 0 0,0 8 0-16,0 4 0 0,0 6 0 15,0 4 0-15,0 2 0 16,0 0 0-16,-2 0 0 16,-10 0-176-16,-1 13-187 31,-3 6-260-31,3-1-212 0,7-2-1119 0</inkml:trace>
  <inkml:trace contextRef="#ctx0" brushRef="#br1" timeOffset="57305.28">14877 5240 1971 0,'0'0'356'0,"0"0"-175"31,0 0 169-31,-143 9 5 16,68-4-80-16,-17-2-30 0,-6 1-73 15,-5 1 19 1,3 0-191-16,0-1 0 0,13 3 0 15,9-3 0-15,13-1 0 16,14 1 0-16,13-1 0 16,13-3 0-16,10 0 0 0,3 0 0 15,10 0 0-15,0 0 0 16,2 0 0-16,0 0 0 16,0 0 0-16,0 0 0 15,10 0-3-15,11 2-480 16,2 4-226-16,-3 0-452 0</inkml:trace>
  <inkml:trace contextRef="#ctx0" brushRef="#br1" timeOffset="58168.85">14409 5574 1827 0,'0'0'377'16,"0"0"-242"-16,0 0 40 0,0 0 103 16,0-110-10-16,0 94-111 15,-12 4-71-15,6 6-9 0,-5 2-23 16,-1 4-40-16,4 0-1 15,-7 4-12-15,-6 14 1 16,3 6 7-16,-1 6-9 16,-2 6 0-16,5 2-1 15,3 3-12 1,11-4 6-16,2-2-4 16,0-7 5-16,2-7 5 15,11-4-4-15,3-7 5 16,5-2 0-16,-6-6 8 15,1-2 22-15,1 0-18 16,-1-5 4-16,9-15 7 16,-8-1-13-16,10-8 8 0,-9-3 18 15,4-2 14-15,-4-1 35 16,-5-4-10-16,-1 4 2 16,-6 0 2-16,-4 9-31 0,3 6 5 15,-5 6-6 1,2 8-47-16,-2 3 0 0,0 3 0 15,0 0 0-15,0 0 0 16,0 5 0-16,0 13 0 0,0 5 0 16,0 9 0-16,-9 1 0 15,5 8 0-15,-5 1 0 16,2 2 0-16,-2 0 0 16,3 2 0-16,-4-2 0 31,-1 2 0-31,5 1 0 0,-3-1 0 15,2 0 0-15,-2-4 0 16,5-7 0-16,-3-3 0 16,5-8 0-16,2-7 0 15,0-7 0-15,0-3 0 16,0-7 0-16,0 0 0 16,0 0 0-16,0 0 0 0,0 0 0 15,2-15 0-15,11-4 0 16,8-2 0-16,1-7 0 15,4-2 0-15,3-3 0 16,2 5 0-16,-4 3 0 0,0 4 0 16,-11 8 0-16,-5 1 0 31,-7 5 0-31,-4 5 0 0,0 0 0 16,0 2 0-16,0 0 0 15,0 0 0-15,-13-3-162 16,-7-2-539-16,-5-1-761 0</inkml:trace>
  <inkml:trace contextRef="#ctx0" brushRef="#br1" timeOffset="58768.17">15282 4976 1575 0,'0'0'741'15,"0"0"-399"1,0 0-50-16,0 0-13 16,0 0-97-16,0 0-41 15,0 0 0-15,-19 27-27 16,5-19-7-16,1-2-44 15,-5 2-14-15,3-4-23 0,-4 1-17 16,9-2 6 0,-2 1-15-16,5-2-6 0,5-2-33 15,2 0-88-15,0 3-65 16,0-3-122-16,0 0-190 0,0 0-122 16,14 0-662-16</inkml:trace>
  <inkml:trace contextRef="#ctx0" brushRef="#br1" timeOffset="59005.44">15336 5157 1358 0,'0'0'530'0,"0"0"-155"16,0 0 105-16,0 0-150 31,0 0-50-31,0 0-54 0,0 0-52 15,-83 39-51-15,72-39-28 16,5 2-56-16,-3-2-14 16,4 0-11-16,3 0-8 15,-5 0-12-15,3 0-53 16,2 0-125-16,-7-7-184 16,7-2-453-16,0-3-1373 0</inkml:trace>
  <inkml:trace contextRef="#ctx0" brushRef="#br1" timeOffset="59805.13">16181 5013 990 0,'0'0'776'0,"0"0"-439"0,0 0-74 15,0 0 9-15,0 0-69 16,0 0-81-16,0 0-19 15,102 0 4-15,-63 0-2 16,-4 0 17-16,5 0-17 16,-9-2-15-16,-4-1 3 15,-9 2-31 1,-7 1-22-16,-4 0-13 16,-7 0-21-16,0 0 17 15,0 0-2-15,-13 0 12 16,-10 0 9-16,-12 0-21 0,-13 0 3 15,-2 1-7-15,-4 4-16 16,0-1 10-16,12-1-10 16,11-3 0-16,9 3 17 15,9-3-17-15,5 2 11 0,8-2 10 16,0 0 3-16,0 0-25 16,0 0 0-16,0 0 0 15,0 0-24-15,0 0-138 16,14 0-126-16,-3 0-353 15,3 2-584-15</inkml:trace>
  <inkml:trace contextRef="#ctx0" brushRef="#br1" timeOffset="60268.41">16168 5404 1724 0,'0'0'560'16,"0"0"-481"-16,0 0-33 15,0 0 66-15,125-30-13 0,-81 24-17 16,3 1-29-16,9 0-10 15,1 1 27-15,-1 1 15 0,-9 1 2 16,-5 2 6 0,-13 0 4-16,-8 0-5 0,-15 0-39 15,-6 0-38 1,0 0 20-16,-18 0 16 16,-13 0 7-16,-20 7 10 15,-13 0-19-15,-15 0-4 16,-6-2-15-16,6 2-16 15,0-1 10-15,8 1-5 16,13-4 7-16,13 1 11 16,12-4-10-16,11 0 12 0,8 0-6 15,12 0-9-15,2 0 6 16,0 0-30-16,0 0-22 16,0 0-106-16,4 2-164 15,8 0-314-15,1 1-594 0</inkml:trace>
  <inkml:trace contextRef="#ctx0" brushRef="#br1" timeOffset="60821.84">16152 5913 1857 0,'0'0'344'16,"0"0"-251"-16,0 0-47 16,0 0 58-16,0 0 16 0,0 0-25 15,139-27-40-15,-110 24 20 16,2 1 10-16,-4 2 14 15,-8-2-19-15,4 2-32 16,-15 0-9-16,1 0-13 0,-6 0-19 16,-3 0 2-16,0 0 6 31,0 0 26-31,-14 0 1 16,-1 0-15-16,-12 0 11 0,-4 0-11 15,-14 4 0-15,-9-1 9 16,-1 4-18-16,-3-3 3 15,-4-1 9-15,6 2-9 16,2-1 21-16,12-1-13 16,11-2 8-16,13-1 16 0,5 3-5 15,5-3 19-15,8 0 10 16,0 0-26-16,0 0 6 16,0 0-24-16,0 0-27 15,8 0-3-15,-4 0-3 16,-2 0-39-16,7 0-21 15,-5 0-57-15,12-3-128 0,-3-1-280 16,-1-2-547-16</inkml:trace>
  <inkml:trace contextRef="#ctx0" brushRef="#br1" timeOffset="61984.68">17356 5189 324 0,'0'0'1188'0,"0"0"-550"16,0 0-284-16,0 0 4 15,0 0-29-15,0 0-108 0,0 0-71 16,-14 0-36-16,-1 0-28 16,-3 0 13-16,-5 7-38 31,4-4-22-31,-4 1-13 0,5 1-25 15,5-2-1-15,0-1-8 16,8-2-55-16,-2 3-40 16,7-3-73-16,0 0-83 15,7 0-99-15,9 1-301 16,-1-1-331-16</inkml:trace>
  <inkml:trace contextRef="#ctx0" brushRef="#br1" timeOffset="62168.95">17356 5189 629 0,'54'145'829'16,"-54"-142"-424"-16,-8 2 93 15,-5-1-138 1,-5-1-27-16,-9 2-124 16,6-5-121-16,-6 2-52 0,2-2-36 15,5 0-81 1,5 0-102-16,8 0-163 0,4 0-326 15,3-7-755-15</inkml:trace>
  <inkml:trace contextRef="#ctx0" brushRef="#br1" timeOffset="62569.85">18158 5099 1181 0,'0'0'726'0,"0"0"-468"16,0 0 16-16,0 0 87 16,0 0-45-16,0 0-130 31,0 0-55-31,-42 0 28 0,13 0-3 15,-4 2-51-15,-10 1-21 0,-6 0-25 16,4-1-20-16,3 2-5 16,7-2-22-16,6 0 3 15,4 0-15-15,5-2 0 16,7 0 0-16,1 2 0 16,8-2 0-16,-1 0 0 0,5 0 0 15,0 0-3-15,0 0-66 16,0 0-87-16,0 0-90 15,9 0-127-15,3 0-303 16,1 0-154-16</inkml:trace>
  <inkml:trace contextRef="#ctx0" brushRef="#br1" timeOffset="62953.96">17911 5008 1716 0,'0'0'600'0,"0"0"-275"16,0 0 41-16,0 0 91 0,0 0-239 15,0 0-86-15,0 0-41 16,0-8-50-16,2 23 1 0,-2 4 66 16,4 4-108-16,3 5 0 15,-4 2 0-15,-1 2 0 16,2 3 0-16,3-1 0 15,-5-3 0-15,2 0 0 16,3-5 0-16,-2-2 0 0,-5-4 0 16,2-5 0-16,0-6 0 15,-2-6 0-15,0 2 0 16,0-5 0-16,0 0 0 16,0 0 0-16,0 0 0 31,0 0 0-31,0 0 0 0,0-10 0 15,-4-4-198-15,-12-18-298 16,1 1-304-16,-1 2-1581 0</inkml:trace>
  <inkml:trace contextRef="#ctx0" brushRef="#br1" timeOffset="63358.4">17717 4892 1461 0,'0'0'537'0,"0"0"-376"16,0 0 10-16,0 0 106 15,0 0-107-15,0 0-26 0,0 0 34 16,-33 50-49-16,19-25-11 15,1 5-2-15,-1 4-32 16,1 4 7-16,-3 2-7 16,1 4-6-16,1 2 5 0,3-2-37 15,7-1 2-15,0-5-13 16,4-4-22-16,0-6 22 16,0-5-14-16,0-4-5 15,4-6-16-15,-2-6 0 16,5-2 0-16,-7-5 0 15,2 0 0 1,-2 0 0-16,0 0 0 16,2 0 0-16,0 0-8 15,8-7-146-15,7-13-142 0,-1 0-291 16,-1 0-364-16</inkml:trace>
  <inkml:trace contextRef="#ctx0" brushRef="#br1" timeOffset="63822.75">18185 4935 1413 0,'0'0'402'0,"0"0"-225"16,0 0 30-16,0 0 128 15,0 0-77-15,0 0-91 16,0 0-32-16,54 14-2 16,-46 4 5-16,3 3-32 15,3 8-23 1,-5 5 4-16,-5 2-14 16,1 6-1-16,0 4 6 15,-5 3-15-15,0-2-1 16,0 2-4-16,0-6-9 0,-12 3-49 15,-1-5 0 1,-1-1 0-16,-3-5 0 0,1-8 0 16,-4-5 0-16,6-4 0 0,1-6 0 15,4-1 0-15,0-6 0 16,7-3 0-16,-2-2 0 16,4 0 0-16,-5 0 0 15,1 0 0-15,4-5 0 16,-4-8 0-16,-4 0 0 15,4-5 0-15,-9-17-315 0,1 5-538 16,4-2-683-16</inkml:trace>
  <inkml:trace contextRef="#ctx0" brushRef="#br1" timeOffset="65131.75">20700 3789 1048 0,'0'0'921'0,"0"0"-545"15,0 0-76-15,0 0 40 0,0 0-42 16,0 0-79-16,0 0-84 16,-11 0-41-16,-3 0-4 15,-1 0-7-15,-10 4-19 16,-4 3-8-16,-2 0-23 16,0 3-21-16,2 3 6 31,4-1-18-31,5 2-1 0,7-2 1 15,4 2-6-15,7-1 0 0,2 1 2 16,0 1 4-16,0 3 10 16,0 0 6-16,6 2-16 15,3-1 0 1,-5 0 0-16,3 1 0 16,-7-1 0-16,0 0 0 15,0 0 0-15,0 0 0 16,-11-1 0-16,-12-1 0 15,2-3 0-15,-10-2 0 16,-8 2 0-16,-1-4 0 16,-5 0 0-16,3-2 0 15,0 0 0-15,1-2 0 0,8 1-75 16,4-4-158 0,10-3-286-16,0 0-225 0,13 0-711 0</inkml:trace>
  <inkml:trace contextRef="#ctx0" brushRef="#br1" timeOffset="65454.86">20895 4064 1982 0,'0'0'532'15,"0"0"-404"-15,0 0 67 16,0 0 62-16,0 0-80 16,0 0-18-16,0 0-26 15,-87 45-23-15,54-33-43 0,-9-2-44 16,0 0-16-16,-5-2-7 15,-3 0-75-15,8-2-96 16,0-6-157-16,11 0-346 16,13 0-462-16</inkml:trace>
  <inkml:trace contextRef="#ctx0" brushRef="#br1" timeOffset="65708.03">20501 3589 1264 0,'0'0'1357'31,"0"0"-1065"-31,0 0-70 0,0 0 83 16,0 0-38-16,0 0-136 15,0 0-86-15,2-18-41 16,-2 18-4-16,0 0-30 15,0 0-70-15,0 0-76 16,-9 12-71-16,1 0-262 16,-8-2-335-16</inkml:trace>
  <inkml:trace contextRef="#ctx0" brushRef="#br1" timeOffset="66008">20046 3798 1815 0,'0'0'659'0,"0"0"-473"0,0 0 51 16,0 0 22-16,0 0-60 16,0 0-98-16,0 0-17 15,45 30 4-15,-34-10-28 16,-9 6-6-16,0 2 5 0,-2 2-5 15,0 2-5-15,-4-3-17 16,-13 3-13-16,-8-9 10 16,0 0-29-16,-4-7 0 15,0-7-41-15,2 0-82 16,3-8-102-16,-2-1-149 16,3 0-260-16,7-6-414 0</inkml:trace>
  <inkml:trace contextRef="#ctx0" brushRef="#br1" timeOffset="66286.1">19770 3488 2099 0,'0'0'498'0,"0"0"-277"16,0 0 132-16,0 0 2 0,0 0-121 15,0 0-141 1,0 0-75-16,0-17-18 0,0 45 0 16,4 7 9-16,-2 4-4 0,6 1 2 15,-4-3-5-15,-4-2-2 16,0-3-7-16,0-6-56 16,0-2-72-16,0-6-96 15,0-1-225-15,-12-5-262 16,-1-6-713-16</inkml:trace>
  <inkml:trace contextRef="#ctx0" brushRef="#br1" timeOffset="66703.85">19400 3746 1382 0,'0'0'838'15,"0"0"-597"-15,0 0 0 16,0 0 64-16,0 0-65 16,0 0-112-16,0 0-83 0,6-16-10 15,10 21 13-15,2 9 4 16,2 3 19-16,-2 5-20 16,2 2 15-16,-4 2-5 15,-8 2-19-15,1 2-1 0,-7 2-13 16,-2-4 4-16,0 0 7 15,0-2-21-15,-4-2 3 16,-11-3 3-16,-6-2-12 16,2-2 23-16,-1-2-35 31,-3-3 0-31,-2-1 0 0,8-1 0 16,3-4 0-16,8-2 0 15,-3-3 0-15,7 2 0 16,0-3 0-16,-4 0-38 15,4 0-89-15,-4 0-203 16,-5 0-316-16,-1-8-747 0</inkml:trace>
  <inkml:trace contextRef="#ctx0" brushRef="#br1" timeOffset="68782.27">1293 2585 418 0,'0'0'1482'0,"0"0"-999"16,0 0-156-16,0 0 51 16,0 0-92-16,0 0-146 15,0 0-65-15,-2-2-54 16,2 29 58-16,0 11-2 0,0 11-35 31,0 6 13-31,0 3-19 16,0 3-18-16,0-5 13 15,0-3-30-15,0-12 7 16,0-7-8-16,0-9 5 0,0-11-5 16,0-7 0-16,0-4 6 15,0-3 28-15,0 0 10 16,0 0 6-16,0-14-50 0,0-9 0 15,0-6 0-15,6-10 0 16,5-7 0-16,5-7 0 16,6-5 0-16,4 0 0 15,1 0 0-15,0 9 0 16,0 4 0-16,-4 8 0 16,-4 8 0-16,-1 7 0 0,-7 6 0 15,-1 6 0-15,-6 5 0 16,0 2 0-16,-2 3 0 15,1 0 0-15,-1 0 0 16,4 10 0-16,4 12 0 16,1 7 0-16,-1 5 0 0,2 7 0 31,-3 5 0-31,-1 2 0 16,-3 1 0-16,0-3 0 15,-3-2 0-15,0-4 0 16,-2-3 0-16,2-8 0 15,1-2 0-15,-1-7 0 0,-2-6 0 16,2-5 0 0,-2-4 0-16,0-3 0 15,0-2 0-15,0 0 0 16,0 0 0-16,0 0 0 16,0 0 0-16,0 0 0 0,0-27-450 15,0 4-375-15,0-5-855 0</inkml:trace>
  <inkml:trace contextRef="#ctx0" brushRef="#br1" timeOffset="69008.62">1622 2889 1998 0,'0'0'535'15,"0"0"-354"-15,0 0 298 16,0 0-127-16,0 0-64 0,0 0-94 15,-140 49-125-15,102-41-69 16,2-1 0-16,0-1 0 16,7-2 0-16,8 0 0 0,3-1 0 15,9-3 0-15,9 0-270 16,0-5-442-16,0-9-717 0</inkml:trace>
  <inkml:trace contextRef="#ctx0" brushRef="#br1" timeOffset="69609.43">1625 2280 1647 0,'0'0'344'16,"0"0"-230"-16,0 0 75 15,0 0 112-15,-114-38-132 16,76 38-72-16,-5 0-20 16,-3 14 13-16,-3 8 13 15,-1 2-8-15,4 5-23 16,1 6-2-16,1 1-42 16,4 6 2-16,6 2-18 15,3 5-6-15,9 2 2 16,4 7-2-16,7 5-5 15,7 5 12-15,4 9-12 16,0 0-1-16,0 8 15 16,10-1-15-16,13-2 10 0,6-6 22 15,6-6 1 1,5-11 0-16,5-11-26 0,6-12 13 16,1-12 10-16,3-8-6 15,-1-10 10-15,-1-6-16 16,-1 0-4-16,1-10 5 15,3-12-19-15,-1-8 0 16,3-7 0-16,-2-4 2 16,-4-8 14-16,-6-4-15 15,-3 0 13-15,-6-7 19 16,-5-4 24-16,-10-6-9 16,-9-7-2-16,-9-1-16 15,-4-2 14-15,-4 6-22 0,-17 6-1 16,-6 9-21-16,-7 11 0 15,-2 12 0-15,-4 10 0 16,-4 8 0-16,-8 9 0 16,-1 9-149-16,-32 3-148 15,16 18-263-15,7 1-888 0</inkml:trace>
  <inkml:trace contextRef="#ctx0" brushRef="#br1" timeOffset="70256.3">1375 4281 140 0,'0'0'1974'0,"0"0"-1658"16,0 0-142-16,0 0 71 15,0 0-33 1,0 0-22-16,0 0-54 16,0 98-43-16,0-52 2 15,0 9-43-15,0 1 7 0,0 0 16 16,0-2-33-16,0-8 6 15,0-8-30-15,4-12-9 16,-1-7-9-16,-1-7-3 16,-2-8-54-16,0-4-42 0,0 0-36 15,0-11-57-15,0-6-363 16,5-8-390-16</inkml:trace>
  <inkml:trace contextRef="#ctx0" brushRef="#br1" timeOffset="70809.19">1444 4367 1803 0,'0'0'576'16,"0"0"-389"-16,0 0 71 15,0 0 10-15,0 0-115 16,0 0-86-16,0 0-16 0,45-46-27 15,-25 46-6-15,5 0 4 16,-2 4-11-16,2 13 5 16,-2 0-3-16,-8 5-12 0,-4 2 5 15,-6 3-6 1,-5 0 1-16,-7 2 16 0,-20-3-17 16,-4-1-7-16,-6-2-16 0,-2-3-13 15,6-4-1-15,8-6 2 16,12-2 7-16,7-6 21 15,6-2 7-15,0 0 3 16,2 0-3-16,13 0-1 16,5-8 1-16,9 2-6 31,2 2 6-31,3 4 8 0,1 0-6 16,-4 0 26-16,-2 1-6 15,-6 14-8-15,-3 1 10 16,-5 4-9-16,-6 2-3 15,-1 2 6-15,-8 2-18 16,0 0 21-16,0-1 0 16,-14 0 15-16,-4-4 13 0,-6-4-17 15,-1-5 8-15,-4-2 4 16,2-5-34-16,2-3 5 16,4-2-7-16,0 0-8 15,5 0 0-15,3-11-29 16,5-4-101-16,-2-16-123 0,6 1-366 31,2 0-517-31</inkml:trace>
  <inkml:trace contextRef="#ctx0" brushRef="#br1" timeOffset="71457">1634 4088 1345 0,'0'0'188'15,"0"0"-31"-15,0 0 172 16,0 0-33-16,-135-38-116 16,102 38-35-16,-7 12 9 0,0 7-36 15,-3 0-18-15,1 5-4 16,5 1-54-16,3 3-9 15,5 4-8-15,3 6-8 0,1 4 17 16,4 6-14 0,6 4-4-16,4 8 1 0,2 5-16 31,2 3 19-31,3 2 21 16,0 4-25-16,1-2 9 0,3-2-25 15,0 1-2-15,0-7 1 16,7-1-12-16,8-4 5 15,6-7 8-15,1-4 0 16,4-7-9-16,5-9 5 16,8-8 3-16,5-10 0 0,5-6-11 15,5-8 6-15,1 0 6 16,5 0-2-16,1-16-4 16,1-8 7-16,0-6-1 15,4-4 6-15,-4-7 0 16,-2-3 24-16,-2-2 17 15,-5-2 19 1,-8-2 46-16,-5-6 4 16,-11-4 14-16,-6-7-26 15,-13-5-44-15,-10-10 8 16,0-5-68-16,-10-1 0 0,-19 2 0 16,-9 8 0-16,-3 13 0 15,-1 10 0-15,2 13 0 16,0 10 0-16,0 5 0 0,2 9 0 15,-1 6 0-15,4 4-95 16,-19 5-212-16,12 3-328 16,5-2-649-16</inkml:trace>
  <inkml:trace contextRef="#ctx0" brushRef="#br1" timeOffset="72810.88">1756 6724 380 0,'0'0'1577'15,"0"0"-1182"-15,0 0-6 16,0 0 89-16,0 0-183 16,0 0-42-16,-6-115-82 15,-6 101-13-15,-3 2-158 0,-1 4 0 16,-1 4 0-16,0 4 0 16,-3 0 0-16,1 0 0 0,-4 10 0 15,-2 8 0-15,1 4 0 16,0 2 0-16,1 6 0 15,5 3 0-15,10 2 0 16,3 1 0-16,5 2 0 16,5 1 0-16,19-5 0 0,7-4 0 15,5-4 0-15,4-10 0 16,1-4 0-16,-2-7 0 16,-1-5 0-16,-5 0 0 15,-4 0 0-15,-6-9 0 16,-3-8-129-16,-5-20-342 31,-5 4-206-31,-4-3-689 0</inkml:trace>
  <inkml:trace contextRef="#ctx0" brushRef="#br1" timeOffset="73512.36">1769 6168 856 0,'0'0'1202'0,"0"0"-1044"16,0 0-6-16,-113-9 149 15,72 9-33-15,-1 15-97 16,-1 7-51-16,-1 4-35 16,-1 4-7-1,3 5-29-15,0 2-22 16,4 7 5-16,2 6-13 15,5 4-2-15,6 6 26 16,6 7-34-16,5 5 21 16,5 6-10-16,5 2-7 15,4 5 26-15,0-3-15 16,7-1 3-16,11-5 5 0,3-7-20 16,8-6 22-16,6-8 1 15,4-9-23-15,6-7 30 16,2-11-17-16,-1-7-2 15,4-7 14-15,1-9-25 16,0-5 3-16,0 0 2 16,1 0-10-16,-2-14 19 0,2-4-16 15,-3-6 7-15,0-4-17 0,-2-4 0 16,-3-5 0-16,-3-1 0 16,-3-8 0-16,-3-6 0 15,-1-2 0-15,-5-6 0 16,-5-5 0-16,-5-2 0 31,-4-3 0-31,-7-3 0 0,-6 3 0 16,-2 2 0-16,0 0 0 15,-17 4 0-15,-8 4 0 16,-4 2 0-16,-4 3 0 16,-2 5 0-16,-5 6 0 0,-3 8 0 15,-1 4 0-15,-1 6 0 16,-2 6 0-16,0 4 0 15,-2 4 0-15,5 4 0 16,2 2 0-16,5 2 0 16,8 2 0-16,5 2 0 15,6 0-78-15,0 0-198 16,-2 0-212 0,4 0-241-16,3 0-654 0</inkml:trace>
  <inkml:trace contextRef="#ctx0" brushRef="#br1" timeOffset="76360.22">4032 7062 1850 0,'0'0'569'16,"0"0"-301"-16,0 0 16 15,0 0-73-15,0 0-69 16,0 0-22-16,0 0-14 15,156-5-10-15,-112-2-7 16,-1 2 26-16,-9 0-23 16,-14 5-20-16,-9-2-20 0,-9 2-22 15,-2 0-30-15,-9 0 0 16,-20 0 0-16,-12 0 0 0,-5 0 0 16,-3 2 0-1,2 3 0-15,7-2 0 0,11 1 0 16,9-2 0-16,12-2 0 31,2 0 0-31,6 0 0 0,0 0 0 16,0 0 0-16,10-4-141 15,17-14-360-15,-1 2-300 16,-4-1-653-16</inkml:trace>
  <inkml:trace contextRef="#ctx0" brushRef="#br1" timeOffset="76992.08">4290 6513 1796 0,'0'0'333'0,"0"0"-138"16,0 0 157-1,0 0-35-15,0 0-132 16,-127-25-45-16,92 27-22 15,-7 15-15-15,-3 3 22 16,1 6-23-16,-1 4-20 16,7 4-14-16,5 6-29 15,1 2 3-15,6 4 3 0,1 2 9 16,2 5-54-16,6 3 0 0,1 2 0 16,5 4 0-16,7 4 0 15,4 0 0-15,0 1 0 16,0-7 0-16,17-4 0 15,8-7 0-15,2-6 0 16,6-2 0-16,3-8 0 16,2-4 0-1,4-8 0-15,4-2 0 16,2-8 0-16,3-4 0 16,5-3 0-16,1-4 0 15,3 0 0-15,4-2 0 16,-4-15 0-16,2-5 0 15,-1-3 0-15,-4-8 0 0,-4-4 0 16,3 0 0-16,-11-5 0 16,-1-2 0-16,-8-2 0 15,-7-7 0-15,-9-1 0 16,-9-1 0-16,-11-3 0 0,0 0 0 16,-4 5 0-16,-19 2 0 15,-8 7 0-15,-4 6 0 16,-7 4 0-16,-8 4 0 15,-1 4 0-15,-2 4 0 0,-1 4 0 16,5 8 0 0,5 4 0-16,6 6 0 0,-1 0-332 15,15 5-558-15,9 6-961 0</inkml:trace>
  <inkml:trace contextRef="#ctx0" brushRef="#br1" timeOffset="77860.67">8784 7149 1689 0,'0'0'694'0,"0"0"-349"16,0 0 27-16,0 0-8 15,0 0-96-15,0 0-100 16,0 0 28-16,-113 0-196 16,68 0 0-1,-3 0 0-15,-2 0 0 16,8 0 0-16,8 0 0 16,3 0 0-16,5 0 0 15,8 0 0-15,5 0 0 16,5 0 0-16,6 0 0 0,2 0 0 15,0 0 0 1,0 0 0-16,0 0 0 0,2 0 0 16,12 0-96-16,15-8-407 15,0-1-212-15,-5-1-542 0</inkml:trace>
  <inkml:trace contextRef="#ctx0" brushRef="#br1" timeOffset="78145.08">8549 6988 1793 0,'0'0'629'16,"0"0"-309"-16,0 0 37 16,0 0 27-16,0 0-63 15,0 0-138-15,0 0-74 16,0 20-109-16,0 6 0 16,0 9 0-1,2 4 0-15,2 2 0 16,-2-1 0-16,3-2 0 15,-3-8 0-15,0-5 0 16,0-4 0-16,0-8 0 16,-2-1 0-16,0-9 0 0,0-1 0 15,0-2 0 1,0 0 0-16,0 0 0 0,0-14 0 16,5-16-309-16,0 4-419 15,-1-4-424-15</inkml:trace>
  <inkml:trace contextRef="#ctx0" brushRef="#br1" timeOffset="78745.42">8599 6684 801 0,'0'0'1009'0,"0"0"-723"0,0 0 31 31,0 0 144-31,0 0-223 15,0 0-54-15,-116-39-36 16,74 44-10-16,0 12-18 0,-1 3-37 16,-1 6 1-16,1 3-21 15,6 3-12-15,-1 1 18 16,5 6-25-16,4 3-44 16,6 2 0-16,3 3 0 15,7 5 0-15,2 1 0 16,7 5 0-16,-2 0 0 0,6 0 0 15,0 0 0-15,0 0 0 16,12-5 0-16,3-1 0 0,6-3 0 16,1-5 0-16,5-6 0 15,4-6 0-15,0-4 0 16,5-7 0-16,-1-4 0 31,-1-5 0-31,1-4 0 0,1-7 0 16,2-1 0-16,2 0 0 15,0 0 0-15,5-15 0 16,1-8 0-16,2-2 0 16,0-9 0-16,-1-2 0 15,7-8 0-15,-8-2 0 16,4-5 0-16,-13-4 0 0,1 0 0 16,-11-5 0-16,-11-4 0 15,-12-4 0-15,-4-1 0 16,-4 1 0-16,-21 2 0 15,-8 4 0-15,-7 8 0 16,-9 6 0-16,-3 9 0 16,-4 12 0-1,1 4 0-15,-32 3 0 0,13 8-516 16,5 0-731-16</inkml:trace>
  <inkml:trace contextRef="#ctx0" brushRef="#br1" timeOffset="79961.82">8192 6875 882 0,'0'0'827'0,"0"0"-336"16,0 0-180-16,0 0 26 16,0 0-67-16,0 0-72 15,0 0-44-15,-103 0-7 16,54 0-18-16,2 0-27 15,-9 0 6-15,1 0-31 16,-3 0-14-16,-2 5-63 0,0 1 0 16,-3 0 0-16,10-3 0 15,-1 4 0-15,2-5 0 0,17 1 0 16,4-1 0-16,9-2 0 16,6 0 0-16,7 0 0 15,5 0 0-15,2 0 0 16,-1 0 0-16,3 0 0 15,0 0 0-15,0 0 0 0,0 0 0 16,0 0 0-16,0 0 0 16,7 0 0-16,2 0 0 15,4-3 0-15,3-8 0 16,4-1 0-16,0-1 0 31,4-3 0-31,3-2 0 0,0-1 0 16,-2 2 0-16,-4-1 0 15,4 2 0-15,-7 2 0 16,-5 4 0-16,-3 3 0 16,-4 3 0-16,-6 2 0 15,0 2 0-15,5 0 0 16,-5 0 0-16,0 0 0 0,0 0 0 16,0 9 0-16,0 2 0 15,-16 4 0-15,-6-1 0 16,-5 1 0-16,-6 2 0 0,-4-2 0 15,2 2 0-15,-1-1 0 16,7-4 0-16,0 1 0 16,7-1 0-1,2-1 0-15,12-3 0 16,-2 2 0-16,8-2 0 16,0 0 0-16,2 2 0 15,0 2 0-15,0 2 0 16,6 2 0-16,10 0 0 15,7 4 0-15,-4 0 0 16,4 2 0-16,2 0 0 0,-4-1 0 16,-3-2 0-16,3-2 0 15,-6-3 0-15,-3-2 0 16,-4-2 0-16,-3-3 0 16,-1-2 0-16,-2-2 0 15,-2-3 0-15,0 3 0 16,0-3 0-16,0 0 0 0,0 0 0 15,0 0 0-15,-19-8-48 16,-4-5-568-16,-2-3-375 0</inkml:trace>
  <inkml:trace contextRef="#ctx0" brushRef="#br1" timeOffset="80614.8">7025 6488 1465 0,'0'0'593'16,"0"0"-270"-16,0 0 33 16,0 0-80-1,0 0-105-15,0 0-63 16,0 0 31-16,-15-2-10 16,1 2 12-16,-7 0 7 15,-8 0-59-15,-9 2-25 16,-5 0-14-16,-1 1-37 0,-1-3 18 15,3 2-31-15,4-2 0 16,7 0 0-16,4 0 0 0,11 0 0 16,5 0 0-16,3 0 0 15,0 0 0-15,8 0 0 16,0 0 0-16,0 0 0 16,0 0 0-16,0 0 0 15,0 10 0-15,0 8 0 16,5 5 0-16,2 9 0 0,2 3 0 15,-3 5 0-15,3 4 0 16,-2 2 0-16,4 0 0 16,-2-1 0-16,-2-1 0 15,0-2 0-15,-5-4 0 16,0-2 0-16,-2-5 0 16,0-2 0-1,0-9 0-15,0-4 0 16,0-7 0-16,0-4 0 15,0-5 0-15,0 0 0 0,0 0 0 16,0 0 0-16,0 0 0 16,-2-4 0-16,-5-10 0 15,7-2-83-15,0-14-266 16,0 1-260-16,5 4-381 0</inkml:trace>
  <inkml:trace contextRef="#ctx0" brushRef="#br1" timeOffset="80893.43">6883 6837 1262 0,'0'0'765'0,"0"0"-447"16,0 0 21-16,0 0-6 15,0 0-109-15,0 0-25 16,0 0-49-16,-132 5-27 15,99-3-13-15,4 0-58 16,5-2-5-16,4 0-43 0,4 1 8 16,5-1-24-16,7 0-19 15,1 0-100-15,3 0-89 16,0 0-153-16,3 2-206 16,12-2-174-16,1 3-516 0</inkml:trace>
  <inkml:trace contextRef="#ctx0" brushRef="#br1" timeOffset="81430.45">6872 7131 1294 0,'0'0'337'16,"0"0"-3"-16,0 0 158 15,0 0-211-15,0 0-100 16,0 0-84-16,0 0 8 16,109 3-15-16,-84-9-14 15,-6-4 11-15,0 0-45 16,-1-3 4-16,-5-2 10 0,1 1-28 16,-8 0 29-16,1 0-15 15,-5 0-12-15,0 1 15 16,-2 4-22-16,0 1 2 15,0 2 2-15,0 2-16 16,-9 2 19-16,3-1-17 0,-6 3-11 31,1 0 7-31,0 0-3 16,-2 3-5-16,-6 9-1 0,4 5 2 16,-1-3 17-1,1 6 2-15,-1 1 9 0,3 1 12 16,2 5-25-16,4-1 17 15,0 1 4-15,7 0-12 16,0 0-26-16,0-2 0 0,7 1 0 16,5-4 0-16,1-4 0 15,3-3 0-15,-3-3 0 16,-3-3 0-16,4-5 0 16,-1-3 0-16,1-1 0 15,-1 0 0-15,3 0 0 16,9-19-213-16,-6 3-583 0,0-1-812 0</inkml:trace>
  <inkml:trace contextRef="#ctx0" brushRef="#br1" timeOffset="82629.98">8018 7689 1234 0,'0'0'377'0,"0"0"-92"16,0 0 73-16,0 0-52 0,0 0-81 16,0 0-76-16,0 0-14 15,103 0-9-15,-101 0-39 16,0 0-2-16,-2 0-22 0,0 0-6 15,-2 0 13-15,-23 0-16 16,-6 0-7-16,-16 0-10 16,-13 0-14-16,-11 1 20 15,-8 3-8-15,-6 0-1 16,1 1 5-16,2 2-19 31,5-3 14-31,15 0 13 0,11-2-13 16,14 0 19-16,12-2-14 15,11 0-39-15,8 0 0 16,6 0 0-16,0 0 0 16,0 0 0-16,0 0 0 15,0 0 0-15,0 0 0 16,2 0 0-16,6 0 0 0,6 0 0 16,7-2 0-16,-4-3 0 15,3 2 0-15,0-1 0 16,0-1 0-16,-4-4-9 15,4 4-15-15,-6-4-9 0,-4 0 19 16,-1 4 5-16,1-4-6 31,-4 2 15-31,-2-1 0 16,-1-1 1-16,-1 1 13 0,-2 3-13 16,0-1-1-16,0 2 8 15,0 2-7-15,0 0 19 16,0 2-13-16,0 0 5 15,0 0-6-15,0 0-5 16,-5 0-1-16,-11 5 0 0,3 8 1 16,-7 1 9-16,1 2 2 15,-4 0-2-15,3 0-10 16,-2-2 0-16,2 1 0 16,-1-1 0-16,8 1 0 15,-3-3 0-15,3 0 0 16,-1-2 0-16,10-2 0 0,-2 1 0 15,1-2 0-15,5 1 0 16,0 1 0-16,0-1 0 16,0-2 0-16,7 3 0 15,9-1 0-15,-1 2 0 0,5 0 0 16,1 1 0 0,0-2 0-1,4 1 0-15,2-2 0 0,0 0 0 16,0 1 0-16,-8-6 0 15,-3 1 0-15,-7-1 0 16,-3-3 0-16,-4 1 0 16,-2-1 0-16,0 0 0 15,0 0 0-15,0 0 0 16,-2-4 0-16,-13-7-357 0,-10-2-634 0</inkml:trace>
  <inkml:trace contextRef="#ctx0" brushRef="#br1" timeOffset="83776.8">6838 7832 1467 0,'0'0'586'16,"0"0"-315"-1,0 0 4-15,0 0-87 16,0 0-36-16,0 0-40 16,0 0-7-16,-137-28-18 15,108 28-33-15,0 0 13 16,2 0-25-16,0 12-15 15,0 0 12-15,2 4-28 16,2 3-2-16,-2 3-9 0,2 1 1 16,7 4-2-16,5 0 1 15,5 5 0-15,6-1-9 0,0-1 0 16,2 0 3-16,16-4 5 16,2-4 1-16,0-6 8 0,-3-6-8 31,-3-6 1-31,5-4 23 0,-4 0-23 0,1 0 14 15,1-12-6 1,1-6-3-16,-3-4 8 0,8-4-8 16,-3-6 7-16,0-4 20 15,-2-4-10-15,-3-2 34 16,-3-5 4-16,-8-2-13 31,-4-4 12-31,0 2-27 0,0-2-15 16,-6 3 30-16,-4 4-7 15,4 8 13-15,1 7 2 16,1 11-56-16,2 6 0 16,2 6 0-16,0 7 0 15,0 1 0-15,0 0 0 16,0 9 0-16,0 14 0 0,2 10 0 16,7 10 0-16,2 3 0 15,-2 4 0-15,0 0 0 16,-3-3 0-16,-2-2 0 15,2-2 0-15,-4-7 0 16,-2-7 0-16,0-4 0 0,2-7 0 31,-2-6 0-31,0-6 0 16,0-2 0-16,0-4 0 16,0 0 0-16,-14 0-212 15,-1-8-410-15,-1-6-653 0</inkml:trace>
  <inkml:trace contextRef="#ctx0" brushRef="#br1" timeOffset="85045.89">9629 7222 1422 0,'0'0'709'0,"0"0"-447"16,0 0 28-16,0 0-36 31,0 0-24-31,0 0-49 0,141 14-43 16,-89-12 11-16,3 0-20 15,7-2-27-15,6 3-3 16,-2-3-36-16,5 0 5 16,8 0-68-16,-6 0 0 15,-1 0 0-15,-10 0 0 16,-9 0 0-16,-12 0 0 0,-14 0 0 16,-10 0 0-16,-11 0 0 15,0 0 0-15,-6 0 0 16,0 0 0-16,0 0 0 15,0 0 0-15,0-5 0 0,-6-4 0 16,-7-3 0-16,-3-2 0 16,1-2 0-1,-3 0 0-15,-4-2 0 16,4-1 0-16,2 2 0 16,3-1 0-16,2 3 0 15,4 0 0-15,3 3 0 16,-1 3 0-16,5 3 0 15,0 2 0-15,0 4 0 16,0 0 0-16,9 0 0 0,9 2 0 16,0 10 0-16,8 6 0 15,1 0 0-15,-2 7 0 16,-5-2 0-16,-5 4 0 16,-1 0 0-16,-7 2 0 15,-3-3 0-15,-4-1 0 16,0 0 0-16,0-4 0 0,-15 2 0 15,-8-2 0-15,5-4 0 16,-9-3 0-16,6-5 0 16,-2 0 0-16,1-3 0 15,2-1 0-15,6-4 0 0,10-1 0 16,0 0 0 0,-1 0 0-1,3 0 0-15,-3 0 0 0,-4 0 0 16,-4-4-230-16,-1-4-713 15,4-2-1482-15</inkml:trace>
  <inkml:trace contextRef="#ctx0" brushRef="#br1" timeOffset="85814.98">10971 7421 1169 0,'0'0'570'0,"0"0"-190"0,0 0 94 16,0 0-136-16,0 0-23 16,0 0-58-16,0 0-36 31,56-15-64-31,-42-5-25 0,-1 1-49 0,1-6-83 15,1-2 0-15,1-7 0 16,-1-4 0-16,1-5 0 16,-1 0 0-16,-1-4 0 15,-5 7 0-15,-3 8 0 16,3 8 0-16,-4 12 0 16,-3 6 0-1,-2 6 0-15,9 0 0 16,-5 4 0-16,10 16 0 15,6 10 0-15,2 4 0 16,5 6 0-16,0 0 0 16,2 0 0-16,0 1 0 15,0-5 0-15,-3-2 0 0,-6-4 0 16,1-4 0-16,-6 0 0 0,-9-3 0 16,-3-6 0-16,-3-2 0 15,0-3 0-15,-5-2 0 16,-19-3 0-16,-12 2 0 15,-6-4 0-15,-10-1 0 16,2 0 0-16,-4-1 0 16,7-3 0-1,9 0 0-15,7 0 0 16,8 0 0-16,10 0 0 16,9 0 0-16,0 0 0 15,4-4 0-15,0-3 0 16,0 2 0-16,0-4 0 15,0-1-99-15,35-8-404 16,1 2-198-16,1 0-567 0</inkml:trace>
  <inkml:trace contextRef="#ctx0" brushRef="#br1" timeOffset="86393.01">12071 7072 1852 0,'0'0'497'0,"0"0"-327"15,0 0 104-15,0 0 66 16,0 0-32-16,0 0-98 31,0 0-60-31,0-27-46 0,0 27-49 16,0 0-16-16,0 9-33 15,0 11 21-15,0 9 11 16,0 2-12-16,0 3-26 16,0 5 0-16,6-1 0 15,7-4 0-15,1 0 0 16,3-2 0-16,4 0 0 0,-1-3 0 16,-5-3 0-16,1-5 0 15,-3-4 0-15,1-6 0 16,-7-2 0-16,-1-4 0 15,1-1 0-15,-1 0 0 16,2-1 0-16,0-3 0 0,1 0 0 31,3 0 0-31,-4 0 0 16,5-13 0-16,3-2 0 0,-3-6 0 16,3-4 0-1,-3-7 0-15,1-5 0 0,1-7 0 16,-5-5 0-16,-6-4 0 15,5 0 0-15,-7 7 0 16,0 10 0-16,0 11 0 0,-2 6 0 16,5 12 0-16,-5 1 0 15,2 5 0-15,-2 1 0 16,0 0 0-16,0 0-38 16,0 22-606-16,0 2-276 15,-7 1-1322-15</inkml:trace>
  <inkml:trace contextRef="#ctx0" brushRef="#br1" timeOffset="86814.76">12586 7351 656 0,'0'0'1340'16,"0"0"-862"-16,0 0-229 15,0 0 81-15,0 0-28 16,0 0-42-16,0 0-97 16,133 0-32-1,-104 0-19-15,-2 0-37 16,-2 0-75-16,-4 0 0 16,2 0 0-16,-5 0 0 15,-7 0 0-15,-5 0 0 16,-1 0-54-16,-5 0-258 15,0 2-319-15,-13 6-173 0,-8-2-373 0</inkml:trace>
  <inkml:trace contextRef="#ctx0" brushRef="#br1" timeOffset="87015.07">12607 7556 1807 0,'0'0'552'0,"0"0"-296"31,0 0 216-31,0 0-177 16,143 14-53-16,-116-14-88 15,-6 2-113-15,-6-2-5 0,-7 0-28 16,6 0-8 0,-1 0-79-16,12-5-169 0,-7-5-225 15,4-4-368-15</inkml:trace>
  <inkml:trace contextRef="#ctx0" brushRef="#br1" timeOffset="87647.34">13348 7217 2167 0,'0'0'551'0,"0"0"-377"0,0 0 114 15,0 0 13-15,0 0-103 16,0 0-116-16,0 0-70 16,4-2-6-1,-4 30 11-15,0 2-7 0,0 2-4 16,0 0 5-16,0-6-5 16,0-3-7-16,0-3 1 15,0-9-4-15,9-3 4 16,0-6 6-16,2-2 12 15,7 0-1-15,-2 0-16 16,4-12 7-16,-3-6-5 0,8-4 3 16,-2-2 6-16,-2-2 17 15,0 0 22-15,-11 4 21 16,2 3-23-16,-3 8-49 0,-7 2 0 16,-2 7 0-16,0 2 0 15,0 0-3-15,0 9-9 16,0 9 4-16,0 6 2 15,0 2 6-15,0 0-1 16,0 0-21-16,0-5 21 0,4-1-11 16,8-9 12-1,-1-3-1-15,3-4 7 0,1-4-3 16,5 0 3-16,0 0-5 31,2-14 24-31,-1-2 0 0,-2-6-25 16,-1-2 0-16,-5-1 0 15,1-4 0-15,-5 3 0 16,-5-2 0-16,-4 0 0 16,0 6 0-16,0 4 0 15,0 5 0-15,0 8 0 16,-4 3 0-16,-3 2 0 0,3 0-155 16,-12 16-172-16,1 3-307 15,1 0-334-15</inkml:trace>
  <inkml:trace contextRef="#ctx0" brushRef="#br1" timeOffset="87978.34">13885 7677 2126 0,'0'0'542'15,"0"0"-438"-15,0 0 41 16,0 0 205-16,-152 9-49 0,72-6-62 16,-9-2-53-16,-9-1-83 15,-5 0-103-15,-1 0 0 16,3 0 0-16,5 0 0 16,19 0 0-16,10 0 0 15,13-7 0-15,11 1 0 16,20-1 0-16,2 3 0 0,10 0 0 15,6 2 0-15,3-1 0 16,2 2 0-16,0 1-149 16,0 0-545-16,0 0-457 0</inkml:trace>
  <inkml:trace contextRef="#ctx0" brushRef="#br1" timeOffset="88794.1">13136 8093 1610 0,'0'0'732'0,"0"0"-568"16,0 0-9-16,0 0 85 31,0 0 30-31,-14-116-46 0,6 97-80 16,-3 6-25-16,-1 3-37 16,-1 6-38-16,5 1-28 15,-4 3-16-15,-1 0 0 16,-3 15-1-16,-7 7-13 15,2 7 14-15,-2 4 1 16,3 4-1-16,5-4 0 0,1 1-1 16,5-4-1-16,5-2-16 15,4-3-18-15,0-6 18 16,0-5-12-16,6-4 14 0,8-4 16 16,1-4 0-1,1-2 5-15,4 0-4 0,-2-9-1 16,-1-9 17-16,4-6-1 15,-1-5 19-15,3 0 16 0,-2-8-18 16,4-1 22-16,-5 0 16 16,-5-2-4-16,-3 4 13 15,-1 5-80-15,-7 8 0 16,-2 7 0-16,-2 7 0 31,5 7 0-31,-5 2 0 0,0 0 0 16,0 17 0-16,0 7 0 15,0 10 0-15,0 4 0 16,0 6 0-16,-11 0 0 16,-2 2 0-16,-3 3 0 15,-7 0 0-15,6 3 0 16,-8 5 0-16,7-2 0 0,1-2 0 16,-1-4 0-16,7-10 0 15,1-9 0 1,6-7 0-16,2-11 0 15,2-7 0-15,0-5 0 16,0 0 0-16,6-3 0 16,10-18 0-16,7-3 0 15,2-8 0-15,3-4 0 16,6-4 0-16,4-4 0 0,-3-1 0 16,-2 6 0-16,1 0 0 15,-12 9 0-15,3 6 0 16,-2 0-179-16,-6 6-674 15,-1 1-389-15</inkml:trace>
  <inkml:trace contextRef="#ctx0" brushRef="#br1" timeOffset="89231.33">14150 7488 864 0,'0'0'1189'0,"0"0"-726"16,0 0-246-16,0 0 51 15,143-17-11-15,-114 13-59 16,-6 2-107-16,-6 1-34 15,-5-2-31-15,-6 3-25 16,-4 0-1-16,3 0-61 16,-5 0-112-1,0 0-161-15,0 0-343 16,-7 0-582-16</inkml:trace>
  <inkml:trace contextRef="#ctx0" brushRef="#br1" timeOffset="89428.83">14349 7638 1385 0,'0'0'969'0,"0"0"-648"0,0 0-75 16,140 0 118-16,-107 0-24 0,-4 0-154 16,-11 0-114-1,-5 0-61 1,-1-5-11-16,-10 0-47 0,5-5-187 15,-3 2-302-15,-2-3-464 0</inkml:trace>
  <inkml:trace contextRef="#ctx0" brushRef="#br1" timeOffset="89794.03">15180 7287 1637 0,'0'0'808'0,"0"0"-522"0,0 0-104 16,0 0 71-16,0 0 18 15,139-17-75-15,-104 17-29 16,1 0-28-16,-1 0-37 31,3 0-47-31,-7 0-55 0,-4 0 0 16,-9-3 0-16,-3 3 0 16,-3 0 0-16,-10 0 0 15,-2 0-45-15,0 0-254 16,-14 0-438-16,-1 3-348 0</inkml:trace>
  <inkml:trace contextRef="#ctx0" brushRef="#br1" timeOffset="90194.31">15884 7660 1528 0,'0'0'1129'15,"0"0"-848"-15,0 0-202 0,0 0 50 0,0 0 124 16,-122-3-76-16,42 3-44 15,-11-1-41-15,-17 1-34 16,-1 0 40-16,2-2-7 16,2 0-43-16,11 0-48 31,19-3 0-31,15 5 0 0,18-5 0 0,13 1 0 16,13 0 0-16,7 3 0 15,9 1 0-15,0-3 0 16,0 3 0-16,2 0-191 15,13 0-426-15,6 0-497 0</inkml:trace>
  <inkml:trace contextRef="#ctx0" brushRef="#br1" timeOffset="90794.13">15456 8168 1326 0,'0'0'1005'16,"0"0"-621"-16,0 0-172 15,0 0 80-15,0 0 45 16,0 0-93-16,0 0-59 15,-44 3-74-15,1-1-111 16,-3 0 0-16,-8 0 0 31,5 0 0-31,3 1 0 0,6-3 0 16,11 0 0-16,6 1 0 16,15-1 0-16,0 0 0 15,8 0-26-15,0 0-220 16,0 0-280-16,8 0-207 15,2-6-657-15</inkml:trace>
  <inkml:trace contextRef="#ctx0" brushRef="#br1" timeOffset="91015.95">15232 8089 2015 0,'0'0'540'0,"0"0"-434"15,0 0 81-15,0 0 169 16,0 0-49-16,0 0-82 0,6 105-60 15,-6-64-26-15,2 1-83 16,5 1-56-16,-3-3 0 16,-2-2 0-16,1-6 0 15,2-2-69-15,-5-4-254 16,0-6-180-16,0-10-1069 0</inkml:trace>
  <inkml:trace contextRef="#ctx0" brushRef="#br1" timeOffset="91478.78">16355 7572 1800 0,'0'0'710'16,"0"0"-510"-16,0 0 9 16,0 0 77-16,0 0-74 15,125 0-53-15,-92 0-48 16,3 0-27-16,-5 0-30 0,-4 0-42 15,-7 0-6-15,-5 0-6 16,-1 3-86-16,-7 1-70 16,-7 4-155-16,0 1-282 15,0-1-181-15</inkml:trace>
  <inkml:trace contextRef="#ctx0" brushRef="#br1" timeOffset="91693.95">16440 7802 2013 0,'0'0'639'16,"0"0"-442"-16,0 0 144 0,129 5-10 16,-96-5-104-16,1 0-146 15,-12 0-57-15,-2 0-24 16,-4-3-119-16,2-5-196 15,-3-2-439-15,1-1-663 0</inkml:trace>
  <inkml:trace contextRef="#ctx0" brushRef="#br1" timeOffset="92077.32">17164 7606 1543 0,'0'0'648'15,"0"0"-463"-15,0 0 106 16,0 0 47-16,0 0-75 0,0 0-61 15,0 0-13-15,132 2-28 16,-86-2-37-16,1 0-22 16,2 0-52-16,-8 0-50 15,-6 0 0-15,-8 0 0 16,-10 0 0-16,-3 0 0 31,-5 0 0-31,-7 0 0 0,-2 0 0 16,0 0 0-16,0-2 0 15,0 2-81-15,-29-4-248 16,0-1-420-16,-2 0-598 0</inkml:trace>
  <inkml:trace contextRef="#ctx0" brushRef="#br1" timeOffset="94078.69">20764 4712 1109 0,'0'0'624'0,"0"0"-265"15,0 0-7-15,0 0-31 16,0 0-64-16,0 0-38 15,0 0-59-15,11-21-48 16,-6 21-11-16,6 0-52 16,0 7-10-1,3 7 15-15,1 4-27 16,1 2 12-16,-3 2-27 16,-7-2 3-16,4 0 10 15,-10-4-24-15,0-2-1 16,0-1 0-16,-4-5 1 15,-21 0 12-15,-2-2 5 16,-13-2-6-16,-3-3-1 0,-1-1-11 16,1 0-8-16,8 0 2 15,-3-1-7-15,9-12 7 16,4 1 7-16,8-3-1 0,5-3 15 16,8 0-15-1,2 0 0-15,2 1 0 0,0 3-5 16,0 4-1-16,4 4 6 15,7 4-6-15,5 2 6 16,-1 0-25-16,3 0 14 0,1 11 2 16,-4 4-18-16,-7 3 27 15,0 0-9-15,-6 3 1 16,-2-6 7-16,0 2-30 31,-14-3 22-31,-11-4 8 0,-3-3 2 16,-3 0 6-16,-3-7-7 15,-2 0 6-15,5 0 9 16,6 0-14-16,6-7-1 16,3-5 13-16,1 0-12 15,1-3 37-15,1-2 0 16,1-1 1-16,6 0 18 0,-3 1-24 16,7 5 10-16,-5 1-4 15,5 5-39-15,2 3 0 16,0 2 0-16,0 1 0 15,0 0 0-15,0 0 0 0,0 10 0 16,2 10 0 0,9 4 0-1,0 4 0-15,3 3 0 16,-3-2 0-16,-5 1 0 0,6 1 0 16,-8-3 0-16,3-4 0 15,-3-1 0-15,-4-2 0 16,0-3 0-16,0-2 0 15,0-4 0-15,0 0 0 16,0-4 0-16,0 0 0 0,0-4 0 16,-9 2 0-16,3-4 0 15,-4 0 0-15,4 0 0 16,-7-2 0-16,-1 0 0 16,-1 0 0-16,-1 0 0 15,1 0 0-15,-1-6 0 16,3-2 0-16,-1 0 0 0,1-2 0 15,2-2 0-15,-1 0 0 16,6 0 0-16,-3-2 0 16,7-1 0-16,-8 1 0 15,8-1 0-15,-2 1 0 0,4 2 0 16,0-2 0-16,-2 2 0 31,2 0 0-31,0 1 0 16,0 2 0-16,0-1 0 15,0-1 0-15,2 0-165 0,23-4-189 16,-5 6-289-16,4-3-238 0</inkml:trace>
  <inkml:trace contextRef="#ctx0" brushRef="#br1" timeOffset="94378.56">20965 4582 633 0,'0'0'1117'0,"0"0"-720"16,0 0-177-16,0 0-26 0,0 0-27 15,0 0-43-15,0 0-31 16,-45 0-26-16,30 0-40 16,-3 0-17-16,-3 0-10 15,2 0-83-15,-8-2-155 0,-2 0-315 16,9-4-276-16</inkml:trace>
  <inkml:trace contextRef="#ctx0" brushRef="#br1" timeOffset="94594.36">20544 4555 1272 0,'0'0'547'0,"0"0"-232"16,0 0 33-16,0 0-67 31,0 0-64-31,0 0-48 0,0 0-67 16,-98 0-29-16,95 0-39 15,3 0-34-15,0 0-1 16,0 0-99-16,0 0-165 16,3 0-369-16,8 0-478 0</inkml:trace>
  <inkml:trace contextRef="#ctx0" brushRef="#br2" timeOffset="119738.19">1586 8990 1950 0,'0'0'503'0,"0"0"-190"15,0 0 145-15,0 0-196 0,0 0-41 16,0 0-43-16,-24-81-64 16,6 71-17-16,-4 4-97 15,-1 4 0-15,2 2 0 16,-4 0 0-16,-4 2 0 15,-2 12 0-15,-3 2 0 16,1 5 0-16,4 6 0 0,7 1 0 16,3 7 0-16,13-1 0 31,6 2 0-31,0-2 0 0,8-4 0 16,17-7 0-16,4-6 0 15,5-7 0-15,-1-6 0 16,-2-4 0-16,0 0 0 15,-2-16 0-15,2-10 0 16,-2-6 0-16,3-8 0 16,-3-11 0-16,-2-7 0 0,-1-6 0 15,-3-8 0-15,-8-6 0 16,-5-4 0-16,-8 1 0 16,-2 9 0-16,0 12 0 15,0 18 0-15,0 18 0 0,0 16 0 16,-2 8 0-16,2 2 0 15,0 26 0-15,0 14 0 16,0 16 0-16,0 11 0 16,0 6 0-16,2 5 0 15,2-5 0-15,3-5 0 16,-3-6 0 0,3-9 0-16,2-11 0 15,-3-8 0-15,1-12 0 16,-3-8 0-16,2-6 0 15,-6-6 0-15,0-4 0 16,0 0 0-16,0 0 0 16,0 0 0-16,0-2 0 15,0-8 0-15,-6-4-9 0,4 0-775 0,2 1-1001 16</inkml:trace>
  <inkml:trace contextRef="#ctx0" brushRef="#br2" timeOffset="121486.35">3941 9096 1774 0,'0'0'702'0,"0"0"-378"16,0 0 19-16,0 0-74 15,0 0-107-15,0 0-30 0,0 0-33 16,15 0-16-16,14 0 2 16,6-2-17-16,11-5-13 0,-2 0-55 15,-1-2 0 1,-8 3 0-16,-10 1 0 0,-10 2 0 15,-11 3 0-15,-4 0 0 32,0 0 0-32,-4 0 0 0,-18 0 0 15,-14 0 0-15,-6 0 0 16,-10 7 0-16,4-3 0 16,3 1 0-16,9-3 0 15,12 1 0-15,6-1 0 16,13-2 0-16,3 0 0 15,2 0 0-15,0 0 0 0,0 0 0 16,0 0 0-16,14 0 0 16,3-5-66-16,12-9-479 15,-2 1-310-15,-7-1-649 0</inkml:trace>
  <inkml:trace contextRef="#ctx0" brushRef="#br2" timeOffset="122070.63">4182 8654 1635 0,'0'0'685'15,"0"0"-378"-15,0 0 166 32,0 0-187-32,0 0-87 0,0 0-62 15,-114-62-17-15,76 62-39 16,-1 16-15-16,0 7-2 15,1 5-21-15,2 6-43 16,5 4 0-16,2 1 0 16,5 6 0-16,-1 0 0 15,4 4 0-15,6-1 0 0,2 1 0 16,6 1 0-16,7-2 0 16,0-2 0-16,0 0 0 15,18-4 0-15,7-2 0 16,4-4 0-16,4-4 0 15,5-1 0-15,4-9 0 16,1-7 0 0,3-3 0-16,1-6 0 15,5-6 0-15,-1 0 0 16,2 0 0-16,1-14 0 16,-2-5 0-16,0-8 0 0,0-5 0 15,-6-3 0 1,-1-6 0-16,-7-3 0 0,-7-2 0 15,-8-2 0-15,-10-5 0 0,-6 4 0 16,-7-4 0-16,0 1 0 16,-16 0 0-16,-4 1 0 15,-4 5 0-15,-5 5 0 16,-2 2 0-16,-6 8 0 16,-3 4 0-16,1 8 0 15,1 2 0-15,-1 10 0 0,8 4 0 16,2 3 0-16,2 15-131 15,8 8-664-15,10 2-618 0</inkml:trace>
  <inkml:trace contextRef="#ctx0" brushRef="#br2" timeOffset="122970.82">8553 9172 9 0,'0'0'1327'16,"0"0"-702"-16,0 0-278 15,0 0 8-15,0 0-77 0,0 0-82 16,0 0-24-16,29 0-16 16,2 0-50-16,5 0 2 15,4-3-4-15,-3-2-13 16,-8 1 4-16,-4 0-31 0,-11 2-1 15,-10 0-63 1,-4 2 0 0,0 0 0-16,-4 0 0 15,-21 0 0-15,-10 0 0 0,-15 0 0 16,4 0 0 0,-3 2 0-16,1 0 0 0,17 2 0 15,4-2 0-15,14-2 0 16,9 0 0-16,4 2 0 15,0-2 0-15,0 0 0 0,0 0 0 16,0 0 0-16,13 0-252 16,14 0-341-16,-5-7-177 15,5 0-604-15</inkml:trace>
  <inkml:trace contextRef="#ctx0" brushRef="#br2" timeOffset="123639.19">8755 8847 1667 0,'0'0'350'0,"0"0"-93"16,0 0 101 0,0 0-40-16,0 0-103 15,0 0-71-15,0 0-33 16,-113-48-20-16,80 48 4 15,-1 3 1-15,0 10-18 16,-1 0-15-16,4 6-23 0,-3 1-4 16,5 2 3-16,2 4-6 15,3 3 0-15,2 5 3 0,2-1-12 16,5 4-12-16,1 0-12 16,3 4 0-16,1 1 0 15,10 0 0-15,0-3 0 16,0 2 0-16,0-3 0 15,14-1 0-15,1-3 0 16,4-2 0 0,1-5 0-16,-1 0 0 15,4-6 0-15,-3 0 0 16,2-5 0-16,3-4 0 0,-1-3 0 16,5-2 0-16,0-3 0 15,5-4 0-15,-1 0 0 16,0 0 0-16,8 0 0 15,-3-11 0-15,-3-9 0 16,7-1 0-16,-1-3 0 16,-1-4 0-16,0-4 0 0,-4-1 0 15,-5-1 0-15,-3-2 0 16,-1 0 0-16,-6-3 0 16,-5 0 0-16,-10-1 0 15,-4 0 0-15,-2 2 0 0,0 2 0 16,-2 0 0-16,-16 3 0 15,-5 3 0-15,0 0 0 16,-6 6 0-16,-5 2 0 16,5 6 0-16,0 6 0 15,0 3 0-15,0 4 0 32,-14 3-9-32,6 0-688 0,1 0-883 0</inkml:trace>
  <inkml:trace contextRef="#ctx0" brushRef="#br2" timeOffset="124985.96">7949 9198 1136 0,'0'0'612'16,"0"0"-244"-16,0 0-3 15,0 0-98-15,0 0-90 16,0 0-27-16,0 0-21 16,120-9 7-16,-76 2-25 15,4-1-5-15,-4 2-13 0,-9 0-16 16,-6 0-1-16,-4 2-14 16,-13 2-7-16,-6 2-1 15,-6 0-18-15,0 0-4 16,0 0-5-16,-14 0-15 15,-21 0 3-15,-19 0-15 16,-15 4 0 0,-10 4 0-16,-13-1 0 15,-4 4 0-15,0 0 0 16,2 1 0-16,7-5 0 16,10-2 0-16,7 0 0 15,8-5 0-15,11 0 0 16,8 0 0-16,12 0 0 0,8 0 0 15,10 0 0-15,7-2 0 0,4-2 0 16,2 4 0-16,0-2 0 16,0-2 0-16,0-1 0 15,0 0 0-15,4-2 0 16,11-2 0-16,6-1 0 16,3-2 0-16,5-3 0 15,0 1 0-15,7-3 0 0,-3-1 0 16,-4 2 0-16,-4 1 0 15,-6 1 0-15,0 4 0 16,-9 5 0-16,-2 1 0 16,-2-1 0-16,-6 5 0 15,0 0 0-15,0 0 0 16,0 0 0 0,0 0 0-16,0 0 0 15,0 0 0-15,0 0 0 16,-2 5 0-16,-12 4 0 15,-1 3 0-15,-10 0 0 16,3 3 0-16,-9-3 0 16,-3 0 0-16,5 2 0 15,0-1 0-15,2-4 0 0,8 1 0 16,3 0 0-16,3-2 0 0,3-2 0 16,8-3 0-16,-2 4 0 15,4-2 0-15,0 0 0 16,0 1 0-16,0 2 0 15,0 4 0-15,6-2 0 16,13 4 0-16,3 0 0 0,3 0 0 31,6 2 0-31,2 3 0 16,1-2 0-16,1 1 0 16,-4-2 0-16,-4-2 0 15,-4 0 0-15,-6-6 0 16,-5 0 0-16,-6-4 0 15,-6 1 0-15,0-5 0 0,0 0 0 16,0 0 0-16,0 0 0 16,0 0 0-16,-29 0 0 15,-4 0-474-15,-8 0-522 0</inkml:trace>
  <inkml:trace contextRef="#ctx0" brushRef="#br2" timeOffset="125855.48">6792 9593 1667 0,'0'0'666'15,"0"0"-326"-15,0 0 121 0,0 0-190 16,0 0-55-16,0 0-48 16,0 0-63-16,-39-87-7 15,20 80-32-15,-1-2-28 16,-3 5-38-16,-1 1 0 0,6 3 0 15,0 0 0 1,-2 0 0 0,4 7 0-16,1 9 0 15,-1 1 0-15,3 7 0 0,-1 4 0 16,1 2 0-16,9 1 0 16,2 1 0-16,2 1 0 15,0-1 0-15,0 0 0 16,0-4 0-16,13-3 0 15,1-8 0-15,-1-5 0 0,3-5 0 16,-1-5 0-16,1-2 0 16,1 0 0-16,-1-5 0 15,6-13 0-15,0-4 0 16,3-5 0-16,2-8 0 16,0-5 0-16,-2-4 0 15,-4-4 0-15,-3-5 0 0,-7-5 0 16,-4-2 0-16,-7-1 0 15,0-2 0-15,0 2 0 16,0 8 0-16,-5 5 0 16,-3 6 0-16,1 7 0 15,1 12 0-15,-2 4 0 16,8 10 0 0,-2 4 0-16,2 5 0 15,0 0 0-15,0 11 0 16,0 15 0-16,0 14 0 0,0 10 0 15,2 6 0-15,3 4 0 16,0 2 0-16,-3-2 0 16,-2-2 0-16,0-2 0 15,0-10 0-15,0 1 0 0,2-10 0 16,0-5 0-16,-2-6 0 16,0-9 0-16,0-7 0 15,5-2 0-15,-5-6 0 16,0-2 0-16,0 0 0 15,0 0 0-15,0 0 0 16,-11-10 0 0,-5-2 0-16,-7-10 0 15,6 3-251-15,1 4-827 0</inkml:trace>
  <inkml:trace contextRef="#ctx0" brushRef="#br2" timeOffset="127086.43">8965 9281 992 0,'0'0'503'15,"0"0"-191"-15,0 0 24 0,0 0-85 16,0 0-61-16,0 0-29 16,0 0-16-16,83-5 28 15,-41 5-8-15,7 8-17 16,7 1-14-16,6 5-25 16,5-2 2-16,7 3 6 15,-1-1-28-15,8 3-8 0,-6-5-27 16,-1-1-29-16,-5-2-25 15,0-4 0-15,-7-1 0 16,-6-1 0-16,-12-3 0 0,-1 0 0 16,-14 0 0-16,-6 0 0 15,-8-9 0-15,-9-1 0 32,4-3 0-32,-8-4 0 0,-2-1 0 15,0-5 0-15,0 2 0 16,0-1 0-16,-2 0 0 15,-8 6 0-15,6 2 0 16,-2 4 0-16,-1 2 0 16,5 5 0-16,-2 0 0 15,4 3 0-15,0 0 0 0,0 0 0 16,0 0 0-16,0 0 0 16,0 0 0-16,0 0 0 15,0 0 0-15,0 0 0 16,0 6 0-16,0 3 0 15,0 4 0-15,0-1 0 0,6 0 0 32,1 0 0-32,-1 2 0 15,-2-4 0-15,6 2 0 16,-6-2 0-16,3-1 0 16,-3-2 0-16,-2 1 0 0,3-2 0 15,-3 0 0-15,0 1 0 16,-2-2 0-16,0 0 0 15,0 0 0-15,0 1 0 16,0 1 0-16,0 0 0 0,0 4 0 16,0-1 0-16,0 2 0 15,-9-1 0-15,1 3 0 16,-11-3 0-16,2 1 0 16,-10-2 0-16,-2-3 0 15,-2 4 0-15,-4-5 0 0,-4-1 0 16,6 2 0-16,-1-5 0 15,5-2 0-15,8 0 0 16,-18 1-21-16,10-1-501 16,0 0-374-16</inkml:trace>
  <inkml:trace contextRef="#ctx0" brushRef="#br2" timeOffset="127839.6">9634 9798 5 0,'0'0'1717'15,"0"0"-1136"-15,0 0-259 16,0 0 139-16,0 0-187 0,0 0-64 16,0 0-76-1,-47-26-58-15,18 23 2 0,-2 3-28 16,-2 0-16-16,2 0 4 0,4 0-16 15,4 0 10-15,6 0-1 16,5 0-14-16,6 0-3 16,1 0-14-16,3 0 0 15,2 10 0-15,0 4 0 32,0 7 0-32,0 2 0 0,11 5 0 15,3 5 0-15,-1 1 0 16,2 2 0-16,-1 2 0 15,-3-1 0-15,-5 2 0 16,2 1 0-16,-4 2 0 16,0-1 0-16,-4-3 0 15,2-4 0-15,-2-6 0 0,0-7 0 16,0-4 0-16,0-7 0 16,0-3 0-16,0-7 0 15,0 0 0-15,0 0 0 16,0-3 0-16,-2-11 0 0,-4-6 0 15,-1-6-90 1,7-15-472 0,5 6-199-16,10 3-477 0</inkml:trace>
  <inkml:trace contextRef="#ctx0" brushRef="#br2" timeOffset="128070.65">9672 10113 1390 0,'0'0'702'0,"0"0"-495"0,0 0 105 16,0 0 164-16,0 0-225 16,-159 0-54-16,113 0-16 15,-1 0-47-15,5 0-26 16,6 0-30-16,9 0-38 16,7 0-20-16,7 0-20 15,3 0 0-15,8 0 0 0,2 0-93 16,0 0-138-16,29 0-238 15,0 0-214-15,7 0-439 0</inkml:trace>
  <inkml:trace contextRef="#ctx0" brushRef="#br2" timeOffset="128540.15">9830 10224 1000 0,'0'0'920'16,"0"0"-716"-16,0 0-92 16,0 0 135-16,0 0-18 15,129 0-88-15,-104-2-41 0,-8-3-21 16,4-4 14-16,-3-3-9 16,-1-2-6-16,-3-4-11 15,-1 1-7-15,-3-3 4 16,-6-1-10-16,-2 1-22 15,-2 3 7-15,0 0-21 16,-4 3-3 0,-10 7 6-16,-3 0-21 15,-4 3 1-15,-6 4 0 16,3 0 0-16,-5 0 0 16,-5 6 6-16,5 6 10 15,5 6 5-15,0 2-7 16,1 2 11-16,3 4 14 15,5 0-7-15,5 2 12 0,6 2 12 0,4 1-3 16,0-2 3 0,6-3 5-16,17-1-62 0,-3-4 0 15,3-4 0-15,1-5 0 16,0-4 0-16,3-2 0 16,0-4 0-16,0-2 0 15,2 0 0-15,15-16-135 0,-5-4-509 16,-4-4-786-16</inkml:trace>
  <inkml:trace contextRef="#ctx0" brushRef="#br2" timeOffset="129740.59">12222 8992 1480 0,'0'0'834'16,"0"0"-284"-16,0 0-177 15,0 0 127-15,0 0-259 0,0 0-123 16,0 0-118-16,5-51 0 16,-5 77 0-16,0 10 0 15,0 14 0-15,0 7 0 16,0 7 0-16,0 0 0 16,0-2 0-16,0-6 0 15,0-6 0-15,0-8 0 0,0-11 0 16,-5-11 0-16,3-11 0 15,2-4 0-15,-5-5 0 16,-6 0 0-16,-2-16 0 16,-5-10 0-16,-7-5 0 15,-6-7 0-15,-4-6 0 16,-7-4 0 0,-6-6 0-16,4 1 0 15,1 0 0-15,8 11 0 0,4 9 0 16,8 11 0-16,10 8 0 15,7 9 0-15,-2 0 0 16,8 5 0-16,0 0 0 16,0 0 0-16,0 9 0 15,14 9 0-15,32 18-174 16,4-4-573-16,-1-6-480 0</inkml:trace>
  <inkml:trace contextRef="#ctx0" brushRef="#br2" timeOffset="130056.13">12748 9290 1667 0,'0'0'762'15,"0"0"-427"-15,0 0-17 0,0 0-20 16,0 0-98-16,0 0-76 16,0 0-28-16,127 0 6 15,-102 0-31-15,-3 0-35 16,-2 0-11-16,-6 0-25 0,-8 0-1 16,-4 0-48-16,-2 0-134 15,0 0-149-15,-13 0-242 16,-7 8-234-16,-5-1-1087 0</inkml:trace>
  <inkml:trace contextRef="#ctx0" brushRef="#br2" timeOffset="130256.04">12786 9508 1674 0,'0'0'698'16,"0"0"-321"-16,0 0 161 15,134 0-183-15,-96 0-77 16,-5 0-102-16,-6-5-176 16,-8-1 0-16,0 2 0 15,-11-3 0-15,4 2 0 0,-10 0 0 16,0-2-63-16,-2 3-545 16,0-3-671-16</inkml:trace>
  <inkml:trace contextRef="#ctx0" brushRef="#br2" timeOffset="130987.64">13851 9115 1679 0,'0'0'666'0,"0"0"-348"15,0 0 38-15,0 0-54 0,0 0-115 16,0 0-104-16,0 0-64 15,0 18 2-15,0 13 11 0,10 1-14 16,1 0-8 0,2 1 8-16,3-8-16 0,-1-4-1 15,3-9 11-15,-2-5-4 32,1-5 26-32,6-2 4 0,-6 0 7 15,6-9 7 1,-3-8-13-16,3-7 8 0,-4-2-8 15,-3-6-8-15,-1 1 8 16,-1-2-39-16,-3 3 0 16,-9 5 0-16,0 7 0 15,3 8 0-15,-5 6 0 0,0 4 0 16,2 0 0-16,3 18 0 16,-3 6 0-16,5 5 0 15,-1 0 0-15,3 0 0 16,-2-3 0-16,4-6 0 15,0-6 0-15,3-4 0 16,1-4 0 0,5-6 0-16,1 0 0 15,0 0 0-15,2-13 0 16,-3-1 0-16,-5-7 0 16,-1-2 0-16,-1-3 0 15,-4 1 0-15,-6-3 0 16,-3 1 0-16,0 1 0 0,0 6 0 15,-12 5 0-15,6 6 0 0,-1 6 0 16,-5 3 0-16,6 0 0 16,-7 0 0-16,-3 8-219 15,-1 16-284-15,3 0-190 16,3-3-440-16</inkml:trace>
  <inkml:trace contextRef="#ctx0" brushRef="#br2" timeOffset="131326.26">14530 9467 1117 0,'0'0'1421'0,"0"0"-1065"15,0 0-184-15,0 0 170 16,0 0-24-16,-168 18-105 15,79-9-56-15,-11 3-157 16,-8-1 0-16,4-1 0 16,4 0 0-16,6-4 0 0,14 0 0 15,9-3 0-15,7-3 0 16,16 0 0-16,8 0 0 0,11 0 0 16,15 0 0-1,3 0 0-15,11-1 0 0,0 1 0 16,0 0 0-16,0 0 0 15,38 0-74-15,-7 0-700 32,7 0-575-32</inkml:trace>
  <inkml:trace contextRef="#ctx0" brushRef="#br2" timeOffset="132127.04">14157 9904 2002 0,'0'0'567'15,"0"0"-399"1,0 0 70-1,2-111 61-15,-9 83-17 0,-6 3-83 16,-3 2-76-16,1 9-37 16,1 5-22-16,-1 4-16 15,1 5-37-15,-1 0-10 16,-3 14-1-16,3 9 2 16,-6 11-3-16,6 4 1 0,1 8 0 15,6 2-5-15,-1-1 5 16,6-1-1-16,3-5 1 15,0-5-17-15,0-6 17 16,7-7-1-16,6-10-8 16,6-5 8-16,-2-8 2 15,1 0 4-15,-1-1 4 0,6-19-8 16,2-6 12-16,-3-7-7 16,7-5 0-16,-2-6-6 15,2-4 0-15,-5 0 0 16,-4 3 0-16,-4 5 0 0,-5 8 0 15,-7 11 0-15,1 7 0 32,-5 7 0-32,2 7 0 15,-2 0 0-15,0 21 0 0,0 11 0 16,0 7 0-16,0 10 0 16,0 1 0-16,0 5 0 15,0 0 0-15,-7 3 0 16,-1 4 0-16,-6 5 0 15,3 1 0-15,-3-3 0 0,1-6 0 16,0-9 0-16,6-10 0 16,-2-12 0-16,7-8 0 15,0-6 0-15,2-10 0 16,0-4 0-16,0 0 0 16,0 0 0-16,2-16 0 15,9-6 0 1,5-6 0-16,4-6 0 15,6-3 0-15,5-7 0 16,6 3 0-16,-6 1 0 0,-6 8 0 16,-6 7 0-1,-3 8 0-15,-7 5 0 0,-3 1 0 16,3 4 0-16,-4 0-194 16,-5 3-774-16</inkml:trace>
  <inkml:trace contextRef="#ctx0" brushRef="#br2" timeOffset="132589.9">15321 9388 1547 0,'0'0'825'0,"0"0"-456"16,0 0-55 0,0 0 12-16,0 0-57 0,118 0-76 15,-89 0-55-15,-1-2-23 16,1 1-115-16,-6-2 0 16,-5-1 0-16,-3 3 0 15,-3 1 0 1,-8-3 0-16,3 3 0 15,-7 0 0-15,0 0-9 16,0 0-270-16,0 7-263 16,-9 4-184-16,-7 1-635 0</inkml:trace>
  <inkml:trace contextRef="#ctx0" brushRef="#br2" timeOffset="132826.97">15479 9629 2160 0,'0'0'636'15,"0"0"-458"-15,0 0 139 0,0 0-10 16,0 0-110-16,114-10-95 16,-97 8-38-16,-3 2-25 15,1 0-18-15,-1 0-5 16,-5 0-16-16,-3 0-6 15,3 0-45-15,-4 0-146 32,-5 0-315-32,0 0-440 0</inkml:trace>
  <inkml:trace contextRef="#ctx0" brushRef="#br2" timeOffset="145034.29">16497 9261 912 0,'0'0'540'0,"0"0"-230"16,0 0 62-16,0 0-24 15,0 0-49-15,0 0-48 0,0-12-56 16,0 12-2-16,10-5-57 16,7 3-29-16,3-5 11 31,7 4-19-31,4-3-27 0,5 0-18 16,-5 0-9-16,2 0 0 15,1 1-45-15,-12 2 0 16,-1 1 0-16,-8 2 0 15,-7 0 0-15,-4 0 0 16,-2 0 0-16,0 0 0 16,0 0 0-16,0 0 0 0,-2 0 0 15,-15 0 0-15,-14 0 0 16,-10 0 0-16,-12 0 0 16,-1 0 0-16,1 2 0 15,1 1 0-15,6-3 0 16,8 0 0-16,9 0 0 15,13 0 0 1,3 0 0-16,11 0 0 16,2 0 0-16,0 0 0 15,0 0 0-15,0 0 0 0,0 0 0 16,0 0 0 0,0 0 0-16,0 0 0 0,2 0-69 15,9 0-221-15,16 0-218 16,-5 0-157-16,-2 0-379 0</inkml:trace>
  <inkml:trace contextRef="#ctx0" brushRef="#br2" timeOffset="145413.46">16513 9064 916 0,'0'0'864'15,"0"0"-388"-15,0 0 12 16,0 0-129-16,0 0-16 15,0 0-67-15,0 0-78 16,13-57-22-16,-13 57-176 16,2 0 0-16,8 10 0 15,-6 11 0 1,5 5 0-16,-5 6 0 16,6 3 0-16,-6 2 0 15,-4-2 0-15,2 0 0 0,0-5 0 16,-2-5 0-1,5-4 0-15,-5-5 0 0,0-6 0 16,2-4 0-16,-2-4 0 16,0 1 0-16,0-3 0 0,0 0 0 15,0 0 0-15,0 0 0 16,0 0 0-16,0 0 0 16,0-7 0-16,0 2 0 15,0 5-297-15,4 0-524 16,10 0-663-16</inkml:trace>
  <inkml:trace contextRef="#ctx0" brushRef="#br2" timeOffset="145949.38">16642 9571 188 0,'0'0'1439'0,"0"0"-956"15,0 0-286-15,0 0 119 16,0 0-53-16,114-2-78 0,-74-3-44 16,5 2-48-16,9 1 11 0,1 0-9 15,3-3-31-15,-7 4 8 16,3-1-9-16,-12-3 11 15,-13 4-5-15,-4 1-36 16,-17 0-2-16,1 0-9 16,-9 0-21-16,0 0 18 31,0 0-6-31,-13 0 16 0,-16 0 73 16,-17 0-102-16,-22 1 0 15,-14 6 0-15,-11-3 0 16,-8 2 0-16,-6-3 0 15,4 2 0-15,10-1 0 16,8-4 0-16,7 2 0 16,18-2 0-16,15 0 0 0,14 0 0 15,9 0 0-15,15 0 0 16,0 0 0-16,7 0 0 16,0 0 0-16,0 0 0 0,0 0 0 15,0 0 0 1,0 0 0-16,0 0 0 0,12 0 0 31,12 0-219-31,-4 0-488 0,3 0-491 16</inkml:trace>
  <inkml:trace contextRef="#ctx0" brushRef="#br2" timeOffset="148096.25">16199 10094 408 0,'0'0'944'16,"0"0"-369"-16,0 0-231 16,0 0 32-16,0 0-34 0,0 0-73 15,0 0-61-15,-2-4-37 16,15 4-40-16,12 0-22 16,8 0-4-16,5 0 9 15,5-1-114-15,-8-2 0 16,-4 1 0-16,-4 2 0 15,-12 0 0 1,-3 0 0-16,-8 0 0 16,-4 0 0-16,0 0 0 15,0 0 0-15,-4 0 0 16,-12 0 0-16,-11 2 0 16,-2 4 0-16,-6 3 0 15,-1-4 0-15,3-1 0 16,8-1 0-16,7-1 0 0,7-2 0 15,9 0 0-15,2 0 0 16,0 0 0-16,4 0-80 16,17 0-536-16,2-11-801 0</inkml:trace>
  <inkml:trace contextRef="#ctx0" brushRef="#br2" timeOffset="148765.5">18154 9367 658 0,'0'0'699'15,"0"0"-182"-15,0 0-149 16,0 0 16-16,0 0-59 0,0 0-58 15,0 0-89-15,35-9-34 16,3 5-2-16,5-2 7 16,1 0 1-16,3 3-35 15,-5-2-115-15,-11 1 0 16,-8 2 0-16,-10 2 0 16,-8 0 0-16,-5 0 0 0,0 0 0 15,0 0 0-15,0 0 0 0,-16 0 0 16,-9 0 0-16,-4 2 0 15,-4 2 0-15,-5 2 0 16,5-2 0-16,4 0 0 16,9 1-44-16,2-4-97 31,14 1-103-31,4 2-79 16,0 1-300-16,11-3-371 0</inkml:trace>
  <inkml:trace contextRef="#ctx0" brushRef="#br2" timeOffset="148896.76">18154 9367 1247 0</inkml:trace>
  <inkml:trace contextRef="#ctx0" brushRef="#br2" timeOffset="149134.01">18154 9367 1247 0,'51'141'639'0,"-51"-141"-313"0,0 0 27 0,11 0 21 0,12 3-56 15,-1-3-92 1,12 0-61-16,1 0-9 16,3 0-42-16,-5 0-20 15,-2 0-10-15,-4 0-84 16,-4 0 0-16,-15 0 0 16,1 0 0-16,-7 0 0 0,-2 0 0 15,0 0 0 1,0 0 0-16,0 0 0 0,-15 0 0 0,-1 0 0 15,-10 0 0-15,-1 0 0 16,0 0 0-16,5 2 0 16,-3 0 0-16,12 0 0 15,-3-1 0-15,12-1-11 16,-1 2-128-16,5-2-121 16,0 0-257-16,0 0-372 0</inkml:trace>
  <inkml:trace contextRef="#ctx0" brushRef="#br2" timeOffset="149716.43">19565 9276 658 0,'0'0'1077'16,"0"0"-551"-16,0 0-235 16,0 0 49-16,0 0-75 15,0 0-106-15,0 0-35 16,0 0-9-16,120-10-19 16,-77 5 6-16,-1 0 5 15,-7 1-29-15,-6 1 7 16,-4-2-12-16,-11 3-73 0,-10 2 0 15,-2 0 0-15,-2 0 0 16,0 0 0-16,0 0 0 16,-18 0 0-16,-11 0 0 15,-2 0 0-15,-11 7 0 16,-3-2 0-16,5 2 0 16,0-2 0-16,13-1 0 15,9 0 0-15,12-4 0 16,-1 2 0-16,7-2 0 15,0 0 0-15,0 0 0 16,0 0 0-16,0 0-224 16,9 0-294-16,-3 0-317 15,6 0-977-15</inkml:trace>
  <inkml:trace contextRef="#ctx0" brushRef="#br2" timeOffset="150134.4">19476 9092 1689 0,'0'0'510'0,"0"0"-323"16,0 0 126-16,0 0 28 16,0 0-103-16,0 0-120 15,0 0-32-15,-31 5 40 16,17 9-42-16,1 6-3 15,1 1-11 1,4 1-1-16,-1 2 11 0,-3 2-28 16,8 2 0-1,4-2-52-15,0 3 0 0,0-2 0 16,0-1 0-16,0-1 0 16,14-1 0-16,-1-5 0 15,-2-3 0-15,0-2 0 16,-2-3 0-16,0-6 0 0,-4 0 0 15,-3-3 0-15,-2 0 0 16,2-2 0-16,-2 0 0 16,0 0 0-16,0 0 0 15,5 0 0-15,-3 0 0 16,2-9 0-16,12-8-312 16,-1 0-550-16,6 2-609 0</inkml:trace>
  <inkml:trace contextRef="#ctx0" brushRef="#br2" timeOffset="150535.01">20064 9096 1879 0,'0'0'594'0,"0"0"-392"0,0 0 103 15,0 0 55 1,0 0-117-16,0 0-127 16,0 0-58-16,36 10 55 15,-22 12 10-15,-1 4-20 16,-5 6-103-16,4 4 0 16,-1 3 0-16,-7-2 0 0,-2 1 0 15,-2-2 0 1,0-2 0-16,0-5 0 0,-6-6 0 0,-7-2 0 15,-3-6 0 1,3-3 0-16,1-3 0 16,1-6 0-16,5-1 0 15,-4-2 0-15,4 0 0 16,-5 0 0-16,-1 0 0 16,-1-3 0-16,-3-8 0 15,-10-14-123-15,6 1-773 0,-5-1-1556 0</inkml:trace>
  <inkml:trace contextRef="#ctx0" brushRef="#br2" timeOffset="151632.37">17107 7417 1230 0,'0'0'685'0,"0"0"-211"16,0 0-147-16,0 0-48 15,0 0-86-15,0 0-59 16,0 0-27-16,-12 15 75 15,1 2-49 1,-1 8-17-16,-1 4-20 16,-3 6-47-16,1 1 10 15,2 4-27-15,-1 2-32 16,6 0 0-16,-2 0 0 16,1-1 0-16,9-6 0 15,0-5 0-15,0-2 0 0,0-7 0 16,0-8 0-16,9 0 0 0,-6-7 0 15,-1-5 0-15,3-1 0 16,-5 0 0-16,2 0 0 16,2 0 0-16,3 0 0 15,2-3-30-15,17-15-445 16,-3 1-364-16,-3 1-1199 0</inkml:trace>
  <inkml:trace contextRef="#ctx0" brushRef="#br2" timeOffset="152081.79">17741 7497 1134 0,'0'0'782'0,"0"0"-445"16,0 0-14-16,0 0 16 16,0 0-59-16,0 0-68 0,0 0-63 15,5-18-43-15,4 18-28 16,2 11-46-16,5 6 35 16,1 9 7-16,1 6-23 15,3 7 6-15,-6 2-8 16,-7 5-23-16,2 3-26 15,-10 1 0 1,0-1 0-16,0-6 0 16,-16-2 0-16,-7-7 0 15,2-5 0-15,-4-7 0 16,0-3 0-16,8-7 0 16,1-4 0-16,3-6 0 15,8-2 0-15,-4 0 0 16,7 0 0-16,0 0 0 0,-5-2 0 15,3-6 0-15,-10-11-137 16,3 5-594-16,0-6-586 0</inkml:trace>
  <inkml:trace contextRef="#ctx0" brushRef="#br2" timeOffset="153614.31">21007 5731 1438 0,'0'0'616'0,"0"0"-311"0,0 0 54 16,0 0-20 0,0 0-87-16,0 0-50 0,0 0-58 31,-2-36-49-31,2 36-17 16,0 0-60-16,13 5 0 0,3 10 12 15,4 1-2-15,0 0 7 16,-4 2-20-16,-1-1-9 15,-3 0 6-15,-10-3-12 16,-2-2 0-16,0 0 5 16,0-2-4-16,-14-3 7 0,-15 2-1 15,-9-1-5-15,-4-4 7 16,-7 0-8-16,3-4-1 16,-4 0 0-16,7 0-3 15,10 0 3-15,9-5 0 16,8-6 1-16,5-1 12 15,7-2-13 1,4-2-1-16,0 0-5 16,0 0-7-16,2 0 11 15,11 4-4-15,5 0-10 16,2 6 5-16,-2 1-17 0,2 5 13 16,-2 0 1-1,-2 0-10-15,-8 0 15 0,1 9-10 16,-5 2 1-16,-4 4 18 15,0-1-23-15,0 0 22 0,-15 2-7 16,-12-2-1-16,-6 0 9 16,-12-5 12-16,1 0-6 15,-6-3 7-15,13-4-13 16,-1-2 0-16,13 0 9 16,7 0-8-16,5-8 27 0,7-4 19 31,-3-4 1-31,4-2 7 15,-4-3-22-15,5-2 0 16,-3 0-33-16,0-1 0 16,5 5 0-16,-5 3 0 15,5 3 0-15,2 6 0 16,-2 2 0-16,2 3 0 0,0 2 0 16,0 0 0-16,0 0 0 15,0 13 0-15,0 7 0 16,4 4 0-16,5 4 0 15,3 0 0-15,-4 2 0 16,1 0 0-16,5 2 0 16,-3 2 0-16,-5 0 0 0,6 3 0 15,-8-2 0 1,3-1 0-16,-7-2 0 16,0-6 0-16,0-2 0 15,0-7 0-15,0-5 0 16,0-2 0-16,-7-3 0 15,1-4 0-15,-8-1 0 16,-6 0 0-16,0-2 0 0,-7 0 0 16,7 0 0-16,-4 0 0 15,6-7 0-15,-3-2 0 16,6-5 0-16,-1-2 0 16,3-3 0-16,5 0 0 15,-2 0 0-15,1 1 0 16,5 0 0-16,2 3 0 0,2 0 0 15,0 1 0-15,0 0 0 16,0 0 0-16,0 2 0 16,6-2 0-16,13 2 0 15,18-10-224-15,1 4-423 0,-3 0-384 16</inkml:trace>
  <inkml:trace contextRef="#ctx0" brushRef="#br2" timeOffset="153883.14">21088 5486 1250 0,'0'0'933'0,"0"0"-582"16,0 0-88-16,0 0 21 15,0 0-71-15,0 0-117 16,0 0-57-16,-25-19-18 16,11 19-21-16,1-3-2 0,0 3-58 15,-3 0-122-15,-9-4-159 16,6 2-397-16,1-3-530 0</inkml:trace>
  <inkml:trace contextRef="#ctx0" brushRef="#br2" timeOffset="154082.96">20717 5424 1475 0,'0'0'484'0,"0"0"-171"16,0 0 78-16,0 0-73 16,0 0-85-16,0 0-88 15,0 0-49-15,-111 0-45 16,109 0-39-16,2 0-12 0,0 0-33 15,0 2-136-15,4 6-118 16,11 0-292-16,6-4-477 0</inkml:trace>
  <inkml:trace contextRef="#ctx0" brushRef="#br2" timeOffset="158654.43">32493 14289 1250 0,'0'0'483'0,"0"0"-147"0,0 0-8 16,0 0-38-16,0 0-71 15,0 0-33-15,-33-48-14 16,31 46-28-16,2 2-39 16,0 0-56-16,0 0-35 15,-2 10-2-15,0 11 15 16,0 5 18-16,2 3 10 0,0 1-20 15,0 3 5-15,-5-3-13 16,5-2 0-16,-2-3 14 16,0-1-23-16,-2-2-3 15,4-1 4-15,-8-4-19 16,4 0 15-16,2-5-2 16,0-4-4-1,-5-2 17-15,3-4-17 16,2-2 6-16,-8 0 4 15,1 0-11-15,-6 0 37 16,-7-4-45-16,-10-8 0 16,-3-6 0-16,-6-2 0 0,-1-4 0 15,-1-1 0-15,-1-1 0 16,2 3 0-16,4-3 0 0,-4 1 0 16,4 2 0-1,-1-4 0-15,4 3 0 0,-3 0 0 16,3 0 0-16,1 0 0 15,-1 2 0-15,2 0 0 16,-2 0 0-16,4 2 0 16,2 0 0-16,3 0 0 0,-3 0 0 15,0 2 0-15,-2 0 0 16,0-3 0-16,0 3 0 16,-6 3 0-16,6-3 0 15,0 3 0-15,2 0 0 16,0 1 0-16,3 2 0 31,-1 0 0-31,0-1 0 0,0 1 0 16,0 0 0-16,5 3 0 15,2 2 0-15,4 2 0 16,8 0 0-16,-1 3 0 16,6 2 0-16,1-1 0 15,2 1 0-15,0 0 0 0,0 0 0 16,0 0 0-16,0 0 0 15,0 0 0-15,0 0 0 16,0 0 0-16,0 0 0 0,0 0 0 16,0 0 0-16,0 0 0 15,0 0 0-15,5 0 0 16,4 1 0-16,-1 9 0 31,13 11-176-31,-8-4-429 0,3-5-309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2155.72363" units="1/cm"/>
          <inkml:channelProperty channel="Y" name="resolution" value="3449.15796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1-10-28T09:35:11.979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32443 5671 719 0,'0'0'845'0,"0"0"-504"0,0 0 139 16,0 0-154-16,0 0-2 16,0 0-36-16,19-32-79 15,-19 32-29-15,0 0-37 16,0 0-64-16,6 0-13 15,-4 2-39-15,9 16-10 16,-1 3 1-16,9 8-17 0,-4 3 32 16,3-3-33-16,-2 2 0 15,-3-4 0-15,-2 2 0 16,-4-5 0-16,0 0 0 16,-5-4 0-16,-2 1 0 15,2-6 0-15,-2-1 0 16,0-4 0-1,0-2 0-15,0-4 0 16,0-2 0-16,0 1 0 16,0-3 0-16,-2 0 0 15,-9 0 0-15,-7 0 0 0,-11 0 0 16,-7-7 0-16,-9-5 0 16,-5-4 0-16,-8 0 0 15,-5-3 0-15,3 0 0 16,-2-3 0-16,4 2 0 0,-5 0 0 15,3 0 0-15,2 0 0 16,2-2 0-16,0 3 0 16,5-2 0-16,0 1 0 15,4 0 0-15,7 0 0 16,0 2 0-16,4 1 0 0,2 2 0 16,3-2 0-16,4 5 0 15,4 1 0-15,0-2 0 16,3 3 0-16,-5 0 0 15,3 1 0-15,-2-3 0 16,-5-1 0-16,-7 1 0 31,3 0 0-31,-4 3 0 0,6-2 0 16,0 2 0-16,4 0 0 16,1 1 0-16,4-1 0 15,3 4 0-15,2-1 0 0,3 2 0 16,6 0 0-16,-3 2 0 15,1-2 0-15,4 2 0 16,-1 0 0-16,3-1 0 16,0 3 0-16,4 0 0 0,-6-3 0 15,6 3 0-15,0 0 0 16,0 0 0-16,0 0 0 16,0 0 0-16,0 0 0 15,0 0 0-15,0 0 0 16,0 0 0-1,0 0 0-15,0 0 0 16,0 0 0-16,0 0 0 16,6 0 0-16,-6 0 0 15,4 3 0-15,0 6 0 16,5 5 0-16,7 12-275 16,-3-2-398-16,3-5-323 0</inkml:trace>
  <inkml:trace contextRef="#ctx0" brushRef="#br0" timeOffset="7206.2">9966 11097 104 0,'0'0'336'0,"0"0"8"0,0 0 1 16,0 0-68-16,-49-116-14 15,42 74 91-15,3-7-45 16,-1-2-28-16,5-4 17 16,0 1-30-16,0 6-21 15,0 9 7-15,0 7-32 16,0 13-28-1,0 5-194-15,0 7 0 16,0 7 0-16,0 0 0 0,0 26 0 16,0 17 0-16,0 32 0 15,0 36 0-15,0 38 0 16,5 18 0-16,11 1 0 16,-1-10 0-16,-1-12 0 15,-6 5 0-15,-1-5 0 0,-3-10 0 16,-1-7 0-16,-3-12 0 15,5-20 0-15,-5-16 0 16,0-19 0-16,0-6 0 16,0 9 0-16,0 4 0 15,-5 5 0-15,-9-7 0 16,6-13 0-16,-2-10 0 0,-1-12 0 31,5-10 0-31,-1-9 0 16,5-8 0-16,0-5 0 15,-1 0 0-15,-1 0 0 16,-5-10 0-16,-2-12 0 16,-7-9 0-16,-15-43 0 15,-1 10-105-15,5-6-1270 0</inkml:trace>
  <inkml:trace contextRef="#ctx0" brushRef="#br0" timeOffset="7822.41">10981 10411 487 0,'0'0'1289'15,"0"0"-637"-15,0 0-322 16,0 0-9-16,0 0-51 15,0 0 24-15,0 0-65 16,-63 56-5-16,20-42-224 16,-3 0 0-16,-10-4 0 15,0-2 0-15,5-2 0 0,0-6 0 16,8 0 0-16,8 0 0 16,8 0 0-16,7 0 0 15,11-2 0-15,2-2 0 16,5-2 0-16,2 2 0 15,0-2 0-15,0-1 0 0,15 0-248 16,20-5-406-16,-12 5-206 16,6-6-669-16</inkml:trace>
  <inkml:trace contextRef="#ctx0" brushRef="#br0" timeOffset="8107.73">10686 10287 1793 0,'0'0'688'31,"0"0"-326"-31,0 0 133 0,0 0-135 16,0 0-109-16,0 0-104 16,0 0-147-16,7 39 0 15,-1 7 0-15,-1 7 0 16,6 3 0-16,-4 2 0 16,-1-3 0-16,-4-6 0 15,6-3 0-15,-6-11 0 0,0-5 0 16,-2-10 0-16,2-8 0 15,-2-5 0-15,0-2 0 16,0-5 0-16,0 0 0 16,0 0 0-16,0 2 0 15,0 5-65-15,0 2-891 0,-11 1-1311 16</inkml:trace>
  <inkml:trace contextRef="#ctx0" brushRef="#br0" timeOffset="8507.01">11054 11490 2104 0,'0'0'661'15,"0"0"-320"-15,0 0 157 16,0 0-198-16,0 0-108 16,0 0-192-16,0 0 0 15,-156-14 0-15,102 14 0 0,4 0 0 31,2 0 0-31,17 0 0 16,4 0 0-16,14 0 0 0,9-2 0 16,4 2 0-1,0 0 0-15,0-2 0 0,2 1 0 16,11-6-372-16,12-6-369 16,-6 4-230-16,2-3-497 0</inkml:trace>
  <inkml:trace contextRef="#ctx0" brushRef="#br0" timeOffset="8753.79">10833 11314 1564 0,'0'0'666'0,"0"0"-307"16,0 0-1-16,0 0 14 15,0 0-70-15,0 0-90 16,0 0 51 0,27 90-263-16,-20-36 0 15,-1 2 0-15,-6 5 0 16,0-6 0-16,0-1 0 15,0-5 0-15,0-7 0 16,0-8 0-16,0-10 0 16,0-6 0-16,0-9 0 15,0-6 0-15,0-3 0 0,0 0 0 16,0 0 0-16,0 0 0 16,-11-6 0-16,5-2-697 15,-4 2-788-15</inkml:trace>
  <inkml:trace contextRef="#ctx0" brushRef="#br0" timeOffset="9154.12">11083 12571 2097 0,'0'0'665'15,"0"0"-419"-15,0 0 19 16,0 0 197-16,0 0-101 16,0 0-361-16,0 0 0 15,-98 2 0-15,51 0 0 0,-6-2 0 16,-1 0 0-16,5 0 0 15,5 0 0-15,8 0 0 16,9 0 0-16,11 0 0 16,10 0 0-16,-1 0 0 0,7-4 0 15,0-1 0-15,0-2 0 32,0 0 0-32,5 0 0 0,10-1-86 15,21 0-511-15,-8 1-127 16,1 1-375-16</inkml:trace>
  <inkml:trace contextRef="#ctx0" brushRef="#br0" timeOffset="9407.01">10838 12501 1543 0,'0'0'597'0,"0"0"-346"16,0 0 102-16,0 0 31 16,0 0-53-16,0 0-42 15,0 0-65-15,0 82-100 16,2-48-124-16,2 8 0 15,3 6 0-15,0 4 0 16,-5 3 0-16,7-5 0 0,-7-5 0 16,0-3 0-16,0-9 0 15,-2-8 0-15,5-8 0 16,-5-7 0-16,0-6 0 16,0-4 0-16,0 0 0 0,-7-8 0 15,-24-32 0-15,2 2-53 31,-4-7-1062-31</inkml:trace>
  <inkml:trace contextRef="#ctx0" brushRef="#br0" timeOffset="10224.73">5154 10493 628 0,'0'0'737'15,"0"0"-402"-15,0 0 51 16,0 0-51-1,0 0-110-15,0 0-125 16,0 0-9-16,0 20 64 16,6 22 19-16,-2 14-53 15,3 13 5-15,0 11-8 16,-2 25 8-16,-1 33 11 16,-2 27-22-16,0 14 8 15,0 0-59-15,-2-5-64 0,0-17 0 0,0-4 0 16,0-8 0-16,0-7 0 15,-6-2 0-15,2-8 0 16,-1-8 0-16,0-22 0 16,3-22 0-16,0-18 0 15,-3-9 0-15,5 5 0 32,0 0 0-32,-2 1 0 0,2-17 0 15,0-13 0-15,-2-11 0 16,2-7 0-16,0-7 0 15,-2 0 0-15,0 0 0 16,-3-5 0-16,-2-13 0 16,-4-2 0-16,-2-9 0 15,-14-36 0-15,-2 6-749 0,5-9-1003 0</inkml:trace>
  <inkml:trace contextRef="#ctx0" brushRef="#br0" timeOffset="10786.11">4506 10701 1355 0,'0'0'645'0,"0"0"-264"0,0 0 109 32,0 0-198-32,0 0-30 15,0 0 41-15,0 0-83 0,-104 23-72 16,35-15-148-16,-5-2 0 15,-1 0 0-15,8-3 0 16,11 2 0-16,13-3 0 16,14-2 0-16,14 2 0 15,11-2 0-15,4 0 0 0,0 0 0 16,0 0 0-16,0 0 0 16,0 0 0-16,13 2 0 15,9 1 0-15,10 6-176 16,21 9-330-16,-4-1-258 15,-4-3-567-15</inkml:trace>
  <inkml:trace contextRef="#ctx0" brushRef="#br0" timeOffset="11139.56">4585 11249 1820 0,'0'0'758'16,"0"0"-517"-16,0 0 246 16,0 0-15-16,0 0-154 15,0 0-318-15,-152 18 0 0,88-10 0 16,-5 1 0-16,1-1 0 15,11-3 0-15,10 2 0 16,16-4 0-16,10 1 0 16,15-4 0-16,6 3 0 15,0-3 0-15,0 0 0 16,0 1 0 0,4 3 0-16,14 5 0 15,18 13-580-15,-3-4-289 16,-2 4-1544-16</inkml:trace>
  <inkml:trace contextRef="#ctx0" brushRef="#br0" timeOffset="11507.57">4504 12282 1925 0,'0'0'625'0,"0"0"-303"16,0 0 240-16,0 0-207 16,0 0-130-16,0 0-143 15,-137-12-82-15,85 12 0 31,-2 0 0-31,2 2 0 0,4 2 0 16,8 0 0-16,11-2 0 16,11 2 0-16,10-4 0 15,3 2 0-15,5-2 0 16,0 2 0-16,0 1 0 16,9 2-3-16,26 13-321 15,-1 0-314-15,-1-1-313 0</inkml:trace>
  <inkml:trace contextRef="#ctx0" brushRef="#br0" timeOffset="11804.92">4404 13147 1113 0,'0'0'334'0,"0"0"283"15,0 0-33-15,0 0-215 16,0 0-4-16,0 0-21 16,0 0-121-16,-122 56-76 15,66-49-147-15,-7-3 0 0,1 0 0 16,2 0 0-16,6 0 0 16,14-1 0-16,13-2 0 15,12-1 0-15,8 2 0 16,7-2 0-16,0 0-150 15,7 0-332-15,6 0-302 0</inkml:trace>
  <inkml:trace contextRef="#ctx0" brushRef="#br0" timeOffset="13808.38">9895 8973 1311 0,'0'0'786'0,"0"0"-184"16,0 0-107-1,0 0-155-15,15-101-3 16,-15 92-112-16,0 6-225 0,0 3 0 16,0 0 0-16,0 9 0 15,-9 17 0-15,-6 11 0 16,1 7 0-16,1 7 0 16,-1 5 0-16,4 5 0 15,-1 1 0-15,-3 0 0 0,3-2 0 16,-3-3 0-16,1-7 0 15,5-6 0-15,-2-10 0 16,1-12 0-16,7-8 0 16,0-8 0-16,0-6 0 15,0 0 0-15,0 0 0 16,-6-4 0 0,-3-15 0-16,1-5 0 15,-9-8 0-15,-3-8 0 16,-4-6 0-16,-6-5 0 15,-4-4 0-15,5-1 0 16,-4 2 0-16,1 11 0 16,7 4 0-16,7 11 0 15,5 10 0-15,4 6 0 0,4 3 0 16,2 6 0-16,5 0 0 0,0 3 0 16,0 0 0-16,0 0 0 15,0 0 0-15,0 0 0 16,0 5 0-16,14 9 0 15,39 12 0-15,-6-5-606 16,11-5-671-16</inkml:trace>
  <inkml:trace contextRef="#ctx0" brushRef="#br0" timeOffset="14355.39">10372 9198 1478 0,'0'0'886'0,"0"0"-384"16,0 0-212-1,0 0 20-15,0 0-68 0,0 0-65 16,0 0-44-16,27 5-55 15,2-2-78-15,11-1 0 0,6-2 0 16,6 0 0-16,-1 0 0 16,-7 0 0-16,-3 0 0 15,-13 0 0-15,-5 0 0 32,-7 0 0-32,-12 0 0 0,3 0 0 15,-7 0 0-15,0 0 0 16,0 0 0-16,0 0 0 15,0 0 0-15,-7 0 0 16,-13 0 0-16,-16 0 0 16,-8 0 0-16,-14 0 0 15,-4 0 0-15,-6 0 0 0,6 0 0 16,4 0 0-16,9 0 0 16,14 2 0-16,10 0 0 15,9-2 0-15,7 0 0 0,7 0 0 16,2 0 0-16,0 0 0 15,0 0 0-15,0 0 0 16,0 0 0-16,0 0 0 16,7 0 0-16,9 0-221 15,11 0-426-15,-4 0-299 0,-4-9-961 0</inkml:trace>
  <inkml:trace contextRef="#ctx0" brushRef="#br0" timeOffset="14440.11">10372 9198 1061 0</inkml:trace>
  <inkml:trace contextRef="#ctx0" brushRef="#br0" timeOffset="14708.89">10372 9198 1061 0,'17'-123'1099'0,"-17"113"-584"0,0-2-40 0,0 0 33 0,0 5-70 0,0 0-438 16,0 4 0-16,0 1 0 15,0 2 0-15,0 0 0 0,7 5 0 16,-2 14 0-16,2 6 0 15,-3 8 0-15,0 1 0 16,-4 5 0-16,0 2 0 16,0-1 0-16,0-2 0 15,0-2 0-15,0-3 0 0,0-10 0 32,0-2 0-32,0-7 0 0,0-6 0 15,0-4 0-15,0-3 0 16,-2-1 0-16,2 0 0 15,-2 0 0-15,0 0 0 16,-5 0 0-16,5-11 0 16,-3-3 0-16,-8-16 0 15,0 3 0-15,-1-1-756 0</inkml:trace>
  <inkml:trace contextRef="#ctx0" brushRef="#br0" timeOffset="15809.37">4747 8700 1980 0,'0'0'642'15,"0"0"-256"-15,0 0 101 16,-50-102-219-16,40 88-37 15,8 6-129-15,0 8-102 0,0 0 0 16,-3 13 0-16,3 16 0 16,-2 12 0-16,-3 10 0 15,2 9 0-15,-4 5 0 16,1 1 0-16,-1-2 0 16,-3 3 0-16,-1-2 0 15,-3 0 0-15,8-7 0 0,-5-6 0 16,3-10 0-16,-1-10 0 15,7-10 0-15,0-9 0 16,2-9 0-16,-2-4 0 0,0 0 0 16,0 0 0-16,-7-11 0 15,-5-7 0-15,-1-6 0 32,-6-3 0-32,-4-8 0 15,-2 0 0-15,-2-6 0 0,0-1 0 16,0 1 0-16,-3 3 0 15,5 3 0-15,2 4 0 16,3 5 0-16,4 6 0 16,4 3 0-16,3 8 0 15,8 4 0-15,1 0 0 0,2 3 0 16,2 2 0-16,0 0 0 16,0 0 0-16,0 0 0 15,0 0 0-15,0 0 0 16,9 9 0-16,11 10 0 15,35 9-147-15,-3-4-623 16,2-2-572-16</inkml:trace>
  <inkml:trace contextRef="#ctx0" brushRef="#br0" timeOffset="16172.42">4937 9230 1669 0,'0'0'969'0,"0"0"-613"16,0 0 28-16,0 0 91 15,0 0-232-15,0 0-243 0,0 0 0 16,78 0 0-16,-40 0 0 15,-2 0 0-15,-3 0 0 16,-6 0 0-16,-5 0 0 16,-8 0 0-16,-8 0 0 15,-4 0 0-15,-2 0 0 16,0 0 0 0,0 0 0-16,0 0 0 15,0 0 0-15,0 0 0 16,0 0 0-16,0 0 0 15,-8 0 0-15,-8 5-623 0,-6-5-1233 16</inkml:trace>
  <inkml:trace contextRef="#ctx0" brushRef="#br1" timeOffset="21758.29">9872 10892 1388 0,'0'0'387'16,"0"0"-183"-16,0 0 13 15,0 0-2-15,0 0-1 0,-147-7-46 16,80 2-18-16,-8 2-11 16,-12 0-24-16,-9 1-13 15,-5 2-9-15,-3 0-21 16,-6 0 0-16,4 0-12 16,-2 0 1-16,2 0 10 15,-4 0-25-15,4 0-2 0,-2 0-10 16,2 0-16-16,3-1 18 15,-2-2-16-15,10-1-1 16,-2-2 4-16,1 2-16 16,3 1 8-16,-1-4 6 15,-4 3-12-15,7 0 8 0,-5 0-5 32,-3 0 4-32,-1 2 15 15,5 0-31-15,-1 2 0 16,0 0 0-16,3 0 0 0,-1 0 0 15,0 0 0 1,0 4 0-16,3 2 0 0,-1 0 0 16,13-2 0-16,0-2 0 15,8 0 0-15,9-2 0 0,4 0 0 16,6 0 0-16,10 0 0 16,-1 0 0-16,10 0 0 15,0 0 0-15,-1 0 0 16,1 0 0-16,2 0 0 15,-5 0 0-15,7 0 0 16,5 0 0 0,3 0 0-16,6 0 0 15,1-2 0-15,6 2 0 16,3-2 0-16,1 2 0 16,0 0 0-16,-2 0 0 15,6 0 0-15,0 0 0 16,0-2 0-16,0 2 0 0,0 0 0 15,0-2 0-15,0 1 0 16,12-2 0-16,5-1 0 16,6-4 0-16,4 0 0 15,2-3 0-15,0-4 0 16,2-1 0-16,0-4 0 0,0 1 0 16,-2-4 0-16,-2 3 0 15,-2 0 0-15,-8 3 0 0,-5 5 0 16,-3 7 0-16,-7 0 0 15,0 5 0-15,-2 0 0 16,0 0 0-16,-2 0 0 16,-14 10 0-16,-6 4 0 15,-5 5 0-15,-4 1 0 32,-2 4 0-32,2-2 0 0,2 4 0 15,4-1 0-15,7-2 0 16,5 3 0-16,4-4 0 15,7 0 0-15,2-2 0 16,0-4 0-16,0 1 0 16,13-6 0-16,5-1 0 0,-1-2 0 15,12 0 0-15,0-1 0 16,11-4 0-16,3 5 0 16,35 4-114-16,-11 0-705 15,0-3-701-15</inkml:trace>
  <inkml:trace contextRef="#ctx0" brushRef="#br1" timeOffset="23042.66">9770 11672 766 0,'0'0'217'16,"0"0"-72"-16,0 0 123 15,0 0 28-15,0 0-3 16,-114 10-62 0,50-10-18-16,-13 0 1 15,-27 0-59-15,-29 0-12 16,-24 0-26-16,-10 0-3 0,9 2 4 16,13 0-19-1,12-2-29-15,-8 0-5 0,-2 0-16 16,1 0 4-16,3 0-10 15,6 0-11-15,5-4 1 0,5 1-9 16,3-4 24-16,18 2 1 16,17-2-31-16,16 1 18 15,0 0-13-15,-16 0-8 16,-8 0 13-16,-17-2-20 16,6 2 8-16,3-2 1 15,7 0-8-15,7 0 16 0,10 0-10 16,6 0-6-16,3 1 13 15,10 0-22-15,5 1 0 16,0 2 0-16,1 1 0 16,-2 3 0-16,-1 0 0 15,2 0 0-15,-5 0 0 32,-3 0 0-32,3 0 0 0,0 0 0 15,0 0 0-15,8 0 0 16,0 3 0-16,8-3 0 0,4 0 0 15,4 0 0 1,10 0 0-16,6 0 0 0,4 0 0 16,10 0 0-1,2-3 0-15,0-4 0 0,2 2 0 0,-2-2 0 16,2 3 0-16,0-2 0 16,0 0 0-16,0 0 0 15,2-2 0-15,14-1 0 16,8-3 0-16,5 3 0 15,7-3 0-15,2 2 0 32,-1 0-24-32,-3 3 4 0,-5 4 5 15,-7 1 6-15,-9 0 8 16,-3 2 0-16,-8 0 1 16,-2 0-2-16,0 0-16 15,0 0 17-15,-16 0-6 16,-7 6 7-16,-6 8 15 15,0 0-14-15,-2 2 11 0,2 1-5 16,5 4-7-16,6 4 18 16,7 0 0-16,7 3 9 0,4 2-27 15,0-2 0-15,13-2 0 16,7-1 0-16,4-5 0 16,5-2 0-16,2-5 0 15,12 4 0-15,38-1-84 0,-12-3-517 16,2-4-607-16</inkml:trace>
  <inkml:trace contextRef="#ctx0" brushRef="#br1" timeOffset="24411.7">9429 13029 995 0,'0'0'276'16,"0"0"-109"-16,0 0 92 16,0 0 26-16,0 0-72 15,0 0-77-15,0 0-21 0,-47 0 2 32,9 0 17-32,-11-3-18 0,-13-1-13 15,-14 2 4-15,-9-2-6 16,-31 2-15-16,-27 2-10 15,-30 0-15-15,-12 0-16 16,9 0-4-16,15 0-19 16,21-5 10-16,1 2-16 15,8-3-4-15,6-2 9 0,7 1-3 16,18 0 8-16,17 0-1 16,17 4-14-16,-2 1 14 15,-12-2-10-15,-7 0 2 16,-15-3 4-16,-1 4 0 15,3-1-5-15,0-1 7 16,-1 2-10 0,3 1 11-16,2 2-10 15,3-2-4-15,4 2 11 16,-1-2-15-16,10-1 2 16,2 1-8-16,4-1 6 0,5 1-6 15,9 0 0 1,4 2 1-16,6-2 7 0,0 2-8 15,3-3 0-15,5 3 0 16,4 0 0-16,7 0 0 0,4 0 0 16,9 0 0-16,3 0 9 15,5 0-9-15,4-1 0 16,4 1 6-16,2 0-5 16,0 0 20-16,0 0 24 15,0-3 3-15,0 2-9 0,0-2-24 31,4-2-3-31,12-4-12 16,7-3-3-16,6 0 2 16,4-1 1-16,3-4 0 15,1-1 1-15,-1 0-1 16,-3-2 0-16,-4 0 0 16,-2 0-2-16,-7 2 2 0,0 0 0 15,-6 6 0-15,-6 2 0 16,-3 7 0-16,-3 0 0 15,-2 3 0-15,0 0-14 0,0 0 14 16,0 0-1 0,0 0-1-16,-13 0 2 0,-5 6 1 15,-6 6 11-15,-3 0-4 16,0 0-8-16,-2 0 18 0,2 3-8 16,0-2-2-16,9 0-8 15,-1-1 0-15,0 0 0 16,4-3 0-16,1 4 0 15,4-3 0-15,1 1 0 32,7 1 0-32,2 2 0 0,0 2 0 15,2 3 0-15,13 1 0 16,3-3 0-16,4 2 0 16,-2-4 0-16,1-1 0 15,-4-2 0-15,3-1 0 16,7-2 0-16,17 3-59 15,-1-3-531-15,-3-1-380 0</inkml:trace>
  <inkml:trace contextRef="#ctx0" brushRef="#br1" timeOffset="29676.24">32151 13503 1350 0,'0'0'391'0,"0"0"-176"0,0 0 106 16,0 0 186-16,0 0-226 15,0 0-84-15,0 0-37 0,-13-22 0 16,8 10-19-16,5 0-27 15,0-2-36-15,0-2-1 16,0 0 27-16,0-3-104 16,7-1 0-16,4 1 0 15,7-1 0-15,-1-4 0 0,8-1 0 16,2 2 0-16,4-1 0 16,2-1 0-16,3 4 0 15,-1 2 0-15,2 1 0 16,0 0 0-16,1 3 0 15,2 0 0-15,-2 3 0 16,0 2 0 0,-5 4 0-16,-2 3 0 15,1 0 0-15,-5 3 0 16,2 0 0-16,0 0 0 16,-5 0 0-16,1 8 0 0,1 1 0 15,-1-2 0-15,-3 3 0 16,1 2 0-16,-2 0 0 15,2 3 0-15,-3-1 0 16,0 1 0-16,0 2 0 0,3 0 0 16,-8 1 0-16,3 5 0 15,-3-1 0-15,-1 0 0 16,-1 4 0-16,1-2 0 16,-3 2 0-16,-3 0 0 15,0 2 0 1,0-1 0-16,-3-1 0 15,-1 3 0-15,0 0 0 16,-4-2 0-16,6-1 0 16,-6 2 0-16,0-2 0 15,0 3 0-15,0-3 0 16,-10 2 0-16,-3-2 0 16,-1 3 0-16,-1 0 0 0,-3 0 0 15,-2-2 0-15,0 1 0 16,0 1 0-16,-2-6 0 15,2 1 0-15,-1-2 0 16,2-1 0-16,-4-3 0 0,3-2 0 16,3-2 0-16,-6 0 0 15,3-4 0-15,-5 3 0 0,1-6 0 16,-3 3 0-16,3-4 0 16,-3 2 0-16,0-1 0 15,2 0 0-15,4-3 0 16,-6 0 0-16,2 1 0 15,0-5 0-15,1 3 0 32,-5-3 0-32,0 0 0 0,-1 0 0 15,5 0 0-15,-2 0 0 16,2-6 0-16,5-3 0 16,5 4 0-16,-4-3 0 15,4-1 0-15,1 2 0 16,-1-1 0-16,1-4 0 15,-1-2 0-15,-1 1 0 0,3-1 0 16,-3-1 0-16,3 0 0 16,1 1 0-16,2 3 0 0,-1-2 0 15,1 1 0 1,4 0 0-16,-3-2 0 0,3 0 0 16,-4-2 0-16,4-2 0 31,-3-2 0-31,5-4 0 0,-1 0 0 15,0-1 0-15,5-1 0 16,0-3 0-16,0 0 0 16,0-5 0-16,5 5 0 15,8-2 0-15,2 1 0 16,4 2 0-16,-3 2 0 16,-1 0 0-16,3 0 0 0,-1-3 0 15,4 4 0-15,-6-3 0 16,3 2 0-16,-5-2 0 15,-10-16-258-15,-3 5-570 16,0-1-1355-16</inkml:trace>
  <inkml:trace contextRef="#ctx0" brushRef="#br1" timeOffset="30792.48">32433 14570 1345 0,'0'0'321'0,"0"0"32"16,0 0 40-16,0 0-98 0,0 0-134 15,0 0-43-15,0 0-6 0,29 26 34 16,-17-4-1-16,-1 2-36 16,1 2 2-16,-4-3-21 15,-3 3-22-15,-1-6-17 16,-4-5-26-16,0-2-2 16,0-3-6-16,0-2-16 31,-2-4 18-31,-11-3-3 0,-10-1 8 15,-10 0 38-15,-12 0-14 16,-11-16-5-16,-11-5-43 16,-6-4 0-16,-3-3 0 15,0 2 0-15,5 2 0 16,0-2 0-16,0 2 0 16,6 1 0-16,3-2 0 0,-1 1 0 15,0-2 0-15,1 0 0 16,5 2 0-16,-4-1 0 15,8 5 0-15,5 5 0 16,9 1 0-16,3 3 0 16,9 3 0-16,5 1 0 0,7 0 0 15,1 1 0-15,1 2 0 16,3 3 0-16,4-2 0 0,6 3 0 16,-5 0 0-16,5 0 0 15,-2 0 0-15,2 0-245 16,0 0-326-16,0 0-198 15,0 0-1287-15</inkml:trace>
  <inkml:trace contextRef="#ctx0" brushRef="#br1" timeOffset="34214.51">11509 14189 1482 0,'0'0'639'15,"0"0"-282"-15,0 0 21 16,0 0-73-16,0 0-124 15,0 0-73-15,-21-4-34 0,6 4-22 16,-10 4 11-16,8 7-24 16,-1 1-4-16,5 7 7 15,1-1-27-15,12 3 9 16,0 0-8-16,0-1-16 0,18-2 23 16,14-2-8-1,3-4 0 1,5-4 6-16,3-1-21 15,-3-3 9-15,-5-3-9 0,-6 1 0 16,-6-2 10 0,-10 3 7-16,-9-2-4 0,-1 2 2 15,-3-1-15-15,0 1 0 16,-18 3 11-16,-9 2-10 16,-13 0 24-16,-9 6-17 0,-9-4-1 15,-7-1-1-15,3-4-5 16,4-2-1-16,6 1 1 15,10-4-1-15,11 0 30 16,6-4 28-16,10-13-58 16,-1-7 0-16,10-3 0 15,-3-5 0-15,2-6 0 0,2 6 0 16,3 6 0-16,2 6 0 16,0 7 0-16,0 5 0 15,0 3 0-15,0 5 0 16,0 0 0-16,0 13 0 15,2 7 0-15,6 5 0 16,-6 2 0 0,-2 1 0-16,0 1 0 15,-23-6 0-15,-8 0 0 16,-10-3 0-16,-7-4 0 0,-12-2 0 16,-7-5 0-1,-3-2 0-15,4-3 0 0,3-4 0 16,7 0 0-16,19 0 0 15,12 0 0-15,12 0 0 0,9 0 0 16,4 0 0-16,0 4 0 16,0 5 0-16,6 8 0 15,9 7 0-15,-1 4 0 16,-3 2 0-16,-7 1 0 16,2-2 0-16,-6 0 0 15,0-4 0 1,-6-3 0-16,-11-3 0 15,-10-5 0-15,-2-4 0 16,-6-5 0-16,-3-3 0 16,-1-2 0-16,8 0 0 15,2-10 0-15,2-9 0 0,10-8 0 16,1-3 0 0,5-4 0-16,11 0 0 0,0-2 0 15,0 1 0-15,15 4 0 16,10-1 0-16,6 3 0 0,5 5 0 15,7 5 0 1,1 2 0-16,1 3 0 0,1 6 0 16,24-2-107-16,-15 5-525 15,-6-4-292-15</inkml:trace>
  <inkml:trace contextRef="#ctx0" brushRef="#br1" timeOffset="34461.67">11932 13851 2162 0,'0'0'511'0,"0"0"-389"15,0 0 249-15,0 0-31 16,-149 37-88-16,78-21-84 15,-8 2-66-15,-6 1-46 0,6 2-56 16,-4-1 0-16,-19 11-170 16,19-7-409-16,14-9-633 0</inkml:trace>
  <inkml:trace contextRef="#ctx0" brushRef="#br1" timeOffset="35514.08">9837 14183 1984 0,'0'0'771'16,"0"0"-395"-16,0 0-13 16,0 0-117-16,0 0-125 15,0 0-28-15,-131-6-25 0,95 20-41 16,2 2 20-16,5 3-47 16,9 4 0-16,4-2 0 15,14 5 0-15,2-6 0 16,0 3 0-16,23-5 0 15,8-3 0-15,2-5 0 16,5-4 0 0,-2-3 0-16,-8-1 0 15,1 0 0-15,-10 0 0 0,-11-2 0 16,0 3 0-16,-8-3 0 16,0 0 0-16,0 1 0 15,-16 2 0-15,-11 2 0 16,-11-1 0-16,-9 6 0 15,-4-1 0-15,2-2 0 0,-1 2 0 16,11-3 0-16,5-1 0 16,7-2 0-16,12-3 0 15,6 0 0-15,0 0 0 16,5-16 0-16,-3-5 0 16,5-4 0-16,-3-3 0 0,5-2 0 31,-2-1 0-31,2 4 0 15,0 8 0-15,0 3 0 16,0 8 0-16,0 2 0 16,0 6 0-16,0 0 0 15,0 0 0-15,0 0 0 0,0 16 0 16,0 8 0-16,0 5 0 16,0 2 0-16,-5 1 0 0,-10-2 0 15,-5-4 0-15,-16-1 0 16,-7-5 0-16,-7-5 0 15,-15-1 0-15,3-5 0 16,-6-6 0-16,13-3 0 16,4 0 0-16,13 0 0 15,11 0 0-15,13 0 0 0,12 0 0 16,2 0 0-16,0 0 0 16,2 3 0-16,12 11 0 15,1 3 0-15,4 4 0 16,-4 2 0-16,-6 4 0 15,-4-1 0-15,-5 0 0 32,0-3 0-32,-5-1 0 0,-15-4 0 15,-5-3 0-15,-4-1 0 16,-4-6 0-16,-3-2 0 16,7-6 0-16,-2 0 0 15,4 0 0-15,9-18 0 16,1-7 0-16,3-6 0 0,7-5 0 15,7-2 0-15,0 1 0 16,0-4 0-16,25 4 0 0,0 2 0 16,6 5 0-16,0 4 0 15,0 3 0-15,7 4 0 16,0 0 0-16,7 4 0 16,24-8-195-16,-9 3-550 31,-2 2-432-31</inkml:trace>
  <inkml:trace contextRef="#ctx0" brushRef="#br1" timeOffset="35730.24">10065 13883 2126 0,'0'0'547'0,"0"0"-298"15,0 0 124-15,0 0-96 0,-137 3-80 16,73 9-88-16,-7 2-38 16,-6 4-50-1,4 2-21-15,-20 12-80 0,14-3-368 16,10-6-455-16</inkml:trace>
  <inkml:trace contextRef="#ctx0" brushRef="#br1" timeOffset="36061.86">8337 14001 2080 0,'0'0'544'0,"0"0"-321"16,0 0 80-16,0 0-26 16,0 0-125-16,0 0 11 15,0 0-52-15,0 100-22 16,4-60 1-16,1-1-26 16,-1-2-64-16,0-1 0 15,-2-8 0 1,3-4 0-16,-5-8 0 0,0-5 0 15,0-8-95-15,-5-3-163 16,-5 0-249-16,-4-10-345 0</inkml:trace>
  <inkml:trace contextRef="#ctx0" brushRef="#br1" timeOffset="36845.8">8061 13851 1669 0,'0'0'572'0,"0"0"-181"16,0 0 82-16,0 0-238 16,0 0-109-16,0 0-67 15,0 0 5-15,-70 61 2 0,59-23-7 16,5 4 19-16,1 3-5 16,5-3-20-16,0-6-2 15,9-2-39-15,8-8 12 16,6-6-3-16,4-6-9 0,-3-6 13 15,1-2-17 1,-6-4 7 0,2-2-5-16,-10 0-10 15,-4 0 0-15,-5 0 0 16,-2 0 0-16,0 0 0 16,-5 0 0-16,-17 0 0 0,-7 0 0 15,-8 0 0-15,-6 0 0 16,-6 0 0-16,6 4 0 15,1 2 0-15,7 0 0 0,8-2 0 16,9 0 0-16,11 0 0 16,7-2 0-16,0 1 0 15,7 0-11-15,15 1 10 16,14 1 2-16,-1 4-1 16,8-1 0-16,-7 2-3 15,-5 0 3 1,-12-1 0-16,0 3 1 15,-11-3 1-15,-8 1-2 16,0 2 0-16,-2-2 11 16,-23 3-11-16,-4-2 0 15,-8 4 0-15,-3-5 0 0,-5 2 0 16,3-3 0 0,2 0 0-16,1-3 0 0,10-1 0 0,6 0 0 15,2-5 0 1,8 0 0-16,-1 0 0 0,10-2 0 15,0-14 0-15,-3-5 0 16,3-4 0-16,-1-8 0 16,0-6 0-16,1-8 0 15,0-5 0 1,-1-4 0-16,1 0 0 16,-1 1 0-16,-2 8 0 15,3 4 0-15,2 15 0 16,-5 8 0-16,7 10 0 15,0 5 0-15,0 5 0 16,0 0 0-16,0 15 0 16,0 11 0-16,7 8 0 0,15 30-59 15,1-5-578-15,-4-5-312 0</inkml:trace>
  <inkml:trace contextRef="#ctx0" brushRef="#br1" timeOffset="37030.01">7694 14807 753 0,'0'0'1412'0,"0"0"-619"16,0 0-238-16,0 0-65 0,0 0-397 15,0 0-93-15,0 0 0 16,23 18 0-16,-23-18 0 16,-5 0 0-16,-5 0 0 31,-13-25-279-31,3 4-609 0,0-6-750 0</inkml:trace>
  <inkml:trace contextRef="#ctx0" brushRef="#br1" timeOffset="37510.04">7081 13984 476 0,'0'0'1422'15,"0"0"-853"-15,0 0-57 16,0 0-187-16,0 0-57 16,0 0-43-16,0 0-85 15,-4-86-43-15,4 86-35 0,0 2-62 16,4 16 0-16,10 8 0 16,1 9 0-16,6 4 0 15,-4 7 0-15,1 3 0 0,-2 3 0 16,-1-2 0-1,-4-2 0-15,-1 0 0 0,-2-4 0 32,-1 1 0-32,-3-6 0 0,-2 0 0 15,4-5 0-15,-6-5 0 16,0-4 0-16,-8-4 0 16,-9-7 0-16,-8-1 0 15,-2-5 0-15,-6-6 0 16,0-2 0-16,-3 0 0 15,3-8 0-15,4-10 0 0,0-5 0 16,2-11 0-16,4-3 0 16,3-3 0-16,5-2 0 15,4 3 0-15,6 6 0 16,5 2 0-16,0 5 0 16,0 8-185-16,3 4-769 0</inkml:trace>
  <inkml:trace contextRef="#ctx0" brushRef="#br1" timeOffset="38645.94">6230 14163 1667 0,'0'0'657'0,"0"0"-152"15,0 0-28-15,0 0-176 32,0 0-114-32,0 0-104 0,0 0-26 15,0 26 45-15,0 2-42 16,0 2-60-16,-17 2 0 16,-15-2 0-16,-13-2 0 15,-11-1 0-15,-6-5 0 16,-5-4 0-16,11-9 0 0,10-2 0 15,15-7 0-15,13 0 0 16,11-2 0-16,7-15 0 0,0-1 0 16,0 0 0-16,13-2 0 15,-1 4 0-15,-3 3 0 16,-7 1 0-16,-2 1 0 16,0 2 0-16,-2-2 0 31,-19-1 0-31,0 0 0 0,-4 1 0 15,0-2 0-15,5 0 0 16,5 4 0-16,5-1 0 16,6 2 0-16,4 0 0 15,0-1 0-15,7 4 0 16,15 3 0-16,5 0 0 16,6 2 0-16,6 0 0 0,-2 6 0 15,-1 9 0-15,-7 5 0 16,-7-3 0-16,-9 7 0 15,-6-2 0-15,-7-1 0 16,-2 2 0-16,-25-2 0 16,-9-2 0-16,-6-1 0 15,-9 0 0-15,-5-1 0 0,0-4 0 16,-2 1 0-16,7-4 0 0,4-1 0 16,12-7 0-16,8-2 0 15,9 0 0-15,7 0 0 16,2-14 0-16,5-7 0 15,-1-2 0-15,0-3 0 32,-1-3 0-32,-1-1 0 0,1 2 0 15,-3 4 0-15,-1 4 0 16,4 8 0-16,-3 6 0 16,7 3 0-16,-2 3 0 15,-4 0 0-15,-2 0 0 16,-6 0 0-16,-4 0 0 15,0 9 0-15,-1 5 0 0,4 2 0 16,3 3 0-16,6 2 0 16,3 4 0-16,3-2 0 15,2 2 0-15,0-1 0 16,0-4 0-16,0-1 0 0,0 0 0 16,0-6 0-1,0-1 0 1,0 0 0-16,0-3 0 15,0-1 0-15,0 0 0 0,-11 0 0 16,-5-2 0-16,-11 1 0 16,-2 2 0-16,-6-4 0 15,-7 2 0-15,-5-2 0 16,0 1 0-16,0-5 0 16,0-1 0-16,5 0 0 0,4 0 0 15,7-12-356-15,11-4-601 16,13-2-908-16</inkml:trace>
  <inkml:trace contextRef="#ctx0" brushRef="#br1" timeOffset="38892.83">5929 13890 1820 0,'0'0'653'0,"0"0"-309"15,0 0-5-15,0 0-116 16,0 0-125-16,0 0-68 0,0 0-30 16,-42-12-128-16,11 10-161 15,4 2-382-15,2-2-639 0</inkml:trace>
  <inkml:trace contextRef="#ctx0" brushRef="#br1" timeOffset="39077.25">5476 13953 2119 0,'0'0'792'16,"0"0"-312"-16,0 0-144 15,0 0-84 1,0 0-135-16,-131 0-117 15,100 2 0-15,0 5 0 16,4 2 0-16,2 0-111 16,1 3-409-16,6-2-239 15,4-1-726-15</inkml:trace>
  <inkml:trace contextRef="#ctx0" brushRef="#br1" timeOffset="39430.15">4921 14062 2056 0,'0'0'685'16,"0"0"-416"-16,0 0-66 15,0 0-31-15,0 0-49 0,0 0 26 16,29 109-8-16,-26-80-51 16,-3 0 6-16,0-3-21 15,-7-4-38-15,-18-2-37 16,-4-1 0-16,-8-3 0 15,-13-5 0-15,0-3 0 32,-4-2 0-32,2-6 0 0,10 0 0 15,9-2 0-15,4-16 0 16,9-5 0-16,5-7 0 16,5-7 0-16,8-1 0 15,2 0 0-15,0 1 0 16,14 8 0-16,9 8 0 15,12 10 0-15,9 11-360 0,-9 0-536 16,-3 3-712-16</inkml:trace>
  <inkml:trace contextRef="#ctx0" brushRef="#br1" timeOffset="39614.25">4520 14737 2201 0,'0'0'843'0,"0"0"-341"16,0 0-121-16,0 0-212 15,0 0-169-15,0 0 0 16,0 0 0-16,-42 0 0 16,22-7-469-16,0 2-463 0</inkml:trace>
  <inkml:trace contextRef="#ctx0" brushRef="#br1" timeOffset="40277.15">3999 14133 2094 0,'0'0'316'15,"0"0"-35"-15,0 0 91 16,0 0-150-16,-139-11-116 16,117 6-6-16,9-2 13 15,8 2 1-15,5-1-30 16,0 3-36-16,13 3-41 15,12 0 10-15,2 0-16 0,4 12 8 16,-4 9-4-16,-10 4-4 16,-5-2-1-16,-12 0 12 15,0 2-12-15,-18-5 23 16,-16-2-10-16,-5-2-2 16,-9-4 6-16,0-4-16 15,1-3 0 1,5-4-1-16,6-1 1 15,7 0 19-15,7 0 25 16,6 0 17-16,7-4-62 16,5 4 0-16,1 0 0 0,3 0 0 15,0 13 0 1,0 8 0-16,0 6 0 0,0-1 0 16,0-1 0-16,0-1 0 15,0-7 0-15,-4-5 0 0,-5-7 0 16,-2-2 0-16,-2-3 0 15,-5 0 0-15,-3-6 0 16,-3-8 0-16,-5-1 0 16,0-1 0-16,-4 2 0 15,-1-2 0-15,3 5 0 0,7 3 0 16,6 3 0-16,9 5 0 16,5 0 0-16,0 21 0 15,-2 14 0-15,2-1-586 16,-5-3-601-16</inkml:trace>
  <inkml:trace contextRef="#ctx0" brushRef="#br1" timeOffset="40577.87">2900 13788 2163 0,'0'0'360'0,"0"0"-111"16,0 0 86-16,0 0-78 16,0 0-143-16,0 0 3 31,11 121 12-31,-5-63-51 0,-1 0-39 15,-3 0-23-15,-2-7-16 16,0-8-27-16,0-5-126 16,-24-8-133-16,2-12-319 15,-1-11-379-15</inkml:trace>
  <inkml:trace contextRef="#ctx0" brushRef="#br1" timeOffset="41246.5">2556 13593 789 0,'0'0'1300'16,"0"0"-947"-16,0 0 185 15,0 0-252 1,0 0-95-16,0 0-95 16,0 0-84-16,2 12 24 15,14 51 17-15,2 7-31 16,-4 2-1-16,-6-4-21 15,-8-7 8-15,0-11-4 16,0-13-2-16,-15-11-2 16,-3-9 20-16,-3-13-19 0,2-4 23 15,-6-4-7-15,-2-18-17 16,-2-10 22-16,3-8-8 16,1-9-7-16,1-6 17 15,2-4-9-15,-1 3 2 16,8 8 23-16,3 13 20 15,8 17 64-15,4 14-124 0,0 4 0 16,16 26 0-16,10 18 0 16,5 11 0-16,-4 3 0 15,-2 4 0-15,-12-5 0 16,-8-8 0-16,-5-4 0 0,0-9 0 16,-21-9 0-16,-5-4 0 31,-8-9 0-31,-6-4 0 15,-3-8 0-15,1-2 0 16,-2 0 0-16,4-10 0 0,4-10 0 16,5-8 0-16,10-7 0 15,9 2-9-15,9 1 7 16,3 7 2-16,5 7-9 16,19 13 9-16,12 5-22 0,2 7 22 15,-1 20 13-15,0 7-12 16,-10 4 27-16,-10-1-28 15,-11 1 0-15,-6-4 0 16,-2-2 0-16,-23 1 0 16,-6-5 0-16,-6-2 0 15,-8-2 0-15,-4-6 0 0,-3-2-125 16,-10-7-196-16,12-6-356 31,7-3-190-31</inkml:trace>
  <inkml:trace contextRef="#ctx0" brushRef="#br1" timeOffset="41561.93">1754 13779 1713 0,'0'0'373'16,"0"0"146"-16,0 0-139 15,0 0-46-15,0 0-106 16,0 0-119-16,0 0-62 15,11-7 25-15,-13 35-3 0,-13 9 1 16,-4 12-13-16,-3 6-13 16,5 6-14-16,0 6-15 15,13 1 3-15,4 2 0 16,9-2-18-16,24-4 0 16,14-2 0-16,9-9 0 15,11-1 0 1,4-10 0-16,7-6 0 15,5-2 0-15,48 6 0 16,-17-7-276-16,-7-7-848 0</inkml:trace>
  <inkml:trace contextRef="#ctx0" brushRef="#br1" timeOffset="42146.99">9523 15515 212 0,'0'0'1211'16,"0"0"-585"-16,0 0-239 31,0 0-40-31,0 0-99 0,0 0-50 15,0 0-11-15,-58 46-43 16,58 0 13-16,0 6-47 16,6 1-44-16,10 0-26 15,-3-7-38-15,0-6-2 16,-1-12-14-16,-8-8-130 16,3-10-147-16,-7-10-276 0,0-5-119 15,-2-16-1330-15</inkml:trace>
  <inkml:trace contextRef="#ctx0" brushRef="#br1" timeOffset="42646.4">9056 15314 2043 0,'0'0'592'16,"0"0"-376"-16,0 0-51 0,0 0-59 15,0 0-33-15,0 0 10 16,-118 95-24-16,107-56 16 16,9 1 5-16,2 1-26 0,0-4-6 15,16-7-23-15,6 2-17 16,5-6 14-16,-3-5-22 16,-1-5 10-16,-6-4-10 15,-5-6 8-15,-8-3-8 16,-4 0 0-16,0-3 8 15,-2 0 19-15,-23 0-15 0,-18 0-5 16,-7 0-7-16,-17 0 2 16,-11 0-4-16,-5-3 2 15,3-4-11-15,8-3 10 16,14-2-22-16,16 0-5 16,22 0 16-16,11 2-9 15,9 2 10 1,9 4-19-16,11 4 30 15,9 0 4-15,0 0-3 16,-6 20 6-16,-6 3 6 16,-10 4-2-16,-7 1 25 0,0 7-5 15,-18-8-1-15,-17 7 14 16,-10-3-31-16,-13-2-4 16,-9-2-9-16,-6-5-15 0,-8-5-88 15,-19-3-185-15,20-2-383 16,13-9-508-16</inkml:trace>
  <inkml:trace contextRef="#ctx0" brushRef="#br1" timeOffset="43278.28">7741 15593 1536 0,'0'0'614'0,"0"0"-331"16,0 0 16-16,67-136-83 16,-49 101-32-16,7 3-50 0,-1 5-49 15,3 6 2-15,4 7-32 16,0 6-7-16,2 6-9 16,8 2-16-16,-3 0 11 15,-3 19-14-15,-6 7-5 0,-2 6 10 16,-9 2-25-16,-13 1 8 15,-5 0-7-15,-12-1 0 16,-26-6 15-16,-18-2-4 0,-8-5-6 16,-14-4-6-16,-4-5-7 15,-10 0-16-15,7-7 5 16,-2-5 2-16,14 0 16 16,9-3 6-16,12-15 1 31,14-4 16-31,14 2-22 0,11 2 14 15,5 4 15-15,8 5 1 16,0 7 16-16,0 2-41 16,0 0-6-16,0 4-1 15,0 10-20-15,-8 3 20 16,-15-4 1-16,-10 4 0 16,-11-5 9-16,-10-3-8 0,-4-1 6 15,0-3 7-15,2-3-13 16,10-2 6-16,12 0 14 0,12-8 13 15,11-14 61 1,11-6-8-16,0-4-87 0,9-8 0 16,15 0 0-16,14-1 0 15,4 3 0 1,7 10 0 0,3 4 0-16,1 10 0 0,0 8-92 15,1 6-178-15,4 18-317 16,-14 8-225-16,-6 2-756 0</inkml:trace>
  <inkml:trace contextRef="#ctx0" brushRef="#br1" timeOffset="43463.2">7511 16131 1793 0,'0'0'563'0,"0"0"-327"0,0 0 19 16,0 0-246-16,0 0-9 16,0 0-313-16,0 0-441 0</inkml:trace>
  <inkml:trace contextRef="#ctx0" brushRef="#br1" timeOffset="43632">7115 16104 1403 0,'0'0'726'0,"0"0"-182"15,0 0-184-15,0 0-123 16,-125 9-146-16,94-2-91 16,-3-5-11-16,14-2-240 0,3 0-539 0</inkml:trace>
  <inkml:trace contextRef="#ctx0" brushRef="#br1" timeOffset="44516.48">6148 15579 1839 0,'0'0'359'15,"0"0"-77"-15,0 0 10 0,0 0-92 16,-39-104-78-16,39 77-47 16,0 1-9-16,7 8 0 15,13 4-30-15,5 2-11 16,6 8-17-16,0 4 1 15,3 0 7-15,-3 6-15 0,-2 14 13 16,-9 6-8-16,-5 2 4 16,-10 2 22-16,-5 2-8 15,-7 0 6-15,-24-1 4 16,-13 5-16-16,-12-2 2 16,-4 3-15-16,-5 2-4 15,7 1 5 1,2 6-6-16,14-2-1 15,11 5 0-15,9-5-15 16,13-6 7-16,9-7 1 16,0-4-14-16,2-9 21 0,18-5-17 15,2-8 12-15,5-5-3 16,-2 0-5-16,2-2 14 16,-4-12-12-16,-2-6 12 0,-1-7 9 15,-5-2-9-15,-3-7 6 16,-8-4 5-16,-4-3-10 15,0-1 5-15,-6 0 20 16,-19 1-20-16,-4 5 15 16,-4 4-20-16,-1 10 8 15,3 10 16 1,2 11-24-16,2 3 14 16,-2 2-15-16,5 16 0 15,-3 2-1-15,-2 2 2 16,2 0-1-16,-2-2 0 15,0-4 2-15,2-3-1 16,3-8 1-16,-3-5 7 16,11 0 40-16,1 0 16 0,3-16 19 15,6-6-20-15,2 0-25 16,-1-4 20-16,1 0-10 16,0 0 8-16,-2 4-57 0,4 7 0 15,0 6 0-15,2 9 0 16,0 0 0-16,-2 0 0 15,0 16 0-15,-5 4 0 16,-7 2 0-16,-3 4 0 0,-8-2 0 16,-6-4 0-1,-6-2 0-15,-4-2 0 0,1-6 0 16,7-3 0-16,8-4 0 16,8-3-84-16,11 0-384 31,6 0-166-31,6-10-743 0</inkml:trace>
  <inkml:trace contextRef="#ctx0" brushRef="#br1" timeOffset="44763.97">6482 15881 2143 0,'0'0'485'0,"0"0"5"16,0 0 40-16,0 0-242 0,0 0-128 16,0 0-160-16,0 0 0 31,32 44 0-31,-32-42 0 0,-12-2 0 16,-5 0 0-16,-18 0 0 15,7 0-455-15,-1-2-544 0</inkml:trace>
  <inkml:trace contextRef="#ctx0" brushRef="#br1" timeOffset="45248.65">4892 15350 2020 0,'0'0'318'0,"0"0"-23"16,0 0 89-16,0 0-65 31,0 0-138-31,0 0 7 0,0 0-37 15,-124 38-49-15,68-18-25 16,-7 4-16-16,5 1-61 16,8 2 0-16,9 5 0 15,12 2 0-15,16 0 0 16,9-1 0-16,4-5 0 16,0-2 0-16,0-6 0 0,0-2 0 15,0-4 0-15,-21-2 0 16,-16 4 0-16,-13-4 0 15,-10 0 0-15,-7 0 0 16,-4-2 0-16,7 0 0 16,-4-4 0-16,6-3 0 15,6-3-9 1,10 3-278-16,25-3-302 16,13 2-234-16,8-2-719 0</inkml:trace>
  <inkml:trace contextRef="#ctx0" brushRef="#br1" timeOffset="45464.24">4964 15994 2324 0,'0'0'379'0,"0"0"-244"15,0 0 379-15,0 0-210 16,-134 16-158-16,78-10-70 15,-2 0-49-15,0 1-27 0,5-4-21 16,6-1-120-16,5-2-162 16,13 0-290-16,11-8-492 0</inkml:trace>
  <inkml:trace contextRef="#ctx0" brushRef="#br1" timeOffset="45679.96">4630 15262 2415 0,'0'0'289'16,"0"0"-56"-16,0 0 240 0,0 0-211 16,0 0-137-16,0 0-86 0,0 0-39 15,11-30-33-15,-11 30-90 16,0 8-104-16,-5 8-251 15,-11-2-240-15,-1-5-1070 0</inkml:trace>
  <inkml:trace contextRef="#ctx0" brushRef="#br1" timeOffset="45918.15">4041 15432 332 0,'0'0'1610'0,"0"0"-1425"16,0 0 156-16,0 0 141 16,0 0-239-16,120 101-61 0,-118-65-14 15,-2 0-45-15,-4-4-48 16,-21-3-9-16,-8 0-46 16,-7-7-11-16,-5-4-9 15,1 0-123-15,1-6-141 16,-1-7-263-16,8 0-292 0,12-5-971 0</inkml:trace>
  <inkml:trace contextRef="#ctx0" brushRef="#br1" timeOffset="46133.58">3733 15136 2186 0,'0'0'277'15,"0"0"-57"-15,0 0 119 16,0 0-186-16,0 0-87 16,0 0 34-16,67 126-34 15,-51-76-38-15,-3-5-19 16,-4-4-9-16,-4-5-108 16,-5 0-179-16,0-9-361 0,-10-12-459 0</inkml:trace>
  <inkml:trace contextRef="#ctx0" brushRef="#br1" timeOffset="46379.8">3330 15420 1577 0,'0'0'271'16,"0"0"52"-16,0 0 279 0,0 0-298 15,0 0-45-15,84 106-20 16,-84-67-43-16,0-3-44 16,-6 0-67-16,-19-4-31 0,-6-3-20 15,-5-2-34-15,-6 1-26 16,-5 0-158-16,-6 2-334 16,10-8-301-16,10-4-1355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2155.72363" units="1/cm"/>
          <inkml:channelProperty channel="Y" name="resolution" value="3449.15796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1-10-28T07:53:02.413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4456 2460 1373 0,'0'0'630'0,"0"0"-238"15,0 0 86-15,0 0-182 16,0 0-13-16,0 0-52 0,2-48-33 16,-6 32 17-16,-4 0-215 15,0-1 0-15,-1 0 0 16,-2-1 0-16,-3 0 0 15,1 1 0-15,-3 2 0 16,1 1 0-16,-1 2 0 16,1 2 0-16,1 3 0 15,-1 3 0-15,-1 4 0 16,-5 0 0-16,2 0 0 16,-4 3 0-16,-1 7 0 15,-1 3 0-15,1 3 0 16,6 3 0-16,-2 3 0 0,5 0 0 15,-4 2 0-15,11 2 0 16,-5 0 0-16,3 4 0 16,6 2 0-16,0 2 0 15,4 2 0-15,0 1 0 16,0 1 0-16,4 2 0 16,12-2 0-16,1-2 0 15,4-2 0-15,1-5 0 16,0-2 0-16,2-5 0 15,3-4 0-15,-2-2 0 16,2-2 0-16,0-4 0 16,-4-4 0-16,2-1 0 15,0-3 0-15,0-2 0 0,-1 0 0 16,-4 0 0-16,0 0 0 16,-5-2 0-16,-3-3 0 15,-3 1 0-15,-5-1 0 16,0 5 0-16,-4-2 0 15,0 2 0-15,0 0 0 16,0 0 0-16,0 0 0 16,3 0 0-16,4 0-254 15,4 0-894-15</inkml:trace>
  <inkml:trace contextRef="#ctx0" brushRef="#br0" timeOffset="374.98">4855 2715 869 0,'0'0'1469'16,"0"0"-1124"-16,0 0-43 15,0 0 193-15,0 0-204 16,0 0-97-16,0 0-63 16,60 0-131-16,-29-4 0 15,2 2 0-15,1-1 0 16,-3 2 0-16,-4-1 0 16,-5 0 0-16,-2 2 0 15,-6 0 0-15,-6 0 0 16,-1 0 0-16,-5 0 0 15,1 0 0-15,-3 0 0 0,0 0 0 16,0 0 0-16,0 0 0 16,0 0 0-16,-14 0-134 15,1 0-470-15,-3 5-496 0</inkml:trace>
  <inkml:trace contextRef="#ctx0" brushRef="#br0" timeOffset="634.69">4977 2912 869 0,'0'0'1703'15,"0"0"-1330"-15,0 0-16 16,0 0 195-16,0 0-310 16,0 0-242-16,127-12 0 15,-100 7 0-15,0 1 0 16,2 1 0-16,-2-2 0 15,-6 1 0-15,0 2 0 16,-13 0 0-16,4 0 0 16,-10 2 0-16,-2 0 0 15,0-2 0-15,0-4 0 16,-2-2-607-16,-10-4-1667 0</inkml:trace>
  <inkml:trace contextRef="#ctx0" brushRef="#br0" timeOffset="1375.15">6051 2213 2061 0,'0'0'702'0,"0"0"-422"0,0 0 23 16,0 0 71-16,0 0 2 15,0 0-376-15,0 0 0 16,-44-12 0-16,17 33 0 15,-2 4 0-15,-6 12 0 16,-1 3 0-16,5 6 0 16,0 2 0-16,4 4 0 15,5-2 0-15,-1 1 0 16,8-3 0-16,3-4 0 16,1-1 0-16,9 0 0 15,2-3 0-15,0-2 0 16,0-3 0-16,7-8 0 0,9 0 0 15,1-8 0 1,1-5 0-16,3-1 0 0,0-8 0 16,0 0 0-16,-1-3 0 15,-3-2 0-15,-1 0 0 16,2 0 0-16,-7-4 0 16,2-10 0-16,1-4 0 15,-5-4 0-15,-3-5 0 16,-1 3 0-16,-3 1 0 15,-2 0 0-15,0 5 0 16,0 1 0-16,0 6 0 0,-7 1 0 16,1-1 0-1,-6 4 0-15,-1 0 0 0,-5 2 0 16,-4 1 0-16,0 0 0 16,-7 4 0-16,0 0 0 15,0 0 0-15,0 0 0 16,4 0 0-16,6 0 0 15,0 0 0-15,11 0 0 16,1 0 0-16,2 0 0 16,3 0 0-16,2 0 0 15,7 0 0-15,15 0-693 16,7 0-1339-16</inkml:trace>
  <inkml:trace contextRef="#ctx0" brushRef="#br0" timeOffset="2629.51">6323 2938 454 0,'0'0'727'0,"0"0"-195"16,0 0-16-16,0 0-148 16,0 0-16-16,0 0-63 15,0 0-72-15,0 25-33 16,0-25 14-16,0 0-18 15,0 0-101-15,10-7-79 16,-1-8 0-16,-1-5 0 16,6-6 0-16,-1-6 0 15,1-8 0-15,-1-4 0 16,0-10 0-16,-1-7 0 16,-4-2 0-16,-1-1 0 15,-3 3 0-15,-4 11 0 0,0 8 0 16,0 12 0-1,0 7 0-15,0 8 0 0,0 4 0 16,0 4 0-16,0 2 0 16,0 4 0-16,0 1 0 15,0 0 0-15,0 0 0 16,0 0 0-16,0 0 0 16,0 15 0-16,5 9 0 15,8 8 0-15,3 5 0 16,2 3 0-16,2 1 0 15,-3-8 0-15,8-3 0 0,-2-5 0 16,-1-7 0-16,0-6 0 16,-2-5 0-16,3-3 0 15,-4-4 0-15,-1 0 0 16,5 0 0 0,-6-5 0-16,1-13 0 0,3-9 0 15,-4-3 0-15,-3-7 0 16,-3-8 0-16,-3-1 0 15,-3-2 0-15,-2 4 0 16,-3 5 0-16,0 6 0 16,0 8 0-16,0 8 0 15,0 5 0-15,0 5 0 16,0 6 0-16,0 1 0 16,0 0 0-16,0 0 0 0,0 1 0 15,0 20 0-15,2 7 0 16,2 10 0-16,1 5 0 15,-3 8 0-15,2 0 0 16,-2 0 0-16,0-1 0 16,3-1 0-16,0-2 0 15,-1 2 0-15,1-3 0 16,-1-2 0-16,2-5 0 16,-1 0 0-16,-1-8 0 15,-1-6 0-15,-1-4 0 16,3-7 0-16,-3-5 0 15,-2-5 0-15,0-1 0 16,0-3 0-16,0 0 0 16,0 0 0-16,0 0 0 15,0-13 0-15,17-21 0 0,1 2-513 16,5-2-647-16</inkml:trace>
  <inkml:trace contextRef="#ctx0" brushRef="#br0" timeOffset="3258.68">7670 2185 978 0,'0'0'1011'16,"0"0"-687"-16,0 0 4 15,0 0 34-15,0 0-43 16,0 0-102-16,0 0-81 0,-16-12-10 16,3 12-7-16,-11 4 57 15,-5 4-176-15,-9-2 0 16,-5 2 0-16,3-1 0 16,-2-5 0-16,8 0 0 15,6-2 0-15,3 0 0 16,5 0 0-16,7 0 0 15,3 0 0-15,6 0 0 0,2 0 0 16,2 0 0-16,0 0 0 16,0 0 0-16,0 0 0 15,0 0 0-15,0 0 0 16,0 10 0-16,0 8 0 16,0 3 0-16,2 12 0 15,2 3 0-15,4 6 0 16,-2 2 0-1,1 4 0-15,-1-2 0 0,1 1 0 16,0-3 0-16,2 2 0 16,-3-4 0-16,3 0 0 15,-2-4 0-15,-5-4 0 16,7-2 0-16,-7-8 0 16,0-2 0-16,-2-8 0 15,0-4 0-15,0-4 0 0,0-3 0 16,0-1 0-16,0-2 0 15,0 0 0-15,0 0 0 16,0 0 0-16,-4 0 0 16,-5-11 0-16,0-1 0 15,2-4 0-15,7-14-520 16,0 4-433-16,10 0-1283 0</inkml:trace>
  <inkml:trace contextRef="#ctx0" brushRef="#br0" timeOffset="3606.11">7569 2634 2118 0,'0'0'591'0,"0"0"-362"0,0 0 69 16,0 0 73-16,0 0-123 15,0 0-131-15,0 0 7 16,-50 0-124-16,27 2 0 15,-4 5 0-15,5-2 0 16,-2 2 0-16,-1-3 0 16,3 0 0-16,-1 0 0 15,4 0 0-15,5-2 0 16,5-2 0-16,5 2 0 16,2-2 0-16,2 0 0 0,0 0 0 15,0 0 0-15,0 0 0 16,0 0 0-16,0 0 0 15,0 0 0 1,2 0 0-16,2 0 0 0,25 0-74 16,0 0-496-16,0 0-285 0</inkml:trace>
  <inkml:trace contextRef="#ctx0" brushRef="#br0" timeOffset="6518.56">3691 3830 573 0,'0'0'333'15,"0"0"59"-15,0 0 110 16,0 0-110-16,0 0-5 16,0 0-38-16,0 0-29 0,-5 4-19 15,5-4-53-15,0 0 51 16,0 0-299-16,0-3 0 15,0 0 0-15,3-8 0 16,6-1 0-16,2-9 0 16,3-6 0-16,1-3 0 15,3-6 0-15,-3-5 0 16,1 0 0-16,-3-2 0 16,-1-3 0-16,-6-1 0 15,-1 4 0-15,-1 5 0 0,-2 9 0 16,0 4 0-1,0 10 0-15,-2 2 0 0,0 8 0 16,0 2 0-16,0 2 0 16,0 1 0-16,0 0 0 15,5 0 0-15,2 0 0 16,2 5 0-16,4 12 0 16,5 1 0-16,0 5 0 15,-1 0 0-15,2 3 0 16,-4 0 0-16,1 3 0 15,-1 2 0-15,3 1 0 16,-3-3 0-16,1 3 0 0,-1-3 0 16,2-2 0-1,-7-4 0-15,9-3 0 0,-9-2 0 16,4-2 0-16,-3-3 0 16,0-2 0-16,-4-3 0 15,2 1 0-15,-5-1 0 16,-2-4 0-16,-2 0 0 15,0-1 0-15,0 0 0 16,0-2 0-16,0 3 0 16,-4 3 0-16,-14-2 0 15,-8 4 0-15,-5-1 0 16,-6 1 0-16,0-2 0 16,1-2 0-16,1 0 0 15,6-5 0-15,6 0 0 16,3 0 0-16,9 0 0 0,2 0 0 15,7 0 0 1,0 0 0-16,2 0 0 0,0 0 0 16,0 0 0-16,0 0 0 15,4-2 0-15,16-2 0 16,31-10-488-16,-1 2-405 16,0-4-699-16</inkml:trace>
  <inkml:trace contextRef="#ctx0" brushRef="#br0" timeOffset="7193.86">4799 3306 1681 0,'0'0'489'0,"0"0"-147"16,0 0 164-16,0 0-140 16,0 0-48-16,0 0-102 15,0 0-38-15,-7-28-178 16,5 28 0-16,-2 0 0 16,0 9 0-16,-4 10 0 15,-1 8 0-15,1 3 0 16,-2 7 0-16,2 4 0 15,-1 1 0-15,0 2 0 0,6 0 0 16,-1-2 0-16,2 0 0 16,2-4 0-16,0-1 0 15,0-8 0-15,0-3 0 16,0-4 0-16,0-7 0 16,0-3 0-16,0-8 0 15,0 0 0-15,0-4 0 16,0 0 0-16,0 0 0 15,0 0 0-15,0 0 0 16,-5-4 0-16,-1-10 0 16,-6-5 0-16,-3-4 0 15,-3-7 0-15,-6-5 0 16,-1-2 0-16,-4-5 0 0,0-1 0 16,5 5 0-16,1 2 0 15,6 6 0-15,1 4 0 16,5 6 0-16,-1 5 0 15,4-1 0-15,3 7 0 16,1 2 0-16,0 1 0 16,4 3 0-16,0 1 0 15,0 2 0-15,0 0 0 16,0 0 0-16,0 0 0 16,0 0 0-16,0 0 0 15,0 0 0-15,0 0 0 16,0 0 0-16,6 18 0 15,5 0-794-15,5 0-949 0</inkml:trace>
  <inkml:trace contextRef="#ctx0" brushRef="#br0" timeOffset="7750.85">5383 3627 1373 0,'0'0'747'15,"0"0"-186"-15,0 0-95 16,0 0-108-16,0 0-79 0,0 0-71 16,0 0-104-16,33-2-104 15,-8-2 0-15,6-2 0 16,0 3 0-16,0-4 0 16,-4 6 0-16,-4-2 0 15,-8 1 0-15,-1 0 0 16,-8 2 0-16,-2 0 0 15,-4 0 0-15,0 0 0 16,0 0 0-16,0 0 0 16,0 0 0-16,0 0-72 15,0 12-406-15,-6 3-250 16,-5-1-619-16</inkml:trace>
  <inkml:trace contextRef="#ctx0" brushRef="#br0" timeOffset="8029.1">5490 3831 327 0,'0'0'2010'0,"0"0"-1420"0,0 0-273 16,0 0 241-16,0 0-264 16,0 0-294-16,0 0 0 15,127-15 0-15,-102 15 0 16,-1 0 0-16,-2 0 0 15,-2 0 0-15,-7 0 0 16,-1 0 0-16,-8 0 0 16,1 0 0-16,-5 0 0 15,0 0 0-15,0 0 0 0,0 0 0 16,0 0 0-16,0 0 0 16,0-2-677-16,0-7-1038 0</inkml:trace>
  <inkml:trace contextRef="#ctx0" brushRef="#br0" timeOffset="8768.56">6346 3447 1868 0,'0'0'639'16,"0"0"-361"-16,0 0 51 15,0 0 50-15,0 0-130 16,0 0-85-16,0 0-40 16,0-55-58-16,11 52-66 15,9 1 0-15,5 2 0 16,4 0 0-16,2 0 0 15,-2 0 0-15,-6 9 0 16,-4 5 0-16,-5 6 0 16,-8-3 0-16,-6 4 0 0,0 2 0 15,-6 0 0-15,-17 2 0 16,-6-4 0 0,0 0 0-16,2-5 0 15,3-4 0-15,4-4 0 0,13-4 0 16,0-1 0-16,7-2 0 15,0-1 0-15,0 0 0 16,5 0 0-16,9 0 0 16,1 0 0-16,3 0 0 15,2 0 0-15,4 2 0 16,-1 4 0-16,-1 4 0 16,-7 2 0-16,6 4 0 15,-5 2 0-15,-3 5 0 0,-5-1 0 16,2 1 0-1,-8 4 0-15,-2-1 0 0,0 1 0 16,0-1 0-16,-2-3 0 16,-10 0 0-16,-1-4 0 15,-1-3 0-15,-1 0 0 16,-5-4 0-16,-1-4 0 16,2 0 0-16,-6-3 0 15,5-2 0-15,-2 0 0 16,6-3 0-16,-1 0 0 15,-1 0 0-15,4 0 0 16,1-6 0-16,0 0 0 16,3-7 0-16,4 1 0 15,-1 0 0-15,5-3 0 0,2 1 0 16,11-9-362-16,14 0-455 16,2 2-561-16</inkml:trace>
  <inkml:trace contextRef="#ctx0" brushRef="#br0" timeOffset="9534.6">7050 3581 1500 0,'0'0'614'0,"0"0"-288"0,0 0 58 16,0 0-25-16,0 0-93 15,0 0-108-15,0 0-38 16,-27-38-18-16,19 38-27 16,-5 0-6-16,-3 0-30 15,-2 0-8-15,-2 10-5 16,-3 4-19-16,6 4 13 15,-1 1-20-15,2 1 0 16,3-1 0-16,2 5 0 16,7 0 0-16,-4 1 0 15,8-2 0-15,0 2 0 16,0-5 0-16,0-2 0 16,8-3 0-16,0-1 0 15,1-2 0-15,2 1 0 16,-2-6 0-16,2 2 0 0,3-3 0 15,-1 0 0-15,3-4 0 16,1 1 0-16,2-3 0 16,-4 0 0-16,3 0 0 15,-1 0 0-15,-1 0 0 16,-1-1 0-16,-1-5 0 16,-3-4 0-16,-1 1 0 15,-2-4 0-15,-1 0 0 0,-3-4 0 16,3 2 0-16,-5-5 0 15,1 2 0 1,-3 0 0-16,0-1 0 0,0 1 0 16,0 2 0-16,0 1 0 15,0 4 0-15,0-2 0 16,0 1 0-16,-5 2 0 16,-2 0 0-16,-4 2 0 15,7 0 0-15,-8 3 0 16,8-4 0-16,-5 3 0 15,3 0 0-15,-4 0 0 16,4 2 0-16,-3-2 0 16,-3 2 0-16,6-2 0 15,-3 0 0-15,-5-2 0 16,4-1 0-16,-8 4 0 0,4-3 0 16,-15-8-141-16,5 2-699 15,0-4-1782-15</inkml:trace>
  <inkml:trace contextRef="#ctx0" brushRef="#br0" timeOffset="11498.84">4263 4271 1328 0,'0'0'555'0,"0"0"-179"16,0 0-7-16,0 0-87 16,0 0-72-16,0 0-54 15,-46-38-19-15,26 38-29 16,-2 0-30-16,-5 0 0 15,5 0-33-15,-3 2-1 0,0 8 2 16,6 4-26-16,-1 0-2 16,-1 4-17-16,6 2 7 15,1 2-9-15,3 0 1 16,9 2 0-16,2 0 0 16,0 3-8-16,0-4 8 15,11 2 1-15,5-6-1 16,1-5 20-16,2-1-8 15,-1-5 4-15,-1-4 22 16,1-2-13-16,-3-2 26 16,6 0 0-16,-1-2-19 0,0-10-32 15,0-6 0-15,0-5 0 16,-2-4 0-16,0-4 0 16,-5-3 0-16,-5 0 0 15,2 0 0-15,-8 0 0 16,0 0 0-16,-2 5 0 15,0 6 0-15,0 5 0 16,0 6 0-16,0 6 0 16,0 3 0-16,0 3 0 15,0 0 0-15,0 0 0 16,0 3 0-16,0 10 0 16,5 12 0-16,-1 8 0 15,-2 2 0-15,0 9 0 0,-2 4 0 16,0 4 0-16,0 5 0 15,0-2 0-15,0 6 0 16,0-3 0-16,-4 0 0 16,-5-1 0-16,5-4 0 15,-2-2 0-15,-2-5 0 16,-3-6 0-16,5-5 0 16,-2-3 0-16,0-6 0 15,-1-5 0-15,5-7 0 16,-3-3 0-16,4-8 0 15,1-1 0-15,0-2 0 16,0 0 0-16,0 0 0 16,-3-10 0-16,1-6 0 15,2-6 0-15,0-4 0 16,2-6 0-16,0 0 0 16,0-2 0-16,10 4 0 15,7 3 0-15,0 5 0 0,1 7 0 16,-1 3 0-16,4 3 0 15,1 4 0-15,1 0 0 16,-2 5 0-16,2 0 0 16,-1 0 0-16,0 0 0 15,-2 5 0-15,3 2 0 16,-6 2 0-16,-1-6 0 16,-5 4 0-16,-1-5 0 15,-6-1 0-15,-4 1 0 16,0-2 0-16,0 0 0 15,0 0 0-15,0 0 0 16,0 0 0-16,0 0 0 0,0 0 0 16,0 0 0-16,4-5-30 15,7-7-727-15,7-5-436 16</inkml:trace>
  <inkml:trace contextRef="#ctx0" brushRef="#br0" timeOffset="11928.48">4935 4598 1844 0,'0'0'584'0,"0"0"-251"0,0 0 232 16,0 0-192-16,0 0-101 16,0 0-147-16,0 0-125 15,18 0 0-15,-7 0 0 16,2 0 0-16,2 0 0 16,6-2 0-16,-1-1 0 15,0 2 0-15,-2-1 0 16,-2-1 0-16,-5 3 0 15,-3-1 0-15,2 1 0 16,-6 0 0-16,1 0 0 0,-3 0 0 16,-2 0 0-16,0 0 0 15,0 0 0-15,0 0 0 16,0 0 0-16,0 0 0 16,0 0-45-16,0 0-303 15,-16 4-309-15,-2 4-88 16,-2 0-645-16</inkml:trace>
  <inkml:trace contextRef="#ctx0" brushRef="#br0" timeOffset="12311.51">4917 4775 1899 0,'0'0'577'0,"0"0"-291"16,0 0 209-16,0 0-128 15,0 0-105-15,0 0-52 16,0 0-210-16,52 0 0 16,-37 0 0-16,1 0 0 15,-1 0 0-15,3 0 0 16,-3 0 0-16,-1 0 0 16,-1 0 0-16,-4 0 0 15,-2 0 0-15,-5 0 0 16,5 0 0-16,-5 0 0 15,-2 0 0-15,2 0 0 16,-2 0 0-16,0 0 0 16,0 0 0-16,0 0 0 0,0 0 0 15,0 0 0-15,0 0 0 16,0 0 0-16,0 0 0 16,0 0 0-16,-2 0 0 15,-2 0-3-15,-10-5-292 16,1 3-293-16,2-3-269 0</inkml:trace>
  <inkml:trace contextRef="#ctx0" brushRef="#br0" timeOffset="14059.67">5528 4467 1577 0,'0'0'667'0,"0"0"-300"16,0 0 95-16,0 0-133 15,0 0-48-15,0 0-82 16,0 0-58-16,0-18-68 15,0 8-73-15,2-2 0 16,10-2 0-16,-2-1 0 16,3 0 0-16,1 3 0 15,4 2 0-15,0 4 0 16,2 0 0-16,2 4 0 16,0 0 0-16,1 2 0 0,-1 0 0 15,-4 0 0-15,-4 9 0 16,-4 2 0-16,-3 3 0 15,-3 2 0-15,-4 5 0 16,0-2 0-16,0 4 0 16,-6 0 0-16,-7 0 0 15,-1-3 0-15,-1-1 0 16,1 0 0-16,1-3 0 16,1-4 0-16,1-1 0 15,5-2 0-15,-1-1 0 16,3-1 0-16,-1 0 0 0,-2-1 0 15,5-2 0-15,-2 2 0 16,2 0 0-16,-3-1 0 16,3-2 0-1,0 3 0-15,-3-3 0 0,3 4 0 16,-1-1 0-16,1 1 0 16,0-2 0-16,2 4 0 15,0-4-228-15,4 7-363 16,10-4-207-16,-1 0-660 0</inkml:trace>
  <inkml:trace contextRef="#ctx0" brushRef="#br0" timeOffset="14266.21">5735 4903 1420 0,'0'0'757'0,"0"0"-412"15,0 0 159-15,0 0-31 16,0 0-147-16,0 0-55 15,0 0-271-15,2 18 0 16,-2-18 0-16,0 0 0 16,0 0 0-16,0 0 0 15,0 0 0-15,0 0-59 16,0-10-259-16,0-9-445 16,0-1-834-16</inkml:trace>
  <inkml:trace contextRef="#ctx0" brushRef="#br0" timeOffset="14777.72">5996 4542 1896 0,'0'0'589'15,"0"0"-329"-15,0 0 48 16,0 0 12-16,0 0-89 16,0 0-72-16,0 0-24 15,13-40-49-15,-4 35-13 16,-5 0-34-16,10 1-39 0,-3-1 0 16,3 3 0-1,-1 1 0-15,3 1 0 0,-1 0 0 16,-1 0 0-16,-1 5 0 15,-4 6 0-15,-2 2 0 16,-3 3 0-16,-4 2 0 16,0 1 0-16,0-1 0 15,0-2 0-15,0 1 0 16,-4-5 0-16,-6 3 0 16,0-3 0-16,-4 0 0 15,-1 2 0-15,1-4 0 16,1 0 0-16,2-2 0 15,1 0 0-15,4-5 0 0,2 2 0 16,1-1 0-16,1-1 0 16,0-2 0-1,2 1 0-15,0 0 0 16,0 0 0-16,0 2-77 0,0 5-284 16,0-4-313-16,0-1-445 15</inkml:trace>
  <inkml:trace contextRef="#ctx0" brushRef="#br0" timeOffset="15045.43">6051 5020 2555 0,'0'0'556'0,"0"0"-371"16,0 0 179-16,0 0 72 15,0 0-436-15,0 0 0 16,0 0 0 0,0 0 0-16,0 0 0 0,0 0 0 15,0 0 0-15,0 0 0 16,0 0 0-16,0 0 0 16,0 0 0-16,8-15-125 15,0-2-512-15,1-4-534 0</inkml:trace>
  <inkml:trace contextRef="#ctx0" brushRef="#br0" timeOffset="21413.07">13363 3057 1610 0,'0'0'566'0,"0"0"-202"15,0 0 95-15,0 0-193 16,0 0-31-16,0 0-56 16,-29-80-13-16,16 73-14 15,7 0-53-15,-8 2-99 16,1 3 0-16,-3-1 0 15,-7 3 0-15,4 0 0 16,-8 0 0-16,-4 0 0 16,-3 9 0-16,3 1 0 15,2-1 0-15,7 4 0 16,-3-1 0-16,0 2 0 16,6-2 0-16,1 2 0 15,-2-3 0-15,6 4 0 0,1 0 0 16,4-2 0-16,0 3 0 15,3 2 0-15,-1 2 0 16,5 2 0-16,-3 2 0 16,0-2 0-16,5 2 0 15,0-2 0-15,0 2 0 16,0 0 0-16,0 2 0 16,0 1 0-16,0-4 0 15,8 2 0-15,-4-1 0 0,5-3 0 16,-3-2 0-1,6 0 0-15,-1-2 0 16,-3 0 0-16,4-5 0 16,-1-1 0-16,0-2 0 0,-2-2 0 15,2 1 0-15,4 0 0 16,-1-2 0-16,-1 0 0 16,3 0 0-16,-3 0 0 15,5-4 0-15,0 1 0 16,-2 0 0-16,0 0 0 15,-3-3 0-15,0 0 0 16,1 0 0-16,-4 0 0 16,2 0 0-16,3 0 0 0,1 0 0 15,-1 0 0 1,4 0 0-16,-2-6 0 0,-3 5 0 16,1-3 0-16,-3 3 0 15,-6-2 0-15,5 1 0 16,-9 2 0-16,6-2 0 15,-4 2 0-15,-2-1 0 16,-2 1 0-16,0 0 0 16,0 0 0-16,0 0 0 15,0 0 0-15,0 0 0 16,0 0 0-16,0 0 0 16,0 0 0-16,0-5 0 15,2-2-530-15,9-4-893 0</inkml:trace>
  <inkml:trace contextRef="#ctx0" brushRef="#br0" timeOffset="21954">13878 3287 1107 0,'0'0'911'0,"0"0"-432"16,0 0-18-16,0 0 21 16,0 0-226-16,0 0-56 15,0 0 0-15,7 0-200 16,2 0 0-16,4 0 0 16,5 0 0-16,2 0 0 15,0 0 0-15,3 0 0 16,-4 0 0-16,-3 0 0 15,-1 0 0-15,-1 0 0 16,-3 0 0-16,-1 0 0 16,-4 0 0-16,-4-3 0 15,5 1 0-15,-3 0 0 0,-4 2 0 16,2-2 0-16,-2 2 0 16,0 0 0-16,0 0 0 15,0 0 0-15,0 0 0 16,0 0 0-16,0 0 0 15,-6 0-195-15,-9 4-674 16,-6 2-722-16</inkml:trace>
  <inkml:trace contextRef="#ctx0" brushRef="#br0" timeOffset="22336.53">13878 3499 1156 0,'0'0'1354'0,"0"0"-985"0,0 0-31 16,0 0 176-16,0 0-247 15,0 0-169-15,0 0-98 16,85-4 0-16,-56-3 0 16,0 4 0-16,-2-1 0 15,-2-1 0-15,-4 4 0 16,-5-1 0-16,-1 0 0 15,-1-1 0-15,-3 3 0 16,-9-1 0-16,5 1 0 16,-4 0 0-16,-3 0 0 15,0 0 0-15,0 0 0 16,0-2 0-16,0 2 0 0,0 0 0 16,0 0 0-16,0 0 0 15,0 0 0-15,0-2 0 16,0 2 0-16,0-1 0 15,0-5 0-15,0-8 0 16,-3-1-649-16,-4-3-971 0</inkml:trace>
  <inkml:trace contextRef="#ctx0" brushRef="#br0" timeOffset="23822.6">15022 3138 1114 0,'0'0'711'0,"0"0"-193"15,0 0-35-15,0 0-178 16,0 0-30-16,0 0-65 15,0 0-45-15,0-96-9 16,-14 79-48-16,3 1-57 16,-2 3-51-16,-3-2 0 15,1 6 0-15,-3 0 0 16,-5 5 0-16,6 3 0 16,-3 1 0-16,-3 0 0 15,6 1 0-15,-6 14 0 16,5 0 0-16,1 3 0 15,3 3 0-15,3 3 0 16,5 2 0-16,-1 4 0 0,7 1 0 16,0 4 0-16,0-1 0 15,13-2 0-15,2-8 0 16,6-4 0-16,-3-8 0 16,-1-7 0-16,6-5 0 15,-3 0 0-15,-3 0 0 16,4-14 0-16,-3-7 0 15,-3-7 0-15,1-5 0 16,-3-8 0-16,-2-1 0 16,-6 0 0-16,2 0 0 15,-5 1 0-15,-2 7 0 16,0 5 0-16,0 7 0 16,0 8 0-16,0 5 0 0,0 8 0 15,0 1 0-15,0 0 0 16,0 0 0-16,4 10 0 15,3 11 0-15,-1 8 0 16,8 8 0-16,-3 6 0 16,-5 5 0-16,6 3 0 15,-8 2 0-15,3-3 0 16,-3 0 0-16,-4-4 0 16,2-1 0-16,-2-3 0 15,6-6 0-15,-6-2 0 0,0-6 0 16,0-5 0-1,0-2 0-15,0-7 0 0,0-6 0 16,0-4 0-16,0-2 0 16,2-2 0-16,0 0 0 15,2 0 0-15,-2 0 0 16,7-2 0-16,1-10 0 16,0-4 0-16,8-3 0 15,2-4 0-15,3 3 0 16,-1-3 0-16,0 4 0 15,-2 2 0-15,-2 6 0 16,-5 0 0-16,-2 6 0 16,-1 3 0-16,-4-1 0 15,-6 3 0-15,2 0 0 16,-2 0 0-16,0 0 0 0,0 0 0 16,0 0 0-16,0 0 0 15,0 0 0-15,0 0 0 16,0 0 0-16,0 0 0 15,0 0-592-15,0 0-510 0</inkml:trace>
  <inkml:trace contextRef="#ctx0" brushRef="#br0" timeOffset="24318.82">15691 3657 1607 0,'0'0'826'0,"0"0"-441"16,0 0 140-16,0 0-63 15,0 0-171-15,0 0-291 16,0 0 0-16,-45 2 0 15,16 2 0-15,-11 3 0 16,-9 3 0-16,-4-1 0 16,-10 1 0-16,1 3 0 15,-8-4 0-15,1 1 0 16,5-2 0-16,-3 0 0 16,5-3 0-16,6-1 0 15,6-3 0-15,15 1 0 0,6-2 0 16,4 3 0-16,10-3 0 15,1 0 0-15,1 0 0 16,7 0 0-16,-2 0 0 16,6 0 0-16,2 0 0 15,0 0 0-15,0 0 0 16,0 0 0-16,0 0 0 16,0 0 0-16,0 0 0 15,10 0 0-15,3 0 0 16,9 0 0-16,22 0-264 0,-1 2-622 15,-3 4-629-15</inkml:trace>
  <inkml:trace contextRef="#ctx0" brushRef="#br0" timeOffset="25116.46">15525 3926 1295 0,'0'0'888'15,"0"0"-512"-15,0 0 168 16,0 0 6-16,0 0-272 15,0 0-113-15,0 0-165 16,-6-8 0-16,-3 22 0 16,-2 7 0-16,2 2 0 15,-4 5 0-15,1 5 0 16,-1-2 0-16,7 4 0 16,-3-4 0-16,-3 3 0 15,6-3 0-15,-3 1 0 16,-3-2 0-16,8-2 0 15,-7-1 0-15,7-8 0 16,-6 0 0-16,8-6 0 16,0-5 0-16,2-2 0 15,-2-1 0-15,2-3 0 0,0-2 0 16,-2 0 0-16,2 0 0 16,-5 0 0-16,5 0 0 15,-2 0 0-15,-2 0 0 16,-6-5 0-16,2-4 0 15,-11-4 0-15,2-3 0 16,-1-1 0-16,-7-6 0 16,4 2 0-16,-6-4 0 15,2 4 0-15,5 0 0 16,-2 3 0-16,8 1 0 16,-1 2 0-16,1 2 0 15,8 4 0-15,-3-2 0 16,3 1 0-16,-2 3 0 0,4-1 0 15,-3 2 0-15,5 2 0 16,0 1 0-16,2 3 0 16,0-1 0-16,0 1 0 15,0 0 0-15,0 0 0 16,0 0 0-16,0 0 0 16,0 0 0-16,0 0 0 15,0 0 0-15,0 0 0 16,0 0 0-16,0 0 0 15,0 0 0-15,0 0 0 16,0 0 0-16,0 0 0 16,0 0 0-16,2 0 0 0,7-3-504 15,-3-2-553-15</inkml:trace>
  <inkml:trace contextRef="#ctx0" brushRef="#br0" timeOffset="30770.54">12960 5249 153 0,'0'0'289'16,"0"0"24"-16,0 0-1 16,0 0 27-16,0 0-31 15,0 0 20-15,42-99 1 16,-35 80-17-16,2-1-31 15,-7 1-10-15,5 2-36 16,-5 3-13-16,-2-1-23 16,0 6 6-16,0 3-205 15,0 2 0-15,0 2 0 16,0 2 0-16,0 0 0 16,-2 0 0-16,-7 0 0 15,-7 0 0-15,-8 12 0 16,-3 4 0-16,-2 4 0 15,-2 2 0-15,4 4 0 0,0 3 0 16,5 3 0-16,-1 2 0 16,6 4 0-16,3-1 0 15,1 4 0-15,2-1 0 16,9 2 0-16,-3-3 0 16,5 0 0-16,0-1 0 15,0-4 0-15,5-3 0 16,8-4 0-16,2-3 0 15,-1-2 0-15,9-5 0 16,-4-5 0-16,8-5 0 16,2 0 0-16,0-6 0 15,2-1 0-15,-2 0 0 16,5 0 0-16,-5-8 0 0,-7-5 0 16,5-1 0-16,-10-2 0 15,-3-3 0-15,-1-1 0 16,-11 2 0-16,3 2 0 15,-5 1 0-15,0 1 0 16,-5 1 0-16,-10 1 0 16,-3 0 0-16,-7 1 0 15,-2 0 0-15,-1 1 0 16,-3 2 0-16,2 5 0 16,-2-4 0-16,4 5 0 15,0-1 0-15,5 3 0 16,1-3 0-16,8 1 0 0,5 0 0 15,-2-2 0 1,6 1 0-16,2 3 0 0,2-3 0 16,0 1 0-16,0 0 0 15,0 0 0-15,6 0 0 16,33-2-242-16,-4 2-553 16,3-2-312-16</inkml:trace>
  <inkml:trace contextRef="#ctx0" brushRef="#br0" timeOffset="31729.71">13435 5755 1270 0,'0'0'357'15,"0"0"152"-15,0 0-14 16,0 0-166-16,0 0-78 15,0 0-22-15,0 0 25 16,11 18-23-16,-9-18-60 16,0-12-171-16,-2-6 0 15,0-6 0-15,2-10 0 16,5-10 0-16,-2-6 0 16,-5-7 0-16,7-5 0 15,-5-1 0-15,-2-2 0 16,0 3 0-16,0 4 0 15,0 9 0-15,-2 10 0 16,-5 7 0-16,2 7 0 0,-2 9 0 16,5 8 0-16,0 4 0 15,2 4 0-15,0 0 0 16,0 0 0-16,0 0 0 16,0 16 0-16,0 4 0 15,0 6 0-15,2 6 0 16,7 2 0-16,-4 4 0 15,4 1 0-15,-3-4 0 16,5-1 0-16,3-1 0 16,-1-9 0-16,3-4 0 15,-1-4 0-15,1-6 0 16,1-4 0-16,4-4 0 16,-3-2 0-16,-3 0 0 0,3-2 0 15,0-11 0-15,0-8 0 16,-3-4 0-16,1-4 0 15,-3-3 0-15,1-4 0 16,-8-2 0-16,3-1 0 16,-7 1 0-16,-2 4 0 15,0 4 0-15,0 6 0 16,0 6 0-16,0 7 0 16,0 4 0-16,0 2 0 15,0 5 0-15,0 0 0 16,0 0 0-16,0 0 0 15,0 12 0-15,0 8 0 0,0 6 0 16,0 3 0-16,0 7 0 16,3 5 0-16,-3 3 0 15,0 2 0-15,0-2 0 16,0-1 0-16,0-2 0 16,5-1 0-16,-3 0 0 15,0-4 0-15,0-2 0 16,-2-1 0-16,2-5 0 15,0-5 0-15,-2-5 0 16,0-1 0-16,5-3 0 16,-5-4 0-16,0-2 0 15,0-1 0-15,0-2 0 16,0-1 0-16,0-2 0 0,0 1 0 16,0-3 0-1,0 0 0-15,0 0 0 0,0 0 0 16,0 0 0-16,-5 0 0 15,-3-5 0-15,-4-6 0 16,1 0 0-16,11-15-173 16,0 2-716-16,2-3-773 0</inkml:trace>
  <inkml:trace contextRef="#ctx0" brushRef="#br0" timeOffset="32527.34">14561 5000 1083 0,'0'0'756'15,"0"0"-488"-15,0 0 195 16,0 0 5-16,0 0-166 16,0 0-95-16,0 0-13 15,-10-3 4-15,-3 3-41 0,-5 0-157 16,-13 0 0-16,-7 3 0 15,-6 5 0-15,-1 4 0 16,1-7 0-16,5 1 0 16,10 0 0-16,10-4 0 15,-2-2 0-15,13 0 0 16,-4 0 0-16,3 0 0 16,7 0 0-16,0 0 0 15,2 0 0-15,0 0 0 16,0 0 0-16,0 0 0 15,0 2 0-15,0 3 0 16,0 2 0-16,-2 3 0 0,-5 5 0 16,5 4 0-1,0 1 0-15,0 6 0 0,-1 2 0 16,1 4 0 0,2 0 0-16,0 4 0 0,0-2 0 15,0 3 0-15,2-4 0 16,5 1 0-16,0-2 0 15,-3-1 0-15,-2-3 0 16,5 2 0-16,-5-3 0 16,0-1 0-16,1-1 0 15,-3-1 0-15,2 1 0 16,-2-4 0-16,0 1 0 16,0-1 0-16,0-4 0 15,0-2 0-15,0-5 0 16,0-3 0-16,0-7 0 0,0 0 0 15,0 0 0-15,0 0 0 16,0 0 0 0,0 0 0-16,0 0 0 0,0 0 0 15,0-5 0-15,0-10 0 16,0-2 0-16,13-17-312 16,3 3-581-16,-1 2-470 15</inkml:trace>
  <inkml:trace contextRef="#ctx0" brushRef="#br0" timeOffset="32782.01">14393 5444 1920 0,'0'0'567'16,"0"0"-247"-16,0 0 182 16,0 0-147-16,0 0-116 15,0 0-46-15,0 0-193 16,-112 23 0-16,70-8 0 15,-2-1 0-15,6-2 0 16,0-2 0-16,9-3 0 16,4-2 0-16,12-3 0 15,9-2 0-15,2 0 0 16,2 0 0-16,0 0 0 16,15-10 0-16,12-4-628 15,4-4-969-15</inkml:trace>
  <inkml:trace contextRef="#ctx0" brushRef="#br0" timeOffset="33425.74">15074 5238 383 0,'0'0'1520'0,"0"0"-816"0,0 0-223 15,0 0 37-15,0 0-158 16,0 0-230-16,0 0-130 16,37 0 0-16,-12 0 0 15,1-3 0-15,6-1 0 16,-1 2 0-16,0-2 0 15,-2 3 0-15,-5-3 0 16,1 1 0-16,-11 3 0 16,-6-1 0-16,1 1 0 15,-7 0 0-15,-2 0 0 0,0 0 0 16,0 0 0 0,0 0 0-16,0 0 0 0,0 0-158 15,-4 8-637-15,-7 1-355 0</inkml:trace>
  <inkml:trace contextRef="#ctx0" brushRef="#br0" timeOffset="33726.54">15124 5490 1460 0,'0'0'884'0,"0"0"-572"16,0 0 201-16,0 0 26 15,0 0-151-15,0 0-388 16,0 0 0-16,141 2 0 16,-99-2 0-16,-1 0 0 0,-6 0 0 15,-6-4 0-15,-2 2 0 16,-14-2 0-16,0 1 0 16,-3 3 0-16,-6 0 0 15,-2-3 0-15,-2 3 0 16,0-2 0-16,0 2 0 15,0-2 0-15,0-3 0 16,0 2 0-16,-13-11 0 16,-1 0-377-16,1-1-724 0</inkml:trace>
  <inkml:trace contextRef="#ctx0" brushRef="#br0" timeOffset="36863.4">16299 4770 1196 0,'0'0'597'15,"0"0"-98"-15,0 0-13 16,0 0-157-16,0 0-81 16,0 0-30-16,-16-104-26 15,10 86-21-15,-5 2-11 16,-3 0-160-16,1 0 0 16,0 2 0-16,-1 3 0 0,1 2 0 15,-1 3 0-15,1 1 0 16,-1 5 0-16,4 0 0 15,-9 0 0-15,9 0 0 16,-9 2 0-16,9 8 0 16,-3 7 0-16,-1 0 0 15,3 6 0-15,-1 3 0 16,8 4 0-16,-3 0 0 16,7 0 0-16,0 0 0 15,0 0 0-15,0-6 0 16,7-2 0-16,-1-5 0 15,6-6 0-15,1-1 0 16,3-2 0-16,-3-4 0 0,1 0 0 16,1-4 0-1,1 0 0-15,-1 0 0 0,1 0 0 16,2-1 0-16,-2-9 0 16,-3-2 0-16,3-5 0 15,-3 2 0-15,-4-4 0 16,2 0 0-16,-2-1 0 15,-3-1 0-15,-4 1 0 16,6 3 0-16,-6 2 0 16,-2 6 0-16,0 0 0 15,2 5 0-15,-2 0 0 16,0 4 0-16,0 0 0 16,0 0 0-16,0 0 0 15,0 0 0-15,0 4 0 16,0 10 0-16,0 4 0 15,0 8 0-15,2 4 0 0,0 6 0 16,-2 3 0-16,0 2 0 16,0 4 0-16,0 2 0 15,0-1 0-15,0-1 0 16,0 1 0-16,0-1 0 16,0-2 0-16,0 0 0 15,0-6 0-15,0-2 0 16,0-5 0-16,0-5 0 15,0 1 0-15,0-7 0 0,0-5 0 16,5-3 0-16,-5-4 0 16,0-5 0-16,2 0 0 15,-2-2 0-15,0 0 0 16,0 0 0-16,2 0 0 16,-2-2 0-16,2-7 0 15,6-10 0-15,-2-3 0 16,3-7 0-16,5 0 0 15,1-5 0-15,-1-2 0 16,3-1 0-16,-1 3 0 16,-1 3 0-16,-1 2 0 15,1 7 0-15,-1 4 0 16,-3 4 0-16,-5 2 0 16,5 6 0-16,-1 0 0 15,-4 4 0-15,5 2 0 0,3 0 0 16,-1 0 0-16,3 0 0 15,1 0 0-15,-3 5 0 16,1 2 0-16,-1 0 0 16,-3 0 0-16,-5-2 0 15,2 0 0-15,-4-1 0 16,-4-2 0-16,0-2 0 16,0 2 0-16,0-2 0 15,0 0 0-15,0 0 0 16,0 0 0-16,0 0 0 15,0 0 0-15,0 0 0 16,-12-8 0-16,6 0 0 16,-9 4 0-16,-1 2-179 0,3 2-1191 15</inkml:trace>
  <inkml:trace contextRef="#ctx0" brushRef="#br0" timeOffset="38104.71">17066 5617 535 0,'0'0'707'0,"0"0"-481"16,0 0 48-16,0 0 246 15,0 0-218-15,0 0-75 16,0 0-3-16,2 0-11 16,-2 0-8-16,-2 0-34 15,-9 0-41-15,-3 0-5 16,-1 0-20-16,-12 0-33 15,0 0-12-15,-4 0-60 16,0 0 0-16,-5 0 0 16,3 0 0-16,2 0 0 15,0 0 0-15,-3 0 0 16,3 0 0-16,0 0 0 0,0 0 0 16,-6-2 0-16,6 0 0 15,0-1 0-15,0-1 0 16,4 2 0-16,3 2 0 15,6-1 0-15,-5 1 0 16,6-3 0-16,-5 2 0 16,-1-2 0-16,-4 2 0 15,8-2 0-15,-6 3 0 16,7-1 0-16,3 1 0 16,-1-3 0-16,3 3 0 15,-1 0 0-15,3 0 0 0,-2-2 0 16,-1 2 0-1,3 0 0-15,-3-2 0 16,4 2 0-16,-3-1 0 16,1 1 0-16,1 0 0 0,-1 0 0 15,6 0 0-15,-3 0 0 16,5 0 0-16,0 0 0 16,-4 0 0-16,6 0 0 15,-2 0 0-15,-1 0 0 16,5 0 0-16,0 0 0 15,0 0 0-15,0 0 0 16,0 0 0-16,0 0 0 16,0 0 0-16,0 0 0 15,0 0 0-15,0 0 0 16,0 0 0-16,0 0 0 0,0 0 0 16,0-2 0-1,0 2 0-15,0 0 0 0,7 0 0 16,-5 0 0-1,10 0 0-15,-1 0 0 0,5 0-18 16,3 0-255-16,24 0-222 16,-10 0-158-16,1 0-482 0</inkml:trace>
  <inkml:trace contextRef="#ctx0" brushRef="#br0" timeOffset="41210.99">16170 5849 423 0,'0'0'999'0,"0"0"-372"15,0 0-271-15,0 0 30 16,0 0-38-16,0 0-81 15,0 0-56-15,-41 0-22 16,41-2-45-16,0 0 2 16,0 2-146-16,0-3 0 15,0 0 0-15,6-1 0 16,7-3 0-16,7 0 0 0,2 2 0 16,0-2 0-16,5 3 0 15,-2 2 0-15,-6 0 0 16,4 2 0-16,-5 0 0 15,-3 0 0-15,-3 0 0 16,1 2 0-16,-7 8 0 16,6 2 0-16,-8 2 0 15,3 1 0-15,-5 5 0 16,-2-3 0-16,0 1 0 16,-4 0 0-16,-17 1 0 15,4-4 0-15,-8-1 0 16,5-1 0-16,-3-6 0 15,8 0 0-15,7-3 0 16,0-4 0-16,4 0 0 16,4 0 0-16,0 0 0 0,0 0 0 15,0 0 0-15,0 0 0 16,4 0 0-16,10-2 0 16,3-3 0-16,6 1 0 15,-5 2 0-15,5 1 0 16,-4 1 0-16,-3 0 0 15,1 0 0-15,4 1 0 16,-6 10 0-16,1 1 0 16,0 4 0-16,-1 0 0 15,-2 2 0-15,1 2 0 16,-5 0 0-16,-3-1 0 16,2 1 0-16,-4-1 0 15,-4-1 0-15,0-2 0 0,0 0 0 16,0-1 0-16,0-2 0 15,-2-1 0-15,-8 0 0 16,-1-3 0-16,5 0 0 16,-6 2 0-16,-1-4 0 15,-2 1 0-15,1-2 0 16,1-2 0-16,-1 0 0 16,-1-2 0-16,-1 0 0 15,3-2 0-15,-3 2 0 16,3-2 0-16,-1 0 0 15,8 0 0-15,-3 0 0 16,-3 0 0-16,6 0 0 0,-3-2 0 16,3-4 0-1,-4 0 0-15,4 2 0 0,-3-1 0 16,3 0 0-16,-2-1 0 16,4 2 0-16,-3-1 0 15,3 0 0-15,2-2 0 16,0 2 0-16,2-4 0 15,0 2-93-15,0-7-376 16,6 3-151-16,10-2-377 0</inkml:trace>
  <inkml:trace contextRef="#ctx0" brushRef="#br0" timeOffset="42349.4">16827 5941 1008 0,'0'0'617'0,"0"0"-329"16,0 0 186-16,0 0-116 15,0 0-81-15,0 0-86 16,0 0-16-16,-2-18-37 16,-2 18-25-16,-5 0-40 15,-3 0-23-15,6 0 16 0,-7 0-26 16,1 6-1-16,-1 4-3 15,2 0-35-15,4 0 26 16,-2 2-14-16,5 0-7 16,0-2 27-16,-3 3-22 15,5-2 11-15,-1 0 15 16,1 0-34-16,-3 2-3 16,3-1 0-16,2 2 0 15,0-2 0-15,0 2 0 16,0 0 0-16,0 1 0 15,7 0 0-15,0 1 0 16,2-2 0-16,-3-1 0 16,5-1 0-16,-1-5 0 15,-4 0 0-15,3 2 0 16,-3-3 0-16,6-2 0 16,-3 0 0-16,-3 0 0 15,4-2 0-15,-2 1 0 0,3-2 0 16,3 1 0-16,-1-2 0 15,3 2 0-15,-3-2 0 16,3 0 0-16,-3 0 0 16,3 0 0-16,-3 0 0 15,1 0 0-15,-3-2 0 16,-3-1 0-16,1-4 0 16,3 3 0-16,-6-2 0 15,3 0 0-15,-4 0 0 0,4 0 0 16,-5 0 0-1,3 1 0-15,-3 0 0 0,-2-2 0 16,0 0 0-16,6-1 0 16,-6 0 0-16,0-1 0 15,-2 2 0-15,2-3 0 16,-2 1 0-16,2 0 0 16,-2 1 0-16,0-2 0 15,0 0 0-15,0-2 0 16,0 2 0-16,0 0 0 15,0-1 0-15,0 4 0 16,0-1 0-16,0 2 0 16,0 2 0-16,-4 0 0 15,2 0 0-15,-5 1 0 16,2 0 0-16,-6-4 0 0,3 4 0 16,-6-2 0-16,1-1 0 15,-1 3 0-15,3-2 0 16,0 1 0-16,2 1 0 15,-2 0 0-15,0 2 0 16,-16-2-3-16,7 3-630 16,-5-1-620-16</inkml:trace>
  <inkml:trace contextRef="#ctx0" brushRef="#br0" timeOffset="44464.54">11560 6948 1230 0,'0'0'548'16,"0"0"-227"-16,0 0 68 16,0 0-91-1,0 0-116-15,0 0-8 0,-89-116-35 16,66 101-1-16,8 5 4 15,-5 5-58-15,2 3-12 16,0 2-21-16,2 0-49 16,-3 3 25-16,1 14-26 15,-3 3 8-15,8 1 9 16,-1 6-17-16,8 3-1 16,2 2 0-16,4 2-1 0,0 4 0 15,6-1 2-15,10-6 6 16,1-3-4-16,8-5-2 15,-7-10-1-15,5-4 18 16,-6-8-18-16,-1-1 37 16,4 0 10-16,-2-7 11 15,-3-11 10-15,3-8-36 16,-5-3-32-16,-1-3 0 16,-8-2 0-16,3 0 0 15,-7 3 0-15,0-1 0 16,0 9 0-16,0 3 0 15,0 7 0-15,0 8 0 16,0 3 0-16,0 2 0 0,2 0 0 16,0 3 0-1,0 19 0-15,8 9 0 0,-6 11 0 16,-2 8 0-16,3 6 0 16,-5 9 0-16,0 0 0 15,0 1 0-15,-7-1 0 16,-7-2 0-16,6-2 0 15,-5-1 0-15,1-2 0 16,-1-3 0-16,2-4 0 16,-3-2 0-16,6-8 0 15,-4-4 0-15,-1-7 0 16,2-9 0-16,-3-7 0 16,1-7 0-16,4-3 0 15,-4-4 0-15,2 0 0 16,-3-7 0-16,3-11 0 15,-3-4 0-15,10-7 0 16,0-1 0-16,4-2 0 0,0-1 0 16,0 7 0-1,8 1 0-15,6 5 0 0,1 3 0 16,8 6 0-16,-3 3 0 16,7 2 0-16,-1 6 0 15,1 0 0-15,-5 0 0 16,5 0 0-16,-2 4 0 15,-8 4 0-15,4-2 0 16,-5 1 0-16,-3 0 0 16,-5-4 0-16,2 0 0 0,-6 0 0 15,-2-3 0-15,-2 0 0 16,0 0 0-16,0 0 0 16,0 0 0-1,0-6 0-15,0-4 0 0,0 1 0 16,0-3 0-16,0 0 0 15,0-3 0-15,18-9 0 16,4 5-787-16,1-2-789 0</inkml:trace>
  <inkml:trace contextRef="#ctx0" brushRef="#br0" timeOffset="44853.57">11950 7363 1476 0,'0'0'931'15,"0"0"-601"-15,0 0 181 16,0 0 10-16,0 0-194 16,0 0-327-16,0 0 0 15,94-18 0-15,-63 13 0 16,0 4 0-16,-2-3 0 15,-2 2 0-15,0 2 0 16,-10 0 0-16,4 0 0 16,-6 0 0-16,-3 0 0 15,-4 0 0-15,-6 0 0 16,3 0 0-16,-3 0 0 0,-2-2 0 16,0 2 0-16,0 0 0 15,0 0 0-15,0 0 0 16,0 0 0-16,0 0 0 15,0 0 0-15,-9 0 0 16,1 0 0-16,-19 0-168 16,2 8-739-16,0 0-698 0</inkml:trace>
  <inkml:trace contextRef="#ctx0" brushRef="#br0" timeOffset="45168.91">12088 7515 1996 0,'0'0'676'16,"0"0"-381"-16,0 0 393 15,0 0-247-15,0 0-441 16,0 0 0-16,0 0 0 16,105 5 0-16,-83-5 0 15,-2 0 0-15,1 0 0 16,-8 0 0-16,-5 0 0 15,2 0 0-15,-6 0 0 16,-4 0 0-16,0 0 0 16,0 0 0-16,0 0 0 15,0 0 0-15,0 0 0 0,0 0 0 16,0 0 0 0,-14-3 0-16,-1-1 0 0,-5-2 0 15,0 1-314 1,2-4-743-16</inkml:trace>
  <inkml:trace contextRef="#ctx0" brushRef="#br0" timeOffset="47275.11">12835 7037 1237 0,'0'0'664'15,"0"0"-173"-15,0 0-24 16,0 0-99-16,0 0-62 16,0 0-63-16,0 0-50 15,-8-19-66-15,8 25-127 16,0 15 0-16,0 6 0 15,2 11 0-15,2 9 0 0,-2 3 0 16,-2 6 0-16,2 0 0 16,-2 2 0-16,0-2 0 15,0-1 0-15,0-5 0 16,0-5 0-16,0-4 0 16,0-8 0-16,0-8 0 15,0-9 0-15,0-6 0 16,0-6 0-16,0-4 0 15,0 0 0-15,0 0 0 16,0 0 0-16,0 0 0 16,0-6 0-16,0-2 0 15,0-4 0-15,0-3 0 16,0 0 0-16,23-17 0 16,6 4-550-16,0-3-429 0</inkml:trace>
  <inkml:trace contextRef="#ctx0" brushRef="#br0" timeOffset="48436.61">13321 7277 1642 0,'0'0'555'0,"0"0"-275"16,0 0 190-16,0 0-172 0,0 0-70 16,0 0-18-16,0 0-44 15,-43-68-32-15,43 48-21 16,0-3-113-16,10-1 0 15,3-1 0-15,7 0 0 16,1 5 0-16,0 2 0 16,4 6 0-16,2 2 0 15,-5 6 0-15,5 0 0 0,1 4 0 16,-5 0 0-16,-3 0 0 16,-3 8 0-16,2 6 0 15,-3 4 0 1,-3 2 0-16,-5 4 0 0,2 2 0 15,-8 3 0 1,-2-2 0-16,0 4 0 0,-7-3 0 16,-13 0 0-16,-2-3 0 15,-7 1 0-15,-3-5 0 16,1 1 0-16,2-2 0 16,0-2 0-16,7-2 0 15,2 0 0-15,2-2 0 16,3-2 0-16,3 2 0 15,6-2 0-15,-1 1 0 16,5 1 0-16,0 2 0 0,2 0 0 16,0-1 0-16,0 0 0 15,0 0 0-15,2-1 0 16,7-1 0-16,-1-1 0 16,6-3 0-16,-1 2 0 15,1-1 0-15,1-2 0 16,-1 0 0-16,1-1 0 15,-1-5 0-15,1 3 0 16,-1-3 0-16,1-2 0 16,-2 0 0-16,1 0 0 15,-1 0 0-15,1-2 0 16,-3-5 0-16,3-4 0 16,-8 1 0-16,5-2 0 0,-7 1 0 15,6-1 0 1,-6 3 0-16,-4-4 0 0,0 4 0 15,0-3 0-15,0 1 0 16,0 2 0-16,0-1 0 16,0 2 0-16,-2-1 0 15,-10-1 0-15,6 2 0 16,-5-2 0-16,-3 2 0 16,1 0 0-16,-1 1 0 15,-1-2 0-15,1 1 0 16,3 3 0-16,3-7 0 15,-4 6 0-15,1-5 0 16,-2 2 0-16,6-3 0 16,-4-1 0-16,0 1 0 15,2-2 0-15,0-2 0 16,-2 0 0-16,5 0 0 0,-4 2 0 16,8-2 0-16,-2 2 0 15,-3 2 0-15,5-2 0 16,0 0 0-16,-2 0 0 15,-2 0 0-15,4 2 0 16,2 2 0-16,0 1 0 16,0 4 0-16,0 1 0 15,0 1 0-15,0 2 0 16,0 1 0-16,0 0 0 0,0 0 0 16,0 0 0-1,0 0 0-15,8 0-92 0,20 5-491 16,-4 5-230-16,3 1-538 15</inkml:trace>
  <inkml:trace contextRef="#ctx0" brushRef="#br0" timeOffset="49159.65">13976 7411 1117 0,'0'0'790'0,"0"0"-535"16,0 0 103-16,0 0 130 15,0 0-206-15,0 0-106 16,0 0-42-16,-46-42-2 15,35 40-44-15,-1 2 11 16,-1 0-36-16,-3 0-4 16,3 0-4-16,-1 10-55 15,1-1 0-15,-1 5 0 16,6 1 0-16,-1 2 0 16,-3 0 0-16,8 1 0 15,2 3 0-15,0-2 0 0,2 2 0 16,0 1 0-16,0 0 0 15,2-2 0-15,10-1 0 16,-4 2 0-16,5-3 0 16,1-4 0-16,-1 0 0 15,1-3 0-15,-3-4 0 16,0 0 0-16,-2-4 0 16,4 1 0-16,1-4 0 15,-1 0 0-15,3 0 0 16,-1 0 0-16,1 0 0 15,-1-7 0-15,4-2 0 16,-9-3 0-16,1 0 0 0,-1-4 0 16,-6 0 0-1,-2-2 0-15,-2-3 0 0,0 0 0 16,0-4 0-16,0 1 0 16,-2 1 0-16,-10-2 0 15,4 2 0-15,-3 4 0 16,-3 1 0-16,3 3 0 15,-2 2 0-15,6 3 0 16,-2 2 0-16,-2 2 0 16,4 2 0-16,-4 0 0 15,-2 0 0-15,-1 0 0 16,1 2 0-16,2 2 0 16,-2 0-87-16,4 0-538 15,5 0-539-15</inkml:trace>
  <inkml:trace contextRef="#ctx0" brushRef="#br0" timeOffset="50701.76">14489 7872 857 0,'0'0'249'0,"0"0"10"16,0 0 116-16,0 0 163 15,0 0-206-15,0 0-54 16,0 0-14-16,0 2-24 16,2-6-63-16,3-8-38 15,4-4-40-15,-3-4-3 16,5-6-1-16,3-4-29 15,-3-4-34-15,-5-2-32 0,4-3 0 16,-8 0 0 0,-2-4 0-16,0 0 0 15,0-1 0-15,-4-3 0 16,-10 1 0-16,-3-2 0 0,-2 3 0 16,4-1 0-16,1 5 0 15,6 3 0-15,1 7 0 16,0 7 0-16,0 5 0 15,5 2 0-15,2 8 0 16,-2 2 0-16,2 3 0 16,0 4 0-16,0 0 0 15,0 0 0-15,0 12 0 0,2 9 0 16,14 4 0 0,-3 8 0-16,0 2 0 0,3 4 0 15,-3 0 0-15,1-2 0 16,-3-4 0-16,1 1 0 15,-2-8 0-15,3-1 0 16,1-6 0-16,-1-8 0 16,1-2 0-16,1-6 0 15,-1-3 0-15,-1 0 0 16,3 0 0-16,-1-6 0 16,1-11 0-16,4-6 0 15,-2-5 0-15,-3-4 0 16,-1-1 0-16,-3-6 0 15,-5-1 0-15,2 0 0 16,-8-3 0-16,0 5 0 0,0 5 0 16,0 7 0-16,0 7 0 15,0 7 0-15,0 6 0 16,0 5 0-16,0 1 0 16,0 0 0-16,0 3 0 15,0 15 0-15,0 8 0 16,0 9 0-16,6 5 0 15,-4 4 0-15,5 2 0 16,-5-2 0-16,0-3 0 16,-2 0 0-16,0-1 0 15,2-2 0-15,6-4 0 16,-4-2 0-16,-2-4 0 16,5-4 0-16,-3 1 0 15,0-5 0-15,4-2 0 16,-4-1 0-16,-2-2 0 0,5-4 0 15,-5 1 0-15,0-4 0 16,-2 1 0-16,0-3 0 16,2-2 0-16,-2-2 0 15,0 0 0-15,0-2 0 16,0 0 0-16,0 0 0 16,0 0 0-16,0 0 0 15,0 0 0-15,0 0 0 16,0-2 0-16,0-7 0 15,-6-12 0-15,-5 3-354 0,-1-1-1108 16</inkml:trace>
  <inkml:trace contextRef="#ctx0" brushRef="#br0" timeOffset="51790.67">15454 7406 1298 0,'0'0'489'16,"0"0"-173"0,0 0 181-16,0 0-151 0,0 0-51 15,0 0-56-15,0 0-35 16,-15-71 2-16,8 64-56 16,-6 4-94-16,-3 1-56 15,-4 0 0-15,2 2 0 16,-7 0 0-16,6 0 0 15,-6 0 0-15,7 7 0 16,1 0 0-16,-2 0 0 0,4 5 0 16,1 1 0-16,4 1 0 15,-2 2 0-15,1 0 0 16,0 0 0 0,7 2 0-16,-1 2 0 0,-2 1 0 15,7 1 0-15,0 1 0 16,0 0 0-16,0-1 0 15,7-1 0-15,0 0 0 16,6-1 0-16,1-3 0 16,-1 3 0-16,0-7 0 15,1 0 0-15,-1-1 0 16,1-1 0-16,1-2 0 16,1-4 0-16,1-1 0 15,1-2 0-15,5-2 0 16,-4 0 0-16,4 0 0 0,-5 0 0 15,-1 0 0-15,2-2 0 16,-9-2 0-16,2 0 0 16,-1 0 0-16,-7 1 0 15,3 2 0-15,-5-1 0 16,-2 2 0-16,0 0 0 16,0 0 0-16,0-2 0 15,0 2-177-15,-11-4-839 0</inkml:trace>
  <inkml:trace contextRef="#ctx0" brushRef="#br0" timeOffset="57334.95">16491 7485 851 0,'0'0'855'16,"0"0"-183"-16,0 0-315 15,0 0 24-15,0 0-50 0,0 0-79 16,0 0-36-1,0 0-35-15,9 0-181 0,11-2 0 16,0-3 0-16,9-3 0 16,0 2 0-1,0-1 0-15,-4 3 0 0,-8 0 0 16,-1 2 0-16,-7 0 0 16,-7 2 0-16,-2 0 0 15,0 0 0-15,-4 0 0 16,-19 0 0-16,-12 0 0 15,-13 4 0-15,-2 2 0 16,-8 0 0-16,4-2 0 16,10 1 0-16,3-1 0 15,14-4 0-15,10 0 0 16,5 0 0-16,10 0 0 0,0 0 0 16,2 0 0-1,0 0 0-15,0 0 0 0,0 0 0 16,14 0 0-16,3 0 0 15,14 0-306-15,0 0-427 16,-6 0-291-16</inkml:trace>
  <inkml:trace contextRef="#ctx0" brushRef="#br0" timeOffset="57437.23">16491 7485 396 0</inkml:trace>
  <inkml:trace contextRef="#ctx0" brushRef="#br0" timeOffset="57720.98">16491 7485 396 0,'-76'140'1374'0,"83"-140"-869"0,-3 0-166 0,10 0-10 16,1 0-77-16,8-5-104 15,1-1-33-15,8 2 17 16,-3 0-18-16,-6 0-4 16,2 4-20-16,-9 0-26 15,-3 0 7-15,-11 0-32 16,-2 0-21-16,0 0-18 15,-2 0 0-15,-17 2 0 16,-10 8 0-16,-8 0 0 16,-3 2 0-16,5-3 0 15,-1 0 0-15,12-3 0 16,1-2 0-16,10-2 0 16,9-2 0-16,2 0 0 15,2 0 0-15,0 0 0 0,0 0 0 16,0 0 0-1,2 0 0-15,9-6 0 0,4-2 0 16,9-4-113-16,1 0-542 16,0 2-772-16</inkml:trace>
  <inkml:trace contextRef="#ctx0" brushRef="#br0" timeOffset="58368.21">17307 7342 1691 0,'0'0'644'0,"0"0"-299"0,0 0 117 16,0 0-101-16,0 0 7 16,0 0-143-16,0 0-225 15,0 0 0-15,-13-35 0 16,21 61 0-16,7 12 0 15,6 8 0-15,-3 7 0 16,-3 1 0-16,3 0 0 16,0-1 0-16,-7-4 0 15,0-5 0-15,1-4 0 0,-8-6 0 16,3-8 0-16,-5-8 0 16,0-6 0-16,-2-3 0 15,0-7 0-15,0-2 0 16,0 0 0-16,0 0 0 15,0 0 0-15,0-7 0 16,-6-5 0-16,-6-4 0 16,1-2 0-16,7-13 0 15,-1 2-227-15,5-1-895 0</inkml:trace>
  <inkml:trace contextRef="#ctx0" brushRef="#br0" timeOffset="59283.66">17775 7360 1886 0,'0'0'669'15,"0"0"-466"-15,0 0 103 16,0 0 30-16,0 0-117 16,0 0-44-16,0 0-53 15,-16-49-23-15,27 37-18 16,5 2-81-16,9 0 0 0,2 1 0 16,-4 2 0-16,6 1 0 15,5 5 0-15,-7 1 0 16,-3 0 0-16,-1 0 0 15,-8 1 0-15,-5 7 0 16,-6 2 0-16,-2 2 0 16,-2 4 0-16,0 4 0 15,-11 2 0-15,-7 4 0 16,-2 2 0-16,-7 2 0 16,3-1 0-16,-5 3 0 15,4-5 0-15,7 4 0 0,-1-5 0 16,3 2 0-16,-3-5 0 15,11 2 0-15,-1-4 0 16,9 2 0-16,-2-3 0 16,2-2 0-16,0-1 0 15,0-5 0-15,2 1 0 16,7-3 0-16,-1-1 0 16,4-4 0-16,3-1 0 15,1-2 0-15,7 1 0 16,-4-3 0-16,8 0 0 15,0 0 0-15,2-5 0 16,-6-2 0-16,-6-2 0 16,-3 4 0-16,-6-2 0 15,1-1 0-15,-7 0 0 16,0-1 0-16,-2-4 0 0,0 1 0 16,0-2 0-16,0-2 0 15,-13-1 0-15,-2-4 0 16,-3-2 0-16,0 1 0 15,-4 1 0-15,4 1 0 16,3 0 0-16,-1 2 0 16,3-1 0-16,1 1 0 15,-1 2 0-15,7-2 0 16,-6 1 0-16,1 0 0 16,5 1 0-16,-4 2 0 15,4 0 0-15,-1 5 0 16,5 0 0-16,0 5 0 15,2 3 0-15,0-2 0 0,0 3 0 16,-2-3 0-16,2 3 0 16,0 0 0-16,0 0 0 15,0 0 0-15,0 0 0 16,0 0 0-16,0 0-36 16,17 9-607-16,1 3-149 15,7-1-420-15</inkml:trace>
  <inkml:trace contextRef="#ctx0" brushRef="#br0" timeOffset="59960.47">18347 7457 755 0,'0'0'1008'0,"0"0"-658"15,0 0 141-15,0 0-4 16,0 0-195-16,0 0-57 16,0 0-10-16,6-46 28 15,-14 44-253-15,2 2 0 16,-3 0 0-16,-5 0 0 16,3 0 0-16,-4 6 0 15,1 6 0-15,-1 2 0 16,1 2 0-16,1 2 0 0,4 2 0 15,-2 0 0 1,7 3 0-16,-1-1 0 0,3 0 0 16,2 0 0-16,0-2 0 15,0 1 0-15,0-4 0 16,11-1 0 0,-2-3 0-16,-2-1 0 0,6-1 0 15,0-1 0-15,1 1 0 16,1-4 0-16,1 0 0 15,-3 2 0-15,5-6 0 16,-5 2 0-16,3-5 0 16,-3 0 0-16,1 0 0 15,-1 0 0-15,3-5 0 16,-1-7 0-16,1-2 0 0,-3-3 0 16,1 2 0-16,-3-5 0 15,-7 3 0-15,3-4 0 16,-7 1 0-16,0-1 0 15,0-1 0-15,0 0 0 16,-9 0 0-16,-2 1 0 16,2 1 0-16,-2 4 0 15,-2 0 0-15,-1 3 0 16,1 2 0-16,-1 2 0 16,1 0 0-16,-3 3 0 15,1 2 0-15,-1 0 0 16,-1 1 0-16,-4-4 0 15,1 3 0-15,-13 0 0 0,-1-1 0 16,3 2-1034-16</inkml:trace>
  <inkml:trace contextRef="#ctx0" brushRef="#br0" timeOffset="61506.59">19190 7386 1024 0,'0'0'737'16,"0"0"-142"-16,0 0-102 15,0 0-133-15,0 0-47 16,0 0-47-16,0 0-55 16,-22-12-114-16,13 13-97 15,-2 13 0-15,3 4 0 0,-11 7 0 16,1 0 0-16,1 6 0 15,-1-2 0-15,-3 4 0 16,6-5 0-16,4 0 0 16,2-2 0-16,0-2 0 15,7-2 0-15,2-4 0 16,-2-2 0-16,2-6 0 16,0-3 0-16,0 0 0 15,0-5 0-15,0-2 0 16,0 0 0-16,0 0 0 15,0 0 0-15,0 0 0 16,0-3 0-16,0-10 0 16,0 1 0-16,0-2 0 15,0-2 0-15,-2-7-369 16,-3 6-412-16,0 1-409 0</inkml:trace>
  <inkml:trace contextRef="#ctx0" brushRef="#br0" timeOffset="61865.54">18914 7449 1654 0,'0'0'700'0,"0"0"-191"16,0 0 40-16,0 0-94 16,0 0-226-16,0 0-229 15,0 0 0-15,0-16 0 16,2 16 0-16,12 8 0 15,1 9 0-15,3 8 0 16,9 3 0-16,-1 4 0 0,3 0 0 16,-2-1 0-16,2-1 0 15,-2-2 0-15,-5-2 0 16,1-4 0-16,-6-2 0 16,-1-3 0-16,-3-5 0 15,-1-1 0-15,-10-5 0 16,5 0 0-16,-7-4 0 15,0-2 0-15,0 0 0 16,0 0 0-16,0 0 0 16,-5 0 0-16,1-4-195 15,-6-8-601-15,8-2-547 0</inkml:trace>
  <inkml:trace contextRef="#ctx0" brushRef="#br0" timeOffset="62202.94">19358 7444 2056 0,'0'0'728'0,"0"0"-275"15,0 0 115-15,0 0-277 16,0 0-291-16,0 0 0 16,0 0 0-16,0-51 0 15,2 61 0-15,2 14 0 16,5 10 0-16,5 11 0 15,-3 1 0-15,-5 4 0 16,4-2 0-16,-8-2 0 0,2-6 0 16,-2-2 0-16,-2-8 0 15,0-6 0-15,0-6 0 16,0-8 0-16,0-1 0 16,0-6 0-16,0-3 0 15,0 0 0-15,0 0 0 16,0 0 0-16,0-3 0 15,9-22-119-15,2 1-671 16,3 1-656-16</inkml:trace>
  <inkml:trace contextRef="#ctx0" brushRef="#br0" timeOffset="62609.53">19779 7546 1273 0,'0'0'1063'16,"0"0"-705"-16,0 0 275 15,0 0-65-15,0 0-367 16,0 0-201-16,0 0 0 16,5-26 0-16,-19 26 0 15,-6 13 0-15,2 7 0 16,-7 6 0-16,6 6 0 16,1 2 0-16,7 4 0 15,6-1 0-15,5-3 0 16,0-2 0-16,9-8 0 15,16-6 0-15,6-7 0 16,5-10 0-16,-1-1 0 16,7-1 0-16,-3-18 0 0,-6-6 0 15,0-9 0-15,-6 1 0 16,-3-5 0-16,-8 0 0 16,-14 0 0-16,-2 3 0 15,0 4 0-15,-11 3 0 16,-7 5 0-16,-2 7 0 15,-4 5 0-15,-3 2 0 16,-2 3 0-16,0 4 0 16,-16-2-72-16,12 2-782 15,-1-4-861-15</inkml:trace>
  <inkml:trace contextRef="#ctx0" brushRef="#br0" timeOffset="63015.61">19634 7168 1669 0,'0'0'788'0,"0"0"-546"15,0 0 130-15,0 0 86 16,0 0-255-16,0 0-55 16,0 0-23-16,20 0-34 0,0 0-91 15,7 0 0 1,4 0 0-16,-2-4 0 0,-2 1 0 16,0-1 0-16,-10 0 0 15,-3 0 0-15,-1 1 0 16,-9 3 0-16,-2 0 0 15,4 0 0-15,-6 0 0 16,0 0 0-16,0 0 0 16,0 0 0-16,0 0 0 15,0 0 0-15,0 0 0 16,-10 0 0-16,8 0-581 16,0 0-551-16</inkml:trace>
  <inkml:trace contextRef="#ctx0" brushRef="#br0" timeOffset="63689.91">20428 6697 1410 0,'0'0'403'0,"0"0"-42"15,0 0 189-15,0 0-168 16,0 0-60-16,0 0-40 16,0 0-43-16,18-78-92 15,-18 76-147-15,0 2 0 0,-3 0 0 16,-8 0 0-16,-4 8 0 16,-8 8 0-16,1 6 0 15,-5 6 0-15,0 5 0 16,3 0 0-16,6 6 0 15,0-1 0-15,5 2 0 16,2-2 0-16,6-2 0 16,3-2 0-16,2-2 0 15,0-4 0-15,2 0 0 16,12-6 0-16,3-1 0 16,-1-3 0-16,7-4 0 15,-4-5 0-15,-1-4 0 16,5-3 0-16,-4-2 0 15,2 0 0-15,-1 0 0 16,-3-12 0-16,4-3 0 0,-8-2 0 16,-2-4 0-16,-2-1 0 15,-7 0 0-15,0 1 0 16,-2-2 0-16,0 3 0 16,0 2 0-16,-4 1 0 15,-9 2 0-15,-3 4 0 16,-2-2 0-16,-6 3 0 15,-5 1 0-15,0 2 0 16,-10 2 0-16,6 4 0 16,0 1 0-16,-1-2 0 0,10 2 0 15,2-2 0-15,6 2 0 16,3 0 0-16,1 0 0 16,8 0 0-16,0 0 0 15,-3 0 0-15,5 2 0 16,2 13 0-16,0-1-606 15,0 1-640-15</inkml:trace>
  <inkml:trace contextRef="#ctx0" brushRef="#br0" timeOffset="64664.66">20874 7536 1646 0,'0'0'503'0,"0"0"-150"16,0 0 149-16,0 0-214 15,0 0-56-15,0 0-55 16,0 0-29-16,-54-81-8 16,38 75-33-16,-1 4-107 15,-4 2 0-15,1 0 0 16,-2 0 0-16,2 0 0 0,-5 2 0 15,6 6 0 1,-6 0 0-16,7 5 0 0,1-1 0 16,-2 1 0-1,3 4 0-15,3-1 0 16,5 1 0-16,-4 2 0 0,1 1 0 16,7-1 0-16,-3 2 0 15,3-1 0-15,1-1 0 16,3 1 0-16,0 1 0 15,0-1 0-15,0-3 0 16,0-2 0-16,0-1 0 16,5-2 0-16,6-2 0 15,-2 0 0-15,-3-1 0 0,8-1 0 16,-3-2 0 0,3 1 0-16,-1-1 0 0,3-2 0 15,-1 0 0-15,1-2 0 16,-3-2 0-16,3 0 0 15,-3 0 0-15,3 0 0 16,-3 0 0-16,5 0 0 16,-3 0 0-16,6 0 0 15,-8-3 0-15,-2-1 0 16,-2-1 0-16,2 3 0 16,-5-1 0-16,6 0 0 15,-3 0 0-15,-3 2 0 16,6-1 0-16,-8 0 0 15,7 1 0-15,-1 1 0 16,-6-3 0-16,0 3 0 0,3 0 0 16,-7-2 0-16,2 2 0 15,-2 0 0-15,0-2 0 16,0 2 0-16,0-1 0 16,0-4 0-16,-13-7 0 15,-12 0-874-15,3-3-1543 0</inkml:trace>
  <inkml:trace contextRef="#ctx0" brushRef="#br0" timeOffset="67108.67">21888 7718 2016 0,'0'0'744'16,"0"0"-399"-16,0 0 184 15,0 0-223-15,0 0-150 16,0 0-156-16,0-4 0 15,16-4 0-15,1-2 0 16,12 3 0-16,-2-4 0 16,0 3 0-16,-5 0 0 15,0 2 0-15,-8 2 0 0,-6 2 0 16,-1 2 0-16,-7 0 0 16,0 0 0-16,0 0 0 15,0 0 0-15,-13 0 0 16,-12 2 0-16,-8 6 0 15,-9 0 0-15,-12 2 0 16,5 1 0-16,-3-2 0 16,10-1 0-16,9-2 0 15,10-3 0-15,10 0 0 16,7-1 0-16,6-2 0 16,0 0 0-16,0 0 0 15,0 0 0-15,0 0 0 16,0 0 0-16,6 0 0 15,12 0 0-15,0 0 0 16,2-5 0-16,4 2 0 0,17 3-353 16,-10 0-365-16,-4 0-270 15</inkml:trace>
  <inkml:trace contextRef="#ctx0" brushRef="#br0" timeOffset="67213.95">21888 7718 1187 0</inkml:trace>
  <inkml:trace contextRef="#ctx0" brushRef="#br0" timeOffset="67521.28">21888 7718 1187 0,'2'128'373'0,"-2"-128"-125"0,0 0 247 0,0 0-173 16,2 0-123-16,14 3-17 16,9-3 17-16,3 0-15 15,6 0-71-15,4 0 5 16,-7 0-7-16,0 0 0 0,-6-5 8 15,-10 5-53-15,-9-2 3 16,2 2-69-16,-8 0 0 16,0 0 0-16,-2 0 0 15,-21 0 0-15,-8 8 0 16,-12 2 0-16,-8 2 0 16,2-2 0-16,3 0 0 15,5-2 0-15,8 0 0 16,8-3 0-16,12-2 0 15,4-3 0-15,4 0 0 0,5 0 0 16,0 0 0 0,0 0 0-16,0 0 0 0,0 0 0 15,0-3 0-15,5-7 0 16,2-11-99-16,-5 4-573 16,-2-2-564-16</inkml:trace>
  <inkml:trace contextRef="#ctx0" brushRef="#br0" timeOffset="70558.86">18696 7911 897 0,'0'0'812'16,"0"0"-233"-16,0 0-95 15,0 0-167-15,0 0-107 16,0 0-41-16,0 0-31 15,0 0-8-15,-9 20 1 16,9-2-49-16,0 4-10 16,0 0 3-16,2 0-75 15,9 2 0-15,-5-2 0 16,4-5 0-16,1 2 0 0,-5-3 0 16,1-5 0-1,-3 1 0-15,-1-5 0 0,-1-1 0 16,-2 1 0-16,0-4 0 15,0-1 0-15,0 2 0 16,0 1 0-16,0-2 0 16,-5 1 0-16,-10 1 0 15,-1-2 0-15,-8 3 0 16,4-2 0-16,-5 0 0 16,-2 0 0-16,6 1 0 15,-6 1 0-15,0-3 0 16,-2 1 0-16,2 1 0 15,-2-2 0-15,2 1 0 0,-2-2 0 16,4 3 0-16,4-3 0 16,-4-1 0-16,7 1 0 15,1 0 0-15,-2 0 0 16,6 1 0-16,2-2 0 16,0 2 0-16,0-3 0 15,-1 0 0-15,8 1 0 16,0-1 0-16,-1 0 0 15,3 0 0-15,2 0 0 16,0 0 0-16,0 0 0 16,0 0 0-16,0 0 0 15,0 0 0-15,0 0 0 16,0 0 0-16,0-8 0 16,0-1 0-16,0-3 0 0,0 1 0 15,0-3 0-15,7 2 0 16,-5 0 0-16,0 1 0 15,-2-4 0-15,0 3 0 16,0-2 0-16,0 0 0 16,0 2 0-16,0 1 0 15,0 2 0-15,0 3 0 16,0 2 0-16,0 2 0 16,-2-1 0-16,2 3 0 15,0 0 0-15,0 0 0 16,0 0 0-16,0 0 0 15,0 0 0-15,0 0 0 16,0 0 0-16,0 0 0 0,0 0 0 16,0 9 0-16,0 1 0 15,0 2 0-15,0 1 0 16,0-4 0-16,0 3 0 16,0 0 0-16,0 1 0 15,0-1 0-15,0-1 0 16,0 1 0-16,0 2 0 15,2-2 0-15,0 2 0 16,5-3 0-16,-5 0 0 16,-2-3 0-16,2 1 0 15,-2-2 0-15,0-1 0 16,0 2 0-16,0-1 0 16,0-2 0-16,0 3 0 0,-13-1 0 15,0 0 0 1,-5 1 0-16,-7-1 0 0,6-3 0 15,-6-1 0-15,5 1 0 16,-3-1 0-16,8-1 0 16,-3 0 0-16,-5 0 0 15,8-2 0-15,-5 0 0 16,0 1 0-16,2-1 0 16,5 0 0-16,-3 3 0 15,3-3 0-15,9 0 0 16,-6 0 0-16,10 0 0 15,-2 0 0-15,0 0 0 0,0 0 0 16,-3 0 0-16,3 0 0 16,0-6 0-16,0-5 0 15,0-3 0-15,-6-1 0 16,6-3 0-16,-4-7 0 16,-3-1 0-16,-5-4 0 15,1-4 0-15,-1-2 0 16,-1 2 0-16,-1 0 0 15,3 6 0-15,2 6 0 16,6 6 0-16,1 4 0 16,-3 6 0-16,7 3 0 15,0 2 0-15,0 1 0 16,0 0 0-16,0 0 0 16,0 0 0-16,0 4 0 15,0 7 0-15,0 6 0 0,0 1 0 16,0 3 0-16,0-2 0 15,0 1 0-15,-2 1 0 16,-2 2 0-16,-3-2 0 16,2-4 0-16,-4-1 0 15,5-3 0-15,0-4 0 16,-3-3 0-16,5-2 0 16,2-4 0-16,0 0 0 15,0 0 0-15,0 0 0 16,0 0 0-16,0 0 0 15,0-4 0-15,0-8 0 16,0-4 0-16,0-3 0 16,0-6 0-16,0-1 0 0,0-2 0 15,2 0 0-15,9 2 0 16,-2 4 0-16,-2 3 0 16,2 8 0-16,-3 4 0 15,5 3 0-15,1 4 0 16,1 0 0-16,5 0 0 15,-1 4 0-15,8 12 0 16,-5-2 0-16,3 5 0 16,-8-3 0-16,-1-2 0 15,-8-2 0-15,1-3 0 16,-5-2 0-16,-2-3 0 16,0-2 0-16,0-1 0 15,0 2 0-15,0 1 0 16,2 4 0-16,-2 2-769 15,2 0-1104-15</inkml:trace>
  <inkml:trace contextRef="#ctx0" brushRef="#br0" timeOffset="71655.7">18542 8721 993 0,'0'0'592'15,"0"0"-109"-15,0 0-170 16,0 0-117-16,0 0-91 0,0 0-50 15,0 0-6-15,73-46 3 16,-44 35-4-16,2 1 28 16,-4 3 8-16,0-2 12 15,-9 3 3-15,-5 1-21 16,0 0-5-16,-10 3-3 16,-3 2-31-16,0 0 18 15,0 0-1-15,0 0 1 16,-5 0 6-16,-19 0-20 15,-7 0-2-15,-12 0-16 16,-5 7-5-16,-8-2 22 16,-2 1-11-16,0-2 17 15,2 3 24-15,0-4-32 16,5 2-40-16,4-1 0 16,5-1 0-16,3-1 0 0,6-2 0 15,4 0 0-15,10 0 0 16,0 0 0-16,9 0 0 15,0 0 0-15,10 0 0 16,0 0 0-16,0-2 0 16,0-3 0-16,0-4 0 15,0-1 0-15,16-2 0 16,1 1 0-16,8-3 0 16,4 0 0-16,0-1 0 15,0 1 0-15,0 0 0 16,-2 4 0-16,-9 2 0 15,-3 2 0-15,-6 2 0 0,-4 2 0 16,0 2 0 0,-5 0 0-16,0 0 0 0,0 0 0 15,0 0 0-15,0 0 0 16,-8 4 0-16,-7 7 0 16,-3 3 0-16,-6-1 0 15,-5 3 0-15,0-4 0 16,4 0 0-16,5-2 0 15,-3-1 0-15,8-4 0 16,1 1 0-16,10-2 0 16,0 2 0-16,-3-2 0 0,7 1 0 15,0 2 0 1,0 3 0-16,0 2 0 0,7 5 0 16,9 0 0-16,1 2 0 15,1 1 0-15,5-4 0 16,-4 0 0-1,2 0 0-15,-6-4 0 0,1-2 0 16,-10-1 0-16,6-6 0 16,-10 1 0-16,0-4 0 15,-2 2 0-15,0-2 0 16,0 0 0-16,0 0 0 16,7-6 0-16,-5-9 0 15,0-7-913-15</inkml:trace>
  <inkml:trace contextRef="#ctx0" brushRef="#br0" timeOffset="72804.78">22650 7328 1670 0,'0'0'820'0,"0"0"-287"15,0 0 53-15,0 0-99 16,0 0-487-16,0 0 0 15,-13-21 0-15,13 21 0 16,0 16 0-16,13 10 0 16,3 4 0-16,-1 8 0 15,10 3 0-15,-7 4 0 16,-1 0 0-16,-1-1 0 16,-3-5 0-16,-2-4 0 15,-1-3 0-15,-8-8 0 16,2-2 0-16,3-8 0 0,-5-2 0 15,0-7 0-15,-2 2 0 16,0-5 0-16,0-2 0 16,0 0 0-16,0 0 0 15,0 0 0-15,0 0 0 16,0 0 0-16,0 0 0 16,0 0 0-16,0 0 0 15,0 0 0-15,0-10 0 16,0 0-691-16,0-2-587 0</inkml:trace>
  <inkml:trace contextRef="#ctx0" brushRef="#br0" timeOffset="73062.5">22986 7677 1523 0,'0'0'1315'16,"0"0"-936"-16,0 0 163 15,0 0-205-15,0 0-337 16,0 0 0-16,0 0 0 16,23 12 0-16,-19-7 0 15,3 1 0-15,-5 0 0 16,-2-2 0-16,2-2 0 16,-2-2 0-16,0 0 0 15,0 0 0-15,0 0 0 0,3-4-215 16,4-10-808-16,-3-3-1190 15</inkml:trace>
  <inkml:trace contextRef="#ctx0" brushRef="#br0" timeOffset="74202.03">23426 7400 1818 0,'0'0'397'0,"0"0"63"0,0 0-87 15,0 0-127-15,0 0-79 16,0 0-21-16,0 0 20 16,13-40-62-16,1 31-35 15,1-2 3-15,8 2-18 16,-1-1-30-16,2 2-24 15,3 2 0-15,-7 1 0 16,3 2 0-16,-6 0 0 16,-3 3 0-16,-1 0 0 15,-7 0 0-15,6 0 0 16,-3 9 0-16,-3 2 0 16,1 1 0-16,-4 2 0 15,-3 4 0-15,0-1 0 16,0 1 0-16,-14 2 0 0,-9 2 0 15,2-1 0-15,-6 2 0 16,-2 2 0-16,4-2 0 16,5 0 0-16,0 0 0 15,6-2 0-15,6-2 0 16,-3 2 0-16,6-3 0 16,-2-2 0-16,3 0 0 15,2 1 0-15,-5-2 0 16,7 2 0-16,0-3 0 15,0-2 0-15,0 1 0 16,0-3 0-16,0 1 0 16,0-2 0-16,9-1 0 15,4 2 0-15,1-2 0 16,1 1 0-16,3-2 0 16,7-3 0-16,-8 0 0 0,8 0 0 15,-9-4 0 1,1 0 0-16,-3 0 0 0,1 0 0 15,1 0 0-15,4 0 0 16,-4-4 0-16,2-1 0 16,-5-2 0-16,0 1 0 15,-6-2 0-15,2 0 0 16,-3 0 0-16,1-2 0 16,-5 1 0-16,-2-2 0 15,0 1 0-15,0-1 0 16,0 2 0-16,0 1 0 15,0-1 0-15,-2-2 0 16,-9-1 0-16,-2-2 0 16,-3-1 0-16,1 3 0 15,-1 1 0-15,3-1 0 0,-3 4 0 16,5-1 0-16,-1 0 0 16,6 2 0-16,-7 0 0 15,1-2 0-15,1 4 0 16,3-3 0-16,-4 0 0 15,-1 0 0-15,4-1 0 16,0 1 0-16,-2 3 0 16,7-2 0-16,-3 4 0 15,2-2 0-15,3 4 0 16,-5-2 0-16,5-1 0 0,-2 0 0 16,-3-2 0-16,0-2 0 15,0 3 0-15,1-4 0 16,2 1 0-16,-3 2 0 15,2 1 0-15,5 1 0 16,-2-1 0-16,2 1 0 16,0 1 0-16,0 0 0 15,0 1 0-15,0 1 0 16,0-2 0-16,0 1 0 16,0 0 0-16,0 1 0 15,0 1 0-15,0-3 0 16,0 3 0-16,0 0 0 15,0 0 0-15,0 0-228 16,-7 0-730-16</inkml:trace>
  <inkml:trace contextRef="#ctx0" brushRef="#br0" timeOffset="75135.02">24473 7453 1294 0,'0'0'712'16,"0"0"-222"-16,0 0-149 15,0 0 144-15,0 0-214 16,0 0-34-16,0 0-47 15,0 12-114-15,-6 11-76 16,-3 2 0-16,-3 10 0 16,2 3 0-16,-3 1 0 15,-1 6 0-15,1-3 0 0,-3 2 0 16,3-5 0-16,-1-4 0 16,1-5 0-16,9-5 0 15,-6-10 0-15,8-4 0 16,2-6 0-16,0-3 0 15,0-2 0-15,0 0 0 16,0 0 0-16,0 0 0 16,0-2 0-16,0-7 0 15,0-3 0-15,4-9-222 16,8 3-434-16,-8 1-395 0</inkml:trace>
  <inkml:trace contextRef="#ctx0" brushRef="#br0" timeOffset="75434.31">24271 7620 1787 0,'0'0'666'16,"0"0"-335"-16,0 0 50 16,0 0 93-16,0 0-248 15,0 0 5-15,0 0-231 16,117 51 0-16,-80-22 0 15,-6 0 0-15,2 6 0 16,3-1 0-16,-7 0 0 16,-2-1 0-16,-6-3 0 0,0-7 0 15,-5-1 0 1,-8-8 0-16,-1-3 0 0,-5-5 0 16,-2-6 0-16,0 0 0 15,0 0 0-15,0-6-30 16,0-12-585-16,0-2-466 0</inkml:trace>
  <inkml:trace contextRef="#ctx0" brushRef="#br0" timeOffset="75755.16">24839 7400 1793 0,'0'0'920'0,"0"0"-591"15,0 0-5-15,0 0 156 16,0 0-230-16,0 0-250 16,0 0 0-16,6 6 0 15,6 23 0-15,1 10 0 16,5 7 0-16,3 1 0 16,-4 4 0-16,1-3 0 15,-1-2 0-15,-3-2 0 16,-3-7 0-16,0-8 0 15,-6-2 0-15,2-11 0 16,-5-4 0-16,-2-4 0 16,0-7 0-16,2-1 0 15,-2 0 0-15,11-18-33 16,-4-4-582-16,2-4-440 0</inkml:trace>
  <inkml:trace contextRef="#ctx0" brushRef="#br0" timeOffset="76299.13">25352 7615 818 0,'0'0'1612'0,"0"0"-1092"16,0 0-219-16,0 0 255 16,0 0-267-16,0 0-289 15,0 0 0-15,-40-16 0 16,17 16 0-16,3 9 0 0,3 3 0 15,-2 6 0 1,4 0 0-16,6 4 0 0,0 3 0 16,5 1 0-16,-1 3 0 15,5-1 0-15,0 0 0 16,0 0 0-16,0 0 0 16,11-1 0-16,10-3 0 15,1-5 0-15,5-1 0 16,6-4 0-16,1-3 0 15,-3-5 0-15,0-6 0 16,-2 0 0-16,-2 0 0 16,-3-4 0-16,-4-12 0 15,3-4 0-15,-6-2 0 0,-1-6 0 16,-3-1 0 0,-6-2 0-16,-2-1 0 0,-5-3 0 15,0 1 0 1,-5 4 0-16,-9 2 0 0,-1 5 0 15,-1 6 0-15,3 5 0 16,-3 2 0-16,3 3 0 16,-3 4 0-16,1-1 0 15,-1 4 0-15,3 0 0 16,-3 0 0-16,3 0 0 16,-1 0 0-16,3 0 0 15,7 6 0-15,2 4-460 16,2-5-603-16</inkml:trace>
  <inkml:trace contextRef="#ctx0" brushRef="#br0" timeOffset="78215.73">25503 7154 1510 0,'0'0'720'0,"0"0"-337"15,0 0 79-15,0 0-120 16,0 0-44-16,0 0-101 16,0 0-13-16,9-13-184 15,-9 13 0-15,0 0 0 0,-11 0 0 16,-7 1 0-1,-4 7 0-15,0 1 0 0,-5-2 0 16,2 2 0-16,8-3 0 16,1-2 0-16,5-2 0 15,7-2 0-15,-1 2 0 16,2-2 0-16,3 0 0 16,0 0 0-16,0 0 0 15,0 0 0-15,0 0 0 16,0 0 0-16,0 0 0 15,10-4-114-15,12-15-445 16,0 3-325-16,-2 0-1439 0</inkml:trace>
  <inkml:trace contextRef="#ctx0" brushRef="#br0" timeOffset="79129.67">25835 6724 1746 0,'0'0'642'15,"0"0"-279"-15,0 0 200 16,0 0-193-16,0 0-91 16,0 0-146-16,0 0-133 15,7-9 0-15,-5 9 0 16,3 10 0-16,2 7 0 15,-5 2 0-15,0 4 0 16,0 3 0-16,-2 0 0 0,0 1 0 16,0-2 0-16,0-1 0 15,-2-2 0-15,-2-3 0 16,-3-7 0-16,4 1 0 16,3-5 0-16,0-4 0 15,0-2 0-15,0 0 0 16,0 0 0-16,10 1 0 15,3-2 0-15,5 1 0 16,7-2 0-16,-4 0 0 16,4 0 0-16,0 0 0 15,-7 0 0-15,-1 0 0 16,-3 0 0-16,-3 0 0 16,0 0 0-16,-7 0 0 0,1 0 0 15,2 0 0-15,-5 0 0 16,0 0 0-16,0 0 0 15,-2 0 0-15,0 0 0 16,0 0 0-16,0 0 0 16,0 0 0-16,0 0 0 15,-6 0-497-15,-8 0-386 16,-1 0-624-16</inkml:trace>
  <inkml:trace contextRef="#ctx0" brushRef="#br0" timeOffset="79531.25">25991 6789 2085 0,'0'0'640'16,"0"0"-265"-16,0 0 232 15,0 0-218-15,0 0-389 16,0 0 0-16,0 0 0 15,7-11 0-15,-4 11 0 16,3 15 0-16,5 7 0 16,0 9 0-16,5 3 0 15,-3 4 0-15,3 4 0 16,-3 0 0-16,1 1 0 16,-1-4 0-16,-1-3 0 15,-8-6 0-15,5-5 0 0,-7-8 0 16,0-2 0-1,0-7 0-15,-2-4 0 0,0-4 0 16,0 0 0-16,0 0 0 16,0 0 0-16,0 0 0 15,0-4 0-15,-2-8 0 16,-9-4 0-16,-3-3 0 16,1-10 0-16,0 5-203 15,6 1-1657-15</inkml:trace>
  <inkml:trace contextRef="#ctx0" brushRef="#br0" timeOffset="80895.42">26178 7657 971 0,'0'0'522'15,"0"0"-226"-15,0 0 84 16,0 0 110-16,0 0-208 16,0 0 4-16,0 0 3 15,0-3-68-15,0-3-26 16,0 0-31-16,-6-3-164 15,-5 4 0-15,-7-1 0 16,3-1 0-16,-10 2 0 16,5 3 0-16,-5 0 0 15,8 2 0-15,-6 0 0 16,8 0 0-16,-1 0 0 16,1 0 0-16,1 9 0 15,1 1 0-15,-1 5 0 16,3 2 0-16,5 3 0 15,4 1 0-15,-4 3 0 0,6 3 0 16,0-1 0-16,0 3 0 16,12-1 0-16,-1-2 0 15,3 1 0-15,-1-5 0 16,3-2 0-16,1-2 0 16,1-2 0-16,2 0 0 15,0-4 0-15,3-1 0 16,-6-3 0-16,3-1 0 15,1-2 0-15,-8-2 0 16,3-3 0-16,-1 2 0 16,1-2 0-16,-3 0 0 15,3 0 0-15,-1 0 0 16,-1 0 0-16,-1 0 0 16,0 0 0-16,1 0 0 0,-3 0 0 15,-7-2 0-15,6-1 0 16,-8 3 0-16,0 0 0 15,0 0 0-15,0 0 0 16,5-3 0-16,-5 1 0 16,-2 0 0-16,2 2 0 15,0 0 0-15,1 0 0 16,-3 0 0-16,0 0-621 16,0 0-1039-16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2155.72363" units="1/cm"/>
          <inkml:channelProperty channel="Y" name="resolution" value="3449.15796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1-10-28T08:00:24.67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31861 12634 965 0,'0'0'855'0,"0"0"-472"15,0 0-55-15,0 0-23 16,0 0-109-16,0 0-115 16,0 5-26-16,0 10 70 15,0-1 39-15,0 7-20 16,0-1-24-16,0 0-16 0,5 0-17 15,-5-2-26-15,0-1-4 16,0 0-18-16,0-4-12 16,0-2-27-16,0-1 0 15,0-2 0-15,0-1 0 16,-5-3 0-16,3-3 0 16,-3-1 0-16,-2 0 0 15,-3 0 0-15,-4 0 0 16,-13-4 0-16,-1-5 0 15,-4-3 0-15,4 0 0 16,-5-2 0-16,5-3 0 0,4 0 0 16,-5-4 0-1,0 1 0-15,0-2 0 16,-1-2 0-16,4 2 0 16,-3-2 0-16,0 2 0 0,2 3 0 15,2-4 0-15,6 2 0 16,-4 2 0-16,3-1 0 15,0 4 0-15,2-2 0 16,-2 3 0-16,5 1 0 16,-8 3 0-16,4 1 0 15,-4-1 0-15,3 2 0 16,2 2 0-16,0 0 0 0,2 0 0 16,1 4 0-1,2-2 0-15,1 1 0 0,4 2 0 16,3 2 0-16,3-2 0 15,2 2 0-15,0 0 0 16,0 0 0-16,0 0 0 16,0 0 0-16,0 0 0 15,0 0 0-15,9 0 0 16,2 0-254-16,-9 0-1279 0</inkml:trace>
  <inkml:trace contextRef="#ctx0" brushRef="#br0" timeOffset="1882.24">18959 13776 1724 0,'0'0'775'0,"0"0"-481"16,0 0 26-16,0 0-20 15,0 0-108-15,0 0-57 0,-74-14-24 16,67 8-3-16,7-4-26 15,0-1-27-15,0 0-55 16,0-1 0-16,18 0 0 16,0 1 0-16,2 2 0 15,5 2 0-15,-1 6 0 16,-4 1 0-16,3 0 0 16,-8 0 0-16,1 1 0 15,-5 10 0-15,-7 3 0 16,-4 4 0-16,0-1 0 15,-13 6 0-15,-20 0 0 0,-17-2 0 16,2 1 0-16,-8-4 0 16,0-4 0-16,13-4 0 15,10-6 0-15,9-4 0 16,8 0 0-16,3 0 0 16,3-14 0-16,6-3 0 15,-2-8 0-15,-3-1 0 16,7-4 0-16,-6 0 0 15,6 0 0-15,0 0 0 16,2 4 0-16,-4 3 0 16,2 7 0-16,-3 8 0 15,1 4 0-15,4 2 0 16,-2 2 0-16,0 0 0 16,-6 0 0-16,2 0 0 15,-7 6 0-15,-8 10 0 0,3 4 0 16,1 2 0-16,-1 2 0 15,0 1 0-15,2-1 0 16,3-2 0-16,2-2 0 16,-7 2 0-16,2-5 0 15,-1 3 0-15,-8-3 0 16,-4-1 0-16,0 0 0 16,-2-4 0-16,-2 0 0 15,-3-4 0-15,5 0 0 16,2-4 0-16,0 0 0 15,9-4 0-15,-1 0 0 16,13 0 0-16,1 0 0 0,7 0 0 16,0 0 0-16,0 0 0 15,9 0 0-15,24-13-83 16,-2 0-852-16,-2-3-730 0</inkml:trace>
  <inkml:trace contextRef="#ctx0" brushRef="#br0" timeOffset="2101.82">18374 13615 2526 0,'0'0'648'16,"0"0"-440"-16,0 0 265 16,0 0-232-16,0 0-241 0,0 0 0 15,0 0 0 1,0 58 0-16,0-35 0 0,0-1 0 15,0-5 0-15,0-2 0 16,0-3 0-16,0-7 0 16,0-5-53-16,0 0-624 15,-2 0-801-15</inkml:trace>
  <inkml:trace contextRef="#ctx0" brushRef="#br0" timeOffset="3329.6">17768 13842 1332 0,'0'0'851'16,"0"0"-316"-16,0 0 16 16,0 0-256-16,0 0-70 15,0 0-25-15,0 0-93 16,-11-80-107-16,24 51 0 15,7-3 0-15,5-3 0 16,2-4 0-16,-2-1 0 16,-2 0 0-16,2 1 0 15,-2 4 0-15,-5 7 0 16,-5 10 0-16,-7 6 0 16,1 8 0-16,-2 4 0 15,-3 0 0-15,7 0 0 0,-5 10 0 16,7 6 0-16,-1 6 0 15,-2 0 0-15,3 2 0 16,-1-2 0-16,-4 2 0 16,-2-4 0-16,3 1 0 15,-5-1 0-15,-2-3 0 16,0 0 0-16,0-1 0 16,-2-3 0-16,-13-1 0 15,-10 2 0-15,-6-1 0 16,-9-1 0-16,-7 0 0 15,-7-3 0-15,-4 3 0 16,0-4 0-16,1-1 0 16,1-2 0-16,11-5 0 0,1 0 0 15,3 0 0-15,1 0 0 16,9-9 0-16,2-3 0 16,9-2 0-16,7-4 0 15,4 0 0-15,7-3 0 16,2 2 0-16,0-3 0 15,17 2 0-15,10 6 0 16,2 2 0-16,0 4 0 16,0 5 0-16,-2 3 0 15,-7 0 0-15,0 0 0 16,-12 11 0-16,2 1 0 16,-10 2 0-16,0 0 0 15,-12 1 0-15,-17 0 0 0,-11 1 0 16,-6-2 0-1,-12-2 0-15,2 0 0 16,5-3 0-16,9-2 0 0,6-3 0 16,16-4 0-16,7 0 0 15,1 0 0-15,12-4 0 16,0-10 0-16,0-3 0 16,0-1 0-16,0-1 0 15,0-3 0-15,4-2 0 16,4 2 0-16,-4 1 0 15,-2 4 0-15,-2 2 0 16,0 3 0-16,0 4 0 16,0 4 0-16,0 0 0 0,0 3 0 15,-9-1 0 1,-4-1 0-16,-3 3 0 0,-4 0 0 16,2 0 0-16,-5 0 0 15,4 0 0-15,1 0 0 16,-2 5 0-16,2 2 0 15,2 1 0-15,1 1 0 16,2-1 0-16,-1-1 0 16,8 1 0-16,-1 3 0 15,0-2 0-15,0 3 0 16,5 2 0-16,2 0 0 16,0-2 0-16,0-2 0 15,0-2 0-15,2-1 0 16,10-3 0-16,-1-1 0 0,-3 1 0 15,11-1 0 1,-4-3 0-16,3 0 0 0,-3 0 0 16,8 0 0-16,-7 0 0 15,1 0 0-15,-1 0 0 16,-1-5 0-16,-1 0 0 16,1-3 0-16,3 0 0 15,0 0 0-15,0 2 0 16,-2-3 0-16,-1 4 0 15,1-2 0-15,8-3-158 16,-6 2-595-16,0-1-438 0</inkml:trace>
  <inkml:trace contextRef="#ctx0" brushRef="#br0" timeOffset="3655.47">17487 13207 1416 0,'0'0'1070'15,"0"0"-340"-15,0 0-97 16,0 0-386-16,0 0-247 16,0 0 0-16,0 0 0 15,-15-71 0-15,15 71 0 16,0 4 0-16,0 15 0 15,0 4 0-15,0 7 0 16,0 5 0-16,0-3 0 16,0 0 0-16,0-6 0 15,0-3 0-15,0-6 0 0,0-3 0 16,2-4 0-16,5-2 0 16,10-4 0-16,3-4-702 15,3 0-492-15</inkml:trace>
  <inkml:trace contextRef="#ctx0" brushRef="#br0" timeOffset="3851">17815 13249 1979 0,'0'0'1201'16,"0"0"-708"-16,0 0-70 15,0 0-423-15,0 0 0 16,0 0 0-16,0 0 0 15,-4-23 0-15,2 23 0 16,-6 0 0-16,6 0 0 16,-15-1 0-16,-4-2-77 15,1-1-881-15</inkml:trace>
  <inkml:trace contextRef="#ctx0" brushRef="#br0" timeOffset="4113.2">16945 13176 814 0,'0'0'1955'16,"0"0"-1172"-16,0 0-239 16,-124 0-544-16,77-4 0 15,9 3 0-15,0-2 0 16,11 1 0-16,12 2 0 15,3-2 0-15,10 2 0 16,2-2 0-16,0-1 0 16,0 3 0-16,27 0 0 15,42-11 0-15,-1-1-564 16,0-3-2643-16</inkml:trace>
  <inkml:trace contextRef="#ctx0" brushRef="#br0" timeOffset="5744.11">16453 13508 1667 0,'0'0'1100'16,"0"0"-737"-16,0 0 222 15,0 0-327-15,0 0-135 16,0 0-123-16,2-23 0 16,-2 29 0-16,0 14 0 15,0 6 0-15,0 6 0 16,0 4 0-16,7 2 0 16,-5-1 0-16,3-3 0 15,-5-4 0-15,2-4 0 16,-2-6 0-16,2-5 0 15,-2-10 0-15,0-1 0 0,0-4 0 16,0 0 0-16,0 0 0 16,0-9 0-16,0-12 0 15,0-28 0-15,-11 8-792 16,-9-6-840-16</inkml:trace>
  <inkml:trace contextRef="#ctx0" brushRef="#br0" timeOffset="6562.8">16129 13148 2295 0,'0'0'618'16,"0"0"-98"-16,0 0-177 16,0 0-149-16,0 0-68 15,0 0-126-15,0 0 0 16,-81-1 0-16,73 26 0 15,8 8 0-15,0 4 0 0,0 5 0 16,14 0 0-16,15-1 0 16,0-4 0-16,2-6 0 15,3-7 0-15,-12-7 0 16,0-4 0-16,-13-5 0 16,0-4 0-16,-9-4 0 15,0 0 0-15,0 0 0 16,-4 0 0-16,-21 0 0 15,-8-2 0-15,-15 0 0 16,2 2 0-16,-10 0 0 16,0 0 0-16,8 0 0 15,1 2 0-15,7 2 0 16,11 1 0-16,6-5 0 0,15 0 0 16,3 0 0-16,5 0 0 15,0 3 0-15,11-1 0 16,14 2 0-16,6 2 0 15,0 5 0-15,5-2 0 16,-3 3 0-16,-6 1 0 16,-7-3 0-16,-5 1 0 15,-4 0 0-15,-11-2 0 16,0-1 0-16,0 2 0 16,-21 1 0-16,-13 1 0 0,-2-3 0 15,-8 4 0-15,-8-3 0 16,-1-3 0-16,2 2 0 15,-1-2 0-15,10-3 0 16,9-1 0-16,6-1 0 16,9-2 0-16,9 0 0 15,3 0 0-15,1-5 0 16,2-4 0-16,3-5 0 16,0-6 0-16,0-3 0 15,0-6 0-15,0-7 0 16,0-8 0-16,3-2 0 15,4-7 0-15,-3 1 0 16,-4 6 0-16,2 4 0 0,3 10 0 16,-3 8 0-16,-2 6 0 15,2 9 0-15,-2 4 0 16,2 5 0-16,-2 0 0 16,0 0 0-16,0 0 0 15,4 5 0-15,6 15 0 16,-6 11 0-16,7 29-98 15,-1-8-739-15,-6-2-762 0</inkml:trace>
  <inkml:trace contextRef="#ctx0" brushRef="#br0" timeOffset="6775.37">15568 14022 2256 0,'0'0'669'15,"0"0"-84"-15,0 0 1 0,0 0-586 16,0 0 0-16,0 0 0 16,0 0 0-16,-4 23 0 15,2-21 0-15,-4-2 0 16,2 0 0-16,2 0 0 16,-9-4 0-16,5-9-504 15,-2-2-796-15</inkml:trace>
  <inkml:trace contextRef="#ctx0" brushRef="#br0" timeOffset="7479.3">15249 13331 1491 0,'0'0'757'16,"0"0"-128"-16,0 0-38 16,0 0-254-16,0 0-46 15,0-106-291-15,0 95 0 16,0 5 0-16,0 5 0 16,0 1 0-16,0 0 0 15,0 0 0-15,0 7 0 0,0 13 0 16,-2 7 0-16,-7 5 0 15,5 1 0-15,-5 6 0 16,2 0 0-16,-2 2 0 16,5-1 0-16,-5-2 0 15,7-2 0-15,-3-3 0 16,0-3 0-16,3-2 0 16,0-3 0-16,2 0 0 15,0-4 0-15,0-2 0 16,0-1 0-16,-2-2 0 15,2-2 0-15,0-4 0 16,-2 0 0-16,0-2 0 16,-5 1 0-16,5-6 0 15,-8 3 0-15,4-3 0 16,-5 0 0-16,-7-1 0 0,-5-2 0 16,6 2 0-16,-8-2 0 15,7 0 0-15,1 0 0 16,1 0 0-16,5 0 0 15,0-4 0-15,4-4 0 16,0-2 0-16,5-2 0 16,0 0 0-16,0-4 0 15,2 0 0-15,0-3 0 16,0 0 0-16,0 0 0 16,0 1 0-16,4 4 0 15,7 0 0-15,-4 2 0 16,4 4 0-16,-4 1 0 15,-1 2 0-15,6 3 0 16,-1 0 0-16,-3 2 0 16,6 0 0-16,1 0 0 0,-1 2 0 15,-5 2-1085-15</inkml:trace>
  <inkml:trace contextRef="#ctx0" brushRef="#br0" timeOffset="8020.76">14763 13293 1699 0,'0'0'823'0,"0"0"-271"0,0 0-19 16,0 0-204-16,0 0-169 15,0 0-160-15,0 0 0 16,2-10 0-16,-2 41 0 16,0 12 0-16,0 1 0 15,-2 2 0-15,-9-2 0 16,-2-6 0-16,-1-8 0 15,8-6 0-15,-3-6 0 16,4-5 0-16,3-5 0 16,2-6 0-16,0-2 0 15,0 0 0-15,-5 0 0 16,5 0 0-16,-2-9-207 16,0-5-637-16,0 0-727 0</inkml:trace>
  <inkml:trace contextRef="#ctx0" brushRef="#br0" timeOffset="8994.91">14503 13298 1984 0,'0'0'616'16,"0"0"-274"-16,0 0 304 16,0 0-285-16,0 0-214 15,0 0-147-15,0 0 0 16,-36-58 0-16,33 67 0 15,1 10 0-15,0 10 0 0,-7 3 0 16,5 2 0 0,-5 0 0-16,-3-1 0 0,4-1 0 15,-3-5 0-15,-3-1 0 16,3-4 0-16,5-4 0 16,-4 0 0-16,4-4 0 15,-3-4 0-15,5-2 0 16,-6-1 0-16,4-4 0 15,-3-3 0-15,-5 0 0 16,8 0 0-16,-5-1 0 16,-1-16 0-16,-1-2 0 15,5-10 0-15,-2-7 0 16,-1-8 0-16,7-7 0 16,-3 4 0-16,5 2 0 15,2 10 0-15,0 9 0 16,0 8 0-16,0 8 0 0,0 5 0 15,0 5 0-15,7 0 0 16,-3 8 0-16,0 20 0 16,7 9 0-16,-8 9 0 15,-3 7 0-15,0-2 0 16,0 2 0-16,-9-6 0 16,-11 2 0-16,2-3 0 15,-7 0 0-15,6-2 0 16,-4-2 0-16,5-6 0 15,3-3 0-15,-1-4 0 16,3-7 0-16,-1-3 0 16,3-6 0-16,7-6 0 0,2-2 0 15,0-5 0-15,2 0 0 16,0 0 0-16,0 0 0 16,0-10 0-16,0-5 0 15,2-8 0-15,2-1 0 16,-2-6 0-16,-2 0 0 15,0-2 0-15,0 6 0 16,0 2 0-16,-4 6 0 16,-8 4 0-16,8 1 0 15,-7 6 0-15,-3 0 0 16,3 4 0-16,1 1 0 16,-4 2 0-16,1 0 0 15,-1 0 0-15,1 7 0 0,2 9 0 16,-3 5 0-16,8 2 0 15,-5 1 0-15,1-1 0 16,4 0 0-16,-3 0 0 16,5 0 0-16,-4-3 0 15,6-1 0 1,-4 0 0-16,-1-4 0 0,3 2 0 16,-8-5 0-16,4-1 0 15,-5 1 0-15,-1-1 0 16,-1-4 0-16,-6 0 0 15,5-2 0-15,-1 0 0 16,-6-3 0-16,6 0 0 0,1-2 0 16,1 0 0-1,1 0 0-15,3-2 0 0,2-9-78 16,2-1-1084-16</inkml:trace>
  <inkml:trace contextRef="#ctx0" brushRef="#br0" timeOffset="9342.84">15006 12951 198 0,'0'0'2121'0,"0"0"-1592"16,0 0 31-16,0 0-205 15,0 0-22-15,0 0-333 16,0 0 0-16,-69-19 0 16,27 37 0-16,-12 3 0 15,-4 5 0-15,0 1 0 16,2 1 0-16,6 0 0 15,5-2 0-15,5-2 0 16,2 0 0-16,-7 6-99 16,12-6-618-16,2-6-663 0</inkml:trace>
  <inkml:trace contextRef="#ctx0" brushRef="#br0" timeOffset="9865.74">13745 13566 1894 0,'0'0'561'15,"0"0"-215"-15,0 0 13 16,0 0-117-16,0 0-51 16,0 0-32-16,0 0-42 15,-101 61-3-15,79-52-1 16,6-2-113-16,-1 1 0 16,1-4 0-16,3 0 0 15,1-1 0-15,1-3 0 16,7 0 0-16,0 0 0 15,-4 0 0-15,6-12 0 16,0-5 0-16,2-1 0 16,0-5 0-16,0-5 0 15,0-7 0-15,12-6 0 16,1-8 0-16,-3-6 0 0,4-3 0 16,-1 3 0-16,-1 1 0 15,-3 8 0-15,-3 5 0 16,-4 12 0-16,6 6 0 15,-6 11 0-15,0 8 0 16,0 4 0-16,0 0 0 16,5 2 0-16,-3 16 0 15,5 22-197-15,-4-3-548 16,-5-2-404-16</inkml:trace>
  <inkml:trace contextRef="#ctx0" brushRef="#br0" timeOffset="10075.79">13495 13822 1776 0,'0'0'754'15,"0"0"-111"-15,0 0 4 16,0 0-371-16,0 0-276 16,0 0 0-16,0 0 0 15,-7 66 0-15,0-62 0 16,3-4 0-16,-2 0 0 15,-4 0 0-15,-3 0 0 16,0-4-152-16,1-10-853 0</inkml:trace>
  <inkml:trace contextRef="#ctx0" brushRef="#br0" timeOffset="10789.71">13199 13488 1679 0,'0'0'679'0,"0"0"-204"15,0 0 12-15,0 0-273 16,0 0-98-16,0 0-5 16,0 0-15-16,-54 37-5 15,36-23-34-15,-4-2-18 16,-3-2-9-16,5-2-24 0,-5-2 10 15,10-1-16-15,1-3 0 16,8-2 0-16,4 0 0 16,2 0 0-16,0 0 0 15,2-2 0-15,14-3 0 16,3 1 0-16,6 4 0 16,2 0 0-16,0 0 0 15,-5 0 0-15,3 2 0 16,-8 8 0-16,-3 3 0 15,1-2 0-15,-8 4 0 16,-3 1 0-16,-1 0 0 16,-3 2 0-16,0-1 0 15,0 2 0-15,-14-1 0 16,-1-2 0-16,-3-2 0 16,-5-4 0-16,4-2 0 0,-6-3 0 15,-4 0 0-15,2-3 0 16,-2-2 0-16,0 0 0 15,0 0 0-15,0 0 0 16,2 0 0-16,3-7 0 16,0 0 0-16,-1-3 0 15,5 0 0-15,-3-2 0 16,8 0 0-16,1 0 0 16,-1-3 0-16,4 1 0 15,2 0 0-15,0-1 0 16,3-2 0-16,-1 2 0 15,7-4 0-15,-3 4 0 16,3-4 0-16,0 3 0 16,0 0 0-16,0 2 0 15,5 2 0-15,6 0 0 0,2 0 0 16,3 4 0-16,-1 1 0 16,8 2 0-16,-3 1 0 15,20-4-90-15,-9 2-690 16,-2-6-637-16</inkml:trace>
  <inkml:trace contextRef="#ctx0" brushRef="#br0" timeOffset="11103.55">13234 13075 933 0,'0'0'1496'16,"0"0"-939"-16,0 0-51 15,0 0-257-15,0 0-114 0,0 0-66 16,0 0-32-16,-60-66-36 16,49 66 14-16,6 13-15 15,5 8 1-15,0 2 8 16,7 3-9-16,13 3 8 16,-4-3-8-16,-8-2 1 15,-1-2-1-15,-7-7 1 16,0-1 6-16,0-4 19 15,-15-2-8-15,-10-1-8 0,-4-1-10 16,0 2-43 0,-11 6-140-16,13-1-357 0,9 4-390 15</inkml:trace>
  <inkml:trace contextRef="#ctx0" brushRef="#br0" timeOffset="11350.21">12991 14093 1667 0,'0'0'1011'0,"0"0"-434"16,0 0 0-16,0 0-313 15,0 0-264-15,-131 34 0 0,102-30 0 16,4-1 0-16,-2 0 0 15,7-3 0-15,3 0 0 16,-4 0 0-16,8 0 0 16,6-3-383-16,-2-11-1186 0</inkml:trace>
  <inkml:trace contextRef="#ctx0" brushRef="#br0" timeOffset="11903.69">12383 13316 1313 0,'0'0'687'16,"0"0"-106"-16,0 0-52 0,0 0-78 16,0 0-147-16,-9-104-73 15,7 97-231-15,-1 5 0 16,-2 2 0-16,5 0 0 16,-2 19 0-16,2 12 0 15,-4 9 0-15,-5 6 0 16,3 4 0-16,-6-2 0 15,1-4 0-15,-3-5 0 16,6-10 0-16,-1-7 0 16,3-6 0-16,-2-6 0 15,6-2 0-15,0-6 0 0,0 0 0 16,2-2 0-16,-5 0 0 16,-3-4 0-16,-4-8-450 15,1-1-466-15</inkml:trace>
  <inkml:trace contextRef="#ctx0" brushRef="#br0" timeOffset="12587.51">12017 13226 2068 0,'0'0'823'15,"0"0"-226"-15,0 0-75 0,0 0-436 16,0 0-86-16,0 0 0 15,0 0 0 1,0 46 0-16,0-7 0 0,0 8 0 16,0 4 0-16,0-1 0 15,-4-1 0-15,-8-8 0 16,-1-3 0-16,-5-8 0 16,-2-4 0-16,2-7 0 15,3-6 0-15,1-4 0 16,1-7 0-16,-1-2 0 15,1 0 0-15,7 0 0 16,-6-13 0-16,6-2 0 16,-3-3 0-16,5-5 0 15,-4 2 0-15,8-2 0 16,-2 4 0-16,0-1 0 16,-2 8 0-16,-1 1 0 0,5 5 0 15,-2 6 0-15,-2 0 0 16,-6 0 0-16,-3 3 0 15,-3 12 0-15,-3 1 0 16,-4 2 0-16,3 3 0 16,5-3 0-16,1 1 0 15,5-1 0-15,9 3 0 16,0-2 0-16,0-1 0 16,0 3 0-16,0-5 0 15,0 0 0-15,0-4 0 16,0-1 0-16,0 1 0 15,0-5 0-15,0 0 0 16,-6 2 0-16,-3 1 0 16,-5 0 0-16,1 0 0 0,-3 0 0 15,-1-1 0-15,-6 0 0 16,3-1 0-16,-5 0 0 16,8-1 0-16,-8-4 0 15,10 1 0-15,-3-2 0 16,4-2 0-16,3 0 0 15,5 0 0-15,-1 0 0 16,5-2 0-16,2-8-329 16,0-6-761-16</inkml:trace>
  <inkml:trace contextRef="#ctx0" brushRef="#br0" timeOffset="12973.54">12757 12878 1385 0,'0'0'680'16,"0"0"-63"-16,0 0-147 0,0 0-118 15,0 0-72 1,0 0-70-16,0 0-108 0,-20-13-102 16,-9 22 0-16,-4 8 0 15,-12 5 0-15,-9 6 0 16,-2 5 0-16,-4-1 0 16,-2 2 0-16,-1-4 0 15,3 1 0-15,7-8 0 16,8-2 0-16,8-7 0 15,8 1 0-15,8-7 0 16,13 1 0-16,3 0-62 16,5 9-489-16,0-2-286 15,0 1-1400-15</inkml:trace>
  <inkml:trace contextRef="#ctx0" brushRef="#br0" timeOffset="13219.2">11982 14022 166 0,'0'0'2548'0,"0"0"-1947"16,0 0 22-16,0 0-465 16,0 0-158-16,0 0 0 15,0 0 0-15,-27 54 0 16,18-51 0-16,-5-3 0 15,1 0 0-15,-1 0 0 16,-1 0 0-16,1-6 0 16,-1-10-506-16,1-7-1345 0</inkml:trace>
  <inkml:trace contextRef="#ctx0" brushRef="#br0" timeOffset="14491.2">11438 13409 1401 0,'0'0'762'0,"0"0"-165"15,0 0-130-15,0 0-100 16,0 0-79-16,0 0-74 15,0 0-214-15,-21-25 0 16,8 25 0-16,-3 3 0 16,-1 11 0-16,-8 3 0 15,-2 4 0-15,7 2 0 16,-3 4 0-16,8-3 0 16,9 0 0-16,-1-4 0 15,7 1 0-15,0-6 0 0,0 1 0 16,11-6 0-1,4-2 0-15,1-2 0 0,9-3 0 16,-3-1 0-16,2-2 0 16,-1 0 0-16,-3 0 0 15,2-5 0-15,-2-1 0 16,-6-2 0-16,-3 3 0 16,-5-2 0-16,-1 4 0 15,-3 0 0-15,-2 2 0 16,0 1 0-16,0 0 0 15,0 0 0-15,-11 0 0 16,-16 0 0-16,-6 0 0 16,-11 7 0-16,-8 3 0 15,1 2 0-15,-5 0 0 16,5-2 0-16,4 2 0 16,7-3 0-16,9-4 0 0,8 0 0 15,7-5 0-15,10 0 0 16,-1 0 0-16,3-2 0 15,0-10 0-15,-4-2 0 16,8-2 0-16,0 0 0 16,0 1 0-16,0 8 0 15,0-1 0-15,0 5 0 16,0 3 0-16,3 0 0 16,4 0 0-16,-3 8 0 15,-2 7 0-15,-2 2 0 16,0 4 0-16,-16-1 0 0,-12 4 0 15,-8-2 0-15,-6 0 0 16,-8-2 0-16,6-6 0 16,9-2 0-16,6-6 0 15,6-5 0-15,10-1 0 16,1 0 0-16,10-5 0 16,2-11 0-16,0-2 0 15,0-4 0-15,0-3 0 16,0 2 0-16,0-1 0 15,0 6 0-15,0 5 0 16,0 5 0-16,0 6 0 16,0 0 0-16,0 2 0 15,0 0 0-15,0 7 0 0,0 9 0 16,-4 4 0-16,-12 4 0 16,-6 2 0-16,-7-1 0 15,-4 0 0-15,-8-4 0 16,-3-4 0-16,-1-3 0 15,5-6 0-15,7-4 0 16,8-1 0-16,12-3 0 16,9 0 0-16,4 0 0 15,17-20-227-15,12-1-655 16,4-4-660-16</inkml:trace>
  <inkml:trace contextRef="#ctx0" brushRef="#br0" timeOffset="14688.73">10965 13279 2628 0,'0'0'715'0,"0"0"-195"15,0 0-287-15,0 0-233 16,0 0 0-16,0 0 0 16,0 0 0-16,0-35 0 15,0 35 0-15,-5 0 0 16,-3 0 0-16,-26 10-113 15,5 2-822-15,-6-2-1805 0</inkml:trace>
  <inkml:trace contextRef="#ctx0" brushRef="#br0" timeOffset="14941.81">10403 13256 2223 0,'0'0'626'0,"0"0"-299"16,0 0 175-16,0 0-246 16,0 0-94-16,0 0-162 15,0 0 0-15,-29 75 0 16,29-37 0-16,-2 2 0 16,2 1 0-16,0-8 0 15,0-5 0-15,0-5 0 16,0-8 0-16,0-5 0 15,-7-5-263-15,0-5-396 0,-1 0-295 16</inkml:trace>
  <inkml:trace contextRef="#ctx0" brushRef="#br0" timeOffset="15338.85">10250 13164 2145 0,'0'0'552'0,"0"0"-61"15,0 0 32-15,0 0-138 16,0 0-385-16,0 0 0 16,0 0 0-16,-19 27 0 15,13 16 0-15,-8 3 0 16,-8-1 0-16,-7-3 0 0,-4-2 0 16,-12-8 0-1,-7-4 0-15,0-7 0 0,2-6 0 16,10-3 0-16,16 0 0 15,13 2 0-15,11 4 0 16,0 6 0-16,0 2 0 16,6 5 0-16,5-1 0 15,-9-4 0-15,-2-4 0 16,0-2 0-16,-6-4 0 16,-17 0 0-16,-6-2 0 15,-4-2 0-15,-5 0 0 16,7-4 0-16,0 1 0 0,6-6 0 15,5-1 0 1,0-2 0-16,4 0-59 0,3-16-820 16,-1-5-1915-16</inkml:trace>
  <inkml:trace contextRef="#ctx0" brushRef="#br0" timeOffset="15715.37">9529 13578 1232 0,'0'0'1273'15,"0"0"-776"-15,0 0-196 16,0 0-9-16,0 0-123 16,0 0-55-16,0 0-37 0,-42 0-14 15,42-9-15 1,0-3-32-16,5 2-2 0,10 2-14 15,3 3 0-15,-3 0 0 16,3 5 0-16,-5 0 0 16,3 0 0-16,-5 14 0 15,-9 2 0-15,-2 5 0 16,0 3 0-16,-4 1 0 16,-21 1 0-16,-8-1 0 15,-7-4 0-15,0-1 0 16,-3-1 0-16,1-5 0 15,9-2 0-15,4-4 0 16,4-3 0-16,3-5-302 0,9 0-554 16,3-9-776-16</inkml:trace>
  <inkml:trace contextRef="#ctx0" brushRef="#br0" timeOffset="15986.59">9596 13150 1928 0,'0'0'639'16,"0"0"-303"-16,0 0-29 15,0 0-105-15,0 0-103 16,0 0-38-16,0 0-38 16,-40-52-13-16,40 72 7 15,2 4 8-15,13 2 35 16,-1 0 32-16,-7-3 1 0,-7-3-9 15,0-6-33-15,-7-2-9 16,-13-4-15-16,-5 0-27 16,-4-3-8-16,-15 4-182 15,4-4-433-15,11-1-530 0</inkml:trace>
  <inkml:trace contextRef="#ctx0" brushRef="#br0" timeOffset="16736.09">8757 13779 611 0,'0'0'1551'0,"0"0"-1176"15,0 0-85-15,0 0 164 16,0 0-293-16,0 0-42 16,0 0-40-16,50-27-14 15,-23 13-16-15,6-3-22 16,7 0 12-16,5-7 26 16,3-2 5-16,6-4 11 15,0-2-21-15,0-3-60 16,-4 5 0-16,-5 2 0 15,-11 5 0-15,-10 6 0 0,-11 8 0 16,-3 4 0-16,-10 5 0 16,0 0 0-16,0 0 0 15,0 0 0-15,-18 5 0 16,-9 7 0-16,-13 5 0 16,-12 1 0-16,-8 0 0 15,-11-2 0-15,-7 0 0 16,0-6 0-16,6-1 0 15,12-6 0-15,14-3 0 16,8 0 0-16,11-1 0 16,11-10 0-16,8 1 0 0,3 0 0 15,3 4 0 1,2 4 0-16,0 2 0 0,0 0 0 16,0 0 0-1,7 10 0-15,1 8 0 0,3 7 0 16,-6 0 0-1,-5 1 0-15,0 0 0 0,-5-3 0 16,-19-4 0-16,-5 1 0 16,-6-9 0-16,-6-1 0 15,1-6 0-15,0-3 0 16,11-1 0-16,0 0 0 16,11-14 0-16,3-7 0 15,3-5 0-15,6-6 0 16,4-3 0-16,2-1 0 0,0-1 0 15,15-1 0-15,7 3 0 16,7 3 0-16,9 4 0 16,22-6 0-16,-6 8-677 15,-9 4-1377-15</inkml:trace>
  <inkml:trace contextRef="#ctx0" brushRef="#br0" timeOffset="17197.82">7911 13379 939 0,'0'0'1090'0,"0"0"-440"16,0 0-116-16,0 0-85 15,0 0-170-15,0 0-124 16,0 0-155-16,15-68 0 15,-15 76 0-15,0 16 0 16,0 10 0-16,-6 7 0 0,-3 3 0 16,0 2 0-16,-2 0 0 15,2-7 0-15,-5-3 0 16,10-10 0-16,-5-6 0 16,9-6 0-16,-2-7 0 15,2-5 0-15,-2-2 0 16,-3 0 0-16,-2 0-141 15,-6-28-479-15,-1-1-266 16,6 0-1395-16</inkml:trace>
  <inkml:trace contextRef="#ctx0" brushRef="#br0" timeOffset="17937.3">7673 13128 1986 0,'0'0'526'16,"0"0"-162"-16,0 0 191 15,0 0-248-15,0 0-103 16,0 0-50-16,0 0-154 16,-48 0 0-16,35 26 0 15,2 4 0-15,0 8 0 16,0 3 0-16,-1 3 0 16,4 2 0-16,1-2 0 15,3-2 0-15,2-2 0 16,2-6 0-16,0-4 0 15,0-5 0-15,0-6 0 0,6-5 0 16,1-3 0-16,1-6 0 16,2 0 0-1,1-5 0-15,2 0 0 16,3 0 0-16,2 0 0 0,-1 0 0 16,1 0 0-16,-5-7 0 15,1 4 0-15,-7-2 0 16,-5 3 0-16,0 2 0 15,-2 0 0-15,0 0 0 16,0 0 0-16,-18 0 0 16,-6 2 0-16,-12 8 0 15,-4 0 0-15,-4 1 0 16,-1-2 0-16,3-2 0 0,3-2 0 16,10-2 0-1,5-3 0-15,6 0 0 0,5-3 0 16,1-9 0-16,4-4 0 15,1 0 0-15,1-3 0 16,0 1 0-16,2-3 0 16,2 5 0-16,2 2 0 15,0 2 0-15,0 5 0 16,0 2 0-16,0 5 0 16,0 0 0-16,0 0 0 15,-2 0 0-15,2 12 0 16,-7 4 0-16,5 2 0 15,-10 1 0-15,6 2 0 16,-7-1 0-16,-1 0 0 16,-3-2 0-16,-4-2 0 15,6-2 0-15,-1-4 0 16,1-1 0-16,3-4 0 0,2-2 0 16,3-3 0-16,2 0 0 15,-2 0 0-15,-1 0 0 16,1 0 0-16,-7-10-243 15,6-2-612-15,-3-4-791 0</inkml:trace>
  <inkml:trace contextRef="#ctx0" brushRef="#br0" timeOffset="19546.09">6865 13496 1460 0,'0'0'1006'16,"0"0"-369"-16,0 0-144 16,0 0-201-16,0 0-84 0,0 0-208 15,0 0 0-15,7-46 0 16,-7 46 0-16,2 0 0 15,1 5 0-15,1 7 0 16,-2 6 0-16,1 0 0 16,-3 1 0-16,0-4 0 15,0 3 0-15,0-4 0 16,0 0 0-16,-14-1 0 16,1-4 0-16,-3 0 0 15,-2-4 0-15,-2 0 0 16,1-2 0-16,-2-1 0 15,3-2 0-15,1 0 0 0,1 0 0 16,3 0 0-16,1 0 0 16,1 0 0-16,0-3 0 15,4-8 0-15,-2 1 0 16,1-3 0-16,-1-4 0 16,4 1 0-16,0 0 0 15,1-2 0-15,2 1 0 16,2 2 0-16,0 1 0 15,0 4 0-15,0 3 0 16,0 2 0-16,0 3 0 16,0 2 0-16,0 0 0 0,0 0 0 15,0 0 0 1,0 0 0-16,0 10 0 0,0 4 0 16,0 0 0-16,0 1 0 15,-2-1 0-15,-5-2 0 16,-7 0 0-16,1-1 0 15,-7 0 0-15,-5-4 0 16,-4 3 0-16,-2-3 0 16,2-2 0-16,3-1 0 15,4-1 0-15,3-3 0 16,4 0 0-16,6 0 0 16,2 0 0-16,1 0 0 15,1-8 0-15,3-3 0 16,0-1 0-16,0-4 0 15,2-2 0-15,0-4 0 0,0-2 0 16,0-4 0-16,0 0 0 16,0 2 0-16,2-1 0 15,0 6 0-15,0 1 0 16,1 3 0-16,-1 7 0 16,-2 3 0-16,0 3 0 15,0 4 0-15,0 0 0 16,0 0 0-16,0 0 0 15,0 0 0-15,0 0 0 16,-7 0 0-16,-9 0 0 16,-1 0 0-16,-6 0 0 15,1 4 0-15,-5-1 0 16,0 4 0-16,1-1 0 0,-1 0 0 16,3 0 0-16,1 0 0 15,6-3 0-15,1 2 0 16,3-1 0-16,-5-1 0 15,-1 2 0-15,0-1 0 16,-4 0 0-16,3 0 0 16,1-2 0-16,0 2 0 15,4-2 0-15,3-1 0 16,2-1 0-16,1 3 0 16,-1-3 0-16,2 0 0 15,1 2 0-15,-2-2 0 16,2 2 0-16,1-1 0 0,1-1 0 15,1 3 0-15,0-3 0 16,-4 0 0-16,8 2 0 16,-4-2 0-16,2 0 0 15,0 2 0-15,0-2 0 16,-1 2 0-16,3 1 0 16,-2 0 0-16,2 3 0 15,0-1 0-15,0 0 0 16,0 2 0-16,0 4 0 15,0-2 0-15,11 3 0 16,3 2 0-16,-1-2 0 16,5-4 0-16,-1-1 0 15,6-2 0-15,-3 2 0 16,7-2 0-16,-1-3 0 16,-1 1 0-16,2-1 0 0,-5 0 0 15,1-2 0-15,-6 2 0 16,1-2 0-16,-3 0 0 15,4 0 0-15,1 0 0 16,-1 0 0-16,4 0 0 16,0-2 0-16,0-2 0 15,2 1 0-15,0-2 0 16,-1 3 0-16,-1 2 0 16,-4 0 0-16,6 0 0 15,-7 0 0-15,4 7-324 16,-4 5-316-16,-5-3-279 0</inkml:trace>
  <inkml:trace contextRef="#ctx0" brushRef="#br0" timeOffset="19882.5">6571 13971 2476 0,'0'0'724'0,"0"0"-250"15,0 0-52-15,0 0-422 16,0 0 0-16,0 0 0 0,0 0 0 15,38 23 0-15,-36-23 0 16,-2 3 0-16,0-3 0 16,0 0 0-16,0 0 0 15,0 0 0-15,0 0 0 16,-6-7 0-16,-10-3-338 16,-7 1-707-16</inkml:trace>
  <inkml:trace contextRef="#ctx0" brushRef="#br0" timeOffset="20078.02">6388 13941 1788 0,'0'0'911'15,"0"0"-294"-15,0 0-80 16,0 0-294-16,-117 0-243 16,85 3 0-16,6 1 0 15,3-2 0-15,5 1 0 16,7-3 0-16,2 0 0 15,9 0 0-15,0 0 0 16,0-9-635-16,7-6-553 0</inkml:trace>
  <inkml:trace contextRef="#ctx0" brushRef="#br0" timeOffset="20566.32">6286 13032 1220 0,'0'0'885'0,"0"0"-242"0,0 0-192 16,0 0-165-16,0 0-51 16,0 0-40-16,0 0-14 15,-69-18-181-15,53 18 0 16,-4 0 0-16,-4 0 0 15,-1 0 0-15,0 0 0 16,-2 0 0-16,8 0 0 16,1 0 0-16,5 0 0 15,5 0 0-15,6 0 0 16,2 0 0-16,0 0 0 16,0 0 0-16,0 0 0 0,0-5 0 15,10 2 0 1,3-1 0-16,7 2-11 0,11-2-310 15,-2 2-357-15,0-4-401 16</inkml:trace>
  <inkml:trace contextRef="#ctx0" brushRef="#br0" timeOffset="24145.39">18825 15051 1335 0,'0'0'955'15,"0"0"-424"-15,0 0-192 16,0 0 39-16,0 0-110 15,0 0-130-15,0 0-34 16,-83-11-56-16,74 5-48 16,7 3 0-16,2-3 0 15,0 1 0-15,0-7 0 16,9 1 0-16,7-1 0 16,1 0 0-16,10 1 0 0,0 6 0 15,0 1 0-15,2 1 0 16,-2 3 0-16,-5 0 0 15,-5 9 0-15,2 5 0 16,-13 6 0-16,-6 2 0 16,0 3 0-16,-15 1 0 15,-19-3 0-15,-13 0 0 16,-6-3 0-16,-3-2 0 16,-2-5 0-16,7-3 0 15,8-6 0-15,12-1 0 0,6-3 0 16,10 0 0-16,4-7 0 15,6-11 0-15,1-4 0 16,-3-6 0 0,5-6 0-16,2 0 0 0,-2-2 0 15,2 2 0-15,0 10 0 16,0 8 0-16,0 4 0 16,0 6 0-16,-2 4 0 15,0-1 0-15,-5 3 0 16,2 0 0-16,-6 0 0 15,-2 9 0-15,-3 5 0 16,-1 9 0-16,-1 2 0 16,-3 1 0-16,4 2 0 0,-1 2 0 15,-7-2 0 1,6 0 0-16,-6 1 0 0,-2-1 0 16,-2-2 0-16,0 0 0 15,0-6 0-15,0-2 0 16,-2-1 0-16,0-8 0 15,-3-1 0-15,5-2 0 16,0-3 0-16,9-3 0 16,0 3 0-16,9-3 0 15,2 0 0-15,9 0 0 16,0 0 0-16,0 0 0 16,0-8 0-16,2-8-730 15,10 4-654-15</inkml:trace>
  <inkml:trace contextRef="#ctx0" brushRef="#br0" timeOffset="24376">18156 15078 2316 0,'0'0'932'16,"0"0"-361"-16,0 0-294 15,0 0-277-15,0 0 0 16,0 0 0-16,0 0 0 15,0 19 0-15,0-3 0 16,0 3 0-16,0-6 0 16,0 0 0-16,2-1 0 15,2-5 0-15,6 2-84 16,-8-5-736-16,-2-4-1135 0</inkml:trace>
  <inkml:trace contextRef="#ctx0" brushRef="#br0" timeOffset="25579.22">17543 15267 1802 0,'0'0'873'0,"0"0"-379"16,0 0 3-16,0 0-67 0,0 0-430 15,0 0 0 1,0 0 0-16,-2-63 0 0,4 39 0 16,11-5 0-1,3-3 0-15,1-4 0 0,8-4 0 16,0-2 0-16,-5-2 0 16,5 3 0-16,-6 8 0 15,2 3 0-15,-6 6 0 16,1 11 0-16,-5 8 0 15,-2 5 0-15,2 0 0 16,2 1 0-16,3 16 0 16,-3 7 0-16,1 0 0 15,-1 3 0-15,-7 2 0 16,2 0 0-16,-6 2 0 16,-2-4 0-16,0-1 0 0,0-6 0 15,-14 0 0-15,-11-5 0 16,2-3 0-16,-16 2 0 15,-5-1 0-15,-12-2 0 16,0 0 0-16,-4 0 0 16,4-2 0-16,1-4 0 15,10-1 0-15,7-1 0 16,9-3 0-16,7 0 0 16,2 0 0-16,9-12 0 15,0-2 0-15,2-4 0 16,9-5 0-16,0 1 0 15,0-4 0-15,13 2 0 16,10 2 0-16,6 4 0 16,2 4 0-16,0 6 0 15,-4 3 0-15,-8 5 0 0,2 0 0 16,-13 3 0-16,1 11 0 16,-9 4 0-16,0 5 0 15,-19-3 0-15,-17 5 0 16,-7-1 0-16,-5-3 0 15,-4-6 0-15,-2-3 0 16,10-5 0-16,11-4 0 16,6-3 0-16,9 0 0 15,7-5 0-15,1-9 0 16,8-4 0-16,0-5 0 16,2-3 0-16,0-2 0 15,0 2 0-15,0 1 0 16,0 4 0-16,0 1 0 0,0 8 0 15,-2 2 0-15,-7 2 0 16,3 4 0-16,-8 1 0 16,-3 0 0-16,-6 3 0 15,3 0 0-15,-4 0 0 16,-3 0 0-16,0 0 0 16,5 9 0-16,-5-2 0 15,2 0 0-15,4 5 0 16,-2-7 0-16,3 7 0 15,0-3 0-15,4 2 0 0,5-2 0 16,4-2 0 0,-2 1 0-16,7 0 0 0,2 2 0 15,0 0 0-15,0 0 0 16,0-2 0 0,0 2 0-16,0-2 0 0,0 0 0 15,11 1 0-15,-4-4 0 16,4 3 0-16,2-1 0 15,1-2 0-15,-1 2 0 16,3-3 0-16,-1 0 0 16,1-4 0-16,5 0 0 15,-2 0 0-15,1 0 0 16,7 0 0-16,0 0 0 16,0 0 0-16,-3-7 0 15,-4-1 0-15,3 3 0 0,-4-4 0 16,-1-1 0-16,5 5 0 15,-4-4 0-15,15-3-99 16,-12 2-559-16,3-2-455 0</inkml:trace>
  <inkml:trace contextRef="#ctx0" brushRef="#br0" timeOffset="25858.47">17373 14708 1971 0,'0'0'878'16,"0"0"-294"-16,0 0-70 15,0 0-365-15,0 0-149 0,0 0 0 16,0 0 0-16,8-29 0 16,-6 54 0-16,0 10 0 15,-2 2 0-15,0 3 0 16,0-3 0-16,0-7 0 15,0-4 0-15,-4-8 0 16,1-2 0-16,-2-6 0 16,5-4 0-16,0-6-273 15,0 0-617-15,12 0-614 0</inkml:trace>
  <inkml:trace contextRef="#ctx0" brushRef="#br0" timeOffset="26061">17679 14582 1691 0,'0'0'1013'0,"0"0"-296"15,0 0-189-15,0 0-381 16,0 0-147-16,0 0 0 16,0 0 0-16,-13-50 0 15,8 50 0-15,3 0 0 16,0 0 0-16,-14 2-125 15,1 5-574-15,-3 0-625 0</inkml:trace>
  <inkml:trace contextRef="#ctx0" brushRef="#br0" timeOffset="26266.56">17028 14587 2613 0,'0'0'1010'15,"0"0"-537"-15,-131 0-473 16,73-5 0-16,4 3 0 16,19 0 0-16,8-1 0 15,13 3 0-15,14 0 0 16,0 0 0-16,20 3 0 16,14 9-156-16,-1-4-837 0</inkml:trace>
  <inkml:trace contextRef="#ctx0" brushRef="#br0" timeOffset="27021.58">16071 14572 2070 0,'0'0'946'0,"0"0"-295"16,0 0-222-16,0 0-429 15,0 0 0-15,0 0 0 16,-6 15 0-16,4 18 0 0,2 9 0 16,-5 4 0-1,5 0 0-15,-2 0 0 16,0-1 0-16,2-6 0 15,0-2 0-15,0-8 0 0,0-12 0 16,0-2 0-16,0-10 0 16,0-4 0-16,0-1 0 15,0 0 0-15,0-1 0 16,0-13 0-16,0-18 0 16,0 2-369-16,0-2-1071 0</inkml:trace>
  <inkml:trace contextRef="#ctx0" brushRef="#br0" timeOffset="27795.64">15786 14451 1906 0,'0'0'921'0,"0"0"-319"16,0 0-280-16,0 0 23 15,0 0-345-15,-124-29 0 16,101 29 0-16,8 5 0 15,1 14 0-15,8 3 0 16,1 5 0-16,5 7 0 16,0-1 0-16,18 1 0 15,4 0 0-15,9-6 0 16,5-2 0-16,-3-6 0 16,-1-6 0-16,-8-6 0 0,-8-4 0 15,-5-4 0-15,-11 0 0 16,0 0 0-16,0 0 0 15,-11 0 0-15,-16-1 0 16,-4-3 0-16,-11 1 0 16,-5 3 0-16,-7 0 0 15,0 0 0-15,8 0 0 16,4 3 0-16,13 1 0 16,9-3 0-16,11 3 0 15,7-4 0-15,2 3 0 16,0 0 0-16,17 4 0 15,10 0 0-15,6 4 0 16,5-1 0-16,-7-1 0 16,0 5 0-16,-6-1 0 15,-9 1 0-15,-5 0 0 0,-9 2 0 16,-2-2 0-16,0 1 0 16,-22 2 0-16,-12 0 0 15,-3 2 0-15,-13-3 0 16,2-2 0-16,-4-2 0 15,2-4 0-15,0 0 0 16,10-4 0-16,9-2 0 16,4-2 0-16,9 0 0 15,5 0 0-15,1-8 0 16,6-6 0-16,-5-6 0 16,7-6 0-16,-4-3 0 15,6-8 0-15,0-4 0 16,0-2 0-16,0-1 0 15,2 3 0-15,-5 7 0 0,3 6 0 16,0 8 0-16,2 8 0 16,-2 6 0-16,2 0 0 15,0 6 0-15,0 0 0 16,0 0 0-16,0 0 0 16,0 0 0-16,0 15 0 15,11 4 0-15,9 23 0 16,2-6-599-16,-4 0-356 0</inkml:trace>
  <inkml:trace contextRef="#ctx0" brushRef="#br0" timeOffset="27960.08">15232 15204 2172 0,'0'0'1002'15,"0"0"-456"-15,0 0-170 0,0 0-376 16,0 0 0-16,0 0 0 15,0 0 0-15,-7 4 0 16,2-8 0-16,-2-9-656 16,3-3-793-16</inkml:trace>
  <inkml:trace contextRef="#ctx0" brushRef="#br0" timeOffset="28425.33">14835 14618 2228 0,'0'0'892'0,"0"0"-408"16,0 0 8-16,0 0-492 16,0 0 0-16,0 0 0 15,0 0 0-15,-41-43 0 16,39 64 0-16,2 7 0 15,0 6 0-15,0 6 0 16,0 4 0-16,0 1 0 16,0-3 0-16,0 4 0 15,0-3 0-15,0-2 0 0,0-3 0 16,2-4 0-16,-2-6 0 16,0-1 0-16,0-8 0 15,-4 0 0-15,-11-6 0 16,-8-5 0-16,-4-3 0 15,-2-5 0-15,0 0 0 16,0 0 0-16,0-17 0 16,0-4 0-16,10-8 0 15,-2-5 0-15,5-2 0 16,12-1 0-16,2 4 0 16,2 5 0-16,0 0 0 15,14 10 0-15,5 7 0 16,22 2 0-16,-10 3-574 15,-6-3-1420-15</inkml:trace>
  <inkml:trace contextRef="#ctx0" brushRef="#br0" timeOffset="28888.06">14108 14614 1935 0,'0'0'922'0,"0"0"-273"15,0 0-183-15,0 0-342 16,0 0-124-16,0 0 0 16,0 0 0-16,-20-6 0 15,13 31 0-15,5 8 0 16,-2 4 0-16,2-1 0 0,-4 0 0 15,6-6 0 1,0-2 0-16,0-8 0 0,0-4 0 16,0-6 0-1,0-5 0-15,0-2 0 0,0-3 0 16,-2 0-231-16,-2 0-561 16,-5-6-1029-16</inkml:trace>
  <inkml:trace contextRef="#ctx0" brushRef="#br0" timeOffset="29875.2">13894 14575 1936 0,'0'0'834'0,"0"0"-466"15,0 0 142-15,0 0-223 0,0 0-126 16,0 0-161-16,0 0 0 15,-45-37 0-15,45 39 0 16,0 19 0-16,0 5 0 16,0 7 0-16,2 5 0 15,6 2 0-15,-8 1 0 16,0-8 0-16,0 0 0 16,-8-5 0-16,-5-8 0 15,-3-4 0-15,1-8 0 16,-1-4 0-16,-1-4 0 15,-4 0 0-15,3-4 0 16,3-10 0-16,-1-4 0 16,3-8 0-16,0-5 0 0,-1 0 0 15,1-8 0-15,4 1 0 16,0 0 0-16,0 9 0 16,7 3 0-16,2 11 0 15,0 5 0-15,0 6 0 16,0 4 0-16,0 0 0 15,0 0 0-15,0 6 0 16,0 12 0-16,13 8 0 16,-4 6 0-16,-2 7 0 15,4 0 0-15,-9 1 0 16,-2 2 0-16,0-1 0 16,0-1 0-16,0 0 0 0,-17 1 0 15,-6 0 0 1,5-1 0-16,-7-5 0 15,8-8 0-15,-1 1 0 0,3-7 0 16,3-5 0-16,1-4 0 16,9-4 0-16,2-7 0 15,0 2 0-15,0-3 0 16,0 0 0-16,0 0 0 16,0 0 0-16,9-12 0 15,-3-2 0-15,6-4 0 16,-8-8 0-16,3 2 0 15,-7-10 0-15,0-3 0 16,0-1 0-16,-9 0 0 0,-7 3 0 16,-1 8 0-16,-4 5 0 15,4 4 0-15,-1 6 0 16,-5 6 0-16,4 2 0 16,-4 4 0-16,5 0 0 15,1 0 0-15,-1 0 0 16,5 8 0-16,-1 8 0 15,5 3 0-15,5 8 0 16,4 1 0-16,0 2 0 16,0 0 0-16,0-2 0 15,2-3 0-15,0-6 0 16,5 0 0-16,-5-6 0 16,-2 0 0-16,0-4 0 15,0 2 0-15,0-3 0 16,0 0 0-16,-15 2 0 0,-8-2 0 15,-4-3 0-15,-2 5 0 16,0-3 0-16,0-3 0 16,7-1 0-16,2-3 0 15,4 0 0-15,5 0 0 16,7 0-490-16,4-12-742 0</inkml:trace>
  <inkml:trace contextRef="#ctx0" brushRef="#br0" timeOffset="30168.99">14197 14450 1813 0,'0'0'805'0,"0"0"-345"15,0 0-9-15,0 0-137 16,0 0-137-16,0 0-101 16,0 0-76-16,-51-11 0 15,13 23 0-15,-7 3 0 16,1-1 0-16,-3 1 0 0,-2 2 0 16,6 0 0-1,-7 6-62-15,2 0-578 16,11-11-609-16</inkml:trace>
  <inkml:trace contextRef="#ctx0" brushRef="#br0" timeOffset="30595.62">13031 14758 1397 0,'0'0'938'16,"0"0"-400"-16,0 0-258 0,0 0 19 15,0 0-80-15,0 0-84 16,0 0-61-16,-131 83 5 16,106-69-25-16,0-4 29 15,10-3-83-15,-1-4 0 16,5-3 0-16,5 0 0 15,-4 0 0-15,6-17 0 16,2-2 0-16,0-5 0 16,2-8 0-16,0-2 0 15,0-7 0-15,0-1 0 16,2-2 0-16,4 0 0 16,0 6 0-16,-2 6 0 15,0 7 0-15,-4 12 0 16,0 5 0-16,2 8 0 15,3 0 0-15,-1 0 0 0,0 8 0 16,10 14-104-16,-1 20-433 16,3-4-187-16,-7-2-496 0</inkml:trace>
  <inkml:trace contextRef="#ctx0" brushRef="#br0" timeOffset="30778.6">12887 15127 1854 0,'0'0'880'16,"0"0"-276"-16,0 0-72 16,0 0-306-16,0 0-226 15,0 0 0-15,0 0 0 16,-23 28 0-16,9-28 0 0,1 0 0 16,3 0 0-16,-2-10-588 15,3-2-688-15</inkml:trace>
  <inkml:trace contextRef="#ctx0" brushRef="#br0" timeOffset="31534.62">12420 14676 1906 0,'0'0'794'0,"0"0"-426"0,0 0 6 16,0 0-89-16,0 0-142 15,0 0-32-15,0 0-38 16,0-4-31-16,0 4-42 16,-15 10 0-16,-1 2 0 15,-11 1 0-15,-2-2 0 16,0 1 0-16,2-2 0 15,10-1 0-15,1-6 0 16,5-1 0-16,9-2 0 16,2 0 0-16,0 0 0 15,0 0 0-15,11-2 0 0,9-3 0 16,5 0 0-16,2 3 0 16,4 2 0-16,0 0 0 15,-4 0 0-15,-3 0 0 16,-4 7 0-16,-2 4 0 15,-5 3 0-15,1 2 0 16,-5 3 0-16,-5 0 0 16,-2 1 0-16,-2 3 0 15,0-1 0-15,0-2 0 16,-13-4 0-16,-5 2 0 16,-9-6 0-16,-2-2 0 15,-2-2 0-15,-4 0 0 16,-1-3 0-16,-5 0 0 15,6-1 0-15,-3-4 0 16,-2 0 0-16,7 0 0 0,0 0 0 16,-4 0 0-16,8-10 0 15,0-4 0-15,8-2 0 16,-2-2 0-16,3-5 0 16,2 4 0-16,7-6 0 15,0 2 0-15,2-1 0 16,2-3 0-16,0 4 0 15,7 0 0-15,0 1 0 16,0 4 0-16,0 0 0 16,7 4 0-16,0 2 0 15,6 2 0-15,-2 2 0 16,3 3 0-16,1 5 0 16,1 0 0-16,2 0 0 0,10 0-161 15,-3 0-633-15,-7-7-766 16</inkml:trace>
  <inkml:trace contextRef="#ctx0" brushRef="#br0" timeOffset="31872.09">12441 14347 2038 0,'0'0'835'16,"0"0"-340"-16,0 0-244 15,0 0-82-15,0 0-106 0,0 0-37 16,0 0 16-16,-81-28-26 16,77 34-4-16,4 6-10 15,0 2 10 1,8 2-12-16,15 0 6 0,-5 1 3 16,2-4 19-16,-4 4-7 15,-10-8 12-15,-4 2 5 16,-2-2-38-16,0 0 0 15,-2-3 0-15,-13 2 0 16,-10 0 0-16,3-1 0 16,-1 4 0-16,6-3 0 15,3 2-78-15,3 4-404 16,9-2-386-16,0 2-707 0</inkml:trace>
  <inkml:trace contextRef="#ctx0" brushRef="#br0" timeOffset="32169.38">12220 15330 1788 0,'0'0'951'15,"0"0"-319"-15,0 0-86 16,0 0-367-16,-130 0-179 16,95 0 0-16,-1 0 0 0,7 0 0 15,9-2 0-15,7-1 0 16,4 3 0-16,4-2 0 16,5-1 0-16,0-1 0 15,0-10 0-15,16 3-571 16,-1-4-1238-16</inkml:trace>
  <inkml:trace contextRef="#ctx0" brushRef="#br0" timeOffset="33329.68">10869 14770 1413 0,'0'0'884'0,"0"0"-207"15,0 0-150-15,0 0-63 16,0 0-333-16,0 0-131 16,0 0 0-16,-102-8 0 15,68 7 0-15,3-2 0 16,2 3 0-16,2 0 0 16,5 0 0-16,1 0 0 15,8 0 0-15,7 0 0 16,4 0 0-16,2 0 0 15,0 0 0-15,6 0-125 16,17 4-560-16,-4 2-435 0</inkml:trace>
  <inkml:trace contextRef="#ctx0" brushRef="#br0" timeOffset="33505.65">10862 14918 1443 0,'0'0'816'0,"0"0"-230"0,0 0-52 15,0 0-83-15,0 0-185 16,0 0-266-16,0 0 0 16,-80 9 0-16,57-9 0 15,8 0 0-15,-1 0 0 16,-8 3 0-16,8-3-260 16,-4 0-746-16</inkml:trace>
  <inkml:trace contextRef="#ctx0" brushRef="#br0" timeOffset="34798.11">9770 15063 1731 0,'0'0'714'0,"0"0"-245"16,0 0-145-16,0 0-74 15,0 0-55-15,0 0-44 16,0 0-2-16,73-88-36 16,-48 66-113-16,0-4 0 15,-3 0 0-15,4 0 0 0,-3-3 0 16,-1 2 0-16,-1-4 0 15,-2 1 0-15,-1 2 0 16,5 1 0-16,-6 3 0 16,1 1 0-16,-3 7 0 15,-1 0 0-15,-1 5 0 16,-1-1 0-16,-3 3 0 16,-3 4 0-16,1 0 0 0,0 1 0 15,-3 1 0 1,5 3 0-16,0 0 0 0,0 0 0 15,2 0 0-15,-2 0 0 16,-1 0 0-16,4 0 0 16,-3 5 0-16,-1 5 0 15,2 4 0-15,-6 2 0 16,3 4 0-16,-5-1 0 16,-2 4 0-16,0-2 0 15,0-4 0-15,0 0 0 16,-9-3 0-16,-11-3 0 15,-3-1 0-15,-8 1 0 16,-4-6 0-16,-5 4 0 16,-2-6 0-16,1 2 0 15,-1-5 0-15,2 0 0 0,4 0 0 16,0 0 0-16,1-10 0 16,4-2 0-16,2-1 0 15,6-3 0-15,8 1 0 16,1-2 0-16,5-1 0 15,7 0 0-15,0 3 0 16,2 2 0-16,0 3 0 16,0 4 0-16,0 6 0 15,0 0 0-15,0 0 0 16,2 0 0-16,0 12 0 16,3 2 0-16,-5 2 0 15,0 0 0-15,0-2 0 16,-20 2 0-16,-9-2 0 15,-2-1 0-15,-10-2 0 16,-3-3 0-16,-3-1 0 16,5-3 0-16,4-3 0 0,7-1 0 15,4 0 0-15,5 0 0 16,6-4 0-16,-2-4 0 16,10-3 0-16,-2-2 0 15,4 0 0-15,-1-4 0 16,5 2 0-16,0-1 0 15,2-3 0-15,0-3 0 16,0 5 0-16,0 0 0 16,6 1 0-16,7 3 0 0,1 6 0 15,-1 2 0 1,3 2 0-16,-1 3 0 16,8 0 0-16,-3 0 0 15,0 12 0-15,-4 0 0 0,-10 2 0 16,-4 0 0-16,-2-2 0 15,0 0 0-15,-20-1 0 16,-9 1 0-16,-4-3 0 16,-5 0 0-16,0-4 0 15,5 1 0-15,2 1 0 16,6-2 0-16,5 3 0 16,7 1 0-16,4 1 0 15,2 3 0-15,0 1 0 16,1 4 0-16,-3 0 0 15,-3-1 0-15,-3-3 0 0,1-1 0 16,-7-1 0-16,-4-1 0 16,-4-3 0-16,2-2 0 15,0-2 0 1,5-4 0-16,2 0 0 0,4 0 0 16,3 0 0-16,4 0 0 15,2 0 0-15,7-20-167 16,0 2-606-16,0-2-489 0</inkml:trace>
  <inkml:trace contextRef="#ctx0" brushRef="#br0" timeOffset="35049.28">9228 14382 776 0,'0'0'1723'0,"0"0"-967"15,0 0-186-15,0 0-299 16,0 0-271-16,0 0 0 16,0 0 0-16,11-32 0 15,-11 32 0-15,0 0 0 16,0 0 0-16,0 0 0 16,0 0 0-16,-4 0 0 15,-7 5 0-15,-16 14 0 16,2-5-653-16,1-2-1123 0</inkml:trace>
  <inkml:trace contextRef="#ctx0" brushRef="#br0" timeOffset="35706.54">8350 14506 666 0,'0'0'1377'16,"0"0"-649"-16,0 0-204 15,0 0-57-15,0 0-133 16,0 0-334-16,0 0 0 0,25 0 0 16,-8 0 0-1,8 3 0-15,6 8 0 16,0 1 0-16,-2-1 0 0,-4 4 0 16,-5-1 0-16,-5 4 0 15,-8 0 0-15,-4 2 0 16,-3 2 0-16,-8-1 0 15,-15-1 0-15,-18 0 0 16,-8-2 0-16,-2-5 0 16,1-3 0-16,6-1 0 15,11-5 0-15,6-3 0 16,7 1 0-16,7-2 0 16,1 0 0-16,8 0 0 15,-1 0 0-15,5 0 0 16,0-2 0-16,0-2 0 0,0 0 0 15,0-2 0-15,5-4 0 16,1-2-660-16,-3 4-569 0</inkml:trace>
  <inkml:trace contextRef="#ctx0" brushRef="#br0" timeOffset="35965.22">8140 14462 2051 0,'0'0'818'0,"0"0"-225"16,0 0-78-16,0 0-396 0,0 0-119 15,0 0 0 1,0 0 0-16,-6-39 0 0,4 57 0 16,2 5 0-16,0-2 0 15,0 2 0-15,-5-2 0 16,5-7 0-16,0-2 0 15,0-1 0-15,0-2 0 16,-6 0 0-16,-2-3-309 16,4-4-735-16</inkml:trace>
  <inkml:trace contextRef="#ctx0" brushRef="#br0" timeOffset="36935.87">7621 14754 1360 0,'0'0'1091'15,"0"0"-514"-15,0 0-197 16,0 0 75-16,0 0-222 16,0 0-233-16,0 0 0 15,-13-63 0-15,13 43 0 16,2-1 0-16,7-3 0 15,2-2 0-15,-2 1 0 16,0-4 0-16,-3 3 0 16,6 3 0-16,-5 8 0 0,-3 3 0 15,0 6 0 1,-2 1 0-16,-2 5 0 0,5 0 0 16,-3 0 0-16,5 0 0 15,4 0 0-15,2 12 0 16,3 2 0-16,1 3 0 15,2-2 0-15,-1 2 0 16,-1 1 0-16,1-4 0 16,-3 2 0-16,6-2 0 15,-8 0 0-15,-4-2 0 16,-2-1 0-16,-5-4 0 16,-2 1 0-16,0 0 0 15,-15-2 0-15,-17 3 0 16,-8-4 0-16,-12 1 0 0,2 1 0 15,-2-2 0-15,3-1 0 16,7-2 0-16,4-2 0 16,5 0 0-16,4 0 0 15,4 0 0-15,0-4 0 16,12-6 0-16,-3-2 0 16,3-3 0-16,7 1 0 15,-4-5 0-15,4 0 0 16,-1-6 0-16,1-5 0 15,-4 2 0-15,6-4 0 16,-5 2 0-16,5 4 0 16,0 3 0-16,-2 11 0 15,4 4 0-15,2 6 0 16,0 2 0-16,0 0 0 16,0 0 0-16,0 6 0 0,2 10 0 15,12 10 0-15,4 3 0 16,0 3 0-16,0 2 0 15,-3 0 0-15,3-1 0 16,-5 2 0-16,1 0 0 16,1-2 0-16,-4 0 0 15,-3-2 0-15,-4-1 0 16,-4-3 0-16,0-3 0 16,0-4 0-16,-16-2 0 15,-6-4 0-15,-5-4 0 16,-4-6 0-16,-2-4 0 15,-4 0 0-15,4 0 0 16,2-8 0-16,2-8 0 16,2-3 0-16,3-2 0 0,8-4 0 15,3 1 0-15,6 2 0 16,0 0 0-16,7 1 0 16,0 2 0-16,5 1 0 15,11 0 0-15,4 2 0 16,6 0 0-16,21-6 0 15,-5 2-796-15,-3-1-714 0</inkml:trace>
  <inkml:trace contextRef="#ctx0" brushRef="#br0" timeOffset="37134.41">7641 14311 2526 0,'0'0'922'0,"0"0"-274"15,0 0-648-15,0 0 0 16,0 0 0-16,0 0 0 16,0 0 0-16,11-48 0 15,-11 48 0-15,0 0 0 16,-27 7 0-16,8 4-335 16,-6-3-1102-16</inkml:trace>
  <inkml:trace contextRef="#ctx0" brushRef="#br0" timeOffset="37566.06">6653 14423 2304 0,'0'0'770'0,"0"0"-263"15,0 0-133-15,0 0-233 0,0 0-141 16,0 0 0-16,0 0 0 15,5-1 0-15,2 30 0 16,4 5 0-16,-2 7 0 16,0-3 0-16,-2-2 0 15,-3-6 0-15,0-6 0 16,-4-6 0-16,5-4 0 16,-5-6 0-16,0-4 0 15,0-4 0-15,0 0 0 16,0 0 0-16,-5-7-279 15,-8-8-556-15,2-5-619 0</inkml:trace>
  <inkml:trace contextRef="#ctx0" brushRef="#br0" timeOffset="38276.67">6464 14362 2046 0,'0'0'629'0,"0"0"-168"16,0 0 63-16,0 0-207 15,0 0-198-15,0 0-119 16,0 0 0-16,-73-15 0 16,63 35 0-16,6 6 0 15,0 4 0-15,2 1 0 16,-3 3 0-16,5-2 0 16,0 0 0-16,0-2 0 15,0 1 0-15,15-6 0 0,-1-4 0 16,8 0 0-16,3-5 0 15,-1-1 0-15,5-8 0 16,-4 0 0-16,-8-6 0 16,-3 2 0-16,-5-3 0 15,-5 0 0-15,-2 0 0 16,-2 0 0-16,0 0 0 16,0 0 0-16,0 0 0 15,-13 0 0-15,-11 0 0 16,-12 0 0-16,-7 0 0 15,-5 0 0-15,-2 0 0 16,4 0 0-16,1 0 0 0,5-4 0 16,7-4 0-16,6-5 0 15,4 0 0-15,8 1 0 16,1-5 0-16,14 3 0 16,0 2 0-16,0 0 0 15,0 2 0-15,21 3 0 16,1 0 0-16,0 3 0 15,5 4 0-15,-5 0 0 16,3 0 0-16,-2 4 0 16,-6 9 0-16,-1 2 0 15,-5 2 0-15,-5 4 0 16,-4 2 0-16,-2-1 0 16,0 1 0-16,0 0 0 15,-15-4 0-15,-3 2 0 16,-7-2 0-16,-1-2 0 0,-6-1 0 15,-3-4 0 1,-1-4 0-16,1 2 0 0,-1-5 0 16,7-2 0-16,2 1 0 15,9-4 0-15,3 0 0 16,1 0 0-16,-1 0 0 16,-12 0 0-16,5-7-609 15,-3-2-637-15</inkml:trace>
  <inkml:trace contextRef="#ctx0" brushRef="#br0" timeOffset="39244.49">5436 14895 677 0,'0'0'1927'0,"0"0"-1335"16,0 0-99-16,0 0-86 15,0 0-407-15,0 0 0 16,0 0 0-16,19-98 0 16,-9 71 0-16,11-1 0 15,-2-2 0-15,4 0 0 16,-1-2 0-16,3-2 0 16,-3 2 0-16,-2 0 0 15,0 6 0-15,2 2 0 0,-6 5 0 16,2 7 0-1,-3 7 0-15,1 5 0 0,4 0 0 16,-2 4 0 0,-1 14 0-16,-1 3 0 0,-9 4 0 15,-7 3 0-15,0-3 0 16,-15 1 0-16,-16-3 0 16,-10-1 0-16,-5-4 0 15,-4-5 0-15,4-6 0 16,1-5 0-16,7-2 0 15,9 0 0-15,2-12 0 16,9-3 0-16,3-2 0 16,6 3 0-16,2 4 0 15,5 4 0-15,-1 6 0 16,3 0 0-16,0 0 0 0,-2 14 0 16,-2 6 0-1,-5 4 0-15,-2 1 0 0,-7-3 0 16,0-4 0-16,-1-7 0 15,-2-4 0-15,5-6 0 16,1-1 0-16,3 0 0 16,4-5 0-16,1-12 0 15,1-2 0-15,4-6 0 16,2-3 0-16,0-4 0 16,0 0 0-16,0-1 0 15,0-1 0-15,0 9 0 16,0 3 0-16,0 6 0 15,0 8 0-15,0 4 0 0,0 2 0 16,-5 2 0-16,5 0 0 16,-3 0 0-16,-3 12 0 15,-3 6 0-15,-5 0 0 16,-1 4 0-16,-3 2 0 16,1 2 0-16,-4 0 0 15,1 2 0-15,0-4 0 16,2 3 0-16,3-5 0 15,-1 1 0-15,3 0 0 16,-1-1 0-16,3-1 0 16,-2-2 0-16,2-5 0 15,-2-2 0-15,-1-2 0 0,1-2 0 16,-8-2 0 0,6 0 0-16,-3 0 0 0,0-3 0 15,3 0 0-15,-1 2 0 16,-2 0 0-16,4-1 0 15,-1-1 0-15,-1-3 0 16,3 3 0-16,0-1 0 16,2-2 0-16,4 0 0 15,7-8-152-15,0-12-607 16,0-3-765-16</inkml:trace>
  <inkml:trace contextRef="#ctx0" brushRef="#br0" timeOffset="39493.15">4813 14582 1980 0,'0'0'755'0,"0"0"-140"16,0 0-104-16,0 0-276 16,0 0-235-16,0 0 0 15,0 0 0-15,15 10 0 16,-4 12 0-16,3 6 0 15,-4-2 0-15,4 0 0 16,-5-2 0-16,-3-3 0 16,1-6 0-16,-5-3 0 15,-2-2-77-15,0-2-551 16,-2-8-603-16</inkml:trace>
  <inkml:trace contextRef="#ctx0" brushRef="#br0" timeOffset="40165.44">4506 14580 1704 0,'0'0'808'16,"0"0"-256"-16,0 0-26 15,0 0-250-15,0 0-119 16,0 0-84-16,0 0-73 15,-2-5 0-15,12 17 0 0,1 5 0 16,-1 3 0-16,2 1 0 16,-1-2 0-16,-5-1 0 15,-3-2 0-15,-3-2 0 16,0-1 0-16,0-4 0 16,-3 1 0-16,-12-3 0 15,1 0 0-15,-3 0 0 16,-1-2 0-16,1 0 0 15,-4-1 0-15,-3 0 0 16,-3 0 0-16,-2-3 0 16,0-1 0-16,-3 0 0 15,3 5 0-15,0-5 0 16,4 0 0-16,0 0 0 16,0 0 0-16,3 0 0 15,-1-5 0-15,4 1 0 0,-2-1 0 16,6-4 0-16,1 1 0 15,3 0 0-15,0-2 0 16,4 3 0-16,-1-4 0 16,1-1 0-16,1 2 0 15,0-3 0-15,4 4 0 16,0-1 0-16,2 2 0 16,0 0 0-16,0 2 0 15,0-2 0-15,0-1 0 16,4 4 0-16,6-3 0 15,-1 1 0-15,3-2 0 16,2 3 0-16,-1-2 0 16,6 2 0-16,-2-3 0 15,1 4 0-15,0 1 0 16,-5 0 0-16,-2 4 0 0,-1 0 0 16,-6 0 0-16,0 0 0 15,-2 0 0-15,-2 2-506 16,0 4-461-16</inkml:trace>
  <inkml:trace contextRef="#ctx0" brushRef="#br0" timeOffset="40540.44">4406 14337 2183 0,'0'0'721'15,"0"0"-163"-15,0 0-205 16,0 0-173-16,0 0-79 16,0 0-101-16,0 0 0 15,-122-9 0-15,97 9 0 16,8 0 0-16,3 0 0 15,5 0 0-15,5 0 0 16,2 0 0-16,2 0 0 0,0 0 0 16,0 0 0-1,0 0 0-15,0 0 0 0,0 0 0 16,0 0 0-16,0 0 0 16,0 0 0-16,11 7-284 15,3 1-265-15,1-1-295 0</inkml:trace>
  <inkml:trace contextRef="#ctx0" brushRef="#br0" timeOffset="47936.05">18513 16852 1677 0,'0'0'765'0,"0"0"-273"16,0 0 23-16,0 0-137 15,0 0-109-15,0 0-269 16,-45-64 0-1,34 48 0-15,7-3 0 0,-5-1 0 16,7-1 0-16,-6-5 0 16,4 3 0-16,2 1 0 15,0 5 0-15,0 5 0 16,2 3 0-16,0 7 0 16,0 2 0-16,0 0 0 15,0 4 0-15,0 18 0 16,0 7 0-16,0 5 0 15,6 7 0-15,8 4 0 16,-3-1 0-16,2 5 0 16,1-6 0-16,-1-2 0 0,-2-6 0 15,2-7 0-15,-2-6 0 16,-1-3 0-16,-6-10 0 16,-2-2 0-16,-2-1 0 15,0-6 0-15,0 5 0 16,-16-2 0-16,-17 1 0 15,-11-1 0-15,-10-1 0 16,-2-2 0-16,8 0 0 16,5 0 0-16,9 0 0 15,15 0 0-15,3-3 0 16,7-6 0-16,7 2 0 16,2 0 0-16,0 2 0 15,13 1 0-15,5 4 0 16,9 0 0-16,-3 0 0 15,-4 0 0-15,1 18 0 0,-13-3 0 16,-1 6 0-16,-7 1 0 16,-5 0 0-16,-15 5 0 15,-11-1 0-15,-5-3 0 16,1-5 0-16,-3-1 0 16,7-8 0-16,4-3 0 15,11-1 0-15,3-5 0 16,1 0 0-16,6-5 0 15,-3-7-597-15,1-8-820 0</inkml:trace>
  <inkml:trace contextRef="#ctx0" brushRef="#br0" timeOffset="48491.54">17809 16922 1557 0,'0'0'928'16,"0"0"-337"-16,0 0 79 15,0 0-320-15,0 0-350 16,0 0 0-16,0 0 0 16,0-27 0-16,4 27 0 15,7 5 0-15,5 11 0 16,-1-2 0-16,-1 2 0 16,-1-4 0-16,-5 3 0 0,2-3 0 15,-8-3 0 1,0-1 0-16,-2 1 0 15,0-4 0-15,-2 3 0 16,-14-1 0-16,-3 0 0 0,-16-2 0 16,2 2 0-16,-9 0 0 15,0-3 0-15,-1 4 0 16,8-4 0-16,-1 0 0 16,7-2 0-16,11-2 0 15,3 0 0-15,3 0 0 16,10 0 0-16,-5 0 0 15,3-5 0-15,2-8 0 16,-7-1 0-16,4-9 0 16,3-2 0-16,-5-6 0 15,3-7 0-15,0-6 0 0,-5-2 0 16,4-3 0-16,-4 6 0 16,7 4 0-16,-2 10 0 15,-3 8 0-15,5 7 0 16,2 9 0-16,0 2 0 15,0 3 0-15,0 0 0 16,0 0 0-16,0 0 0 16,0 4 0-16,7 11 0 15,26 1 0-15,-4-2-267 16,2-9-807-16</inkml:trace>
  <inkml:trace contextRef="#ctx0" brushRef="#br0" timeOffset="48734.68">18343 16407 1696 0,'0'0'920'15,"0"0"-342"-15,0 0-92 16,0 0-177-16,0 0-202 16,0 0-107-16,0 0 0 15,-113 38 0-15,64-6 0 16,-7-1 0-16,0 2 0 15,2-1 0-15,6-2 0 16,-2-2 0-16,8-1 0 16,7-3 0-16,-19 3-233 15,14-5-647-15,4-5-907 0</inkml:trace>
  <inkml:trace contextRef="#ctx0" brushRef="#br0" timeOffset="49377.9">17053 16916 2158 0,'0'0'860'16,"0"0"-606"-16,0 0 31 15,0 0 63-15,0 0-157 16,0 0-191-16,0 0 0 15,-41 83 0-15,35-51 0 0,-5-2 0 16,-1 2 0-16,-3-6 0 16,-1-5 0-1,1-7 0-15,-1-2 0 0,1-7 0 16,1-5 0-16,-4 0 0 16,0 0 0-16,3-17 0 15,-1 3 0-15,-1-3 0 16,-4-5 0-16,5 3 0 15,1 2 0-15,4 0 0 16,4 5 0-16,-2 2 0 16,7 4 0-16,-2 5 0 15,4-2 0-15,-2 3 0 16,-3 0 0-16,3 0 0 0,-3 0 0 16,-6 0 0-16,0 0 0 15,2 4 0-15,-4 9 0 16,2 1 0-1,-3 0 0-15,3 4 0 0,5-3 0 16,-4 4 0-16,6-4 0 16,-3-3 0-16,5 2 0 15,2 1 0-15,-2-7 0 16,2 1 0-16,-2-6 0 16,2-1 0-16,-2-2 0 15,2 0 0-15,-2 0 0 16,2 0 0-16,-6 0 0 15,4 0 0-15,0 0 0 16,-2 0 0-16,-3 0 0 0,3 0 0 16,-6-2 0-16,6-1 0 15,-7-2 0-15,5-1 0 16,-4 2 0-16,-1-4-350 0</inkml:trace>
  <inkml:trace contextRef="#ctx0" brushRef="#br0" timeOffset="49938.4">16237 16788 139 0,'0'0'2055'0,"0"0"-1467"0,0 0-217 15,0 0 169-15,0 0-247 16,0 0-183-16,11-81-110 15,-11 81 0-15,0 0 0 16,0 19 0-16,0 11 0 16,0 5 0-16,0 4 0 15,0 0 0-15,0-8 0 16,0 1 0-16,0-8 0 16,0-6 0-16,0-5 0 0,0-8 0 15,0 2 0 1,0-7 0-16,-5 0 0 0,3-2-227 15,-2-15-734-15</inkml:trace>
  <inkml:trace contextRef="#ctx0" brushRef="#br0" timeOffset="50543.01">15983 16571 2388 0,'0'0'846'0,"0"0"-320"15,0 0-190-15,0 0-336 16,0 0 0-16,0 0 0 16,0 0 0-16,-107 87 0 0,94-50 0 15,3 1 0-15,8 1 0 16,2 0 0-16,0-8 0 16,18 1 0-16,7-6 0 15,-1-4 0-15,-2-8 0 16,5-4 0-16,-9-3 0 15,2-6 0-15,-6-1 0 16,-8 0 0-16,-2 0 0 16,1 0 0-16,-5 0 0 15,0 0 0-15,0 0 0 16,-23 2 0-16,-10 4 0 16,-11 2 0-16,-12 2 0 15,-9 0 0-15,5-1 0 16,4-6 0-16,10 1 0 15,12-4 0-15,12 0 0 0,10-12 0 16,12-6 0-16,0 0 0 16,12 1 0-16,13 3 0 15,4 2 0-15,2 7 0 16,0 3 0-16,-5 2 0 16,-6 0 0-16,-6 10 0 15,-5 8 0-15,-9 2 0 16,0 2 0-16,-18 2 0 15,-16 3 0-15,-1-4 0 16,-7 2 0-16,-5-6 0 16,-5 0 0-16,8-3 0 0,-1-7 0 15,7 2 0 1,9-8 0-16,12-3 0 0,5 0 0 16,6 0 0-1,6 0 0-15,0-17 0 0,0-3 0 16,0-3-1002-16</inkml:trace>
  <inkml:trace contextRef="#ctx0" brushRef="#br0" timeOffset="51691.01">15124 17073 2374 0,'0'0'704'0,"0"0"-353"0,0 0 316 15,0 0-667-15,0 0 0 16,0 0 0-16,0 0 0 16,10-42 0-16,3 26 0 15,5-5 0-15,1-3 0 16,6-5 0-16,4 0 0 16,2-5 0-16,5-7 0 15,-1 0 0-15,6-6 0 16,-3 2 0-16,-5 0 0 15,0 5 0-15,-4 8 0 16,-4 9 0-16,-12 4 0 16,-1 9 0-16,-8 4 0 15,-2 6 0-15,-2 0 0 0,5 0 0 16,-3 0 0-16,2 0 0 16,6 6 0-16,-4 6 0 15,7 10 0-15,-3 2 0 16,-6 0 0-16,-2 3 0 15,-2-3 0-15,0-1 0 16,-2 0 0-16,-25-4 0 16,-6 1 0-16,-12-3 0 15,-6-5 0-15,-7-3 0 16,2-4 0-16,7-5 0 16,0 0 0-16,11 0 0 15,4-17 0-15,10-2 0 16,2-1 0-16,8-1 0 0,10 6 0 15,2 5 0 1,2 6 0-16,0 4 0 16,0 0 0-16,8 1 0 0,4 15 0 15,-3 3 0-15,-7 3 0 16,-2 0 0-16,-2-2 0 16,-21 1 0-16,-10-9 0 15,-5 7 0-15,-7-7 0 16,3-2 0-16,0-5 0 15,9-2 0-15,4-3 0 16,6 0 0-16,9 0 0 16,6-3 0-16,1-10 0 0,3-1 0 15,0-5 0 1,-2-2 0-16,4-2 0 16,2-4 0-16,0 1 0 15,0-1 0-15,0 5 0 0,0 4 0 16,0 8 0-16,0 6 0 15,0 3 0-15,0 1 0 16,0 0 0-16,0 0 0 16,0 1 0-16,0 17 0 15,0 1 0-15,8 6 0 16,-4 1 0-16,-2 3 0 16,-2-1 0-16,0 0 0 15,0 0 0-15,0 2 0 16,0-2 0-16,-4 0 0 15,-6-2 0-15,-3 3 0 0,-3-5 0 16,3-1 0-16,-5-2 0 16,-6-2 0-16,2-2 0 15,-5-2 0-15,-2-2 0 16,-5-4 0-16,1 0 0 16,2-6 0-16,0-3 0 15,4 0 0-15,2 0 0 16,10 0 0-16,-3-5 0 15,2-11 0-15,3 2 0 16,0-2 0-16,1-3 0 16,6 4 0-16,-1-4 0 15,7 3 0-15,0-2 0 16,0 6 0-16,0-4 0 0,15 4 0 16,10 3 0-16,0-3 0 15,4 7 0-15,-5-1 0 16,5 3 0-16,-3 3 0 15,-3 0 0-15,-17-5-1206 0</inkml:trace>
  <inkml:trace contextRef="#ctx0" brushRef="#br0" timeOffset="52212.9">14015 16765 2029 0,'0'0'685'16,"0"0"-331"-16,0 0 216 15,0 0-286-15,0 0-110 16,0 0-174-16,0 0 0 0,-5-53 0 15,5 53 0-15,0 0 0 16,0 7 0-16,0 10 0 16,0 5 0-16,0 4 0 15,5 1 0-15,-3 4 0 16,0-4 0-16,-2-1 0 16,2-5 0-16,0-3 0 15,-2-6 0-15,0-4 0 16,2-4 0-16,-2-4 0 15,5 0 0-15,-5 0 0 16,4 0-80-16,-2 0-471 0,-2-5-375 16</inkml:trace>
  <inkml:trace contextRef="#ctx0" brushRef="#br0" timeOffset="53178.49">13880 16627 1545 0,'0'0'742'0,"0"0"-241"15,0 0-6-15,0 0-183 16,0 0-93-16,0 0 63 16,0 0-282-16,-19-48 0 15,17 47 0-15,2 1 0 16,0 0 0-16,0 0 0 0,0 0 0 15,0 0 0-15,0 0 0 16,0 9 0-16,-6 5 0 16,4 4 0-16,0 0 0 15,-2 3 0-15,-3 1 0 16,5 2 0-16,-2-2 0 16,2 4 0-16,-4-2 0 15,6-2 0-15,0 0 0 16,0-5 0-16,0 0 0 15,-2-7 0-15,2 0 0 16,0-3 0-16,-4-5 0 16,-5-2 0-16,1 3 0 0,-13-3 0 15,-1 0 0 1,-12 0 0-16,3 0 0 0,-9 0 0 16,5 0 0-16,-4 0 0 15,4 0 0-15,-1 0 0 16,7 0 0-16,7 0 0 15,0 2 0-15,4 0 0 16,5-2 0-16,3 0 0 16,8 0 0-16,2 0 0 15,-2 0 0-15,2 0 0 16,0 0 0-16,-2-7 0 16,2-4 0-16,0-3 0 15,0-4 0-15,0-2 0 16,0-2 0-16,0-4 0 15,0-4 0-15,0-3 0 0,0 1 0 16,0 0 0-16,0 4 0 16,0 4 0-16,0 9 0 15,0 3 0-15,0 12 0 16,0 0 0-16,0 0 0 16,4 17 0-16,8 12 0 15,-1 3 0-15,-5 4 0 16,1-2 0-16,-7-4 0 15,0-2 0-15,-5-4 0 16,-14-6 0-16,-12-2 0 16,-8-4 0-16,-1 0 0 0,3-2 0 15,1 0 0-15,9-3 0 16,11 0 0 0,10 0 0-16,4 2 0 15,2 5 0-15,0 2 0 0,0 3 0 16,0-2 0-16,0 1 0 15,0 0 0-15,-7-4 0 16,-7 2 0-16,-8-4 0 16,-2 1 0-16,-7-4 0 15,-6 0 0-15,6-4 0 16,0 0 0-16,4-3 0 16,3-2 0-16,8 0 0 15,3 0 0-15,9 0 0 16,4-25 0-16,0 2-604 0,0 0-400 0</inkml:trace>
  <inkml:trace contextRef="#ctx0" brushRef="#br0" timeOffset="53511.89">14210 16138 1549 0,'0'0'775'16,"0"0"-385"-16,0 0 133 16,0 0-221-16,0 0-114 0,0 0-11 15,0 0 15-15,-48 20-192 16,7-1 0-16,-7-2 0 15,-2 1 0-15,-1 5 0 16,2-6 0-16,4 1 0 16,5-2 0-16,9-2 0 15,4-3 0-15,7 3 0 16,-11 6-246-16,4-4-391 16,1-2-328-16</inkml:trace>
  <inkml:trace contextRef="#ctx0" brushRef="#br0" timeOffset="53945.1">12962 16878 1382 0,'0'0'509'0,"0"0"-202"15,0 0 182-15,-127 20-235 16,100-20-39-16,11 0-50 16,12 0 13-16,4 0 2 15,0-10-102-15,0-4-9 16,12 0-18-16,3 0-4 16,5 5 14-16,0 0-25 0,2 4 6 15,1 2-9 1,-3 3-33-16,-3 0 0 0,-3 0 0 15,-3 8 0-15,-4 6 0 16,-7 4 0-16,0 5 0 16,-5 2 0-16,-13 1 0 15,-10 2 0-15,-11 7 0 16,2-6 0-16,-5 2 0 16,-1-6 0-16,3-2 0 15,0-5 0-15,11-6 0 16,2-7-18-16,11 0-219 15,-1-5-227-15,5 0-202 0,-1-5-695 0</inkml:trace>
  <inkml:trace contextRef="#ctx0" brushRef="#br0" timeOffset="54561.24">12555 16704 2318 0,'0'0'647'15,"0"0"-324"-15,0 0 149 16,0 0-239-16,0 0-130 16,0 0-103-16,0 0 0 15,4-10 0-15,-18 11 0 0,-3 8 0 16,-8 6 0-16,-4 2 0 15,-4 0 0-15,-3 2 0 16,7-3 0-16,2 2 0 16,9-4 0-16,7 0 0 15,11-2 0-15,0 0 0 16,11-1 0-16,12 1 0 16,1-3 0-16,3-1 0 15,0-2 0-15,-10 2 0 16,-3-4 0-16,-3-2 0 15,-9 2 0-15,-2 3 0 16,0-4 0-16,0 4 0 16,-16 0 0-16,-10 3 0 15,-5 0 0-15,-10 2 0 16,-3-2 0-16,-3 1 0 0,3-8 0 16,1 3 0-16,7-6 0 15,7 0 0-15,12 0 0 16,3-6 0-16,3-4 0 15,7-4 0-15,2-2 0 16,2-2 0-16,0 3 0 16,0-4 0-16,2 4 0 15,11 1 0-15,3-3 0 16,1 9 0-16,-1-2 0 16,6 4 0-16,-2 3 0 15,3 0 0-15,-3 3 0 16,-5 0-90-16,10 3-404 0,-8 6-105 15,-3 3-321-15</inkml:trace>
  <inkml:trace contextRef="#ctx0" brushRef="#br0" timeOffset="54829.95">12333 17205 1881 0,'0'0'893'0,"0"0"-578"16,0 0 269-16,0 0-161 0,0 0-423 16,-127 28 0-16,92-22 0 15,-1 2 0-15,12-2 0 16,5-1 0-16,13-5 0 16,2 3 0-16,4-3 0 15,0 0 0-15,0 0 0 16,0 0 0-16,0 0 0 15,0 0 0-15,18 0 0 16,1-8-315-16,10-6-911 0</inkml:trace>
  <inkml:trace contextRef="#ctx0" brushRef="#br0" timeOffset="56280.83">11462 16796 1847 0,'0'0'746'0,"0"0"-256"15,0 0 57-15,0 0-223 0,0 0-182 16,0 0-142-16,0-75 0 16,-2 75 0-16,-1 17 0 15,1 7 0-15,2 12 0 16,0 3 0-16,0 2 0 15,0-1 0-15,0 0 0 16,0-4 0-16,2-6 0 16,1-6 0-16,-3-7 0 15,0-8 0-15,0-4 0 16,0-5 0-16,0 0 0 16,0 0 0-16,-12-14-44 15,2-8-718-15,-11-1-532 0</inkml:trace>
  <inkml:trace contextRef="#ctx0" brushRef="#br0" timeOffset="56971.18">11268 16397 1612 0,'0'0'902'0,"0"0"-412"16,0 0 26-16,0 0-162 15,-31-102-132-15,24 95-222 16,1 7 0-16,-1 0 0 15,4 14 0-15,1 13 0 16,-7 13 0-16,3 10 0 16,-6 2 0-16,-3 2 0 0,-8 2 0 15,-1-6 0 1,-5-8 0-16,-5-6 0 0,-3-7 0 16,-1-5 0-16,-2-7 0 15,-1-6 0-15,10-5 0 16,9-6 0-16,4 0 0 15,14 0 0-15,4-2 0 16,0-8 0-16,11 2 0 16,16-3 0-16,6 6 0 15,5 3 0-15,-3 0 0 16,4 2 0-16,-6 0 0 16,-4 0 0-16,-6 6 0 15,-8 8 0-15,-9 0 0 16,-6 4 0-16,0-3 0 15,-21 8 0-15,-18-5 0 0,-9 1 0 16,-8-2 0-16,-9-1 0 16,5-3 0-16,0-8 0 15,6 0 0-15,12-5 0 16,8 0 0-16,12-3 0 16,6-15 0-16,10 0 0 15,6 1 0-15,0-2 0 16,0 3 0-16,16 5 0 15,3 4 0-15,4 7 0 16,-1 0 0-16,0 4 0 16,-4 16 0-16,-5 4 0 15,-8 8 0-15,-5-1 0 16,-3 4 0-16,-25 0 0 16,-13-3 0-16,-3-2 0 15,-12-7 0-15,-4-2 0 0,2-7 0 16,2-8 0-1,12-3 0-15,11-3 0 0,10 0 0 16,21 0 0-16,6-5-296 16,28-3-749-16,3 0-1150 0</inkml:trace>
  <inkml:trace contextRef="#ctx0" brushRef="#br0" timeOffset="57161.68">10882 17275 1991 0,'0'0'736'16,"0"0"-269"-16,0 0 216 15,0 0-464-15,0 0-219 16,0 0 0-16,0 0 0 0,0 4 0 16,0-4 0-16,-9-4 0 15,-4-6-579-15,-1-2-393 0</inkml:trace>
  <inkml:trace contextRef="#ctx0" brushRef="#br0" timeOffset="57424.89">10695 16465 1490 0,'0'0'934'0,"0"0"-271"16,0 0-41-16,0 0-235 15,0 0-387-15,0 0 0 16,0 0 0-16,-58-58 0 16,53 82 0-16,5 7 0 15,0 4 0-15,0 3 0 16,0 0 0-16,0-6 0 16,0 0 0-16,7-8 0 15,0-3 0-15,-7-4-168 16,7-4-523-16,-7-6-553 0</inkml:trace>
  <inkml:trace contextRef="#ctx0" brushRef="#br0" timeOffset="57818.44">10399 16742 1590 0,'0'0'922'16,"0"0"-336"-16,0 0-71 15,0 0-303-15,0 0-130 16,0 0 40-16,0 0-55 16,17 56-67-16,-12-34 0 15,-5 4 0-15,0-3 0 16,-5-2 0-16,-17-1 0 16,-14-1 0-16,-6-4 0 15,-7-1 0-15,-5 2 0 16,-1-5 0-16,8-6 0 15,7-3 0-15,9-2 0 16,8 0 0-16,7-12 0 0,12-6 0 16,0-3 0-16,4-4 0 15,0-1 0-15,0-4 0 16,8 4 0-16,8 3 0 16,9 3 0-16,-2 8 0 15,0-2 0-15,4 11 0 16,0 3 0-16,-2 0 0 15,-5 12-571-15,0 8-305 16,-11-3-765-16</inkml:trace>
  <inkml:trace contextRef="#ctx0" brushRef="#br0" timeOffset="58041.54">9973 17448 2201 0,'0'0'930'0,"0"0"-373"16,0 0-149-16,0 0-408 16,0 0 0-16,0 0 0 15,0 0 0-15,-14-4 0 16,10 0 0-16,-5 0 0 16,4 4 0-16,1-4 0 15,4 4 0-15,0 0 0 0,0-5-862 16</inkml:trace>
  <inkml:trace contextRef="#ctx0" brushRef="#br0" timeOffset="60309.47">9542 16691 1443 0,'0'0'1093'0,"0"0"-488"0,0 0-70 16,0 0-115-16,0 0-420 16,0 0 0-16,0 0 0 15,0 0 0-15,0 0 0 16,0 0 0-16,-4 0 0 16,0 0 0-16,-3-5 0 15,3 1 0-15,-4-1 0 16,8 0 0-16,-2-4 0 15,2 5 0-15,0-1 0 16,0 0 0-16,0 0 0 16,16 2 0-16,-1 2 0 15,10 1 0-15,-2 0 0 16,-3 0 0-16,-3 4 0 0,-1 6 0 16,-3 4 0-16,-4 0 0 15,-9 6 0-15,0-1 0 16,-9 4 0-16,-22-5 0 15,-13 4 0-15,-14-4 0 16,-12 0 0-16,1-8 0 16,3-3 0-16,8-2 0 15,11-1 0-15,13-4 0 16,10 0 0-16,8 0 0 16,5-9 0-16,7-8 0 0,2-1 0 15,-1 0 0-15,1-1 0 16,2-2 0-16,0 3 0 15,0 1 0-15,0 6 0 16,0 3 0-16,0 0 0 16,0 8 0-16,0 0 0 15,0 0 0-15,0 0 0 16,0 0 0-16,0 0 0 16,0 0 0-16,0 12 0 15,0 1 0-15,-5 1 0 16,-8 5 0-16,-3-1 0 15,-5-2 0-15,-14 0 0 16,0-4 0-16,-11 0 0 0,-6-3 0 16,-4 0 0-1,-2 1 0-15,0-3 0 0,-2 0 0 16,-5 1 0-16,-6-3 0 16,5 2 0-16,-6 0 0 15,5-2 0-15,7-1 0 16,9-1 0-16,15-3 0 15,9 0 0-15,14 0 0 16,4 0 0-16,7 0 0 16,0 0 0-16,0 0 0 15,-1-7 0-15,3 0 0 16,0-5 0-16,0 1 0 16,0-5 0-16,0-3 0 15,0-2 0-15,0-5 0 16,0-6 0-16,0 0 0 15,0-8 0-15,0 1 0 0,-5-1 0 16,5 8 0-16,0 4 0 16,-2 10 0-16,2 9 0 15,0 2 0-15,0 7 0 16,0 0 0-16,0 0 0 16,0 0 0-16,0 0 0 15,0 0 0-15,0 9 0 16,12 3 0-16,28 8 0 15,-5-5-718-15,7-6-1018 0</inkml:trace>
  <inkml:trace contextRef="#ctx0" brushRef="#br0" timeOffset="60559.14">9373 16295 1542 0,'0'0'803'0,"0"0"-280"16,0 0-20-16,0 0-234 16,0 0-98-16,0 0-65 15,-134 7-74-15,110-2-32 0,4-1-32 16,-7 1-185-16,2-1-309 15,8 1-516-15</inkml:trace>
  <inkml:trace contextRef="#ctx0" brushRef="#br0" timeOffset="61075.52">7806 16784 1190 0,'0'0'299'15,"0"0"92"-15,0 0 170 16,0 0-247-16,0 0-26 16,0 0-14-16,0 0-40 15,-81 0-9-15,75 0-47 16,-1-5-36-16,7 0-142 16,0-4 0-16,0 2 0 15,0-3 0-15,7 2 0 16,9 1 0-16,1 4 0 15,6 3 0-15,-3 0 0 16,-3 0 0-16,4 10 0 0,-8 6 0 16,-6 4 0-16,-7 2 0 15,0 3 0-15,-4 1 0 16,-19 6 0-16,-8-9 0 16,-4 3 0-16,-6-3 0 15,-1-6 0-15,2 0 0 16,-1-5 0-16,14-9 0 15,6 3 0-15,9-6-269 16,8 0-495-16,4-11-562 0</inkml:trace>
  <inkml:trace contextRef="#ctx0" brushRef="#br0" timeOffset="61691.66">7606 16636 2201 0,'0'0'713'16,"0"0"-231"-16,0 0 39 16,0 0-342-16,0 0-179 15,0 0 0-15,0 0 0 16,-23 63 0-16,3-32 0 16,-7 1 0-16,-4-3 0 15,-9 0 0-15,-2-3 0 16,1-8 0-16,4-6 0 0,8-7 0 15,8-5 0-15,8 0 0 16,7-5 0-16,6-11 0 16,0-7 0-16,0 0 0 15,0-3 0-15,6-4 0 16,3 2 0-16,3 2 0 16,-6 4 0-16,3 3 0 15,-5 12 0-15,-2 0 0 16,-2 3 0-16,0 4 0 15,0 0 0-15,0 0 0 16,-4 0 0-16,-11 0 0 16,-8 0 0-16,1 0 0 15,-7 6 0-15,0 1 0 16,-5-2 0-16,5 5 0 16,7-1 0-16,0-1 0 0,6 1 0 15,3 1 0-15,4 2 0 16,6 3 0-16,3 1 0 15,0-3 0-15,0 4 0 16,14-3 0-16,4-2 0 16,2-2 0-16,5-5 0 15,4 2 0-15,0-5 0 16,0 0 0-16,-2 1 0 16,-6-3 0-16,0 0 0 15,-3 0 0-15,-5 0 0 16,3 0 0-16,-1-7 0 15,12 0-201-15,-2 4-464 16,-6 1-302-16</inkml:trace>
  <inkml:trace contextRef="#ctx0" brushRef="#br0" timeOffset="61945.35">7338 17235 2388 0,'0'0'638'0,"0"0"-343"15,0 0 270-15,-132 30-355 16,90-20-210-16,2 2 0 0,5-2 0 16,6-5 0-1,8 0 0-15,13-3 0 16,2-2 0-16,6 0 0 15,0 0 0-15,8-7-453 0,5-4-545 0</inkml:trace>
  <inkml:trace contextRef="#ctx0" brushRef="#br0" timeOffset="63186.66">6734 16552 1228 0,'0'0'548'0,"0"0"2"15,0 0-36-15,0 0-176 0,0 0 2 16,0 0-29 0,0 0-44-16,-20-29-267 0,2 29 0 15,0 0 0-15,-7 2 0 16,3 10 0-16,0 5 0 15,2-2 0-15,2 3 0 16,5 0 0-16,8 1 0 16,5 2 0-16,0-3 0 15,11 1 0-15,16-2 0 16,4 0 0-16,5-3 0 16,2-2 0-16,-4-5 0 15,-5-3 0-15,-2-4 0 16,-8 0 0-16,-1 0 0 15,-7 0 0-15,-7 0 0 16,4 0 0-16,-8 0 0 0,0 0 0 16,0 0 0-16,-12 0 0 15,-17 0 0-15,-9 0 0 16,-11 3 0-16,-9 3 0 16,-7 6 0-16,-1-4 0 15,3-2 0-15,5-4 0 16,12-2 0-16,7 0 0 15,10-6 0-15,10-13 0 16,7 6 0-16,6-3 0 16,6 1 0-16,0 8 0 15,0 0 0-15,0 4 0 0,2 3 0 16,4 0 0-16,6 10 0 16,-8 2 0-1,1 6 0-15,-5-2 0 0,0 3 0 16,-21-4 0-16,-8 2 0 15,-6-5 0-15,-5 2 0 16,2-5 0-16,5-1 0 16,6-6 0-16,7-2 0 15,7 0 0-15,5-7 0 16,2-5 0-16,-1-7 0 16,7-1 0-16,-4-2 0 15,2 2 0-15,0 2 0 0,2 1 0 16,0 12 0-16,0 1 0 15,0 4 0-15,0 0 0 16,0 0 0-16,0 7 0 16,0 10 0-16,-2-1 0 15,-6 2 0-15,-5 0 0 16,-7 0 0-16,-9-4 0 16,-9 3 0-16,-4-5 0 15,1-3 0-15,4-3 0 16,8-6 0-16,16 0 0 15,11-4-662-15,2-10-815 0</inkml:trace>
  <inkml:trace contextRef="#ctx0" brushRef="#br0" timeOffset="63387.18">6335 16355 2621 0,'0'0'632'15,"0"0"-29"-15,0 0-363 16,0 0-240-16,0 0 0 16,0 0 0-16,0 0 0 15,2-12 0-15,-2 12 0 16,-2 0 0-16,-10 8-513 16,2-1-812-16</inkml:trace>
  <inkml:trace contextRef="#ctx0" brushRef="#br0" timeOffset="64801.47">5588 16508 1898 0,'0'0'575'16,"0"0"-245"-16,0 0 185 15,0 0-232-15,0 0-80 0,0 0-34 16,0 0-46 0,27-118-123-16,-16 97 0 0,5-2 0 15,1 2 0-15,1-4 0 16,-2 1 0-16,-1 0 0 15,4 2 0-15,-9 8 0 16,3 1 0-16,-1 4 0 16,-3 6 0-16,-1 0 0 15,6 3 0-15,-1 0 0 16,3 0 0-16,-3 3 0 16,1 4 0-16,-3 1 0 15,-7 4 0-15,-2 0 0 16,-2 2 0-16,0 0 0 0,-6 4 0 15,-12-1 0 1,-6 1 0-16,-7 0 0 0,-8 4 0 16,-1-4 0-16,1 3 0 15,3-2 0-15,2-1 0 16,8 0 0-16,5-1 0 16,5 0 0-16,6-1 0 15,3-3 0-15,5 2 0 16,0 2 0-16,2-3 0 15,0 1 0-15,0-1 0 16,2 2 0-16,11-3 0 16,5-3 0-16,-1-5 0 15,2-1 0-15,-4 1 0 16,-6-4 0-16,2-1 0 16,-7 0 0-16,-4 0 0 15,0 0 0-15,0 0 0 16,0 0 0-16,-10 0 0 0,-13 0 0 15,-6 0 0-15,-11 0 0 16,-5 0 0-16,-5 0 0 16,-4 3 0-16,4-2 0 15,6-1 0-15,7 0 0 16,10-1 0-16,6-15 0 16,11-5 0-16,2-3 0 15,6 0 0-15,2-2 0 16,0 8 0-16,0 1 0 15,7 2 0-15,0 3 0 16,-1 10 0-16,-6-1 0 16,0 3 0-16,0 0 0 15,0 0 0-15,0 0 0 0,0 5 0 16,0 5 0-16,-15 2 0 16,-7 0 0-16,-9 2 0 15,-5-4 0-15,-9 5 0 16,-1-8 0-16,-2 5 0 15,4-5 0-15,6-4 0 16,4-1 0-16,10-2 0 16,4 0 0-16,2-2 0 15,3-8 0-15,-1-4 0 16,1-6 0-16,1 3 0 16,1-2 0-16,1-3 0 15,6 0 0-15,3 0 0 16,3 0 0-16,0 4 0 15,11 2 0-15,12 0 0 0,4 6 0 16,2 1 0-16,0 6 0 16,2 3 0-16,-2 0 0 15,-4 0 0-15,-6 8 0 16,-1 6 0-16,-7 8 0 16,-4 0 0-16,-4 2 0 15,-3 0 0-15,0 0 0 16,-8 4 0-16,-9 0 0 15,-6 3 0-15,-1-2 0 16,-3 1 0-16,-1-2 0 16,-3 3 0-16,-4-1 0 0,2 1 0 15,0 1 0-15,1 3 0 16,8-3 0-16,4-4 0 16,6 2 0-16,6-2 0 15,1-5 0-15,5-2 0 16,2 2 0-16,0-6 0 15,0 0 0-15,9-5 0 16,6 0 0-16,5-3 0 16,7 0 0-16,0-5 0 15,4 0 0-15,2-4 0 16,3 0 0-16,-1 0 0 16,4-8 0-16,1-3 0 15,4-5 0-15,3-2 0 0,18-11-161 16,-14 4-685-1,-4 4-683-15</inkml:trace>
  <inkml:trace contextRef="#ctx0" brushRef="#br0" timeOffset="65001.55">5472 16910 709 0,'0'0'1577'0,"0"0"-1023"15,0 0 77-15,0 0-181 16,0 0-322-16,0 0-81 16,0 0-47-16,0 0 0 15,0 0-62-15,0 0-272 0,-7 0-426 16,-1 0-659-16</inkml:trace>
  <inkml:trace contextRef="#ctx0" brushRef="#br0" timeOffset="65153.96">5280 16944 1901 0,'0'0'691'0,"0"0"7"15,0 0-109-15,-116 18-372 16,81-10-217-16,4-2 0 16,8-2 0-16,10 1 0 15,9-5-171-15,4 0-961 0</inkml:trace>
  <inkml:trace contextRef="#ctx0" brushRef="#br0" timeOffset="65767.6">4331 16659 1685 0,'0'0'698'16,"0"0"-88"-16,0 0 31 16,0 0-179-16,0 0-462 15,0 0 0-15,-10-19 0 16,4 40 0-16,0 9 0 15,1 5 0-15,-1 1 0 16,0 2 0-16,0-8 0 16,-3-4 0-16,5-6 0 15,0-8 0-15,-2-5 0 16,2-7-27-16,0 0-474 0,-3-7-274 16,5-12-1122-16</inkml:trace>
  <inkml:trace contextRef="#ctx0" brushRef="#br0" timeOffset="66832.45">4226 16062 2031 0,'0'0'540'16,"0"0"20"-16,0 0 34 16,0 0-223-16,0 0-371 15,0 0 0-15,0 0 0 16,-9-92 0-16,9 112 0 15,4 7 0-15,7 8 0 0,1 5 0 16,-1 8 0-16,-3-2 0 16,-4 3 0-16,-4-5 0 15,0-3 0 1,-8-3 0-16,-11-6 0 0,-8-1 0 16,-2-9 0-16,0-10 0 15,0-10 0-15,2-2 0 16,2 0 0-16,3-18 0 15,0-6 0-15,2-4 0 16,1-3 0-16,2 0 0 16,1 1 0-16,3 4 0 15,7 9 0-15,1 7 0 16,5 6 0-16,0 4 0 0,0 0 0 16,0 6 0-1,0 12 0-15,0 4 0 0,0 3 0 16,0-2 0-16,-5 0 0 15,-19 0 0-15,-7 3 0 16,-12-7 0 0,-5 1 0-16,-6-6 0 0,0-4 0 15,3 0 0-15,7-8 0 16,8-2 0-16,9 0 0 16,7-6 0-16,9-10 0 15,7-5 0-15,4 0 0 16,0-4 0-16,0 2 0 0,2 1 0 15,13 0 0 1,1 4 0-16,7 1 0 0,-2 3 0 16,4 6 0-16,0 3 0 15,-1 5 0-15,-4 0 0 16,0 0 0-16,-7 9 0 16,-5 7 0-16,-6 3 0 15,-2-1 0-15,0 0 0 16,-19-1 0-16,-12 0 0 15,-9-2 0-15,-9-1 0 16,-7 1 0-16,-4-3 0 16,-2-2 0-16,4-2 0 15,9-4 0-15,6-2 0 16,14-2 0-16,8 0 0 16,7 0 0-16,5 0 0 0,5-6 0 15,2 2 0-15,2 2 0 16,0 0 0-16,0 0 0 15,0-1 0-15,0 3 0 16,0-3 0-16,0 1 0 16,0-2 0-16,2 4 0 15,0 0 0-15,0 0 0 16,-2 0 0-16,0 0 0 16,0 0 0-16,0-2 0 15,2 2 0-15,-2-2 0 16,0 2 0-16,0 0 0 15,0 0 0-15,0 0 0 16,0 0 0-16,0 0 0 0,0 0 0 16,0 0 0-1,0 0 0-15,0 0 0 16,0 0 0-16,0 0 0 16,0 0 0-16,0 0 0 0,2 0 0 15,3 0 0-15,1 0 0 16,4-2 0-16,-2 2 0 15,3 0 0-15,16 0 0 16,-2 0-621-16,-1 0-560 0</inkml:trace>
  <inkml:trace contextRef="#ctx0" brushRef="#br0" timeOffset="67165.83">4157 15886 2016 0,'0'0'733'0,"0"0"-222"16,0 0-60-16,0 0-268 16,0 0-89-16,0 0 14 0,0 0-108 15,-89 23 0-15,70-19 0 16,2 3 0-16,3-2-24 16,1-3-114-16,-3 3-198 15,3-1-363-15,3-4-598 0</inkml:trace>
  <inkml:trace contextRef="#ctx0" brushRef="#br0" timeOffset="67338.28">3796 15962 1862 0,'0'0'764'0,"0"0"-202"15,0 0-90-15,0 0-295 16,0 0-97-16,0 0-37 15,-119 0-43-15,113 0-83 0,6 4-175 16,0 6-271-16,0 2-266 16,0-2-1257-16</inkml:trace>
  <inkml:trace contextRef="#ctx0" brushRef="#br0" timeOffset="67654.64">3171 16508 781 0,'0'0'1784'16,"0"0"-1433"-1,0 0 155-15,0 0-41 16,0 0-256-16,-42-109-209 0,36 75 0 16,4-4 0-1,2-5 0-15,0-4 0 0,0-2 0 16,0 1 0-16,0 4 0 15,-5 4 0-15,-2 6 0 16,2 10 0-16,1 6 0 16,2 9 0-16,2 6 0 15,0 3 0-15,0 0 0 16,0 0 0-16,0 8 0 16,9 10 0-16,9 20 0 0,-5-8-452 15,-1 0-507-15</inkml:trace>
  <inkml:trace contextRef="#ctx0" brushRef="#br0" timeOffset="68126.89">2529 16612 2324 0,'0'0'376'0,"0"0"-141"16,0 0 126-16,0 0-77 15,-56-117-125-15,54 79-6 16,2-4-9-16,0-4-84 16,14-3-60-16,9-1 0 15,0 3 0-15,4 1 0 0,0 2 0 16,-4 1 0-16,-1 9 0 16,-5 7 0-16,-3 8 0 15,-3 7 0-15,0 6 0 16,-1 4 0-16,0 2 0 15,3 0 0-15,3 0 0 16,1 10 0-16,0 6 0 16,-3 2 0-16,-4 0 0 15,-5 5 0-15,-3 4 0 16,-2-3 0-16,0 0 0 16,-20 5 0-16,-4-5 0 15,-10-2 0-15,-2-5 0 16,-2-3 0-16,1-1 0 15,1-8 0-15,5 0 0 16,6-5 0-16,3 0 0 0,5 0 0 16,3 0 0-16,3-10 0 15,1-3 0-15,10-6 0 16,0 0-254-16,0-1-812 16</inkml:trace>
  <inkml:trace contextRef="#ctx0" brushRef="#br0" timeOffset="68333.95">2625 15707 2716 0,'0'0'590'0,"0"0"-55"16,0 0-280-16,0 0-255 15,0 0 0-15,0 0 0 0,0 0 0 16,16 72 0-16,-5-35 0 15,5-3 0-15,9 11 0 16,-4-4-137-16,-3-11-871 0</inkml:trace>
  <inkml:trace contextRef="#ctx0" brushRef="#br0" timeOffset="71181.61">3640 17101 677 0,'0'0'176'15,"0"0"10"-15,0 0 95 16,0 0-1-16,0 0-26 16,0 0-2-16,-36-51-6 15,18 39-27-15,-2 0-59 16,-4 1-57-16,-5-2-24 15,-2 1-15-15,-3 2 9 16,-2 4-13-16,-6 0-12 16,-5 0-3-16,-6 6-9 15,-3 0 2-15,-4 0-14 16,-5 0-17-16,3 8 17 16,-3 2-12-16,5 4 4 0,2-2 14 15,7 1-3-15,9-1 8 16,7 0-2-16,7 0-23 15,1-1 10-15,3 5-14 16,-3-2-5-16,0 9 13 16,-2-2-13-16,0 12-1 15,2 1 5-15,2 6 1 16,2 6 0-16,0 2 10 16,3 6 10-16,5 3 7 15,-1-1-12-15,5 0 13 16,2-1-1-16,-1-6-21 15,6-1 12-15,2-2-1 16,2-1 4-16,0-1 4 0,0-5-2 16,9 6-4-16,9-6 4 15,2-2-19-15,4 4 25 16,1-6-11-16,4 0 9 16,2-3 7-16,2-4-3 15,6-3-37-15,-1-1 0 16,1-3 0-16,4-8 0 15,1 1 0-15,-2 4 0 16,1-9 0-16,-3 1 0 16,-2-3 0-16,0 2 0 15,-4-4 0-15,-3 0 0 16,2-1 0-16,1-4 0 0,1 0 0 16,1 0 0-16,2 0 0 15,0 0 0-15,2-4 0 16,-3-6 0-16,2 1 0 15,-6 0 0-15,3-3 0 16,-5 1 0-16,2-1 0 16,7-5 0-16,3-1 0 15,3 0 0-15,-3-6 0 16,4-1 0-16,-7 2 0 16,-4-4 0-16,-5 1 0 15,-2 3 0-15,0-3 0 16,-2-3 0-16,-1 0 0 15,3 0 0-15,0-5 0 0,-4 5 0 16,-3 0 0-16,-5 0 0 16,-5 0 0-16,-3 0 0 15,-3-1 0-15,-1-3 0 16,-5-4 0-16,0-1 0 16,0 0 0-16,0-2 0 15,0-1 0-15,0 4 0 16,0-3 0-16,0 1 0 15,-7 7 0-15,-1 0 0 16,-3 2 0-16,-3 2 0 16,-1 2 0-16,-6 5 0 15,3 0 0-15,-1 5 0 16,-6 0 0-16,-2 2 0 16,0 3 0-16,-4-1 0 15,2 7 0-15,0 1 0 0,0 4 0 16,-15 0-131-16,6 9-431 15,2 6-632-15</inkml:trace>
  <inkml:trace contextRef="#ctx0" brushRef="#br0" timeOffset="73778.05">4105 17552 2234 0,'0'0'592'0,"0"0"-121"16,0 0 37-16,0 0-217 15,0 0-291-15,0 0 0 16,0 0 0-16,5-37 0 15,-5 37 0-15,0 0 0 0,0 14 0 16,-5 7 0-16,3-1 0 16,0 2 0-16,2 0 0 15,0-5 0-15,0-6 0 16,14-5 0-16,5-4 0 16,8-2 0-16,0 0 0 15,-2-10 0-15,-6-4 0 16,-5-4 0-16,-7 2 0 15,-7-3 0-15,0 7 0 16,-5-1 0-16,-17 3 0 16,-5 1 0-16,-6 9 0 15,-5 0 0-15,5 5 0 16,4 9 0-16,8-1 0 16,13-4 0-16,8 3 0 15,0-7 0-15,6-2 0 0,14-1 0 16,-2-2 0-16,0 0 0 15,-12 0 0-15,1 0 0 16,-7-8 0-16,0-3 0 16,0 6 0-16,-7-2 0 15,-3-2 0-15,-4 9 0 16,-1 0 0-16,1 0 0 16,5 32-215-16,7-6-760 15,2 4-1365-15</inkml:trace>
  <inkml:trace contextRef="#ctx0" brushRef="#br0" timeOffset="83690.14">4578 17570 1328 0,'0'0'595'16,"0"0"-206"-16,0 0 246 15,0 0-157-15,0 0-172 16,0 0-56-16,0 0-135 15,0-18-115-15,0 18 0 16,0 0 0-16,0 0 0 16,0 0 0-16,0 9 0 15,0 8 0-15,0 4 0 16,0 6 0-16,0 1 0 16,0 0 0-16,0-2 0 0,0 4 0 15,-2-2 0-15,-2-1 0 16,-1-1 0-16,2-4 0 15,1-5 0-15,-2-6 0 16,2 1 0-16,0-6 0 16,2-6 0-16,0 3 0 15,0-3 0-15,0 0 0 16,0 0 0-16,0 0 0 0,0 0 0 16,-5 0 0-16,5 0 0 15,0 0 0-15,-2 0 0 16,-2 0 0-16,-12-12 0 15,1-5-105-15,-6-5-1163 0</inkml:trace>
  <inkml:trace contextRef="#ctx0" brushRef="#br0" timeOffset="85051.82">2984 16980 1923 0,'0'0'548'0,"0"0"-92"0,0 0 29 16,0 0-254-16,0 0-69 15,0 0-39-15,0 0-47 16,-9 0-19-16,3 0-22 15,-1 0-35-15,0 5 0 16,5-3 0-16,0-1 0 16,2 1 0-16,0 0 0 15,0 3 0-15,2-3 0 16,10 1 0-16,3-3 0 16,3 0 0-16,1 0 0 15,-3 0 0-15,0 0 0 16,-7-5 0-16,-2-4 0 15,-7 1 0-15,0 4 0 16,0-2 0-16,0 2 0 16,-3 0 0-16,-5 0 0 0,-4 4 0 15,-1 0 0-15,-1 0 0 16,1 10 0-16,2 0 0 16,4 0 0-16,5 1 0 15,2-8 0-15,0 3 0 16,0-6 0-16,0 0 0 15,9 0 0-15,0 0 0 16,0 0 0-16,-3-9 0 16,0 4 0-16,-6-2 0 15,0 0 0-15,0 1 0 16,0 0 0-16,-6 0 0 16,-5 6 0-16,1-4 0 15,-4 4 0-15,-4 0 0 0,-13 0-41 16,4 4-419-16,1 4-395 0</inkml:trace>
  <inkml:trace contextRef="#ctx0" brushRef="#br0" timeOffset="85891.23">1877 16624 2331 0,'0'0'363'0,"0"0"-179"15,0 0 121-15,0 0-106 16,0 0-123-16,0 0-35 16,0 0 25-16,-36-58-17 15,36 49-22-15,0-1 6 16,4 3-19-16,7-4 8 15,5 5-7-15,-1 0-13 16,6 4 14-16,-2 0-15 0,4 2 8 16,-3 0 8-1,1 2-16-15,-6 8 19 0,-5 6-13 16,-2-2-6-16,-6 4 6 16,-2 0 1-16,0 4-8 15,-2 1 13-15,-14 0-11 16,-5 0 10-16,2-3-3 15,-1-1-8-15,5-2 10 16,1-3-11-16,5-4 0 16,5 0 1-16,4-3 0 15,0-2 17-15,0 1 3 16,0-2 12-16,2-2 25 16,9 0 16-16,3 0-46 15,3-2-28-15,5 2 0 16,3-2 0-16,2 0 0 0,-3 0 0 15,0 0 0-15,-5 0 0 16,-6 0 0-16,-4 0 0 16,-5 0 0-16,-4 0 0 15,0 0 0-15,0 0 0 16,3 9 0-16,-3 3 0 16,0 5-648-16,0-3-1242 0</inkml:trace>
  <inkml:trace contextRef="#ctx0" brushRef="#br0" timeOffset="86868.35">2259 17604 1405 0,'0'0'924'0,"0"0"-701"16,0 0 253-16,0 0-145 16,0 0-117-16,0 0-56 15,0 0 13-15,-25-38 23 16,21 38-194-16,0 0 0 0,0 0 0 15,-1 0 0-15,1 0 0 16,2 4 0-16,2 6 0 16,0 0 0-16,0-1 0 15,9 0 0-15,11 2 0 16,5-6 0-16,1-3 0 16,-4 0 0-16,-4-2 0 15,-5 0 0-15,-8 0 0 16,-5-6 0-16,0-6 0 15,0 4 0-15,0-2 0 16,-13 0 0-16,0-2 0 16,-5 6 0-16,-1-2 0 0,6 8 0 15,3 0 0 1,2 0 0-16,8 0 0 16,0 0 0-16,0 0 0 15,0 0 0-15,2 0 0 0,4 0 0 16,-4 0 0-16,-2 0 0 15,0 0 0-15,0 0 0 16,0 0 0-16,0-4 0 16,-6 2 0-16,-2-2 0 15,-13 4 0-15,4 0-180 16,-3 0-732-16</inkml:trace>
  <inkml:trace contextRef="#ctx0" brushRef="#br0" timeOffset="87700.07">1692 17314 1343 0,'0'0'735'16,"0"0"-634"-16,0 0 94 0,0 0 60 15,0 0-131-15,0 0-45 16,0 0 9-16,24-35-7 15,-6 31-32-15,2 4 26 16,3 0 21-16,0 0-25 16,-2 0-16-16,-3 12-28 15,-7-2-6-15,-3 0-12 16,-5 2-2-16,-3-2-1 16,0 2-4-16,0 2 5 15,-11 5 5-15,-7-3-3 16,-2 0 20-16,0 0-20 15,-1-2-8-15,8-5 17 16,3 0-18-16,2-9 17 0,8 3 14 16,0-3 32-1,0 0 23-15,0 0-32 0,0 0-11 16,0 0-14-16,10 0-19 16,1 0 1-16,-1 0-11 15,4 5 10-15,-3 0 8 16,1 4-12-16,-1 1 6 15,-1 2 5-15,0 2-17 16,-1 3 15-16,-1 2-6 16,-1-1-8-16,-5 2 25 15,1-4-20-15,-3 1-5 16,0-5 21-16,0 5-10 0,-5-3 27 16,-4 1-4-16,-2-3-16 15,0-1-19 1,-2 1 0-16,-4-1 0 0,0-6 0 15,-1 2 0-15,-5-4 0 16,4-1 0-16,-1 0 0 16,-1-2 0-16,4 0 0 15,1 0 0-15,3 0 0 16,0 0 0-16,-1 0 0 16,5-4 0-16,0 1 0 15,2-2 0-15,3 1 0 16,2 2 0-16,2 2 0 15,0-1 0-15,0-2 0 0,0 1-47 16,0-4-915-16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2155.72363" units="1/cm"/>
          <inkml:channelProperty channel="Y" name="resolution" value="3449.15796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1-10-28T08:02:34.279"/>
    </inkml:context>
    <inkml:brush xml:id="br0">
      <inkml:brushProperty name="width" value="0.05292" units="cm"/>
      <inkml:brushProperty name="height" value="0.05292" units="cm"/>
      <inkml:brushProperty name="color" value="#00B050"/>
    </inkml:brush>
    <inkml:brush xml:id="br1">
      <inkml:brushProperty name="width" value="0.05292" units="cm"/>
      <inkml:brushProperty name="height" value="0.05292" units="cm"/>
      <inkml:brushProperty name="color" value="#002060"/>
    </inkml:brush>
  </inkml:definitions>
  <inkml:trace contextRef="#ctx0" brushRef="#br0">32393 5883 2119 0,'0'0'375'0,"0"0"-63"16,0 0 14-16,0 0-137 15,0 0-96-15,0 0-54 0,0 17-2 16,0 3 64-16,0 7-14 16,0 4 15-16,0 2-6 15,0 2-42-15,0-2-6 16,0-2-18-16,0-5-5 16,0-5 7-16,0-4-20 15,0-5 7-15,0-4-19 16,0-6 0-16,-4-2 0 15,-2 0 0-15,-8 0 0 16,-3 0 0-16,-6-12 0 16,-6-4 0-16,-2-2 0 15,0-2 0-15,2 0 0 16,-5-3 0-16,3 2 0 16,2 1 0-16,2-1 0 0,5 2 0 15,-5 1 0-15,5 0 0 16,0-1 0-16,-5 3 0 15,2-2 0-15,6 1 0 16,-6 3 0-16,5-1 0 16,0 1 0-16,0-1 0 15,-3 1 0-15,1 2 0 16,0-3 0-16,2 1 0 16,-5 2 0-16,6 0 0 15,-2-1 0-15,3 1 0 16,1 3 0-16,1-3 0 15,-7-1 0-15,6 1 0 16,-4 0 0-16,4 0 0 0,-1 1 0 16,2 0 0-1,1 4 0-15,4-1 0 0,6 1 0 16,-2 3 0-16,3 2 0 16,4 2 0-16,0 0 0 15,0 0 0-15,0 0 0 16,0 0 0-16,0 0 0 15,0 0 0-15,0 0 0 16,11 6 0-16,5 6 0 16,15 9 0-16,-2-3 0 15,-9-13-1106-15</inkml:trace>
  <inkml:trace contextRef="#ctx0" brushRef="#br0" timeOffset="1236.33">19130 3708 2189 0,'0'0'809'16,"0"0"-297"-16,0 0-154 15,0 0-130-15,0 0-228 16,0 0 0-16,-25 17 0 15,4 14 0-15,-13 9 0 16,0 10 0-16,-4 6 0 16,5 2 0-16,4 0 0 0,0-5 0 15,10-7 0-15,-2-9 0 16,5-4 0-16,5-11 0 16,7-6 0-16,0-3 0 15,-1-10 0-15,2-1 0 16,3-2 0-16,0 0 0 15,0 0 0-15,0-5 0 16,0-18 0-16,12 3-320 16,-3-2-992-16</inkml:trace>
  <inkml:trace contextRef="#ctx0" brushRef="#br0" timeOffset="1502.04">18820 3902 795 0,'0'0'1626'0,"0"0"-932"0,0 0-135 16,0 0-137-16,0 0-422 16,0 0 0-16,0 0 0 15,27 4 0-15,2 36 0 16,9 10 0-16,2 4 0 16,-4-1 0-16,2-7 0 15,-7-8 0-15,-4-7 0 16,-12-8 0-16,-3-5 0 15,-8-7 0-15,-2-6 0 16,-2-3 0-16,0-2 0 16,0-7 0-16,0-14-150 0,-4-3-1022 15</inkml:trace>
  <inkml:trace contextRef="#ctx0" brushRef="#br0" timeOffset="1684.03">19329 3980 2125 0,'0'0'1037'0,"0"0"-671"16,0 0 1-16,-137 4-166 15,73 0-201-15,-7 1 0 16,1 2 0-16,3 1 0 16,17 0 0-16,-2 1 0 15,19-2-125-15,6-2-989 0</inkml:trace>
  <inkml:trace contextRef="#ctx0" brushRef="#br0" timeOffset="2345.3">18295 4078 1612 0,'0'0'1044'15,"0"0"-771"-15,0 0 25 16,0 0 0-16,0 0-94 16,0 0-80-16,0 0-23 15,-65-7 41-15,65-2-142 16,0 2 0-16,4-2 0 0,9 1 0 16,3 4 0-16,4 2 0 15,-2 2 0-15,-5 0 0 16,-3 5 0-16,-8 6 0 15,-2 5 0-15,-2 3 0 16,-25-3 0-16,-12 2 0 16,-7-4 0-16,-6-4 0 15,10-2 0-15,9-8 0 16,8 0 0-16,9 0 0 16,12-12 0-16,2-15 0 15,2-7 0-15,0-12 0 16,0-4 0-16,4-2 0 15,8 4 0-15,-6 8 0 16,1 10 0-16,-3 12 0 0,-4 8 0 16,0 8 0-1,0 2 0-15,0 0 0 0,0 0 0 16,-4 4 0-16,-17 12 0 16,-2 6 0-16,-11 6 0 15,3 4 0-15,2 2 0 16,0 5 0-16,2-2 0 15,9 1 0-15,-5 0 0 16,6-1 0-16,-8-3 0 16,3-2 0-16,-7-3 0 0,-7 0 0 15,1-3 0 1,-5-4 0-16,-3-3 0 0,1-6 0 16,7-1 0-16,6-5 0 15,6-5 0-15,10-2 0 16,6 0 0-16,0 0 0 15,7-14 0-15,7-1-336 16,9-2-1385-16</inkml:trace>
  <inkml:trace contextRef="#ctx0" brushRef="#br0" timeOffset="2536.81">17684 3982 1991 0,'0'0'1188'0,"0"0"-635"15,0 0-189-15,0 0-364 0,0 0 0 16,0 0 0-16,0 0 0 16,0 28 0-16,0-1 0 15,0 0 0-15,0 0 0 16,-5 0 0-16,-4-4 0 16,0-7-904-16</inkml:trace>
  <inkml:trace contextRef="#ctx0" brushRef="#br0" timeOffset="3510.41">16974 4221 2611 0,'0'0'727'0,"0"0"-403"0,0 0 110 16,0 0-434-16,12-115 0 15,1 73 0-15,5-6 0 16,6-4 0-16,1-3 0 16,-3 6 0-16,5 5 0 15,-2 8 0-15,-8 8 0 16,-1 6 0-16,-3 9 0 16,1 5 0-16,-1 8 0 15,0 0 0-15,5 4 0 16,5 14 0-16,-6 5 0 0,6 1 0 15,-13 3 0 1,2-2 0-16,-10-1 0 0,-2 2 0 16,-4-2 0-1,-29 0 0-15,-19 3 0 0,-19-2 0 16,-7-1 0-16,-7-3 0 16,3-1 0-16,8-8 0 15,14-10 0-15,11-2 0 16,18-2 0-16,6-17 0 15,9-3 0-15,14-1 0 16,2 0 0-16,0-1 0 16,29 2 0-16,7 4 0 15,1 4 0-15,4 6 0 16,-8 6 0-16,-8 2 0 16,-12 0 0-16,-9 7 0 0,-4 13 0 15,0-1 0 1,-23 8 0-16,-18-2 0 0,-13 1 0 15,-3-2 0-15,-3-4 0 16,4-4 0-16,9-6 0 16,11-5 0-16,18-5 0 15,7 0 0-15,11-15 0 16,0-10 0-16,0-6 0 16,9-5 0-16,5 0 0 15,-1 2 0-15,-5 2 0 16,2 8 0-16,-8 4 0 15,-2 6 0-15,0 5 0 16,-2 0 0-16,-12 1 0 0,-10 0 0 16,-5 2 0-16,-2 2 0 15,-12 1 0-15,3 3 0 16,-5 0 0-16,5 0 0 16,5 0 0-16,-1 8 0 15,12-1 0-15,1 0 0 16,10 0 0-16,-3-1 0 15,10-1 0-15,-1 4 0 16,3-1 0-16,2-1 0 16,2 4 0-16,0 1 0 15,0 2 0-15,0 2 0 16,13 0 0-16,3 0 0 16,-1 0 0-16,3-6 0 15,-3-2 0-15,3-3 0 16,2-4 0-16,-2-1 0 0,7 0 0 15,-4 0 0-15,6-8 0 16,0-8 0-16,4-2 0 16,0-4 0-16,19-7 0 15,-10 4-227-15,-5 1-843 0</inkml:trace>
  <inkml:trace contextRef="#ctx0" brushRef="#br0" timeOffset="3746.55">16779 3529 2479 0,'0'0'925'0,"0"0"-380"16,0 0-398-16,0 0-147 0,0 0 0 16,0 0 0-16,0 0 0 15,2 54 0-15,0-24 0 16,0 0 0-16,0-2 0 15,-2-3 0-15,5-8 0 16,-5-3 0-16,2-10 0 16,0-1-684-16,0-3-480 0</inkml:trace>
  <inkml:trace contextRef="#ctx0" brushRef="#br0" timeOffset="3937.05">16943 3453 2405 0,'0'0'913'0,"0"0"-389"0,0 0-270 15,0 0-254-15,0 0 0 16,0 0 0-16,0 0 0 16,-37-23 0-16,18 20 0 15,-10 1 0-15,8 0-359 16,-4-4-805-16</inkml:trace>
  <inkml:trace contextRef="#ctx0" brushRef="#br0" timeOffset="4114.52">16457 3409 2076 0,'0'0'988'15,"0"0"-424"-15,0 0-96 16,-131 0-468-16,88 0 0 15,8 0 0-15,6 0 0 16,11 1 0-16,14 3-560 16,4-4-1287-16</inkml:trace>
  <inkml:trace contextRef="#ctx0" brushRef="#br0" timeOffset="4698.58">15840 3605 1122 0,'0'0'624'15,"0"0"-25"-15,0 0-73 16,0 0-6-16,0 0-148 16,0 0-39-16,-56-92-333 15,56 92 0-15,0 0 0 16,0 8 0-16,0 17 0 0,0 10 0 15,2 9 0 1,7 7 0-16,-7 3 0 0,6-4 0 16,-8-2 0-1,0-6 0-15,0-6 0 0,0-8 0 16,0-6 0-16,0-8 0 16,0-5 0-16,0-8 0 15,0-1 0-15,-21-8 0 16,5-11-544-16,-5-8-794 0</inkml:trace>
  <inkml:trace contextRef="#ctx0" brushRef="#br0" timeOffset="5875.22">15541 3371 2275 0,'0'0'794'15,"0"0"-210"-15,0 0-141 16,0 0-443-16,0 0 0 15,0 0 0-15,0 0 0 16,-18-7 0-16,5 43 0 16,-1 13 0-16,-3 4 0 15,-6 5 0-15,4-1 0 16,-8-3 0-16,0-5 0 16,-2-5 0-16,0-6 0 15,0-10 0-15,9-10 0 16,-3-8 0-16,8-8 0 15,4-2 0-15,6 0 0 16,-4-2 0-16,7-8 0 16,2 0 0-16,0 0 0 0,14 4 0 15,14 1 0-15,4 4 0 16,6 1 0-16,-7 0 0 16,-4 0 0-16,-10 6 0 15,-5 3 0-15,-8 0 0 16,-4 1 0-16,0 3 0 15,-2 6 0-15,-18 8 0 16,-11 2 0-16,-9 9 0 16,-5 0 0-16,-6 5 0 15,6-4 0-15,5 2 0 16,9-5 0-16,4-2 0 16,11-3 0-16,5 1 0 15,9-6 0-15,2-3 0 0,0 0 0 16,0-8 0-16,13-1 0 15,5-2 0-15,3-6 0 16,-2-4 0-16,6-2 0 16,0 0 0-16,-3 0 0 15,2 0 0-15,-6-10 0 16,0-4 0-16,0-4 0 16,-7-3 0-16,0-6 0 15,-2-1 0-15,-7-2 0 16,-2 0 0-16,0 2 0 15,0 3 0-15,-11 4 0 16,-3 4 0-16,-1 5 0 16,1 5 0-16,-1 3 0 15,-10 1 0-15,3 3 0 16,-7 0 0-16,-7 0 0 0,3 0 0 16,-5 10 0-16,5 1 0 15,0-1 0-15,4-3 0 16,4 1 0-16,7-4 0 15,7-1 0-15,0-2 0 16,9-1 0-16,-3 0 0 16,-2 0 0-16,5 0 0 15,-2-9 0-15,-5-10 0 16,5-3 0-16,-4-4 0 16,6 0 0-16,-2 1 0 0,2 2 0 15,2 5 0-15,0 3 0 16,0 6 0-16,0 6 0 15,-5 1 0-15,5 2 0 16,0 0 0-16,0 0 0 16,0 0 0-16,-2 0 0 15,2 0 0-15,-2 5 0 16,0 4 0-16,-2 4 0 16,-4 0 0-16,4 4 0 15,-5 1 0-15,1 0 0 16,-2-2 0-16,-1-2 0 15,0-2 0-15,2 3 0 16,-2-5 0-16,-3-1 0 16,1 1 0-16,0-1 0 15,-1-4 0-15,-1-1 0 0,1 0 0 16,1-4 0-16,-3 0 0 16,1 0 0-16,1 0 0 15,-1 0 0-15,1 0 0 16,1-4 0-16,5 0 0 15,0 0 0-15,4 3 0 16,4-1 0-16,0 0 0 16,14-6 0-16,15-3-372 15,2 2-1133-15</inkml:trace>
  <inkml:trace contextRef="#ctx0" brushRef="#br0" timeOffset="6288.85">15695 4253 2510 0,'0'0'947'0,"0"0"-587"16,0 0-81-16,0 0-279 15,0 0 0-15,0 0 0 16,0 0 0-16,0 0 0 15,0 2 0-15,0-2 0 16,0 0 0-16,0 0 0 16,0 0 0-16,0 0 0 15,0 0 0-15,-9 0 0 16,0 0 0-16,-29-14 0 16,5-1-219-16,-5-6-3135 0</inkml:trace>
  <inkml:trace contextRef="#ctx0" brushRef="#br0" timeOffset="7016.28">14273 3882 2016 0,'0'0'886'0,"0"0"-338"15,0 0-169-15,0 0-112 16,0 0-267 0,0 0 0-16,0 0 0 0,-7 0 0 15,7 0 0-15,0 0 0 16,11 4 0-16,-1 5 0 16,-2-2 0-16,5 5 0 15,-3 0 0-15,-4 3 0 16,3 0 0-16,-5 1 0 15,-4 2 0-15,0 0 0 16,0 2 0-16,-21 0 0 16,-16 0 0-16,-5 0 0 15,-7-2 0-15,-2-2 0 0,4-1 0 16,7-6 0 0,11-1 0-16,9-2 0 0,7-2 0 15,6-4 0 1,4 0 0-16,3 0 0 0,0 0 0 15,0 0 0-15,0 0 0 16,0 0 0-16,0 0 0 16,0 0 0-16,0-5 0 15,0-22 0-15,8 1-658 16,-8-4-1140-16</inkml:trace>
  <inkml:trace contextRef="#ctx0" brushRef="#br0" timeOffset="7297.53">14034 3521 2629 0,'0'0'756'16,"0"0"-448"-16,0 0 95 0,0 0-403 16,0 0 0-16,0 0 0 15,0 0 0-15,-9-62 0 16,7 71 0-16,2 16 0 15,0 5 0-15,0 6 0 16,0 0 0-16,0 2 0 16,0-5 0-16,0-3 0 15,0-6 0-15,0-6 0 16,0-7 0-16,0-1 0 16,-2-3 0-16,-2-3-627 0,-6-4-863 0</inkml:trace>
  <inkml:trace contextRef="#ctx0" brushRef="#br0" timeOffset="8616.54">13490 3992 2335 0,'0'0'766'0,"0"0"-396"15,0 0 129-15,0 0-373 16,0 0-126-16,0 0 0 0,0 0 0 16,-11-112 0-16,20 86 0 15,3-4 0-15,3-2 0 16,1-1 0-16,-1 1 0 16,3 4 0-16,-5 2 0 15,-1 6 0-15,-6 6 0 16,3 6 0-16,-7 4 0 15,0 2 0-15,3 2 0 16,0 0 0-16,-1 0 0 16,5 0 0-16,4 8 0 15,5 4 0-15,2 2 0 16,2 0 0-16,-2 2 0 16,1-2 0-16,-6-1 0 15,-1-2 0-15,-8 0 0 0,3-3 0 16,-5-2 0-1,-4-1 0-15,0-3 0 0,0 3 0 16,0-2 0-16,-11 4 0 16,-9 1 0-16,-13 2 0 15,-16 3 0-15,-9 2 0 16,-6-1 0-16,-2 0 0 16,4 1 0-16,11-6 0 15,8-1 0-15,14-4 0 16,10-2 0-16,7-2 0 15,1 0 0-15,9 0 0 0,-2 0 0 16,-3 0 0 0,2-6 0-16,1-8 0 0,-3-4 0 15,3-5 0-15,-7-4 0 16,6-5 0-16,-4-4 0 16,3-1 0-16,-3 1 0 15,6 4 0-15,-1 6 0 16,-1 7 0-16,5 5 0 15,0 5 0-15,0 5 0 16,0 2 0-16,0 2 0 16,0 0 0-16,0 0 0 15,0 0 0-15,0 0 0 16,0 8 0-16,0 6 0 16,5 5 0-16,2 4 0 0,4 5 0 15,-5 2 0-15,6 3 0 16,-1-1 0-16,-5 1 0 15,5 1 0-15,-3 1 0 16,-2-3 0-16,3-2 0 16,-5-2 0-16,-2-2 0 15,6 0 0-15,-6-4 0 16,0-1 0-16,-2-1 0 16,0-3 0-16,0-1 0 15,0 1 0-15,0-6 0 16,0 1 0-16,0-3 0 15,0-2 0-15,0 1 0 16,-4-1 0-16,-4-2 0 16,4 1 0-16,-5 1 0 15,3-1 0-15,-6 1 0 0,-1-5 0 16,-5 3 0-16,1-1 0 16,-4-3 0-16,4-1 0 15,-1 0 0-15,-3 0 0 16,6 0 0-16,6 0 0 15,-4 0 0-15,4 0 0 16,-3-5 0-16,6-2 0 16,-3-5 0-16,3 3 0 15,-2-4 0-15,4-1 0 16,0-1 0-16,-3-3 0 16,5 2 0-16,0-3 0 15,0 3 0-15,2 0 0 16,0 2 0-16,0 2 0 15,0 2 0-15,0 2 0 0,0 2 0 16,0 0 0-16,2 2 0 16,2-1 0-16,-2 2 0 15,5 1 0-15,-3 0 0 16,-2 0 0-16,0 2 0 16,6 0 0-16,-6-2 0 15,0 2 0-15,0 0 0 16,3 0 0-16,-1 0 0 15,-2 0 0-15,6-1 0 0,-2 1 0 16,9-9 0 0,1-2-555-16,-3 0-851 0</inkml:trace>
  <inkml:trace contextRef="#ctx0" brushRef="#br0" timeOffset="9172.17">13695 3258 2324 0,'0'0'859'15,"0"0"-350"-15,0 0-105 16,0 0-404-16,0 0 0 16,0 0 0-16,0 0 0 15,0 0 0-15,0 0 0 16,0 5 0-16,0-2 0 15,0 4 0-15,0 0 0 16,0 0 0-16,0-3 0 16,5-3 0-16,-5-1 0 15,0 0 0-15,0 0 0 16,0 0 0-16,0 0 0 0,0 0 0 16,0 0 0-16,0 0 0 15,0 0 0-15,0-4 0 16,0-2 0-16,0 2 0 15,0 1 0-15,0 3 0 16,0 0 0-16,0 0 0 16,0 0 0-16,0 0 0 15,0 0 0-15,0 0 0 16,0 0 0-16,0 0 0 16,-9 0 0-16,-2 0-161 15,-3 0-1092-15</inkml:trace>
  <inkml:trace contextRef="#ctx0" brushRef="#br0" timeOffset="11336.12">12492 3938 1776 0,'0'0'830'16,"0"0"-496"-16,0 0-146 15,0 0-69-15,0 0-59 16,0 0-23-16,-58 0-3 16,56 0 73-16,2-3 94 15,0 0-6-15,0-3-72 16,9 1-59-16,-1-2-36 15,6 2-28-15,1 5 0 16,-1 0 0-16,-1 0 0 16,-2 15 0-16,-7 3 0 0,-4 4 0 15,0 2 0-15,-8 4 0 16,-19 2 0-16,-9-3 0 16,3-4 0-16,-7-5 0 15,11-3 0-15,2-7 0 16,9-6 0-16,3-2 0 15,3 0-242-15,1-5-988 0</inkml:trace>
  <inkml:trace contextRef="#ctx0" brushRef="#br0" timeOffset="12771.97">11785 4160 1015 0,'0'0'1079'0,"0"0"-556"0,0 0-173 15,0 0 127-15,0 0-210 16,0 0-33-16,0 0-83 16,18-10-151-16,-1-3 0 15,12-10 0-15,5-4 0 16,2-10 0-16,8-3 0 15,4-3 0-15,0-8 0 16,4 3 0-16,-1-4 0 16,4 0 0-16,-1 1 0 0,-5 0 0 15,-5 2 0-15,-1 3 0 16,-5 8 0-16,-7 4 0 16,-6 10 0-1,-8 6 0-15,-3 4 0 0,-5 5 0 16,-5 4 0-16,-2 3 0 15,-2 2 0-15,0 0 0 16,0 0 0-16,0 0 0 16,0 0 0-16,0 0 0 15,0 2 0-15,-6 8 0 16,-15 6 0-16,-5 4 0 16,-8 2 0-16,-10 2 0 15,-10 2 0-15,-4 0 0 16,-4 0 0-16,2-3 0 0,-3-2 0 15,13-1 0-15,-2-3 0 16,5-2 0-16,5 0 0 16,0-4 0-16,1-3 0 15,1 1 0-15,5-5 0 16,-1 0 0-16,7-4 0 16,2 0 0-16,9 0 0 15,5 0 0-15,6 0 0 16,-2 0 0-16,3 0 0 15,-1-3 0-15,3-2 0 16,-1-2 0-16,0 1 0 16,1 1 0-16,0-2 0 15,-3-1 0-15,7-2 0 0,-4 3 0 16,2-6 0 0,2 1 0-16,0-2 0 0,0-2 0 15,0 0 0-15,0 0 0 16,0-1 0-16,0-3 0 15,2 1 0-15,4 1 0 16,5-3 0-16,-1 4 0 16,-2-1 0-16,5 2 0 15,1 2 0-15,-1 0 0 16,3 4 0-16,-3 4 0 16,8 2 0-16,-4 4 0 15,1 0 0-15,-1 0 0 0,6 2 0 16,-7 7 0-1,-1 4 0-15,-3 1 0 16,-8-2 0-16,-4 3 0 0,0 2 0 16,0 0 0-16,-27 6 0 15,-10 1 0-15,-15 0 0 16,-10 0 0-16,-5 0 0 16,-1-4 0-16,11 2 0 15,10-5 0-15,14-6 0 16,10-1 0-16,10-5 0 15,11-5 0-15,2 0 0 16,0 0 0-16,0 0 0 16,2 0 0-16,13 2 0 0,6 2 0 15,3-3 0-15,8 3 0 16,-3 0 0-16,-8 0 0 16,0-2 0-16,-13 2 0 15,0-1 0-15,-6 1 0 16,-2-3 0-16,0 6 0 15,0 1 0-15,0 4 0 16,0 6 0-16,-18 3 0 16,-5 2 0-16,-8 7 0 15,-7 4 0-15,-4 2 0 16,-1 6 0-16,1 1 0 16,-3-1 0-16,12-2 0 15,-3-3 0-15,12-5 0 0,0-1 0 16,6-3 0-1,2-4 0-15,7-1 0 0,0-4 0 16,9-3 0-16,0-2 0 16,0-2 0-16,0-1 0 15,7-4 0-15,7 1 0 16,3-2 0-16,3-2 0 16,7-4 0-16,7 0 0 15,-3 0 0-15,4 0 0 16,-1-10 0-16,-1-5 0 15,-2 1 0-15,-4-3 0 16,-7 2 0-16,0-2 0 16,-6 1 0-16,-8 2 0 15,8 3 0-15,-3-16 0 16,-7 7 0-16,5-7-1171 0</inkml:trace>
  <inkml:trace contextRef="#ctx0" brushRef="#br0" timeOffset="13075.77">11627 3014 2092 0,'0'0'792'15,"0"0"-241"-15,0 0-73 16,0 0-295-16,0 0-183 16,0 0 0-16,0 0 0 0,0-8 0 15,-7 27 0 1,5 11 0-16,-4 7 0 0,-4 3 0 16,-1 2 0-16,3-2 0 15,-6 2 0-15,-13 11 0 16,2-13-165-16,6-10-1280 0</inkml:trace>
  <inkml:trace contextRef="#ctx0" brushRef="#br0" timeOffset="13597.17">10568 3680 1910 0,'0'0'790'0,"0"0"-211"16,0 0-116-16,0 0-109 15,0 0-354-15,0 0 0 16,0 0 0-16,0-37 0 15,0 65 0-15,0 13 0 16,0 9 0-16,0 4 0 16,0 2 0-16,0-4 0 15,0-2 0-15,0-8 0 16,0-8 0-16,0-6 0 16,0-10 0-16,0-8 0 0,0-6 0 15,0-4 0 1,-2 0 0-16,-3 0 0 0,1-11 0 15,-14-26 0-15,1 0-258 16,-6-1-913-16</inkml:trace>
  <inkml:trace contextRef="#ctx0" brushRef="#br0" timeOffset="14273.16">10271 3445 2515 0,'0'0'698'0,"0"0"-397"16,0 0 36 0,0 0-92-16,0 0-245 0,0 0 0 15,0 0 0-15,-98 22 0 16,81 10 0-16,3 8 0 16,1 6 0-16,-1 7 0 15,10-2 0-15,-5 2 0 16,9-3 0-16,0-4 0 15,0-6 0-15,0-9 0 16,13-5 0-16,1-5 0 16,1-10 0-16,6-2 0 15,1-6 0-15,2-2 0 16,1-1 0-16,-5 0 0 0,-3 0 0 16,-5 0 0-16,-3 0 0 15,-7 0 0-15,-2 0 0 16,0 0 0-16,0 0 0 15,-17 4 0-15,-18 2 0 16,-7 3 0-16,-11 0 0 16,-10 1 0-16,-1-3 0 15,1-2 0-15,14-5 0 16,7 0 0-16,11-5 0 16,8-10 0-16,15-3 0 15,3-2 0-15,5 1 0 16,0 0 0-16,0 6 0 15,15 1 0-15,4 7 0 16,1 5 0-16,-3 0 0 16,6 0 0-16,-3 17 0 0,-5 4 0 15,-1 4 0-15,-5 7 0 16,-5-1 0-16,-4 5 0 16,0-2 0-16,-13-2 0 15,-14-1 0-15,-4-5 0 16,-4-2 0-16,-4-4 0 15,-1-4 0-15,7-6 0 16,4-2 0-16,6-4 0 16,8-4 0-16,1 0 0 15,10 0 0-15,-7-10 0 16,7-6-473-16,-6 0-1350 0</inkml:trace>
  <inkml:trace contextRef="#ctx0" brushRef="#br0" timeOffset="15234.23">9315 4231 1071 0,'0'0'1889'16,"0"0"-1311"-16,0 0-104 15,0 0-390-15,0 0-84 16,0 0 0-16,0 0 0 15,9-77 0-15,3 52 0 16,3-5 0-16,3-9 0 0,4-1 0 16,0-6 0-16,5-4 0 15,-2-2 0 1,2-3 0-16,-4 2 0 16,2 5 0-16,-7 8 0 0,-3 7 0 15,-1 14 0-15,-5 4 0 16,-5 10 0-16,1 0 0 15,-3 5 0-15,1 0 0 16,1 0 0-16,5 6 0 16,4 13 0-16,3 7 0 15,-3 5 0-15,-4 5 0 16,-2 3 0-16,-7-2 0 16,0-2 0-16,-27 0 0 0,-11-9 0 15,-7 1 0 1,-3-9 0-16,-4-8 0 0,8-6 0 15,3-4 0-15,12 0 0 16,10-13 0-16,3-6 0 16,5-1 0-16,1-2 0 15,6 4 0-15,2 5 0 16,0 7 0-16,2 3 0 16,0 3 0-16,0 0 0 15,0 6 0-15,0 12 0 16,-7 6 0-16,-7 6 0 15,-1 0 0-15,-9 0 0 16,-1-3 0-16,1-8 0 16,4-7 0-16,6-5 0 15,5-6 0-15,5-1 0 0,2 0 0 16,-3-15 0-16,5-9 0 16,0-8 0-16,0-9 0 15,0-7 0-15,0-2 0 16,0-3 0-16,0 5 0 15,0 9 0-15,0 8 0 16,0 12 0-16,0 6 0 16,0 6 0-16,0 7 0 15,0 0 0-15,0 0 0 16,0 0 0-16,0 7 0 16,-2 13 0-16,-5 8 0 15,-2 7 0-15,-2 6 0 16,3 6 0-16,-6 3 0 15,-1-1 0-15,-1-3 0 0,3 0 0 16,-8-5 0-16,7-5 0 16,-5-1 0-16,-6-7 0 15,5-5 0-15,-4-5 0 16,-3-1 0-16,3-7 0 16,-1-5 0-16,2 0 0 15,4-3 0-15,1-2 0 16,-1 0 0-16,11 0 0 15,-1-2 0-15,9-8 0 16,0-14 0-16,13 2-768 16,5-6-980-16</inkml:trace>
  <inkml:trace contextRef="#ctx0" brushRef="#br0" timeOffset="15432.76">9012 3810 235 0,'0'0'2292'15,"0"0"-1586"-15,0 0-348 16,0 0 147-16,0 0-505 16,0 0 0-16,0 0 0 15,0 41 0-15,0-12 0 16,0 0 0-16,2-3 0 16,3-1 0-16,-3-3 0 15,-2-5-252-15,0-10-745 0</inkml:trace>
  <inkml:trace contextRef="#ctx0" brushRef="#br0" timeOffset="15767.16">8705 3685 2555 0,'0'0'792'0,"0"0"-444"16,0 0 53-16,0 0-401 15,0 0 0-15,0 0 0 16,0 0 0-16,0 85 0 16,4-50 0-16,-2 2 0 15,-2 1 0-15,-2 0 0 0,-25-1 0 16,-13-4 0-16,-5-3 0 16,-11-6 0-16,-2-7 0 15,10-10 0-15,8-7 0 16,9 0 0-16,8-9 0 15,7-18 0-15,8-4 0 16,3-10 0-16,5-1 0 16,0-2 0-16,11 3 0 15,34-15 0-15,-5 15-92 16,-2-2-900-16</inkml:trace>
  <inkml:trace contextRef="#ctx0" brushRef="#br0" timeOffset="15950.14">8778 3310 1918 0,'0'0'1382'0,"0"0"-817"0,0 0-334 16,0 0-231-16,0 0 0 16,0 0 0-16,-145 0 0 15,92 9 0-15,8 3-564 16,5-5-1673-16</inkml:trace>
  <inkml:trace contextRef="#ctx0" brushRef="#br0" timeOffset="17153.84">7855 3856 443 0,'0'0'2095'0,"0"0"-1471"15,0 0-389-15,0 0 13 16,0 0-92-16,0 0-80 16,0 0-4-16,-130-19-3 15,117 10 9-15,3-2-78 16,5-1 0-16,5 3 0 15,0-3 0-15,0 2 0 16,7 2 0-16,10 4 0 16,8 1 0-16,2 3 0 15,-3 0 0-15,3 7 0 16,-10 7 0-16,-5 4 0 0,-10 0 0 16,-2 3 0-1,0-2 0-15,-18-1 0 0,-11 0 0 16,-11-4 0-16,-3-2 0 15,1-2 0-15,0-6 0 16,11-2 0-16,4-2 0 16,7 0 0-16,7-8 0 15,3-6 0-15,2-3 0 16,1-3 0-16,3-1 0 16,2 4 0-16,-6-3 0 15,8 5 0-15,0 5 0 16,0 3 0-16,0 4 0 15,0 1 0-15,0 2 0 16,0 0 0-16,0 0 0 16,0 0 0-16,0 0 0 0,0 0 0 15,-2 4 0 1,2 4 0-16,-4 0 0 0,0 2 0 16,-5 2 0-16,-3 0 0 15,-3 2 0-15,-10 1 0 16,3 0 0-16,-9 2 0 15,-3 0 0-15,-3 1 0 16,-3-2 0-16,-3 0 0 16,1-2 0-16,-3-2 0 15,1-1 0-15,2-4 0 16,1 0 0-16,3-4 0 16,3 1 0-16,-1-4 0 15,7 0 0-15,0 0 0 16,2 0 0-16,5 0 0 15,-1 0 0-15,4 0 0 0,3 0 0 16,5-4 0-16,2 1 0 16,6-2 0-16,-1 1 0 15,2 2 0-15,2 0 0 16,-2-2 0-16,2 0 0 16,0-1 0-16,-5-6 0 15,5-1 0-15,0-2 0 16,0-8 0-16,0-2 0 15,0-6 0-15,0-6 0 16,0-6 0-16,0-2 0 0,-2-7 0 16,0 0 0-16,0 5 0 15,-5 2 0-15,7 11 0 16,-2 8 0-16,2 8 0 16,0 7 0-16,0 6 0 15,0 1 0-15,0 3 0 16,0 0 0-16,-3 0 0 15,3 0 0-15,0 0 0 16,0 0 0-16,0 0 0 16,0 0 0-16,0 13 0 15,0 3 0-15,0 7 0 16,0 6 0-16,0-5-801 16,10-5-1686-16</inkml:trace>
  <inkml:trace contextRef="#ctx0" brushRef="#br0" timeOffset="17437.6">7635 3395 2419 0,'0'0'643'16,"0"0"-319"-16,0 0 164 15,0 0-266-15,0 0-222 16,0 0 0-16,0 0 0 16,-54 0 0-16,34 0 0 15,-3 0 0-15,2 1 0 0,-4 3 0 16,2 1 0 0,3 0 0-16,-4 2 0 0,-7 6-270 15,2-4-530-15,-2-3-698 0</inkml:trace>
  <inkml:trace contextRef="#ctx0" brushRef="#br0" timeOffset="17973.06">6335 3889 1993 0,'0'0'776'0,"0"0"-490"16,0 0 33-16,0 0-7 16,0 0-123-16,0 0-54 15,0 0-49-15,-85 0-86 16,77 0 0-16,-2-1 0 15,6-1 0-15,-1-4 0 16,3 0 0-16,2 0 0 16,0-4 0-16,0-2 0 0,0 0 0 15,7 0 0 1,7 2 0-16,1 0 0 0,3 4 0 16,-1 3 0-16,1 3 0 15,0 0 0-15,0 0 0 16,-2 12 0-16,-1 7 0 15,-4 0 0-15,-4 1 0 16,0 5 0-16,-7-1 0 16,0-1 0-16,-2 0 0 15,-17-1 0-15,-10-2 0 16,0 0 0-16,-6-3 0 16,-3-4 0-16,3-1 0 15,1-3 0-15,5-6 0 16,5-1 0-16,5-2 0 15,9 0 0-15,-4-3-81 0,7-13-556 16,1 0-468-16</inkml:trace>
  <inkml:trace contextRef="#ctx0" brushRef="#br0" timeOffset="18805.29">6030 3641 2408 0,'0'0'656'16,"0"0"-198"-16,0 0-7 15,0 0-328-15,0 0-123 16,0 0 0-16,0 0 0 16,0 18 0-16,0 8 0 15,0 5 0-15,0 0 0 0,-12 4 0 16,-3-3 0-16,-8-3 0 15,-1-2 0-15,-1-5 0 16,-1-5 0-16,1-5 0 16,7-5 0-16,3-5 0 15,3-2 0-15,6 0 0 16,-3-9 0-16,3-10 0 16,0-5 0-16,0-8 0 15,2-4 0-15,1-7 0 16,3-3 0-16,0 5 0 15,0 0 0-15,0 7 0 16,-2 6 0-16,2 6 0 0,-2 6 0 16,0 4 0-1,0 6 0-15,0 2 0 0,-4 0 0 16,2 2 0-16,-5 2 0 16,-1 0 0-16,-9 0 0 15,1 0 0-15,-3 0 0 16,-6 0 0-16,0 9 0 15,2 0 0-15,0 3 0 16,4 0 0-16,0 1 0 16,3-2 0-16,5 4 0 15,-1-3 0-15,10-1 0 16,-2-1 0-16,3 3 0 16,3-1 0-16,0 1 0 0,0 1 0 15,0 2 0-15,0 3 0 16,11 0 0-1,3-1 0-15,-1 3 0 16,3-6 0-16,-1 0 0 0,1-3 0 16,4-2 0-16,-2-2 0 15,0-1 0-15,2-4 0 16,-2-1 0-16,4-1 0 16,-2-1 0-16,2 0 0 15,-1 0 0-15,-4 0 0 16,-1 0 0-16,-5 0 0 15,-5 0 0-15,6-3 0 16,-5 1 0-16,-1 1 0 0,-2-2 0 16,1 0 0-16,-2 3 0 15,-3 0 0-15,2 0 0 16,-2 0 0-16,0 0 0 16,0 0 0-16,0 0-240 15,0 0-545-15,-5 0-810 16</inkml:trace>
  <inkml:trace contextRef="#ctx0" brushRef="#br0" timeOffset="19352.75">5920 4203 1048 0,'0'0'934'16,"0"0"-379"-16,0 0-33 15,0 0-1-15,0 0-198 16,0 0-130-16,0 0-193 16,-11 4 0-16,0 0 0 15,0-2 0-15,-5 2 0 0,-4 0 0 16,-2-2 0-16,-1 0 0 16,2-1 0-16,0-1 0 15,5 3 0-15,5-3 0 16,3 0 0-16,6 0 0 15,-1 0 0-15,3 0 0 16,0 0 0-16,0 0 0 16,0 0 0-16,0 0 0 15,0 0 0-15,0 0 0 16,0 0 0-16,0 0 0 16,0 0 0-16,0 0 0 15,0 0 0-15,0 0 0 0,0 0 0 16,0-4 0-16,3 0 0 15,14-4 0-15,-1 0-195 16,-1-5-1220-16</inkml:trace>
  <inkml:trace contextRef="#ctx0" brushRef="#br0" timeOffset="21010.21">17146 5235 1874 0,'0'0'851'16,"0"0"-482"-16,0 0-14 16,0 0-78-16,0 0-89 15,0 0-6-15,112-26-182 16,-68 15 0-16,8-5 0 16,-4 0 0-16,6-3 0 15,2-3 0-15,-2-2 0 16,-4 2 0-16,2 0 0 15,-10 4 0-15,-11 6 0 16,-11 5 0-16,-11 7 0 16,-7 0 0-16,-2 0 0 15,0 0 0-15,0 0 0 16,-13 0 0-16,-14 14 0 16,-10 1 0-16,-19 3 0 15,-17 0 0-15,-35 1 0 0,8 1 0 16,-3-3 0-16,-1-1 0 15,23-3 0-15,8-6 0 16,17 0 0-16,21-7 0 16,12 0 0-16,10 0 0 15,11-5 0-15,-2-8 0 16,4-3 0-16,0 2 0 16,0-3 0-16,0 2 0 15,8 3 0-15,5 1 0 16,3 3 0-16,7 2 0 0,-6 5 0 15,6 1 0 1,-6 0 0-16,1 0 0 16,-5 9 0-16,-1 8 0 15,-8 2 0-15,-4 8 0 0,0 2 0 16,0 3 0-16,-11 2 0 16,-11-1 0-16,-9-3 0 15,-5-6 0-15,-5-2 0 16,4-6 0-16,-3-4 0 15,1-7 0-15,11-2 0 16,8-3 0-16,-1 0 0 16,13 0 0-16,6-24 0 15,2 4-180-15,0-4-912 0</inkml:trace>
  <inkml:trace contextRef="#ctx0" brushRef="#br0" timeOffset="21284.94">16696 4729 2354 0,'0'0'694'16,"0"0"-218"-16,0 0-116 16,0 0-148-16,0 0-212 15,0 0 0-15,0 0 0 16,0 7 0-16,2 18 0 15,-2 2 0-15,2 4 0 16,-2-4 0-16,0-2 0 0,0-4 0 16,0-4 0-16,0-5 0 15,0-3 0-15,0-4 0 16,0-3-117-16,0-2-635 16,-2 0-734-16</inkml:trace>
  <inkml:trace contextRef="#ctx0" brushRef="#br0" timeOffset="21758.71">16457 5020 1957 0,'0'0'935'0,"0"0"-445"15,0 0-181-15,0 0-49 0,0 0-115 16,0 0-145-1,-116 23 0-15,105-13 0 16,5 4 0-16,4 0 0 0,2 2 0 16,0 0 0-16,2 0 0 15,11 0 0-15,3 1 0 16,-1-4 0-16,1-1 0 16,-5 0 0-16,-5 0 0 15,4-3 0-15,-8-1 0 16,-2-3 0-16,0 4 0 15,0-4 0-15,-16 5 0 16,-3 0 0-16,-10 1 0 16,-6-1 0-16,4 0 0 15,2-3 0-15,1 0 0 16,3-3 0-16,7 0 0 0,7-4 0 16,7 2 0-16,-1-2 0 15,5 0 0-15,0 0 0 16,0 0 0-16,0 0 0 15,0 0 0-15,0 0 0 16,0 0 0-16,0 0 0 16,0 0 0-16,9 0 0 15,4 0 0-15,1-2-763 0</inkml:trace>
  <inkml:trace contextRef="#ctx0" brushRef="#br0" timeOffset="22547.82">15655 5196 1955 0,'0'0'872'0,"0"0"-499"16,0 0-42-16,0 0-94 15,0 0-53-15,0 0-40 16,0 0-144-16,-16-89 0 16,16 77 0-16,0 2 0 15,14 3 0-15,3 0 0 16,4 5 0-16,-4 2 0 0,-1 0 0 15,-3 0 0 1,-1 0 0-16,-8 2 0 0,-4 8 0 16,0 1 0-16,0 1 0 15,-20 5 0-15,-16 0 0 16,-10-2 0-16,-12-1 0 16,-7-2 0-16,5-4 0 15,6-4 0-15,19-4 0 16,8 0 0-16,11 0 0 15,7-2 0-15,7-8 0 16,2-2 0-16,0 0 0 16,0 0 0-16,13 5 0 15,5 0 0-15,5 5 0 16,-6 2 0-16,6 0 0 16,-5 2 0-16,-5 12 0 15,-7 5 0-15,-6 3 0 0,0 3 0 16,-4 6 0-16,-23 0 0 15,-8 3 0-15,-5 1 0 16,-3-5 0-16,1-2 0 16,2-5 0-16,6-8 0 15,5-5 0-15,5-6 0 16,10-1 0-16,3-3 0 16,1 0 0-16,-4-11 0 15,1-5-885-15</inkml:trace>
  <inkml:trace contextRef="#ctx0" brushRef="#br0" timeOffset="23685.36">14565 5508 2626 0,'0'0'911'16,"0"0"-545"-16,0 0-173 15,0 0-193-15,0 0 0 16,0 0 0-16,58-128 0 16,-36 96 0-16,2-4 0 15,5-5 0-15,5 1 0 16,-1-4 0-16,-2-2 0 0,6 2 0 16,-6 0 0-16,-2 4 0 15,-5 6 0-15,-4 4 0 16,-6 8 0-16,-5 6 0 15,-3 5 0-15,-4 3 0 16,-2 7 0-16,2-1 0 16,-2-1 0-16,5 3 0 15,-5 0 0-15,0 0 0 16,2 0 0-16,3 0 0 16,2 0 0-16,1 3 0 15,8 8 0-15,4 5 0 16,0 5 0-16,-5-1 0 15,1-1 0-15,-5 2 0 0,-3-5 0 16,-8 0 0 0,0-2 0-16,-8-2 0 0,-21 2 0 15,-13 0 0-15,-12 0 0 16,-8-2 0-16,-7-4 0 16,7-4 0-16,6-4 0 15,14 0 0-15,11-6 0 16,6-12 0-16,11-1 0 15,10-4 0-15,2 2 0 16,2 7 0-16,0 5 0 16,0 5 0-16,0 2 0 15,0 2 0-15,0 0 0 16,0 0 0-16,0 10 0 16,0 2 0-16,0 2 0 15,-11 0 0-15,-12 4 0 0,1-2 0 16,-7-1 0-16,0-4 0 15,2-5 0-15,5-2 0 16,4-4 0-16,7 0 0 16,5-1 0-16,-2-16 0 15,4-5 0-15,2-4 0 16,0-6 0-16,0-4 0 16,2-2 0-16,-5 3 0 15,5 3 0-15,-2 9 0 16,2 6 0-16,0 9 0 0,0 6 0 15,0 2 0 1,0 0 0-16,0 0 0 0,0 14 0 16,0 7 0-16,11 4 0 15,-7 6 0-15,6 3 0 16,-6 2 0-16,5 1 0 16,-5-2 0-16,-2 3 0 15,5 2 0-15,-5-2 0 16,-2 1 0-16,0-2 0 15,0-2 0-15,0-2 0 16,0-2 0-16,0-3 0 16,0-2 0-16,-7-2 0 15,3-4 0-15,-2-2 0 16,-1-2 0-16,-7-2 0 16,6-4 0-16,-11-1 0 0,2-4 0 15,-8-3 0-15,3-2 0 16,-3 0 0-16,-1 0 0 15,6-16 0-15,-3-4 0 16,6-9 0-16,1-2 0 16,5-5 0-16,4 2 0 15,5 2 0-15,2 3 0 16,0 8 0-16,0 3 0 16,9 4 0-16,6 2 0 15,12-3 0-15,-9 6 0 16,-7-6-1727-16</inkml:trace>
  <inkml:trace contextRef="#ctx0" brushRef="#br0" timeOffset="24730.14">13613 4833 861 0,'0'0'998'0,"0"0"-260"16,0 0-236-16,0 0-27 15,0 0-143-15,0 0-142 16,0 0-190-16,-11-26 0 15,2 17 0-15,7-1 0 16,-2 0 0-16,-2-2 0 16,6 2 0-16,0 0 0 0,6 0 0 15,9 3 0-15,1 0 0 16,1 2 0-16,8 5 0 16,-7 0 0-16,4 0 0 15,-4 3 0-15,-3 7 0 16,-5 2 0-16,-6 0 0 15,-4 0 0-15,0 2 0 16,-4 2 0-16,-17 0 0 16,-8 3 0-16,-11-1 0 15,-7-4 0-15,-1 0 0 16,-4-5 0-16,7 0 0 16,5-5 0-16,13-4 0 15,12 0 0-15,6 0 0 0,2 0 0 16,7 0 0-16,0 0 0 15,0 0 0-15,2 0 0 16,12 0 0-16,11 0 0 16,4 0 0-16,4 4 0 15,7 2 0-15,0-1 0 16,-5 6 0-16,0-4 0 16,-9 6 0-16,-6-1 0 15,-4 2 0-15,-3 3 0 16,-4 0 0-16,-5 1 0 15,-4 0 0-15,0 0 0 16,-13-2 0-16,-16-2 0 16,-15 1 0-16,-12-6 0 15,-4-1 0-15,-7 0 0 16,11-4 0-16,7 2 0 0,11-2 0 16,9 3 0-16,15-2 0 15,1 2 0-15,11-2 0 16,-2 7 0-16,2 3 0 15,-3 2 0-15,3 3 0 16,-5 1 0-16,-2 1 0 16,-4 0 0-16,-1-2 0 15,-1-2 0-15,-3-3 0 16,-5-1 0-16,6-3 0 16,-8-3 0-16,7-2 0 15,-1-2 0-15,3-4 0 16,-2 0 0-16,7 0 0 15,0 0 0-15,2 0 0 16,9-20-170-16,0-1-714 0,0-6-1808 16</inkml:trace>
  <inkml:trace contextRef="#ctx0" brushRef="#br0" timeOffset="24986.82">13464 4688 39 0,'0'0'2712'0,"0"0"-2099"15,0 0-149-15,0 0-196 0,0 0-268 16,0 0 0-16,0 0 0 16,0-38 0-16,0 38 0 15,0 0 0-15,0 0 0 16,0 0 0-16,0 0 0 15,0 0 0-15,0 0 0 16,-16 0 0-16,-9 0-712 16,-6 0-654-16</inkml:trace>
  <inkml:trace contextRef="#ctx0" brushRef="#br0" timeOffset="25347.29">12918 5003 1891 0,'0'0'853'15,"0"0"-400"-15,0 0-80 16,0 0-40-16,0 0-140 16,0 0-193-16,0 0 0 15,-29-12 0-15,29 9 0 16,2-2 0-16,13 3 0 15,-1 2 0-15,8 0 0 16,-4 0 0-16,0 10 0 16,-5 4 0-16,-4 1 0 0,-9 6 0 15,0-1 0 1,-9 4 0-16,-18 0 0 16,-6-2 0-16,-7 0 0 0,-1-4 0 15,8-4 0-15,4-3 0 16,2-6 0-16,8 2 0 15,-8-7 0-15,9 0-718 16,-2 0-901-16</inkml:trace>
  <inkml:trace contextRef="#ctx0" brushRef="#br0" timeOffset="26068.72">12418 5275 1737 0,'0'0'1284'16,"0"0"-699"-16,0 0-95 16,0 0-490-16,0 0 0 0,0 0 0 15,0 0 0-15,9-84 0 16,-2 64 0-16,2-1 0 16,2-4 0-16,5-3 0 15,-3-3 0-15,5-8 0 16,-1 0 0-16,1-4 0 15,5-2 0-15,-4 1 0 16,6 2 0-16,-7 6 0 16,7 7 0-16,-8 6 0 15,4 9 0-15,-6 5 0 16,-1 0 0-16,-1 7 0 0,-4 2 0 16,4 0 0-1,-2 0 0-15,1 6 0 16,-6 8 0-16,5 4 0 15,-7 1 0-15,-4 0 0 0,0 1 0 16,0 2 0-16,-17-1 0 16,-21-3 0-16,-7 1 0 15,-15-1 0-15,-9-1 0 16,-5-4 0-16,3 1 0 16,11-3 0-16,14-3 0 15,11 0 0-15,20 0 0 16,9 2 0-16,4 6 0 15,2 4 0-15,0 6 0 16,0 3 0-16,0 0 0 16,0-3 0-16,0 0 0 0,0-6 0 15,0-2 0-15,-12-2 0 16,-3-1 0-16,-8-3 0 16,-4-5 0-1,-2 0 0-15,2-4 0 0,6-3 0 16,-2 0 0-16,7 0 0 15,3-12 0-15,9-4 0 16,-6-5 0-16,8-5 0 16,2-5 0-16,0-4 0 15,0 0 0-15,0 0 0 16,16 0 0-16,-1 5 0 16,10 3 0-16,2 3 0 0,4 6 0 15,14-1-63 1,-5 5-768-16,-7-3-636 0</inkml:trace>
  <inkml:trace contextRef="#ctx0" brushRef="#br0" timeOffset="26328.49">12677 4467 2125 0,'0'0'927'0,"0"0"-312"15,0 0-186-15,0 0-429 16,0 0 0-16,0 0 0 16,0 0 0-16,2-24 0 15,-2 27 0-15,0 14 0 0,-2 9 0 16,-3 9 0-16,-4 3 0 16,3 0 0-16,-3 4 0 15,2-2 0-15,-8 16 0 16,4-10-356-16,-3-9-1130 0</inkml:trace>
  <inkml:trace contextRef="#ctx0" brushRef="#br0" timeOffset="26545.07">12246 5687 2426 0,'0'0'1209'16,"0"0"-940"-16,0 0-77 0,0 0-192 16,-146 4 0-16,105 2 0 15,1 1 0-15,7 0 0 16,4-3 0-16,4-4 0 16,7 0-156-16,9-4-1518 0</inkml:trace>
  <inkml:trace contextRef="#ctx0" brushRef="#br0" timeOffset="27101.55">11203 4823 1200 0,'0'0'526'16,"0"0"-49"-16,0 0 54 16,0 0-67-16,-8-117-117 15,3 99-8-15,5 6-127 16,0 7-212-16,0 0 0 15,0 3 0-15,0 2 0 16,0 0 0-16,0 12 0 16,0 17 0-16,0 9 0 15,9 11 0-15,-3 4 0 16,6-2 0-16,-5-2 0 16,-3-9 0-16,0-5 0 15,-4-9 0-15,0-11 0 0,0-3 0 16,0-7 0-16,0-5 0 15,0 0 0-15,-4-5 0 16,-12-9-171-16,-6-6-1262 0</inkml:trace>
  <inkml:trace contextRef="#ctx0" brushRef="#br0" timeOffset="27463.51">10925 5039 2009 0,'0'0'917'0,"0"0"-547"16,0 0-73-16,0 0-56 0,-123 0-80 15,94 0-60-15,7 0-101 16,9-5 0-16,5 2 0 16,8-5 0-16,0-2 0 15,3 0 0-15,15-2 0 16,2 2 0-16,3 4 0 15,0 4 0-15,6 2 0 16,-2 0 0-16,2 10 0 16,-2 7 0-16,-11 6 0 15,-5 3 0-15,-11 6 0 0,0 2 0 16,-25 1 0-16,-12 4 0 16,-15 0 0-16,-8-3 0 15,-5-7 0 1,5-2 0-16,2-5 0 0,-13-4 0 15,13-8-50-15,11-6-1005 16</inkml:trace>
  <inkml:trace contextRef="#ctx0" brushRef="#br0" timeOffset="28161.38">10387 4971 2342 0,'0'0'595'0,"0"0"-493"16,0 0 177-16,0 0 56 16,0 0-131-16,0 0-52 15,0 0-65-15,-85 0-87 16,85 0 0-16,0-6 0 15,0-2 0-15,0 0 0 16,8 0 0-16,3 2 0 16,5 1 0-16,1 5 0 15,3 0 0-15,0 0 0 16,2 0 0-16,-6 5 0 16,-3 7 0-16,1 2 0 15,-7-2 0-15,-7 3 0 16,0-3 0-16,-10 3 0 0,-18-1 0 15,-13 0 0-15,-9 0 0 16,-4-4 0-16,-2-2 0 16,7-2 0-16,7-6 0 15,6 0 0-15,9 0 0 16,7-2 0-16,5-8 0 16,5 0 0-16,8 0 0 15,2 0 0-15,0 0 0 16,0 1 0-16,12 2 0 15,5 1 0-15,1 2 0 16,7 4 0-16,-8 0 0 16,6 0 0-16,-5 0 0 0,-3 10 0 15,-4 4 0-15,-4 5 0 16,-2-2 0-16,-5 5 0 16,0 0 0-16,-12 2 0 15,-12 2 0-15,-5 1 0 16,-2-2 0-16,-2-3 0 15,-2-1 0-15,2-6 0 16,6-3 0-16,1-3 0 16,8-8 0-16,0-1 0 15,7 0 0-15,0 0 0 16,-3 0 0-16,-5-11 0 0,1-3-111 16,-5-3-1044-16</inkml:trace>
  <inkml:trace contextRef="#ctx0" brushRef="#br0" timeOffset="29327.02">9422 5324 1407 0,'0'0'1586'0,"0"0"-1046"16,0 0-89-16,0 0-339 15,0 0-112-15,0 0 0 16,0 0 0-16,36-67 0 16,-16 43 0-16,2-1 0 0,7-6 0 15,0-1 0-15,5-2 0 16,-1 1 0-16,0-6 0 16,1 3 0-16,-3-2 0 15,-2 3 0-15,-4 1 0 16,-5 6 0-16,-3 6 0 15,-3 4 0-15,-3 2 0 16,-5 6 0-16,4 0 0 16,-6 5 0-16,1-2 0 15,-1 2 0-15,0 2 0 16,-4 1 0-16,7 0 0 16,-4 2 0-16,1 0 0 15,3 0 0-15,1 0 0 16,8 0 0-16,8 7 0 0,1 5 0 15,-5 1 0-15,5-1 0 16,-8 0 0-16,-3 0 0 16,-3-3 0-16,-7 1 0 15,-2-5 0-15,-2 3 0 16,0-2 0-16,0 1 0 16,-2 1 0-16,-19 2 0 15,-16 2 0-15,-11 2 0 16,-10 0 0-16,-7-3 0 15,-5 1 0-15,8-3 0 16,9-5 0-16,8-3 0 16,14-1 0-16,6 0 0 15,12 0 0-15,5-11 0 0,0-4 0 16,4-3 0-16,0-1 0 16,-1-2 0-16,5 3 0 15,0 4 0-15,0 4 0 16,0 5 0-16,0 2 0 15,0 3 0-15,0 0 0 16,0 0 0-16,0 8 0 16,0 9 0-16,-4-2 0 15,-12 6 0-15,-1-1 0 16,-8-1 0-16,-2 0 0 16,2-7 0-16,3-4 0 0,2-6 0 15,4-2 0 1,10 0 0-16,-3 0 0 0,3-10 0 15,-2-8 0-15,6-5 0 16,0-5 0-16,0-2 0 16,0-2 0-16,2 0 0 15,0 2 0-15,0 8 0 16,0 6 0-16,0 6 0 16,0 8 0-16,0 2 0 15,0 0 0-15,0 0 0 16,6 16 0-16,6 6 0 15,-1 6 0-15,-3 4 0 16,6 3 0-16,-5-2 0 16,-3 3 0-16,4-1 0 15,-6-3 0-15,-2 0 0 0,3 0 0 16,-5-3 0-16,0 4 0 16,0-5 0-16,-16 1 0 15,-2-3 0-15,-6-5 0 16,-3-5 0-16,-2-2 0 15,0-7 0-15,-5-6 0 16,10-1 0-16,2 0 0 16,2-3 0-16,4-14 0 15,3-2 0-15,4-6 0 16,-3-3 0-16,8 0 0 16,4 0 0-16,0 1 0 15,0 2 0-15,4 4 0 0,17 0 0 16,-3 4 0-1,-12 0-1154-15</inkml:trace>
  <inkml:trace contextRef="#ctx0" brushRef="#br0" timeOffset="29941.16">8740 4691 1234 0,'0'0'748'16,"0"0"-131"-16,0 0-98 15,0 0 0-15,0 0-60 16,0 0-459-16,0 0 0 16,11-51 0-16,-7 53 0 15,10 18 0-15,-3 6 0 16,-1 6 0-16,-8 0 0 15,-2 0 0-15,-8-2 0 0,-21 1 0 16,-13-5 0 0,-14-1 0-16,3 0 0 0,0-5 0 15,8 0 0-15,14 0 0 16,11-1 0-16,13 4 0 16,7 0 0-16,0 6 0 15,0 0 0-15,2 5 0 16,0-6 0-16,-2-3 0 15,0 0 0-15,0-6 0 16,-4-2 0-16,-11-2 0 16,-6 0 0-16,-8-4 0 15,2 1 0-15,-4-1 0 0,0-3 0 16,2-3 0-16,2-2 0 16,8-3 0-16,3 0 0 15,11-16 0-15,3-7-719 16,2-3-767-16</inkml:trace>
  <inkml:trace contextRef="#ctx0" brushRef="#br0" timeOffset="30277.05">9567 4354 1989 0,'0'0'634'0,"0"0"-349"16,0 0 200-16,0 0-125 16,0 0-129-16,0 0-119 15,0 0-112-15,-71 1 0 16,19 12 0-16,-6 5 0 15,-4 3 0-15,-7 2 0 16,0-2 0-16,9 2 0 16,4-4 0-16,7-1 0 15,11-1 0-15,5-6 0 16,-7 5 0-16,8-4-221 16,1-5-940-16</inkml:trace>
  <inkml:trace contextRef="#ctx0" brushRef="#br0" timeOffset="30723.74">7913 4973 2083 0,'0'0'612'0,"0"0"-314"16,0 0 199 0,0 0-189-16,0 0-10 0,0 0-298 15,0 0 0-15,-31-14 0 16,31 4 0-16,0 0 0 16,15 1 0-16,1-3 0 15,8 7 0-15,1 3 0 16,-3 2 0-16,3 0 0 15,-2 0 0-15,-4 14 0 16,-1 2 0-16,-7 2 0 16,-7 2 0-16,-4 1 0 15,0 4 0-15,-6-1 0 16,-19 2 0-16,-6 0 0 16,-7-2 0-16,1-4 0 0,-4-2 0 15,3-4 0 1,5-4 0-16,6-3 0 0,2-3 0 15,8-4-120-15,1 0-583 16,5 0-814-16</inkml:trace>
  <inkml:trace contextRef="#ctx0" brushRef="#br0" timeOffset="31367.46">7708 4650 2009 0,'0'0'739'16,"0"0"-488"-16,0 0-16 16,0 0 33-16,0 0-123 15,0 0-55-15,0 0 54 16,-54 18-37-16,35-4 1 15,-4-2-108-15,3 0 0 16,7-1 0-16,3 2 0 16,8-3 0-16,2 2 0 15,0 0 0-15,16-1 0 16,9 2 0-16,2-1 0 16,1-2 0-16,-1 1 0 15,-5-1 0-15,3 0 0 16,-10-2 0-16,-3 1 0 0,-3 1 0 15,-7 1 0-15,-2 1 0 16,0 1 0-16,0 1 0 16,-15 3 0-16,-12-3 0 15,-9 2 0-15,-2-5 0 16,-4 1 0-16,2-5 0 16,-1-2 0-16,6-2 0 15,3-3 0-15,3 0 0 16,5 0 0-16,6 0 0 15,0-8 0-15,5-4 0 16,-1 0 0-16,6-2 0 16,-1-2 0-16,2 0 0 0,2 0 0 15,5-1 0-15,0 4 0 16,0 1 0 0,0 1 0-16,0 4 0 0,0-1 0 15,0 0 0-15,10-1 0 16,-4 4 0-16,5-4 0 15,-2 1 0-15,0 2 0 16,4 2 0-16,6 4-159 16,-4 0-590-16,-6 0-726 0</inkml:trace>
  <inkml:trace contextRef="#ctx0" brushRef="#br0" timeOffset="31646.7">7459 5305 2636 0,'0'0'689'0,"0"0"-460"16,0 0 313-16,0 0-542 15,0 0 0-15,-148 69 0 16,105-55 0-16,10-4 0 15,4-2 0-15,10-2 0 16,0-4 0-16,13-2 0 16,4 0 0-16,0 0 0 15,2 0 0-15,0-22 0 0,6-2-829 16,5-2-2154-16</inkml:trace>
  <inkml:trace contextRef="#ctx0" brushRef="#br1" timeOffset="70469.98">4362 10386 1600 0,'0'0'778'15,"0"0"-252"1,0 0-162-16,0 0-68 16,0 0-119-16,0 0-37 0,-4 0-19 15,6-1-27-15,15-7-94 16,15 0 0-16,5-1 0 16,4-2 0-16,1 1 0 15,1 2 0-15,-10 0 0 16,-4 1 0-16,-14 5 0 15,-1 2 0-15,-7 0 0 16,-7-3 0-16,0 3 0 16,-12 0 0-16,-16-2 0 0,-15 2 0 15,-5 0 0 1,-8 0 0-16,2 0 0 0,7 0 0 16,7 0 0-16,7-2 0 15,8 2 0-15,10-2 0 16,3-1 0-16,3 2 0 15,9 1 0-15,-2 0 0 16,0 0 0-16,2 0 0 16,0 0 0-16,0 0 0 15,0 0 0-15,0 0 0 16,0 0 0-16,0 0 0 16,0 0 0-16,0 10 0 15,-2 7 0-15,0 10 0 16,0 1 0-16,2 4 0 0,-4 2 0 15,4 2 0-15,-2 1 0 16,0 2 0-16,2-1 0 16,-2 3 0-16,0-1 0 15,2-2 0-15,-2 2 0 16,2 0 0-16,0-4 0 16,0 1 0-16,-3-6 0 15,3-3 0-15,0-5 0 16,-2-5 0-16,2-4 0 15,-2-2 0-15,0-6 0 16,0-1 0-16,2 0 0 16,0-5 0-16,0 0 0 15,0 0 0-15,0 0 0 16,0 0 0-16,0 0 0 0,0 0 0 16,0 0 0-16,0 0 0 15,0-9 0-15,0-2 0 16,0-3 0-16,11-5 0 15,20-9-63-15,0 5-937 16,-4-1-839-16</inkml:trace>
  <inkml:trace contextRef="#ctx0" brushRef="#br1" timeOffset="70837.97">4512 10747 1512 0,'0'0'940'16,"0"0"-315"-16,0 0-75 16,0 0-208-16,0 0-215 0,0 0-127 15,0 0 0-15,-10-3 0 16,-5 3 0-16,-5 0 0 16,-9 0 0-16,-5 0 0 15,-3 3 0-15,-6-3 0 16,1 2 0-16,2 1 0 15,1-1 0-15,6 0 0 16,9-2 0-16,4 2 0 16,6-2 0-16,7 0 0 15,3 0 0-15,4 0 0 16,0 0 0-16,0 0 0 16,0 0 0-16,0 0 0 0,9 0 0 15,13 0 0-15,12 0 0 16,11 0 0-16,36-4-105 15,-6 2-822 1,-9-3-985-16</inkml:trace>
  <inkml:trace contextRef="#ctx0" brushRef="#br1" timeOffset="71219.48">4892 10715 1840 0,'0'0'705'16,"0"0"-189"-16,0 0-1 0,0 0-221 15,0 0-68-15,0 0-226 16,0 0 0-16,43 0 0 16,-14 0 0-16,9 0 0 15,4 0 0-15,1 0 0 16,-3-1 0-16,-5 1 0 15,-6 0 0-15,-6 0 0 16,-6 0 0-16,-5 0 0 16,-4 0 0-16,-5 0 0 15,-1 0 0-15,-2 0 0 16,0 0 0-16,0 0 0 16,0 0 0-16,0 0 0 15,0 0 0-15,-5 0 0 0,-11 6 0 16,-7 12 0-16,-2-4-616 15,0 1-639-15</inkml:trace>
  <inkml:trace contextRef="#ctx0" brushRef="#br1" timeOffset="71488.7">4919 10921 1758 0,'0'0'1105'16,"0"0"-619"-16,0 0 74 15,0 0-373-15,0 0-187 16,0 0 0-16,0 0 0 16,100-9 0-16,-69 7 0 15,-4-2 0-15,-2 2 0 16,-2-2 0-16,-8 3 0 0,-4-4 0 16,-4 3 0-16,-3 0 0 15,-2 0 0-15,3-1 0 16,-3-2 0-16,0 2 0 15,-2-6 0-15,0 1 0 16,0-13 0-16,0-2-21 16,0 0-1220-16</inkml:trace>
  <inkml:trace contextRef="#ctx0" brushRef="#br1" timeOffset="73765.77">5889 10479 1005 0,'0'0'383'0,"0"0"235"16,0 0-96-16,0 0-170 15,-2-132 136-15,-5 99-131 16,5 1 14-16,-3 8-371 16,1 5 0-16,1 6 0 15,3 11 0-15,0 2 0 16,0 2 0-16,0 25 0 15,3 11 0-15,6 10 0 16,0 8 0-16,-3 2 0 16,1 2 0-16,-2-4 0 15,-3-1 0-15,-2-3 0 16,0-6 0-16,0-4 0 16,-2-6 0-16,-3-8 0 15,3-8 0-15,-1-8 0 0,3-4 0 16,0-5 0-16,-2-3 0 15,2 0 0-15,0 0 0 16,-2 0 0-16,2-7 0 16,0-6 0-16,0 2 0 15,27-13 0-15,6 6-829 16,5-2-1081-16</inkml:trace>
  <inkml:trace contextRef="#ctx0" brushRef="#br1" timeOffset="74600">6696 10451 1292 0,'0'0'635'0,"0"0"-70"16,0 0-27-16,0 0-172 16,0 0-21-16,0 0 10 15,0 0-355-15,0-16 0 16,0 16 0-16,-2-3 0 16,-20 1 0-16,-12 2 0 0,-13 0 0 15,-7 0 0 1,2-3 0-16,0 1 0 15,14 0 0-15,9 0 0 0,11-1 0 16,7 0 0-16,5-1 0 16,-2 2 0-1,6 0 0-15,0 2 0 0,2 0 0 16,0 0 0-16,0 0 0 16,0 16 0-16,0 5 0 15,0 6 0-15,0 5 0 16,0 0 0-16,0-2 0 15,0 1 0-15,0-5 0 16,-4-5 0-16,-1-2 0 16,3-9 0-16,2-5 0 15,0-2 0-15,0-3 0 0,0 0 0 16,0 0 0-16,11 0 0 16,9-3 0-16,7-6 0 15,7 1 0-15,3 2 0 16,3-3 0-16,3 6 0 15,-10-1 0-15,3 4 0 16,-9 0 0-16,-5 0 0 16,-7 0 0-16,6 4 0 15,-4 9 0-15,-1 8 0 16,-5-1 0-16,-4 4 0 16,-7 3 0-16,0 0 0 15,0 1 0-15,-18 2 0 16,-11-4 0-16,-4 1 0 0,-5-6 0 15,-3-2 0 1,4-5 0-16,1-5 0 0,7-2 0 16,7-5 0-16,4-2 0 15,4 0 0-15,6 0 0 16,1 0 0-16,3 0 0 16,1 0 0-16,3-2 0 15,0-3 0-15,0-1 0 16,0 1 0-16,0 1 0 15,5-6 0-15,6 3-240 16,4 1-1573-16</inkml:trace>
  <inkml:trace contextRef="#ctx0" brushRef="#br1" timeOffset="75496.92">7133 10936 909 0,'0'0'976'16,"0"0"-349"-16,0 0-26 15,0 0-131-15,0 0-176 16,0 0-75-16,0 0-219 16,6 14 0-16,-6-14 0 15,0 0 0-15,0 0 0 16,5-7 0-16,-1-10 0 15,1-7 0-15,4-6 0 16,-3-10 0-16,-1-6 0 16,-3-8 0-16,-2-4 0 15,0-2 0-15,0 3 0 16,0 11 0-16,0 8 0 0,0 14 0 16,0 7 0-16,0 12 0 15,0 3 0-15,0 2 0 16,0 0 0-16,0 12 0 15,7 10 0-15,4 7 0 16,0 2 0-16,3 7 0 16,-3 1 0-16,-1 1 0 15,4-2 0-15,-3-2 0 16,-1-2 0-16,-2-6 0 16,7-2 0-16,-1-6 0 15,-1-2 0-15,3-3 0 16,4-6 0-16,0-4 0 15,-2 1 0-15,2-6 0 0,0 0 0 16,1 0 0-16,0-8 0 16,2-11 0-16,-1-6 0 15,1-1 0-15,-6-9 0 16,1-3 0-16,0-6 0 16,-7-6 0-16,-2-1 0 15,-5-2 0-15,-4 2 0 16,5 7 0-16,-5 3 0 15,0 8 0-15,0 3 0 16,0 6 0-16,0 4 0 16,0 4 0-16,0 4 0 15,0 1 0-15,0 7 0 16,0 3 0-16,0-1 0 0,0 2 0 16,0 0 0-16,0 0 0 15,0 0 0-15,0 0 0 16,0 0 0-16,0 0 0 15,2 3 0-15,3 12 0 16,-1 4 0-16,7 10 0 16,-2-7-336-16,0-8-1658 0</inkml:trace>
  <inkml:trace contextRef="#ctx0" brushRef="#br1" timeOffset="81259.85">4512 11392 1923 0,'0'0'695'15,"0"0"-235"-15,0 0-102 16,0 0-103-16,0 0-81 16,0 0 57-16,0 0-231 15,-34-85 0-15,23 78 0 16,-2 0 0-16,-3 3 0 15,-2 4 0-15,-4 0 0 16,-5 0 0-16,0 4 0 0,-2 10 0 16,0 2 0-16,4 3 0 15,4 3 0-15,0 0 0 16,8 6 0-16,4 2 0 16,4 4 0-16,5 2 0 15,0 0 0-15,0-4 0 16,14-6 0-16,1-6 0 15,4-6 0-15,-2-4 0 16,3-8 0-16,3-2 0 16,-2 0 0-16,4-4 0 15,-2-13 0-15,1-8 0 16,-2-3 0-16,1-6 0 16,-1-6 0-16,-4-1 0 15,-3 2 0-15,-2-1 0 16,1 8 0-16,-5 6 0 0,1 8 0 15,-4 8 0 1,-2 7 0-16,1 3 0 0,-1 0 0 16,2 13 0-16,0 10 0 15,-6 9 0-15,0 8 0 16,0 9 0-16,-14 7 0 16,-9 6 0-16,-4 6 0 15,2 4 0-15,-2 1 0 16,4-5 0-16,5-3 0 15,3-4 0-15,1-6 0 16,1-7 0-16,2-7 0 16,-1-2 0-16,8-10 0 15,0-2 0-15,-1-10 0 16,3 0 0-16,0-7 0 0,2-5 0 16,0-2 0-16,0-3 0 15,0 0 0-15,0 0 0 16,0 0 0-16,2-6 0 15,11-11 0-15,8-8 0 16,1-6 0-16,7-2 0 16,-1-3 0-16,4-1 0 15,-4 6 0-15,1 4 0 16,-2 5 0-16,-6 10 0 0,-3 4 0 16,-7 4 0-16,-5 2 0 15,-4 2 0-15,3 0 0 16,-5 0 0-16,0 0 0 15,0 0 0 1,0 0 0-16,0 0 0 0,0 0 0 16,0 0 0-1,0 0 0-15,5 0-180 0,6 0-1174 0</inkml:trace>
  <inkml:trace contextRef="#ctx0" brushRef="#br1" timeOffset="81613.39">5140 11667 1935 0,'0'0'820'16,"0"0"-167"-16,0 0-59 15,0 0-500-15,0 0-94 16,0 0 0-16,0 0 0 15,20-5 0-15,-7 5 0 16,7 0 0-16,12 0 0 16,3 0 0-16,4 0 0 15,-4 0 0-15,-4 0 0 16,-4 0 0-16,-7 0 0 16,-9 0 0-16,-4 0 0 15,-5 0 0-15,-2 0 0 0,0 0 0 16,0 0 0-1,0 0 0-15,0 0 0 0,-2 0 0 16,-14 11 0-16,-1 2-758 16,-2-3-517-16</inkml:trace>
  <inkml:trace contextRef="#ctx0" brushRef="#br1" timeOffset="81868.07">5142 11887 2067 0,'0'0'639'0,"0"0"-116"16,0 0 152-16,0 0-483 16,0 0-192-16,0 0 0 15,136 14 0-15,-102-14 0 16,-10 0 0-16,1 0 0 0,-12 0 0 16,-4 0 0-16,-7 0 0 15,0 0 0-15,-2 0 0 16,0-3 0-16,0 0 0 15,0-1 0-15,0-2 0 16,-2 2 0-16,-18-5 0 16,2 4-371-16,1-2-1449 0</inkml:trace>
  <inkml:trace contextRef="#ctx0" brushRef="#br1" timeOffset="82792.53">5922 11508 1868 0,'0'0'805'15,"0"0"-197"-15,0 0-62 16,0 0-277-16,0 0-269 16,0 0 0-16,0 0 0 15,-20-76 0-15,3 76 0 16,-4 10 0-16,2 8 0 15,-4 2 0-15,1 6 0 16,1 2 0-16,4 6 0 16,1 2 0-16,5 7 0 15,7-1 0-15,4-2 0 16,0-1 0-16,0-5 0 16,13-3 0-16,5-7 0 15,-1-6 0-15,10-4 0 0,-2-6 0 16,0-7 0-16,-1-1 0 15,5 0 0-15,-5-3 0 16,1-11 0-16,-3-7 0 16,1-6 0-16,-6-5 0 15,-1-4 0-15,-3-7 0 16,-5 1 0-16,-6-2 0 16,-2 2 0-16,0 3 0 15,-8 4 0-15,-7 7 0 16,-1 4 0-16,-1 7 0 15,1 5 0-15,1 5 0 0,1 2 0 16,-1 4 0-16,-1 1 0 16,-2 0 0-16,4 0 0 15,-1 8 0-15,1 6 0 16,6 0 0-16,6 9 0 16,2-8-641-16,0-1-628 0</inkml:trace>
  <inkml:trace contextRef="#ctx0" brushRef="#br1" timeOffset="83011.12">6313 11628 2426 0,'0'0'769'16,"0"0"-429"-16,0 0 221 15,0 0-561-15,0 0 0 16,0 0 0-16,0 0 0 15,15 22 0-15,-15-20 0 16,0-2 0-16,0 0 0 16,3 0 0-16,10 0 0 15,2-2-651 1,3-12-1075-16</inkml:trace>
  <inkml:trace contextRef="#ctx0" brushRef="#br1" timeOffset="83716">6725 11456 1783 0,'0'0'634'16,"0"0"-278"-16,0 0 190 15,0 0-238-15,0 0-80 16,0 0 13-16,0 0-241 15,22-63 0-15,-4 49 0 16,5 3 0-16,6 1 0 16,2 2 0-16,2 4 0 15,1 1 0-15,-10 3 0 16,2 0 0-16,-10 0 0 16,-1 12 0-16,-5 5 0 15,-6 4 0-15,-4 4 0 16,0 3 0-16,-8 4 0 0,-19 0 0 15,-9 1 0-15,-2-1 0 16,-4-6 0-16,4-1 0 16,5-7 0-16,8-6 0 15,9-6 0-15,7-1 0 16,7-5 0-16,2 0 0 16,0 0 0-16,0 0 0 15,9 0 0-15,7-7 0 16,3-1 0-16,8 4 0 15,0 0 0-15,0 2 0 16,0 2 0-16,-5 0 0 0,-2 0 0 16,-2 6 0-16,-3 8 0 15,-1 4 0-15,-5 2 0 16,-3 5 0-16,-2 1 0 16,-4-1 0-16,0 1 0 15,-6 1 0-15,-11-3 0 16,-4 0 0-16,-1-4 0 15,-3 1 0-15,1-6 0 16,-3-1 0-16,3-4 0 16,1-3 0-16,2-4 0 15,-2-3 0-15,-2 0 0 16,7 0 0-16,3 0 0 16,-1 0 0-16,5 0 0 15,0-8 0-15,2-4 0 0,2-2 0 16,1-4 0-16,6-6 0 15,0 5-107-15,0-2-1132 0</inkml:trace>
  <inkml:trace contextRef="#ctx0" brushRef="#br1" timeOffset="84437.53">7762 11530 1967 0,'0'0'712'0,"0"0"-370"16,0 0 192-16,0 0-210 15,0 0-107-15,0 0-217 16,0 0 0-16,-23-100 0 15,15 86 0-15,-4 2 0 0,-1 1 0 16,-1 6 0 0,-1 0 0-16,-8 3 0 0,4 2 0 15,-6 0 0-15,-2 0 0 16,5 11 0-16,-3 2 0 16,0 4 0-16,8 0 0 15,-8 2 0-15,7 1 0 16,-1 2 0-16,-2 1 0 15,11 4 0-15,-2 1 0 16,5 2 0-16,5 0 0 16,2 0 0-16,0 0 0 0,2-2 0 15,17-1 0-15,-4-4 0 16,5-2 0-16,3-1 0 16,0-6 0-1,2 1 0-15,0-6 0 0,-3-1 0 16,5-4 0-16,0-2 0 15,-3-2 0-15,-2 0 0 16,1 0 0-16,-6-2 0 16,-3-5 0-16,-3-2 0 15,1-2 0-15,-6 4 0 16,-2-1 0-16,5 0 0 16,-7 2 0-16,0 2 0 15,-2-6 0-15,0 0-282 16,0-2-1764-16</inkml:trace>
  <inkml:trace contextRef="#ctx0" brushRef="#br1" timeOffset="89117.5">4906 12483 2227 0,'0'0'653'16,"0"0"-161"-16,0 0-192 16,0 0-120-16,0 0-44 15,0 0-28-15,0 0-108 16,-65 4 0-16,31 3 0 15,-5 0 0-15,-3 0 0 16,-3 0 0-16,-2-4 0 0,4 1 0 16,1 0 0-16,13-4 0 15,5 0 0-15,9 0 0 16,3 0 0-16,7 0 0 16,3 0 0-16,0 0 0 15,2 0 0-15,0 0 0 16,0 0 0-16,0 0 0 15,0 0 0-15,0 0 0 16,0 7 0-16,0 1 0 16,-2 6 0-16,0 4 0 15,0 5 0-15,-3 3 0 16,2 7 0-16,-1 5 0 16,0 0 0-16,-1 4 0 15,3 1 0-15,0-1 0 16,0-3 0-16,0 1 0 0,2-1 0 15,-5-6 0-15,5-2 0 16,-2-5 0-16,2-2 0 16,0-1 0-16,0-3 0 15,0-3 0-15,0 1 0 16,0-4 0-16,0-2 0 16,0 1 0-16,0-3 0 15,0-2 0-15,0-1 0 16,0 1 0-16,0-1 0 15,0-1 0-15,0-3 0 0,0 2 0 16,0-3 0 0,2 0 0-16,-2-2 0 15,7 1 0-15,1-1 0 16,3 0 0-16,5 0 0 16,7 0 0-16,4 0 0 0,2-1 0 15,2-8 0 1,-2 4 0-16,-5-2 0 0,-2 5 0 15,-6 0 0-15,-1 2 0 16,-1 0 0-16,1 0 0 16,-4 0 0-16,-3 0 0 15,-2 0 0-15,-4 0 0 16,-2 0 0-16,0 0 0 16,0 0 0-16,0-1 0 15,0 1 0-15,0 0 0 0,0-2 0 16,0-3 0-16,0 2 0 15,0-5 0-15,-2-3 0 16,-2-13 0 0,2 4-351-16,2-1-846 0</inkml:trace>
  <inkml:trace contextRef="#ctx0" brushRef="#br1" timeOffset="89787.78">4641 12913 1743 0,'0'0'710'0,"0"0"-210"0,0 0-153 16,0 0-44-16,0 0-32 15,0 0-49-15,0 0-222 16,-14-4 0-16,19 4 0 15,10 0 0-15,12 0 0 16,6-1 0-16,5-2 0 16,3 2 0-16,-6-3 0 15,-1 0 0-15,-10-1 0 16,-11 4 0-16,1-1 0 16,-9 2 0-16,-5 0 0 15,0 0 0-15,0 0 0 16,0 0 0-16,0 0 0 15,-5 0 0-15,-15 0 0 0,-7 0 0 16,-11 0 0-16,-1 0 0 16,-9 0 0-16,3 0 0 15,1 0 0-15,4 2 0 16,2-1 0-16,4 1 0 16,1-2 0-16,6 0 0 15,3 0 0-15,4 0 0 16,6 0 0-16,5 0 0 15,5 0 0-15,2 0 0 16,2 0 0-16,0 0 0 16,0 0 0-16,0 0 0 15,0 0 0-15,0 0 0 16,0 0 0-16,0 0 0 16,0 0 0-16,0 0 0 0,0 0 0 15,0 0 0-15,0 0 0 16,0 0 0-16,0 0 0 15,0 0 0-15,0 0 0 16,0 0 0-16,0 0 0 16,2 0 0-16,2 0 0 15,5-2 0-15,5 2 0 16,6-1 0-16,22-3 0 16,-2-1-590-16,-4-2-987 0</inkml:trace>
  <inkml:trace contextRef="#ctx0" brushRef="#br1" timeOffset="92274.4">10015 10479 1515 0,'0'0'390'0,"0"0"-122"16,0 0-22-16,0 0-89 16,0 0-45-16,0 0-17 15,0 0-36-15,123-93-4 0,-92 93-4 16,2 9 1-16,5 14 24 15,-5 3-14 1,-6 6-1-16,-11 5 11 0,-5 1-18 16,-11 7 0-16,-2 4 0 15,-27 6-11-15,-9 1 7 16,-4 0-22-16,-1-3-16 16,8-1 5-16,8-9-17 15,10-4 10-15,9-6-1 16,8-4-7-16,8-3 28 15,15-3 1-15,16 0 41 16,3-3 8-16,0-5-26 16,-1 2-3-16,-8-1-5 15,-8 0-19-15,-8 2-1 16,-13 7-10-16,-4 2-1 0,-2 9 11 16,-27 9-16-16,-4 3-2 15,-5 7-8-15,-2 0 0 16,9 3 0-16,4 0 0 15,11 3 0-15,3-1 0 16,11 2 0-16,2-2 0 16,0-4 0-16,0-6 0 15,2-4 0-15,7-3 0 16,2-6 0-16,-4 0 0 16,2-5 0-16,-3 0 0 15,3-3 0-15,-2 0 0 16,4 0 0-16,-4 3 0 15,-3 2 0-15,1-1 0 16,-5 6 0-16,0 1 0 16,0-1 0-16,0 1 0 0,-9 3 0 15,-2-3 0-15,-3 0 0 16,1 1 0-16,0 0 0 16,1 1 0-16,4-1 0 15,3-3 0-15,5-3 0 16,0 1 0-16,5 1 0 15,10-1 0-15,5 0 0 16,-4 0 0-16,4-4 0 16,-4 3 0-16,-3-1 0 15,-5 0 0-15,-2-1 0 16,-6 2 0-16,0-5 0 16,0-4 0-16,0-6 0 0,-6-6 0 15,-2-4 0 1,-3-4 0-16,-3-4 0 0,-1-2 0 15,-1 0 0-15,1 0 0 16,3 0 0-16,1-6 0 16,0-2 0-16,5-2 0 15,-6 0 0-15,-17-13 0 16,2 6-131-16,-4-5-1395 0</inkml:trace>
  <inkml:trace contextRef="#ctx0" brushRef="#br1" timeOffset="94639.22">12129 11287 789 0,'0'0'1021'0,"0"0"-334"16,0 0-228-16,0 0-138 15,0 0-73-15,0 0-35 16,6-10-42-16,12 5-55 16,6-6-45-16,10-1-71 15,3-2 0-15,2 2 0 0,-6 0 0 16,1 2 0-16,-12 3 0 16,-7 2 0-16,-1 1 0 15,-7 1 0 1,-7 3 0-16,0 0 0 0,0 0 0 15,0 0 0-15,-11 0 0 16,-14 0 0-16,-4 0 0 16,-14 5 0-16,-1 2 0 15,-3 2 0-15,3-1 0 16,1 0 0-16,5-1 0 16,7-4 0-16,2 1 0 15,4 1 0-15,8-5 0 0,1 0 0 16,5 0 0-16,0 0 0 15,2 0 0-15,2 0 0 16,3 0 0-16,2 0 0 16,-3 0 0-16,5 0 0 15,0 0 0-15,0 0 0 16,0 0 0-16,0 0 0 16,0 0 0-16,0 0 0 15,0 0 0-15,0 1 0 16,0 9 0-16,0 4 0 15,0 4 0-15,-2 6 0 16,2 3 0-16,-2 5 0 16,-1 2 0-16,1 2 0 15,0 4 0-15,-3 3 0 16,1-2 0-16,0 2 0 0,-3-4 0 16,3 0 0-16,-1-6 0 15,0-1 0-15,5-3 0 16,0-1 0-16,0-4 0 15,0-2 0-15,0-4 0 16,0-4 0-16,0-2 0 16,0-5 0-16,0 2 0 15,0-5 0-15,0 3 0 16,5-7 0-16,4 5 0 16,2-3 0-16,7 0 0 15,-3-2 0-15,12 0 0 16,0 0 0-16,4 0 0 15,-2 0 0-15,7-4 0 0,-7-4 0 16,0 2 0 0,-7 1 0-16,3-4 0 0,-10 3 0 15,1 2 0-15,-3 0 0 16,-4 2 0-16,-3-2 0 16,0 1 0-16,-4 3 0 15,-2 0 0-15,0 0 0 16,0 0 0-16,0 0 0 15,0-3 0-15,0 1 0 16,0 0 0-16,-2-3 0 16,-6 2 0-16,2-1 0 15,-5-15 0-15,2 6-871 16,2-7-1428-16</inkml:trace>
  <inkml:trace contextRef="#ctx0" brushRef="#br1" timeOffset="95216.25">12115 11568 1475 0,'0'0'877'16,"0"0"-361"-16,0 0-145 16,0 0-25-16,0 0-60 15,0 0-61-15,0 0-225 16,-38 0 0-16,38-2 0 16,0 0 0-16,7-2 0 15,13-1 0-15,5 2 0 16,8-3 0-16,5 0 0 15,-5 2 0-15,3 0 0 16,-7 2 0-16,-7 1 0 16,-9 1 0-16,-1 0 0 15,-8 0 0-15,-4 0 0 16,0 0 0-16,0 0 0 16,-4 0 0-16,-21 0 0 0,-4 0 0 15,-14 0 0-15,-3 3 0 16,-8 3 0-16,8-1 0 15,3 0 0-15,5-3 0 16,16 0 0-16,5-2 0 16,5 0 0-16,3 0 0 15,9 0 0-15,-2 0 0 16,2 0 0-16,0 0 0 16,0 0 0-16,0 0 0 15,0 0 0-15,0 0 0 16,2 0 0-16,11 0 0 15,28 0 0-15,-1 3-543 16,5 0-783-16</inkml:trace>
  <inkml:trace contextRef="#ctx0" brushRef="#br1" timeOffset="95656.43">12862 11492 1453 0,'0'0'822'0,"0"0"-233"16,0 0-66-1,0 0-169-15,0 0 1 0,0 0-355 16,0 0 0-16,-25 0 0 16,46 0 0-16,0 0 0 15,13 0 0-15,2 0 0 16,4-4 0-16,-2 1 0 16,-5 0 0-16,-4 1 0 15,-9 0 0-15,-7 0 0 16,1 2 0-16,-14 0 0 15,2 0 0-15,-2 0 0 0,0 0 0 16,0 0 0 0,0 0 0-16,-11 0 0 0,-9 9 0 15,0 10-179-15,-18 7-541 16,5-4-269-16,2-2-788 0</inkml:trace>
  <inkml:trace contextRef="#ctx0" brushRef="#br1" timeOffset="95912.62">12817 11684 365 0,'0'0'1590'16,"0"0"-842"-16,0 0-231 16,0 0 25-16,0 0-208 15,0 0-334-15,0 0 0 16,38-4 0-16,-4 3 0 16,4-5 0-16,4 5 0 15,-5 1 0-15,2 0 0 16,-8 0 0-16,-9 0 0 0,-4 0 0 15,-4 0 0-15,-8 0 0 16,-6 0 0-16,0-1 0 16,0-2 0-16,0 3 0 15,0-1 0-15,0 1 0 16,0-3 0-16,-2 3 0 16,-5-4-803-16</inkml:trace>
  <inkml:trace contextRef="#ctx0" brushRef="#br1" timeOffset="96719.26">14449 11083 1564 0,'0'0'821'0,"0"0"-257"16,0 0-207-16,0 0-13 15,0 0-72-15,0 0-98 16,0 0-174-16,-42-8 0 15,1 11 0-15,-5 4 0 16,-12 1 0-16,-9-2 0 16,2-2 0-16,0 0 0 15,7-4 0-15,10 0 0 0,8 0 0 16,11 0 0 0,11-2 0-16,7-6 0 0,1 0 0 15,10 2 0-15,-2 4 0 16,2-1 0-16,0 3 0 15,0 0 0-15,0 0 0 16,2 0 0-16,10 15 0 16,-1 2 0-16,2 8 0 15,-4 3 0-15,2 6 0 16,-4 2 0-16,-2 4 0 16,-1 2 0-16,-4 1 0 15,0 0 0-15,2 0 0 16,-2-5 0-16,0-2 0 15,0-6 0-15,0-3 0 16,0-6 0-16,0-4 0 0,5-8 0 16,-5-1 0-16,0-3 0 15,0-5 0-15,0 1 0 16,0-1 0-16,0 0 0 16,0 0 0-16,0 0 0 15,0-1 0-15,0-8 0 16,0-3 0-16,0-1 0 15,8-8 0-15,8 1-359 16,4 0-940-16</inkml:trace>
  <inkml:trace contextRef="#ctx0" brushRef="#br1" timeOffset="96977.95">14221 11396 1932 0,'0'0'819'0,"0"0"-228"15,0 0-57-15,0 0-314 16,0 0-220-16,0 0 0 16,-144-13 0-16,90 13 0 15,7 5 0-15,-4 0 0 16,13 2 0-16,2-6 0 16,9 3 0-16,12-2 0 15,9-2 0-15,-2 0 0 16,8 0 0-16,0 3 0 15,0-1 0-15,19 5 0 16,-1 4-69-16,-1-4-820 0</inkml:trace>
  <inkml:trace contextRef="#ctx0" brushRef="#br1" timeOffset="97566.02">14166 11872 1114 0,'0'0'968'16,"0"0"-346"-16,0 0-285 15,0 0 10-15,0 0-112 16,0 0-80-16,0 0-32 15,84-32-44-15,-30 21 37 16,6-4-116-16,2-1 0 0,1 3 0 16,-14 3 0-16,-9 2 0 15,-15 2 0-15,-17 3 0 16,-8 3 0-16,-6 0 0 16,-50 0 0-16,-44 7 0 15,-45 11 0-15,-20 4 0 16,12-4 0-16,32-4 0 15,38-5 0-15,30-8 0 16,13-1 0-16,2 0 0 16,3 0 0-16,0 0 0 15,18-7 0-15,11 4 0 16,0-1 0-16,6 2 0 16,0 2 0-16,0 0 0 15,12 0 0-15,15 3 0 0,-2 12-107 16,-6 1-1104-16</inkml:trace>
  <inkml:trace contextRef="#ctx0" brushRef="#br1" timeOffset="98558.16">13967 12312 1166 0,'0'0'638'0,"0"0"-276"16,0 0 106-16,7-116-143 15,-7 86-45-15,0 4-28 16,0 5-66-16,-7 7-32 16,1 5 4-16,-5 5-51 15,-1 4-107-15,-3 0 0 16,-1 5 0-16,-6 15 0 16,-2 4 0-16,-3 7 0 0,0 1 0 15,7 4 0-15,0 3 0 16,4-2 0-16,12 1 0 15,2-4 0-15,2-6 0 16,2-1 0-16,15-10 0 16,8-2 0-16,0-5 0 15,-3-8 0-15,7-2 0 16,-2 0 0-16,-3-2 0 16,-2-12 0-16,5-9 0 15,0-4 0-15,-2-6 0 16,-4-4 0-16,4-4 0 15,-9-2 0-15,-1 6 0 16,-3-2 0-16,-8 10 0 16,1 5 0-16,-5 8 0 0,0 6 0 15,0 8 0-15,0 2 0 16,0 0 0-16,0 13 0 16,0 18 0-16,2 6 0 15,-2 10 0-15,0 8 0 16,0 0 0-16,-11 6 0 15,-3-2 0-15,1 2 0 16,-1 3 0-16,8 2 0 16,-3 4 0-16,5 2 0 15,-6-4 0-15,6-1 0 16,-3-9 0-16,5-6 0 16,-2-9 0-16,2-11 0 15,2-13 0-15,0-7 0 0,0-8 0 16,0-4 0-1,0 0 0-15,0 0 0 0,0-8 0 16,6-12 0-16,7-7 0 16,1-4 0-16,3-10 0 15,6-4 0-15,-3-5 0 16,5-3 0-16,-3 4 0 16,-4 1 0-16,0 13 0 15,-7 7 0-15,-5 7 0 16,3 12 0-16,-7 3 0 15,1 6 0-15,-1 0 0 16,3 0 0-16,-3 0 0 16,2 0 0-16,-4 0 0 15,2 0 0-15,-2 4 0 16,0 0 0-16,0 0 0 16,0-1 0-16,0 4 0 0,-4 0 0 15,-10-2-161-15,-3-5-1427 0</inkml:trace>
  <inkml:trace contextRef="#ctx0" brushRef="#br1" timeOffset="99924.8">14522 12122 1976 0,'0'0'758'16,"0"0"-379"-16,0 0 88 16,0 0-203-16,0 0-12 15,0 0-252-15,0 0 0 16,12-3 0-16,5 3 0 16,12 12 0-16,0 3 0 15,7 1 0-15,-5-1 0 16,-2 2 0-16,-2-2 0 15,-7-2 0-15,-5-3 0 16,-1-2 0-16,-7-4 0 16,-3-1 0-16,-2-3 0 0,-2 0 0 15,0 0 0-15,0 0 0 16,0 0 0-16,0 0 0 16,0 0 0-16,0 0 0 15,0 0-1057-15</inkml:trace>
  <inkml:trace contextRef="#ctx0" brushRef="#br1" timeOffset="101591.3">4855 11207 1785 0,'0'0'565'16,"0"0"-314"-16,0 0 4 15,0 0-25-15,0 0-47 16,0 0-39-16,62 33-30 16,-44-13-51-16,2-3-2 15,2 3-29-15,-1 1-14 16,-2-2-18-16,-1 2-23 15,-3 0-173-15,-1-4-401 16,-9-6-1257-16</inkml:trace>
  <inkml:trace contextRef="#ctx0" brushRef="#br1" timeOffset="103237.13">15799 11737 1881 0,'0'0'877'16,"0"0"-505"-16,0 0-15 0,0 0-116 15,0 0-65-15,0 0-64 16,37-7-32-16,-10-1-80 16,4 3 0-16,0-2 0 15,-2 2 0-15,-3 0 0 16,-8 3 0-16,-5 0 0 16,-5 2 0-16,-8 0 0 15,0 0 0-15,0 0 0 16,-21 0 0-16,-8 0 0 15,-15 0 0-15,-5 0 0 16,-3 4 0-16,4 1 0 16,0-2 0-16,11 1 0 0,8-4 0 15,6 0 0-15,8 0 0 16,8 0 0 0,0 0 0-16,7 0 0 0,0 0 0 15,0 0 0-15,0 0 0 16,0 0 0-16,16 0 0 15,7 0 0-15,-2 5 0 16,20 4-218-16,-5 2-521 16,-7-4-379-16</inkml:trace>
  <inkml:trace contextRef="#ctx0" brushRef="#br1" timeOffset="103641.2">15811 11981 2013 0,'0'0'856'0,"0"0"-533"15,0 0-23-15,0 0-104 16,0 0-70-16,0 0-31 16,127-28-35-16,-85 22 31 15,3 3-55-15,-3 3-36 16,-9 0 0-16,-8 0 0 15,-9 0 0-15,-14 0 0 16,-2 0 0-16,-2 0 0 16,-25 3 0-16,-10 1 0 0,-13 2 0 15,1 1 0 1,-2-2 0-16,10 2 0 16,10-4 0-16,12-1 0 0,7 0 0 15,6-2 0-15,6 0 0 16,0 0 0-16,0 0 0 15,0 0 0-15,0 0 0 16,2 0 0-16,12 0 0 16,5 0 0-16,-1 0 0 15,16 0-107-15,-14 0-741 16,2 0-928-16</inkml:trace>
  <inkml:trace contextRef="#ctx0" brushRef="#br1" timeOffset="105401.13">16837 11376 1345 0,'0'0'760'0,"0"0"-170"15,0 0-207-15,0 0 120 16,0 0-197-16,0 0-97 15,0 0-209-15,0-21 0 16,0 42 0-16,0 7 0 0,-2 7 0 16,-6 8 0-1,6 5 0-15,-2 2 0 0,-1 0 0 16,1 2 0-16,4-5 0 16,0-3 0-16,0-8 0 15,0-6 0-15,0-6 0 16,0-10 0-16,0-6 0 15,0-4 0-15,0-4 0 16,0 0 0-16,0 0 0 16,0 0 0-16,-2-12 0 15,2-2 0-15,2-15 0 16,23 6-457-16,-4-1-595 0</inkml:trace>
  <inkml:trace contextRef="#ctx0" brushRef="#br1" timeOffset="106139.6">17612 11393 1713 0,'0'0'677'0,"0"0"-222"15,0 0 29-15,0 0-147 16,0 0-31-16,0 0-182 15,0 0-124-15,33-42 0 16,-48 42 0-16,-7 0 0 16,-12 0 0-16,-3 0 0 15,-11 0 0-15,2 7 0 16,-1-1 0-16,5-2 0 16,3-3 0-16,18-1 0 0,5 0 0 15,9 0 0-15,3 0 0 16,4 0 0-16,0 0 0 15,0 0 0-15,0 0 0 16,0 7 0-16,0 3 0 16,0 5 0-16,0 6 0 15,0 3 0-15,0 2 0 16,0-1 0-16,0 0 0 16,0-4 0-16,0-2 0 15,0-5 0-15,0-4 0 0,0-6 0 16,0-2 0-16,0-2 0 15,4 0 0-15,9 0 0 16,5 0 0 0,9-8 0-16,2-1 0 0,7-2 0 15,-3 2 0-15,-2 0 0 16,0 6 0-16,-4-2 0 16,-2 3 0-16,-10 2 0 15,1 0 0-15,-3 0 0 16,-1 4 0-16,-6 8 0 15,3 4 0-15,-7 5 0 16,-2 0 0-16,0 4 0 16,0 0 0-16,-15 1 0 0,-1 0 0 15,-9 1 0 1,4-5 0-16,-8-3 0 0,-5-2 0 16,3-5 0-16,2-2 0 15,2-4 0-15,7-5 0 16,5-1 0-16,1 0 0 15,3 0 0-15,1 0 0 16,6 0 0-16,0-5 0 16,2 1 0-16,2-1 0 15,0 4 0-15,0-1 0 16,4 2-609-16</inkml:trace>
  <inkml:trace contextRef="#ctx0" brushRef="#br1" timeOffset="106718.14">17717 12191 1182 0,'0'0'628'15,"0"0"-227"-15,0 0 57 16,0 0-160-16,0 0-43 15,125-23-40-15,-94 15-26 16,-2 2-7-16,-4 2-17 16,-10 1-42-16,-11 2-123 15,-4 1 0-15,0 0 0 16,-15 0 0-16,-26 0 0 16,-19 0 0-16,-33 0 0 15,-36 0 0-15,-25 1 0 16,9 3 0-16,31-1 0 15,36-3 0-15,25 0 0 16,-5 0 0-16,-7 0 0 0,-2 0 0 16,18 0 0-1,7-4 0-15,17 0 0 0,10-1 0 16,10 4 0-16,3-1 0 16,2 2 0-16,0 0 0 15,0 0 0-15,0 0 0 16,4 0 0-16,12 0 0 15,20 13 0-15,-3 6-20 16,-4-2-1044-16</inkml:trace>
  <inkml:trace contextRef="#ctx0" brushRef="#br1" timeOffset="107425.52">16999 12649 965 0,'0'0'766'0,"0"0"-124"16,0 0-147-16,0 0-38 0,0 0-124 16,0 0-41-16,0 0-146 15,-47-85-146-15,30 85 0 16,-6 0 0-16,6 0 0 16,-8 0 0-16,7 15 0 15,-5 2 0-15,6 2 0 16,-1 5 0-16,3 5 0 15,1 3 0-15,5 7 0 16,5-3 0-16,4 3 0 16,0-3 0-16,0-5 0 15,15 0 0-15,1-7 0 16,11-2 0-16,-2-6 0 16,-2-6 0-16,6-2 0 15,0-6 0-15,-2-2 0 0,0 0 0 16,-2 0 0-16,-8-6 0 15,-1-8 0-15,-3-4 0 16,1-2 0-16,-5-4 0 16,-3-2 0-16,4-2 0 15,-8 0 0-15,-2-1 0 16,0 0 0-16,-2-2 0 16,-14 4 0-16,-7 0 0 15,4 3 0-15,-4 6 0 16,-2 4 0-16,6 2 0 15,3 6 0-15,-9 2 0 16,8 2 0-16,-8 2 0 16,5 0 0-16,-3 0 0 15,8 0 0-15,1 0 0 16,8 3 0-16,-1 4 0 0,7-2 0 16,0 0-134-1,13 1-686-15,10-6-717 0</inkml:trace>
  <inkml:trace contextRef="#ctx0" brushRef="#br1" timeOffset="107689.23">17385 12758 1854 0,'0'0'963'15,"0"0"-464"-15,0 0-157 16,0 0 96-16,0 0-438 16,0 0 0-16,0 0 0 15,27 12 0-15,-27-12 0 16,0 0 0-16,0 0 0 16,0 0 0-16,0 0 0 15,0 0 0-15,0 2-20 16,2-2-1187-16</inkml:trace>
  <inkml:trace contextRef="#ctx0" brushRef="#br1" timeOffset="108648.79">18031 12596 1506 0,'0'0'816'0,"0"0"-298"16,0 0-189-16,0 0 48 15,0 0-57-15,0 0-90 16,0 0-230-16,-2-109 0 16,17 89 0-16,8 1 0 15,-3 3 0-15,3 5 0 16,-4 2 0-16,-1 3 0 15,2 4 0-15,-2 2 0 16,0 0 0-16,2 0 0 16,-2 10 0-16,-3 5 0 15,-3 2 0-15,-6 4 0 16,1 4 0-16,-7 4 0 16,0 0 0-16,-23 4 0 0,-10-3 0 15,-7-2 0-15,-2-1 0 16,1-8 0-16,10-6 0 15,2-1 0-15,14-7 0 16,3-1 0-16,10-4 0 16,2 0 0-16,0 0 0 15,0 0 0-15,0 0 0 16,16-6 0-16,-1 0 0 16,10-3 0-16,0 4 0 15,-1 1 0-15,3 2 0 0,0 0 0 16,-3 2 0-16,-4 0 0 15,5 2 0-15,-8 9 0 16,-1 6 0-16,0 1 0 16,-5 2 0-16,0 2 0 15,-9 2 0-15,-2-2 0 16,0 2 0-16,0-4 0 16,0 1 0-16,-9-1 0 15,1-5 0-15,-6 3 0 16,1-3 0-16,-3 0 0 15,1-2 0-15,-1-3 0 16,-2 0 0-16,2 0 0 16,3-2 0-16,-1-1 0 15,4-4 0-15,-1 1 0 16,-3-2 0-16,1 0 0 0,-3-2 0 16,-1 0 0-16,-6 0 0 15,3 0 0-15,-5 0 0 16,6 0 0-16,-4-8 0 15,5 0 0-15,3-2 0 16,4 0 0-16,-3 0 0 16,10-2 0-16,-3 1 0 15,5-4 0-15,2-7 0 16,0 1 0-16,0-1-332 0</inkml:trace>
  <inkml:trace contextRef="#ctx0" brushRef="#br1" timeOffset="109632.14">19322 11860 2085 0,'0'0'850'0,"0"0"-492"0,0 0 17 15,0 0 53-15,0 0-428 16,0 0 0-16,0 0 0 15,22-14 0-15,7 2 0 16,2 3 0-16,10-4 0 16,1 3 0-16,-2 1 0 15,-7 1 0-15,-4 3 0 16,-11 1 0-16,-5 4 0 16,-5 0 0-16,-8 0 0 15,0 0 0-15,-6 0 0 16,-13 0 0-16,-12 0 0 15,-12 3 0-15,-10 3 0 16,-3 2 0-16,0-3 0 16,7-1 0-16,5 1 0 15,6-1 0-15,16-4 0 0,8 0 0 16,5 0 0-16,7 0 0 16,2 0 0-16,0 0 0 15,0 0 0-15,0 0 0 16,0 0 0-16,0 0 0 15,2 0 0-15,12 0 0 16,-1 0 0-16,5 0 0 16,4 3 0-16,11 4-476 15,-4 1-416-15,-6-3-744 0</inkml:trace>
  <inkml:trace contextRef="#ctx0" brushRef="#br1" timeOffset="110113.43">19391 12013 1341 0,'0'0'923'0,"0"0"-365"16,0 0-217-16,0 0-16 16,0 0-101-16,0 0-127 15,0 0-40-15,67 0 18 16,-36 0-19-16,9 0 5 15,-4 0-23-15,-2 0-38 16,-13 0 0-16,-5 0 0 16,-7 0 0-16,-5 0 0 0,-4 0 0 15,0 0 0 1,0 0 0-16,-2 0 0 0,-15 0 0 16,-12 0 0-16,-12 4 0 15,-5 4 0-15,-8-2 0 16,5 2 0-16,0-1 0 15,14-5 0-15,1 1 0 16,14 0 0-16,6-3 0 16,10 0 0-16,-1 0 0 15,5 0 0-15,0 0 0 16,0 0 0-16,0 0 0 16,0 0 0-16,0 0 0 15,0 0 0-15,9 0 0 0,1 0 0 16,-4-6 0-16,7 4 0 15,1-3 0-15,-1 1 0 16,7-2-198-16,1 0-542 16,-6-2-556-16</inkml:trace>
  <inkml:trace contextRef="#ctx0" brushRef="#br1" timeOffset="112847.71">21254 11517 1835 0,'0'0'916'15,"0"0"-382"-15,0 0-212 16,0 0-9-16,0 0-137 16,0 0-176-16,0 0 0 15,-106 6 0-15,65 3 0 16,-1-5 0-16,2 0 0 15,7-4 0-15,4 0 0 0,4 0 0 16,11 0 0 0,8 0 0-16,4 0 0 0,2 0 0 15,0 0 0-15,0 0 0 16,0 0 0-16,0 0 0 16,0 15 0-16,2 5 0 15,0 3 0-15,2 5 0 16,-4 2 0-16,0-2 0 15,0 0 0-15,0-1 0 16,-4-8 0-16,2-4 0 16,0-8 0-16,2-2 0 15,0-5 0-15,0 0 0 16,0 0 0-16,6 0 0 16,17-2 0-16,6-10 0 15,2-1 0-15,11-1 0 0,-1 0 0 16,1 5 0-16,-5-2 0 15,2 6 0-15,-8 3 0 16,-5 2 0-16,-1 0 0 16,-7 0 0-16,-3 11 0 15,1 8 0-15,-5 2 0 16,3 8 0-16,-10 0 0 16,-2 6 0-16,-2-1 0 15,0 0 0-15,-6-2 0 16,-8-3 0-16,-11 0 0 15,4-5 0-15,-6-5 0 16,-2-1 0-16,0-4 0 16,2-5 0-16,0-2 0 15,-2-3 0-15,2-3 0 16,3-1 0-16,4 0 0 0,4 0 0 16,3 0 0-16,4-1 0 15,4-7 0-15,3-1 0 16,2 1 0-16,0 1 0 15,41-6-119-15,-4 1-781 16,11-2-817-16</inkml:trace>
  <inkml:trace contextRef="#ctx0" brushRef="#br1" timeOffset="113343.54">21921 11735 1335 0,'0'0'1091'0,"0"0"-564"16,0 0-45-16,0 0-122 15,0 0-59-15,0 0-301 16,0 0 0-16,-23-93 0 16,6 93 0-16,-3 0 0 15,-7 0 0-15,0 0 0 16,1 12 0-16,4 6 0 15,-1 3 0-15,8 3 0 16,1 2 0-16,10 6 0 16,4 4 0-16,0 2 0 15,0-2 0-15,18 0 0 0,6-6 0 16,0-5 0-16,3-8 0 16,2-5 0-16,5-6 0 15,-5-4 0-15,2-2 0 16,-4 0 0-16,-5-8 0 15,0-12 0-15,-6-6 0 16,-5-6 0-16,-7-4 0 16,-4-4 0-16,0-4 0 15,0 0 0-15,-22-2 0 16,-2 2 0-16,-3 6 0 16,-2 4 0-16,2 11 0 15,4 9 0-15,6 8 0 16,1 6 0-16,3 0 0 0,11 18 0 15,2 10-315 1,0-2-928-16</inkml:trace>
  <inkml:trace contextRef="#ctx0" brushRef="#br1" timeOffset="114249.95">22598 12008 1377 0,'0'0'781'16,"0"0"-242"-16,0 0-53 15,0 0-152-15,0 0-25 16,0 0-39-16,0 0-270 15,52 56 0-15,-52-56 0 16,2 0 0-16,0 0 0 16,6-7 0-16,-6-9 0 0,0-8 0 15,0-5 0-15,0-9 0 16,-2-8 0-16,0-11 0 16,-4-5 0-16,-12-6 0 15,-7-1 0-15,4 5 0 16,3 10 0-16,1 9 0 15,3 8 0-15,8 11 0 16,-3 8 0-16,5 6 0 16,2 6 0-16,0 6 0 15,0 0 0-15,0 0 0 16,11 12 0-16,7 12 0 0,9 5 0 16,2 8 0-1,0 4 0-15,-2-2 0 0,-6 3 0 16,2-2 0-16,-3 0 0 15,2-1 0-15,-2-3 0 16,3-3 0-16,4-2 0 16,-10-5 0-16,3-4 0 15,1-6 0-15,-8-5 0 16,-5-6 0-16,4-3 0 16,-1-2 0-16,0 0 0 15,-2-4 0-15,4-12 0 16,3-6 0-16,2-4 0 15,-7-6 0-15,2-4 0 16,-4-6 0-16,-7-5 0 0,-2-3 0 16,0-4 0-16,-2 1 0 15,-9 4 0-15,0 8 0 16,4 9 0-16,-2 11 0 16,7 7 0-16,0 6 0 15,2 2 0-15,0 3 0 16,0 2 0-16,0 1 0 15,0 0 0-15,0 0 0 16,0 0 0-16,0 0 0 16,2 29 0-16,9 0 0 15,-6-2-820-15</inkml:trace>
  <inkml:trace contextRef="#ctx0" brushRef="#br1" timeOffset="114793.9">23528 11426 2099 0,'0'0'819'16,"0"0"-436"-16,0 0 145 15,0 0-261-15,0 0-267 16,0 0 0-16,0 0 0 15,25-50 0-15,-19 78 0 16,3 14 0-16,3 9 0 16,-6 7 0-16,3 5 0 15,-7 1 0-15,2 1 0 16,2-1 0-16,-2-6 0 16,5-4 0-16,-3-6 0 0,6-8 0 15,-6-5 0-15,1-12 0 16,-5-5 0-16,0-5 0 15,0-5 0 1,-2-6 0-16,0 0 0 0,0-2 0 16,0 0 0-16,0 0 0 15,-8 0 0-15,-5-7 0 16,1-1 0-16,12-7 0 16,2 1-679-16,21 0-918 0</inkml:trace>
  <inkml:trace contextRef="#ctx0" brushRef="#br1" timeOffset="115277.69">24322 11748 1868 0,'0'0'481'15,"0"0"-163"-15,0 0 176 16,0 0-168-16,0 0-51 15,0 0-77-15,0 0-62 16,-58-98-136-16,34 98 0 16,-3 0 0-16,0 2 0 15,-4 10 0-15,2 6 0 16,-2 0 0-16,4 4 0 16,0 0 0-16,7 2 0 15,0 1 0-15,6 1 0 0,6 2 0 16,1 0 0-1,7-2 0-15,0 3 0 0,0-6 0 16,11 0 0-16,9-3 0 16,0-5 0-16,7-1 0 15,2-2 0-15,2-3 0 16,10-4 0-16,-4-2 0 16,3-3 0-16,0 0 0 15,1 0 0-15,-10 0 0 16,-4 0 0-16,-8-6 0 15,-5 1 0-15,-3 1 0 16,-7 0 0-16,4 3 0 16,-8-2 0-16,2 1 0 15,-2 2 0-15,0 0 0 16,2 0 0-16,2 0 0 16,3 0-641-16</inkml:trace>
  <inkml:trace contextRef="#ctx0" brushRef="#br1" timeOffset="116907.03">32460 11700 1270 0,'0'0'557'15,"0"0"-68"-15,0 0-4 16,0 0-168-16,0 0-37 15,0 0-28-15,0 0-43 0,8-18-79 16,-6 18-23-16,0 0-107 16,2 7 0-16,3 9 0 15,-1 4 0-15,4 6 0 16,-4-1 0-16,3 4 0 16,0-1 0-16,-2-1 0 15,2-6 0-15,-7 2 0 16,-2-9 0-16,0-2 0 15,0-3 0-15,0-5 0 16,-2-4 0-16,2 0 0 16,-7 0 0-16,0 0 0 15,0 0 0-15,-6 0 0 16,-3 0 0-16,-1-8 0 0,-3-2 0 16,-3-2 0-16,-2-3 0 15,4 0 0-15,-4-3 0 16,0 0 0-16,1 0 0 15,-3 0 0-15,3 1 0 16,4 3 0-16,-5 2 0 16,2 0 0-16,6 0 0 15,-1 3 0-15,3-1 0 16,-1-1 0-16,1 2 0 16,-4-2 0-16,4-1 0 15,-3 2 0-15,0 0 0 16,3 2 0-16,-8-2 0 15,4 2 0-15,-2 0 0 16,3 1 0-16,1-1 0 16,1 1 0-16,3-1 0 0,-3 2 0 15,1 0 0-15,-4-2 0 16,2 2 0-16,-3-2 0 16,-1-1 0-16,-3 2 0 15,0-1 0-15,-1 0 0 16,3 2 0-16,-1-2 0 15,4 0 0-15,3 0 0 16,-2 0 0-16,7 2 0 16,0 3 0-16,2-2 0 15,2 1 0-15,-4 0 0 16,2 0 0-16,0 0 0 16,0 0 0-16,3 0 0 15,1 2 0-15,3 2 0 16,0 0 0-16,2 0 0 0,0 0 0 15,0 0 0-15,0 0 0 16,0 0 0-16,0 0 0 16,0 0 0-16,0 0 0 15,0 0 0-15,9 0 0 16,11 11 0-16,4 9-457 16,-2-5-425-16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2155.72363" units="1/cm"/>
          <inkml:channelProperty channel="Y" name="resolution" value="3449.15796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1-10-28T08:06:10.807"/>
    </inkml:context>
    <inkml:brush xml:id="br0">
      <inkml:brushProperty name="width" value="0.05292" units="cm"/>
      <inkml:brushProperty name="height" value="0.05292" units="cm"/>
      <inkml:brushProperty name="color" value="#7030A0"/>
    </inkml:brush>
    <inkml:brush xml:id="br1">
      <inkml:brushProperty name="width" value="0.05292" units="cm"/>
      <inkml:brushProperty name="height" value="0.05292" units="cm"/>
      <inkml:brushProperty name="color" value="#C00000"/>
    </inkml:brush>
  </inkml:definitions>
  <inkml:trace contextRef="#ctx0" brushRef="#br0">24346 1511 1370 0,'0'0'900'16,"0"0"-419"-16,0 0-148 15,0 0 141-15,0 0-179 16,0 0-52-16,7-3-243 16,-1-8 0-16,4-2 0 0,3-4 0 15,1-2 0-15,1-6 0 16,3-3 0-16,4-2 0 15,-4-4 0-15,2-4 0 16,2 0 0-16,-4-2 0 16,0 2 0-16,0 4 0 15,-4 4 0-15,-8 4 0 16,3 8 0-16,-7 4 0 16,-2 5 0-16,2 5 0 15,-2 3 0-15,2-1 0 16,-2 2 0-16,2 0 0 15,4 0 0-15,-4 0 0 16,4 3 0-16,3 11 0 0,5 4 0 16,1 5 0-16,3 1 0 15,-1 0 0-15,4-1 0 16,-5 6 0-16,3-3 0 16,2 0 0-16,-6 0 0 15,1 0 0-15,-1-2 0 16,1-2 0-16,-3-1 0 15,1-6 0-15,-10-3 0 16,3-4 0-16,-5-2 0 16,-2-1 0-16,0 0 0 15,0 2 0-15,0-2 0 16,0 3 0-16,0 1 0 0,0 1 0 16,0-1 0-16,-11 1 0 15,-7-2 0-15,-4 3 0 16,-5-3 0-16,-6 2 0 15,-1-1 0-15,-4 3 0 16,7-1 0-16,2-2 0 16,0-2 0-16,12-3 0 15,-4 2 0-15,5-4 0 16,3 2 0-16,7-2 0 16,-6-1 0-16,8 2 0 15,-3-3 0-15,5 2 0 16,2-2 0-16,0 0 0 15,0 0 0-15,0 0 0 16,0 0 0-16,0 0 0 16,0 0 0-16,0 0 0 15,0 0 0-15,0 0 0 0,18 0 0 16,4 0-702-16,0-8-1247 16</inkml:trace>
  <inkml:trace contextRef="#ctx0" brushRef="#br0" timeOffset="1703.37">25109 1185 1068 0,'0'0'521'16,"0"0"-24"-16,0 0-20 15,0 0-131-15,0 0-14 16,0 0-10-16,0 0-31 0,24-63-49 16,-17 54-242-16,-7 1 0 15,4 2 0-15,-4-1 0 16,2 5 0-16,-2 0 0 16,0 2 0-16,0 0 0 15,0 0 0-15,0 0 0 16,0 0 0-16,8 13 0 15,-6 5 0-15,2 4 0 16,3 4 0-16,-5 1 0 16,-2 5 0-16,2-3 0 15,-2 0 0-15,2 0 0 16,-2-3 0-16,2 0 0 16,4-3 0-16,-4-6 0 15,0-1 0-15,0-3 0 16,2-6 0-16,3 3 0 15,-5-3 0-15,0-2 0 0,5 2 0 16,-2-3 0-16,-1-1 0 16,5 0 0-16,-3-2 0 15,4 2 0-15,1-3 0 16,-5 0 0-16,3 0 0 16,3 0 0-16,-4 0 0 15,3 0 0-15,1-8 0 16,1-5 0-16,3-1 0 15,-3-4 0-15,3-1 0 16,1-5 0-16,-1-1 0 16,-3 1 0-16,1 2 0 15,-3 1 0-15,0 0 0 16,-4 1 0-16,4 0 0 16,0 2 0-16,-6-2 0 0,4 3 0 15,-5 0 0 1,-2 2 0-16,2 6 0 0,-4 3 0 15,5 0 0-15,-5 1 0 16,0 4 0-16,0-3 0 16,0 2 0-16,0 0 0 15,0-1 0-15,0 3 0 16,0 0 0-16,0 0 0 16,0-1 0-16,0 1 0 15,0 0 0-15,0 0 0 16,0 0 0-16,0 0 0 0,0 0 0 15,0 0 0 1,0 1 0-16,0 8 0 0,0 3 0 16,0 5 0-16,0 2 0 15,0 3 0-15,0 0 0 16,0 0 0-16,2-3 0 16,-2 2 0-16,3-1 0 15,-1 0 0-15,0-2 0 16,3 0 0-16,-3 1 0 15,0-6 0-15,0 1 0 16,0 0 0-16,0-4 0 16,3 1 0-16,-3-2 0 0,-2 0 0 15,0-4 0 1,2 4 0-16,1-4 0 0,-1 2 0 16,3-4 0-16,-5 4 0 15,2-3 0-15,-2 0 0 16,0 0 0-16,2-1 0 15,0 0 0-15,0 1 0 16,0-2 0-16,3-1 0 16,-5 4 0-16,2-1 0 15,-2-1 0-15,0-1 0 16,2 3 0-16,3-1 0 16,0-2 0-16,-3 2 0 15,0-3 0-15,0 3 0 16,0-1 0-16,5-1 0 15,-7 2 0-15,4-1 0 16,1-1 0-16,2 1 0 0,-3 1 0 16,-2-2 0-16,5 1 0 15,-5-3 0-15,0 0 0 16,0 3 0-16,0-3 0 16,4 2 0-16,-6-2 0 15,2 0 0-15,-2 2 0 16,0 0 0-16,2-2 0 15,2 2 0-15,3-1 0 16,-5 2 0-16,0-3 0 16,6 2 0-16,-6 0 0 15,-2 0 0-15,2-2 0 16,-2 2 0-16,0-2 0 16,0 0 0-16,0 0 0 15,0 0 0-15,2 0 0 0,-2 0 0 16,0 2 0-16,0-2 0 15,0 0 0-15,0 0 0 16,0 0 0-16,0 0 0 16,0 0 0-16,0 0 0 15,0 0 0-15,0 0 0 16,0 0 0-16,0 0 0 16,0 0 0-16,0 0 0 15,0 0 0-15,0 0 0 16,0 0 0-16,0 0 0 0,-2 0 0 15,-2 0 0 1,-8-8-33-16,1 0-878 0,1-4-1137 0</inkml:trace>
  <inkml:trace contextRef="#ctx0" brushRef="#br0" timeOffset="8377.2">25152 1115 434 0,'0'0'384'16,"0"0"-96"-16,0 0-42 15,0 0-18-15,0 0-22 16,0 0 3-16,0 0-34 16,0 0-19-16,0 0-19 15,0-5 10-15,0 1 10 16,0 0-34-16,0-1-21 0,0 0-8 16,-6 1-25-16,6 1 0 15,0-4-3-15,0 2-5 16,0-2 7-1,0 1-4-15,0 1-1 0,0-2-1 16,0 0-19-16,0 0-4 16,0 1-4-16,0 1-5 15,0-2 13-15,0 6-4 16,0-1-7-16,0 2-4 16,0-3-17-16,0 3 1 15,0 0-7-15,0 0-4 16,0 0 8-16,0 0-8 15,0 0 5-15,0 0 0 16,0 0-5-16,0 0 6 16,0 0-7-16,0 0-8 0,0 0 8 15,0 0-12-15,0 0-10 16,8 8 20-16,-8 4 1 16,4 0 0-16,-2 1 1 15,0-2 0-15,3 4 9 16,-5-4-9-16,2 2 1 15,-2-1 5-15,0-2-5 16,0-1-1-16,2 1 2 16,-2 1-2-16,2 0 10 15,-2 1-9-15,2-1-1 16,-2 1 0-16,0-2 1 16,0 0 4-16,0 0-5 0,0 0 1 15,0-1 6-15,0 2-7 16,0-1 0-16,0-2 10 15,0 2-9-15,0-2-1 16,0 0 1-16,0 2 0 16,0-2 10-16,6-2-11 15,-6 0 1-15,2 1-1 16,-2-2 1-16,0 0-1 16,0 0 6-16,2-3-6 15,0 2 6-15,-2-1-5 16,2-2-1-16,0 1 5 15,3 0 2-15,-3 1-2 16,0-2-4-16,2 3 0 16,4-2 13-16,-4 0-14 15,5 1 0-15,-5-3 8 0,5 1-7 16,-7 1 6-16,5-2-6 16,0 0 0-16,1 2 5 15,2-2-6-15,1 2 1 16,-5-2-2-16,3 0-1 15,-2 3 2-15,2-3 6 16,-5 0-5-16,3 0 6 16,-3 0-6-16,6 0-1 15,-6 0 0-15,5 0 3 16,-3 0-4-16,6 0 1 16,-1 0 0-16,-7 0 0 0,8 0 0 15,-8 0 0 1,5 0 0-16,-7 0 0 15,2 0 3-15,6 0-2 16,-10 0 1-16,4 0 10 0,0-3-6 16,3-1 1-16,-5 1-7 15,2-4 0-15,4 3 0 16,-6-2 0-16,2-2 0 16,3 1 0-16,-5-2 0 15,0-1 0-15,0-2 0 16,0 0 0-16,5 0 0 15,-7 0 0-15,5-2 0 16,-3 0 0-16,3 0 0 16,-1 0 0-16,-4 2 0 0,2 0 0 15,0 0 0-15,0 2 0 16,-2 3 0-16,0 0 0 16,5 1 0-16,-5-1 0 15,0 2 0-15,2-4 0 16,-2 4 0-16,0-1 0 15,0 0 0-15,0 1 0 16,0 2 0-16,3-1 0 16,-3 2 0-16,0 0 0 15,0-1 0-15,0 2 0 16,0-3 0-16,0 1 0 16,0 2 0-16,0-1 0 15,0 0 0-15,0 0 0 16,0-1 0-16,0 1 0 15,0 0 0-15,0 1 0 0,0-1 0 16,0 0 0-16,0 2 0 16,0 0 0-16,0 0 0 15,0 0 0-15,0 0 0 16,0 0 0-16,0 0 0 16,0 0 0-16,0 0 0 15,0 0 0-15,0 5 0 16,0 8 0-16,0-1 0 15,0 2 0-15,0 4 0 16,0 0 0-16,0 2 0 16,0 0 0-16,0 0 0 15,0-2 0-15,0 0 0 16,0-2 0-16,0-2 0 0,0-2 0 16,0 2 0-16,0-2 0 15,2 3 0-15,0 1 0 16,3-3 0-16,-3 1 0 15,-2-1 0-15,4-2 0 16,-2 1 0-16,0-3 0 16,5-1 0-16,-7 0 0 15,5-1 0-15,2 3 0 16,-5 3 0-16,2-1 0 16,0-1 0-16,1-1 0 15,-3-1 0-15,2-4 0 16,-1 0 0-16,2-1 0 15,-3-1 0-15,-2 0 0 0,4 1 0 16,-2-3 0 0,5 4 0-16,-5 2 0 0,2-7 0 15,4 2 0 1,-6 1 0-16,4-1 0 0,1 2 0 16,-1-1 0-16,4-3 0 15,-4 3 0-15,1-1 0 16,5 0 0-16,-6 0 0 15,3-2 0-15,-5 2 0 16,0-2 0-16,4 0 0 16,-6 1 0-16,0-1 0 15,0 3 0-15,0-3 0 16,3 0 0-16,-3 0 0 0,-2 0 0 16,0 0 0-16,0 0 0 15,0 0 0-15,0 0 0 16,0 0 0-16,0 0 0 15,0 0 0-15,0 0 0 16,0 0 0-16,0 0 0 16,0 0 0-16,0 0 0 15,0-4 0-15,0-4 0 16,-2-4-99-16,-7 0-601 16,2 2-908-16</inkml:trace>
  <inkml:trace contextRef="#ctx0" brushRef="#br0" timeOffset="13036.19">18925 928 1303 0,'0'0'655'0,"0"0"-185"15,0 0-118-15,0 0-23 16,0 0-79-16,0 0-59 15,0 0-35-15,-7-60-17 16,3 52-11-16,-5 4-41 16,3-1-51-16,-6 0-36 15,-1 3 0-15,-3 0 0 16,1 2 0-16,-8 0 0 0,3 0 0 16,3 0 0-16,1 0 0 15,3 4 0-15,-1 4 0 16,3 3 0-16,0 1 0 15,6 1 0-15,-4 6 0 16,7-2 0-16,0 4 0 16,2-1 0-16,0 1 0 15,0-1 0-15,0 0 0 16,2 0 0-16,9-4 0 16,3 1 0-16,-3-6 0 15,0-1 0-15,2-2 0 16,-2-1 0-16,3-5 0 15,-1-2 0-15,3 0 0 16,-1 0 0-16,3 0 0 16,3 0 0-16,-4-10 0 0,1-2 0 15,2-2 0-15,0-3 0 16,-4 2 0-16,1-4 0 16,4 2 0-16,-4-4 0 15,-3 3 0-15,1-3 0 16,-3 1 0-16,-6-1 0 15,3 3 0-15,-5-1 0 16,4 7 0-16,-6-2 0 16,0 1 0-16,-2 5 0 15,0 2 0-15,2 1 0 16,-2 5 0-16,0-3 0 16,0 3 0-16,0 0 0 15,0 0 0-15,0 0 0 16,0 0 0-16,0 8 0 15,0 4 0-15,0 3 0 0,0 6 0 16,0 1 0-16,0 2 0 16,0 2 0-16,0 2 0 15,0 1 0-15,0 0 0 16,-2 1 0-16,0-2 0 16,-6 1 0-16,4-3 0 15,2-2 0-15,0 3 0 16,0-6 0-16,-3 3 0 15,1-2 0-15,4-2 0 16,-2-2 0-16,0 0 0 0,-3 0 0 16,2-2 0-1,3-2 0-15,-2-2 0 0,2 0 0 16,0 1 0-16,0-1 0 16,0-3 0-16,0 3 0 15,0-1 0-15,0 1 0 16,0 0 0-16,0-1 0 15,-2 2 0-15,2-5 0 16,0-1 0-16,0-2 0 16,0 1 0-16,0-3 0 15,0 4 0-15,0-3 0 16,0 0 0-16,0 1 0 16,0-2 0-16,0 1 0 15,0-2 0-15,0 1 0 16,0-3 0-16,0 0 0 0,0 0 0 15,0 0 0-15,0 0 0 16,0 0 0-16,0 0 0 16,0 0 0-16,0 0 0 15,2 0 0-15,-2 0 0 16,5 0 0-16,4 0 0 16,0 0 0-16,-3 0 0 15,8-5 0-15,-1-3 0 16,3 1 0-16,-3-2 0 15,3-1 0-15,-3 0 0 16,1 0 0-16,1-1 0 16,-4 2 0-16,3-2 0 15,-6 4 0-15,6-2 0 0,-3 4 0 16,2-1 0-16,1-2 0 16,-3 1 0-16,-5 1 0 15,6 1 0-15,-1-2 0 16,-5 2 0-16,6-2 0 15,-3 3 0-15,-3 0 0 16,4 2 0-16,-6-1 0 16,5-1 0-16,-5-3 0 15,6 3 0-15,-4 0 0 16,-2 1 0-16,5 1 0 16,-5-3 0-16,6 1 0 15,-6 2 0-15,7 1 0 16,-7-1 0-16,3-1 0 15,-2 3 0-15,2-2 0 0,-3 2 0 16,-2-2 0-16,2 0 0 16,3 2 0-16,-2-2 0 15,2 2 0-15,-1 0 0 16,-4-1 0-16,5 1 0 16,-5-3 0-16,-2 3 0 15,2 0 0-15,-2 0 0 16,0 0 0-16,0 0 0 15,0 0 0-15,0 0 0 16,0 0 0-16,0 0 0 16,0 0 0-16,0 0 0 0,0 0 0 15,0 0 0 1,0 0 0-16,0 0 0 16,0 0 0-16,0 0 0 15,0 0 0-15,0 0 0 0,0 0 0 16,0 0 0-16,0 0 0 15,0-2 0-15,0 0 0 16,0 2 0-16,0 0 0 16,0 0 0-16,-2 0 0 15,2 0 0-15,-2 0 0 16,2-2 0-16,0 2 0 16,-5 0 0-16,3 0 0 15,0 0 0-15,-4 2-282 16,1 5-779-16</inkml:trace>
  <inkml:trace contextRef="#ctx0" brushRef="#br0" timeOffset="16284.02">7882 3563 537 0,'0'0'255'0,"0"0"57"15,0 0 0 1,0 0 27-16,0 0 24 0,0 0-26 16,0 0-2-16,-14 18-40 15,14-16-35-15,0-2-26 16,0 0-48-16,0 0-3 15,0 0-35-15,0 0-148 16,10 0 0-16,-4-2 0 16,5-6 0-16,5-5 0 15,-1-1 0-15,6-1 0 16,-4-3 0-16,3-4 0 16,1-2 0-16,-2-4 0 15,-3-4 0-15,5-4 0 16,-4-2 0-16,1-7 0 15,-3-1 0-15,-1 0 0 0,-3 0 0 16,-2 4 0-16,-2 3 0 16,-5 5 0-16,0 5 0 15,-2 4 0-15,0 6 0 16,0 5 0-16,5 4 0 16,-5 2 0-16,2 5 0 15,-2 2 0-15,2 1 0 16,0 0 0-16,-2 0 0 15,2 0 0-15,-2 0 0 16,0 0 0-16,7 0 0 16,-3 0 0-16,1 0 0 15,8 4 0-15,-2 4 0 16,3 2 0-16,-1 1 0 16,1 4 0-16,-1 0 0 15,1 3 0-15,-6 3 0 0,5-1 0 16,1 4 0-16,-3 0 0 15,3 2 0-15,-3-2 0 16,-3 4 0-16,6-2 0 16,-5 0 0-16,4 2 0 15,-1 0 0-15,1-4 0 16,3 1 0-16,-8-4 0 16,8-1 0-16,-7-3 0 15,0-1 0-15,-1-4 0 16,0-2 0-16,-4-2 0 0,0-1 0 15,-4 0 0 1,7-1 0-16,-5 1 0 16,0-2 0-16,0-1 0 0,-2 0 0 15,0 2 0-15,0-2 0 16,0-1 0-16,0 0 0 16,0 1 0-16,0 0 0 15,0-1 0-15,0 2 0 16,0 1 0-16,0 1 0 15,-13-2 0-15,0 4 0 16,-5-2 0-16,-9 1 0 16,-6-2 0-16,-7-1 0 15,-3 2 0-15,1-3 0 0,-1 0 0 16,10 1 0 0,4-4 0-16,3-1 0 0,1 0 0 15,7 0 0 1,3 0 0-16,5 0 0 15,2 0 0-15,6 0 0 16,-3 0 0-16,5 0 0 0,0 0 0 16,0 0 0-16,0 0 0 15,0 0 0-15,0 0 0 16,0 0 0-16,0 0 0 16,0 0 0-16,5 0 0 15,19 0 0-15,1-6 0 16,1-6-1390-16</inkml:trace>
  <inkml:trace contextRef="#ctx0" brushRef="#br0" timeOffset="17496.75">8705 3035 1467 0,'0'0'820'16,"0"0"-260"-16,0 0-87 0,0 0-143 16,0 0-39-16,0 0-136 15,0 0-155-15,31-61 0 16,-31 61 0-16,2 0 0 15,-2 0 0-15,0 6 0 16,2 10 0-16,-2 6 0 16,0 3 0-16,0 6 0 15,0 1 0-15,0 0 0 16,0 1 0-16,0-2 0 16,0 4 0-16,0-2 0 15,0 2 0-15,7-3 0 0,1-2 0 16,8-2 0-16,-3-6 0 15,3 0 0-15,-3-6 0 16,1 0 0-16,-1-4 0 16,-1-2 0-16,-1-4 0 15,-3-3 0-15,4-3 0 16,-3 0 0-16,4 0 0 16,1 0 0-16,5-9 0 15,-1-9 0-15,9-6 0 16,2-6 0-16,-2-2 0 15,2-7 0-15,-2 2 0 16,-8-3 0-16,2 1 0 16,-8 1 0-16,-4 1 0 0,2 2 0 15,-7 3 0-15,3-3 0 16,-2 6 0-16,-5-2 0 16,0 6 0-16,0 1 0 15,0 6 0-15,0 4 0 16,0 5 0-16,0 5 0 15,0 4 0-15,0 0 0 16,0 0 0-16,0 0 0 16,0 6 0-16,2 11 0 15,3 5 0-15,-1 5 0 16,0 5 0-16,-4 7 0 16,2-1 0-16,3 0 0 15,-5 2 0-15,2-2 0 16,-2-1 0-16,2-4 0 0,0-2 0 15,1-1 0-15,2-5 0 16,-3 0 0-16,2-3 0 16,3-2 0-16,-1-1 0 15,-1 1 0-15,6-6 0 16,-2 1 0-16,-3-4 0 16,4 0 0-16,-4-4 0 15,5-2 0-15,-1-1 0 16,-2 1 0-16,-3-5 0 15,-1 0 0-15,-2 0 0 16,-2 0 0-16,0 0 0 16,0 0 0-16,0 0 0 15,0 0 0-15,-33-13 0 16,-3 3 0-16,-6 1-1240 0</inkml:trace>
  <inkml:trace contextRef="#ctx0" brushRef="#br0" timeOffset="18290.37">9299 3774 816 0,'0'0'392'0,"0"0"-28"0,0 0 173 15,0 0-145-15,0 0-20 16,0 0-69-16,0 0-6 15,12 4-27-15,-12-4-53 16,0 0-81-16,0 0-136 16,-10 0 0-16,0 0 0 15,-13 0 0-15,-10 0 0 16,-11 0 0-16,-8 0 0 16,-6 0 0-16,0 0 0 15,0 4 0-15,3-2 0 16,-1-1 0-16,0-1 0 15,0 0 0-15,3 0 0 16,-1 0 0-16,-1 0 0 0,-1 0 0 16,2-3 0-16,-4-4 0 15,12-1 0-15,1 3 0 16,9-1 0-16,5-1 0 16,4 1 0-16,9 1 0 15,-1 1 0-15,3 0 0 16,-2-1 0-16,7 1 0 15,2 3 0-15,0-2 0 16,9 2 0-16,-2 1 0 16,2-3 0-16,0 3 0 15,0 0 0-15,0 0 0 16,0 0 0-16,0 0 0 16,2 0 0-16,9 0 0 15,5 12 0-15,13 19 0 0,-3-2-864 16,-3-2-1033-16</inkml:trace>
  <inkml:trace contextRef="#ctx0" brushRef="#br0" timeOffset="19424.39">8729 4203 1485 0,'0'0'573'0,"0"0"-214"0,0 0 19 15,0 0-29-15,0-116-66 16,-3 88-90-16,-5 1-2 15,-3 5-61-15,-1 8 25 16,1 5-155-16,3 2 0 16,-4 7 0-16,-1 0 0 15,-5 0 0-15,-2 12 0 0,-4 9 0 16,1 3 0 0,-2 3 0-16,4 1 0 0,0 2 0 15,5-3 0-15,3 1 0 16,7-2 0-16,-1-3 0 15,7 1 0-15,0 1 0 16,0-4 0-16,13-4 0 16,3-5 0-16,4-2 0 15,-2-3 0-15,-3-7 0 16,3 0 0-16,3 0 0 16,0 0 0-16,8-9 0 15,-2-8 0-15,2-3 0 16,0-5 0-16,-2-1 0 15,-2-2 0-15,-6 2 0 16,-3-2 0-16,-3-1 0 16,-5 1 0-16,-4 5 0 0,-4 0 0 15,2 8 0-15,-2 4 0 16,0 2 0-16,0 9 0 16,0-2 0-16,0 2 0 15,0 0 0-15,0 0 0 16,0 0 0-16,0 5 0 15,0 12 0-15,0 6 0 16,0 5 0-16,-4 7 0 16,-6 1 0-16,4 4 0 15,-5 2 0-15,-1 2 0 16,4 0 0-16,-5 0 0 16,1 5 0-16,1 1 0 15,0 2 0-15,2 2 0 16,0 5 0-16,5-4 0 15,-3 1 0-15,5-5 0 0,2-9 0 16,-3-7 0-16,3-5 0 16,0-7 0-16,0-7 0 15,0-7 0-15,0-4 0 16,0-3 0-16,0-2 0 16,0 0 0-16,0 0 0 15,0 0 0-15,0 0 0 16,0-7 0-16,5-5 0 15,8-8 0-15,3-3 0 16,4-7 0-16,2-5 0 16,7-2 0-16,0 0 0 15,7-1 0-15,-3 4 0 16,-2 4 0-16,3 2 0 0,-5 6 0 16,-7 4 0-16,5 2 0 15,-6 4 0-15,-6 2 0 16,1 5 0-16,-8-2 0 15,5 2 0-15,-3 4 0 16,-4-2 0-16,3 2 0 16,-5 1 0-16,3 0 0 15,-2 0 0-15,-3 0 0 16,-2 0 0-16,0 0 0 16,0 0 0-16,0 0 0 15,0 0 0-15,0-2 0 0,-20-5 0 16,-7 2 0-16,-13-10-1021 15</inkml:trace>
  <inkml:trace contextRef="#ctx0" brushRef="#br0" timeOffset="20305.74">7360 3509 1463 0,'0'0'882'16,"0"0"-313"-16,0 0-185 15,0 0-13 1,0 0-93-16,0 0-129 0,0 0-149 15,-2 0 0-15,-5 0 0 16,-6 0 0-16,-5 2 0 16,-5 1 0-16,-6 3 0 15,6-3 0-15,-11-1 0 16,10 2 0-16,-1 1 0 16,2-5 0-16,10 3 0 15,4-1 0-15,2-2 0 16,5 2 0-16,0-2 0 0,2 0 0 15,-2 0 0 1,2 0 0-16,0 0 0 0,0 0 0 16,0 0 0-16,0 0 0 15,0 0 0-15,0 0 0 16,0 0 0-16,0 0 0 16,0 0 0-16,2 0 0 15,2 0 0-15,3 5-170 16,11-2-400-16,0 3-132 15,4-4-306-15</inkml:trace>
  <inkml:trace contextRef="#ctx0" brushRef="#br0" timeOffset="20711.32">7311 3671 476 0,'0'0'1008'0,"0"0"-477"16,0 0-39-16,0 0-16 15,0 0-188-15,0 0 1 16,0 0-33-16,-80 22-59 16,60-16-114-16,-2-2-83 15,1 1 0-15,-1-1 0 16,0 0 0-16,2 0 0 15,2-3 0-15,5-1 0 0,4 0 0 16,5 0 0-16,1 0 0 16,3 0 0-16,0 0 0 15,0 0 0-15,0 0 0 16,0 0 0-16,0 0 0 16,0 0 0-16,0 0 0 15,0 0 0-15,0 0 0 16,0 0 0-16,0 0 0 15,0 0 0-15,0 0 0 16,0-5-242-16,0-2-350 16,0-1-277-16</inkml:trace>
  <inkml:trace contextRef="#ctx0" brushRef="#br0" timeOffset="36089.11">32254 5252 1460 0,'0'0'591'15,"0"0"-254"-15,0 0 122 16,0 0-144-16,0 0-75 0,0 0-41 16,0 0-28-16,0 0-34 15,0 0-44-15,0 0-63 16,0 9-21-16,0 8 15 16,0 3 7-16,-3 4-31 15,3 3 0-15,0-1 0 16,0 1 0-16,0-5 0 15,0 0 0-15,-5-4 0 16,3-3 0-16,0-2 0 16,0-3 0-16,0-4 0 15,-5-1 0-15,3-5 0 16,-4 0 0-16,0 0 0 16,-5 0 0-16,-5 0 0 15,-7-2 0-15,-4-7 0 0,-2-3 0 16,2 1 0-16,-7-4 0 15,3 1 0-15,2 0 0 16,-5-1 0-16,1 0 0 16,-1-1 0-16,0 0 0 15,0 0 0-15,1 0 0 16,1 2 0-16,1 0 0 16,2 2 0-16,0-2 0 15,2 1 0-15,0 2 0 16,0-1 0-16,4 2 0 15,0 1 0-15,4 1 0 0,-4-1 0 16,-2 1 0 0,-2-1 0-16,-4-1 0 0,-1 0 0 15,-2 2 0 1,5 0 0-16,3 0 0 0,3 0 0 16,0-1 0-16,3 0 0 15,-1 1 0-15,4 0 0 16,-8-1 0-16,4 0 0 15,1 1 0-15,-2-1 0 16,4 0 0-16,-7 1 0 16,4-2 0-16,2 2 0 15,-8-1 0-15,4 0 0 16,-2-1 0-16,2 2 0 16,3-2 0-16,2 4 0 0,4 0 0 15,8 2 0-15,-1 2 0 16,5-1 0-16,4 3 0 15,0 0 0-15,0 0 0 16,0 0 0-16,0 0 0 16,0 0 0-16,0 0 0 15,0 0 0-15,0 0 0 16,0 0 0-16,0 0 0 16,0 0 0-16,0 0 0 15,0 0 0-15,0 0 0 16,0 0 0-16,0 0 0 15,0 0 0-15,6 0 0 16,3 0 0-16,18 0 0 16,2 3-569-16,-7-3-726 0</inkml:trace>
  <inkml:trace contextRef="#ctx0" brushRef="#br0" timeOffset="38227.83">5198 3546 1327 0,'0'0'624'15,"0"0"-114"-15,0 0-157 16,0 0-21-16,0 0-57 15,0 0 22-15,0 11-30 16,0-11-156-16,0 0-111 16,9-11 0-16,4-8 0 15,2-6 0-15,8-6 0 16,-1-8 0-16,-1-4 0 16,0-8 0-16,0 0 0 0,-3-6 0 15,-1 3 0-15,-5 3 0 16,-1 10 0-16,-5 7 0 15,3 7 0-15,-4 10 0 16,0 5 0-16,-3 3 0 16,0 8 0-16,0 1 0 15,0 0 0-15,0 0 0 16,7 0 0-16,3 1 0 16,1 11 0-16,5 5 0 15,-3 3 0-15,5 1 0 16,1 8 0-16,-2 0 0 15,2 2 0-15,1 3 0 16,-2-2 0-16,0 2 0 0,0-3 0 16,-2-1 0-1,0-2 0-15,1-1 0 0,-3-3 0 16,5 1 0-16,-4-4 0 16,-1 0 0-16,-3-4 0 15,-1-2 0-15,-1-3 0 16,-5-2 0-16,3-2 0 15,-4 0 0-15,-1-2 0 16,1-2 0-16,-5-1 0 16,0 0 0-16,0-1 0 15,0 0 0-15,0-2 0 16,-5 2 0-16,-9 1 0 0,-5 2 0 16,-10 1 0-1,-10 0 0-15,-3-2 0 0,-4 0 0 16,-1 0 0-16,7-2 0 15,1 1 0-15,16-3 0 16,2 1 0-16,7-1 0 16,6 0 0-16,1 0 0 15,5 0 0-15,0 0 0 16,2 0 0-16,0 0 0 16,0 0 0-16,0 0 0 15,0 0 0-15,0 0 0 16,0 0 0-16,0 0 0 15,0 0 0-15,0 0 0 16,0 0 0-16,0 0 0 16,13 0 0-16,36-12-207 0,-5-4-781 15,8-6-554-15</inkml:trace>
  <inkml:trace contextRef="#ctx0" brushRef="#br0" timeOffset="39233.51">6063 3188 1262 0,'0'0'405'16,"0"0"114"-16,0 0-3 16,0 0-148-16,0 0-19 15,0 0-37-15,0 0-54 16,-12-58-151-16,12 55-107 16,0 1 0-16,0 2 0 15,0 0 0-15,0 0 0 16,0 0 0-16,0 5 0 15,0 11 0-15,0 6 0 16,6 4 0-16,2 4 0 16,-1 4 0-16,1 0 0 0,0 0 0 15,-2 0 0-15,-1 1 0 16,-1 0 0-16,2-3 0 16,-1-1 0-16,2-1 0 15,0 0 0-15,-1-3 0 16,1-3 0-16,0-4 0 15,-3-5 0-15,3-1 0 16,-3-4 0-16,-2-2 0 16,3-2 0-16,-1 1 0 15,-2-3 0-15,1-1 0 16,-1-1 0-16,5 3 0 16,-3-4 0-16,-2 1 0 15,3 0 0-15,-3 1 0 16,0-3 0-16,-2 0 0 15,2 0 0-15,-2 0 0 16,0 0 0-16,2 0 0 0,1 0 0 16,0 0 0-16,3-10 0 15,3-2 0-15,-1-6 0 16,6-5 0-16,1-3 0 16,1-4 0-16,3 0 0 15,0-4 0-15,-1-1 0 16,2 2 0-16,0-1 0 15,-2 0 0-15,4-3 0 16,-2 3 0-16,1 2 0 16,-6 2 0-16,1 5 0 15,-3 2 0-15,-5 2 0 0,2 4 0 16,-1 3 0-16,-3-2 0 16,4 3 0-16,-4 1 0 15,1 3 0-15,-3 1 0 16,0 2 0-16,-4 3 0 15,0 0 0-15,0 0 0 16,0 3 0-16,0 0 0 16,0 0 0-16,0 0 0 15,0 0 0-15,0 0 0 16,0 0 0-16,0 0 0 16,0 0 0-16,0 0 0 15,0 0 0-15,0 0 0 0,0 0 0 16,0 0 0-16,0 0 0 15,0 0 0-15,0 0 0 16,0 0 0-16,0 0 0 16,0 0 0-16,-8 0 0 15,1 0-494-15,-1-3-987 0</inkml:trace>
  <inkml:trace contextRef="#ctx0" brushRef="#br0" timeOffset="103664.53">3974 9860 525 0,'0'0'1079'16,"0"0"-592"-16,0 0-112 15,0 0-11-15,0 0-77 16,0 0-37-16,0 1-52 0,0-1-27 16,0 0-30-16,0 0-5 15,0 0-53-15,0 0-83 16,0 0 0-16,0 0 0 15,0 0 0-15,0 0 0 16,0 0 0-16,0 0 0 16,0 0 0-16,0 0 0 15,0 0 0-15,0 0 0 16,0 0 0-16,0 0 0 16,0 0 0-16,0 0 0 15,0 0 0-15,0 0 0 0,0 0 0 16,0 0 0-16,0 0 0 15,0 0 0-15,0 0 0 16,0 0 0-16,0 0 0 16,0 0 0-16,0 0 0 15,0 0 0-15,0 0 0 16,0 0 0-16,0 0 0 16,0 0 0-16,0 0 0 15,0 0 0-15,0 0 0 16,0 0 0-16,0 0 0 15,0 0 0-15,0 0 0 16,0 0 0-16,0 0 0 0,0 0 0 16,0 0 0-16,0 0 0 15,0 0 0-15,0 0 0 16,0 0 0-16,0 0 0 16,0-1 0-16,0 1 0 15,0 0 0-15,0 0 0 16,0-2 0-16,0 0 0 15,2 0 0-15,7-5 0 16,-3 2 0-16,6-5 0 16,1-3 0-16,3-3 0 15,1-3 0-15,4-5 0 16,4-7 0-16,-1-4 0 16,0-3 0-16,1-8 0 15,-1-5 0-15,-1-7 0 16,-4-3 0-16,0-1 0 0,-3 6 0 15,-3 6 0 1,1 8 0-16,-4 6 0 0,1 8 0 16,-1 6 0-16,-2 9 0 15,-1 1 0-15,-3 7 0 16,-2 2 0-16,-2 3 0 16,7 0 0-16,0 0 0 15,2 0 0-15,4 13 0 16,1 3 0-16,1 1 0 15,1 8 0-15,-1 3 0 16,-1 4 0-16,-1 2 0 16,1 4 0-16,-1 1 0 15,3-2 0-15,-5 1 0 16,3-1 0-16,-4-3 0 16,-1-4 0-16,3-2 0 0,-1-4 0 15,-1 0 0 1,2-2 0-16,-3-4 0 0,-1 0 0 15,4 1 0-15,-3-7 0 16,-3 3 0-16,1-3 0 16,0 0 0-16,-3-2 0 15,-1-1 0-15,-1-1 0 16,0-3 0-16,-2-1 0 16,2 1 0-16,-2-2 0 15,0 4 0-15,0-4 0 0,0 3 0 16,-9 2 0-16,-7-2 0 15,-8 2 0-15,-5-2 0 16,-5 1 0-16,-3-3 0 16,-1-1 0-16,0 2 0 15,0-1 0-15,4-2 0 16,1-1 0-16,4-1 0 16,0 2 0-16,6-2 0 15,4 0 0-15,3 0 0 16,5 0 0-16,7 0 0 15,0 0 0-15,4 0 0 16,0 0 0-16,0 0 0 16,0 0 0-16,0 0 0 0,0 0 0 15,0 0 0-15,0 0 0 16,0 0 0-16,6 0 0 16,9 0 0-16,16-3 0 15,41-8 0-15,-5 1-218 16,0-1-838-16</inkml:trace>
  <inkml:trace contextRef="#ctx0" brushRef="#br0" timeOffset="104644.72">5708 9172 1160 0,'0'0'973'16,"0"0"-335"-16,0 0-105 16,0 0-163-16,0 0-73 15,0 0-172-15,0 0-125 0,-6-75 0 16,4 74 0-16,2 1 0 15,-2 0 0-15,2 0 0 16,-3 0 0-16,-2 0 0 16,1 10 0-16,-5 10 0 15,3 6 0-15,-3 2 0 16,-3 6 0-16,6 1 0 16,-3 0 0-16,0 3 0 15,2 0 0-15,1-1 0 16,1-2 0-16,-1 0 0 0,1-3 0 15,0-4 0-15,1-3 0 16,2 1 0-16,0-7 0 16,2-1 0-16,-5-6 0 15,5-3 0-15,-2 0 0 16,0-3 0-16,2-1 0 16,0-4 0-16,0 1 0 15,-2-2 0-15,2 0 0 16,-2 0 0-16,2 0 0 15,-6 0 0-15,6 0 0 16,0 0 0-16,-6-2 0 16,-1-10 0-16,-3-4 0 15,-6-3 0-15,-5-8 0 16,2-4 0-16,-4 2 0 16,1-4 0-16,-1 5 0 0,4 1 0 15,0-2 0-15,0 5 0 16,1 0 0-16,0 0 0 15,-2-3 0-15,0 4 0 16,-1 0 0-16,2 2 0 16,1 3 0-16,5 4 0 15,1 2 0-15,3 2 0 16,3 1 0-16,2 4 0 16,1 1 0-16,1 2 0 15,2 0 0-15,0 2 0 16,0 0 0-16,0 0 0 15,0 0 0-15,0 0 0 16,0 0 0-16,0 0 0 0,0 0 0 16,0 0 0-16,0 0 0 15,0 0 0-15,9 4 0 16,8 10 0-16,26 14 0 16,-3-3-473-16,-2-2-959 0</inkml:trace>
  <inkml:trace contextRef="#ctx0" brushRef="#br0" timeOffset="105269.86">6335 9177 1129 0,'0'0'1218'16,"0"0"-577"-16,0 0-263 15,0 0-27-15,0 0-90 0,0 0-143 16,0 0-118 0,-4-23 0-16,4 13 0 15,6-1 0-15,5 2 0 16,3 0 0-16,1 4 0 0,1 3 0 16,-1 2 0-16,1 0 0 15,-1 0 0-15,-1 3 0 16,-5 12 0-16,-5 3 0 15,-4 4 0-15,0 3 0 16,-2 4 0-16,-18 0 0 16,-7 0 0-16,-4 0 0 15,-3-2 0-15,3-1 0 16,-2-1 0-16,6-6 0 16,2 0 0-16,6-3 0 15,5-2 0-15,3-2 0 0,5-5 0 16,1 2 0-16,3-4 0 15,2-1 0-15,0 0 0 16,0-1 0-16,0-3 0 16,0 2 0-16,0 0 0 15,0 3 0-15,0-3 0 16,11 5 0-16,4-4 0 16,12 6-339-16,-2-4-560 15,-7 0-520-15</inkml:trace>
  <inkml:trace contextRef="#ctx0" brushRef="#br0" timeOffset="105479.42">6275 9633 573 0,'0'0'1606'0,"0"0"-907"16,0 0-174-16,0 0-143 16,0 0-71-16,0 0-311 15,0 0 0-15,0 12 0 16,0-10 0-16,0-2 0 15,0 0 0-15,0 0 0 16,0 0 0-16,0 0 0 16,15-18-74-16,3-1-622 15,5-6-567-15</inkml:trace>
  <inkml:trace contextRef="#ctx0" brushRef="#br0" timeOffset="105983.28">6571 9307 1773 0,'0'0'715'0,"0"0"-335"16,0 0-12-16,0 0-100 16,0 0-73-16,0 0-34 15,0 0-40-15,40-51-6 16,-31 44-115-16,2 0 0 15,1 3 0-15,-2 1 0 16,2 3 0-16,1 0 0 16,-2 0 0-16,1 0 0 15,-4 3 0-15,1 8 0 16,-2 6 0-16,-7-1 0 0,0 4 0 16,0 2 0-16,-16 2 0 15,-4 2 0-15,-4-1 0 16,-3-1 0-16,3-3 0 15,1 0 0-15,6-7 0 16,3 0 0-16,3-4 0 16,5-2 0-16,-2-1 0 15,4 2 0-15,2-4 0 16,-3 0 0-16,3 1 0 16,0-2 0-16,0-2 0 15,0 1 0-15,2 0 0 16,-2 1 0-16,2-2 0 15,0 1 0-15,0-1 0 0,0 3 0 16,0-1 0-16,0-1 0 16,0 4-15-16,2-2-582 15,6 2-316 1,-1-5-1412-16</inkml:trace>
  <inkml:trace contextRef="#ctx0" brushRef="#br0" timeOffset="106229.42">6453 9711 2497 0,'0'0'738'0,"0"0"-393"0,0 0 171 16,0 0-516-16,0 0 0 15,0 0 0-15,0 0 0 16,-18 31 0-16,16-30 0 15,0-1 0-15,2 0 0 16,-7 0 0-16,5 0 0 16,-10-1 0-16,-3-10-38 15,6-3-991-15</inkml:trace>
  <inkml:trace contextRef="#ctx0" brushRef="#br0" timeOffset="114136.48">20450 7567 1600 0,'0'0'747'0,"0"0"-201"16,0 0-26-16,0 0-148 15,0 0-61-15,0 0-311 16,-7-28 0-16,7 28 0 16,0 0 0-16,0 0 0 15,0 0 0-15,-5 0 0 16,5 7 0-16,-4 8 0 16,2 6 0-16,-2 5 0 15,-3-1 0-15,3 2 0 0,-4-1 0 16,4 0 0-1,2-3 0-15,2-2 0 0,0-3 0 16,0-4 0-16,2-2 0 16,12-5 0-16,-3-4 0 15,5-3 0 1,-1 0 0-16,10 0 0 0,-3-12 0 16,2-5 0-16,5-6 0 15,-9 0 0-15,3-2 0 16,-4 4 0-16,0 0 0 15,-11 7 0-15,4 5 0 16,-8 2 0-16,3 5 0 16,-7-1 0-16,0 3 0 15,0 0 0-15,0 0 0 0,0 0 0 16,0 0 0-16,0 12 0 16,0 0 0-16,0 5 0 15,2 3 0-15,0 0 0 16,0 1 0-16,8-4 0 15,-8 1 0-15,9-4 0 16,-3 0 0-16,4-4 0 16,1-2 0-16,1 0 0 15,1-4 0-15,-2 0 0 16,3-4 0-16,-1 0 0 16,1 0 0-16,3 0 0 15,-4-4 0-15,-1-5 0 16,1-3 0-16,-7-2 0 15,6-1 0-15,-5 1 0 16,5-4 0-16,-10 1 0 16,5 0 0-16,-7-4 0 0,0 1 0 15,-2 1 0-15,0 0 0 16,0 1 0-16,0 5 0 16,0-2 0-16,0 3 0 15,0 2 0-15,-2 1 0 16,-2 1 0-16,-5-1 0 15,-1 3 0-15,4 1 0 16,4 1 0-16,-7 0 0 16,7 1 0-16,2 3 0 15,0 0 0-15,0 0 0 16,-2 0 0-16,-6 0 0 16,4 0 0-16,-7-2-1182 0</inkml:trace>
  <inkml:trace contextRef="#ctx0" brushRef="#br0" timeOffset="116319.28">4215 10418 1886 0,'0'0'711'16,"0"0"-223"-16,0 0-106 15,0 0-76-15,0 0-78 16,0 0-133-16,-4-9-95 0,4 9 0 16,0 0 0-16,-2 0 0 15,2 0 0-15,0 12 0 16,-6 2 0-16,4 4 0 15,-2 5 0-15,-3 0 0 16,3 5 0-16,2-2 0 16,0 3 0-16,2-1 0 15,0-5 0-15,0-2 0 16,6-3 0-16,5-4 0 16,3-4 0-16,-1-5 0 15,1-3 0-15,3-2 0 16,1 0 0-16,5 0 0 15,-2-7 0-15,2-7 0 0,-1-2 0 16,1-5 0-16,-6 2 0 16,-1-6 0-16,-1 4 0 15,-1-2 0-15,-5 5 0 16,-3 3 0-16,-1 2 0 16,-5 7 0-16,0 3 0 15,0 0 0-15,0 3 0 16,0 0 0-16,0 0 0 15,0 0 0-15,0 0 0 16,0 0 0-16,0 0 0 16,0 6 0-16,0 6 0 15,0 5 0-15,0 0 0 16,0 3 0-16,0 1 0 0,0-3 0 16,4 0 0-16,1-1 0 15,2-2 0-15,-1-1 0 16,3-2 0-16,1-2 0 15,-2-3 0-15,1 0 0 16,3-3 0-16,-4 0 0 16,1-4 0-16,-1 2 0 15,6-2 0-15,-1 0 0 16,3 0 0-16,2 0 0 16,2-6 0-16,0-5 0 15,4 0 0-15,-1-4 0 16,1 2 0-16,1-3 0 15,-2-1 0-15,-4 1 0 0,-1 0 0 16,0 2 0-16,-2 0 0 16,-3 0 0-16,-2 3 0 15,-2-4 0 1,2 1 0-16,-4 0 0 0,2 0 0 16,-5 1 0-16,-2-2 0 15,3-2 0-15,-3 3 0 16,-2 2 0-16,0-5 0 15,0 2 0-15,-2 1 0 16,-7-3 0-16,-2 2 0 16,-3 3 0-16,6 3 0 15,-3 1 0-15,1 2 0 16,4 2 0-16,2 0 0 16,-1 1 0-16,3 3 0 15,0 0 0-15,2 0 0 0,-3 0 0 16,3 0 0-16,0 0 0 15,0 5 0-15,3 7-674 16,8-2-497-16</inkml:trace>
  <inkml:trace contextRef="#ctx0" brushRef="#br0" timeOffset="116724.36">5365 10413 2039 0,'0'0'767'16,"0"0"-264"-16,0 0-54 15,0 0-111-15,0 0-338 16,0 0 0-16,0 0 0 15,40 0 0-15,-17 0 0 16,1 0 0-16,2 0 0 16,9 0 0-16,-12 0 0 15,2 0 0-15,-7 0 0 16,-5 0 0-16,-3 0 0 16,-4 0 0-16,-1 0 0 15,-3 0 0-15,-2 0 0 16,0 0 0-16,0 0 0 0,0 0 0 15,0 0 0 1,0 0 0-16,0 2 0 0,0 1 0 16,-11 2-30-16,-1 2-653 15,-3-5-310-15</inkml:trace>
  <inkml:trace contextRef="#ctx0" brushRef="#br0" timeOffset="117034.18">5387 10531 1300 0,'0'0'1207'0,"0"0"-610"15,0 0-221-15,0 0-1 16,0 0-134 0,0 0-241-16,0 0 0 0,89 15 0 15,-62-11 0-15,-4-3 0 16,-1-1 0-16,-7 2 0 15,-1-2 0-15,-3 0 0 16,-5 2 0-16,-1-2 0 16,-2 0 0-16,-1 0 0 15,-2 0 0-15,0 0 0 16,0 0 0-16,0 0 0 0,0 0 0 16,0 0 0-1,-10-4 0-15,-7-4 0 0,-5-1-1173 0</inkml:trace>
  <inkml:trace contextRef="#ctx0" brushRef="#br0" timeOffset="118849.62">5987 10205 1350 0,'0'0'744'0,"0"0"-182"15,0 0-57-15,0 0-132 16,0 0-33-16,0 0-118 16,0 0-222-16,-7-99 0 15,7 99 0-15,0 16 0 16,0 11 0-16,0 10 0 15,0 12 0-15,0 5 0 16,0 4 0-16,0-2 0 16,-2 0 0-16,-2-5 0 15,-3-6 0-15,2-6 0 16,1-5 0-16,2-7 0 0,-3-6 0 16,5-8 0-1,0-4 0-15,0-7 0 0,0-2 0 16,0 0 0-16,0 0 0 15,0-2 0-15,0-12 0 16,13-2 0-16,10-7 0 16,22-8-453-16,-3 2-423 15,-2 5-649-15</inkml:trace>
  <inkml:trace contextRef="#ctx0" brushRef="#br0" timeOffset="119367.5">6422 10367 1950 0,'0'0'676'16,"0"0"-207"-16,0 0 64 0,0 0-65 16,0 0-468-16,0 0 0 15,0 0 0-15,-34-28 0 16,12 29 0-16,0 12 0 16,-3 1 0-16,-2 4 0 15,0 4 0-15,6 1 0 16,-2 6 0-16,5 0 0 15,3 0 0-15,6 2 0 16,2-4 0-16,7 2 0 16,0-5 0-16,0 0 0 15,0-4 0-15,9-3 0 0,4-6 0 16,0-3 0 0,1-4 0-16,1-2 0 0,1-2 0 15,5 0 0-15,-2 0 0 16,2-6 0-1,-1-8 0-15,-1-3 0 0,4-3 0 16,-5-1 0-16,-3-4 0 16,-1-3 0-16,-5 0 0 15,-3-3 0-15,-4 0 0 16,-2 2 0-16,0 2 0 16,0 3 0-16,0 4 0 15,-4 6 0-15,-2 4 0 16,1 1 0-16,0 6 0 15,3 1 0-15,0 2 0 16,0 0 0-16,-1 0 0 0,1 0 0 16,0 0 0-16,2 0 0 15,0 10-162-15,0 2-658 16,4-3-411-16</inkml:trace>
  <inkml:trace contextRef="#ctx0" brushRef="#br0" timeOffset="119975.62">6801 10367 1932 0,'0'0'626'16,"0"0"-302"-16,0 0 203 16,0 0-193-16,0 0-88 15,0 0-139-15,0 0-107 16,-9-18 0-16,-3 18 0 0,-3 0 0 15,-3 4 0-15,-7 10 0 16,-1 2 0-16,2 0 0 16,-1 3 0-16,2 0 0 15,2 1 0-15,0-1 0 16,5 4 0-16,3-3 0 16,9 3 0-16,0-1 0 15,4-1 0-15,0 2 0 16,0-3 0-16,8 0 0 15,13-2 0-15,-6-2 0 16,3-4 0-16,-3-3 0 16,1-2 0-16,-1-3 0 15,-1 0 0-15,4-2 0 16,-2-2 0-16,-1 0 0 0,3 0 0 16,-1 0 0-16,-1-5 0 15,-1-4 0-15,-1-3 0 16,-1-2 0-16,-1-2 0 15,-1 0 0-15,-5-3 0 16,4 0 0-16,-6-1 0 16,-2-5 0-16,-2 3 0 15,0-2 0-15,0 4 0 16,0 0 0-16,-2 2 0 16,-4 4 0-16,-2 4 0 15,4 0 0-15,-5 1 0 0,5 4 0 16,-8-1 0-16,6 2 0 15,-5-2 0-15,-3 0 0 16,-1 1 0-16,-3 4 0 16,3 1 0-16,1 0-892 15,7-2-1889-15</inkml:trace>
  <inkml:trace contextRef="#ctx0" brushRef="#br0" timeOffset="121225.45">7253 10502 1914 0,'0'0'773'16,"0"0"-400"-16,0 0 83 16,0 0-199-16,0 0-56 15,0 0-79-15,0 0-122 16,65-55 0-16,-49 33 0 0,1-2 0 15,1-8 0-15,-5-2 0 16,6-7 0 0,-9 0 0-16,-1-2 0 15,-6 4 0-15,-3 0 0 0,0 11 0 16,0 6 0 0,0 9 0-16,0 6 0 0,0 5 0 15,0 2 0-15,0 0 0 16,0 14 0-16,0 10 0 15,0 13 0-15,0 6 0 16,-3 8 0-16,1 5 0 16,0-2 0-16,2 0 0 0,-5-3 0 15,5-6 0-15,0 1 0 16,0-3 0-16,0 1 0 16,0-2 0-16,0 0 0 15,0-1 0-15,0 0 0 16,-2-1 0-16,0-4 0 15,2-3 0 1,-2-5 0-16,0-5 0 0,0 0 0 16,-3-5 0-16,0 1 0 15,-4-2 0-15,5-3 0 16,-5-4 0-16,-2-2 0 16,-2-4 0-16,0-1 0 15,-8 0 0-15,7-3 0 16,-1 0 0-16,1 0 0 15,4 0 0-15,-1-10 0 16,1-6 0-16,2-2 0 0,-1-4 0 16,5-4 0-16,-1-1 0 15,5-3 0-15,0 2 0 16,0 1 0-16,0 0 0 16,0 3 0-16,0 2 0 15,0 4 0-15,7 2 0 16,-3 2 0-16,0 2 0 15,3 2 0-15,-3 2 0 16,6 2 0-16,-4 0 0 16,19-5 0-16,-6 4-252 15,4-6-798-15</inkml:trace>
  <inkml:trace contextRef="#ctx0" brushRef="#br0" timeOffset="122002.01">7280 10200 1511 0,'0'0'673'0,"0"0"-186"16,0 0-160-16,0 0-28 15,0 0-47-15,0 0-56 16,0 0-23-16,15-32-53 0,14 28-62 16,7-1-58-16,5-4 0 15,-2 3 0-15,3-2 0 16,6 3 0-16,-9-4 0 15,4 4 0-15,-1-2 0 16,-4 3 0-16,-5-1 0 16,-4 2 0-16,-4 3 0 15,-9 0 0-15,-7-2 0 16,-3 2 0-16,-6 0 0 16,0 0 0-16,0 0 0 0,0 0 0 15,0 0 0-15,0 0 0 16,-13 0 0-16,-5 0 0 15,-9 0 0-15,-8 0 0 16,-9 0 0-16,-4 0 0 16,-2 0 0-16,-2 0 0 15,-2 0 0-15,5 0 0 16,-2 0 0-16,6 0 0 16,3 0 0-16,7 0 0 15,-1 0 0-15,7 0 0 16,5 0 0-16,1 0 0 15,-2 0 0-15,8 0 0 16,-1 0 0-16,3 0 0 16,3 0 0-16,3 0 0 15,5 0 0-15,0 0 0 0,4 0 0 16,0 0 0-16,0 0 0 16,0 0 0-16,0 0 0 15,0 0 0-15,0 0 0 16,0 0 0-16,0 0 0 15,0 0 0-15,0 0 0 16,0-2 0-16,2 0 0 16,4 0 0-16,3 1 0 15,7-2 0-15,1 3 0 16,19 0-132-16,-7 0-692 16,-2 0-683-16</inkml:trace>
  <inkml:trace contextRef="#ctx0" brushRef="#br0" timeOffset="127844.65">4346 11310 1560 0,'0'0'674'0,"0"0"-164"0,0 0-159 15,0 0-39 1,0 0-59-16,0 0-46 0,-40-99-45 15,26 91-95 1,-1 5-67-16,-1 0 0 0,-1 3 0 16,-1 0 0-16,-5 0 0 15,2 4 0-15,0 10 0 16,-1 4 0-16,4 4 0 16,2 2 0-16,3 2 0 15,2 4 0-15,4 3 0 16,5-3 0-16,2-1 0 15,0-2 0-15,0-5 0 16,2-6 0-16,10-2 0 16,1-6 0-16,3-4 0 15,1-4 0-15,4 0 0 0,1 0 0 16,2-10 0-16,3-8 0 16,2-7 0-16,2-3 0 15,-2-4 0-15,0-1 0 16,-4-2 0-16,-3 2 0 15,-2 2 0-15,-4 5 0 16,-5 2 0-16,-3 6 0 16,-5 4 0-16,4 5 0 15,-5 4 0-15,0 3 0 16,-2 2 0-16,0 0 0 16,4 5 0-16,-1 12 0 15,1 12 0-15,-4 6 0 16,0 8 0-16,0 4 0 15,0 7 0-15,-4-1 0 0,-7 0 0 16,-3 0 0-16,3-4 0 16,0-3 0-16,4-2 0 15,0-3 0-15,3-2 0 16,2-1 0-16,2-4 0 16,0-2 0-16,0-1 0 15,0 1 0-15,0-3 0 16,0-7 0-16,-2-1 0 15,2-9 0-15,-2-5 0 16,2-2 0-16,-3-4 0 16,1-1 0-16,0 0 0 15,-3 0 0-15,-2-1 0 16,3-11 0-16,0-5 0 0,-1-4 0 16,3-4 0-16,2-3 0 15,0 0 0-15,0-2 0 16,7 2 0-16,8 4 0 15,3 2 0-15,0 5 0 16,2 3 0-16,2 7 0 16,1 1 0-16,-2 4 0 15,2 2 0-15,-3 0 0 16,3 0 0-16,-6 3 0 16,-1 4 0-16,-5 1 0 15,-7-2 0-15,1-2 0 16,-3-3 0-16,-2 2 0 15,0-3 0-15,0 0 0 16,0 0 0-16,0 0 0 16,7 0 0-16,6-10-859 0,3-6-953 15</inkml:trace>
  <inkml:trace contextRef="#ctx0" brushRef="#br0" timeOffset="128188.08">4961 11523 2316 0,'0'0'642'15,"0"0"-118"-15,0 0 90 0,0 0-614 16,0 0 0-16,0 0 0 16,0 0 0-16,31-5 0 15,-15 5 0-15,7 2 0 16,-1 1 0-16,-2 4 0 15,0-3 0-15,-2 0 0 16,-2 1 0-16,-8-5 0 16,4 3 0-16,-8-3 0 15,-1 2 0-15,-3-2 0 16,0 0 0-16,0 0 0 16,0 0 0-16,0 0 0 15,0 0 0-15,0 0 0 16,0 0 0-16,-14 7-162 15,-1 2-859-15,-6-1-667 0</inkml:trace>
  <inkml:trace contextRef="#ctx0" brushRef="#br0" timeOffset="128466.3">4937 11690 1842 0,'0'0'869'16,"0"0"-349"-16,0 0 85 15,0 0-345-15,0 0-260 16,0 0 0-16,127 13 0 16,-93-9 0-16,-5 1 0 15,-2-3 0-15,-6 2 0 16,-3-1 0-16,-7-2 0 16,-3-1 0-16,-2 0 0 0,-4 3 0 15,0-3 0-15,-2 0 0 16,0 0 0-16,0 0 0 15,0 0 0-15,0 0 0 16,0 0 0-16,0-8 0 16,0-1 0-16,0-3-950 0</inkml:trace>
  <inkml:trace contextRef="#ctx0" brushRef="#br0" timeOffset="129339.63">5695 11328 924 0,'0'0'1368'15,"0"0"-829"-15,0 0-156 16,0 0 143-16,0 0-296 16,0 0-104-16,0 0-126 15,-40-18 0-15,31 13 0 16,5 0 0-16,-1-3 0 0,3 0 0 16,2-4 0-16,0 0 0 15,0-2 0-15,9-1 0 16,9 1 0-16,-1 4 0 15,4 3 0-15,0 1 0 16,2 5 0-16,2 1 0 16,-5 0 0-16,-1 4 0 15,4 10 0-15,-5 4 0 16,-5 2 0-16,-2 6 0 16,-6 3 0-16,-5 0 0 15,0 6 0-15,0-2 0 16,-14 3 0-16,-3-1 0 15,-3 1 0-15,-3-4 0 16,-4 0 0-16,0-3 0 16,-2-2 0-16,-2-5 0 0,0-1 0 15,0-8 0-15,2-1 0 16,5-5 0-16,4-3 0 16,1-4 0-16,9 0 0 15,-1 0 0-15,3-11 0 16,2-3 0-16,4-1 0 15,2 0 0-15,0 1 0 16,0 4 0-16,4 0 0 16,12 5 0-16,1-2 0 15,10 5 0-15,-2-1 0 16,0 3 0-16,-3 0 0 16,0 0 0-16,0 5 0 15,-3 4 0-15,0 4 0 0,-1-1 0 16,-3 2 0-1,6 0 0-15,-3 0 0 0,-3-2 0 16,1 1 0-16,-5-6 0 16,-5 0 0-16,4-6 0 15,-6 2 0-15,-4-3 0 16,0 0 0-16,5 0 0 16,-5 0 0-16,2 0 0 15,0 0 0-15,0 0 0 16,2-8 0-16,1-4 0 15,2-3 0-15,2 1 0 16,-1-3 0-16,13-7 0 16,-4 3-485-16,1 1-1218 0</inkml:trace>
  <inkml:trace contextRef="#ctx0" brushRef="#br0" timeOffset="129991.37">6422 11296 103 0,'0'0'1506'16,"0"0"-1033"-16,0 0-90 0,0 0 185 15,0 0-197 1,0 0-41-16,0 0-75 0,13-70-148 15,-13 59-107-15,0-1 0 16,-4 2 0-16,-3-3 0 16,-2 4 0-16,0-1 0 15,-2 4 0-15,4 2 0 16,-4 1 0-16,0 3 0 16,-5 0 0-16,-1 0 0 15,-1 3 0-15,-3 7 0 16,2 2 0-16,-4 2 0 15,5 2 0-15,1 0 0 16,1 3 0-16,3-2 0 16,4 3 0-16,4 2 0 15,3 0 0-15,2 5 0 0,0-1 0 16,2 2 0-16,14-1 0 16,-1 0 0-16,3-5 0 15,3-1 0-15,0-4 0 16,0-2 0-16,1-1 0 15,3-2 0-15,1-3 0 16,1-1 0-16,0 0 0 16,-1-2 0-16,-1-2 0 15,-2-2 0-15,-4 0 0 16,-1-2 0-16,-5 0 0 16,3 0 0-16,-3 0 0 15,-1 0 0-15,-3 0 0 16,-3 0 0-16,-4-2 0 15,6-1 0-15,-6-2 0 0,0-1 0 16,2 0 0-16,-1-2 0 16,-1-1 0-16,-2-3 0 15,0-8 0-15,-11 3 0 16,-7 1-599-16</inkml:trace>
  <inkml:trace contextRef="#ctx0" brushRef="#br1" timeOffset="139721.79">9357 9532 863 0,'0'0'257'0,"0"0"-8"16,0 0 50-16,0 0 50 15,0 0-71-15,0 0-26 16,-85-82-43-16,85 68-27 16,0-1-18-16,0-2-26 15,12 1-36-15,3 2-45 16,10 0-21-16,2 2-12 15,6 3-5-15,-2 4 10 16,9 3-7-16,-3 2 10 16,-2 0 5-16,-4 2-14 0,-2 12 11 15,-2 3-7 1,-7 0-13-16,-11 7 14 0,-2 5-26 16,-7 3 14-16,0 7 4 15,-21 7-19-15,-8 7 23 16,0 1-14-16,-4 1-9 15,2-2-1-15,2-1 0 16,6-3 0-16,8-3 0 16,9-2-6-16,6-5 6 15,0 0 1-15,15-3 6 16,7-4 13-16,5 0-19 16,2-4 17-16,-4 1-4 15,-6-3-13-15,-3 2 14 0,-3 2-2 16,-3 0-1-16,-6 3 11 15,-2 1-13-15,-2-1 7 16,0-1-8-16,0-4-8 16,0 0 9-16,0 1-3 15,0 0-6-15,0 0 20 16,0 0-20-16,11 3 0 16,1-1 9-16,3 1-9 15,1 0 19-15,1-2-12 16,4 0 10-16,-4-2-2 15,1 0-14-15,-3-2 8 16,-1 3-2-16,-3-3-7 16,-7-1 6-16,4 0-7 15,-8-4 0-15,0 2 0 16,0-3 0-16,0 2 0 0,0-3 0 16,0 4 0-16,0 0 0 15,-2 0 0-15,-4 0 0 16,6 4 0-16,0-1 0 15,0 0 0-15,0 0 0 16,0 5 0-16,0-2 0 16,10 2 0-16,-6 1 0 15,3 2 0-15,-1-2 0 16,2 2 0-16,-4-1 0 16,0 2 0-16,-4 1 0 15,5 0 0-15,-5-2 0 16,0 3 0-16,0-2 0 15,0-2 0-15,0-3 0 16,0-2 0-16,0-6 0 16,0-2 0-16,0-4 0 0,0-6 0 15,0-2 0-15,0-1 0 16,0-4 0-16,0-3 0 16,0 2 0-16,0-2 0 15,0 0 0-15,0 0 0 16,0 0 0-16,0 0 0 15,0 0 0-15,0 0 0 16,0 0 0-16,0 0 0 0,2 0 0 16,0 0-105-1,2-2-1076-15</inkml:trace>
  <inkml:trace contextRef="#ctx0" brushRef="#br1" timeOffset="145024.01">10987 10864 1235 0,'0'0'879'0,"0"0"-513"16,0 0-77-16,0 0 32 15,0 0-84-15,0 0-14 16,13-4 6-16,-3-8-37 16,-2-4-67-16,1-2-125 15,-3-3 0-15,6-4 0 16,-1 1 0-16,-1-5 0 15,-2 0 0-15,3-5 0 16,1-3 0-16,-6-3 0 16,7-1 0-16,-1-4 0 15,-6 0 0-15,5 2 0 16,-2-3 0-16,-2 2 0 0,4 0 0 16,-7 6 0-1,8 5 0-15,-5 8 0 0,-3 3 0 16,0 5 0-16,-2 7 0 15,5 3 0-15,-5 5 0 16,1-1 0-16,-1 3 0 16,7 0 0-16,2 0 0 15,3 14 0-15,1 4 0 16,3 8 0-16,-3 4 0 16,1 8 0-16,-1 5 0 15,1 1 0-15,-3 0 0 0,1-2 0 16,-1-4 0-1,-1-2 0-15,-1-2 0 16,-3 0 0-16,6-3 0 16,-3 1 0-16,2-4 0 0,-1-2 0 15,-4-2 0-15,3-2 0 16,1-1 0-16,-8-7 0 16,7 4 0-16,-7-7 0 15,6 1 0-15,-6 0 0 16,1-4 0-16,-1 0 0 15,0-2 0-15,-4-2 0 16,2 2 0-16,-2-4 0 16,0 2 0-16,6 0 0 15,-6-2 0-15,0 0 0 0,0-2 0 16,0 3 0-16,0-3 0 16,0 3 0-16,0-1 0 15,-6 2 0-15,-2 0 0 16,-5 0 0-16,-10 0 0 15,-4 1 0-15,-2-2 0 16,-2-1 0-16,-9 1 0 16,5-3 0-16,-6 0 0 15,1 0 0-15,-2 0 0 16,8-3 0-16,3-2 0 16,7 0 0-16,4 1 0 15,7 0 0-15,3 3 0 16,8 1 0-16,2 0 0 15,0 0 0-15,0 0 0 16,0 0 0-16,0 0 0 0,0 0 0 16,0 0 0-16,0 0 0 15,0 0 0-15,0 0 0 16,4 0 0-16,10 0 0 16,15 0 0-16,-2 8-165 15,-1-2-807-15</inkml:trace>
  <inkml:trace contextRef="#ctx0" brushRef="#br1" timeOffset="147105.57">11575 10333 1194 0,'0'0'672'0,"0"0"-145"16,0 0-35-16,0 0-143 15,0 0-29-15,0 0-32 0,0 0-34 16,0-58-254-16,2 58 0 16,4 0 0-16,-2 0 0 15,0 0 0-15,9 7 0 16,3 12 0-16,4 1 0 15,0 4 0-15,-2 3 0 16,2 4 0-16,-2 1 0 16,0 2 0-16,-3 2 0 15,4 1 0-15,-9-1 0 16,9-4 0-16,-11 0 0 16,5-2 0-16,-1-2 0 15,-3-2 0-15,-1-5 0 0,0 0 0 16,-2-5 0-16,-4-2 0 15,7 0 0 1,-5-4 0-16,1-4 0 0,0 0 0 16,-1-1 0-16,-4-2 0 15,2-3 0-15,-2 2 0 16,5-2 0-16,-3 0 0 16,-2 0 0-16,2 0 0 15,2 0 0-15,1 0 0 16,4-10 0-16,0-5 0 15,2 1 0-15,0-5 0 16,2-3 0-16,1-4 0 16,1-2 0-16,-2-2 0 0,3-2 0 15,-3-1 0 1,1 1 0-16,-1 2 0 16,-1 1 0-16,-3-2 0 15,-1 3 0-15,2 2 0 0,-4 2 0 16,3 2 0-16,-5 3 0 15,6 2 0-15,-6 3 0 16,-2-1 0-16,5 3 0 16,-5 3 0-16,0-1 0 15,0 4 0-15,-2 2 0 16,0 2 0-16,0 2 0 16,0-3 0-16,0 3 0 15,0 0 0-15,0 0 0 16,0 0 0-16,0 0 0 15,0 0 0-15,0 0 0 0,0 0 0 16,0 0 0 0,0 9 0-16,0 25 0 15,0 1-200-15,0-6-1016 0</inkml:trace>
  <inkml:trace contextRef="#ctx0" brushRef="#br1" timeOffset="147903.69">12717 10582 1453 0,'0'0'928'16,"0"0"-332"-16,0 0-220 16,0 0-33-16,0 0-73 15,0 0-140-15,0 0-130 16,0 0 0-16,4-4 0 15,17-1 0-15,0-3 0 16,14 3 0-16,-4-4 0 16,0 4 0-16,-2-2 0 15,-3 3 0-15,-8 0 0 16,-2 2 0-16,-7 0 0 16,-5 2 0-16,-2 0 0 15,-2 0 0-15,0 0 0 16,0 0 0-16,0 0 0 0,0 0 0 15,-18 0 0-15,-8 0 0 16,-15 0 0-16,-3 4 0 16,-5 4 0-16,-5-1 0 15,6-2 0-15,5-1 0 16,5 2 0-16,9-3 0 16,10-2 0-16,5-1 0 15,5 0 0-15,7 0 0 16,2 0 0-16,0 0 0 15,0 0 0-15,0 0 0 16,0 0 0-16,0 0 0 0,0 0 0 16,0 0 0-1,0 0 0-15,2 0 0 16,9 0 0-16,3 0 0 16,1 0 0-16,1 0 0 0,3 3-495 15,2 4-229-15,-5 0-453 16</inkml:trace>
  <inkml:trace contextRef="#ctx0" brushRef="#br1" timeOffset="148489.25">12626 10761 1145 0,'0'0'756'0,"0"0"-238"15,0 0-152-15,0 0 11 16,0 0-49-16,0 0-91 16,0 0-69-16,10 0-40 15,11-1-55-15,-1-5-73 16,6 1 0-16,3 3 0 15,0-3 0-15,-2 1 0 16,-7 1 0-16,3 0 0 16,-10 1 0-16,-2 2 0 15,-6 0 0-15,-3 0 0 0,-2 0 0 16,0 0 0-16,0 0 0 16,0 0 0-16,0 0 0 15,-4 0 0-15,-17 0 0 16,-1 0 0-16,-14 2 0 15,1 6 0-15,-8-1 0 16,3-2 0-16,-2 1 0 16,9 0 0-16,2-2 0 15,6 0 0-15,7-2 0 16,7-2 0-16,4 0 0 16,5 0 0-16,2 0 0 15,0 0 0-15,0 0 0 16,0 0 0-16,0 0 0 15,0 0 0-15,0 0 0 0,0 0 0 16,9-4 0-16,2-2 0 16,-3 2 0-16,6 0 0 15,9 0-75-15,-8 1-688 16,1 1-437-16</inkml:trace>
  <inkml:trace contextRef="#ctx0" brushRef="#br1" timeOffset="154793.1">13716 10340 1945 0,'0'0'730'16,"0"0"-262"-1,0 0-1-15,0 0-202 0,0 0-44 16,0 0-221-16,-2-21 0 16,-5 37 0-16,4 9 0 15,1 6 0-15,0 3 0 16,2 0 0-16,0-3 0 15,0 3 0-15,0-7 0 16,4-3 0-16,8-5 0 16,3-5 0-16,1-4 0 15,1-6 0-15,8-4 0 16,0 0 0-16,4-3 0 16,2-15 0-16,2-1 0 0,-4-8 0 15,0-1 0-15,0 0 0 16,-8 2 0-16,-4 0 0 15,-5 6 0-15,-6 2 0 16,-4 6 0-16,5 4 0 16,-7 4 0-16,0 4 0 15,0 0 0-15,0 0 0 16,0 4 0-16,0 10 0 16,0 6 0-16,-9 6 0 15,3 1 0-15,-2 2 0 16,4 0 0-16,2-3 0 15,2-3 0-15,0-2 0 16,0-3 0-16,14-7 0 0,3-1 0 16,3-3 0-16,7-5 0 15,-2-2 0-15,1 0 0 16,-4 0 0-16,5-12 0 16,2-6 0-16,-2-5 0 15,-2-3 0-15,-4-5 0 16,4-4 0-16,-9-1 0 15,-3-3 0-15,-11 0 0 16,-2-3 0-16,0 2 0 16,0 4 0-16,-6 8 0 15,-5 7 0-15,-1 7 0 16,-1 7 0-16,5 0 0 16,-4 7 0-16,1 0 0 15,-3 0 0-15,-5 28 0 0,-2 2 0 16,6 1-1011-16</inkml:trace>
  <inkml:trace contextRef="#ctx0" brushRef="#br1" timeOffset="155269.34">14605 10848 1279 0,'0'0'910'0,"0"0"-429"16,0 0-256-16,0 0 267 16,0 0-114-16,0 0-47 15,0 0-331-15,-136 37 0 0,43-22 0 16,-46 2 0 0,-23 2 0-16,3-5 0 0,34-2 0 15,41-6 0-15,28-3 0 16,-2-2 0-16,0-1 0 15,2 0 0-15,14 0 0 16,15 0 0-16,16 0 0 16,4-1 0-16,7-3 0 15,0 1 0-15,0-1 0 16,12 2 0-16,17 1 0 16,19 1 0-16,4 0-303 15,-12 0-1683-15</inkml:trace>
  <inkml:trace contextRef="#ctx0" brushRef="#br1" timeOffset="156446.99">14144 11373 1624 0,'0'0'540'16,"0"0"-290"-16,0 0 94 0,0 0-7 16,0 0-51-16,4-113-59 15,-13 99-49-15,3 1-56 16,-6 6-5-16,-1 0-46 16,-1 7-71-16,-3 0 0 15,-8 0 0-15,3 4 0 16,-5 11 0-16,-2 2 0 15,5 5 0-15,-3 1 0 0,11 2 0 16,1 1 0 0,3 2 0-16,10 0 0 0,2-1 0 15,0-1 0 1,7-1 0-16,9-8 0 16,4-1 0-16,-3-5 0 0,8-6 0 15,-7-3 0-15,4-2 0 16,-4 0 0-16,-3 0 0 15,3-13 0-15,3-4 0 16,-4-4 0-16,-1-8 0 16,1-1 0-16,2-4 0 15,-6-3 0-15,-4 0 0 16,-2 0 0-16,-3 5 0 16,-4 2 0-16,0 8 0 15,0 5 0-15,0 8 0 0,0 6 0 16,0 3 0-16,2 0 0 15,-2 0 0-15,7 17 0 16,0 5 0-16,-3 9 0 16,1 3 0-16,-3 1 0 15,-2 5 0-15,0 3 0 16,0-1 0-16,-7 2 0 16,0-2 0-16,-2 2 0 15,3-2 0-15,-3-4 0 16,2 0 0-16,0-6 0 15,5-1 0-15,0-6 0 16,0-2 0-16,0-3 0 16,2-2 0-16,0-1 0 15,0-3 0-15,0-2 0 16,0-3 0-16,0-3 0 0,0 0 0 16,0-2 0-16,0-3 0 15,0-1 0-15,0 3 0 16,0-3 0-16,0 0 0 15,0 0 0-15,0 0 0 16,6 0 0-16,6 0 0 16,1 0 0-16,2-4 0 15,3-6 0-15,-2-2 0 16,6-3 0-16,-2 1 0 16,-5-6 0-16,6 1 0 15,-3-3 0-15,-3-2 0 16,-1 0 0-16,-3-1 0 15,-5 3 0-15,6 3 0 0,-8 0 0 16,3 3 0-16,-3 2 0 16,-2 2 0-16,0 3 0 15,3 2 0-15,-5 2 0 16,0 2 0-16,0-1 0 16,0 2 0-16,0 2 0 15,0 0 0-15,0 0 0 16,0 0 0-16,0 0 0 15,0 0 0-15,0 0 0 16,0 0-639-16,0 0-1114 0</inkml:trace>
  <inkml:trace contextRef="#ctx0" brushRef="#br1" timeOffset="157005.97">14703 11215 1888 0,'0'0'778'0,"0"0"-413"16,0 0 176-16,0 0-190 16,0 0-178-1,0 0-173-15,0 0 0 0,0-21 0 16,0 21 0-16,2 0 0 16,3 0 0-16,8 0 0 15,0 11 0-15,5 3 0 16,7 5 0-16,0-2 0 15,-6 3 0-15,6-2 0 16,-7 3 0-16,-3-3 0 16,-1-3 0-16,1-1 0 15,-1-2 0-15,-3-2 0 16,-7-1 0-16,5-5 0 16,-4 0 0-16,-5-4 0 0,0 1 0 15,0-1 0-15,0 0 0 16,0 0 0-16,0 0 0 15,0 0 0-15,0 0 0 16,0 0 0-16,0 0 0 16,0 0 0-16,0 0 0 15,0 0 0-15,-2 0 0 16,-25 4 0-16,0-2-850 16,0-2-882-16</inkml:trace>
  <inkml:trace contextRef="#ctx0" brushRef="#br1" timeOffset="160120.25">4685 11018 1182 0,'0'0'555'0,"0"0"-161"0,0 0-18 16,0 0-127-16,0 0-46 15,0 0-37-15,0 0-31 16,-13-25 3-16,13 22-35 16,0 3 10-16,0 0 13 15,0-1-33-15,0 1 16 16,0 0-31-16,0 0-2 16,0 0-76-16,0 0 0 15,4 0 0-15,9 0 0 16,3 5 0-16,0 7 0 15,6-1 0-15,-2 1 0 0,-1 2 0 16,0-2 0-16,-1 0 0 16,-1 2 0-16,2 1 0 15,-1-4 0-15,-3 1 0 16,3-2 0-16,-5 0 0 16,0-1 0-16,-3-2 0 15,-2 1 0-15,-1-3 0 16,-3-2 0-16,-1 1 0 15,4-2 0-15,-5 1 0 16,-2-3 0-16,0 0 0 16,2 0 0-16,-2 0 0 15,0 2 0-15,0 5 0 16,2-3-314-16,-2 0-1161 0</inkml:trace>
  <inkml:trace contextRef="#ctx0" brushRef="#br1" timeOffset="164759.21">10983 13288 1735 0,'0'0'800'15,"0"0"-420"-15,0 0 115 16,0 0-133-16,0 0-38 16,0 0-324-16,0 0 0 15,15-5 0-15,-11-10 0 16,8-2 0-16,-1-5 0 0,5-4 0 15,-1-6 0 1,3-6 0-16,-3 1 0 0,8-4 0 16,-5-5 0-16,-3 1 0 15,1-3 0-15,-3-3 0 16,1 5 0-16,-1 4 0 16,-2 6 0-16,-4 10 0 15,4 8 0-15,-4 4 0 16,-3 8 0-16,0 2 0 15,-4 4 0-15,8 0 0 16,-4 0 0-16,5 10 0 16,1 10 0-16,9 8 0 15,-3 2 0-15,-1 6 0 16,3 2 0-16,-3 3 0 16,1-4 0-16,-3 4 0 0,3-3 0 15,-3-1 0-15,3 0 0 16,-3-2 0-16,8-6 0 15,-6 0 0-15,1-6 0 16,-1-2 0-16,-1-6 0 16,-1-1 0-16,-5-2 0 15,6-2 0-15,-3-1 0 16,-1-1 0-16,-6-4 0 16,-2 1 0-16,0-2 0 15,-2 1 0-15,0 0 0 16,0 0 0-16,0 1 0 15,-8 2 0-15,-15 0 0 16,-10 2 0-16,-6 1 0 0,-5-2 0 16,-3 0 0-16,-2 1 0 15,6-2 0-15,6-1 0 16,1-2 0 0,14-4 0-16,2 2 0 0,11-2 0 15,2 0 0-15,5 0 0 16,2 0 0-16,0 0 0 15,0 0 0-15,0 0 0 16,0 0 0-16,0 0 0 16,0 0 0-16,0 0 0 15,0-6 0-15,16-5 0 16,8-3 0-16,40-18 0 0,0 5-578 16,-2-7-1122-16</inkml:trace>
  <inkml:trace contextRef="#ctx0" brushRef="#br1" timeOffset="165480.13">11805 12830 1061 0,'0'0'1024'0,"0"0"-288"16,0 0-208-16,0 0-38 16,0 0-233-16,0 0-257 15,0 0 0-15,-8-69 0 16,8 69 0-16,0 0 0 15,0 0 0-15,0 14 0 16,13 10 0-16,3 9 0 16,1 2 0-16,1 6 0 15,-3 1 0-15,1 2 0 16,2 0 0-16,-2 0 0 16,-1 0 0-16,1 1 0 15,-3-6 0-15,-1-2 0 16,-4-8 0-16,3-3 0 15,-1-3 0-15,-6-7 0 0,0-4 0 16,3-5 0-16,-5 0 0 16,2-5 0-16,-4 0 0 15,0-2 0-15,0 0 0 16,2 0 0-16,6 0 0 16,-4-11 0-16,5-6 0 15,5-7 0-15,1-8 0 16,3-6 0-16,1-6 0 15,4-7 0-15,-3 1 0 16,0-2 0-16,-2 2 0 16,-5 4 0-16,1 2 0 0,-3 4 0 15,-3 3 0 1,2 6 0-16,-6 0 0 0,-2 9 0 16,3 4 0-1,-5 6 0-15,2 6 0 0,-2 3 0 16,2 3 0-16,-2 0 0 15,0 0 0-15,0 0 0 16,0 0 0-16,0 0 0 16,2 0 0-16,0 14 0 15,8 6-116-15,-6-5-1315 0</inkml:trace>
  <inkml:trace contextRef="#ctx0" brushRef="#br1" timeOffset="166164.96">12935 12984 1618 0,'0'0'892'0,"0"0"-384"15,0 0-169-15,0 0-10 16,0 0-85-16,0 0-78 16,0 0-166-16,56 0 0 15,-18 0 0-15,5-2 0 16,-1-4 0-16,0-2 0 15,-6 2 0-15,-5 0 0 16,-7 1 0-16,-10 4 0 0,-12 1 0 16,0 0 0-16,-2 0 0 15,0 0 0-15,-22-2 0 16,-14 2 0-16,-20 0 0 16,-4 0 0-16,-11 0 0 15,0 0 0-15,11 0 0 16,8 0 0-16,17 0 0 15,8 0 0-15,11 0 0 16,5 0 0-16,11 0 0 16,0 0 0-16,0 0 0 0,0 0 0 15,0 0 0 1,0 0 0-16,7 0 0 16,4 0 0-16,11 0 0 15,-2 0 0-15,14 8-210 0,-12 4-509 16,3 0-395-16</inkml:trace>
  <inkml:trace contextRef="#ctx0" brushRef="#br1" timeOffset="166651.75">12871 13156 578 0,'0'0'1467'16,"0"0"-806"-16,0 0-394 15,0 0 46-15,0 0-46 0,0 0-71 16,0 0-35-16,20 0-56 16,-5 0-24-16,12 0-81 15,4 3 0-15,7-3 0 16,-3 3 0-16,0-1 0 16,-9 0 0-16,-6 0 0 15,-8 1 0-15,-6-2 0 16,-6-1 0-16,0 0 0 15,0 2 0-15,0-2 0 16,-14 2 0-16,-10 1 0 16,-14 0 0-16,-8 1 0 15,-8 3 0-15,0 0 0 16,-2 0 0-16,12-2 0 16,1 1 0-16,12-2 0 15,7 0 0-15,8-1 0 0,12-2 0 16,0-1 0-16,4 0 0 15,0 0 0-15,0 0 0 16,0 0 0-16,0 0 0 16,0 0 0-16,2 0 0 15,4 0 0-15,8 0 0 16,6 0 0-16,-2 0 0 16,1 0 0-16,6 0-221 15,-7 0-698-15,-5-1-1484 0</inkml:trace>
  <inkml:trace contextRef="#ctx0" brushRef="#br1" timeOffset="167635.84">13772 12763 1614 0,'0'0'803'0,"0"0"-260"15,0 0-41-15,0 0-121 16,0 0-128-16,6-106-253 15,-6 104 0-15,0 2 0 16,0 0 0-16,0 20 0 16,0 10 0-16,0 14 0 15,0 11 0-15,-11 6 0 0,-5 8 0 16,0 1 0-16,3-2 0 16,-2-4 0-16,3-9 0 15,6-9 0-15,-1-11 0 16,3-10 0-16,2-10 0 15,2-4 0-15,0-9 0 16,0-1 0-16,0-1 0 16,0 0 0-16,0 0 0 15,0 0 0-15,0-10 0 16,0-6 0-16,15-13 0 16,3 0-560-16,8 5-662 0</inkml:trace>
  <inkml:trace contextRef="#ctx0" brushRef="#br1" timeOffset="168176.8">14137 12930 713 0,'0'0'1666'16,"0"0"-974"-16,0 0-196 16,0 0 33-16,0 0-529 15,0 0 0-15,0 0 0 16,13-80 0-16,-26 80 0 15,-3 0 0-15,-1 1 0 16,-8 15 0-16,-2 5 0 16,5 3 0-16,-3 3 0 0,6 5 0 15,-2 3 0-15,6 2 0 16,1-2 0 0,3 3 0-16,9-2 0 15,2 1 0-15,0-5 0 0,0-2 0 16,7-6 0-16,8-2 0 15,1-7 0-15,1-4 0 16,-1-3 0-16,5-6 0 16,-6-2 0-16,1 0 0 15,1-2 0-15,-1-15 0 16,7-6 0-16,-4-10 0 16,6-4 0-16,-5-5 0 15,2-4 0-15,-8 2 0 16,-8-2 0-16,-4 3 0 0,-2 2 0 15,0 7 0-15,0 9 0 16,-6 6 0-16,-3 7 0 16,0 7 0-16,0 3 0 15,-2 2 0-15,-3 0 0 16,1 0 0-16,-3 7 0 16,8 7 0-16,1 0 0 15,5 2 0-15,2 1 0 16,13 1-478-16,12-4-325 15,-3-5-564-15</inkml:trace>
  <inkml:trace contextRef="#ctx0" brushRef="#br1" timeOffset="168723.26">14588 12920 1395 0,'0'0'943'16,"0"0"-424"-16,0 0-152 15,0 0 134-15,0 0-130 16,0 0-371-16,0 0 0 16,6-55 0-16,-6 55 0 15,0 0 0-15,-6 0 0 16,-6 0 0-16,-1 0 0 16,-5 9 0-16,-5 5 0 15,6 3 0-15,-1 1 0 16,0 3 0-16,2-1 0 0,8 4 0 15,-1 0 0 1,4 0 0-16,0 4 0 16,5 0 0-16,0 2 0 0,0-2 0 15,10-2 0-15,3-2 0 16,2-3 0-16,1-5 0 16,-3-4 0-16,3-5 0 15,5-2 0-15,-6-3 0 16,3-2 0-16,-1 0 0 15,1 0 0-15,7-10 0 16,-8-6 0-16,8-3 0 16,-9-3 0-16,1-2 0 0,-3 0 0 15,-3-2 0-15,-2 2 0 16,-7-2 0 0,-2 0 0-16,0 0 0 0,-9 0 0 15,-6 0 0-15,-3 6 0 16,-5 4 0-16,6 4 0 15,1 5 0 1,1 7 0-16,-1 0 0 0,-1 0 0 16,-8 17 0-16,0 3-237 15,7-4-1121-15</inkml:trace>
  <inkml:trace contextRef="#ctx0" brushRef="#br1" timeOffset="169451.19">14924 13471 707 0,'0'0'598'0,"0"0"-192"15,0 0 133-15,0 0-54 16,0 0-134-16,0 0-15 15,0 0-24-15,-2-9 50 16,-25 9-362-16,-14 0 0 16,-9 0 0-16,-18 0 0 0,-7 0 0 15,-8 5 0-15,-8 4 0 16,-5 0 0-16,-2-1 0 16,0-2 0-16,-1-2 0 15,10-4 0-15,5 0 0 16,8 0 0-16,9 0 0 15,11 0 0-15,12 0 0 16,8 0 0-16,10 0 0 16,3 0 0-16,15 0 0 15,0-2 0-15,8 0 0 0,0 2 0 16,0-2 0 0,0 2 0-16,0-1 0 0,0-2 0 15,0-1 0 1,14 3 0-16,11-2 0 15,4 3 0-15,6 0 0 0,21 11 0 16,-5 6-836-16,-10 4-966 16</inkml:trace>
  <inkml:trace contextRef="#ctx0" brushRef="#br1" timeOffset="170315.24">14003 14057 1672 0,'0'0'1092'16,"0"0"-525"-16,0 0-258 15,0 0-15-15,0 0-132 16,0 0-162-16,0 0 0 0,-56-28 0 15,52 17 0-15,4-3 0 16,0 0 0-16,2-4 0 16,14 3 0-16,1-1 0 15,6 5 0-15,-1 2 0 16,1 2 0-16,-4 2 0 16,4 5 0-16,-3 0 0 15,-5 0 0-15,6 5 0 16,-8 11 0-16,-4 4 0 15,2 5 0-15,-9 4 0 0,-2 4 0 16,0 1 0 0,-4 2 0-16,-14-1 0 15,-4 0 0-15,-5 0 0 16,5 0 0-16,-3-5 0 0,0-2 0 16,-1-4 0-16,8-6 0 15,0-3 0-15,3-5 0 16,3-6 0-16,3-3 0 15,7 1 0-15,0-2 0 16,2 0 0-16,0 0 0 16,0 0 0-16,0 0 0 15,0 0 0-15,11-3 0 16,5-8 0-16,1 1 0 16,12-2 0-16,0 2 0 15,8 2 0-15,-2-1 0 0,1 7 0 16,-3-3 0-16,-2 1 0 15,-4 4 0-15,-4 0 0 16,-6 0 0 0,-3 0 0-16,-8 0 0 0,-4 0 0 15,-2 0 0-15,0 0 0 16,0 0 0-16,0-1 0 16,0 1 0-16,0-3 0 15,-2-1 0-15,-14-2 0 16,-3-1 0-16,-6 2 0 15,-6-1 0-15,6 0-676 16,12 0-1013-16</inkml:trace>
  <inkml:trace contextRef="#ctx0" brushRef="#br1" timeOffset="170871.9">14823 14073 751 0,'0'0'802'15,"0"0"-266"-15,0 0-24 16,0 0-139-16,0 0-20 16,0 0-23-16,0 0-74 15,10-91-73-15,-24 80-183 16,-3-2 0-16,-6 3 0 15,-4 1 0-15,0 2 0 0,0 5 0 16,3 1 0-16,-2 1 0 16,1 0 0-16,5 0 0 15,-3 12 0-15,8 4 0 16,1 2 0-16,1 6 0 16,5 2 0-16,0 1 0 15,6 0 0-15,2 2 0 16,0-3 0-1,0-3 0-15,12-3 0 0,3-2 0 16,3-6 0-16,5-2 0 16,-2-2 0-16,2-2 0 15,-3-2 0-15,2-1 0 0,-2-3 0 16,3 0 0 0,-4 0 0-16,6 0 0 0,-3-12 0 15,5-2 0-15,-6 2 0 16,-4-1 0-16,-3 3 0 15,-10 4 0-15,0 1 0 16,1 4 0-16,-5-1 0 16,0 0 0-16,0 2 0 15,0 0 0-15,-11 0 0 16,-16 0-86-16,-6 0-1384 0</inkml:trace>
  <inkml:trace contextRef="#ctx0" brushRef="#br1" timeOffset="171824.43">16125 13098 1940 0,'0'0'1007'0,"0"0"-446"16,0 0-94-16,0 0-346 16,0 0-121-16,0 0 0 15,0 0 0-15,0-20 0 0,0 20 0 16,0 0 0-16,10 0 0 15,5 0 0-15,12 0 0 16,2 0 0-16,4 0 0 16,-4 0 0-16,-4 0 0 15,-10 0 0-15,-9 0 0 16,0 0 0-16,-6 0 0 16,0 0 0-16,-12 0 0 15,-19 0 0-15,-18 0 0 16,-9 0 0-16,-4 0 0 15,-6 0 0-15,11 0 0 16,3 0 0-16,17 0 0 16,10 0 0-16,9 0 0 0,9 0 0 15,7 0 0 1,2 0 0-16,0 0 0 0,0 0 0 16,0 0 0-16,2 0 0 15,9 0 0-15,3 2 0 16,5 0 0-16,-1 3 0 15,7 0 0-15,6 4-206 16,-4 0-623-16,-3-1-534 0</inkml:trace>
  <inkml:trace contextRef="#ctx0" brushRef="#br1" timeOffset="172267.11">16027 13305 2078 0,'0'0'831'0,"0"0"-488"16,0 0 27-16,0 0-55 15,0 0-156-15,0 0-159 16,0 0 0-16,73 0 0 16,-36 0 0-16,-6 0 0 15,2 0 0-15,-4-3 0 16,-5 1 0-16,-10 2 0 15,-3 0 0-15,-9 0 0 16,-2 0 0-16,0 0 0 16,0 0 0-16,-24 0 0 0,-7 0 0 15,-12 5 0-15,-11 2 0 16,6 0 0-16,1 0 0 16,9 0 0-16,11-6 0 15,9 2 0-15,7-1 0 16,9-2 0-16,2 0 0 15,0 0 0-15,0 0 0 16,0 0 0-16,0 0 0 16,0 0 0-16,0 0 0 15,2 0 0-15,12 0 0 16,1 0 0-16,6-2 0 16,8-4-299-16,-8 0-581 15,2-3-714-15</inkml:trace>
  <inkml:trace contextRef="#ctx0" brushRef="#br1" timeOffset="176262.61">17496 12959 1573 0,'0'0'819'16,"0"0"-340"-16,0 0-139 15,0 0 12-15,0 0-76 16,0 0-107-16,0 0-81 16,-15-8-88-16,-10 8 0 15,-2 0 0-15,-8 0 0 16,-7 7 0-16,-10 3 0 15,-2 2 0-15,1-2 0 16,2-3 0-16,2 0 0 16,9-5 0-16,2-2 0 15,11 0 0-15,9 0 0 0,3 0 0 16,3-4 0-16,10 2 0 16,0-1 0-16,2 3 0 15,0 0 0 1,0 0 0-16,0 0 0 0,0 3 0 15,0 11 0-15,0 4 0 16,0 5 0-16,0 2 0 16,0 3 0-16,0-3 0 15,0 1 0-15,0-5 0 16,0-3 0-16,0-8 0 16,2-1 0-16,-2-8 0 15,0-1 0-15,9 0 0 16,-2 0 0-16,10 0 0 0,8-1 0 15,6-9 0-15,5-1 0 16,-1 4 0-16,6 2 0 16,-3 1 0-16,-5 4 0 15,-4 0 0-15,0 0 0 16,-6 0 0-16,-6 11 0 16,-1 3 0-16,-3 3 0 15,-1 5 0-15,-8 5 0 16,-4 2 0-16,0 4 0 15,0-1 0-15,-2-2 0 16,-14 2 0-16,-5-4 0 16,2 0 0-16,-1-3 0 15,-5-4 0-15,1-3 0 16,2-1 0-16,-1-6 0 16,-2-1 0-16,6-2 0 0,-4-4 0 15,5-1 0-15,-1-3 0 16,-2 0 0-16,5 0 0 15,1-3 0-15,4-5 0 16,4 1 0-16,-4-2 0 16,9 2 0-16,-2 0 0 15,-1 2 0-15,5-2 0 16,0 1 0-16,20-6 0 16,9 3-365-16,2-3-875 0</inkml:trace>
  <inkml:trace contextRef="#ctx0" brushRef="#br1" timeOffset="176826.11">17898 13154 1884 0,'0'0'796'16,"0"0"-418"-16,0 0 2 16,0 0-62-16,0 0-123 15,0 0-50-15,0 0-145 16,-87-14 0-16,60 26 0 0,-2 2 0 16,2 2 0-16,-2 5 0 15,4-2 0-15,8 6 0 16,-1 3 0-1,5 2 0-15,3 2 0 0,8 2 0 16,2-1 0-16,0-2 0 16,2-4 0-16,10-4 0 15,3-3 0-15,-1-5 0 16,3-6 0-16,8-4 0 16,2 0 0-16,2-3 0 15,2-2 0-15,7 0 0 16,-5 0 0-16,-4-7 0 15,-2-4 0-15,-2-4 0 16,-7-2 0-16,-5-1 0 0,-9-5 0 16,3-2 0-16,-7-3 0 15,0-4 0-15,0-4 0 16,-11 0 0-16,-7-1 0 16,-2 10 0-16,2 3 0 15,7 8 0-15,5 6 0 16,-2 5 0-16,6 5 0 15,2 0 0-15,-13 2 0 16,1 15-182-16,2-3-1000 0</inkml:trace>
  <inkml:trace contextRef="#ctx0" brushRef="#br1" timeOffset="177907.12">18258 13172 224 0,'0'0'1826'15,"0"0"-1000"-15,0 0-282 16,0 0-54-16,0 0-304 15,0 0-186-15,0-108 0 16,0 102 0-16,0 3 0 16,0 3 0-16,0 0 0 15,0 0 0-15,10 15 0 0,-4 11 0 16,5 8 0-16,3 10 0 16,-3 4 0-16,-3 5 0 15,4 1 0-15,-1-2 0 16,1-3 0-16,-8-6 0 15,7-8 0-15,-5-6 0 16,6-7 0-16,-8-3 0 16,7-8 0-16,-9 0 0 15,5-7 0-15,-4-3 0 16,-1-1 0-16,-2 0 0 16,2 0 0-16,0 0 0 15,7 0 0-15,-5-9 0 16,8-7 0-16,1-5 0 0,3-4 0 15,-3-6 0 1,2-5 0-16,1-8 0 0,0-2 0 16,-3-2 0-16,0-1 0 15,1 8 0-15,-5 2 0 16,-3 10 0 0,4 5 0-16,-6 3 0 0,-4 8 0 15,2 1 0-15,0 1 0 16,-2 5 0-16,0 2 0 15,5 2 0-15,-5-1 0 16,0 3 0-16,0 0 0 16,0 0 0-16,0 0 0 15,0 0 0-15,0 0 0 16,0 0 0-16,0 0 0 0,0 3 0 16,2 8 0-16,2 10-218 15,6-1-598-15,-6-3-497 0</inkml:trace>
  <inkml:trace contextRef="#ctx0" brushRef="#br1" timeOffset="178417.47">19034 13291 1898 0,'0'0'806'16,"0"0"-309"-16,0 0-17 16,0 0-65-16,0 0-415 0,0 0 0 15,0 0 0-15,-13-30 0 16,2 30 0-16,-2 0 0 16,-8 4 0-16,6 7 0 15,-1 6 0-15,1 1 0 16,3 2 0-16,6 2 0 15,-1 0 0-15,7 0 0 16,0-1 0-16,0 4 0 16,5-3 0-16,5-2 0 15,11-4 0-15,-3-2 0 16,-1-4 0-16,4-6 0 0,-6-2 0 16,1-2 0-16,-5 0 0 15,0-2 0 1,0-16 0-16,0-2 0 15,-5-6 0-15,2-2 0 0,-8-2 0 16,0-2 0-16,-2 0 0 16,-19 0 0-16,3 5 0 15,1 8 0-15,-6 3 0 16,5 6 0-16,3 3 0 16,-1 5 0-16,1 2 0 15,-1 0 0-15,5 2-179 16,2 8-745-16,7-1-676 0</inkml:trace>
  <inkml:trace contextRef="#ctx0" brushRef="#br1" timeOffset="178843.61">19427 12984 2046 0,'0'0'820'0,"0"0"-352"16,0 0-14-16,0 0-146 0,0 0-308 15,0 0 0-15,0 0 0 16,2-87 0-16,0 87 0 15,2 19 0-15,6 11 0 16,-6 9 0-16,5 10 0 16,-9 6 0-16,0 1 0 15,0-1 0-15,0-2 0 16,0-8 0-16,0-6 0 16,-2-7 0-16,0-9 0 15,2-6 0-15,0-8 0 16,0-2 0-16,0-5 0 15,0-2 0-15,0 0 0 16,0 0 0-16,0-6 0 16,17-18-156-16,-1-1-612 15,-1 2-345-15</inkml:trace>
  <inkml:trace contextRef="#ctx0" brushRef="#br1" timeOffset="179295.31">19685 12951 176 0,'0'0'2030'16,"0"0"-1365"-16,0 0-309 16,0 0 149-16,0 0-141 15,0 0-364-15,0 0 0 16,0-43 0-16,0 58 0 0,0 8 0 16,0 7 0-16,0 3 0 15,0 8 0-15,0 1 0 16,0 2 0-16,-7 0 0 15,3-2 0-15,4-3 0 16,-4-3 0 0,-1 0 0-16,3-4 0 0,2 0 0 15,0 1 0-15,0-6 0 16,0-3 0-16,0-4 0 16,0-6 0-16,0-2 0 15,0-5 0-15,0-2 0 16,0-3 0-16,0 0 0 15,0-2 0-15,2 0 0 16,5 0 0-16,-1 0 0 16,6 0 0-16,1 0 0 0,1 0 0 15,1 0 0-15,-4-6 0 16,1 3 0-16,-6-2 0 16,3-1 0-16,-5 0 0 15,-4-3 0-15,0-6 0 16,0 3-186-16,-2-4-838 0</inkml:trace>
  <inkml:trace contextRef="#ctx0" brushRef="#br1" timeOffset="179596.61">19786 13258 1145 0,'0'0'1243'0,"0"0"-636"0,0 0-287 16,0 0 56-16,0 0-149 16,0 0-49-16,0 0-178 15,-87-5 0-15,60 10 0 16,0 3 0-16,4-2 0 16,6-2 0-16,1-1 0 15,5-2 0-15,5 2 0 16,-1-3 0-16,4 0 0 15,1 0 0-15,2 0 0 16,0 0 0-16,0 0 0 16,2 0-147-16,14 0-616 15,-1-8-940-15</inkml:trace>
  <inkml:trace contextRef="#ctx0" brushRef="#br1" timeOffset="182008.53">32470 9613 1390 0,'0'0'518'0,"0"0"-159"15,0 0 100-15,0 0-193 16,0 0-22-16,0 0-62 16,0 0-9-16,0 0-14 15,0 0-48-15,0 0-18 16,0 0-42-16,-2 9-33 16,2 2 1-16,0 5 10 15,0 3-4-15,-6-2-25 16,6 3 0-16,-2-2 0 0,0 1 0 15,2-4 0-15,-2 3 0 16,2 0 0-16,-2 0 0 16,2-1 0-16,0-1 0 15,0-4 0-15,-2-3 0 16,2-2 0-16,-5-3 0 16,3-4 0-16,0 0 0 15,0 0 0-15,0 0 0 16,-6 0 0-16,0 0 0 15,-5 0 0-15,-4-2 0 16,-3-7 0-16,-1 2 0 0,-9-2 0 16,4 0 0-16,-3-1 0 15,2-2 0-15,2 1 0 16,6 2 0-16,-6 0 0 16,7-1 0-16,-2 3 0 15,2-2 0-15,-2-1 0 16,5 2 0-16,-6-2 0 15,4 1 0-15,-1 2 0 16,2-1 0-16,-6 0 0 16,2-1 0-16,-5-3 0 15,2 5 0-15,2 0 0 16,3-2 0-16,-5 1 0 16,4 0 0-16,0 1 0 0,2-2 0 15,-3 1 0 1,-3-1 0-16,1-2 0 0,0 1 0 15,2-1 0-15,-3-1 0 16,4 3 0-16,3-1 0 16,-2 2 0-16,2 0 0 15,3 0 0-15,-3 0 0 16,-1-1 0-16,1 2 0 16,-2-2 0-16,2 2 0 15,-2-2 0-15,3 2 0 16,-1 0 0-16,-1 0 0 15,-1 0 0-15,0 1 0 16,-2 1 0-16,0-4 0 16,2 4 0-16,-2-3 0 0,4 1 0 15,-1 1 0-15,3 0 0 16,-1 2 0-16,-4-1 0 16,4-2 0-16,1 1 0 15,1 1 0-15,3 1 0 16,0-1 0-16,1 3 0 15,3-1 0-15,-4 1 0 16,4-3 0-16,4 3 0 16,-5 0 0-16,3 2 0 15,4 0 0-15,0 0 0 16,0 0 0-16,0 0 0 16,0 0 0-16,0 0 0 15,0 0 0-15,0 0 0 16,0 0 0-16,0 0 0 15,0-2 0-15,0 2 0 0,0 0 0 16,0 0 0-16,0 0 0 16,0 0 0-16,0 0 0 15,0 0 0-15,4 0 0 16,17 18-72-16,-2 1-572 16,6-2-496-16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2155.72363" units="1/cm"/>
          <inkml:channelProperty channel="Y" name="resolution" value="3449.15796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1-10-28T08:09:27.792"/>
    </inkml:context>
    <inkml:brush xml:id="br0">
      <inkml:brushProperty name="width" value="0.05292" units="cm"/>
      <inkml:brushProperty name="height" value="0.05292" units="cm"/>
      <inkml:brushProperty name="color" value="#C00000"/>
    </inkml:brush>
    <inkml:brush xml:id="br1">
      <inkml:brushProperty name="width" value="0.05292" units="cm"/>
      <inkml:brushProperty name="height" value="0.05292" units="cm"/>
      <inkml:brushProperty name="color" value="#0070C0"/>
    </inkml:brush>
    <inkml:brush xml:id="br2">
      <inkml:brushProperty name="width" value="0.05292" units="cm"/>
      <inkml:brushProperty name="height" value="0.05292" units="cm"/>
      <inkml:brushProperty name="color" value="#7030A0"/>
    </inkml:brush>
    <inkml:brush xml:id="br3">
      <inkml:brushProperty name="width" value="0.05292" units="cm"/>
      <inkml:brushProperty name="height" value="0.05292" units="cm"/>
      <inkml:brushProperty name="color" value="#FF0000"/>
    </inkml:brush>
    <inkml:brush xml:id="br4">
      <inkml:brushProperty name="width" value="0.05292" units="cm"/>
      <inkml:brushProperty name="height" value="0.05292" units="cm"/>
      <inkml:brushProperty name="color" value="#00B050"/>
    </inkml:brush>
    <inkml:brush xml:id="br5">
      <inkml:brushProperty name="width" value="0.05292" units="cm"/>
      <inkml:brushProperty name="height" value="0.05292" units="cm"/>
      <inkml:brushProperty name="color" value="#92D050"/>
    </inkml:brush>
  </inkml:definitions>
  <inkml:trace contextRef="#ctx0" brushRef="#br0">28689 4514 962 0,'0'0'409'0,"0"0"-70"16,0 0 64-16,0 0-68 15,0 0-79-15,0 0-60 16,-9 0-30-16,9 0-25 16,0 0-4-16,-2 0-18 15,2 0-2-15,0 0 0 0,-2 0-15 16,2 0-8-16,0-3-25 16,0-2 6-16,-2-2-16 15,2 1-59-15,-6-2 0 16,6 3 0-16,-2-4 0 15,2 4 0-15,0 0 0 16,0 2 0-16,0 1 0 16,0-1 0-16,0 1 0 15,0 2 0-15,0 0 0 16,0 0 0-16,0 0 0 16,0 0 0-16,0 0 0 15,0 0 0-15,0 0 0 16,0 7 0-16,0 5 0 0,0 3 0 15,0 2 0-15,0-2 0 16,0 0 0-16,0 1 0 16,0-2 0-16,0-1 0 15,0-1 0-15,0-1 0 16,0-3 0-16,0-1 0 16,0-4 0-16,0-1 0 15,0 0 0-15,0-2 0 16,0 2 0-16,-2-2 0 15,0 2 0-15,0-1 0 16,-3 2 0-16,-1 1 0 16,2-2 0-16,-6 2 0 15,1-2 0-15,1 0 0 16,-6 1 0-16,1-2 0 16,1-1 0-16,-1 2 0 15,2-2 0-15,2 2 0 0,0-2 0 16,3 0 0-16,-8 0 0 15,3 0 0-15,0 0 0 16,-1 0 0-16,4 0 0 16,-5 0-120-16,1-2-356 15,8-4-288-15,-3-2-822 0</inkml:trace>
  <inkml:trace contextRef="#ctx0" brushRef="#br0" timeOffset="575.01">28589 4335 1370 0,'0'0'574'0,"0"0"-276"15,0 0 27-15,0 0-82 16,0 0-85-16,0 0-40 16,0 0-8-16,2 0-29 15,4 0-11-15,3 0-34 16,3 0-15-16,-8 0 13 16,5 0 2-16,-7 0-9 15,2 0 0-15,-4 0-4 16,0 0-14-16,0 0-5 15,0 0 4-15,0 0-10 16,0 0 2-16,-11 0 0 16,1 0 6-16,-9 0 6 0,-1 0-1 15,3 0-11-15,1-2 6 16,-2 2-5-16,9-2 1 16,7 2-1-16,2 0 10 15,0 0-11-15,0 0-12 16,0 0-81-16,0 0-135 15,7 0-284-15,2 0-328 0</inkml:trace>
  <inkml:trace contextRef="#ctx0" brushRef="#br0" timeOffset="16755.21">17200 5117 608 0,'0'0'539'0,"0"0"-208"15,0 0 8-15,0 0 40 16,0 0-35-16,0 0-58 15,-16 0-35-15,16 0-8 0,0 0-49 16,0 0-8-16,0 0-22 16,0 0-25-16,0 0-46 15,0 0-93-15,0 0 0 16,0 0 0-16,0 0 0 16,0 0 0-16,0 0 0 15,0 0 0-15,9 0 0 16,0 0 0-16,4 0 0 15,8 0 0-15,-2 0 0 16,6 0 0-16,-3 0 0 16,3 0 0-16,0 0 0 15,-8 0 0-15,-3 0 0 16,-3 0 0-16,-7 0 0 16,-2 0 0-16,-2 0 0 15,0 0 0-15,0 0 0 0,0 0 0 16,0 0 0-1,0 0 0-15,0 0 0 0,-2 0 0 16,-11 0 0-16,-12 0 0 16,-4 0 0-16,-6 0 0 15,-10 0 0-15,-4 0 0 16,2 0 0-16,3 0 0 16,3 2 0-16,6-2 0 15,1 2 0-15,12-2 0 16,2 0 0-16,6 0 0 0,8 0 0 15,-3 0 0-15,7 0 0 16,2 0 0-16,0 0 0 16,0 0 0-1,0 0 0-15,0 0 0 0,0 0 0 16,0 0 0-16,0 0 0 16,0 0 0-16,0 0 0 15,0 0 0-15,0 0 0 16,0 0 0-16,0 0 0 15,0 0 0-15,0 0 0 16,11 0 0-16,0 0 0 16,7 0 0-16,7 0 0 15,10 0-543-15,-8 0-382 16,0 0-660-16</inkml:trace>
  <inkml:trace contextRef="#ctx0" brushRef="#br0" timeOffset="17277.59">17144 5025 1243 0,'0'0'566'16,"0"0"-232"-16,0 0 166 16,0 0-114-16,0 0-26 15,0 0-46-15,0 0-46 16,0-49-143-16,0 48-125 15,0 1 0-15,0 0 0 16,0 0 0-16,0 0 0 0,0 0 0 16,0 0 0-16,0 0 0 15,0 0 0-15,0 0 0 16,0 1 0-16,0 11 0 16,0-1 0-16,0 5 0 15,0 3 0-15,0 0 0 16,0 1 0-16,0 4 0 15,0 0 0-15,0 0 0 16,0-2 0-16,0 2 0 16,-2-4 0-16,2 0 0 15,0-2 0-15,0-1 0 16,0-4 0-16,0-1 0 16,0-3 0-16,0-2 0 15,0-2 0-15,0-1 0 16,0-4 0-16,0 0 0 0,0 0 0 15,0 0 0 1,0 0 0-16,0 0 0 0,0 0 0 16,0 0 0-16,0 0 0 15,0-2 0-15,0-7 0 16,0-3 0-16,11-11 0 16,5 2-681-16,-1 1-446 0</inkml:trace>
  <inkml:trace contextRef="#ctx0" brushRef="#br0" timeOffset="18219.66">17338 4872 439 0,'0'0'992'16,"0"0"-620"-16,0 0 2 15,0 0 104-15,0 0-170 16,0 0-30-16,0 0-50 16,-49-90 0-16,33 83-42 15,3-2-44-15,-3 6-71 16,-2-2-71-16,1 3 0 16,-8 2 0-16,-2 0 0 15,0 0 0-15,-2 0 0 0,0 5 0 16,0 4 0-16,1 3 0 15,-1 1 0-15,2 2 0 16,5 1 0-16,-3 3 0 16,5 1 0-16,-2 1 0 15,-3 4 0-15,5 1 0 16,1 2 0-16,-2 0 0 16,5 2 0-16,3 2 0 15,2 0 0-15,6 0 0 16,1-1 0-16,-3 3 0 15,5-2 0-15,2-3 0 16,0 1 0-16,0-1 0 16,0-4 0-16,0 2 0 0,7-5 0 15,2-2 0 1,4-2 0-16,0 0 0 0,1-2 0 16,1 1 0-16,1-5 0 15,5 1 0-15,-2-1 0 16,-3-2 0-16,6-2 0 15,-2 0 0-15,-2-1 0 16,4-3 0-16,-2 1 0 16,3-3 0-16,-3 2 0 15,2-4 0-15,-2 0 0 16,5 0 0-16,-6 0 0 16,6 0 0-16,0 0 0 15,-5-4 0-15,4-3 0 16,-6-2 0-16,0 2 0 15,2-4 0-15,-4-1 0 16,1 2 0-16,-1-3 0 0,7 1 0 16,-6-2 0-16,-1-1 0 15,6-2 0-15,-4 0 0 16,-2-4 0-16,-1 1 0 16,-1 1 0-16,-1-3 0 15,-7 0 0-15,6 0 0 16,-10-2 0-16,5-1 0 15,-7 2 0-15,0-6 0 16,0 2 0-16,0 1 0 0,0-1 0 16,-12 1 0-1,-1 4 0-15,0 2 0 16,-1 2 0-16,-1 0 0 16,-5 1 0-16,-3 0 0 0,-2-1 0 15,4 2 0-15,-6 0 0 16,2 2 0-16,5 1 0 15,-4 3 0-15,-7-2 0 16,2 5-218-16,4-8-1478 0</inkml:trace>
  <inkml:trace contextRef="#ctx0" brushRef="#br0" timeOffset="20734.84">16555 5079 512 0,'0'0'277'0,"0"0"-35"15,0 0 15-15,0 0 2 16,0 0-23-16,0 0 33 16,0 0-27-16,-29 0-20 15,29 0 2-15,0 0-63 16,0 0-19-16,0 0-21 16,0 0-31-16,0 0 16 0,0 0-43 15,12 0-10-15,-6 0 5 16,7 0-38-16,3 0 8 15,5 0-1-15,-4 0-12 16,-1 0 27-16,-3 0-12 16,1 0 3-16,-10 0 0 15,3 0-25-15,-5 0 14 16,-2 0 4-16,0 2-19 16,0-2 31-16,0 0-16 15,0 0 7-15,-13 0 8 16,-12 0-25-16,-6 0 20 15,-12 0 4-15,-10 0-20 16,-5 0 33-16,-2 0-49 16,2 0 0-16,0 0 0 15,0 0 0-15,4 0 0 0,6 0 0 16,-4 0 0-16,5 0 0 16,-6-2 0-16,6 2 0 15,-7 0 0-15,8 0 0 16,-6 0 0-16,6-1 0 15,3 1 0-15,-1 0 0 16,3 0 0-16,4-3 0 16,-3 3 0-16,2-2 0 15,-3 2 0-15,8-2 0 16,-7 2 0-16,9-2 0 16,-7 2 0-16,6-2 0 15,-3 2 0-15,-3-1 0 16,0 1 0-16,3-3 0 0,-6 3 0 15,6 0 0-15,-5 0 0 16,0 0 0-16,-1 0 0 16,-3 0 0-16,1 0 0 15,-3 0 0-15,-8 0 0 16,-2 0 0-16,0 0 0 16,6 0 0-16,-4 0 0 15,0 0 0-15,10 0 0 16,-1 0 0-16,5 0 0 15,7 0 0-15,2 0 0 0,-3 0 0 16,5 0 0 0,0 0 0-16,-2 0 0 0,2 0 0 15,-2 0 0-15,-2 0 0 16,-4 0 0-16,2 0 0 16,-3-2 0-1,-2 2 0-15,5-2 0 0,-6 2 0 16,1-2 0-16,7 0 0 15,-3-2 0-15,5 2 0 16,0-1 0-16,2 3 0 16,4-3 0-16,3 3 0 15,1-2 0-15,6 2 0 16,3-2 0-16,6 2 0 16,-3-2 0-16,7 2 0 15,2 0 0-15,0 0 0 0,0 0 0 16,0 0 0-16,0-3 0 15,0 3 0-15,0 0 0 16,0 0 0-16,0 0 0 16,4 0 0-16,7-5 0 15,5 1 0-15,7-1 0 16,-4-4 0-16,8 1 0 16,2-2 0-16,0-2 0 15,0 0 0-15,-2-4 0 16,-2 2 0-16,-6 0 0 15,-3 2 0-15,-3 2 0 16,-3 3 0-16,-6 3 0 16,-4 3 0-16,2 1 0 0,-2 0 0 15,0 0 0 1,0 0 0-16,0 0 0 0,0 0 0 16,0 0 0-16,0 0 0 15,0 0 0-15,0 0 0 16,0 0 0-16,-4 0 0 15,-8 0 0-15,-3 9 0 16,-5 4 0-16,-3-1 0 16,2 2 0-16,-6 0 0 15,2 0 0-15,-2-2 0 16,0 0 0-16,8-3 0 16,1 2 0-16,-3-2 0 15,8-4 0-15,5 1 0 16,0-3 0-16,2 0 0 15,1-1 0-15,3 0 0 0,2 0 0 16,0-2 0-16,0 3 0 16,0-3 0-16,0 3 0 15,0 1 0-15,0 2 0 16,2 2 0-16,7 0 0 16,-5 2 0-16,8 2 0 15,-1 0 0-15,-5 3 0 16,6 0 0-16,3 1 0 15,-3 0 0-15,-1-2 0 16,-5 2 0-16,6-1 0 16,-3-3 0-16,-3-2 0 15,-4-3 0-15,5 0 0 0,-7-2 0 16,0-3 0-16,0-2 0 16,0 0 0-1,0 0 0-15,0 0 0 0,0 0 0 16,0 0 0-16,0 0 0 15,-9-10 0-15,-4-6 0 16,-5-4 0-16,3-20 0 16,1 5-315-16,14-4-1536 0</inkml:trace>
  <inkml:trace contextRef="#ctx0" brushRef="#br0" timeOffset="22600.3">17095 4743 1079 0,'0'0'541'0,"0"0"-32"16,0 0-123-16,0 0 92 16,0 0-149-16,0 0-20 15,0 0 9-15,0 3-171 16,0-3-147-16,0 0 0 15,0-8 0-15,0-4 0 0,0-4 0 16,0-3 0 0,0-4 0-16,0-3 0 0,-7-3 0 15,5-4 0-15,0-1 0 16,0-1 0-16,2 2 0 16,-2-2 0-16,2 1 0 15,0-1 0-15,0-2 0 16,0 1 0-16,-8-1 0 15,6 2 0-15,0-2 0 16,-2 4 0-16,-3 1 0 16,5 1 0-16,2 3 0 15,0-2 0-15,0 2 0 16,0-2 0-16,0-2 0 16,0 2 0-16,0 0 0 0,0 0 0 15,0 2 0-15,0 3 0 16,0 0 0-16,0 1 0 15,0-2 0-15,0-3 0 16,0-1 0-16,0-2 0 16,0-2 0-16,-2 0 0 15,0 2 0-15,-3 2 0 16,2 2 0-16,1 3 0 16,2 4 0-16,-2-1 0 15,2 0 0-15,0 2 0 16,0-1 0-16,0 2 0 15,-2-2 0-15,0 3 0 16,-3 1 0-16,3 0 0 16,2 1 0-16,-2 3 0 15,0-2 0-15,0 1 0 0,-3-1 0 16,3 1 0-16,-1 2 0 16,1-3 0-16,0 5 0 15,0 1 0-15,-3 4 0 16,5 1 0-16,0 4 0 15,0 0 0-15,0 0 0 16,0 0 0-16,-2 0 0 16,2 0 0-16,-4 8 0 15,-8 10 0-15,-1 4 0 16,-2 8 0-16,-3 0 0 16,-5 4 0-16,4 0 0 0,-4-2 0 15,5-1 0 1,5-5 0-16,1-4 0 15,6-4 0-15,-1-7 0 0,5-2 0 16,2-5 0-16,0-4 0 16,0 0 0-16,0 0 0 15,0 0 0-15,0 0 0 16,0-3 0-16,0-9 0 16,2-11 0-16,9-5 0 15,5-9 0-15,-1-7 0 16,6-2 0-16,-3 2 0 15,-3 4 0-15,-1 8 0 0,-3 9 0 16,-7 10 0 0,0 5 0-16,1 4 0 0,0 4 0 15,-5 0 0-15,4 0 0 16,7 0 0-16,2 0 0 16,5 13 0-16,7 8 0 15,2 3 0 1,2 1 0-16,-2 4 0 0,-1-3 0 15,-6 0 0-15,-2-3 0 16,-3-6 0-16,-3-3 0 16,-3-4 0-16,-5-3 0 15,-4-6 0-15,2 1 0 16,-2-2 0-16,0 0 0 16,0 0 0-16,0 0 0 15,0 0 0-15,0 0 0 0,0 0 0 16,0 0 0-16,0 0 0 15,0 0 0-15,0 2 0 16,-4 29 0-16,-7 1-462 16,9 0-937-16</inkml:trace>
  <inkml:trace contextRef="#ctx0" brushRef="#br0" timeOffset="24113.35">17545 5119 234 0,'0'0'379'15,"0"0"-86"-15,0 0-22 16,0 0 70-16,0 0 17 16,0 0-14-16,0 0 10 15,-13 2-45-15,13-2-14 16,0 0-9-16,0 0-46 0,0 0-29 15,0 0-30-15,0 0-181 16,11 0 0-16,2 0 0 16,14 0 0-16,4 3 0 15,8-2 0-15,7 1 0 16,6 0 0-16,0-2 0 16,4 2 0-16,2-2 0 15,5 0 0-15,-3 0 0 16,0 0 0-16,7 0 0 15,-4 0 0-15,2-2 0 16,-3-3 0-16,-4 0 0 16,0-1 0-16,-1 2 0 15,1-1 0-15,-2 0 0 16,0 3 0-16,0 0 0 16,2-1 0-16,0 3 0 0,0 0 0 15,-1 0 0 1,1 0 0-16,-4 0 0 0,-5 0 0 15,2 0 0-15,-4 0 0 16,5 0 0-16,-6 0 0 16,1 0 0-16,4 0 0 15,-2 0 0-15,1 0 0 16,-8 0 0-16,-5 0 0 16,0 0 0-16,-6 0 0 15,-2 0 0-15,-3 0 0 16,1 0 0-16,-3 0 0 15,3 0 0-15,0 0 0 16,0 0 0-16,0 0 0 16,-3-5 0-16,-4 3 0 0,-6 0 0 15,1 0 0-15,-6 2 0 16,-5-2 0-16,1 2 0 16,-3-1 0-16,-2 1 0 15,0 0 0-15,0-3 0 16,0 1 0-16,0-2 0 15,0-4 0-15,-7-7 0 16,-6-2 0-16,-2-5 0 16,-1-2 0-16,0 3 0 15,1 6 0-15,6 3 0 16,5 4 0-16,-2 4 0 0,6 2 0 16,0 2 0-16,0 0 0 15,0 0 0-15,0 0 0 16,0 0 0-16,0 0 0 15,10 6 0-15,5 8 0 16,10 2 0-16,-3 6 0 16,0-1 0-16,3 2 0 15,-7 0 0-15,-3-3 0 16,-5-1 0-16,-8 0 0 16,-2-4 0-16,0-1 0 15,0 0 0-15,-12-2 0 16,-3-4 0-16,-3-2 0 15,-4-2 0-15,4 1 0 0,-9-5 0 16,2 0 0 0,-21 0 0-16,3 0-114 0,1-5-1363 0</inkml:trace>
  <inkml:trace contextRef="#ctx0" brushRef="#br0" timeOffset="25725.62">17128 5518 517 0,'0'0'394'0,"0"0"-92"16,0 0 18-16,0 0 159 16,0 0-127-16,0 0 11 0,0 0 12 15,-27-58-8 1,25 46-40-16,0 0-27 0,0 2-300 15,0 0 0-15,-3 3 0 16,5 4 0-16,0 1 0 16,0 2 0-16,0 0 0 15,0 0 0-15,0 5 0 16,0 12 0-16,0 10 0 16,0 6 0-16,-4 9 0 15,0 4 0-15,-6 7 0 16,-3-2 0-16,2 0 0 15,2-1 0-15,-2-1 0 16,2-3 0-16,4 1 0 16,3 2 0-16,0 1 0 15,2 0 0-15,0-2 0 0,0 0 0 16,0-2 0-16,0-2 0 16,0 0 0-16,0-3 0 15,0-1 0-15,0 0 0 16,0-2 0-16,2-2 0 15,0-2 0-15,3 0 0 16,2-5 0-16,-3 0 0 16,3-3 0-16,-1-3 0 15,-4-4 0-15,8 0 0 16,-6-3 0-16,5-2 0 16,-5 0 0-16,0-5 0 15,2 1 0-15,-2-3 0 0,-4-1 0 16,0-4 0-1,0 0 0-15,0-1 0 0,2-1 0 16,-2 0 0-16,0 0 0 16,0 0 0-16,0 0 0 15,0 0 0-15,0 0 0 16,2-1 0-16,5-12 0 16,-3-1 0-16,10-5 0 15,-1-3 0-15,5-4 0 16,7-3 0-16,-1 0 0 15,-4 0 0-15,-2 0 0 16,2 6 0-16,-4-3 0 16,-3 4 0-16,-7 0 0 15,4 2 0-15,-8 4 0 16,-2 2 0-16,0 4 0 16,0 6 0-16,0 1 0 0,0 3 0 15,0 0 0-15,0 0 0 16,0 0 0-16,0 0 0 15,0 10 0-15,-14 4 0 16,1 5 0-16,-5 1 0 16,-4 4 0-16,4-2 0 15,0 2 0-15,1 0 0 16,3 0 0-16,1 1 0 16,0-2 0-16,1 1 0 15,-1-4 0-15,7 0 0 16,-4 0 0-16,1-4 0 15,5 1 0-15,-6-3 0 0,6-3 0 16,2-2 0 0,-2-2 0-16,-3 0 0 0,5-4 0 15,2 2 0-15,-2-5 0 16,0 2 0-16,-3-2 0 16,2 0 0-16,-1 0 0 15,-7 0 0-15,-5 0 0 16,-10 0 0-16,-5-2 0 15,-3-6 0-15,-4-1 0 16,5 2 0-16,4 0 0 16,6 4 0-16,8 1 0 15,6 0 0-15,6-1 0 0,1 3 0 16,2 0 0-16,0 0 0 16,0 0 0-16,0 0 0 15,0 0 0-15,0-1 0 16,0 1 0-16,0 0 0 15,0-3 0-15,0-1 0 16,-29-13 0-16,3-4 0 16,-5-7-1110-16</inkml:trace>
  <inkml:trace contextRef="#ctx0" brushRef="#br0" timeOffset="27367.49">16935 4923 1159 0,'0'0'616'16,"0"0"-248"-16,0 0 18 15,0 0-64 1,0 0-69-16,0 0-58 0,0 0 17 15,-61-37-23-15,41 23-21 16,-7 0-10-16,0 1-88 16,-2-6-70-16,-2 3 0 15,-2-3 0-15,-5-2 0 16,3 1 0-16,-1-1 0 16,1 0 0-16,-2 1 0 15,-3 0 0-15,5-2 0 16,-5 1 0-16,-5-3 0 15,-1 1 0-15,-6-3 0 16,3-1 0-16,-2 1 0 16,2 2 0-16,-3 0 0 0,10 0 0 15,-3 2 0-15,3 0 0 16,0 0 0-16,-1 0 0 16,3-1 0-16,5 0 0 15,-4 3 0-15,8 0 0 16,0 2 0-16,3 1 0 15,-1 2 0-15,0-3 0 16,-6 1 0-16,4-2 0 16,0-1 0-16,-2-3 0 15,-3 1 0-15,9 2 0 16,3 2 0-16,4 4 0 16,2 2 0-16,3 0 0 15,-1 4 0-15,3-2 0 16,-3 2 0-16,1-2 0 15,1 0 0-15,3 3 0 0,0 0 0 16,6 1 0-16,3 2 0 16,-3 1 0-16,5 3 0 15,0 0 0-15,0 0 0 16,0 0 0-16,0 0 0 16,5 0 0-16,9 0 0 15,7 0 0-15,6 0 0 16,12 0 0-16,-2 0 0 15,10 0 0-15,-2 3 0 16,-1-3 0-16,-3 0 0 0,-6 0 0 16,-6 0 0-16,-6 0 0 15,-8 0 0-15,-4 0 0 16,-6 0 0 0,-3-3 0-16,-2 3 0 0,0 0 0 15,0 0 0-15,0 0 0 16,0 0 0-16,0 0 0 15,-12-1 0-15,-5-1 0 16,-10 0 0-16,-14 0 0 16,-1 2 0-16,-4 0 0 15,1 0 0-15,1 0 0 16,3 0 0-16,12 4 0 16,5-2 0-16,13-1 0 0,2-1 0 15,5 3 0-15,4-3 0 16,0 0 0-16,0 4 0 15,0 0 0-15,0 6 0 16,2 8 0-16,11 7 0 16,3 4 0-16,1 5 0 15,1 0 0-15,3-1 0 16,-6-8 0-16,-1-2 0 16,-6-8 0-16,1-2 0 15,-7-5 0-15,0-4 0 16,3-3 0-16,-5-1 0 15,0 0 0-15,0 0 0 16,0 0 0-16,0 0 0 16,0 7 0-16,0 17 0 15,0 0-173-15,0 2-932 0</inkml:trace>
  <inkml:trace contextRef="#ctx0" brushRef="#br0" timeOffset="28644.95">16736 5344 633 0,'0'0'401'0,"0"0"-36"15,0 0 3-15,0 0 116 0,0 0-185 16,0 0-16-16,0 0-34 16,7-7-9-16,-7 7-42 15,0 0-62-15,-3 11 28 16,-10 7 16-16,-14 6-84 16,-4 7-96-16,-11 8 0 15,-16 7 0-15,-2 5 0 16,-9 0 0-16,-1 4 0 15,1-1 0-15,3 2 0 16,-1-1 0-16,-5 6 0 16,5 1 0-16,3-2 0 15,-3 1 0-15,7-5 0 16,0-4 0-16,2-3 0 0,6-6 0 16,8-5 0-16,11-7 0 15,6-9 0-15,4-6 0 16,10-9 0-16,6-1 0 15,0-3 0-15,5-3 0 16,2 0 0-16,0 0 0 16,0 0 0-16,0 0 0 15,0-6 0-15,0-6 0 16,0-7 0-16,0-3 0 16,0-4 0-16,7-6 0 15,-1 3 0-15,8-4 0 16,-3 5 0-16,1 6 0 0,-6 6 0 15,3 4 0 1,-5 4 0-16,-4 6 0 0,0-1 0 16,0 3 0-16,0 0 0 15,0 0 0-15,0 0 0 16,0 11 0-16,0 3 0 16,0 7 0-16,-13-1 0 15,-1 6 0-15,-1-1 0 16,-1 1 0-16,1-2 0 15,-1-2 0-15,5-3 0 16,0-6 0-16,9-1 0 16,-1-2 0-16,3-1 0 15,0-4 0-15,0 2 0 0,14-1 0 16,3-1 0 0,6 2 0-16,-1-3 0 15,5-1 0-15,2 1 0 16,-6-1 0-16,-4-1 0 0,-5-2 0 15,-3 2 0-15,-7-2 0 16,-4 0 0-16,0 0 0 16,0 0 0-16,0 0 0 15,0 0 0-15,0 0 0 16,-27 0 0-16,3-2 0 16,-2-8-874-16</inkml:trace>
  <inkml:trace contextRef="#ctx0" brushRef="#br0" timeOffset="29666.18">17443 5366 1324 0,'0'0'765'16,"0"0"-297"-16,0 0-146 15,0 0-59-15,0 0-55 16,0 0-67-16,0 0 54 0,75 66 24 16,-33-38-28-16,12 6-191 15,2 2 0-15,6 3 0 16,5 0 0-16,3 3 0 15,3 3 0-15,-2-2 0 16,5-4 0-16,-3 3 0 16,4-2 0-16,-4-2 0 15,-1 0 0-15,-8-2 0 16,3-3 0-16,-9-3 0 16,-12-7 0-16,2-2 0 15,-13-5 0-15,-6-2 0 16,0-2 0-16,-2 0 0 15,-7-4 0-15,2 0 0 0,-6 0 0 16,-1-5 0-16,-1 2 0 16,-10-3 0-16,3-2 0 15,-7 0 0-15,0 0 0 16,0 0 0-16,0 0 0 16,0-4 0-16,0-10 0 15,0-4 0-15,-2-4 0 16,-7-4 0-16,-5 1 0 15,3 2 0-15,3 5 0 16,-2 6 0-16,8 3 0 0,0 7 0 16,2 1 0-16,0 1 0 15,0 0 0-15,0 0 0 16,0 0 0-16,0 0 0 16,4 14 0-16,10 1 0 15,-3 5 0-15,-7 1 0 16,-2-1 0-16,-2-1 0 15,0 0 0-15,-13-1 0 16,-9-2 0-16,-7-4 0 16,-2-2 0-16,4-4 0 15,3-4 0-15,6 0 0 16,7-2 0-16,1 0 0 16,6 0 0-16,4-22 0 15,0 0-20-15,0-7-1236 0</inkml:trace>
  <inkml:trace contextRef="#ctx0" brushRef="#br0" timeOffset="31140.73">17226 4914 970 0,'0'0'552'16,"0"0"-206"-16,0 0 144 0,0 0-104 15,0 0-42-15,0 0-67 16,0 0 12-16,74-22-44 16,-47 7-48-16,4-7-197 15,7-2 0-15,4-5 0 16,1-3 0-16,1-4 0 15,1-4 0-15,3 0 0 16,4-1 0-16,0-2 0 16,-4-2 0-16,4 3 0 15,-3 0 0-15,2 1 0 16,-2 2 0-16,5 3 0 16,-8 2 0-16,6 0 0 15,-3 2 0-15,-5 2 0 16,1-2 0-16,-5 1 0 15,0 2 0-15,-9-1 0 0,-2-1 0 16,0 3 0-16,0-2 0 16,7 2 0-16,-1-2 0 15,4-1 0-15,-2-1 0 16,1 6 0-16,-7-1 0 16,-2 5 0-16,-4 1 0 15,-5 6 0-15,-7 2 0 16,-2 4 0-16,-6 3 0 15,2 2 0-15,-5 1 0 16,-2-1 0-16,0 3 0 16,2-2 0-16,-2 3 0 15,0 0 0-15,0 0 0 16,0 0 0-16,0 0 0 16,0 0 0-16,0 0 0 15,0 0 0-15,-11 0 0 0,-5 0 0 16,-6 11 0-16,-12-1 0 15,1 2 0-15,-9-2 0 16,-1-3 0-16,1 1 0 16,2 0 0-16,7-1 0 15,8-1 0-15,9-2 0 16,10-3 0-16,-1-1 0 16,7 0 0-16,0 0 0 15,0 0 0-15,0 0 0 16,0 0 0-16,0 0 0 15,0 0 0-15,0 0 0 16,7 0 0-16,9-1 0 16,1-9 0-16,12-6 0 15,0-3 0-15,7 2 0 0,-7-1 0 16,-5 2 0-16,-1 4 0 16,-6 1 0-16,-3 5 0 15,-5 2 0-15,-5 3 0 16,-4 1 0-16,0 0 0 15,2 0 0-15,-2 0 0 16,0 5 0-16,2 12 0 16,3 2 0-16,-2 8 0 15,-1-1 0-15,-2 0 0 16,0-3 0-16,2-3 0 16,-2-2 0-16,0-5 0 0,2-6 0 15,-2-2 0-15,0-5 0 16,5 0 0-16,-5 0 0 15,0 0 0 1,0 0 0-16,0 0 0 0,0 0 0 16,0 0 0-16,2 0 0 15,-2 0 0-15,0-5 0 16,0-7-557-16,0-8-1094 0</inkml:trace>
  <inkml:trace contextRef="#ctx0" brushRef="#br1" timeOffset="38743.21">17144 4349 1428 0,'0'0'761'15,"0"0"-291"-15,0 0-168 16,0 0-33-16,0 0-70 16,0 0-61-16,-22 0-21 15,11 0-28-15,-3 0-8 0,1 0-21 16,-1 5-35-16,-1-2-1 16,3 1-16-16,-1-2-7 15,5 2 7-15,-6 0-8 16,3-1-1-1,0 0-41-15,4-1-64 0,-2 0-31 16,3 3-103-16,-3-3-219 16,-16 3-110-16,7 0-295 15,1-3-541-15</inkml:trace>
  <inkml:trace contextRef="#ctx0" brushRef="#br1" timeOffset="38998.1">16781 4456 191 0,'0'0'995'0,"0"0"-621"0,0 0 104 16,0 0-133-16,0 0-21 16,0 0-91-16,0 0-55 15,-83 43-52-15,68-33-30 16,5-2-18-16,4-1-27 16,-5-3-12-16,7 0 1 15,-6 0-29-15,6-1-5 16,0 0-6-16,-3-2 0 15,5 2-1-15,0-1-44 16,0 0-72-16,-4 0-81 16,2 1-89-16,-5 2-184 15,1 1-213-15,-4 0-167 0</inkml:trace>
  <inkml:trace contextRef="#ctx0" brushRef="#br1" timeOffset="39235.71">16435 4668 335 0,'0'0'763'0,"0"0"-485"16,0 0 88-16,0 0 111 16,0 0-159-16,0 0-43 15,0 0-86-15,-40 49-55 16,36-44-41-16,-1 2-36 16,3-2-19-16,0-1-10 15,0-2-10-15,0 1-11 16,-4 0-1-16,6 0-7 15,-2-2 1-15,0 1-61 16,2 0-88-16,-6 2-122 16,-13 4-79-16,6 1-459 15,-3-4-301-15</inkml:trace>
  <inkml:trace contextRef="#ctx0" brushRef="#br1" timeOffset="39515.46">16210 4939 329 0,'0'0'669'16,"0"0"-394"-16,0 0 110 16,0 0 2-16,0 0-81 15,0 0-39-15,0 0-75 16,-13 74-56-16,13-67-16 0,-3 2-48 16,3-1-12-1,0 1-21-15,0-4-21 0,0 3 4 16,0 0-11-16,0 3-5 15,0 0-3-15,0 1-3 16,0-2-1-16,0 0-29 16,3-4-72-16,-1-2-133 15,9-2-151-15,0-2-139 16,-4 0-79-16,2 0-449 0</inkml:trace>
  <inkml:trace contextRef="#ctx0" brushRef="#br1" timeOffset="39753.58">16283 5256 983 0,'0'0'336'0,"0"0"4"0,0 0 199 15,0 0-280-15,0 0 24 16,0 0 2-16,0 0-102 16,31 110-87-16,-25-98-34 15,-4 0 18-15,0-2-34 16,0-1-29-16,-2-4-4 15,2-1-13-15,0-1 0 16,5 2 0-16,-5-3-62 16,2 2-74-16,6 0-147 15,1 6-245-15,-3-3-325 16,4 2-133-16</inkml:trace>
  <inkml:trace contextRef="#ctx0" brushRef="#br1" timeOffset="39964.65">16491 5653 755 0,'0'0'577'16,"0"0"-355"-16,0 0 315 16,0 0-253-16,0 0-6 15,0 0-14-15,0 0-149 16,51 97-49-16,-42-86 27 16,-5-2-53-16,4-4-5 15,-4-1-26-15,-2-2 1 16,-2-2-10-16,2 1-73 15,0-1-100-15,7 0-131 16,-5 0-220-16,6 0-164 0</inkml:trace>
  <inkml:trace contextRef="#ctx0" brushRef="#br1" timeOffset="40181.22">16745 5823 120 0,'0'0'1198'16,"0"0"-887"-16,0 0 165 15,0 0-2-15,0 0-217 16,0 0-49-16,0 0-38 16,53 31-66-16,-45-28-48 15,-2 1-45-15,-4-2 5 16,7 0-16-16,-3-2-11 16,6 0-70-16,1 0-105 0,7 0-104 15,1 0-273 1,-6 0-410-16</inkml:trace>
  <inkml:trace contextRef="#ctx0" brushRef="#br1" timeOffset="40391.78">17167 5863 916 0,'0'0'733'0,"0"0"-477"15,0 0 249-15,0 0-168 16,0 0-118-16,0 0-113 15,0 0-49-15,59 0-13 16,-47 0-35-16,-6 0-8 16,5 0-1-16,-1 0-58 15,-4-2-77-15,7-5-98 0,3-5-96 16,-1 5-226-16,-1-3-114 16</inkml:trace>
  <inkml:trace contextRef="#ctx0" brushRef="#br1" timeOffset="40615.87">17529 5757 1075 0,'0'0'515'15,"0"0"-233"-15,0 0 234 16,0 0-150-16,0 0-97 16,0 0-96-16,0 0-81 15,70-24-58-15,-61 22 2 16,-3-3-26-16,6 1-10 0,-6-1-7 15,5-5-69-15,3-2-79 16,-1-3-103-16,7-11-246 16,0 4-149-16,-4 0-282 0</inkml:trace>
  <inkml:trace contextRef="#ctx0" brushRef="#br1" timeOffset="40798.87">17830 5448 1048 0,'0'0'601'0,"0"0"-279"15,0 0 32-15,0 0 19 16,0 0-47-16,0 0-92 16,0 0-109-16,12-66-86 15,-12 56-15-15,0 1-13 16,0-3-11-16,0 3-59 0,0-4-86 16,0 1-124-16,0-7-85 15,0 3-382-15,-4-2-75 0</inkml:trace>
  <inkml:trace contextRef="#ctx0" brushRef="#br1" timeOffset="40969.32">17811 5111 147 0,'0'0'1189'16,"0"0"-839"-16,0 0-34 16,0 0 32-16,0 0-45 15,0 0-153-15,0 0-91 16,-31-70-31-16,23 63-28 15,6 0-10-15,0 0-105 16,-9-10-172-16,9 2-277 16,-7-2-141-16</inkml:trace>
  <inkml:trace contextRef="#ctx0" brushRef="#br1" timeOffset="41164.83">17670 4726 1175 0,'0'0'389'0,"0"0"-87"16,0 0-29-16,0 0-94 15,0 0-110-15,0 0-36 16,0 0-20-16,-83-70-11 0,79 64-2 16,-7-4-45-16,9 2-206 15,-8-2-451-15</inkml:trace>
  <inkml:trace contextRef="#ctx0" brushRef="#br1" timeOffset="41384.93">17479 4448 967 0,'0'0'677'0,"0"0"-123"15,0 0-176-15,0 0-84 16,0 0-69-16,0 0-90 15,0 0-69-15,-81-53-9 0,72 49-39 16,3 1-18-16,-6 1-5 16,8 2-80-16,-3 0-58 15,-1-5-75-15,-2 3-303 16,-3-2-366-16</inkml:trace>
  <inkml:trace contextRef="#ctx0" brushRef="#br1" timeOffset="42015.1">17030 3688 833 0,'0'0'869'16,"0"0"-306"-16,0 0-255 0,0 0-54 16,0 0-48-16,0 0-56 15,0 0-41 1,-80 1-6-16,51 1-4 0,0 0-10 15,3 1-28-15,1-1-44 16,0 1-8 0,7 2-9-16,3 1-24 0,-1 2-52 15,3-1-71-15,-7 5-141 16,0-2-268-16,4-2-316 0</inkml:trace>
  <inkml:trace contextRef="#ctx0" brushRef="#br1" timeOffset="42251.22">16357 3984 751 0,'0'0'716'0,"0"0"-183"16,0 0-161-16,0 0-37 16,0 0-140-16,0 0-76 15,-120 80-42-15,109-70-20 16,-1 0-25-16,10 1-11 15,0-3-15-15,2-1-6 16,-2 1 0-16,2 1-14 16,-2-2-65-16,-3 4-93 15,1 7-164-15,-3-4-144 16,0 0-212-16</inkml:trace>
  <inkml:trace contextRef="#ctx0" brushRef="#br1" timeOffset="42502.4">15967 4403 1020 0,'0'0'370'15,"0"0"179"-15,0 0-199 16,0 0-58-16,0 0-56 16,0 0-64-16,0 0-42 15,-85 75-55-15,79-70-36 16,-1 4-14-16,3-4-24 15,-4 2 6-15,4-2-7 16,0 3-12-16,-5 0-110 16,-3 5-59-16,2 4-187 15,-1-2-246-15,-1-1-153 0</inkml:trace>
  <inkml:trace contextRef="#ctx0" brushRef="#br1" timeOffset="42756.07">15568 4903 886 0,'0'0'491'15,"0"0"-110"-15,0 0-2 16,0 0-23-16,0 0-203 16,-43 120 38-16,32-92-4 0,5 0-110 15,-6 0-14-15,8-6-3 16,-3-1-27-16,5-4-18 15,2-2-14-15,0 1-1 16,0-3-12 0,0 0-43-16,0 1-67 0,0 0-180 15,7 5-15-15,-1-2-515 16,4-1-489-16</inkml:trace>
  <inkml:trace contextRef="#ctx0" brushRef="#br1" timeOffset="42984.18">15637 5750 1174 0,'0'0'322'15,"0"0"299"-15,0 0-140 0,0 0-250 16,0 0-62-16,74 104-69 16,-63-84-31-16,2-1-14 15,-1 0-41-15,-2-2 11 16,9 0-13-16,-9-4-12 15,9-1-11-15,-2 2-112 16,1-2-89-16,18 7-256 16,-7-3-184-16,0-2-92 0</inkml:trace>
  <inkml:trace contextRef="#ctx0" brushRef="#br1" timeOffset="43183.21">16250 6291 732 0,'0'0'296'15,"0"0"101"-15,0 0-47 16,0 0 132-16,0 0-107 0,0 0-105 16,103 105-21-16,-94-97-83 15,-3-1-79-15,-4-4-47 16,0 1-39-16,4-1 6 16,-2-1-7-16,5 0-66 15,-1 1-100-15,21 1-124 16,-2-1-293-16,-2-1-367 0</inkml:trace>
  <inkml:trace contextRef="#ctx0" brushRef="#br1" timeOffset="43396.26">16798 6541 689 0,'0'0'1282'15,"0"0"-1007"-15,0 0 100 16,0 0 121-16,0 0-322 15,116 22-107-15,-102-19-33 16,-1 2-20-16,-2-1 7 16,1-1-21-16,-2-3-5 15,4 0-52-15,4 0-152 16,13 0-143-16,-2 0-222 16,-2 0-188-16</inkml:trace>
  <inkml:trace contextRef="#ctx0" brushRef="#br1" timeOffset="43595.3">17481 6611 1388 0,'0'0'380'0,"0"0"-68"0,0 0 56 16,0 0-112-16,0 0-90 15,0 0-75-15,120 20-37 16,-109-18-44-16,1-2-2 15,-6 0-8-15,5 0-86 16,5 0-127-16,-1 0-177 16,1 0-387-16</inkml:trace>
  <inkml:trace contextRef="#ctx0" brushRef="#br1" timeOffset="43814.89">18129 6543 1250 0,'0'0'933'0,"0"0"-732"16,0 0 87-16,0 0-42 15,0 0-86-15,0 0-83 16,116-53-56-16,-105 42-21 16,1-1-41-16,-4-5-60 15,11 2-62-15,-2-4-142 16,12-13-246-16,-4 6-90 0,-1 1-265 15</inkml:trace>
  <inkml:trace contextRef="#ctx0" brushRef="#br1" timeOffset="44003.9">18561 6188 682 0,'0'0'846'0,"0"0"-480"16,0 0-57-16,0 0-43 15,0 0-32-15,0 0-73 16,0 0-88-16,41-110-52 15,-26 89-21-15,8 3-57 16,-5 0 44-16,-1 3-38 16,4-1-247-16,-4 0-211 15,-1-11 195-15,-1 3-239 16,-1 1-609-16</inkml:trace>
  <inkml:trace contextRef="#ctx0" brushRef="#br1" timeOffset="44179.36">18773 5610 1058 0,'0'0'299'16,"0"0"-36"-16,0 0-16 15,0 0-23-15,0 0-4 16,10-120-88-16,-8 97-80 16,0-3-52-16,0-3-126 15,7-17-445-15,-5 4 410 16,6 4-491-16</inkml:trace>
  <inkml:trace contextRef="#ctx0" brushRef="#br1" timeOffset="44347.4">18796 4913 696 0,'0'0'262'0,"0"0"-126"15,0 0-43-15,0 0 5 16,0 0-60-16,-80-115-38 16,66 92-304-16</inkml:trace>
  <inkml:trace contextRef="#ctx0" brushRef="#br1" timeOffset="44529.89">18486 4493 88 0,'0'0'1015'16,"0"0"-773"-16,0 0-36 15,0 0-60-15,0 0-95 16,0 0-51-16,-120-72-101 16,97 58-153-16,4 0-540 0</inkml:trace>
  <inkml:trace contextRef="#ctx0" brushRef="#br1" timeOffset="44729.91">18067 4180 1088 0,'0'0'221'0,"0"0"-72"15,0 0 23-15,0 0-60 16,0 0-75-16,0 0-22 15,0 0-15-15,-107-59-24 16,100 47-87-16,-8-6-125 16,4 1-139-16,-1 2-264 0</inkml:trace>
  <inkml:trace contextRef="#ctx0" brushRef="#br1" timeOffset="44911.4">17788 3921 975 0,'0'0'349'15,"0"0"-92"-15,0 0 99 0,0 0-9 16,0 0-116-16,0 0-131 16,0 0-67-16,-114-97-20 15,99 89-8-15,-1-1-5 16,1 2-75-16,1-4-85 16,-3-4-111-16,1 0-230 15,3 2-165-15</inkml:trace>
  <inkml:trace contextRef="#ctx0" brushRef="#br1" timeOffset="45055.78">17402 3624 552 0,'0'0'215'15,"0"0"-66"-15,0 0-149 0,0 0-69 16,0 0-278-16</inkml:trace>
  <inkml:trace contextRef="#ctx0" brushRef="#br1" timeOffset="45236.75">17088 3592 918 0,'0'0'335'0,"0"0"-163"15,0 0-51-15,0 0-46 16,0 0-41-16,0 0-34 16,0 0-195-16,-14 32-704 0</inkml:trace>
  <inkml:trace contextRef="#ctx0" brushRef="#br2" timeOffset="53457.2">15649 5631 2304 0,'0'0'795'16,"0"0"-463"-16,0 0 39 16,0 0-77-16,0 0-294 15,0 0 0-15,-25-27 0 16,13 27 0-16,-3 0 0 16,1 0 0-16,-1 0 0 15,1 11 0-15,1 3 0 16,5-1 0-16,-2 4 0 15,8 1 0-15,2 0 0 0,0-2 0 16,4-3 0-16,10 1 0 16,3-7 0-16,6-3 0 15,-5-4 0-15,-3 0 0 16,1 0 0-16,-3-4 0 16,-1-6 0-16,-8-4 0 15,-4-3 0-15,0 4 0 16,0-3 0-16,-2 2 0 15,-12 2 0-15,-1 4 0 16,-1 1 0-16,-1 7 0 16,-1 0 0-16,-3 0 0 15,8 8 0-15,5 7 0 16,-2 3 0-16,6-2 0 16,4 2 0-16,0-3 0 15,2-1 0-15,16-5 0 0,-1-6 0 16,8-3 0-16,2 0 0 15,0 0 0-15,-7-5 0 16,0-7 0-16,-9 0 0 16,-2-2 0-16,-7 2 0 15,-2-1 0-15,0 6 0 16,-2-2 0-16,-13 6 0 16,-1 3 0-16,-7 0 0 15,6 0 0-15,1 3 0 16,5 9 0-16,5 1 0 15,6-4 0-15,0-2 0 16,0-2 0-16,6-2 0 16,5-3 0-16,3 0 0 0,-8 0 0 15,3 0 0-15,-7-8 0 16,-2-2 0-16,0 0 0 16,0 1 0-16,0-1 0 15,0 5 0-15,-4 1 0 16,-3 2 0-16,3 2 0 15,-10 0 0-15,-1 7-135 16,-3 6-930-16</inkml:trace>
  <inkml:trace contextRef="#ctx0" brushRef="#br2" timeOffset="54503.98">14937 5758 1333 0,'0'0'1321'0,"0"0"-597"16,0 0-255-16,0 0-220 16,0 0-249-16,0 0 0 15,0 0 0-15,-35-49 0 16,16 47 0-16,2 2 0 15,-1 0 0-15,-7 0 0 0,4 0 0 16,-4 8 0-16,-2 3 0 16,0 4 0-16,2 1 0 15,8-3 0-15,1 6 0 16,3-1 0-16,11 3 0 16,2 0 0-16,0 1 0 15,2-2 0-15,15 1 0 16,6-8 0-16,-3-1 0 15,2-5 0-15,-4-5 0 16,5-2 0-16,-6 0 0 0,1-5 0 16,-3-9 0-1,8-4 0-15,-7-5 0 16,-1 0 0-16,-3-3 0 16,-6 2 0-16,1 0 0 15,-3 5 0-15,-2-1 0 0,-2 5 0 16,0 2 0-16,0 6 0 15,0 1 0-15,0 4 0 16,0-1 0-16,0 3 0 16,0 0 0-16,0 0 0 15,0 0 0-15,0 0 0 16,7 3 0-16,-2 5 0 16,-1 6 0-16,7 2 0 15,5 2 0-15,-3 1 0 0,3 2 0 16,-3-1 0-16,5-1 0 15,0-2 0-15,-2-1 0 16,-3 0 0-16,1-2 0 16,-4-2 0-16,1-2 0 15,-3-2 0-15,-2-2 0 16,-6-1 0-16,2-2 0 16,0-1 0-16,-2-2 0 15,0 2 0-15,0-2 0 16,0 0 0-16,0 0 0 15,0 0 0-15,0 0 0 16,0 0 0-16,0 0 0 16,0 0 0-16,-4-7 0 15,-23-14 0-15,0 5 0 16,5-2-1201-16</inkml:trace>
  <inkml:trace contextRef="#ctx0" brushRef="#br2" timeOffset="56221.57">16714 5905 1051 0,'0'0'1119'15,"0"0"-488"-15,0 0-279 16,0 0 7-16,0 0-62 15,0 0-96-15,0 0-115 0,0-36-86 16,0 36 0 0,-2-2 0-16,-3 2 0 0,-2 0 0 15,1 0 0-15,-5 0 0 16,-1 0 0-16,4 2 0 16,-1 6 0-16,-1 1 0 15,6-2 0-15,4 0 0 16,0 0 0-16,0-5 0 15,12-2 0-15,3 0 0 16,5 0 0-16,2 0 0 16,-4-9 0-16,-2-5 0 15,-3 2 0-15,-4-3 0 16,-7 1 0-16,-2 2 0 16,0 2 0-16,0 3 0 15,-4 2 0-15,-5 3 0 0,-5 2 0 16,1 0 0-16,2 0 0 15,2 4 0-15,0 4 0 16,3-1 0-16,1-4 0 16,5-1 0-16,0-2 0 15,0 0 0-15,0 0 0 16,0 0 0-16,0 0 0 16,0 0 0-16,0-5 0 15,0-4 0-15,-2 6 0 16,0-2 0-16,2 3 0 15,0 2 0-15,-3 0 0 16,-4 0 0-16,3 7-345 16,4 5-695-16</inkml:trace>
  <inkml:trace contextRef="#ctx0" brushRef="#br2" timeOffset="57215.21">17452 6002 1892 0,'0'0'877'0,"0"0"-318"15,0 0-178-15,0 0 6 16,0 0-387-16,0 0 0 15,0 0 0-15,6-14 0 16,5 28 0-16,1 4 0 16,3 5 0-16,1 6 0 15,-1 3 0-15,-1 0 0 16,-3-2 0-16,-5-2 0 16,4-2 0-16,-6-6 0 15,-2-6 0-15,-2-7 0 0,5 0 0 16,-5-7 0-16,0 0 0 15,0 0 0-15,2 0 0 16,-2-4 0-16,2-8 0 16,0-8 0-16,0-2 0 15,10-6 0-15,-1-2 0 16,-3 0 0-16,11 0 0 16,-1 5 0-16,-3 6 0 15,1 5 0-15,-1 4 0 16,6 3 0-16,-4 6 0 15,1 1 0-15,-3 0 0 16,3 0 0-16,3 0 0 16,-6 8 0-16,1 4 0 15,-3 2 0-15,1 2 0 16,-8 0 0-16,3 1 0 0,-5 0 0 16,-4 0 0-16,0 4 0 15,0-1 0-15,0 0 0 16,-8 0 0-16,-11 0 0 15,2-2 0-15,1-4 0 16,-3-5 0-16,-4 0 0 16,5-2 0-16,-6-6 0 15,4 2 0-15,-3-3 0 16,6 0 0-16,1 0 0 16,3 0 0-16,1 0 0 15,1-4 0-15,7-3 0 16,0 1 0-16,-4-2 0 15,6-1 0-15,2-10 0 0,0 3 0 16,0-4-822-16</inkml:trace>
  <inkml:trace contextRef="#ctx0" brushRef="#br2" timeOffset="58217.39">17385 4374 1594 0,'0'0'963'0,"0"0"-374"16,0 0-96-16,0 0-196 15,0 0-137-15,0 0-160 16,0 0 0-16,0-19 0 16,0 19 0-16,0 0 0 15,-2 0 0-15,-8 2 0 16,2 9 0-16,-3 7 0 15,-1-4 0-15,8 3 0 16,-3-4 0-16,7-4 0 16,0-2 0-16,0-5 0 15,11-2 0-15,3 0 0 0,1 0 0 16,-1-9 0 0,-3-3 0-16,-7-2 0 0,3 1 0 15,-4 1 0-15,-3 1 0 16,0 2 0-16,0 4 0 15,0 1 0-15,0 4 0 16,0 0 0-16,0 0 0 16,0 0 0-16,0 0 0 15,0 0 0-15,0 0 0 16,0 0 0-16,0 0 0 0,0 0 0 16,0-2 0-16,-3-1 0 15,-6 0 0-15,5-1 0 16,-5 2 0-16,2-1 0 15,-11 3 0-15,2 0-635 16,3 0-882-16</inkml:trace>
  <inkml:trace contextRef="#ctx0" brushRef="#br2" timeOffset="59045.71">17641 3846 1452 0,'0'0'921'16,"0"0"-390"-16,0 0-203 16,0 0-15-16,0 0-86 15,0 0-55-15,0 0-20 16,-17-3-152-16,5 2 0 15,-1-1 0-15,-5 0 0 16,-3 2 0-16,4 0 0 16,-3 0 0-16,-2 0 0 15,6 0 0-15,3 8 0 0,-3 0 0 16,5 1 0-16,4 2 0 16,-2 1 0-16,7 2 0 15,-2 4 0-15,-1 2 0 16,5 2 0-16,0-2 0 15,0 2 0-15,0-1 0 16,0-2 0-16,9-1 0 16,0-2 0-16,-2-1 0 15,0-3 0-15,-1-5 0 16,-4 0 0-16,7-3 0 16,-4-3 0-16,-3 1 0 0,5-2 0 15,-3 3 0 1,7-3 0-16,-4 0 0 0,4 0 0 15,2 0 0-15,-3 0 0 16,-4 0 0-16,1 0 0 16,-3 0 0-16,-2 0 0 15,-2 0 0-15,0 0 0 16,0 0 0-16,0 0 0 16,0 0 0-16,0-13 0 15,0-2-105-15,-6-1-1057 0</inkml:trace>
  <inkml:trace contextRef="#ctx0" brushRef="#br2" timeOffset="62276.3">10989 3589 2183 0,'0'0'822'0,"0"0"-209"16,0 0-135-1,0 0-478-15,0 0 0 0,0 0 0 16,-13-75 0-16,13 75 0 16,0 15 0-16,0 11 0 15,0 11 0-15,0 12 0 16,0 9 0-16,-3 9 0 15,1 4 0-15,-2 1 0 16,-3-2 0-16,3-7 0 16,-7-6 0-16,6-11 0 15,-2-11 0-15,5-8 0 0,-2-9 0 16,2-10 0-16,0-6 0 16,-3-2 0-1,3 0 0-15,-10 0 0 0,-3-17 0 16,-3-2 0-16,-7-9 0 15,-6-6 0-15,0-8 0 16,0-1 0-16,4-3 0 16,3 4 0-16,2 6 0 15,3 4 0-15,9 6 0 16,-2 6 0-16,3 7 0 16,5 0 0-16,0 6 0 15,-1 2 0-15,5 0 0 0,-2 3 0 16,2 2 0-1,0 0 0-15,0 0 0 0,0 0 0 16,0 0 0 0,0 0 0-16,0 0 0 0,0 0 0 15,2 0 0 1,11 11 0-16,28 11-525 0,-8-2-335 16,3-3-792-16</inkml:trace>
  <inkml:trace contextRef="#ctx0" brushRef="#br2" timeOffset="62987.21">11519 3934 1776 0,'0'0'767'16,"0"0"-289"-16,0 0-127 15,0 0-40-15,0 0-71 16,0 0-67-16,0 0-173 16,-64-56 0-16,51 56 0 15,-5 0 0-15,0 0 0 16,0 0 0-16,-4 0 0 15,2 8 0-15,0 4 0 16,-3-1 0-16,8 1 0 0,-3 2 0 16,3 4 0-16,1-4 0 15,3 1 0-15,-2 2 0 16,6-2 0-16,0 3 0 16,3 2 0-16,2-1 0 15,2 1 0-15,0-2 0 16,0-3 0-16,0 0 0 15,4-4 0-15,5 2 0 16,0-5 0-16,2 1 0 16,0-4 0-16,1 1 0 15,-4-2 0-15,3 0 0 16,1 0 0-16,-1-2 0 16,-1 0 0-16,4 0 0 15,-1-2 0-15,1 2 0 16,-1-2 0-16,1 2 0 0,-5-2 0 15,-3 0 0-15,1 0 0 16,-2 0 0-16,-5 0 0 16,2 0 0-16,-2 0 0 15,0 0 0-15,0 0 0 16,0 0 0-16,0 0 0 16,0 0 0-16,0 0 0 15,0 0 0-15,0 0 0 16,0 0 0-16,0 0 0 15,0 0 0-15,-2 0 0 16,-1 0 0-16,-4 0 0 0,-6 0-183 16,5 2-764-16,-8-2-1267 15</inkml:trace>
  <inkml:trace contextRef="#ctx0" brushRef="#br2" timeOffset="63792.33">10153 3878 173 0,'0'0'1612'0,"0"0"-759"16,0 0-315-16,0 0-69 15,0 0-144-15,0 0-199 0,0 0-126 16,-15 0 0-16,6 0 0 16,-5 0 0-16,-1 0 0 15,-7 2 0-15,-3 4 0 16,-2 0 0-16,0 0 0 16,1 0 0-16,4-1 0 15,6-2 0-15,5-1 0 16,4-2 0-16,5 0 0 15,2 0 0-15,0 0 0 16,0 0 0-16,0 0 0 16,0 0 0-16,0 0 0 0,0 0 0 15,0 0 0 1,0 0 0-16,0 0 0 0,0 0 0 16,15 0-114-16,1 0-600 15,4 0-310-15</inkml:trace>
  <inkml:trace contextRef="#ctx0" brushRef="#br2" timeOffset="64134.75">10149 4045 980 0,'0'0'674'15,"0"0"-288"-15,0 0 90 16,0 0-114-16,0 0-48 0,0 0-10 15,0 0-1-15,-20 26-6 16,4-19-297-16,-1 2 0 16,-6-4 0-16,5 3 0 15,-7-2 0-15,8-2 0 16,-3 0 0-16,0-1 0 16,6-2 0-16,1-1 0 15,8 0 0-15,1 0 0 16,2 0 0-16,-3 0 0 15,5 0 0-15,0 0 0 16,0 0 0-16,0 0 0 16,0 0 0-16,0 0 0 15,0 0 0-15,-2 0 0 0,-9-1-233 16,2-7-1028-16</inkml:trace>
  <inkml:trace contextRef="#ctx0" brushRef="#br2" timeOffset="64982.01">9272 3643 1098 0,'0'0'1045'15,"0"0"-362"1,0 0-129-16,0 0-79 0,0 0-234 16,-46-112-241-16,40 101 0 15,1 2 0-15,2 5 0 16,3 4 0-16,0 0 0 15,0 0 0 1,0 13 0-16,0 13 0 0,0 11 0 16,0 11 0-16,0 9 0 15,0 1 0-15,0 1 0 16,0-1 0-16,0-3 0 16,0-6 0-16,-2-3 0 15,2-9 0-15,0-6 0 16,0-9 0-16,0-8 0 15,0-7 0-15,-2-2 0 0,2-5 0 16,0 0 0-16,-7 0 0 16,5 0 0-16,-2 0 0 15,-7-11 0-15,-1-4 0 16,-5-5 0-16,-8-8 0 16,-4-4 0-16,0-9 0 15,-6 0 0-15,-4-2 0 16,4 3 0-16,-1 4 0 15,9 6 0-15,5 5 0 16,0 5 0-16,8 3 0 16,-3 0 0-16,3 2 0 15,1 2 0-15,-1 1 0 16,8 6 0-16,-1 2 0 16,7 3 0-16,0 1 0 15,0 0 0-15,0 0 0 0,0 0 0 16,0 0 0-16,7 0 0 15,5 5 0-15,3 9 0 16,5 1 0-16,22 6-303 16,-2-3-525-16,1-4-389 0</inkml:trace>
  <inkml:trace contextRef="#ctx0" brushRef="#br2" timeOffset="65695.39">9442 3677 1480 0,'0'0'754'16,"0"0"-214"-16,0 0-27 16,0 0-157-16,0 0-101 15,0 0-57-15,0 0-198 16,0-14 0-16,0 28 0 15,0 8 0-15,0 9 0 16,0 6 0-16,0 10 0 16,0 2 0-16,0 4 0 15,0 1 0-15,0-1 0 16,0-3 0-16,0-6 0 16,0-11 0-16,0-3 0 0,0-11 0 15,0-5 0-15,0-9 0 16,2 0 0-16,-2-5 0 15,0 0 0-15,0 0 0 16,0-5 0-16,0-8 0 16,0-5 0-16,5-9 0 15,1-4 0-15,4-3 0 16,-2-2 0-16,11 2 0 16,-2 5 0-16,3 7 0 15,3 6 0-15,-2 4 0 16,4 4 0-16,-2 5 0 15,-1 3 0-15,-2 0 0 16,0 0 0-16,-2 9 0 0,-3 9 0 16,4 2 0-16,-4 4 0 15,-1 4 0-15,-6 0 0 16,1 1 0-16,-5-3 0 16,-2-4 0-16,-2-1 0 15,0-1 0-15,-2-3 0 16,-11-1 0-16,-5 0 0 15,1-2 0-15,-6-4 0 16,-4-2 0-16,5-2 0 16,-2-2 0-16,-1-4 0 15,7 0 0-15,5 0 0 16,1 0 0-16,8 0 0 16,0 0 0-16,-3 0 0 0,5 0 0 15,-2 0 0 1,-6-4 0-16,-9-4 0 0,-4 2-362 15,1-2-1642-15</inkml:trace>
  <inkml:trace contextRef="#ctx0" brushRef="#br2" timeOffset="71633.7">8212 3688 1371 0,'0'0'842'0,"0"0"-314"15,0 0-47-15,0 0-138 16,0 0-19-16,0 0-117 15,-7-59-207-15,7 59 0 16,0 0 0-16,0 0 0 16,0 4 0-16,0 13 0 15,7 6 0-15,6 7 0 16,-2 6 0-16,-1 5 0 16,-4 3 0-16,-2 0 0 15,-4-3 0-15,0 0 0 16,0-7 0-16,0-4 0 15,0-3 0-15,0-8 0 16,-6-1 0-16,-10-1 0 16,-6-2 0-16,-7-1 0 0,-5 1 0 15,-4-1 0-15,3 0 0 16,-1-1 0-16,3-2 0 16,6-2 0-16,2 0 0 15,10-3 0-15,1-4 0 16,12-1 0-16,0-1 0 15,2 0 0-15,0 0 0 16,0 0 0-16,0 0 0 16,0 0 0-16,0 0 0 15,9 0 0-15,9 0-119 0,-1 0-578 16,1-9-417-16</inkml:trace>
  <inkml:trace contextRef="#ctx0" brushRef="#br2" timeOffset="71916.45">8051 3962 2155 0,'0'0'630'15,"0"0"-162"-15,0 0 54 16,0 0-201-16,0 0-321 16,0 0 0-16,0 0 0 15,0-38 0-15,0 44 0 16,0 12 0-16,4 8 0 0,8 4 0 15,-3 3 0-15,-1-4 0 16,2 0 0-16,-6-10 0 16,3-2 0-16,-5-7 0 15,-2-6 0-15,0 0 0 16,0-4 0-16,0 0 0 16,-9 0-41-16,-7 0-577 15,-1 0-471-15</inkml:trace>
  <inkml:trace contextRef="#ctx0" brushRef="#br2" timeOffset="72776.93">7913 3987 605 0,'0'0'1776'16,"0"0"-1272"-16,0 0-202 0,0 0 244 15,0 0-183-15,0 0-363 16,0 0 0-16,-72-20 0 15,66 41 0-15,-5 9 0 16,-1 7 0-16,-3 4 0 16,1 5 0-16,-1-1 0 15,1-1 0-15,-1-4 0 16,1-2 0-16,1-5 0 16,-2 0 0-16,6-8 0 15,-2-5 0-15,4-8 0 16,0-5 0-16,5-3 0 15,0-4 0-15,2 0 0 16,0 0 0-16,-5-4 0 0,5-10 0 16,0-6 0-16,0-4 0 15,-2-6 0-15,0-4 0 16,0-4 0-16,2 0 0 16,-2 0 0-16,-3 3 0 15,1 6 0-15,-1 4 0 16,-2 6 0-16,1 5 0 15,-3 6 0-15,-5 1 0 16,-1 5 0-16,-7 2 0 16,-5 0 0-16,-2 0 0 15,2 9 0-15,2 2 0 16,6 5 0-16,5 2 0 16,7 3 0-16,5 0 0 0,2 1 0 15,0 3 0 1,0-3 0-16,9-2 0 15,-2-5 0-15,2-2 0 0,-5-6 0 16,-2-2 0-16,-2-3 0 16,0-2 0-16,0 0 0 15,-2 0 0-15,-11 0 0 16,-7 0 0-16,-7-7 0 16,-6-4 0-16,-5-1 0 15,-3 0 0-15,4 1 0 16,3-1 0-16,7 4 0 15,12 5 0-15,1-1 0 0,12 2 0 16,-2 2 0 0,4 0 0-16,0 0 0 0,0 0 0 15,0 0 0-15,0 0 0 16,0 0 0-16,0 6 0 16,0 10 0-16,4 6 0 15,3 6 0-15,2 4 0 16,-2 2 0-16,1 2 0 15,-1 1 0-15,0-1 0 16,0-3 0-16,-3-1 0 16,0-1 0-16,1-8 0 15,-3-2 0-15,0-4 0 16,-2-5 0-16,0-7 0 16,0-5-792-16,0 0-1607 0</inkml:trace>
  <inkml:trace contextRef="#ctx0" brushRef="#br2" timeOffset="73065.7">7648 3449 3052 0,'0'0'790'0,"0"0"-536"16,0 0-254-16,0 0 0 15,0 0 0-15,0 0 0 0,0 0 0 16,0-7 0 0,0 7 0-16,0 0 0 0,0 0 0 15,0 7 0-15,-23 6 0 16,6-4-326-16,-3-7-1424 0</inkml:trace>
  <inkml:trace contextRef="#ctx0" brushRef="#br2" timeOffset="74464.16">6743 3828 1855 0,'0'0'692'0,"0"0"-218"16,0 0 14-16,0 0-161 16,0 0-67-16,0 0-260 15,0 0 0-15,-7-46 0 0,7 46 0 16,0 0 0-16,0 0 0 15,0 0 0-15,0 0 0 16,0 3 0-16,7 8 0 16,1 5 0-16,2 0 0 15,-4 6 0-15,5 0 0 16,1 1 0-16,-6 0 0 16,7 0 0-16,-5-4 0 15,0 1 0-15,-3-1 0 16,-1-4 0-16,-2-4 0 15,-2 1 0-15,0-4 0 16,0-3 0-16,0 2 0 16,-13-2 0-16,-7 1 0 0,-9 2 0 15,-9-1 0 1,-4 1 0-16,-5-3 0 0,3 2 0 16,-1-4 0-1,7 0 0-15,3-3 0 0,0 0 0 16,7 0 0-16,1 0 0 15,7-4 0-15,2-5 0 16,5 1 0-16,2 1 0 16,1-1 0-16,10-1 0 15,0 0 0-15,0-1 0 16,0-3 0-16,0 1 0 16,0-2 0-16,10 0 0 15,1 1 0-15,4-2 0 16,1 1 0-16,2 2 0 15,2 2 0-15,0 3 0 16,0 0 0-16,-2 2 0 16,-2 2 0-16,-3 1 0 0,-5 2 0 15,2 0 0-15,-6 0 0 16,3 0 0-16,-3 0 0 16,0 2 0-16,2 8 0 15,-4 0 0-15,0-2 0 16,-2 2 0-16,0-1 0 15,0 0 0-15,0-1 0 16,-10 2 0-16,-7 2 0 16,-10 0 0-16,-4 0 0 15,-7 0 0-15,0 1 0 16,0-6 0-16,3-3 0 0,1-1 0 16,3-3 0-16,4 0 0 15,5 0 0-15,-1 0 0 16,6-7 0-1,-4 0 0-15,4-4 0 0,-1 1 0 16,3 3 0-16,3-2 0 16,3 5 0-16,5 0 0 15,2 0 0-15,0 2 0 16,0-1 0-16,-4 0 0 16,6-1 0-16,0 3 0 15,0-4 0-15,-2 3 0 16,2 0 0-16,0-1 0 0,0 3 0 15,0 0 0-15,0 0 0 16,0 0 0-16,0 0 0 16,0 0 0-16,0 0 0 15,0 0 0-15,0 0 0 16,0 0 0-16,0 0 0 16,0 0 0-16,0 0 0 15,0 0 0-15,0 0 0 16,2 0 0-16,4 0 0 15,2 0 0-15,7 0-278 16,4 0-437-16,-9 0-453 0</inkml:trace>
  <inkml:trace contextRef="#ctx0" brushRef="#br2" timeOffset="75336.53">6809 3445 1787 0,'0'0'819'16,"0"0"-476"-16,0 0 27 15,0 0-63-15,0 0-124 16,0 0-84-16,0 0-24 16,-102 18-27-16,80-13-42 15,4 2 4-15,2-3-10 16,3 0-25-16,-1 1-55 15,1 2-122-15,-11 7-149 0,1 0-396 16,-4 0-706-16</inkml:trace>
  <inkml:trace contextRef="#ctx0" brushRef="#br2" timeOffset="76004.81">5909 3942 401 0,'0'0'1720'15,"0"0"-1111"-15,0 0-229 16,0 0-34-16,0 0-115 15,0 0-93-15,0 0-48 16,-80-60 15-16,73 46-29 16,5 2-76-16,2-2 0 15,0 0 0-15,0 2 0 16,0 1 0-16,0 2 0 16,7 2 0-16,3 2 0 0,9 3 0 15,3 0 0-15,2 2 0 16,3 0 0-16,-5 0 0 15,5 8 0 1,-4 4 0-16,-6 2 0 16,-1 0 0-16,-5 4 0 0,-5-1 0 15,0 4 0-15,-6 4 0 16,0 1 0-16,0 6 0 16,-14 1 0-16,-7 1 0 15,0 3 0-15,-4-2 0 16,0-2 0-16,7-4 0 15,1 0 0-15,3-1 0 16,3-3 0-16,5 0 0 16,-1-1 0-16,5-4 0 15,2-2 0-15,0-1 0 0,0-4 0 16,0 1 0-16,9-2 0 16,1-2 0-16,4-1 0 15,-1-1 0-15,6-5 0 16,-2-1 0-16,3-2 0 15,1 0 0-15,-2 0 0 16,-1 0 0-16,-3-8 0 16,-1-2 0-16,-1-4 0 15,3-12 0-15,-3 1-684 16,-4 0-654-16</inkml:trace>
  <inkml:trace contextRef="#ctx0" brushRef="#br2" timeOffset="76248.95">6157 3363 2208 0,'0'0'724'15,"0"0"-518"-15,0 0 98 16,0 0-11-16,0 0-181 16,0 0-107-16,-154 29-5 15,102-16-303-15,10-5-655 0</inkml:trace>
  <inkml:trace contextRef="#ctx0" brushRef="#br2" timeOffset="77401.52">5559 3601 1949 0,'0'0'820'16,"0"0"-516"-16,0 0-16 16,0 0-8-16,0 0-82 15,0 0-103-15,0 0-22 16,-75 23 16-16,52-6-89 16,-2 4 0-16,5 2 0 0,3 1 0 15,3-2 0-15,12 1 0 16,2-2 0-16,0 0 0 15,16-1 0-15,11-5 0 16,2 2 0-16,4-7 0 16,-2-2 0-16,-4-2 0 15,-8-3 0-15,0 0 0 16,-11-1 0-16,-6 0 0 16,1 0 0-16,-3-2 0 15,0 2 0-15,0 0 0 16,-5-1 0-16,-10 6 0 15,-10 3 0-15,-6 2 0 16,-6 0 0-16,-4 2 0 0,1-3 0 16,7-2 0-16,6-3 0 15,6-4 0-15,11-2 0 16,3 0 0-16,3 0 0 16,-4-10 0-16,8-4 0 15,-2-6 0-15,0-2 0 16,0-6 0-16,0-4 0 15,0-4 0-15,2-4 0 16,-3-3 0-16,3 0 0 16,-2 0 0-16,2 7 0 15,-2 6 0-15,2 10 0 16,0 8 0-16,0 6 0 16,0 3 0-16,0 3 0 0,0 0 0 15,0 0 0-15,0 15 0 16,0 5 0-16,2 10 0 15,3 4 0-15,-1 6 0 16,-2 3 0-16,-2-2 0 16,0 0 0-16,-2-1 0 15,-13-4 0-15,-6-1 0 16,-1-2 0-16,0-3 0 16,4-3 0-16,4-3 0 15,8-6 0-15,1-2 0 16,5-2 0-16,0-1 0 15,0 2 0-15,7 0 0 16,0 2 0-16,0-2 0 0,-5 3 0 16,-2 0 0-1,0-1 0-15,0-3 0 0,-4-1 0 16,-15-1 0-16,-3-3 0 16,-2-3 0-16,-1-6 0 15,1 0 0-15,-1 0 0 16,6-6 0-16,-2-12 0 15,3-4 0-15,3-5 0 16,3 0 0-16,6-4 0 16,3 1 0-16,3 2 0 15,0 2 0-15,11 4 0 16,7 5 0-16,11 0 0 16,-4 5-300-16,-8 4-896 0</inkml:trace>
  <inkml:trace contextRef="#ctx0" brushRef="#br2" timeOffset="78271.83">4620 3712 2345 0,'0'0'632'0,"0"0"-290"16,0 0 161-16,0 0-229 15,0 0-274-15,0 0 0 16,0 0 0-16,-15-14 0 16,22 37 0-16,1 8 0 0,8 2 0 15,-3 4 0-15,-1-1 0 16,-3-2 0-16,-7-2 0 16,-2-3 0-16,0-6 0 15,-4-3 0-15,-17-2 0 16,-6-4 0-16,-6-4 0 15,-5-3 0-15,3-6 0 16,-1-1 0-16,4 0 0 16,6-18 0-16,2-6 0 15,3-6 0-15,4-2 0 16,5-1 0-16,8 4 0 16,4 5 0-16,0 8 0 15,11 6 0-15,13 5 0 16,5 5 0-16,5 0 0 0,-3 9 0 15,-4 7 0-15,-7 0 0 16,-11 4 0-16,-7 3 0 16,-2-2 0-16,-11 4 0 15,-20-1 0-15,-14-1 0 16,-8 0 0-16,-7-3 0 16,-6-6 0-16,6-5 0 15,5-6 0-15,10-3 0 16,8-3 0-16,8-13 0 15,8 2 0-15,8 1 0 16,7 6 0-16,6 5 0 16,0 2 0-16,6 0 0 15,15 9 0-15,2 12 0 16,6 4 0-16,-2 0 0 16,-2 3 0-16,-7-2 0 15,-3 1 0-15,-6-1 0 0,-4-3 0 16,-5 1 0-16,0-1 0 15,-3-3 0-15,-12-2 0 16,-8-1 0-16,-6-3 0 16,0-5 0-16,0-1 0 15,-2-4 0-15,0-4 0 16,0 0 0-16,0-2 0 16,4-14 0-16,0-6 0 0,1-5 0 15,3-6 0 1,3-4 0-16,3 0 0 0,5-3 0 15,6 0 0-15,6-1 0 16,0 5 0-16,0 3 0 16,8 1 0-16,13 7 0 15,8 4 0-15,6 0 0 16,36-4 0-16,-11 8-314 16,-2-1-1010-16</inkml:trace>
  <inkml:trace contextRef="#ctx0" brushRef="#br2" timeOffset="78500.93">4649 3341 2864 0,'0'0'789'15,"0"0"-463"-15,0 0-209 16,0 0-117-16,0 0 0 15,0 0 0-15,0 0 0 16,0 0 0-16,0 0 0 16,0 0 0-16,-13 0-258 15,-5 0-750-15,-2 0-1595 0</inkml:trace>
  <inkml:trace contextRef="#ctx0" brushRef="#br2" timeOffset="78678.4">4195 3256 2369 0,'0'0'744'16,"0"0"-215"-16,0 0-75 0,0 0-454 15,0 0 0-15,0 0 0 16,0 0 0-16,-9 4 0 16,9 11 0-16,0 4-45 15,0 0-652-15,0-8-686 0</inkml:trace>
  <inkml:trace contextRef="#ctx0" brushRef="#br2" timeOffset="78912.03">3717 3234 707 0,'0'0'2195'0,"0"0"-1694"0,0 0-244 16,0 0 19-16,0 0-183 15,0 0-80-15,0 0 41 16,6 89-54-16,9-49 0 16,-1-5 0-16,-1-1-3 15,-3-4-49-15,-2-9-91 16,-4-4-83-16,-4-4-140 16,0-5-339-16,-6-8-414 0</inkml:trace>
  <inkml:trace contextRef="#ctx0" brushRef="#br2" timeOffset="80079.13">3513 3244 1230 0,'0'0'934'0,"0"0"-449"16,0 0-20-16,0 0-128 0,0 0-138 15,0 0-152-15,0 0 16 16,-20 4 55-16,30 21 4 15,4 4-26-15,-1 2-96 16,-1 0 0-16,-1 0 0 16,-3-1 0-16,2-2 0 15,-6-5 0-15,-2 1 0 16,-2-3 0-16,0-3 0 0,0-2 0 16,0-4 0-16,0 2 0 15,-6-3 0-15,-8 2 0 16,-3-1 0-16,-8 0 0 15,-6 2 0-15,-2 2 0 16,-6 1 0-16,1-2 0 16,1 3 0-16,1-3 0 15,1-1 0-15,0-3 0 16,4-1 0-16,0-2 0 16,5 0 0-16,-1-1 0 15,-2 3 0-15,0-2 0 16,0 4 0-16,-2-2 0 0,2 2 0 15,2-4 0-15,2-2 0 16,5 0 0 0,1-4 0-16,0-2 0 15,2 0 0-15,3 0 0 0,1 0 0 16,-1 0 0-16,3-2 0 16,1-6 0-16,0-1 0 15,1-4 0-15,1-4 0 16,-2-1 0-16,2-4 0 15,-1-6 0-15,2-2 0 16,2-3 0-16,3-4 0 16,2 2 0-16,0 0 0 15,0 3 0-15,0 4 0 16,0 4 0-16,7 7 0 16,0 4 0-16,4 5 0 15,3 2 0-15,3 4 0 16,8 2 0-16,6 0 0 0,2 0 0 15,0 2 0-15,-6 8 0 16,-4 4 0-16,-10 4 0 16,-11 1 0-16,-2 6 0 15,-4 3 0-15,-25 4 0 16,-13 2 0-16,-8 2 0 16,-6-4 0-16,4-1 0 15,4-8 0-15,11-4 0 16,12-7 0-16,10-4 0 15,7-6 0-15,8-1 0 16,0-1 0-16,5 0 0 0,15 3 0 16,5 1 0-16,4 0 0 15,0 0 0-15,-2 1 0 16,-8 4 0-16,-3-1 0 16,-7 0 0-16,-3 4 0 15,-3 0 0-15,-3 4 0 16,0 6 0-16,-3 4 0 15,-14 4 0-15,-8 6 0 16,-6 5 0-16,-6 7 0 16,-9 0 0-16,2 2 0 15,-1-3 0-15,3-1 0 16,7-1 0-16,6-7 0 16,8-4 0-16,8-8 0 0,6-3 0 15,7-10 0 1,0-3 0-16,0 0 0 0,10-3 0 15,5 1 0-15,5-3 0 16,3-3 0-16,6-2 0 16,4 0 0-16,5 0 0 15,1-2 0-15,2-10 0 16,-5 0 0-16,-5-1 0 16,-6-1 0-16,-4-2 0 15,0-2 0-15,-3-3 0 16,-5-2 0-16,1-3 0 15,-4-27 0-15,-3 7-683 16,-5-3-1179-16</inkml:trace>
  <inkml:trace contextRef="#ctx0" brushRef="#br2" timeOffset="80376.42">2630 3052 1610 0,'0'0'719'16,"0"0"-240"-16,0 0 29 15,0 0-157-15,0 0-50 16,0 0-173-16,-45-106-128 16,43 104 0-16,0-1 0 15,2 3 0-15,0 0 0 16,0 10 0-16,0 16 0 15,11 13 0-15,3 9 0 0,-2 4 0 16,0 3 0-16,1 0 0 16,-4-3 0-16,13 12 0 15,-3-14 0-15,-4-12-676 0</inkml:trace>
  <inkml:trace contextRef="#ctx0" brushRef="#br2" timeOffset="83760.42">20075 5191 1595 0,'0'0'798'0,"0"0"-517"16,0 0 27-16,0 0 27 15,0 0-100-15,0 0-46 16,14-16-48-16,1 4-9 15,-1-1-50-15,11-6-82 16,-6-1 0-16,10-2 0 16,2-4 0-16,7-3 0 15,3 0 0-15,1-5 0 16,3 0 0-16,1 0 0 16,8-2 0-16,2 0 0 15,2-3 0-15,0 1 0 16,-1-2 0-16,1 2 0 15,-4 4 0-15,-7 0 0 0,-7 6 0 16,-9 5 0-16,-2 4 0 16,-4 2 0-16,-8 3 0 15,-1 3 0-15,-3 0 0 16,-1 1 0-16,-4 2 0 16,3 2 0-16,-1 1 0 15,-8 2 0-15,2 1 0 16,-2 2 0-16,-2 0 0 15,0 0 0-15,0 0 0 16,0 0 0-16,0 0 0 16,0 0 0-16,-6 0 0 15,-8 5 0-15,-11 2 0 16,-1 1 0-16,-3-1 0 16,0-2 0-16,5 0 0 0,3-4 0 15,8 2 0-15,9-3 0 16,4 0 0-16,0 0 0 15,0 0 0-15,0 0 0 16,0 0 0-16,2 0 0 16,13-12 0-16,10-5 0 15,2 2 0-15,2-3 0 16,0 4 0-16,0 1 0 16,-10 5 0-16,4 2 0 15,-9 5 0-15,-8 1 0 16,1 0 0-16,-3 0 0 15,-2 0 0-15,6 10 0 16,-4 8 0-16,0 3 0 16,5 5 0-16,-7 3 0 15,0 0 0-15,-2 2 0 0,0-5 0 16,0-3 0-16,0-2 0 16,0-7 0-16,0-5 0 15,0-8 0-15,0 1 0 16,0-2 0-16,0 0 0 15,0 0 0-15,0 0 0 16,0 0 0-16,0 0 0 16,0-10 0-16,-2-4 0 15,-9-2 0-15,-9-12 0 16,-5 5 0-16,1 0-1073 0</inkml:trace>
  <inkml:trace contextRef="#ctx0" brushRef="#br2" timeOffset="85099.59">23000 4073 1935 0,'0'0'891'0,"0"0"-424"16,0 0-143-16,0 0 155 15,0 0-479-15,0 0 0 16,0 0 0-16,13-89 0 16,-4 58 0-16,-2-6 0 15,4-4 0-15,0 4 0 16,3-1 0-16,1 0 0 15,-3 6 0-15,-6 3 0 0,5 8 0 16,-9 7 0 0,6 3 0-16,-6 6 0 0,0 5 0 15,0 0 0-15,7 0 0 16,-1 0 0-16,8 0 0 16,7 0 0-16,4 3 0 15,-1 3 0-15,-2 1 0 16,-1-2 0-16,-3 4 0 15,0-1 0-15,-4 0 0 16,1-1 0-16,-3 3 0 16,-1 1 0-16,1-1 0 15,-10-2 0-15,-2-3 0 0,3 0 0 16,-5 0 0 0,0 2 0-16,-11 0 0 0,-16 6 0 15,-11 3 0-15,-11 1 0 16,-18 6 0-16,-9-3 0 15,-9 2 0-15,-3 2 0 16,3-2 0-16,4 3 0 16,8-6 0-16,11-1 0 15,6-2 0-15,13-4 0 16,10-2 0-16,8-4 0 16,10-3 0-16,4-3 0 15,8 0 0-15,-1 0 0 16,-1 0 0-16,5-7 0 15,-2-7 0-15,2-2 0 16,0-2 0-16,0-2 0 0,0-4 0 16,11-2 0-16,5-2 0 15,9-2 0-15,-6-2 0 16,10-1 0-16,-2 3 0 16,2 2 0-16,-2 3 0 15,0 3 0-15,-7 4 0 16,-3 5 0-16,2 5 0 15,-6 2 0-15,-4 5 0 16,2 1 0-16,0 0 0 16,-2 0 0-16,0 0 0 15,2 3 0-15,-4 6 0 16,0 4 0-16,-5 0 0 16,0 2 0-16,-2 2 0 15,0-1 0-15,0-1 0 16,-2 2 0-16,-21-2 0 15,-6 3 0-15,-4 0 0 16,-11 3 0-16,-8-1 0 0,3-2 0 16,0 0 0-16,9-4 0 15,2-3 0-15,9 1 0 16,4-7 0-16,10-1 0 16,9-2 0-16,-4-2 0 15,8 0 0-15,2 0 0 16,0 0 0-16,0 0 0 15,0 0 0-15,0 0 0 16,4-11-23-16,10-6-849 16,3-7-785-16</inkml:trace>
  <inkml:trace contextRef="#ctx0" brushRef="#br2" timeOffset="85338.7">22525 3435 2374 0,'0'0'718'0,"0"0"-190"16,0 0-52-16,0 0-476 16,0 0 0-16,0 0 0 15,0 0 0-15,7-66 0 16,-3 81 0-16,10 11 0 16,-8 11 0-16,5 4 0 15,-1 0 0-15,-8-1 0 0,-2-2 0 16,0-6 0-16,0-8 0 15,0-7 0-15,0-9-794 16,0-8-1095-16</inkml:trace>
  <inkml:trace contextRef="#ctx0" brushRef="#br2" timeOffset="85555.28">23038 3192 3014 0,'0'0'817'16,"0"0"-552"-16,0 0-265 0,0 0 0 15,0 0 0-15,0 0 0 16,0 0 0-16,2-1 0 16,-2 1 0-16,0 0 0 15,-13 3 0-15,-7 9-466 16,-9-4-790-16</inkml:trace>
  <inkml:trace contextRef="#ctx0" brushRef="#br2" timeOffset="85867.18">21964 3284 2710 0,'0'0'602'16,"0"0"-321"-16,0 0 222 0,0 0-503 15,0 0 0-15,0 0 0 16,0 0 0-16,26 39 0 16,-10-3 0-16,2 3 0 15,-3 2 0-15,-2-4 0 16,-1-2 0-16,-1-5 0 15,-7-5 0-15,0-10 0 16,2-4 0-16,-6-8 0 16,0-3 0-16,0 0-264 15,0-8-556-15</inkml:trace>
  <inkml:trace contextRef="#ctx0" brushRef="#br2" timeOffset="86750.62">21809 3159 2074 0,'0'0'690'15,"0"0"-392"-15,0 0 53 16,0 0 25-16,0 0-155 16,0 0-135-16,0 0-86 15,-98 17 0-15,92 13 0 16,-1 6 0-16,5 2 0 0,2 5 0 15,0-3 0-15,0-5 0 16,13-3 0-16,10-7 0 16,-3-7 0-16,6-6 0 15,1-4 0-15,-2-6 0 16,-5-2 0-16,-3 0 0 16,-3 0 0-16,-3 0 0 15,-11-4 0-15,2 1 0 16,-2 3 0-16,0 0 0 15,0 0 0-15,-4 0 0 16,-17 0 0-16,2 0 0 16,-10 7 0-16,-4 3 0 15,-1-1 0-15,5 2 0 16,9-5 0-16,2 0 0 16,9-2 0-16,5-4 0 0,4 0 0 15,0 0 0-15,0 0 0 16,16 0 0-16,3 2 0 15,8 1 0-15,2 2 0 16,2 1 0-16,-2 0 0 16,-4 4 0-16,0 0 0 15,-10 2 0-15,-1 0 0 16,-10 2 0-16,0 0 0 16,-4 1 0-16,0-2 0 15,-6 1 0-15,-17 2 0 16,-1 0 0-16,-12 0 0 15,1-2 0-15,-6 1 0 0,1-3 0 16,0-3 0-16,7-2 0 16,2-4 0-1,4 0 0-15,4-3 0 0,5 0 0 16,5 0 0-16,2-3 0 16,4-7 0-16,-4-3 0 15,5-3 0-15,-3-5 0 16,-3-1 0-16,8-4 0 15,-5-1 0-15,5-2 0 16,2-5 0-16,-6 0 0 16,6-2 0-16,0-2 0 15,-2-2 0-15,-5 4 0 16,5 2 0-16,-4 6 0 16,4 8 0-16,4 5 0 15,-2 5 0-15,0 5 0 0,2 2 0 16,0 3 0-16,0 0 0 15,0 0 0-15,0 0 0 16,0 0 0-16,0 14 0 16,0 12 0-16,20 25-75 15,7-3-765-15,2-4-729 0</inkml:trace>
  <inkml:trace contextRef="#ctx0" brushRef="#br2" timeOffset="86952.15">21707 4057 2304 0,'0'0'763'0,"0"0"-170"0,0 0-157 15,0 0-436-15,0 0 0 16,0 0 0-16,0 0 0 16,2 16 0-16,-2-16 0 15,-11 0 0-15,-5 0 0 16,-8-13 0-16,-2-6-551 15,1-9-796-15</inkml:trace>
  <inkml:trace contextRef="#ctx0" brushRef="#br2" timeOffset="87502.11">21101 3134 1657 0,'0'0'785'0,"0"0"-431"16,0 0 246-16,0 0-126 15,0 0-248-15,0 0-226 16,0 0 0-16,-11-24 0 16,11 27 0-16,0 14 0 15,0 12 0-15,2 6 0 16,2 8 0-16,3 2 0 15,-3 1 0-15,6-2 0 16,-6 1 0-16,7-3 0 0,1-1 0 16,-4 0 0-1,5-1 0-15,-1-3 0 0,1 0 0 16,-2-4 0-16,-4-1 0 16,2-5 0-16,-5 1 0 15,-2-3 0-15,-2-1 0 16,0-5 0-16,0 1 0 15,0-1 0-15,-2-3 0 16,-11 0 0-16,-5-2 0 16,-9-4 0-16,-6-2 0 15,-7-4 0-15,-1-4 0 16,6 0 0-16,-3-8 0 16,9-13 0-16,0-4 0 15,2-8 0-15,2-5 0 16,6-3 0-16,5-1 0 0,10-1 0 15,-1 6 0 1,5 2 0-16,0 7 0 0,21 6 0 16,6 4 0-16,33 10 0 15,-10 3 0-15,4 5-1314 0</inkml:trace>
  <inkml:trace contextRef="#ctx0" brushRef="#br2" timeOffset="88068.11">23553 4481 1068 0,'0'0'1346'0,"0"0"-867"15,0 0-145-15,0 0 161 16,0 0-121-16,0 0-374 15,0 0 0-15,0-6 0 16,0 28 0-16,0 9 0 16,0 3 0-16,0 4 0 15,6 2 0-15,1-6 0 16,-5-2 0-16,0-8 0 0,1-5 0 16,2-7 0-16,-5-9 0 15,0-3-41-15,0 0-332 16,-5-10-421-16,-4-6-1557 0</inkml:trace>
  <inkml:trace contextRef="#ctx0" brushRef="#br2" timeOffset="89051.23">23292 4449 2338 0,'0'0'582'16,"0"0"-338"-16,0 0 266 15,0 0-88-15,0 0-422 0,0 0 0 16,0 0 0-16,-11 34 0 16,11-1 0-16,0 3 0 15,0 2 0-15,2 0 0 16,0-4 0-16,5 0 0 16,-5-4 0-16,-2 0 0 15,0-4 0-15,0-1 0 16,0-1 0-16,-11-2 0 15,-7-3 0-15,-6 1 0 16,2-3 0-16,-3-1 0 0,-2-4 0 16,10-4 0-1,-4-6 0-15,11-2 0 16,-4 0 0-16,1-10 0 16,-1-6 0-16,1-9 0 15,1-3 0-15,-1-6 0 16,2-5 0-16,2-7 0 15,-2-5 0-15,2 1 0 0,2 3 0 16,0 6 0-16,3 6 0 16,2 12 0-16,2 6 0 15,0 7 0-15,0 6 0 16,0 4 0-16,0 0 0 16,0 0 0-16,0 14 0 15,0 10 0-15,0 6 0 16,0 9 0-16,0 5 0 0,0 0 0 15,0 2 0-15,0-2 0 16,0-2 0-16,0 1 0 16,-9-3 0-16,3 0 0 15,-8-2 0-15,1 0 0 16,-3-1 0-16,-1-4 0 16,-4-3 0-16,5-3 0 15,1-8 0-15,3-5 0 16,8-5 0-16,2-8 0 15,2-1 0-15,0 0 0 16,-2-4 0-16,2-12 0 16,0-6 0-16,-5-6 0 15,1-6 0-15,0-4 0 16,-8-4 0-16,1 1 0 16,-2 6 0-16,-1 5 0 0,6 6 0 15,-4 7 0-15,-1 5 0 16,4 4 0-16,0 2 0 15,-4 5 0-15,-3-1 0 16,1 2 0-16,-6 0 0 16,8 3 0-16,-1 13 0 15,8 4 0-15,-1 5 0 16,5 0 0-16,2 4 0 16,0-4 0-16,0 4 0 15,0-5 0-15,0 0 0 16,0-2 0-16,0-2 0 15,0 0 0-15,-2-2 0 16,0-4 0-16,0-2 0 16,-6-2 0-16,4-3 0 15,-5-2 0-15,1 2 0 0,-8-6 0 16,-7 3 0-16,6-4 0 16,-6 0 0-16,6 0 0 15,10-5 0-15,2-12-520 16,5-1-476-16</inkml:trace>
  <inkml:trace contextRef="#ctx0" brushRef="#br2" timeOffset="89352.03">23377 4347 1781 0,'0'0'514'0,"0"0"-327"16,0 0 168-16,0 0 20 15,0 0-137-15,0 0-113 16,0 0-49-16,-11 2 53 16,-12 12 8-16,-6 4-41 15,-6 1-13-15,-15 4-83 16,2 0 0-16,-8 1 0 15,0-1 0-15,7 0 0 0,-14 0-175 16,19-2-322 0,11-9-345-16</inkml:trace>
  <inkml:trace contextRef="#ctx0" brushRef="#br2" timeOffset="89771.14">22423 4746 905 0,'0'0'1632'0,"0"0"-1361"16,0 0-202-16,0 0 89 16,0 0 26-16,0 0-48 15,0 0-61-15,-54 114-27 0,48-95 15 16,-8-3-10-16,3-4-7 15,-1-5-5-15,4-3-13 16,-5-1 38-16,1-3-15 16,-3 0-10-16,4 0 43 15,4-12 7-15,-4-5-37 16,4-1-54-16,3-3 0 16,4-6 0-16,0-4 0 15,0-8 0-15,0-5 0 16,2-2 0-16,9-2 0 15,0 2 0-15,-6 3 0 16,-1 10 0-16,-4 4 0 0,5 10 0 16,-5 6 0-1,0 8 0-15,0 2 0 0,2 3 0 16,2 8-625 0,3 8-295-16,-5 0-1259 0</inkml:trace>
  <inkml:trace contextRef="#ctx0" brushRef="#br2" timeOffset="89985.7">22220 5061 2129 0,'0'0'868'0,"0"0"-704"0,0 0 16 15,0 0 87-15,0 0-81 16,0 0-81-1,0 0-75-15,-13 28 0 0,-1-28-30 16,-1 0-72-16,-10-10-201 16,7-8-410-16,-5-4-599 0</inkml:trace>
  <inkml:trace contextRef="#ctx0" brushRef="#br2" timeOffset="90519.63">21894 4496 1969 0,'0'0'573'0,"0"0"-366"16,0 0 108-16,0 0-31 16,0 0-81-16,0 0-82 15,0 0-43-15,-62 70-33 16,39-49-43-16,6 5 19 15,-6-7-20-15,6-1 5 16,1-2 4-16,7-2-10 16,7 0-1-16,2-2-1 15,0-1-27-15,7 4 29 16,10 2 0-16,3-3 6 16,5-2 7-16,2 4-11 15,-10 0-2-15,-1-4 6 16,-7 2-5-16,-5-2 21 0,-4-2-22 15,0 2 1-15,0 2 28 16,-17 0-28-16,-10 2 6 16,-4 0-7-16,-2-1 13 15,-3-2-2-15,5-6 28 16,0 0 33-16,4-7-2 16,0 0-70-16,9 0 0 15,3-2 0-15,-1-15 0 16,5-1 0-16,-3-5 0 15,7-5 0-15,3-3 0 16,2 2 0-16,2-1 0 16,0 2 0-16,0 3 0 0,4 4 0 15,12-2 0 1,8-3 0-16,1 6-569 0,-7-3-459 16</inkml:trace>
  <inkml:trace contextRef="#ctx0" brushRef="#br2" timeOffset="90814.92">21832 4221 2104 0,'0'0'644'0,"0"0"-402"16,0 0 66-16,0 0-56 15,0 0-132-15,0 0-47 16,0 0-46-16,-25-41-19 15,27 52-8-15,19 9 0 16,-1 2 2-16,-1 2 16 16,2-2-5-16,-7-2 49 0,-12-3-10 15,-2-5 28-15,0-3 11 16,0 1-91-16,-16 0 0 16,-9 0 0-16,0 2 0 15,4 0 0-15,-6 14 0 16,4-4-381-16,13 0-616 0</inkml:trace>
  <inkml:trace contextRef="#ctx0" brushRef="#br2" timeOffset="91052.05">21906 5206 2812 0,'0'0'712'0,"0"0"-576"16,0 0 300-16,0 0-436 15,0 0 0-15,-125 19 0 16,107-16 0-16,2-2 0 16,3-1 0-16,4 0 0 15,0 0 0-15,-2-9 0 16,-2-8-681-16</inkml:trace>
  <inkml:trace contextRef="#ctx0" brushRef="#br2" timeOffset="93019.42">18189 6534 1149 0,'0'0'560'0,"0"0"-207"16,0 0 6-16,0 0-26 0,0 0-67 15,0 0-20-15,0 0-32 16,0 0-25-16,0 0-38 16,10 0-49-16,1 12 72 15,4 5-174-15,3 1 0 16,0 2 0-16,6 4 0 15,3 1 0-15,2 4 0 16,0 1 0-16,0 1 0 16,2-1 0-16,0 0 0 15,5-2 0-15,-3 0 0 16,-2-1 0-16,6 2 0 16,-6-1 0-16,-2-1 0 15,0 2 0-15,0-1 0 0,-1-2 0 16,1 1 0-1,-4-4 0-15,-3-1 0 0,1-2 0 16,-8-1 0-16,1-7 0 16,-7-3 0-16,-5-1 0 15,0-3 0-15,-4-3 0 16,5-2 0-16,-5 0 0 16,0 0 0-16,0 0 0 15,0-10 0-15,0-9 0 16,0-4 0-16,0-7 0 15,0-7 0-15,0 1 0 16,-5 5 0-16,3 4 0 16,2 7 0-16,0 9 0 15,0 6 0-15,0 3 0 0,0 2 0 16,0 0 0-16,0 0 0 16,7 2 0-16,7 12 0 15,1 3 0-15,3 6 0 16,0 0 0-16,-1 4 0 15,4-1 0-15,-6 2 0 16,-3-3 0-16,-8-3 0 16,0-2 0-16,-4-3 0 15,0 0 0-15,-4-3 0 16,-12 0 0-16,-8-2 0 16,-3-1 0-16,3 1 0 15,-3-1 0-15,2-3 0 16,10-2 0-16,1-2 0 0,3 0 0 15,9-4 0-15,0 0 0 16,0 0 0-16,2 0 0 16,0 0 0-16,0 0 0 15,0 0 0-15,0-1 0 16,0-16 0-16,0 2 0 16,0-2-1173-16</inkml:trace>
  <inkml:trace contextRef="#ctx0" brushRef="#br2" timeOffset="95260.39">19962 8480 1088 0,'0'0'494'15,"0"0"-105"-15,0 0 132 16,0 0-158-16,0 0 8 0,0 0-26 15,-29 28-71 1,29-28-23-16,0 0-251 0,0 0 0 16,13 0 0-16,12-4 0 15,4-6 0-15,4-4 0 16,9-4 0-16,3-4 0 16,7-4 0-16,3-5 0 15,3-1 0-15,2 1 0 16,-2-1 0-16,-9 0 0 15,-2 4 0-15,-14 3 0 16,-4 5 0-16,-15 5 0 16,-1 4 0-16,-11 3 0 15,-2 6 0-15,0 0 0 16,0 2 0-16,0 0 0 16,0 0 0-16,0 0 0 15,0 0 0-15,-9 0 0 16,-9 11 0-16,-6 3 0 0,-12 5 0 15,-6 6 0-15,-10 3 0 16,-6 0 0-16,-4 2 0 16,-5-1 0-16,3 0 0 15,-5-1 0-15,9-2 0 16,-3-2 0-16,12-2 0 16,1-4 0-16,6-2 0 15,9-2 0-15,-3-4 0 16,7-2 0-16,2-1 0 15,6-4 0-15,3 1 0 16,7-2 0-16,-1-2 0 0,3 0 0 16,5 0 0-16,-4 0 0 15,8 0 0-15,-4-2 0 16,-1-5 0-16,5-4 0 16,-7 2 0-16,4-5 0 15,5-5 0-15,-2-1 0 16,0-5 0-16,2-1 0 15,0 0 0-15,0-4 0 16,4 1 0-16,6 0 0 16,-2 1 0-16,3 5 0 15,3 0 0-15,-1 3 0 16,1 4 0-16,-3 4 0 0,-3 2 0 16,4 2 0-16,1 2 0 15,1 0 0-15,3 1 0 16,8 5 0-16,-5 0 0 15,4 0 0-15,1 0 0 16,-7 0 0-16,7 13 0 16,-8 3 0-16,-1 2 0 15,-5 2 0-15,-9 0 0 16,-2 4 0-16,0 3 0 16,-25-1 0-16,-12-1 0 15,-15 1 0-15,-8 1 0 16,-9-1 0-16,7 0 0 15,-1-3 0-15,17-6 0 16,12-2 0-16,10-8 0 16,14-2 0-16,8-3 0 0,2-2 0 15,0 0 0-15,2 0 0 16,21 3 0-16,2 1 0 16,6-2 0-16,0 1 0 15,-2 2 0-15,-9-1 0 16,0 0 0-16,-14 0 0 15,4 2 0-15,-8 3 0 16,-2 0 0-16,0 5 0 16,0 2 0-16,-14 5 0 15,-1 0 0-15,-12 5 0 16,-4 5 0-16,0 0 0 16,-9 4 0-16,1-1 0 15,6 1 0-15,2-2 0 16,4-1 0-16,2-2 0 0,10-4 0 15,9 1 0-15,-4-6 0 16,10-3 0-16,0-2 0 16,0-3 0-16,0-4 0 15,10-2 0-15,3-2 0 16,3-1 0-16,1 0 0 16,1-4 0-16,9 0 0 15,0 0 0-15,2 0 0 16,0-10 0-16,0-3 0 15,2-6 0-15,0-3 0 16,-2-2 0-16,-5-2 0 0,1-2 0 16,-7-5 0-16,-3-2 0 15,-1-29-257-15,-10 6-686 16,-4 0-649-16</inkml:trace>
  <inkml:trace contextRef="#ctx0" brushRef="#br2" timeOffset="95495.51">19618 7877 1239 0,'0'0'923'0,"0"0"-332"16,0 0-80-16,0 0-137 0,0 0-60 15,0 0-170-15,0 0-144 16,-4-17 0-16,4 52 0 15,4 2 0-15,6 8 0 16,-8-2 0-16,-2 3 0 16,-10 7 0-16,-9-11-758 15,-8-12-1185-15</inkml:trace>
  <inkml:trace contextRef="#ctx0" brushRef="#br2" timeOffset="96376.86">19016 8252 709 0,'0'0'1126'0,"0"0"-447"15,0 0-214-15,0 0 12 16,0 0-125-16,0 0-64 16,0 0-288-16,-19-29 0 0,19 29 0 15,0 0 0-15,0 5 0 16,0 10 0-16,0 3 0 16,0 4 0-16,6 2 0 15,10 1 0-15,-1-3 0 16,1 0 0-16,2-3 0 15,-2-2 0-15,-3-2 0 16,-7-2 0-16,4-3 0 16,-6 0 0-16,-4-5 0 0,0 4 0 15,0-1 0 1,-25 2 0-16,-8 4 0 16,-10 2 0-16,-14 2 0 15,-6 4 0-15,-8 0 0 0,-7 0 0 16,4-1 0-16,1-1 0 15,3-1 0-15,10-3 0 16,5-2 0-16,8-2 0 16,7-3 0-16,2-2 0 15,11-2 0-15,7-3 0 16,4-2 0-16,3 0 0 16,4 0 0-16,5 0 0 15,-3 0 0-15,-2-7 0 16,0-5 0-16,3-2 0 15,-6-6 0-15,1-4 0 0,-3-3 0 16,4-6 0-16,-3-4 0 16,-3-4 0-16,-3-1 0 15,2 0 0-15,1 2 0 16,3 6 0-16,-1 8 0 16,8 8 0-16,-1 10 0 15,5 2 0-15,2 6 0 16,0 0 0-16,0 0 0 15,0 0 0-15,0 0 0 16,0 0 0-16,0 0 0 16,0 0 0-16,0 6 0 15,27 3 0-15,-8 1-156 16,6-7-1042-16</inkml:trace>
  <inkml:trace contextRef="#ctx0" brushRef="#br2" timeOffset="96647.58">19005 7953 1976 0,'0'0'862'16,"0"0"-526"-16,0 0-32 15,0 0-43-15,0 0-90 16,0 0-60-16,0 0-36 0,-133 14-75 16,102-4 0-16,-6 2 0 15,6 5-95-15,-26 8-269 16,8-1-474-16,-1-4-683 0</inkml:trace>
  <inkml:trace contextRef="#ctx0" brushRef="#br2" timeOffset="97202.55">17686 8636 1500 0,'0'0'725'15,"0"0"-195"-15,0 0-162 16,0 0-21-16,0 0-51 15,0 0-89-15,0 0-84 16,-33 4-123-16,25-4 0 0,6 0 0 16,2-4 0-16,0-1 0 15,0-4 0-15,10 0 0 16,7 0 0-16,3 3 0 16,12 2 0-16,-8 2 0 15,2 2 0-15,1 0 0 16,-11 2 0-16,-1 10 0 15,-3 4 0-15,-12 4 0 16,0 4 0-16,0 6 0 16,-4 0 0-16,-19 5 0 15,-4-5 0-15,0-2 0 16,-2-7 0-16,0-1 0 16,0-6 0-16,8-2 0 0,0-7 0 15,5-1 0-15,8-4 0 16,-3 0 0-16,-3 0 0 15,1-9-551-15,3-5-402 0</inkml:trace>
  <inkml:trace contextRef="#ctx0" brushRef="#br2" timeOffset="97660.77">17383 8291 1833 0,'0'0'963'0,"0"0"-397"16,0 0-107-16,0 0-184 0,0 0-275 15,0 0 0 1,0 0 0-16,-68 7 0 0,42 9 0 16,4 6 0-16,-1 0 0 15,8 2 0-15,8-2 0 16,7 1 0-16,0 0 0 15,4-3 0-15,21 0 0 16,-5-2 0-16,5-2 0 16,-8 0 0-16,-3-1 0 15,-10-1 0-15,-4-1 0 16,0 1 0-16,-14 0 0 16,-9 3 0-16,-16-2 0 15,1-3 0-15,1-2 0 16,-1-3 0-16,9-7 0 15,4 0 0-15,9-7 0 0,8-12 0 16,-1-8 0-16,5-5 0 16,4-4 0-16,0 0 0 15,0 2 0-15,13 7 0 16,7 7 0-16,3 13 0 16,12 7 0-16,-6 10-462 15,-2 10-525-15</inkml:trace>
  <inkml:trace contextRef="#ctx0" brushRef="#br2" timeOffset="97849.27">17302 8978 1523 0,'0'0'1138'16,"0"0"-333"-1,0 0-175-15,0 0-630 0,0 0 0 16,-147 37 0-16,114-33 0 15,-1 2 0-15,12-4 0 16,-7-2 0-16,7 0-718 16,4 0-1102-16</inkml:trace>
  <inkml:trace contextRef="#ctx0" brushRef="#br2" timeOffset="98275.9">16779 8601 1672 0,'0'0'752'0,"0"0"-369"16,0 0 81 0,0 0-174-16,0 0-41 0,0 0-105 15,0 0-69-15,4 21-8 16,5 11-67-16,-3 9 0 15,6 0 0-15,-8 2 0 16,5-1 0-16,-5-8 0 16,-4-3 0-16,0-10 0 15,0-5 0-15,0-7 0 16,0-6 0-16,0-3-129 16,-15 0-449-16,-3-14-626 0</inkml:trace>
  <inkml:trace contextRef="#ctx0" brushRef="#br2" timeOffset="99567.34">16528 8252 1005 0,'0'0'824'15,"0"0"-222"-15,0 0-112 16,0 0-114-16,0 0-24 15,0 0-86-15,0 0-85 16,-6-47-181-16,6 47 0 16,0 0 0-16,0 6 0 0,6 12 0 15,6 5 0 1,-1 4 0-16,-7 1 0 0,-2 2 0 16,-2 2 0-16,0-1 0 15,0 1 0-15,-2-4 0 16,-13 0 0-16,1-5 0 15,-1 2 0-15,1-4 0 16,-3-4 0-16,-6-1 0 16,3-2 0-16,-4-1 0 15,6-3 0-15,1-2 0 16,3-5 0-16,3-1 0 16,7-2 0-16,-2 0 0 15,6 0 0-15,0 0 0 16,0 0 0-16,12-5 0 15,13-6 0-15,6 5 0 0,9 3 0 16,2 3 0-16,-1 0 0 16,-6 0 0-16,-4 0 0 15,-8 7 0-15,-10 6 0 16,-9-1 0-16,-4 4 0 16,0 3 0-16,-25 7 0 15,-6 6 0-15,-13 3 0 16,-5 1 0-16,-12 2 0 15,3-1 0-15,0 2 0 16,6 0 0-16,2-4 0 16,15 0 0-16,6-5 0 15,6-4 0-15,10-2 0 16,7-2 0-16,0-2 0 16,6-4 0-16,0-2 0 15,0-2 0-15,0-2 0 0,12-4 0 16,1-2 0-16,3-2 0 15,6-2 0-15,-2 0 0 16,3 0 0-16,-3-2 0 16,-5-8 0-16,1-4 0 15,-3-3 0-15,0-4 0 16,-3-4 0-16,-6-2 0 16,-4-4 0-16,0-1 0 15,0 1 0-15,-12-1 0 16,-5 3 0-16,-1 3 0 15,-6 6 0-15,6 3 0 16,0 8 0-16,0 4 0 0,2 0 0 16,1 3 0-16,-1 2 0 15,1 0 0-15,-3 0 0 16,-3 0 0-16,6 0 0 16,-1 0 0-16,3 0 0 15,5 0 0-15,-2 0 0 16,-1 0 0-16,7 0 0 15,0 0 0-15,-3 0 0 16,4-2 0-16,-1-4 0 16,-3-4 0-16,5 0 0 15,-2-6 0-15,-3-3 0 0,5-1 0 16,-1-1 0 0,-1 0 0-16,4 5 0 0,-5 4 0 15,5 7 0 1,0 1 0-16,0 4 0 0,0 0 0 15,0 0 0-15,0 0 0 16,0 4 0-16,7 10 0 16,0 5 0-16,4 6 0 15,-7-1 0-15,5 2 0 16,-9-1 0-16,0-2 0 16,0 0 0-16,0-6 0 15,-2 1 0-15,-7-4 0 16,-6-2 0-16,1 0 0 15,-1-2 0-15,-1-1 0 16,-7-4 0-16,6 0 0 0,-5-3 0 16,1-2 0-16,6 0 0 15,-1 0 0-15,5 0 0 16,3 0 0-16,0 0 0 16,-3 0 0-16,7-2 0 15,4-3 0-15,0 3 0 16,0-3-222-16,18-2-802 15,6 2-1213-15</inkml:trace>
  <inkml:trace contextRef="#ctx0" brushRef="#br2" timeOffset="100022.05">16694 9017 766 0,'0'0'1326'0,"0"0"-647"16,0 0-165-16,0 0-28 15,0 0-161-15,0 0-325 16,0 0 0-16,0 0 0 0,0 0 0 16,0 0 0-16,2 0 0 15,-2 0 0-15,2 0 0 16,-2 0 0-16,0 5 0 15,2-2 0-15,0 1 0 16,3 1 0-16,-5-1 0 16,0-3 0-16,0 1 0 15,0-2 0-15,0 0 0 16,0 0 0-16,-11 0-29 16,-2 0-1215-16</inkml:trace>
  <inkml:trace contextRef="#ctx0" brushRef="#br2" timeOffset="109557.67">10794 5409 856 0,'0'0'1536'15,"0"0"-845"-15,0 0-200 16,0 0-156-16,0 0-148 16,0 0-187-16,2-99 0 15,-2 96 0-15,0 3 0 16,0 0 0-16,0 0 0 16,0 15 0-16,0 12 0 0,-8 10 0 15,4 11 0 1,-7 8 0-16,0 4 0 0,0 3 0 15,0-1 0 1,1-2 0-16,4-2 0 0,-1-2 0 16,3-5 0-16,2 0 0 15,0-5 0-15,2-4 0 16,-5-3 0-16,5-9 0 16,-2-6 0-16,2-11 0 15,0-4 0-15,0-6 0 16,-3-3 0-16,1 0 0 15,-2 0 0-15,-3-3 0 16,-4-11 0-16,-5-6 0 16,-1-6 0-16,-8-8 0 15,3-6 0-15,-5-5 0 0,0-7 0 16,-2 0 0-16,0 0 0 16,2 3 0-16,1 5 0 15,8 7 0-15,0 2 0 16,3 8 0-16,1 3 0 15,3 5 0-15,2 8 0 16,5 4 0-16,2 3 0 16,0 2 0-16,2 2 0 15,0 0 0-15,0 0 0 16,0 0 0-16,0 0 0 16,0 0 0-16,0 6 0 15,8 12 0-15,15 18 0 16,-6-2-174-16,1-1-965 0</inkml:trace>
  <inkml:trace contextRef="#ctx0" brushRef="#br2" timeOffset="110458.08">11388 5959 1428 0,'0'0'862'0,"0"0"-305"15,0 0-182-15,0 0-3 0,0 0-87 16,0 0-68-16,0 0-217 16,2-34 0-16,-2 32 0 15,0 0 0-15,-4 2 0 16,-5 0 0-16,3 0 0 16,-6 0 0-16,-1 0 0 15,-1 0 0-15,-1 0 0 16,1 6 0-16,6 1 0 15,-1 0 0-15,-1-1 0 16,6 2 0-16,0 3 0 16,-3 1 0-16,7 3 0 15,-2 3 0-15,2 3 0 16,0-1 0-16,0 2 0 0,0-2 0 16,0-1 0-16,2-2 0 15,7-2 0-15,-3-1 0 16,4-2 0-16,-6-3 0 15,5-3 0-15,-5-1 0 16,6-2 0-16,-4-1 0 16,7 0 0-16,-1-2 0 15,1 0 0-15,3 2 0 16,-1-2 0-16,1 3 0 16,4-3 0-16,-4 0 0 15,-8 3 0-15,6-3 0 16,-5 2 0-16,-5-2 0 15,-2 2 0-15,-2-2 0 16,5 0 0-16,-5 0 0 16,0 0 0-16,0 2 0 0,0-2 0 15,0 0 0-15,0 0 0 16,0 0 0-16,0 0 0 16,0 0 0-16,0 0 0 15,-5 0 0-15,3 0 0 16,-2 0 0-16,-5-2 0 15,-7-5 0-15,3 4-95 16,-7-6-980-16</inkml:trace>
  <inkml:trace contextRef="#ctx0" brushRef="#br2" timeOffset="112017.21">9910 5525 1185 0,'0'0'539'0,"0"0"-36"15,0 0-10-15,0 0-162 16,0 0-33-16,0 0-70 16,0 0-75-16,12-5-15 15,-10 33 90-15,0 8-228 16,-2 9 0-16,0 1 0 16,0 1 0-16,-9 4 0 0,-9-3 0 15,-9 0 0 1,-2 0 0-16,0-4 0 0,0-1 0 15,0-8 0-15,3-2 0 16,2-8 0-16,5-2 0 16,4-10 0-16,1-1 0 15,12-7 0-15,0-3 0 16,2 0 0-16,0-2 0 16,0 0 0-16,0 0 0 15,4 3 0-15,10 2 0 16,6 1 0-16,2 4 0 15,7 3 0-15,7-1 0 16,-3-1 0-16,0 4 0 16,6 0 0-16,-8 2 0 15,0 0 0-15,3 1 0 0,-13 0 0 16,6 1 0-16,-11-6 0 16,-1 1 0-16,-3-4 0 15,-5-3 0-15,-5-3 0 16,-2-4 0-16,0 0 0 15,0 0 0-15,0 0 0 16,0 0 0-16,0 0 0 16,0 0 0-16,-7 0 0 15,-7-9 0-15,-7 2 0 16,-29-13 0-16,6 1-660 16,-1 2-1126-16</inkml:trace>
  <inkml:trace contextRef="#ctx0" brushRef="#br2" timeOffset="112810.32">8981 5677 1039 0,'0'0'615'0,"0"0"-13"0,0 0-65 15,0 0-180-15,-20-111 96 16,15 86-173-16,1 2-67 16,2 7-213-16,0 6 0 15,2 6 0-15,0 4 0 16,0 0 0-16,0 0 0 16,0 8 0-16,0 21 0 15,0 19 0-15,8 10 0 16,-1 8 0-16,2 4 0 15,-4 0 0-15,-3-4 0 0,-2-3 0 16,0-8 0-16,0-2 0 16,0-7 0-16,0-7 0 15,0-7 0-15,-7-7 0 16,4-9 0-16,-1-4 0 16,2-7 0-16,0-4 0 15,-3-1 0-15,1 0 0 16,-5 0 0-16,0-8 0 15,-4-5 0-15,-3-2 0 16,-4-8 0-16,-2-4 0 16,-3-7 0-16,-2-6 0 15,-4-7 0-15,2-3 0 16,-2 3 0-16,4-2 0 0,3 6 0 16,6 8 0-16,0 0 0 15,5 8 0-15,0-1 0 16,-1 3 0-16,3 1 0 15,-1 5 0-15,10 3 0 16,-2 5 0-16,4 8 0 16,0 1 0-16,0 2 0 15,0 0 0-15,0 0 0 16,0 0 0-16,0 0 0 16,0 0 0-16,0 5 0 15,4 14 0-15,19 20-215 16,-3-2-671-16,-5-1-672 0</inkml:trace>
  <inkml:trace contextRef="#ctx0" brushRef="#br2" timeOffset="113677.13">9355 6346 1458 0,'0'0'846'0,"0"0"-305"16,0 0-176-16,0 0-15 15,0 0-92-15,0 0-82 16,0 0-74-16,-11-64-102 16,-5 60 0-16,3 1 0 15,-3 3 0-15,-3 0 0 16,-4 0 0-16,7 5 0 15,-3 7 0-15,-2 3 0 16,6 2 0-16,1 4 0 0,4 1 0 16,1 0 0-1,-1 3 0-15,10 3 0 0,0 1 0 16,0-3 0 0,0 0 0-16,5-3 0 0,11-3 0 15,-1-5 0-15,1-4 0 16,-1-4 0-16,-3-5 0 15,1-2 0-15,-4 0 0 16,4 0 0-16,0-12 0 16,3-6 0-16,-3-4 0 15,8-4 0-15,-5-4 0 16,-3 2 0-16,-5 0 0 16,-3 2 0-16,-3-1 0 0,-2 6 0 15,0 3 0-15,0 3 0 16,0 5 0-16,0 6 0 15,0 0 0-15,0 4 0 16,0 0 0-16,0 0 0 16,0 0 0-16,0 0 0 15,0 2 0-15,0 10 0 16,0 7 0-16,5 3 0 16,-1 2 0-16,7 1 0 15,-2 1 0-15,-2 1 0 16,6-3 0-16,-2-4 0 15,-1-4 0-15,-4-2 0 16,-2-4 0-16,3-2 0 16,-5-4 0-16,0-4 0 15,-2 0 0-15,0 0 0 0,0 0 0 16,0 0 0-16,0 0 0 16,0 0 0-16,-11-8 0 15,-13-12 0-15,0 0 0 16,-1-2-1136-16</inkml:trace>
  <inkml:trace contextRef="#ctx0" brushRef="#br2" timeOffset="116493.28">7692 5687 2016 0,'0'0'753'0,"0"0"-371"15,0 0 125-15,0 0-231 16,0 0-114-16,0 0-162 16,0 0 0-16,-4-84 0 15,4 84 0-15,0-3 0 16,0 3 0-16,0 0 0 0,0 0 0 16,0 0 0-16,0 6 0 15,0 10 0-15,0 4 0 16,0 6 0-16,0 3 0 15,0 0 0-15,0 3 0 16,0 1 0-16,0-1 0 16,0-1 0-16,0 1 0 15,0-5 0-15,0-1 0 16,0 1 0-16,0-5 0 16,0-4 0-16,0 0 0 15,0-3 0-15,0-1 0 0,-9-1 0 16,-11 0 0-1,-14 0 0-15,-1 1 0 0,-9 0 0 16,1-4 0-16,3 0 0 16,2-2 0-16,11-2 0 15,5-3 0-15,-1-1 0 16,10 1 0-16,9-1 0 16,-3-2 0-16,7 2 0 15,0-2 0-15,0 0 0 16,0 0 0-16,0 0 0 15,0 0 0-15,0 0 0 16,0 0 0-16,9 0 0 16,4-9 0-16,16-6-551 0,-2 1-293 15,-4-3-493-15</inkml:trace>
  <inkml:trace contextRef="#ctx0" brushRef="#br2" timeOffset="116798.11">7492 5912 2053 0,'0'0'822'15,"0"0"-224"-15,0 0-119 16,0 0-335-16,0 0-144 16,0 0 0-16,0 0 0 15,4-17 0-15,1 22 0 16,-1 8 0-16,2 9 0 15,6 1 0-15,-5 2 0 0,-1-1 0 16,-2-2 0-16,-4-1 0 16,0-7 0-16,0-4 0 15,0-5 0-15,0 0 0 16,0-5 0-16,0 0 0 16,0 0 0-16,-8-2-134 15,-5-10-816-15,-5-1-1813 0</inkml:trace>
  <inkml:trace contextRef="#ctx0" brushRef="#br2" timeOffset="117499.68">7166 5842 385 0,'0'0'1874'0,"0"0"-1182"16,0 0-222-16,0 0-98 16,0 0-69-16,0 0-303 15,0 0 0-15,0-9 0 16,0 9 0-16,0 0 0 16,0 0 0-16,0 9 0 15,0 6 0-15,0 7 0 16,-4 2 0-16,0 2 0 0,-3 3 0 15,-5-2 0 1,8-1 0-16,-7-1 0 16,2-6 0-16,0 0 0 15,0-7 0-15,1-4 0 0,0-3 0 16,4 0 0-16,-5-5 0 16,5 0 0-16,-6 0 0 15,2 0 0-15,-3 0 0 16,-3-3 0-16,1-6 0 15,-1-4 0-15,-1 0 0 16,-3-5 0-16,-4-1 0 16,6-3 0-16,-2 3 0 15,5 1 0-15,0 3 0 0,1 4 0 16,8 2 0 0,0 3 0-16,-1 2 0 0,1 0 0 15,0 3 0-15,1-2 0 16,-2 3 0-16,3 0 0 15,0 0 0-15,2 0 0 16,-2 0 0-16,0 0 0 16,-3 0 0-16,1 0 0 15,-3 6 0-15,0 6 0 16,-4 2 0-16,5 4 0 16,-4 5 0-16,2-2 0 15,1 2 0-15,1-5 0 16,0 0 0-16,0-4 0 15,4-2 0-15,0-2 0 16,-3-5 0-16,5 2 0 0,-2-5 0 16,0 2 0-16,-12 2 0 15,3 2-12-15,-4-6-1163 0</inkml:trace>
  <inkml:trace contextRef="#ctx0" brushRef="#br2" timeOffset="129745">6246 5650 1367 0,'0'0'853'0,"0"0"-266"16,0 0-203-16,0 0-38 15,0 0-80-15,0 0-65 16,-45-47-109-16,30 36-92 16,-4 2 0-16,-3 0 0 15,0 1 0-15,-7 2 0 16,7 3 0-16,-5 3 0 0,2 0 0 15,1 0 0-15,0 0 0 16,1 5 0-16,3 7 0 16,0 6 0-16,2 5 0 15,-2 1 0-15,0 3 0 16,4-1 0-16,3 1 0 16,5-1 0-16,0-1 0 15,6-2 0-15,2 3 0 16,0 0 0-16,0 3 0 15,0-3 0-15,12 3 0 16,-1-3 0-16,-1-3 0 16,4-6 0-16,-3-1 0 15,0-3 0-15,3-5 0 16,-3-1 0-16,5 2 0 16,1-2 0-16,3 0 0 15,5-2 0-15,0 0 0 16,-4-2 0-16,2-3 0 0,-5 0 0 15,-1 0 0-15,-3 0 0 16,-1 0 0-16,3 0 0 16,2-1 0-16,0-3 0 15,-1-2 0-15,-1 2 0 16,-3-1 0-16,-3 3 0 16,-4 2 0-16,-4 0 0 15,-2 0 0-15,0 0 0 16,0 0 0-16,0 0 0 15,0 0 0-15,0 0 0 16,0 0 0-16,-6 0 0 16,-12 0 0-16,-29 0 0 0,2 0-504 15,-3-1-1337-15</inkml:trace>
  <inkml:trace contextRef="#ctx0" brushRef="#br2" timeOffset="130376.68">5127 6032 1549 0,'0'0'789'0,"0"0"-294"15,0 0-135-15,0 0-53 16,0 0-56-16,0 0-58 15,0 0-41-15,0 0-152 0,0 0 0 16,2 0 0 0,0 0 0-16,2 0 0 0,1 2 0 15,4 0 0-15,2 3 0 16,2 4 0-16,1 1 0 16,1 0 0-16,-1 2 0 15,-1 0 0-15,-7 2 0 16,4 2 0-16,-8 0 0 15,-2 1 0-15,0 2 0 16,0 1 0-16,-12 1 0 16,-1 0 0-16,-5 2 0 15,1-6 0-15,-1 3 0 16,0-4 0-16,2 0 0 16,6-4 0-16,1-1 0 15,1-6 0-15,4 2 0 16,4-5 0-16,-2-2 0 15,2 0 0-15,0 0 0 0,0 0 0 16,0 0 0-16,0 0 0 16,-2 0 0-16,-11 0 0 15,1-2-3-15,-3-7-1198 0</inkml:trace>
  <inkml:trace contextRef="#ctx0" brushRef="#br2" timeOffset="131335.23">4687 5835 1318 0,'0'0'605'15,"0"0"-73"-15,0 0-36 16,0 0-156-16,0 0-48 16,0 0-46-16,0 0-63 15,-40-62-99-15,25 56-84 16,-5 2 0-16,-1 2 0 16,0 2 0-16,-4 0 0 15,0 0 0-15,3 4 0 16,-1 6 0-16,2 2 0 15,0 2 0-15,6 1 0 16,-1 2 0-16,7 1 0 16,0 2 0-16,7 2 0 15,2 5 0-15,0-1 0 0,0 2 0 16,9 0 0-16,6-2 0 16,4-4 0-16,-4-5 0 15,3-2 0-15,-1-5 0 16,-1-5 0-16,-1-3 0 15,-1-2 0-15,7 0 0 16,-2 0 0-16,4-12 0 16,-1-1 0-16,0-6 0 15,-4 0 0-15,0-3 0 16,-5-4 0-16,-2-1 0 16,-1 1 0-16,-4-2 0 15,-4 0 0-15,0 3 0 16,1 4 0-16,-3 4 0 15,0 2 0-15,0 10 0 16,0 0 0-16,0 5 0 0,0 0 0 16,0 0 0-1,0 0 0-15,2 0 0 0,2 10 0 16,1 5 0-16,6 2 0 16,0 4 0-16,1 2 0 15,-2 0 0-15,3 4 0 16,-1-3 0-16,-3 0 0 15,2 0 0-15,-4-3 0 16,2-3 0-16,-3-3 0 16,-2-4 0-16,1-1 0 0,0-5 0 15,-5 0 0 1,0-3 0-16,0-2 0 16,0 0 0-16,0 0 0 15,0 0 0-15,0 0 0 0,0 0 0 16,-5 0 0-16,-15 0 0 15,-19 0 0-15,-2 0-20 16,-1 0-1436-16</inkml:trace>
  <inkml:trace contextRef="#ctx0" brushRef="#br2" timeOffset="131963.9">4219 5550 1960 0,'0'0'587'0,"0"0"-214"16,0 0 157-16,0 0-218 15,0 0-90-15,0 0-110 16,0 0-112-16,-16-4 0 16,16 32 0-16,0 8 0 15,0 3 0-15,6-1 0 16,-2-1 0-16,-4-3 0 15,0-1 0-15,0-3 0 16,0-2 0-16,-4-2 0 0,-15-1 0 16,-5-4 0-16,-8-1 0 15,-10 0 0-15,-9-2 0 16,-3-2 0-16,1-2 0 16,4-2 0-16,11-4 0 15,9-3 0-15,13-3 0 16,5-2 0-16,9 0 0 15,2 0 0-15,0-7-15 16,11-5-786-16,5-1-572 0</inkml:trace>
  <inkml:trace contextRef="#ctx0" brushRef="#br2" timeOffset="132212.57">3989 5726 2000 0,'0'0'744'0,"0"0"-361"0,0 0 188 16,0 0-173-16,0 0-398 15,0 0 0-15,0 0 0 16,-6-7 0-16,6 29 0 16,6 4 0-16,8 3 0 15,1 3 0-15,-1-6 0 16,-5-3 0-16,-3-5 0 15,-6-6 0-15,0-3-197 16,-13-8-611-16,-7-1-420 0</inkml:trace>
  <inkml:trace contextRef="#ctx0" brushRef="#br2" timeOffset="133234.28">3582 5606 1957 0,'0'0'789'0,"0"0"-496"16,0 0-25-16,0 0-39 16,0 0-23-16,0 0-49 15,0 0-35-15,33 91-47 16,-24-67-75-16,0-2 0 0,-2-2 0 15,-5-4 0-15,-2 1 0 16,0-4 0-16,-9 1 0 16,-13-2 0-16,-12 2 0 15,-3 0 0-15,-6-3 0 16,1-2 0-16,-3-3 0 16,5-4 0-16,2-2 0 15,5 0 0-15,6-5 0 16,7-10 0-16,5-2 0 15,3 0 0-15,5-1 0 16,7 2 0-16,0 0 0 16,0 2 0-16,19-1 0 15,2 7 0-15,4 1 0 0,2 5 0 16,-3 2 0-16,-3 0 0 16,-8 0 0-16,-2 0 0 15,-4 8 0-15,-7 1 0 16,0 3 0-16,0 0 0 15,-14 2 0-15,-15 3 0 16,-9 1 0-16,-9 2 0 16,-6-2 0-16,-2-1 0 15,-1-6 0-15,2-3 0 16,8-4 0-16,3-4 0 16,9 0 0-16,5-2 0 15,7-10 0-15,7-4 0 16,4 2 0-16,3 0 0 15,4 2 0-15,2 1 0 0,2 0 0 16,0 1 0-16,0 2 0 16,0 2 0-16,0 0 0 15,9 1 0-15,5 4 0 16,-2-1 0-16,7 2 0 16,-2 0 0-16,3 0 0 15,-4 5 0-15,0 7 0 16,-3 3 0-16,-2 2 0 15,0 2 0-15,-4 3 0 16,-4 2 0-16,-3 0 0 16,0 5 0-16,0-1 0 0,-3 0 0 15,-8 4 0 1,0-2 0-16,1 2 0 0,4 0 0 16,-1-4 0-16,5 0 0 15,0-6 0-15,2-2 0 16,0-6 0-16,0-2 0 15,0-3 0-15,0 2 0 16,9-5 0-16,2 3 0 16,0-4 0-16,4 1 0 15,6-2 0-15,1-2 0 16,1-2 0-16,-2 0 0 16,4 0 0-16,-4 0 0 15,-2 0 0-15,-1-8 0 16,-2 3 0-16,-3-6 0 0,-4 3 0 15,0-3 0-15,0-1 0 16,-2-3 0-16,1-13-356 16,2 4-508-16,-6-2-542 0</inkml:trace>
  <inkml:trace contextRef="#ctx0" brushRef="#br2" timeOffset="133525.59">3401 5430 1739 0,'0'0'958'0,"0"0"-501"16,0 0-129-16,0 0-39 15,0 0-130-15,0 0-37 16,0 0-78-16,-33 0-44 16,17 0 0-16,1 0 0 15,-4 2 0-15,2-2-107 16,-12 0-402-16,4 0-399 16,3 0-1446-16</inkml:trace>
  <inkml:trace contextRef="#ctx0" brushRef="#br2" timeOffset="133692.01">3125 5467 1453 0,'0'0'1016'0,"0"0"-468"0,0 0-178 16,0 0-57-16,0 0-121 16,0 0-94-16,0 0-64 15,-129 37-34-15,100-23-49 16,-12 6-269-16,8-1-570 15,4-5-793-15</inkml:trace>
  <inkml:trace contextRef="#ctx0" brushRef="#br2" timeOffset="134630.4">2539 5525 1854 0,'0'0'781'0,"0"0"-520"16,0 0 53-16,0 0-52 15,0 0-151-15,0 0-45 16,0 0 8-16,-56 49-13 16,42-28-10-16,3-1-19 15,3-1-7-15,-2 0-11 16,4-1-14-16,6-4 9 15,0-2-9-15,0-2-8 0,11 0 7 16,11-5 0-16,7-1 1 16,2 1 16-16,-4-5-15 15,-7 2 0-15,-7-2 5 16,-6 2-6-16,-7 1 6 16,0 0-6-16,0 1-5 15,-9 4 5-15,-18 6 23 16,-8 0-11-16,-7 4-6 15,-5 0 1-15,0-4-5 16,9-3-2-16,4-6 6 16,10-5 6-16,6 0 52 15,4-5-30-15,1-14-34 16,1-8 0-16,-2-6 0 16,1-8 0-16,-1-8 0 0,1-6 0 15,1 1 0-15,1 1 0 16,3 4 0-16,1 8 0 15,0 8 0-15,2 8 0 16,3 10 0-16,0 4 0 16,0 8 0-16,2 1 0 15,0 2 0-15,0 0 0 16,0 10 0-16,6 18 0 16,13 8 0-16,-2 8 0 15,1 5 0-15,-3-3 0 16,-7 0 0-16,-8-5 0 15,0-2 0-15,-10-6 0 0,-14-2 0 16,-7-5 0 0,-3-6 0-16,3-5 0 0,5-2 0 15,5-5 0 1,13-2 0-16,6-1 0 0,2 4 0 16,0 3 0-16,0 6 0 15,10 1 0-15,3 2 0 16,-3-1 0-16,-4 0 0 15,-3-1 0-15,-3-4 0 16,0 3 0-16,-14-1 0 16,-12-1 0-16,-11 0 0 15,-3 0 0-15,-4-6 0 0,1-5 0 16,4-5 0 0,1 0 0-16,7-9 0 0,2-15 0 15,2-11 0-15,2-6 0 16,9-6 0-16,7 1 0 15,9 0 0-15,0 2 0 16,7 4 0-16,18 2 0 16,10 4 0-16,12 4 0 15,51 2 0-15,-11 7-44 16,-2 8-1295-16</inkml:trace>
  <inkml:trace contextRef="#ctx0" brushRef="#br2" timeOffset="136515.41">6063 7270 895 0,'0'0'814'0,"0"0"-197"16,0 0-106-16,0 0-38 0,0 0-171 16,0 0-59-16,0 0-2 15,0-20-241-15,0 8 0 16,0 1 0-16,0-1 0 15,2 0 0-15,3-1 0 16,1 1 0-16,-2 2 0 16,4 3 0-16,-4-4 0 15,3 6 0-15,-5-4 0 16,2 5 0-16,-2 0 0 16,0 3 0-16,-2-2 0 15,0 3 0-15,0 0 0 0,0 0 0 16,0 0 0-16,0 0 0 15,0 0 0-15,0 0 0 16,0 0 0 0,5 0 0-16,-5 0 0 0,0 0 0 15,0 0 0-15,0 0 0 16,0 0 0-16,0 0 0 16,0 0 0-16,0 0 0 15,0 0 0-15,0 0 0 16,0 0 0-16,0 0 0 15,0 0 0-15,0 0 0 16,0 0 0-16,0 0 0 16,0 0 0-16,0 0 0 0,0 0 0 15,0 0 0-15,0 0 0 16,0 0 0-16,0-4 0 16,7 1 0-16,2-4 0 15,2-3 0-15,5 0 0 16,1-2 0-16,3 0 0 15,9-2 0-15,0-4 0 16,9 0 0-16,5-4 0 16,5 0 0-16,2 0 0 15,-2 2 0-15,-3 2 0 16,-5 1 0-16,-9 4 0 16,-4-1 0-16,-6 2 0 0,-4 2 0 15,-3 0 0 1,-3 2 0-16,-2 2 0 0,-7 1 0 15,3 3 0-15,-5 2 0 16,0 0 0-16,0 0 0 16,0 0 0-16,-5 0 0 15,-13 0 0-15,-15 5 0 16,-17 11 0-16,-8 2 0 16,-15 3 0-16,-10 4 0 15,2-1 0-15,-6 0 0 16,4-2 0-16,2-4 0 15,10-4 0-15,7-5 0 16,8-2 0-16,6-5 0 16,13-2 0-16,3 0 0 15,12 0 0-15,0-4 0 16,2-6 0-16,2-2 0 16,0-4 0-16,2-2 0 0,1-2 0 15,-1-2 0 1,3-1 0-16,1 0 0 0,6 0 0 15,4 2 0-15,2 0 0 16,0 3 0-16,2 4 0 16,14 3 0-16,1 1 0 15,8 1 0-15,4 7 0 16,4 1 0-16,7 1 0 16,1 0 0-16,-6 1 0 15,-1 12 0-15,-12-2 0 16,-4 1 0-16,-11 2 0 0,-7 3 0 15,0 2 0-15,-27 6 0 16,-18 3 0-16,-13 6 0 16,-11 0 0-16,0 0 0 15,7-4 0-15,13-4 0 16,17-7 0-16,14-8 0 16,14-4 0-16,4-2 0 15,2-1 0-15,18 2 0 16,14 2 0-16,1 2 0 15,-4 0 0-15,1 1 0 16,-12-1 0-16,-7-1 0 16,-8 2 0-16,-5 3 0 15,0 3 0-15,-9 3 0 16,-18 6 0-16,-7 3 0 0,1 0 0 16,-5 3 0-16,3 3 0 15,-1 1 0-15,3 2 0 16,6-1 0-16,0-5 0 15,11-2 0-15,3-2 0 16,7-9 0-16,4 0 0 16,2-6 0-16,0-3 0 15,2-3 0-15,13-1 0 16,3-4 0-16,7-2 0 16,3 0 0-16,3 0 0 15,8-7 0-15,-2-8 0 16,3-4 0-16,1-2 0 15,-8-1 0-15,-4-2 0 0,-7 2 0 16,-6 2 0-16,-5 0 0 16,-2 2 0-16,-4-1 0 15,-1 3 0-15,-4-10 0 16,0 4-639-16,0 0-531 0</inkml:trace>
  <inkml:trace contextRef="#ctx0" brushRef="#br2" timeOffset="136859.31">5532 6418 1320 0,'0'0'723'0,"0"0"-145"16,0 0-59-16,0 0-151 16,0 0-42-16,0 0-64 15,0 0-262-15,-13-55 0 16,13 55 0-16,0 0 0 16,0 18 0-16,9 8 0 15,5 8 0-15,-1 1 0 16,-3 4 0-16,0-5 0 15,-8-5 0-15,-2 2 0 0,0-4 0 16,0-4 0-16,-16 7 0 16,-9-8-378-1,6-5-1243-15</inkml:trace>
  <inkml:trace contextRef="#ctx0" brushRef="#br2" timeOffset="138504.19">5046 6976 1543 0,'0'0'867'0,"0"0"-256"15,0 0-133-15,0 0-167 16,0 0-125-16,0 0-86 16,0 0-100-16,-138 18 0 15,112-12 0-15,3-2 0 16,12-2 0-16,7-2 0 15,4 0 0-15,0 0 0 16,13-6 0-16,12-6 0 16,4 0 0-16,4 1 0 15,-2 6 0-15,-2 3 0 16,-6 2 0-16,-4 0 0 16,-5 12 0-16,-5 8 0 0,-7 6 0 15,-2 6 0-15,-7 4 0 16,-22 4 0-16,-6 0 0 15,-6-1 0-15,-1-7 0 16,2-4 0-16,-1-9 0 16,8-5 0-16,6-3 0 15,4-10 0-15,4-1-504 16,6 0-488-16</inkml:trace>
  <inkml:trace contextRef="#ctx0" brushRef="#br2" timeOffset="138736.81">4564 6720 1540 0,'0'0'1300'0,"0"0"-961"16,0 0 144 0,0 0-49-16,0 0-434 0,0 0 0 15,0 0 0-15,-17-5 0 16,24 42 0-16,6 4 0 15,1 6 0-15,-4-1 0 16,0-2 0-16,-6-2 0 16,-4 6 0-16,-7-11-504 15,-13-10-659-15</inkml:trace>
  <inkml:trace contextRef="#ctx0" brushRef="#br2" timeOffset="139323.87">4148 7367 2022 0,'0'0'1006'15,"0"0"-675"-15,0 0-6 16,0 0-80-16,0 0-78 16,29-127-167-16,-18 87 0 15,4-3 0-15,3-6 0 16,3-2 0-16,-2-4 0 15,-3 6 0-15,5 3 0 0,-8 9 0 16,-5 9 0-16,0 10 0 16,-4 8 0-16,0 8 0 15,1 2 0-15,-1 0 0 16,7 12 0-16,3 8 0 16,1 6 0-16,1 4 0 15,-7 2 0-15,-5 1 0 16,-4 1 0-16,0-2 0 15,-17-1 0-15,-15-1 0 16,-8-2 0-16,-7-2 0 16,0-4 0-16,3-5 0 15,6-10 0-15,14-4 0 16,3-3 0-16,8-5 0 16,-1-14 0-16,6-6 0 15,-1-3 0-15,-1-4 0 0,4 5 0 16,0 0 0-16,3 6 0 15,1 10 0-15,2 5 0 16,0 4 0-16,0 2 0 16,0 0 0-16,0 19 0 15,0 4 0-15,0 7 0 16,0 5 0-16,0 0 0 16,-16-1 0-16,-1-2 0 15,-6-5 0-15,-1-5 0 16,-1-8 0-16,-6-7 0 15,7-2-182-15,6-5-1233 0</inkml:trace>
  <inkml:trace contextRef="#ctx0" brushRef="#br2" timeOffset="140651.4">3544 6708 2129 0,'0'0'580'0,"0"0"-389"15,0 0 300-15,0 0-139 16,0 0-110-16,-47-113-131 16,40 89-111-16,1-1 0 15,2 2 0-15,-2 3 0 0,4 3 0 16,0 5 0-16,0 5 0 15,2 1 0-15,-2 2 0 16,-3 0 0-16,5 0 0 16,-2 0 0-16,0 0 0 15,0 0 0-15,0 2 0 16,2 2 0-16,0 0 0 16,0 0 0-16,0 0 0 15,0 7 0-15,0 16 0 16,2 2 0-16,4 8 0 15,-1 3 0-15,-3 4 0 16,-2 4 0-16,0 2 0 16,-2 0 0-16,-16-2 0 15,-4-1 0-15,-5-7 0 0,0-4 0 16,-2-6 0-16,0-4 0 16,0-7 0-16,0-4 0 15,4-5 0-15,8-2 0 16,3-4 0-16,8 0 0 15,1 0 0-15,5 0 0 16,0 0 0-16,16-9 0 16,8 2 0-16,13-1 0 15,5 2 0-15,5 3 0 16,-1 3 0-16,-1 0 0 16,-7 0 0-16,-5 12 0 15,-8 0 0-15,-8 2 0 16,-7 3 0-16,-8 1 0 15,-2 2 0-15,-5 3 0 0,-21 4 0 16,-15 2 0-16,-7 0 0 16,-8 4 0-16,0-4 0 15,0 0 0-15,10-4 0 16,3-1 0-16,9 2 0 16,7-1 0-16,8 2 0 15,5-1 0-15,8-1 0 16,1 1 0-16,5-2 0 15,0-2 0-15,7-2 0 16,9-2 0-16,-1-3 0 0,3-5 0 16,-1-6 0-1,0-2 0-15,-7-2 0 0,6 0 0 16,-7 0 0-16,0-16 0 16,-1-5 0-16,0-2 0 15,-6-8 0 1,0-1 0-16,-2-4 0 0,0 3 0 15,-14-6 0-15,-10 3 0 16,-2-2 0-16,-8 2 0 16,3 3 0-16,0 5 0 15,4 9 0-15,7 6 0 16,5 10 0-16,3 1 0 16,1 2 0-16,-3 0 0 15,-1 9 0-15,-5 10 0 0,-5 3 0 16,1 5 0-16,-3 4 0 15,0-3 0-15,3-2 0 16,3-6 0-16,6-7 0 16,1-5 0-16,6-5 0 15,3-3 0-15,-1 0 0 16,2 0 0-16,-4-14 0 16,2-2 0-16,1-6 0 15,1-2 0-15,0-4 0 16,-2-2 0-16,4-1 0 15,-4-1 0-15,1 5 0 16,-1 1 0-16,2 7 0 16,-1 7 0-16,2 8 0 15,1 4 0-15,2 0 0 16,0 3 0-16,0 12 0 0,0 7 0 16,0 3 0-16,0 0 0 15,0-3 0-15,-2 0 0 16,-7-1 0-16,-2-3 0 15,-7-3 0-15,-4-1 0 16,-5-1 0-16,1-4 0 16,1-2 0-16,0-5 0 15,5-2 0-15,5 0 0 16,1 0 0-16,14 0 0 16,0-6-237-16,0 1-957 0</inkml:trace>
  <inkml:trace contextRef="#ctx0" brushRef="#br2" timeOffset="140984.29">3673 7488 502 0,'0'0'2185'0,"0"0"-1455"0,0 0-240 16,0 0-301-16,0 0-189 16,0 0 0-16,0 0 0 15,4 9 0-15,-4-9 0 16,0 2 0-16,0-2 0 15,0 0 0-15,0 0 0 16,0 0 0-16,-2-2 0 16,-6-10-68-16,-2-6-1528 0</inkml:trace>
  <inkml:trace contextRef="#ctx0" brushRef="#br2" timeOffset="149531.68">32296 4720 1490 0,'0'0'588'0,"0"0"-104"16,0 0-121-16,0 0-65 15,0 0-74-15,0 0-56 16,-5 0-28-16,3 0-56 15,2 0-24-15,0 4-26 16,0 4-33-16,0 3 20 16,0 4 12-16,0 2 6 0,0 0 0 15,0 3-9-15,-2 1-30 16,2-1 0 0,0-1 0-16,-2 1 0 15,2-1 0-15,0 0 0 0,-3-7 0 16,1-1 0-16,2-3 0 15,0-4 0-15,-5-4 0 16,3 0 0-16,0 0 0 16,-2 0 0-16,-1 0 0 15,-3 0 0-15,-4 0 0 16,-3 0 0-16,-3-8 0 16,-5-2 0-16,-2-2 0 15,2 0 0-15,0 0 0 16,3-3 0-16,-5 5 0 15,5-2 0-15,0 5 0 0,3-4 0 16,1 4 0-16,1-1 0 16,1 0 0-16,1 1 0 15,1 0 0-15,-1 0 0 16,1 2 0-16,2-4 0 16,-1 3 0-16,-3-2 0 15,3-1 0-15,-2 2 0 16,1 2 0-16,2-2 0 15,0 1 0-15,-1-1 0 16,3 4 0-16,-4-3 0 16,1 1 0-16,0-2 0 15,2 2 0-15,-2 0 0 0,0-1 0 16,4 3 0 0,-2-2 0-16,0 1 0 0,1 1 0 15,-2-4 0-15,4 3 0 16,-5 0 0-16,-1-1 0 15,6 0 0-15,-5 1 0 16,-1-2 0-16,1 2 0 16,3-2 0-16,-8 0 0 15,3 0 0-15,-1 0 0 16,-1-2 0-16,-4 1 0 16,9 2 0-16,-4-2 0 15,-2 2 0-15,6-1 0 16,0 2 0-16,4 0 0 15,-3 2 0-15,5 0 0 16,2-2 0-16,-6 2 0 0,4 0 0 16,2 2 0-16,-3-3 0 15,1 2 0-15,2-1 0 16,2 2 0-16,0 0 0 16,0 0 0-16,0 0 0 15,0 0 0-15,0 0 0 16,0 0 0-16,0 0 0 15,0 0 0-15,0 0 0 16,0 0 0-16,0 0 0 16,0 0 0-16,0-2 0 15,0 2 0-15,0 0 0 0,0 0 0 16,0 0 0 0,6 4 0-16,5 10-455 0,-1-1-866 0</inkml:trace>
  <inkml:trace contextRef="#ctx0" brushRef="#br2" timeOffset="183374.63">17984 13353 666 0,'0'0'1323'15,"0"0"-827"1,0 0-172-16,0 0-62 0,0 0-115 15,0 0-16-15,0 0 7 16,0 0-28-16,3 0 26 16,10 0-19-16,2 0-36 15,8-2 9-15,-3-3-15 16,7 2-75-16,0 1 0 16,0 0 0-16,1 0 0 15,4-1 0-15,-4 2 0 16,-1-1 0-16,-5 2 0 15,-3 0 0-15,-11 0 0 16,-1 0 0-16,-7 0 0 16,0 0 0-16,0 0 0 15,0 0 0-15,-5 0 0 0,-15 0 0 16,-7 0 0 0,-13 0 0-16,-4 2 0 0,-1 2 0 15,-1 0 0-15,-4-2 0 16,11 1 0-16,-2-3 0 15,3 0 0-15,9 0 0 16,4 0 0-16,8 0 0 16,1 0 0-16,3 0 0 15,1 0 0-15,4 0 0 16,-1 0 0-16,-5 0 0 16,10 0 0-16,-5 0 0 15,7 0 0-15,2 0 0 16,0 0 0-16,0 0 0 15,0 0 0-15,0 0 0 16,0-3 0-16,0 3 0 0,13 0 0 16,3-2 0-16,20 2 0 15,-7 0-588-15,-9 0-518 0</inkml:trace>
  <inkml:trace contextRef="#ctx0" brushRef="#br2" timeOffset="183790.74">18013 13232 1562 0,'0'0'697'0,"0"0"-74"0,0 0-139 16,0 0-176-16,0 0-23 15,0 0-148-15,0 0-137 16,5-15 0-16,-5 15 0 15,0 0 0-15,5 1 0 16,-3 13 0-16,-2 5 0 16,2 5 0-16,-2-1 0 15,0 5 0-15,0-1 0 16,0 1 0-16,0-2 0 16,0 0 0-16,0-2 0 15,0-2 0-15,0-2 0 16,0-6 0-16,0-2 0 15,0-3 0-15,0-2 0 0,0-2 0 16,0-5 0-16,0 0 0 16,0 0 0-16,0 0 0 15,0 0 0-15,0 0 0 16,0-3 0-16,-2-9 0 16,2-16 0-16,0 4-117 15,0-5-923-15</inkml:trace>
  <inkml:trace contextRef="#ctx0" brushRef="#br2" timeOffset="184794.41">18199 12908 1348 0,'0'0'616'0,"0"0"-143"15,0 0-118-15,0 0-56 16,0 0-102-16,0 0-4 16,-114-50 11-16,87 50-51 15,2 0 21-15,1 0-90 16,-3 9-84-16,1 3 0 16,-1 2 0-16,-2 1 0 15,2 0 0-15,5 3 0 16,-1 0 0-16,4 3 0 15,-4 1 0-15,7 2 0 16,-1 2 0-16,1 2 0 16,1 2 0-16,1 5 0 0,3 2 0 15,2 3 0-15,5 3 0 16,1-1 0-16,3 2 0 16,0-3 0-16,0 2 0 15,0-2 0-15,0-6 0 16,5-3 0-16,4-4 0 15,-3-3 0-15,8-4 0 16,-3 0 0-16,2-4 0 16,1 0 0-16,1-2 0 15,3 2 0-15,-1-5 0 16,8 2 0-16,-2-4 0 16,-3 0 0-16,5-1 0 0,-6-2 0 15,-1-3 0 1,5 0 0-16,-8-2 0 0,8-2 0 15,-4 0 0-15,-1 0 0 16,5 0 0-16,-6 0 0 16,6 0 0-16,-3 0 0 15,-1-4 0-15,6-4 0 16,-2-2 0-16,-3-2 0 16,2 0 0-16,-2-4 0 15,0 2 0-15,2-4 0 16,-2 2 0-16,1 1 0 15,-4 0 0-15,-3 3 0 16,-1 0 0-16,-1 1 0 0,-8 2 0 16,7-1 0-16,-7-4 0 15,5-3 0-15,-4 0 0 16,4-9 0-16,-5 3 0 16,-2-3 0-16,0 2 0 15,0 2 0-15,3 4 0 16,-5 0 0-16,0 1 0 15,0 3 0-15,0-1 0 16,0-2 0-16,0 1 0 16,0 1 0-16,0-2 0 15,0 4 0-15,0-1 0 16,-7 1 0-16,3-1 0 16,-5-2 0-16,0-4 0 15,-2 0 0-15,-2 0 0 16,-1 2 0-16,1 1 0 0,-1 3 0 15,1-1 0-15,-3 1 0 16,1-1 0-16,-1 4 0 16,-6-4 0-16,0 2 0 15,-3-1 0-15,3 2 0 16,0 0 0-16,-5 2 0 16,-4-7 0-16,2 8 0 15,0-8-943-15</inkml:trace>
  <inkml:trace contextRef="#ctx0" brushRef="#br2" timeOffset="186309.44">18123 12779 663 0,'0'0'332'16,"0"0"-43"-16,0 0-3 16,0 0-4-16,0 0-23 15,0 0-30-15,0 0 4 16,-36 63 15-16,36-63 48 0,0 0-3 15,0 0 7-15,0-12-67 16,0-7-80-16,0-3-153 16,7-8 0-16,-3-3 0 15,0-8 0-15,4-7 0 16,-4-5 0-16,-2-6 0 16,0-8 0-16,3-3 0 15,-5-4 0-15,0 0 0 16,0-3 0-16,0 3 0 15,0 0 0-15,0 3 0 16,-5 2 0-16,5 3 0 16,-2 0 0-16,2 2 0 15,-2 0 0-15,2 4 0 16,0 2 0-16,0 0 0 16,0 9 0-16,0 5 0 0,0 8 0 15,0 5 0-15,0 3 0 16,0 3 0-16,0 0 0 15,0-1 0-15,0-2 0 16,0-2 0-16,-2 0 0 16,2 2 0-16,-2 1 0 15,-4 10 0-15,4 3 0 16,0 3 0-16,2 7 0 16,0 3 0-16,0 1 0 15,0 0 0-15,0 0 0 16,0 0 0-16,0 0 0 0,0 0 0 15,0 1 0-15,-4 12 0 16,2 5 0 0,-5 2 0-16,-5 4 0 0,6 4 0 15,-7 0 0-15,-1 0 0 16,1 0 0-16,-1-4 0 16,3-4 0-16,7-4 0 15,0-9 0-15,2 0 0 16,2-3 0-16,0-4 0 15,0 0 0-15,0 0 0 16,0 0 0-16,0 0 0 16,0-8 0-16,0-9 0 15,4-6 0-15,7-7 0 0,3-4 0 16,1-4 0 0,1-2 0-16,1 4 0 0,-1 5 0 15,-3 5 0-15,1 4 0 16,-1 8 0-16,-7 4 0 15,4 2 0-15,-1 6 0 16,-3 0 0-16,8 2 0 16,-3 0 0-16,2 4 0 15,3 10 0-15,2 4 0 16,-5 7 0-16,5 3 0 16,-3 3 0-16,4 0 0 15,-9 1 0-15,-1-3 0 16,3-3 0-16,-6 1 0 15,1-8 0-15,-3-4 0 0,-2-3 0 16,-2-7 0-16,2-2 0 16,-2-1 0-16,0-2 0 15,0 0 0-15,0 0 0 16,0 0 0-16,0 0 0 16,6 0 0-16,-6 0 0 15,2 0 0-15,-2 9 0 16,0 12-611-16,-2 5-1302 0</inkml:trace>
  <inkml:trace contextRef="#ctx0" brushRef="#br2" timeOffset="187752.78">17438 13397 905 0,'0'0'340'15,"0"0"-100"-15,0 0 6 16,0 0-12-16,0 0-49 16,0 0-15-16,0 0-7 15,105-20 20-15,-82 15-6 16,-4 4-24-16,6-3 8 15,-7 2-26-15,-3 0-6 16,1 2-29-16,-5 0-23 0,0 0 4 16,-6 0-15-16,-5 0-32 15,2 0 11-15,-2 0-3 16,0 0 2-16,0 0 19 16,0 0-11-16,-14 0 19 15,-15 0-71-15,-15 4 0 16,-14 4 0-16,-16 1 0 15,-10 4 0-15,-7 1 0 16,-5 0 0-16,-5 0 0 16,1-3 0-16,-2-2 0 15,3-1 0-15,1-2 0 16,0-3 0-16,9 2 0 16,0-3 0-16,2 0 0 15,4 1 0-15,3-2 0 16,6-1 0-16,3 0 0 0,7 0 0 15,-3 0 0-15,9 0 0 16,2 0 0-16,0 4 0 16,12 2 0-16,1 0 0 15,1 0 0-15,9 0 0 16,-3 0 0-16,4-2 0 16,1 0 0-16,0-1 0 15,5 0 0-15,-1-1 0 16,9-2 0-16,3 0 0 15,3 0 0-15,3 0 0 0,7 0 0 16,0 0 0 0,0 0 0-16,2 0 0 15,0-5 0-15,0-6 0 16,0-4 0-16,6-4 0 0,17-5 0 16,4-2 0-16,4 0 0 15,0-3 0-15,7 3 0 16,-5 2 0-16,3 4 0 15,-5 3 0-15,-4 3 0 16,-7 3 0-16,-5 4 0 16,-5 3 0-16,-6 1 0 15,-4 3 0-15,0 0 0 16,0 0 0-16,0 0 0 16,0 7 0-16,-2 7 0 15,-21 4 0-15,-6 1 0 0,-6 6 0 16,-8-1 0-16,1 0 0 15,2-4 0-15,6-2 0 16,8-4 0-16,3-2 0 16,7 0 0-16,8-1 0 15,1-4 0-15,3 3 0 16,4-2 0-16,0 2 0 16,0 2 0-16,15-1 0 15,12 2 0-15,6 4 0 16,8-1 0-16,3-3 0 15,-2 1 0-15,1-2 0 16,-3-4 0-16,-5 1 0 16,1-4 0-16,-2 1 0 0,21 6 0 15,-10-1 0 1,7-4-595-16</inkml:trace>
  <inkml:trace contextRef="#ctx0" brushRef="#br2" timeOffset="188929.62">18555 13384 1038 0,'0'0'653'0,"0"0"-258"15,0 0-6-15,0 0-8 16,0 0-70-16,130 13-53 0,-86-9-6 15,10-1-56-15,4 2-35 16,4-1-99-16,7 1-62 16,4-2 0-16,3 1 0 15,5 1 0-15,-1-5 0 16,-2 0 0-16,4 0 0 16,-2 0 0-16,1 0 0 15,1 0 0-15,-6 0 0 16,5 0 0-16,-6 0 0 15,3 3 0-15,2-3 0 16,5 0 0-16,0 0 0 16,6 0 0-16,7-10 0 15,20-4 0-15,21-4 0 16,-12 2 0-16,-21-1 0 16,-12 5 0-16,-34 3 0 0,0-2 0 15,-6 4 0-15,-11-1 0 16,-19 6 0-16,-6 0 0 15,-5 2 0-15,1 0 0 16,-3 0 0-16,0 0 0 16,0 0 0-16,0 0 0 15,-9 0 0-15,0 0 0 16,-2 0 0-16,0 0 0 16,0 0 0-16,0 0 0 15,0 0 0-15,-4-2 0 16,-9-8 0-16,-3-1 0 15,3-1 0-15,1-2 0 0,4 3 0 16,-1 1 0 0,7 2 0-16,0 4 0 0,2 1 0 15,0 3 0-15,0 0 0 16,0 0 0-16,2 0 0 16,13 3 0-16,1 6 0 15,-1 6 0-15,3 1 0 16,-3 2 0-16,-1 1 0 15,-5 2 0-15,-9 2 0 16,0 0 0-16,-15-1 0 16,-24 2 0-16,-9-6 0 15,-17-1 0-15,1-5 0 16,-4-5 0-16,15-3 0 16,15-1 0-16,14-3 0 15,8 0 0-15,3 0 0 16,8 0-165-16,-6 0-1611 0</inkml:trace>
  <inkml:trace contextRef="#ctx0" brushRef="#br2" timeOffset="190189.47">18181 13837 1083 0,'0'0'721'0,"0"0"-86"16,0 0-124-16,0 0-137 15,0 0-46-15,0 0-77 0,0 0-110 16,0-15-89-16,0 27-52 16,-7 8 0-16,0 9 0 15,-6 9 0-15,0 3 0 16,1 5 0-16,-3 7 0 15,1 3 0-15,1 2 0 16,-1 5 0-16,8 4 0 16,-3 2 0-16,5 5 0 15,-6 2 0-15,8 4 0 16,-2 5 0-16,-3 1 0 16,5 2 0-16,2-1 0 15,-4 0 0-15,2-2 0 16,-8-6 0-16,8-4 0 0,-5-5 0 15,3-4 0-15,2-5 0 16,-2-5 0-16,-1-6 0 16,5-2 0-16,0-10 0 15,0-8 0-15,0-8 0 16,0-4 0-16,0-6 0 16,0-8 0-16,0-2 0 15,0-2 0-15,0 0 0 16,9 0 0-16,2-15 0 15,9-6 0-15,5-7 0 16,6-7 0-16,-2 0 0 16,2-5 0-16,-4 6 0 15,2 0 0-15,-12 3 0 16,4 1 0-16,-6 2 0 16,-6 6 0-16,2 5 0 0,-4 3 0 15,-3 3 0-15,-4 7 0 16,0 1 0-16,0 3 0 15,0 0 0-15,0 0 0 16,0 9 0-16,-2 14 0 16,-9 9 0-16,-5-1 0 15,1 3 0-15,-3 2 0 16,-4 0 0-16,6-4 0 16,-7 1 0-16,4-5 0 15,-1-4 0-15,-3-6 0 0,-6-5 0 16,-2-4 0-16,-7-6 0 15,3-3 0-15,-3 0 0 16,5-12 0-16,-2-5 0 16,12-1 0-16,0 2 0 15,7 4 0-15,12 2 0 16,-3 2 0-16,7 4 0 16,0 2 0-16,0 0 0 15,0 2 0-15,0 0 0 16,0 0 0-16,0 0 0 15,0 4-515-15</inkml:trace>
  <inkml:trace contextRef="#ctx0" brushRef="#br3" timeOffset="197671.1">18174 12117 2000 0,'0'0'750'16,"0"0"-481"-16,0 0-30 16,0 0-26-16,0 0-41 15,0 0-28-15,-120 26-25 16,81-15-32-16,8-2 16 15,0 0-103-15,2 1 0 16,5-5 0-16,6 4 0 0,-3-4 0 16,13 0 0-16,-3-3 0 15,7-1 0-15,-4 2 0 16,6-1 0-16,2 2-50 16,0 0-175-16,-2 4-136 15,0 2-243-15,0-3-284 0</inkml:trace>
  <inkml:trace contextRef="#ctx0" brushRef="#br3" timeOffset="197911.24">17568 12453 1594 0,'0'0'660'0,"0"0"-379"16,0 0-18-16,0 0-71 15,0 0-23-15,0 0-51 16,0 0-43-16,-112 41-33 16,106-36-41-16,-1-3 19 15,5 1-20-15,-3 4 0 16,-2-2-72-16,5 1-118 16,-7 7-267-16,7-3-300 15,0 0-434-15</inkml:trace>
  <inkml:trace contextRef="#ctx0" brushRef="#br3" timeOffset="198161.9">17260 12842 1187 0,'0'0'648'0,"0"0"-170"0,0 0-162 16,0 0 0-16,0 0-46 15,0 0-112-15,0 0-53 16,-43 49-34-16,37-39-29 16,-3 1 4-16,5-3-34 15,-1-1-12-15,-2 2-9 16,5-1-118-16,-2 2-11 0,-5 7-168 16,7 0-327-16,-3-3-312 15</inkml:trace>
  <inkml:trace contextRef="#ctx0" brushRef="#br3" timeOffset="198411.56">17107 13430 1209 0,'0'0'409'0,"0"0"132"15,0 0 12-15,0 0-202 16,0 0-68-16,23 121-59 15,-13-103-28-15,-8-2-106 16,0 0-54-16,5-3 0 0,-3-3-25 16,-2-1-4-16,5-1-7 15,0 2-1-15,2 2-67 16,-3 0-176-16,10 11-258 16,-1-3-102-16,4-5-585 0</inkml:trace>
  <inkml:trace contextRef="#ctx0" brushRef="#br3" timeOffset="198644.68">17670 14142 1677 0,'0'0'367'15,"0"0"-187"-15,0 0 322 16,0 0-200-16,0 0-55 0,0 0-60 15,0 0-82-15,29 41-45 16,-25-37-42-16,3 0-9 16,-2 2-9-16,8 0-62 15,0 3-64-15,7 0-95 16,20 3-46-16,-3-2-339 16,-6-4-350-16</inkml:trace>
  <inkml:trace contextRef="#ctx0" brushRef="#br3" timeOffset="198847.23">18314 14311 2004 0,'0'0'740'0,"0"0"-407"16,0 0 195 0,0 0-276-16,0 0-127 0,0 0-70 15,0 0-54-15,0 0 5 16,116-22-6-16,-102 17-79 15,-1 2-77-15,5-3-102 16,11-8-230-16,-3 2-297 16,-3 1-1136-16</inkml:trace>
  <inkml:trace contextRef="#ctx0" brushRef="#br3" timeOffset="199052.27">18959 14120 1945 0,'0'0'784'16,"0"0"-533"-16,0 0-45 16,0 0-8-16,0 0-48 15,0 0-83-15,0 0-38 16,100-41-29-16,-87 37-14 16,3 0-46-16,-3-3-75 15,5-9-87-15,-5 2-246 16,1-2-372-16</inkml:trace>
  <inkml:trace contextRef="#ctx0" brushRef="#br3" timeOffset="199245.28">19331 13776 1824 0,'0'0'654'0,"0"0"-425"15,0 0 37-15,0 0-24 16,0 0-55-16,-9-108-112 15,4 90-54-15,5-1-21 16,0 3-54-16,0-2-98 16,0-4-116-16,0-19-205 15,2 4-232-15,8-3-635 0</inkml:trace>
  <inkml:trace contextRef="#ctx0" brushRef="#br3" timeOffset="199427.27">19369 13002 646 0,'0'0'1313'0,"0"0"-1004"0,0 0 13 16,0 0 10-16,-56-106-139 15,43 88-38-15,1-1-90 16,-1 6-38-16,9 0-27 16,-5 3-77-16,6 1-148 15,-6-8-150-15,3 4-396 16,-3-6-573-16</inkml:trace>
  <inkml:trace contextRef="#ctx0" brushRef="#br3" timeOffset="199591.7">19032 12561 1099 0,'0'0'548'15,"0"0"-173"-15,0 0 8 0,0 0-138 16,0 0-160-16,0 0-59 15,0 0-26-15,-116-57-155 16,105 52-237-16,2-2-513 0</inkml:trace>
  <inkml:trace contextRef="#ctx0" brushRef="#br3" timeOffset="199839.87">18432 12247 1633 0,'0'0'834'16,"0"0"-482"-16,0 0-101 16,0 0-164-16,0 0-50 15,0 0-37-15,0 0-23 16,-75-19-40-16,71 19-79 15,-6 0-66-15,1 0-140 16,5 0-432-16</inkml:trace>
  <inkml:trace contextRef="#ctx0" brushRef="#br3" timeOffset="200026.35">18112 12143 211 0,'0'0'1375'16,"0"0"-717"-16,0 0-435 16,0 0-50-16,0 0-96 15,0 0-72-15,0 0-5 16,-50-14-124-16,50 14-164 16,0 0-397-16,0 0-835 0</inkml:trace>
  <inkml:trace contextRef="#ctx0" brushRef="#br3" timeOffset="201311.78">18183 11260 55 0,'0'0'1608'15,"0"0"-970"-15,0 0-386 16,0 0 42-16,0 0-22 0,0 0-85 16,0 0-84-16,-116 0-19 15,89 0-18-15,2 1-43 16,6 5-4-16,3-1-19 16,-2 0-10-16,2-1-61 15,-1 2-135-15,-12 3-175 16,2-5-515-16,-2 0-677 0</inkml:trace>
  <inkml:trace contextRef="#ctx0" brushRef="#br3" timeOffset="201524.34">17358 11476 155 0,'0'0'1463'0,"0"0"-1120"0,0 0-28 15,0 0-11-15,-127 41-123 16,109-36-90-16,3 2-66 16,1-2-9-16,10 1-16 15,-5 2-23-15,7-1-66 16,-10 4-188-16,8-1-415 16,-7-4-982-16</inkml:trace>
  <inkml:trace contextRef="#ctx0" brushRef="#br3" timeOffset="201780.52">16469 12126 1162 0,'0'0'405'16,"0"0"-156"-16,0 0 13 15,0 0-15-15,0 0-42 16,0 0-85-16,0 0-62 16,0 0-35-16,-72 58-22 15,68-51-2-15,-3 2-64 16,5 5-83-16,-18 14 38 16,-3 0-394-16,6-2-479 0</inkml:trace>
  <inkml:trace contextRef="#ctx0" brushRef="#br3" timeOffset="202009.13">16069 13006 1172 0,'0'0'329'15,"0"0"65"-15,0 0 217 16,0 0-258-16,0 0-126 15,0 0-53-15,0 102-93 16,0-89-48-16,0-1-24 16,0 3-3-16,0 3-12 15,0 0-33-15,0 15-150 0,2-8-348 16,8 1-187-16</inkml:trace>
  <inkml:trace contextRef="#ctx0" brushRef="#br3" timeOffset="202266.82">16611 14064 1311 0,'0'0'588'0,"0"0"-343"16,0 0 148-16,0 0-143 15,0 0-98-15,0 0-20 0,0 0-59 16,45 104-53-16,-38-95-7 16,-1 1-13-16,3 3-34 15,7-1-71-15,11 7-273 16,-5-3-245-16,2 0-490 0</inkml:trace>
  <inkml:trace contextRef="#ctx0" brushRef="#br3" timeOffset="202505.94">17153 14659 446 0,'0'0'997'0,"0"0"-672"15,0 0-65-15,0 0 113 16,0 0-52-16,0 0-111 15,0 0-102-15,62 13-83 16,-51-11-25-16,5 3-22 16,-3 0-84-16,10 2-99 15,8 6-30-15,-9-5-254 16,3 0-227-16</inkml:trace>
  <inkml:trace contextRef="#ctx0" brushRef="#br3" timeOffset="202773.16">17994 15093 1428 0,'0'0'610'16,"0"0"-284"-16,0 0 146 15,0 0-146-15,0 0-79 16,110 20-50-16,-89-18-34 15,-3 0-50-15,-5 3-32 16,1-3-39-16,-3-2-27 16,-3 0-15-16,6 0-69 15,1 0-117-15,6 0-93 0,14 0-234 16,3 0-184 0,-7 0-433-16</inkml:trace>
  <inkml:trace contextRef="#ctx0" brushRef="#br3" timeOffset="202957.15">18963 15105 1763 0,'0'0'622'15,"0"0"-520"-15,0 0 151 16,0 0 115-16,0 0-90 16,138-27-108-16,-109 18-101 15,0-1-53-15,0-2-16 0,0-4-55 16,-2-2-89-1,4-12-94-15,-4 4-277 0,-10-1-507 16</inkml:trace>
  <inkml:trace contextRef="#ctx0" brushRef="#br3" timeOffset="203143.15">20004 14607 2013 0,'0'0'367'0,"0"0"-290"16,0 0-46-16,0 0 8 16,0 0 32-16,123-85-25 15,-103 69-46-15,-7 0-13 16,12-15-88-16,-10 8-163 16,-6-1-446-16</inkml:trace>
  <inkml:trace contextRef="#ctx0" brushRef="#br3" timeOffset="203356.72">20679 13858 1737 0,'0'0'282'0,"0"0"-209"16,0 0 15-16,0 0 116 15,23-108-26-15,-19 82-70 16,0-2-40-16,6 0-33 15,-6-4-35-15,5-4-39 16,0-7-122-16,7-31-433 16,-1 9-70-16,3 2-585 0</inkml:trace>
  <inkml:trace contextRef="#ctx0" brushRef="#br3" timeOffset="203523.16">20909 13029 719 0,'0'0'862'0,"0"0"-698"16,0 0 2-16,-49-109 81 15,22 80-71-15,0 5 99 16,8 0-45-16,-6 2-117 16,5 0-84-16,-2 0-29 15,2 0-59-15,-5-2-120 0,-2-16-46 16,-2 6-481 0,10-1-261-16</inkml:trace>
  <inkml:trace contextRef="#ctx0" brushRef="#br3" timeOffset="203672.05">20372 12247 415 0,'0'0'875'15,"0"0"-744"-15,0 0-60 16,0 0 74-16,0 0 16 16,0 0-72-16,-134-109-89 15,114 90-114-15,7-3-490 0</inkml:trace>
  <inkml:trace contextRef="#ctx0" brushRef="#br3" timeOffset="203848.02">19817 11756 1704 0,'0'0'364'16,"0"0"-324"-16,0 0-40 15,0 0-78-15,-132-66-48 16,104 49-51-16,3 4-69 16,5 0-107-16</inkml:trace>
  <inkml:trace contextRef="#ctx0" brushRef="#br3" timeOffset="204043.04">19148 11488 1352 0,'0'0'564'16,"0"0"-280"-16,0 0-38 15,0 0-137-15,0 0-73 16,0 0-36-16,0 0-30 16,-116-37-81-16,105 37-139 15,4 0-227-15,-6-1-16 0</inkml:trace>
  <inkml:trace contextRef="#ctx0" brushRef="#br3" timeOffset="204291.2">18388 11304 1144 0,'0'0'349'0,"0"0"-95"15,0 0 141-15,0 0-11 16,0 0-89-16,-134-4-41 16,105-3-38-16,0 3-32 15,5 0-40-15,10 0-78 16,1 2-50-16,11 0-16 16,2 2-28-16,0 0-187 15,15 0-298-15,1 0-416 0</inkml:trace>
  <inkml:trace contextRef="#ctx0" brushRef="#br3" timeOffset="207119.22">20600 12366 1425 0,'0'0'899'15,"0"0"-374"-15,0 0-211 16,0 0 18-16,0 0-101 16,0 0-73-16,23-12-67 15,2 2-16-15,8 0-29 16,8-4-46-16,8-4 0 16,0 0 0-16,9-4 0 15,9-5 0-15,2 0 0 16,0-1 0-16,9-2 0 15,-7-1 0-15,1 4 0 16,-10 1 0-16,-2 1 0 16,-8 3 0-16,-8 2 0 15,-13 4 0-15,-6 2 0 16,-12 4 0-16,-11 2 0 16,0 4 0-16,-2 1 0 0,0 3 0 15,0 0 0-15,0-1 0 16,-13-3 0-16,-7 2 0 15,-7-2 0-15,-2 1 0 16,3 0 0-16,1-1 0 16,5-1 0-16,5 0 0 15,1-1 0-15,10-4 0 16,-3 0 0-16,7 0 0 16,0 0 0-16,0 3 0 15,0 0 0-15,11 5 0 16,5 2 0-16,11 0 0 15,-3 0 0-15,0 0 0 16,1 9 0-16,2 3 0 16,-10 3 0-16,-1 3 0 15,-3 2 0-15,-1 6 0 0,-3 2 0 16,-9 3 0-16,0 0 0 16,0 3 0-16,-9-1 0 15,-7-3 0-15,-1-2 0 16,-4-7 0-16,3-2 0 15,5-4 0-15,2-8 0 16,6-3 0-16,1-1 0 16,-1-3 0-16,1 0 0 15,2 0-107-15,-2 0-1288 0</inkml:trace>
  <inkml:trace contextRef="#ctx0" brushRef="#br3" timeOffset="208717.97">23965 11776 1137 0,'0'0'702'15,"0"0"-365"-15,0 0-14 16,0 0 48-16,0 0-70 16,0 0-84-16,118-15-72 15,-71 2-26-15,5-2-7 16,1-1-11-16,-2-5-7 15,3 1-20-15,2-2-11 16,-8-2-63-16,6 0 0 0,0 2 0 16,-8 0 0-16,1 3 0 15,-5-1 0-15,-6 8 0 16,-14 3 0-16,-8 4 0 16,-5 5 0-16,-9 0 0 15,0 0 0-15,0 0 0 16,0 0 0-16,0 0 0 15,0 0 0-15,-9 0 0 16,-13 0 0-16,-16 7 0 16,-7 3 0-16,-13 2 0 15,-9 2 0-15,-6 1 0 16,-1 2 0-16,-1 0 0 16,3 0 0-16,5-2 0 15,11-1 0-15,12-5 0 16,11-1 0-16,6-1 0 15,4-4 0-15,8-1 0 16,3-2 0-16,6 0 0 0,-5 0 0 16,7 0 0-16,-6 0 0 15,6 0 0-15,2 0 0 16,-5-5 0-16,5-6 0 16,0 1 0-16,0-2 0 15,-4-1 0-15,6-2 0 16,0 3 0-16,0-2 0 15,0 2 0-15,0-5 0 16,0 4 0-16,0-3 0 0,0-1 0 16,6 0 0-1,-2-1 0-15,7 2 0 0,-7-3 0 16,8 6 0-16,-6-1 0 16,3 0 0-16,2 1 0 15,-2 1 0 1,2 5 0-16,1-1 0 0,-1 1 0 15,2 5 0-15,1 2 0 16,-4 0 0-16,11 0 0 16,-6 0 0-16,1 2 0 15,-3 9 0-15,1-1 0 16,-8-2 0-16,-1 3 0 16,-5 2 0-16,-7 0 0 15,-24 5 0-15,-14 3 0 16,-13 0 0-16,-15 2 0 0,-10 0 0 15,3 2 0-15,8-3 0 16,12 0 0-16,18-4 0 16,17-3 0-16,19-4 0 15,6 0 0-15,0-4 0 16,17 1 0-16,14-2 0 16,8 0 0-16,-1 0 0 15,-7-2 0-15,-2 0 0 16,-13 0 0-16,-5 0 0 15,-9 1 0-15,-2 0 0 16,0 4 0-16,0 0 0 16,-9 5 0-16,-11 3 0 15,-9 3 0-15,-2 0 0 16,-9 4 0-16,1 0 0 0,4 0 0 16,-1 0 0-16,5 1 0 15,2-4 0-15,2 4 0 16,8-2 0-16,-4 3 0 15,9-2 0-15,10 0 0 16,2-2 0-16,2-2 0 16,0-4 0-16,12-4 0 15,3-1 0-15,5-6 0 16,7-2 0-16,-1-3 0 16,8 0 0-16,4-3 0 15,2-8 0-15,-1-6 0 16,4-3 0-16,-3-1 0 15,-2-4 0-15,-2-1 0 16,6-20-3-16,-4 9-589 16,-13-2-500-16</inkml:trace>
  <inkml:trace contextRef="#ctx0" brushRef="#br3" timeOffset="208984.19">23997 10986 573 0,'0'0'1119'16,"0"0"-567"-16,0 0-190 0,0 0 93 16,0 0-154-16,0 0-110 15,0 0-130 1,0-24-22-16,-5 48 17 0,0 8-17 15,3 5-17-15,0 1-22 16,0 0-44-16,-5 6-178 16,1-12-474-16,-8-13-1028 0</inkml:trace>
  <inkml:trace contextRef="#ctx0" brushRef="#br3" timeOffset="209718.14">23408 11255 1592 0,'0'0'755'16,"0"0"-289"-16,0 0-161 15,0 0-20-15,0 0-111 16,0 0-99-16,0 0-36 15,-11 10 1-15,9 0 44 16,0 2-21-16,0 1-19 16,2 1 7-16,0 0-18 15,0 0-5-15,0-1-7 16,0 4-19-16,0-3 4 16,0 1 1-16,0 0-7 0,0-4 6 15,0 1-5-15,0-1 1 16,0-3 15-16,0-1-17 15,-10 2 0-15,-3-1 0 16,-5 0 0-16,-9 2 0 16,-2-2 0-16,-9 1 0 15,1-3 0-15,-11 3 0 16,4-1 0-16,-1 0 0 16,1-1 0-16,4 2 0 15,7-4 0-15,1 2 0 16,8-3 0-16,-1 0 0 15,7-2 0-15,3-2 0 16,3 0 0-16,1 0 0 16,5 0 0-16,4 0 0 15,-5 0 0-15,4 0 0 0,1 0 0 16,2 0 0-16,0-4 0 16,-2-3 0-16,2-4 0 15,0-1 0-15,0-2 0 16,0-4 0-16,0-2 0 15,0-4 0-15,0-2 0 16,0-6 0-16,0-5 0 16,-7-5 0-16,5 0 0 15,-2 2 0-15,2 2 0 16,-3 10 0-16,3 8 0 16,2 8 0-16,0 6 0 15,0 4 0-15,0 2 0 0,0 0 0 16,0 0 0-16,7 12 0 15,1 2 0 1,15 3 0-16,-6 0-621 0,1-7-545 16</inkml:trace>
  <inkml:trace contextRef="#ctx0" brushRef="#br3" timeOffset="209982.34">23495 11052 1465 0,'0'0'877'15,"0"0"-353"-15,0 0-228 16,0 0-32-16,0 0-98 16,0 0-34-16,0 0-18 15,-67 3-64-15,45 3-23 16,-3-3-16-16,-2 4-11 15,8-3-30-15,-4 2-165 16,-4 2-275-16,7-4-302 16,-4-1-1099-16</inkml:trace>
  <inkml:trace contextRef="#ctx0" brushRef="#br3" timeOffset="210467.13">22498 11432 995 0,'0'0'974'15,"0"0"-616"-15,0 0-73 16,0 0 4-16,0 0-72 16,0 0-65-16,0 0-39 15,-87 10 3-15,85-10 29 16,2 0-23-16,0-5-49 0,0-2-25 16,12 0-31-16,3 0-1 15,1 1-2-15,8 1-1 16,-6 4 8-16,7 1 3 15,-8 0 5-15,-1 1 2 16,-3 12-13-16,-9 1 8 16,2 4-26-16,-6 4 0 15,0 3 0-15,-14 7 0 16,-11-1 0-16,-4 3 0 16,0-2 0-16,-7-2 0 0,5-6 0 15,0-4 0 1,4-3 0-16,8-9 0 15,-4-3 0-15,7-5-204 16,3 0-311-16,7-13-249 0,-3-8-807 16</inkml:trace>
  <inkml:trace contextRef="#ctx0" brushRef="#br3" timeOffset="210903.29">22340 11119 1940 0,'0'0'773'15,"0"0"-458"-15,0 0-35 0,0 0-91 16,0 0-101-16,0 0-32 16,-114-14-29-16,95 28-6 15,3 0 7-15,5 1-13 16,9 2-4-16,2 3 2 15,2 0-12-15,20 1 17 16,-2 0-9-16,7-1-1 16,-12 0 11-16,-1-3-4 15,-12-3 9-15,-2 0 15 16,-4-4 14-16,-30-1 16 16,-6 0-20-16,-13-4-13 15,-5-2-36-15,2-3 0 16,2 0 0-16,12 0 0 0,11-13 0 15,6-5 0-15,7-5 0 16,12-4 0-16,1-3 0 16,5 2 0-16,5 4 0 15,15 4 0-15,7 3 0 16,4 10 0-16,13 7-251 16,-6 4-347-16,-7 11-376 0</inkml:trace>
  <inkml:trace contextRef="#ctx0" brushRef="#br3" timeOffset="211108.34">22106 11636 962 0,'0'0'1651'16,"0"0"-924"-1,0 0-167-15,0 0-364 0,-136 16-196 16,89-14 0-16,3 0 0 15,5 1 0-15,8 0 0 16,16 6 0-16,11-1-143 16,4-1-809-16</inkml:trace>
  <inkml:trace contextRef="#ctx0" brushRef="#br3" timeOffset="211712.94">24365 12364 1711 0,'0'0'696'16,"0"0"-348"-16,0 0 128 15,0 0-153-15,0 0-63 16,0 0-136-16,0 0-64 0,2-4 38 15,2 36-98 1,0 8 0-16,3 3 0 16,-3 0 0-16,-2-2 0 0,4-4 0 15,-4-6 0-15,-2-4 0 16,0-10 0-16,0-5 0 16,0-4 0-16,0-6 0 15,0-2 0-15,0 0 0 16,0 0 0-16,-10-6-35 15,-7-20-478-15,1 2-315 16,3-4-912-16</inkml:trace>
  <inkml:trace contextRef="#ctx0" brushRef="#br3" timeOffset="212758.74">24166 12310 1744 0,'0'0'692'0,"0"0"-303"15,0 0 98-15,0 0-240 16,0 0-111-16,0 0-62 16,0 0-4-16,-58 41-1 15,43-7 6-15,-4 2-15 16,1 1-7-16,1 2-53 16,-10-6 0-16,0-2 0 15,0-5 0-15,-2-6 0 16,2-6 0-16,4-4 0 0,-4-4 0 15,2-6 0 1,7 0 0-16,5 0 0 0,2 0 0 16,11-6-3-1,0 0-42-15,11 0-41 0,18 0 8 16,2 3 20-16,11 3 10 16,3 0 36-16,-1 0 6 15,-3 3 6-15,-3 9 1 16,-16 0 0-16,-2 5 7 15,-14-3 9-15,-6 1-11 16,0-1 18-16,-17 3 0 16,-12-2-2-16,-11 2-2 15,-5 0-11-15,1 1-8 0,-8 0-1 16,5 4 1 0,3-1 5-16,6 1 0 0,5 0 5 15,4 1 4-15,0 0-14 16,11 1 10-16,-1-2-6 15,13 2-4-15,2-2 7 16,4 0 18-16,0-4-2 16,4-2-2-16,10-2-11 15,5-4 5-15,6-4 7 16,2-3-7-16,-5-3-16 16,3 0 0-16,-1-3 0 15,-4-11 0-15,5-4 0 16,-8-5 0-16,4-3 0 15,-5-3 0-15,-10-3 0 0,1-4 0 16,-7 0 0-16,0-1 0 16,-11 6 0-16,-7 2 0 15,-5 9 0-15,4 6 0 16,-6 4 0-16,0 4 0 16,-2 6 0-16,-2 0 0 15,-2 0 0-15,-2 4 0 16,-5 10 0-16,3 3 0 15,-6 0 0-15,3 1 0 16,7-4 0-16,6-4 0 16,8-2 0-16,3-4 0 15,10-4 0-15,-3 0 0 16,5 0 0-16,-2 0 0 16,4-12 0-16,-4-3 0 15,-2-4 0-15,2-3 0 0,2-2 0 16,-7-1 0-16,5-1 0 15,-6 1 0-15,6 6 0 16,2 8 0-16,0 3 0 16,2 6 0-16,0 2 0 15,-5 0 0-15,5 4 0 16,-2 13 0-16,-2 2 0 16,-3 8 0-16,0-2 0 15,-4 1 0-15,-2 0 0 16,-1 1 0-16,-1-6 0 15,-1-1 0-15,-2-3 0 16,-4-5 0-16,4-4 0 16,1-4 0-16,3-3 0 0,1-1 0 15,11 0 0 1,0-1-296-16,2-9-802 0</inkml:trace>
  <inkml:trace contextRef="#ctx0" brushRef="#br3" timeOffset="212979.31">24101 12992 2841 0,'0'0'845'0,"0"0"-626"15,0 0-28-15,0 0-191 16,0 0 0-16,0 0 0 15,0 0 0-15,0 0 0 16,-16-8 0-16,3 0 0 16,5-4-874-16</inkml:trace>
  <inkml:trace contextRef="#ctx0" brushRef="#br3" timeOffset="214716.43">31879 14350 1196 0,'0'0'537'16,"0"0"-147"-16,0 0 72 15,0 0-227-15,0 0 1 16,0 0-39-16,0 0-48 16,-11-39-24-16,11 39-32 0,0 0-21 15,0 0-38 1,0 0-26-16,0 10 2 0,0 8-2 15,0 8 8-15,0 6 10 16,0 3-8-16,0-1 12 16,0-3-9-16,0-4-15 15,0-8 10-15,0-7-10 16,0-3 3-16,-7-7 8 16,-7-2-17-16,-3 0 34 15,-12-8 8-15,-7-12-13 16,-6-4-1-16,-8-7-13 0,4-1 2 15,-1 1-3-15,3-1-14 16,1-1 0-16,1 1 0 16,0 2 0-16,-1 2 0 15,1-2 0-15,-1 2 0 16,1-2 0-16,0 2 0 16,-3-2 0-16,3 2 0 15,-3-2 0-15,3 2 0 16,2 1 0-16,7 5 0 15,-2 2 0-15,12 6 0 16,-2 3 0-16,7 1 0 16,0 2 0-16,2-1 0 15,3 1 0-15,4 2 0 16,-2 3 0-16,7 0 0 16,-1 1 0-16,3 2 0 0,2 0 0 15,0 0 0 1,0 0 0-16,0 0 0 0,0 0 0 15,9 0 0 1,13 6 0-16,0 7-474 0,-4-8-586 0</inkml:trace>
  <inkml:trace contextRef="#ctx0" brushRef="#br3" timeOffset="-212700.27">7525 13180 1478 0,'0'0'1110'0,"0"0"-539"16,0 0-201-16,0 0-63 15,0 0-146-15,0 0-62 16,29 0-99-16,5-1 0 15,3-6 0-15,8 1 0 16,-3-1 0-16,-2 0 0 0,-3 3 0 16,-14 3 0-1,-4-1 0-15,-11 2 0 0,-6 0 0 16,-2 0 0-16,-2 0 0 16,-25 0 0-16,-12 0 0 15,-17 2 0-15,-7 7 0 16,1-1 0-16,4 0 0 15,14-1 0-15,13-2 0 16,10-3 0-16,15-2 0 16,4 3 0-16,2-3 0 15,0 0 0-15,0 0 0 16,0 0 0-16,0 0 0 16,8 0 0-16,5 0 0 15,12-9 0-15,-5 0-492 16,1-6-510-16</inkml:trace>
  <inkml:trace contextRef="#ctx0" brushRef="#br3" timeOffset="-211754.25">7754 12796 1437 0,'0'0'614'16,"0"0"-237"-16,0 0 141 16,0 0-286-16,0 0-49 15,0 0-18-15,0 0-12 0,-133-26-12 16,102 29 10-16,-5 8-26 16,5 6-125-16,0 3 0 15,-2 2 0-15,-1 4 0 16,3 1 0-16,0 0 0 15,2 1 0-15,2 1 0 16,2 0 0-16,7 2 0 16,3 1 0-16,-1 0 0 15,5 2 0-15,0 2 0 16,6 0 0-16,3 1 0 16,0-1 0-16,2 2 0 15,0 1 0-15,0 0 0 0,9-3 0 16,4-2 0-16,0-2 0 15,-1-6 0-15,1-2 0 16,1-2 0-16,-1-2 0 16,3-1 0-16,-1-4 0 15,1-2 0-15,1-2 0 16,4-3 0-16,1 1 0 16,0-2 0-16,0-2 0 15,7-1 0-15,0-2 0 16,3-1 0-16,-1-1 0 15,0 0 0-15,2 0 0 16,-4-3 0-16,5-8 0 16,-5 1 0-16,2-2 0 15,-4 1 0-15,0-5 0 16,-3 1 0-16,1-1 0 0,-3 1 0 16,0-4 0-16,1 1 0 15,-4-1 0-15,-1-6 0 16,5 1 0-16,-6 1 0 15,1-4 0-15,-5 1 0 16,1 0 0-16,-1-2 0 16,-3 1 0-16,-4-1 0 15,1 1 0-15,-1 0 0 16,-4 5 0-16,3 1 0 16,-2 2 0-16,1 1 0 15,-2 2 0-15,-2-1 0 16,5 0 0-16,-5 0 0 15,0-4 0-15,0 3 0 16,0-1 0-16,0-1 0 16,0 3 0-16,-9 3 0 0,-1 0 0 15,2 1 0 1,-3 3 0-16,-5 1 0 0,-1-1 0 16,-8 0 0-16,-2-1 0 15,-6 1 0-15,-3 0 0 16,0-2 0-16,2 2 0 15,11 1 0-15,0 1 0 16,7 1 0-16,5 4 0 0,5 1 0 16,-6 2 0-1,1 0-228-15,-3 0-1419 0</inkml:trace>
  <inkml:trace contextRef="#ctx0" brushRef="#br1" timeOffset="-204297.03">7151 13217 523 0,'0'0'681'16,"0"0"-305"-16,0 0 152 15,0 0-140-15,0 0-66 16,0 0-43-16,0 0-36 15,2-3-36-15,-11 3 15 16,-15 0-33-16,-15 0-51 16,-9 0-138-16,-17 0 0 15,-9 0 0-15,-6 4 0 0,-2 0 0 16,1-4 0 0,-4 0 0-16,6 0 0 0,-2 0 0 15,3 0 0-15,2 0 0 16,0-4 0-16,3-2 0 15,0-1 0-15,-1 0 0 16,5 3 0-16,2 1 0 16,3 1 0-16,3-1 0 15,-1 1 0-15,0 2 0 16,-4-2 0-16,4 0 0 16,-1-2 0-16,5 2 0 15,6-1 0-15,7 0 0 16,7 3 0-16,9-2 0 15,2 0 0-15,4-3 0 16,6 5 0-16,-1-3 0 0,3-1 0 16,3 2 0-16,1 0 0 15,7 1 0-15,0-1 0 16,4-1 0-16,0 3 0 16,0-2 0-16,0 0 0 15,0 0 0-15,6-1 0 16,11-6 0-16,6-1 0 15,6 0 0-15,9-4 0 16,2 2 0-16,0-2 0 16,2 0 0-16,-5 0 0 0,-4 2 0 15,-9 2 0-15,-4 2 0 16,-6 2 0-16,-5 0 0 16,-5 4 0-1,0 0 0-15,-4 2 0 0,0 0 0 16,0 0 0-16,0 0 0 15,0 0 0-15,0 0 0 16,0 0 0-16,0 0 0 16,0 0 0-16,0 0 0 15,0 0 0-15,0 0 0 16,0 0 0-16,0 0 0 16,0 0 0-16,0 0 0 15,0 0 0-15,0 0 0 16,0 0 0-16,0 0 0 15,0 0 0-15,0 0 0 0,0 0 0 16,0 0 0-16,0 0 0 16,0 0 0-16,0 0 0 15,0 0 0-15,0 0 0 16,0 0 0-16,0 0 0 16,0 0 0-16,0 0 0 15,0 0 0-15,0 0 0 16,-2 2 0-16,-2 2-263 15,0 0-532-15,-1-2-678 0</inkml:trace>
  <inkml:trace contextRef="#ctx0" brushRef="#br1" timeOffset="-202278.16">6838 13052 1230 0,'0'0'602'15,"0"0"-128"-15,0 0-128 16,0 0-64-16,0 0-47 16,0 0-3-16,0 0-16 15,-64-68-18-15,62 66-26 16,-3 2-63-16,5-2-109 0,0 2 0 15,0-2 0-15,0 2 0 16,0-2 0-16,0 2 0 16,0 0 0-16,0 0 0 15,0 0 0-15,0 0 0 16,0 9 0-16,9 10 0 16,1 1 0-16,-2 4 0 15,1 0 0-15,-3 5 0 16,6-2 0-16,-1 1 0 15,0 2 0-15,0-2 0 16,0-2 0-16,1-3 0 16,-1-3 0-16,-3-5 0 15,-1-1 0-15,-2-3 0 0,-3-5 0 16,-2-2 0-16,0 0 0 16,0-2 0-16,0 2 0 15,0-1 0-15,0 6 0 16,-14 1 0-16,-3 2 0 15,-8 2 0-15,-4 2 0 16,-4 2 0-16,-6 2 0 16,6-3 0-16,2 0 0 15,7-3 0-15,4-2 0 16,4-2 0-16,9-3 0 16,3-4 0-16,4-1 0 15,0-2 0-15,0 0 0 16,0 0 0-16,0 0 0 0,0 0 0 15,0 0 0 1,0 0 0-16,6-4-536 16,6-11-1250-16</inkml:trace>
  <inkml:trace contextRef="#ctx0" brushRef="#br1" timeOffset="-200017.65">9525 13557 1007 0,'0'0'656'16,"0"0"-288"-16,0 0-23 0,0 0-56 15,0 0-116-15,0 0-57 16,0 0 7-16,114 0 9 16,-68-3-7-16,6-4 22 15,-2 1-24-15,14-1-1 16,-7-2-7-16,3 1-50 16,-6-1-11-16,-5 0-14 15,-7 3-31-15,-11-2 23 16,-2 4-22-16,-13-1-1 15,-3 5 5-15,-4 0-14 0,-9 0 0 16,0 0 8 0,0-3-8-16,0 3 14 15,-17-2-14-15,-12 0 0 16,-14-2 0-16,-14 1 0 0,-15 0 0 16,-8 1 0-16,-11 2 0 15,-4 0 0-15,2 0 0 16,1-2 0-16,8-3 0 15,-1 2 0-15,9-3 0 16,1-2 0-16,1 0 0 16,5 1 0-16,4-2 0 15,3 1 0-15,4-1 0 16,4 4 0-16,4-3 0 16,2 1 0-16,4 2 0 15,1 1 0-15,8-1 0 0,4 2 0 16,-1-1 0-16,12-1 0 15,-5 5 0-15,8-3 0 16,-3-1 0-16,2 2 0 16,-2-1 0-16,6 2 0 15,1-1 0-15,7 0 0 16,1-1 0-16,1 3 0 16,4-1 0-16,-3 1 0 15,3 0 0-15,0 0 0 16,0 0 0-16,0 0 0 15,0 0 0-15,0 0 0 16,0-2 0-16,0 2 0 16,0 0 0-16,0-2 0 15,0 2 0-15,7-2 0 0,6-3 0 16,3-2 0-16,8-2 0 16,3-2 0-16,4-5 0 15,0-1 0-15,10-3 0 16,-1 0 0-16,2-1 0 15,-6 2 0-15,2 1 0 16,-9 4 0-16,-6 5 0 16,-13 0 0-16,1 6 0 15,-9 3 0-15,-2 0 0 16,0 0 0-16,0 0 0 16,-2 0 0-16,-17 7 0 15,-16 12 0-15,-2 0 0 16,-12 6 0-16,-9 1 0 15,0-3 0-15,2 3 0 0,5-1 0 16,9-7 0-16,13-2 0 16,8-4 0-16,13-3 0 15,6 0 0-15,2 3 0 16,0 5 0-16,15 3 0 16,7 6 0-16,5-3 0 15,4 0 0-15,-4-3 0 16,-2-5 0-16,-6-3 0 15,-3-1 0-15,-3-2 0 16,-7 2 0-16,-6 13 0 16,-12-2 0-16,-13 0-1000 0</inkml:trace>
  <inkml:trace contextRef="#ctx0" brushRef="#br1" timeOffset="-199333.33">7608 13922 205 0,'0'0'255'0,"0"0"2"15,0 0 93-15,0 0-14 16,0 0 6-16,0 0 47 15,0 0 1-15,-5-106-31 16,-2 92-30-16,7 3-26 16,-2 6-29-16,0 1 33 15,0 1-307-15,2 3 0 0,-2 0 0 16,-3 11 0-16,5 11 0 16,-6 10 0-16,-2 7 0 15,0 12 0-15,-1 5 0 16,-5 9 0-16,1 2 0 15,-3 4 0-15,3 6 0 16,-1-2 0-16,1 7 0 16,-2 5 0-16,-1 0 0 15,-2 20 0-15,3-10 0 16,-3-3 0-16,5-2 0 16,2-24 0-16,1 5 0 15,4-14 0-15,-1-10 0 16,5-15 0-16,2-12 0 15,0-10 0-15,0-8 0 0,0-4 0 16,0 0 0-16,0 0 0 16,-2 0 0-16,0-7 0 15,-3-7 0-15,0-3 0 16,3-7 0-16,-2-2 0 16,-3-35-158-16,3 11-757 15,0-8-1526-15</inkml:trace>
  <inkml:trace contextRef="#ctx0" brushRef="#br1" timeOffset="-198701.14">7610 13756 398 0,'0'0'1123'0,"0"0"-481"16,0 0-123-16,0 0-158 16,0 0-66-16,0 0-102 15,0 0 37-15,-27 26-19 0,3 2-87 16,-3 4-124 0,-7 2 0-16,1-1 0 0,-2-1 0 15,3-1 0-15,8-4 0 16,3-10 0-16,8-3 0 15,7-7 0-15,4-3 0 16,2-4 0-16,0 0 0 16,0 0 0-16,0 0 0 15,0 0 0-15,8-12 0 16,5-2 0-16,10-4 0 16,-1 1-282-16,12-6-248 15,-12 5-166-15,2 0-383 0</inkml:trace>
  <inkml:trace contextRef="#ctx0" brushRef="#br1" timeOffset="-198450.48">7610 13756 626 0,'-49'49'1001'0,"51"-54"-428"15,2-2-39-15,-2 2-157 16,-2 3-15-16,8 2-71 16,-2 0-88-16,5 0-74 15,7 12-129-15,5 6 0 16,5 8 0-16,1 0 0 15,4 2 0-15,-4 0 0 16,0-4 0-16,-2-4 0 16,-6-1 0-16,-6-7 0 15,-6-7 0-15,-2-1 0 16,-5-1 0-16,-2-3 0 16,0 0 0-16,0 0 0 15,-11 0 0-15,-9 0-252 16,-3-3-1503-16</inkml:trace>
  <inkml:trace contextRef="#ctx0" brushRef="#br1" timeOffset="-187412.58">7608 11707 1753 0,'0'0'637'15,"0"0"-359"-15,0 0 21 16,0 0-54-16,0 0-49 15,0 0 14-15,0 0 8 16,11-14-73-16,0-6-30 16,0 1-115-16,2-7 0 15,1-4 0-15,-3-4 0 16,0-1 0-16,-4-9 0 16,2-2 0-16,-7-1 0 15,-2-2 0-15,0 3 0 16,0 6 0-16,0 9 0 15,0 12 0-15,0 6 0 16,0 8 0-16,0 5 0 16,0 0 0-16,0 0 0 15,0 0 0-15,0 14 0 0,0 9 0 16,0 6 0-16,0 12 0 16,0 5 0-16,0 5 0 15,0 6 0-15,0 3 0 16,0 2 0-16,0 2 0 15,0 0 0-15,0 3 0 16,0-3 0-16,0-4 0 16,0 0 0-16,2-8 0 15,5-1 0-15,-1-5 0 16,2-3 0-16,-4 1 0 16,0 1 0-16,-2-1 0 15,-2 2 0-15,0-2 0 16,0 2 0-16,0 0 0 15,0 2 0-15,0-2 0 16,0 1 0-16,0-4 0 0,-2 0 0 16,0-2 0-16,0-4 0 15,2-3 0-15,0-8 0 16,0-2 0-16,0-6 0 16,0-4 0-16,0-3 0 15,0-1 0-15,0-5 0 16,0-1 0-16,0 0 0 15,0-4 0-15,2 0 0 16,-2 0 0-16,2 0 0 16,0 0 0-16,7-9 0 0,5-14 0 15,1-4 0-15,8-6 0 16,1-4 0-16,5-1 0 16,-2-1 0-1,-3 5 0-15,-4 6 0 0,3 4 0 16,-10 4 0-16,-1 3 0 15,-6 4 0-15,-2 1 0 16,-4 3 0-16,0 4 0 16,0 3 0-16,0 2 0 15,0 0 0-15,-8 0 0 16,-13 0 0-16,-1 4 0 16,-5 6 0-16,-4 2 0 15,2 3 0-15,3 2 0 0,1 1 0 16,7 2 0-1,1-2 0-15,5 0 0 0,5 0 0 16,3 3 0-16,4-2 0 16,0 1 0-16,0 2 0 15,0-1 0-15,0-6 0 16,0 2 0-16,0-8 0 16,0 0 0-16,0-4 0 15,0-1 0-15,-12-1 0 16,-5-3 0-16,-8 0 0 15,-6 0 0-15,-2-12 0 16,-5-6 0-16,-3-5 0 16,8-3 0-16,0-2 0 15,6 0 0-15,5 5 0 16,6 6 0-16,8 7 0 0,3 2 0 16,5 6 0-1,0 0 0-15,0 2 0 0,0 0 0 16,0 0 0-16,0 0 0 15,15 24 0-15,6 0 0 16,-13-7-1401-16</inkml:trace>
  <inkml:trace contextRef="#ctx0" brushRef="#br4" timeOffset="-182727.32">8011 11921 1940 0,'0'0'820'0,"0"0"-465"16,0 0-58-16,0 0-89 15,0 0-86-15,0 0 14 16,0 0-8-16,-62 14-38 16,33-6-90-16,-7 0 0 15,1 3 0-15,-6-2 0 0,1 1 0 16,9 0 0 0,2-2 0-16,4 1 0 0,15-4 0 15,0-1 0-15,1-2 0 16,9 1 0-16,-2-2 0 15,-2-1 0-15,2 2 0 16,-3 2 0-16,1-2 0 16,-1 2 0-16,-2 0 0 15,7-2 0-15,-6 4 0 16,-7 2-384-16,1-2-442 16,-3 2-562-16</inkml:trace>
  <inkml:trace contextRef="#ctx0" brushRef="#br4" timeOffset="-182448.08">7324 12196 1332 0,'0'0'920'0,"0"0"-332"16,0 0-220-16,0 0-39 16,0 0-50-16,-118 48-73 15,87-32-132-15,0 0-74 16,4 1 0-16,3-5 0 15,4-1 0-15,4-1 0 16,3-4 0-16,6-1 0 16,3-3 0-16,4-1 0 15,0-1 0-15,-2 0 0 16,2 0 0-16,-6 2 0 16,4 0 0-16,-4 2-29 15,-17 11-576-15,4-4-232 0,-4 1-718 0</inkml:trace>
  <inkml:trace contextRef="#ctx0" brushRef="#br4" timeOffset="-182208.93">6767 12525 477 0,'0'0'1260'0,"0"0"-502"16,0 0-198-16,0 0-205 15,0 0-37-15,0 0-84 16,0 0-100-16,-107 109-134 15,92-88 0-15,1-5 0 0,3-4 0 16,5-4 0 0,1-2 0-16,1-3 0 15,2 2 0-15,-1-3 0 16,-2 0 0-16,3 1 0 0,-2 0 0 16,-7 8-137-16,-1-4-449 15,4 3-433-15</inkml:trace>
  <inkml:trace contextRef="#ctx0" brushRef="#br4" timeOffset="-181932.22">6395 13138 1182 0,'0'0'702'16,"0"0"20"-16,0 0-152 15,0 0-212-15,0 0 23 0,47 104-200 16,-41-71-181-16,-1 3 0 15,0-1 0-15,-3-4 0 16,2-1 0-16,-2-4 0 16,-2-4 0-16,5-4 0 15,-3-6 0-15,0-4 0 16,-2-4 0-16,0-2 0 16,0 2 0-16,2 1 0 15,3 7 0-15,8 14-267 16,-2-1-510-16,1 1-451 0</inkml:trace>
  <inkml:trace contextRef="#ctx0" brushRef="#br4" timeOffset="-181713.13">6753 13957 1969 0,'0'0'662'0,"0"0"-110"15,0 0 25-15,0 0-241 16,0 0-336-16,0 0 0 15,97 104 0-15,-90-90 0 16,1-2 0-16,-1 0 0 16,2-4 0-16,-2 0 0 15,1-1 0-15,4 2 0 16,1 2 0-16,5 1 0 16,22 11-452-16,-4-5-375 15,-3-1-723-15</inkml:trace>
  <inkml:trace contextRef="#ctx0" brushRef="#br4" timeOffset="-181512.09">7347 14367 1415 0,'0'0'1008'0,"0"0"-749"16,0 0 124-16,0 0 224 16,0 0-183-16,0 0-424 15,0 0 0-15,116 15 0 16,-103-15 0-16,1 0 0 15,-1 0 0-15,3 0 0 16,-3 0 0-16,5-3-92 16,13-9-358-16,-4 0-232 15,0 0-644-15</inkml:trace>
  <inkml:trace contextRef="#ctx0" brushRef="#br4" timeOffset="-181317.57">7947 14255 2053 0,'0'0'697'16,"0"0"-393"-16,0 0 242 16,0 0-225-16,0 0-146 15,0 0-175-15,0 0 0 16,106-43 0-16,-96 38 0 16,3-2 0-16,-5-4-131 15,17-10-116-15,-7 2-281 0,0 1-355 16</inkml:trace>
  <inkml:trace contextRef="#ctx0" brushRef="#br4" timeOffset="-181118.04">8392 13941 1687 0,'0'0'893'16,"0"0"-544"-16,0 0 180 15,0 0-30-15,0 0-360 16,0 0-139-16,0 0 0 15,25-81 0-15,-19 67 0 16,4-2 0-16,3-2 0 16,5-4-77-16,1-2-194 0,20-10-269 15,-8 3-147-15,-4 5-356 16</inkml:trace>
  <inkml:trace contextRef="#ctx0" brushRef="#br4" timeOffset="-180946.59">8604 13537 162 0,'0'0'1623'15,"0"0"-1006"-15,0 0-296 16,0 0 157-16,0 0-125 16,0 0-41-16,-7-104-82 15,5 92-230-15,0 0 0 16,2 0 0-16,0-1-8 16,-2 1-97-16,2-2-207 15,0-5-238-15,-2 1-112 16,2 2-358-16</inkml:trace>
  <inkml:trace contextRef="#ctx0" brushRef="#br4" timeOffset="-180783.15">8584 13101 1679 0,'0'0'512'0,"0"0"-265"16,0 0 81-16,0 0-18 16,0 0-149-16,0 0-43 15,0 0-27-15,-16-99-68 16,10 91-23-16,-3-1-53 15,-3 2-156-15,-1-13-276 16,-3 1-298-16,3 2-627 0</inkml:trace>
  <inkml:trace contextRef="#ctx0" brushRef="#br4" timeOffset="-180601.66">8468 12758 1532 0,'0'0'497'0,"0"0"-181"16,0 0 154-16,0 0-165 15,0 0-37-15,0 0-120 16,0 0-97-16,-91-111-28 16,82 101-23-16,-3 0-30 15,6 0-125-15,-7-4-113 16,1 0-256-16,-1-2-485 0</inkml:trace>
  <inkml:trace contextRef="#ctx0" brushRef="#br4" timeOffset="-180430.64">8207 12305 582 0,'0'0'682'15,"0"0"-443"-15,0 0 164 0,0 0-20 16,0 0-153-16,0 0-56 16,0 0-63-16,-82-49-92 15,70 47-19-15,6 0-62 16,-7 0-131-16,3-1-148 15,0 0-384-15</inkml:trace>
  <inkml:trace contextRef="#ctx0" brushRef="#br4" timeOffset="-180265.2">7891 12051 1324 0,'0'0'554'0,"0"0"-9"0,0 0-55 15,0 0-296-15,0 0-113 16,0 0-81-16,0 0-58 16,-65-55-207-16,61 50-617 0</inkml:trace>
  <inkml:trace contextRef="#ctx0" brushRef="#br4" timeOffset="-179632.51">7639 11257 1242 0,'0'0'676'0,"0"0"-193"16,0 0-195-16,0 0-103 15,0 0-92-15,0 0-35 16,-118 10-28-16,98-2-24 15,1-2-3-15,2 2-3 16,1 3-48-16,1-4-72 16,-16 11-126-16,4-4-317 15,0-2-254-15</inkml:trace>
  <inkml:trace contextRef="#ctx0" brushRef="#br4" timeOffset="-179414.43">6846 11540 856 0,'0'0'594'0,"0"0"-13"0,0 0-98 15,0 0-203-15,0 0-37 16,-137 56-76-16,108-39-78 16,0 0-24-16,2 1-59 15,6-2 0-15,5-1-6 16,0 0-94-16,5-1-47 15,-4 11-180-15,-1-5-53 16,1-2-455-16</inkml:trace>
  <inkml:trace contextRef="#ctx0" brushRef="#br4" timeOffset="-179175.79">6088 12133 770 0,'0'0'355'0,"0"0"190"16,0 0-62-16,0 0-157 16,0 0-40-16,-112 121-16 15,87-96-99-15,1-4 7 16,4-1-102-16,4-6-39 16,5-2-37-16,4-2 0 15,0-2 0-15,3 0-51 16,-2 5-76-16,-13 14-124 15,9 0-306-15,-9 1-157 0</inkml:trace>
  <inkml:trace contextRef="#ctx0" brushRef="#br4" timeOffset="-178944.18">5548 12988 557 0,'0'0'238'0,"0"0"98"16,0 0 189-16,0 0-28 15,-4 110-155-15,-4-70 17 16,6 2-107-16,-4 7-121 16,-1-2-1-16,1 2-15 15,-2-3-80-15,6-2-22 16,2-4-8-16,0-4-5 16,0-4-95-16,2 0-95 0,17-2-151 15,10 16 62-15,-5-4-480 16,1-3-287-16</inkml:trace>
  <inkml:trace contextRef="#ctx0" brushRef="#br4" timeOffset="-178732.62">6078 14552 1558 0,'0'0'217'0,"0"0"302"0,63 114-185 16,-41-69-47-16,1-4-1 15,-8-5-147-15,-1 1-91 16,-6-9-48-16,5-6 0 16,-1-6-96-16,3-6-112 15,26 0-130-15,-3-3-451 16,-1 0-464-16</inkml:trace>
  <inkml:trace contextRef="#ctx0" brushRef="#br4" timeOffset="-178524.19">7168 15279 1945 0,'0'0'500'0,"0"0"-357"0,0 0 7 16,0 0 43-16,0 0-97 15,0 0-38-15,119 0-3 16,-101 0-55-16,1 0-54 15,4-7-142-15,8-3-261 16,-4 2-226-16,0-2-652 0</inkml:trace>
  <inkml:trace contextRef="#ctx0" brushRef="#br4" timeOffset="-178334.72">7913 15163 1920 0,'0'0'608'0,"0"0"-498"16,0 0 145-16,0 0 19 16,113-41-48-16,-88 31-94 0,-7 2-93 15,-3-3-21-15,-1 1-18 16,1-2-65-16,-1 0-88 16,15-6-109-16,0 0-84 15,-2 0-469-15</inkml:trace>
  <inkml:trace contextRef="#ctx0" brushRef="#br4" timeOffset="-178127.65">8927 14650 2074 0,'0'0'535'0,"0"0"-393"15,0 0 7-15,0 0-11 16,0 0-5-16,0 0-84 15,0 0-17-15,129-114-32 16,-108 95-24-16,-3-1-120 16,6-7-194-16,-2 3-277 15,-6 0-201-15</inkml:trace>
  <inkml:trace contextRef="#ctx0" brushRef="#br4" timeOffset="-177921.1">9550 14013 1896 0,'0'0'490'0,"0"0"-422"16,0 0 14-16,0 0 39 15,0 0 89-15,42-109-16 16,-36 88-138-16,-4-4-43 16,8-1-13-16,-4-6-106 15,7-6-90-15,1-8-400 16,24-27-278-16,-7 12 598 15,0 2-508-15</inkml:trace>
  <inkml:trace contextRef="#ctx0" brushRef="#br4" timeOffset="-177774.22">9910 13212 1208 0,'0'0'486'16,"0"0"-356"-16,0 0 341 16,-38-137-150-16,17 100-105 0,-4-4 10 15,0 3-133-15,5 4-77 16,3 5-16-16,-2-2-46 15,11 5-84-15,-8-12-130 16,5 4-627-16,2 2-166 0</inkml:trace>
  <inkml:trace contextRef="#ctx0" brushRef="#br4" timeOffset="-177606.77">9434 12434 1573 0,'0'0'275'0,"0"0"-151"15,0 0 138-15,0 0 27 16,-90-102-64-16,59 75-101 16,-4 2-93-16,-2-1-31 0,-3-4-57 15,-4-10-308-15,8 6-188 16,5 3-203-16</inkml:trace>
  <inkml:trace contextRef="#ctx0" brushRef="#br4" timeOffset="-177435.81">8811 11869 314 0,'0'0'1003'0,"0"0"-806"16,0 0 90-16,0 0 84 15,-133-67-97-15,97 52-106 16,7 1-96-16,0 2-61 0,7-1-1 16,-3 2-10-16,0-1-123 15,-17-15-115 1,11 2-159-16,-2 2-181 0</inkml:trace>
  <inkml:trace contextRef="#ctx0" brushRef="#br4" timeOffset="-177271.88">8089 11478 867 0,'0'0'353'0,"0"0"-31"15,0 0 67-15,0 0-121 16,0 0-95-16,-125-71-100 15,103 60-73-15,2-2-68 0,-5-5-91 16,10 4-566-16,-3 0-150 16</inkml:trace>
  <inkml:trace contextRef="#ctx0" brushRef="#br4" timeOffset="-177134.01">7596 11279 202 0,'0'0'1012'15,"0"0"-337"-15,0 0-108 0,0 0-231 16,0 0-153-16,0 0-132 16,0 0-51-16,-64 25-275 15,49-15-725-15</inkml:trace>
  <inkml:trace contextRef="#ctx0" brushRef="#br4" timeOffset="-165950.74">6072 12039 358 0,'0'0'275'0,"0"0"81"15,0 0-62-15,0 0-23 0,0 0 75 16,0 0 145 0,-50 18-119-16,50-18 13 0,0 0 80 15,0 0-187 1,0 0-73-16,-2 0-205 0,-4 0 0 16,-3-2 0-16,-3-6 0 15,-1-2 0-15,0-2 0 16,-3-3 0-16,-2-4 0 15,-1-5 0-15,-4-6 0 16,-2-6 0-16,-6-8 0 16,-4-8 0-16,-3-5 0 15,-5-5 0-15,1 0 0 0,0 4 0 16,1 2 0 0,4 10 0-16,3 5 0 0,5 10 0 15,7 7 0-15,7 3 0 16,1 9 0-16,7 7 0 15,3 0 0-15,2 5 0 16,2 0 0-16,0 0 0 16,0 12 0-16,0 11 0 15,0 7 0-15,0 6 0 16,0 0 0-16,0 2 0 16,0-4 0-16,0-2 0 15,0-6 0-15,0-5 0 16,-4-10 0-16,1-5 0 15,3-6 0-15,0 0 0 16,-2 0 0-16,2-15 0 0,0-6 0 16,0-7 0-16,0-4 0 15,0-5 0-15,0-6 0 16,0 1 0-16,0-1 0 16,2 6 0-16,7 6 0 15,0 7 0-15,2 10 0 16,2 8 0-16,6 6 0 15,2 0 0-15,6 3 0 16,2 12 0-16,0 2 0 16,0 1 0-16,-4 0 0 15,-3-4 0-15,-9-1 0 16,1-3 0-16,-5-2 0 16,-7-2 0-16,-2 3 0 15,-6 3 0-15,-17-2-101 16,-4-4-1078-16</inkml:trace>
  <inkml:trace contextRef="#ctx0" brushRef="#br4" timeOffset="-164462.74">3865 11819 1382 0,'0'0'605'16,"0"0"-315"-16,0 0 208 15,0 0-35-15,0 0-262 0,0 0 24 16,0 0-27-16,47-97-50 15,-22 59-62-15,4-6-86 16,4-6 0-16,7-6 0 16,2-4 0-16,5-2 0 15,-3-3 0-15,-1-1 0 16,-1 2 0-16,-7 4 0 16,-3 2 0-16,-8 6 0 15,-1 6 0-15,-7 3 0 16,-3 7 0-16,-4 2 0 15,0 4 0-15,-2 2 0 16,-1 5 0-16,-4 4 0 16,0 5 0-16,-2 4 0 0,3 6 0 15,-3 0 0-15,0 4 0 16,0 0 0-16,0 0 0 16,0 0 0-16,0 0 0 15,0 0 0-15,0 5 0 16,0 12 0-16,-9 3 0 15,-7 6 0-15,-6 1 0 16,-7 7 0-16,-6-1 0 16,-10-1 0-16,-7 3 0 15,-6-3 0-15,1 0 0 16,-3-3 0-16,6 3 0 16,2-9 0-16,8-1 0 15,4-2 0-15,2-6 0 0,5-2 0 16,1-4 0-16,3-2 0 15,2-2 0-15,3-4 0 16,4 0 0-16,0 0 0 16,4 0 0-16,3-4 0 15,2-6 0-15,-1-1 0 16,6-3 0-16,-1-3 0 16,1-3 0-16,1-1 0 15,3 0 0-15,-1-2 0 16,3 2 0-16,0 1 0 15,0 0 0-15,0 2 0 16,10 4 0-16,1 0 0 16,0 3 0-16,5 1 0 15,4 4 0-15,4 2 0 16,3 3 0-16,4 1 0 16,0 0 0-16,-4 0 0 0,-2 7 0 15,-7 4 0-15,-7 0 0 16,-7 4 0-16,-4 3 0 15,0 2 0-15,-23 3 0 16,-10 8 0-16,-13 1 0 16,-10 3 0-16,-4 0 0 15,-1-1 0-15,10-6 0 16,13-4 0-16,11-6 0 16,12-6 0-16,12-5 0 15,3-3 0-15,0-1 0 16,20 0 0-16,3-2 0 0,0 2 0 15,-2-2 0-15,-3 2 0 16,-7-2 0-16,-1 3 0 16,-6-2 0-16,-2 3 0 15,-2 0 0-15,0 3 0 16,0 7 0-16,0 0 0 16,-6 8 0-16,-12 3 0 15,-3 2 0-15,-6 7 0 16,1-2 0-16,-3 4 0 15,3 0 0-15,-1-1 0 16,4 0 0-16,3-2 0 16,5-3 0-16,4-4 0 15,3-3 0-15,6-6 0 0,2-4 0 16,0-1 0 0,0-5 0-16,5-4 0 0,11-1 0 15,4 0 0-15,2-3 0 16,4 0 0-16,3-3 0 15,0-11 0-15,3-1 0 16,-5-3 0-16,-1 0 0 16,-3-4 0-16,-1 2 0 15,-4-3 0-15,-2 2 0 16,-3-1 0-16,-2-1 0 16,-4-7 0-16,-3 6-360 15,-4 0-736-15</inkml:trace>
  <inkml:trace contextRef="#ctx0" brushRef="#br4" timeOffset="-164117.33">3551 10645 1386 0,'0'0'561'16,"0"0"-89"-16,0 0 0 16,0 0-138-16,0 0-19 15,0 0-51-15,0 0-48 0,-29-102-140 16,26 101-76-16,3 1 0 15,0 0 0-15,0 9 0 16,0 18 0-16,11 6 0 16,1 8 0-16,1 7 0 15,-9 20 0-15,-4-12-194 16,0-8-688-16</inkml:trace>
  <inkml:trace contextRef="#ctx0" brushRef="#br4" timeOffset="-163275.58">2909 11075 1669 0,'0'0'628'15,"0"0"-129"-15,0 0-28 16,0 0-147-16,0 0-77 15,0 0-100-15,0 0-36 16,6-4-111-16,5 4 0 16,3 12 0-16,-1-2 0 15,5 2 0-15,-1 2 0 16,2-2 0-16,-1-1 0 16,-1 0 0-16,-3-1 0 15,-5-2 0-15,-3 1 0 16,-2-7 0-16,-4 5 0 15,0-3 0-15,0 3 0 16,0-2 0-16,-6 5 0 0,-11 1 0 16,-8 3 0-1,-6 3 0-15,-10 1 0 0,-5 3 0 16,-8-2 0-16,-2 3 0 16,0 1 0-16,1-2 0 15,2-1 0-15,3 1 0 16,4-6 0-16,7-1 0 15,6-3 0-15,4-2 0 16,9-4 0-16,2-1 0 16,7-2 0-16,0 1 0 15,2-3 0-15,0 0 0 16,3 0 0-16,1 0 0 16,0 0 0-16,1 0 0 15,0 0 0-15,2-5 0 16,-3-4 0-16,3-4 0 0,-2-1 0 15,-2-4 0-15,0-3 0 16,-3-3 0-16,1-3 0 16,-6-4 0-16,1 1 0 15,-1 2 0-15,1 6 0 16,1 5 0-16,8 6 0 16,0 3 0-16,1 6 0 15,3 0 0-15,0 2 0 16,0 0 0-16,0 0 0 15,0 0 0-15,0 0 0 0,11 0 0 16,12 0-560 0,-1 0-440-16</inkml:trace>
  <inkml:trace contextRef="#ctx0" brushRef="#br4" timeOffset="-163050.48">2951 10818 1352 0,'0'0'952'15,"0"0"-578"-15,0 0 166 16,0 0-202-16,0 0-110 16,0 0-141-16,0 0-45 15,-29-11-16-15,9 22-26 0,-2 3-90 16,-16 10-234-16,5-2-464 15,1-3-641-15</inkml:trace>
  <inkml:trace contextRef="#ctx0" brushRef="#br4" timeOffset="-162652.42">1959 11606 1264 0,'0'0'1066'0,"0"0"-875"16,0 0 95-16,0 0 219 0,0 0-204 16,0 0-112-16,0 0-39 15,-60 2-6-15,57-4-144 16,3-6 0-16,0 0 0 15,0-2 0-15,12-1 0 16,7 4 0-16,6 3 0 16,2 1 0-16,2 3 0 15,-4 0 0-15,-5 14 0 16,-7 9 0-16,-9 3 0 16,-4 4 0-16,-4 8 0 15,-27 5 0-15,-13 4 0 16,-14 2 0-16,-7 1 0 15,-3-7 0-15,4-4 0 0,-7-8-135 16,17-14-466-16,16-12-645 16</inkml:trace>
  <inkml:trace contextRef="#ctx0" brushRef="#br4" timeOffset="-162253.86">1707 11376 2421 0,'0'0'466'0,"0"0"-207"16,0 0 223-16,0 0-203 15,0 0-90-15,0 0-189 0,0 0 0 16,-87-3 0-16,67 23 0 16,9 6 0-16,8 3 0 15,3 1 0-15,10 2 0 16,16 1 0-16,3-1 0 15,0-6 0-15,-7-3 0 16,-8 0 0-16,-9-6 0 16,-5 1 0-16,-10 3 0 15,-21-2 0-15,-13 2 0 16,-10-3 0-16,-2-4 0 16,0-4 0-16,6-10 0 15,7 0 0-15,7-5 0 16,14-19 0-16,11-3 0 0,11-6 0 15,0 1 0-15,14 1 0 16,19 2 0-16,9 7 0 16,25 12-216-16,-9 4-569 15,-9 6-615-15</inkml:trace>
  <inkml:trace contextRef="#ctx0" brushRef="#br4" timeOffset="-162081.41">1750 12104 1343 0,'0'0'1396'0,"0"0"-848"15,0 0 6-15,0 0-299 16,0 0-255-16,-143 66 0 16,107-50 0-16,5-4 0 0,13-2-737 15,11-6-1365-15</inkml:trace>
  <inkml:trace contextRef="#ctx0" brushRef="#br4" timeOffset="-161687.36">3698 12046 2385 0,'0'0'510'15,"0"0"-186"-15,0 0 207 16,0 0-185-16,0 0-346 15,0 0 0-15,0 0 0 16,-7-23 0-16,27 59 0 16,2 6 0-16,3 3 0 15,-6-2 0-15,-2-4 0 16,-9-7 0-16,-6-6 0 0,-2-7 0 16,0-8 0-1,0-5 0-15,-29-6-237 0,-2 0-545 16,-2-8-702-16</inkml:trace>
  <inkml:trace contextRef="#ctx0" brushRef="#br4" timeOffset="-160866.68">3323 11915 2046 0,'0'0'544'0,"0"0"-189"15,0 0 195-15,0 0-274 16,0 0-146-16,0 0-26 15,0 0-13-15,34 110-91 0,-34-62 0 16,-10-2 0-16,-16-2 0 16,-12-3 0-16,-6-7 0 15,-6-6 0-15,8-8 0 16,4-8 0-16,14-5 0 16,10-4 0-16,12-3 0 15,2 0 0-15,25 0 0 16,14-6 0-16,11 2 0 15,1 2 0-15,-9 2 0 16,-8 0 0-16,-14 2 0 16,-13 8 0-16,-7 4 0 15,-7 1 0-15,-22 6 0 16,-10 6 0-16,-5 2 0 16,0 10 0-16,1 0 0 15,8 6 0-15,8-1 0 0,7-3 0 16,11 2 0-16,7-3 0 15,2-4 0-15,0-5 0 16,16-10 0-16,3-7 0 16,4-10 0-16,4-4 0 15,0 0 0-15,4-18 0 16,-2-5 0-16,-2-6 0 16,-8 2 0-16,-7 0 0 15,-10 1 0-15,-2-1 0 16,-4 3 0-16,-15 3 0 15,-3 1 0-15,-1 6 0 16,4 4 0-16,1 6 0 16,5 4 0-16,1 0 0 0,-1 9 0 15,-5 14 0 1,-4 3 0-16,-9 2 0 0,-10 0 0 16,-1-3 0-16,0-5 0 15,4-8 0-15,6-7 0 16,11-5 0-16,0 0 0 15,8-8 0-15,2-10 0 16,4-5 0-16,1-4 0 16,-2 1 0-16,2-2 0 15,-3 3 0-15,3 4 0 16,-2 6 0-16,4 7 0 16,2 6 0-16,0 2 0 0,2 0 0 15,0 21 0-15,-2 6 0 16,-3 8 0-1,-6 3 0-15,-9 2 0 16,-11 0 0-16,-7-4 0 0,-7-5 0 16,1-8 0-16,3-5 0 15,6-13 0-15,12-5-207 16,15 0-897-16</inkml:trace>
  <inkml:trace contextRef="#ctx0" brushRef="#br4" timeOffset="-160654.12">3477 12575 2817 0,'0'0'666'16,"0"0"-328"-16,0 0-63 15,0 0-275-15,0 0 0 16,0 0 0-16,0 0 0 15,16 6 0-15,-16 0 0 16,-9 0 0-16,-3-3-1239 0</inkml:trace>
  <inkml:trace contextRef="#ctx0" brushRef="#br1" timeOffset="-146500.18">10107 13503 1166 0,'0'0'651'16,"0"0"-88"-16,0 0-66 15,0 0-141-15,0 0-52 16,0 0-51-16,-23-2-85 16,23 2-30-16,0 0-138 15,18-2 0-15,7 0 0 16,8-6 0-16,14-2 0 16,4-7 0-16,5-6 0 15,4-9 0-15,11-8 0 16,8-13 0-16,10-8 0 0,9-12 0 15,2-3 0-15,3-4 0 16,-3 6 0-16,-11 3 0 16,-7 11 0-16,-12 8 0 15,-22 11 0-15,-9 10 0 16,-20 11 0-16,-11 10 0 16,-8 6 0-16,0 4 0 15,-3 0 0-15,-17 0 0 16,-7 4 0-16,-2 8 0 15,-8 2 0-15,-4 2 0 0,1 0 0 16,0-1 0 0,9-2 0-16,4-1 0 0,11-3 0 15,5-4 0 1,9-3 0-16,2-2 0 0,0 0 0 16,0 0 0-1,13 0 0-15,10-7 0 0,6-10 0 16,6-5 0-16,8-4 0 15,1-1 0-15,0-4 0 16,-1 3 0-16,-5 3 0 16,-9 4 0-16,-11 8 0 15,-5 6 0-15,-6 4 0 16,-5 3 0-16,0 0 0 16,3 17 0-16,-5 10 0 15,5 10 0-15,-5 5 0 0,0 4 0 16,0 0 0-16,0-8 0 15,-5-6 0-15,0-7 0 16,3-9 0-16,2-4 0 16,0-6 0-16,0-2 0 15,0-3-27-15,-2-1-1129 0</inkml:trace>
  <inkml:trace contextRef="#ctx0" brushRef="#br1" timeOffset="-133298.71">12586 12305 1536 0,'0'0'773'15,"0"0"-274"-15,0 0-158 0,0 0 114 16,0 0-149 0,0 0-120-16,4-25-186 0,-2 9 0 15,0-6 0-15,5-4 0 16,-5-3 0-16,0-4 0 16,-2-6 0-16,0 4 0 15,2-2 0-15,3 7 0 16,-2 6 0-16,-1 8 0 15,0 7 0-15,-2 2 0 16,2 5 0-16,5 2 0 16,-1 0 0-16,4 0 0 0,3 0 0 15,5 0 0-15,4 7 0 16,7 4 0-16,4 5 0 16,0-2 0-1,6 0 0-15,-6 0 0 0,-6-4 0 16,-5-3 0-16,-6 4 0 15,-8-4 0-15,1 0 0 16,-6 0 0-16,-1-2 0 16,-2 2 0-16,0-2 0 15,0 3 0-15,-5 1 0 16,-21 0 0-16,-7 1 0 16,-19 4 0-16,-6 1 0 15,-6 3 0-15,-5-2 0 16,-3 0 0-16,5-2 0 15,5-2 0-15,8-3 0 0,8-4 0 16,7-3 0-16,8-2 0 16,6 0 0-16,10 0 0 15,2 0 0-15,6 0 0 16,5 0 0-16,-3-7 0 16,5-2 0-16,0-3 0 15,0-5 0-15,0-3 0 16,14-1 0-16,6-4 0 15,0-1 0-15,3 1 0 16,-2 1 0-16,2 2 0 16,-3 1 0-16,-3 6 0 15,6 1 0-15,-7 3 0 16,-1 2 0-16,-4 9 0 16,-4-3 0-16,4 3 0 0,-4 0 0 15,-3 0 0-15,-2 10 0 16,-2 4 0-16,0 6 0 15,-6 2 0-15,-16 5 0 16,-9-1 0-16,-8 1 0 16,-1-3 0-16,1-1 0 15,-4-5 0-15,5-2 0 16,0-4 0-16,16-3 0 16,-1-6 0-16,15-1 0 15,1 0 0-15,7-2 0 16,0 2 0-16,0-2 0 15,0 0-564-15,11 0-599 0</inkml:trace>
  <inkml:trace contextRef="#ctx0" brushRef="#br1" timeOffset="-133055.05">12220 11761 2018 0,'0'0'719'15,"0"0"-131"-15,0 0-73 16,0 0-259-16,0 0-256 16,0 0 0-16,0 0 0 15,7-40 0-15,-1 66 0 16,1 6 0-16,1 8 0 16,-2 1 0-16,-2 0 0 0,-2-3 0 15,0-6 0-15,0-4 0 16,7-10-642-16,-7-10-602 0</inkml:trace>
  <inkml:trace contextRef="#ctx0" brushRef="#br1" timeOffset="-132856.02">12657 11529 2501 0,'0'0'825'15,"0"0"-346"-15,0 0-188 16,0 0-291-16,0 0 0 0,0 0 0 16,0 0 0-16,4-27 0 15,-4 27 0-15,-13 18-3 16,-5 0-653-16,-9-1-634 0</inkml:trace>
  <inkml:trace contextRef="#ctx0" brushRef="#br1" timeOffset="-132484.03">11575 11740 2433 0,'0'0'657'16,"0"0"-281"-16,0 0 142 16,0 0-406-16,0 0-112 15,0 0 0-15,0 0 0 16,29 4 0-16,-13 32 0 16,7 7 0-16,-6 3 0 15,-1-2 0-15,-3 0 0 16,-2-5 0-16,-1-10 0 15,-6-3 0-15,-2-8 0 0,0-7 0 16,-2-6 0 0,0-3 0-16,0-2 0 15,0 0 0-15,-13-2 0 16,-3-12-758-16,-2-3-926 0</inkml:trace>
  <inkml:trace contextRef="#ctx0" brushRef="#br1" timeOffset="-131700.45">11438 11614 2138 0,'0'0'695'0,"0"0"-326"16,0 0 178-16,0 0-200 16,0 0-347-16,0 0 0 15,0 0 0-15,-50 30 0 0,50 10 0 16,0 6 0-16,0 3 0 15,7-2 0-15,2-4 0 16,2-7 0 0,2-6 0-16,1-10 0 0,1-6 0 15,3-7 0-15,3-7 0 16,0 0 0-16,6 0 0 16,-2-3 0-16,-5-6 0 15,-5 0 0-15,-7 4 0 16,-6-2 0-16,-2 5 0 15,0 0 0-15,-12 2 0 16,-15 0 0-16,-8 0 0 0,-5 5 0 16,-5 8 0-16,3 1 0 15,4-2 0-15,7-2 0 16,11-2 0-16,7-4 0 16,7-1 0-16,6-3 0 15,0 0 0-15,12 0 0 16,11 0 0-16,3 0 0 15,-2 0 0-15,3 0 0 16,-4 0 0-16,-6 0 0 16,-3 3 0-16,-10 5 0 15,-2 0 0-15,-2 2 0 16,0 1 0-16,-15 5 0 16,-14 2 0-16,0 0 0 15,-14 1 0-15,1 2 0 16,-3-6 0-16,3 0 0 0,5-5 0 15,1-6 0-15,9-4 0 16,9 0 0-16,3 0 0 16,1-12 0-16,3-6 0 15,-3-7 0-15,8-3 0 16,-3-5 0-16,5-8 0 16,-4-1 0-16,6 0 0 15,2 0 0-15,0 1 0 16,0 7 0-16,0 6 0 15,0 5 0-15,0 4 0 16,0 7 0-16,0 7 0 16,0 1 0-16,0 4 0 15,0 0 0-15,0 0 0 16,0 2 0-16,0 15 0 16,0 8 0-16,0 7 0 0,23 24-189 15,-5-5-743-15,-1-7-815 0</inkml:trace>
  <inkml:trace contextRef="#ctx0" brushRef="#br1" timeOffset="-131516.96">11134 12354 2295 0,'0'0'670'16,"0"0"-8"-16,0 0-193 15,0 0-469-15,0 0 0 0,0 0 0 16,0 0 0-16,-2 0 0 15,-7 0 0-15,-2-3 0 16,-4-16-11-16,1-1-619 16,3-2-541-16</inkml:trace>
  <inkml:trace contextRef="#ctx0" brushRef="#br1" timeOffset="-131084.81">10813 11698 1707 0,'0'0'829'0,"0"0"-240"15,0 0-117-15,0 0-162 16,0 0-121-16,0 0-189 16,0 0 0-16,-40-44 0 15,40 52 0-15,11 12 0 16,5 6 0-16,1 10 0 15,-1 7 0-15,5 3 0 16,-4 4 0-16,-1-3 0 16,-3-1 0-16,-2-5 0 15,-4-3 0-15,0-1 0 16,-7-6 0-16,0 0 0 16,-11-5 0-16,-14-5 0 15,-4-1 0-15,-6-6 0 16,-4-5 0-16,-1-6 0 15,7-3 0-15,2 0 0 16,6-9 0-16,0-11 0 0,10-9 0 16,1-2 0-16,12-8 0 15,2 3 0-15,2-1 0 16,34 2 0-16,13 9 0 16,34 14 0-16,-10 8-182 15,-6 4-1055-15</inkml:trace>
  <inkml:trace contextRef="#ctx0" brushRef="#br1" timeOffset="-130375.27">12864 12918 2172 0,'0'0'809'0,"0"0"-352"15,0 0-9-15,0 0-238 16,0 0-210-16,0 0 0 16,0 0 0-16,-18-22 0 15,18 44 0-15,0 8 0 16,2 2 0-16,5 2 0 16,0 0 0-16,-5-4 0 15,7-4 0-15,-7-4 0 16,0-8 0-16,-2-4 0 15,2-6 0-15,-2-2 0 16,0-2 0-16,0 0 0 16,0 0 0-16,0-11-50 0,0-10-845 15,-8-2-1157-15</inkml:trace>
  <inkml:trace contextRef="#ctx0" brushRef="#br1" timeOffset="-129186.6">12590 12804 1790 0,'0'0'717'0,"0"0"-191"15,0 0-76-15,0 0-144 16,0 0-93-16,0 0-119 16,0 0-94-16,-41-27 0 15,39 27 0-15,0 0 0 0,-2 0 0 16,-1 0 0-16,5 0 0 15,0 0 0-15,0 0 0 16,-2 0 0-16,2 0 0 16,-4-2 0-16,-6-3 0 15,6-6 0-15,-5 1 0 16,5 0 0-16,2 0 0 16,0 2 0-16,2 2 0 15,0 0 0-15,0 0 0 16,0 0 0-16,0-2 0 15,0 2 0-15,0 0 0 16,0 0 0-16,0 3 0 16,0 3 0-16,0 0 0 0,0 0 0 15,0 0 0-15,2 7 0 16,11 13 0-16,1 4 0 16,-1 4 0-16,-5 0 0 15,4 4 0-15,-8-2 0 16,3 2 0-16,-3-1 0 15,-2-4 0-15,4 0 0 16,-2-3 0-16,-2-5 0 16,0 0 0-16,-2-6 0 15,0 1 0-15,0-5 0 16,0-3 0-16,0-2 0 16,0-2 0-16,0 0 0 15,0-2 0-15,-6 2 0 0,-10 0 0 16,-7 3 0-16,4-2 0 15,-4 1 0-15,1 1 0 16,2-3 0-16,0 1 0 16,2-1 0-16,0-2 0 15,4 0 0-15,6 0 0 16,-3 0 0-16,-1-5 0 16,6-9 0-16,-3-6 0 15,-3-1 0-15,6-7 0 16,-3-7 0-16,-5-2 0 15,6-4 0-15,-1 2 0 16,-3 4 0-16,8 9 0 0,2 10 0 16,2 11 0-1,0 5 0-15,0 0 0 0,0 12 0 16,6 18 0-16,6 6 0 16,-3 4 0-16,-5 4 0 15,-2 2 0-15,-2 0 0 16,0 3 0-16,0 0 0 15,0-1 0-15,0 1 0 16,-4-4 0-16,-5 0 0 16,5-7 0-16,-6-6 0 15,8-6 0-15,0-12 0 16,0-5 0-16,2-9 0 16,-2 0 0-16,2 0 0 15,-7-12 0-15,5-14 0 16,-4-6 0-16,-4-5 0 15,-1-10 0-15,-2 0 0 16,-3 0 0-16,3 5 0 0,-3 10 0 16,3 11 0-16,4 6 0 15,2 9 0-15,1 4 0 16,-1 2 0-16,-5 0 0 16,4 6 0-16,-7 14 0 15,-6 4 0-15,5 7 0 16,3 4 0-16,-1 3 0 15,6 2 0-15,-1 0 0 16,-3-1 0-16,6-5 0 0,-3-1 0 16,3-10 0-1,-4 0 0-15,-1-8 0 0,3-1 0 16,-4-4 0 0,-3-2 0-16,-3 0 0 0,-2-5 0 15,6 2 0 1,-3-5 0-16,3-5-686 0,3-14-808 0</inkml:trace>
  <inkml:trace contextRef="#ctx0" brushRef="#br1" timeOffset="-128903.35">12648 12511 491 0,'0'0'1540'16,"0"0"-1155"-16,0 0 116 0,0 0 12 15,0 0-248-15,0 0-101 16,0 0-41-16,-12 24-9 16,-7 3-114-16,-8 7 0 15,-4 1 0-15,-2-1 0 16,-4 1 0-16,2-6 0 15,1 1 0-15,-3-2-176 16,3-6-415-16,14-10-383 0</inkml:trace>
  <inkml:trace contextRef="#ctx0" brushRef="#br1" timeOffset="-128520.78">12071 12904 1756 0,'0'0'880'16,"0"0"-604"-16,0 0-89 15,0 0 81-15,0 0-23 16,0 0-58-16,0 0-89 16,-39 118-49-16,28-97-13 15,1-4 6-15,-2-7-7 16,3-5 2-16,1-2-37 15,3-3 0-15,-2 0 0 0,-2-6 0 16,3-11 0-16,-1-6 0 16,0-7 0-16,0-8 0 15,5-6 0-15,2-7 0 16,0-2 0-16,0-4 0 16,0 3 0-16,-2 8 0 15,0 8 0-15,2 13 0 16,0 10 0-16,0 10 0 15,0 5 0-15,0 5 0 16,15 31-306-16,-1-2-463 16,-1-5-556-16</inkml:trace>
  <inkml:trace contextRef="#ctx0" brushRef="#br1" timeOffset="-128332.28">11932 13311 1850 0,'0'0'621'0,"0"0"-240"16,0 0 242-16,0 0-248 16,0 0-129-16,0 0-246 15,0 0 0-15,-13 35 0 16,6-32 0-16,-4-1 0 16,-14-2-56-16,6 0-395 15,-6-8-450-15</inkml:trace>
  <inkml:trace contextRef="#ctx0" brushRef="#br1" timeOffset="-127920.7">11656 13022 1520 0,'0'0'999'0,"0"0"-663"15,0 0-10-15,0 0 20 16,0 0-99-16,0 0-127 15,0 0-36-15,-40 114-15 16,13-88-20-16,-2 1-49 16,7-4 0-16,3-3 0 15,15-5 0-15,4-1 0 16,0-3 0-16,12 4 0 16,9 0 0-16,8 2 0 0,6 1 0 15,-9 2 0-15,-8-2 0 16,-7 2 0-16,-11 0 0 15,0-2 0-15,-18-1 0 16,-13 0 0-16,-2-3 0 16,-8-4 0-16,6-4 0 15,1-4 0-15,5-2 0 16,2 0 0-16,10-20 0 16,-1-6 0-16,5-4 0 15,3-4 0-15,8 0 0 16,2-2 0-16,14-17-65 15,13 12-741-15,-1 2-726 0</inkml:trace>
  <inkml:trace contextRef="#ctx0" brushRef="#br1" timeOffset="-127737.2">11509 12984 2359 0,'0'0'791'16,"0"0"-475"-16,0 0 314 15,0 0-630-15,0 0 0 16,0 0 0-16,0 0 0 16,2 0 0-16,-2 1 0 15,0 6 0-15,0-5-126 16,0 0-792-16,0-2-1870 0</inkml:trace>
  <inkml:trace contextRef="#ctx0" brushRef="#br1" timeOffset="-123673.39">13348 15863 1513 0,'0'0'639'0,"0"0"-364"16,0 0 217-16,0 0-188 15,0 0-26-15,0 0-69 16,0-47-100-16,0 47-37 16,0 0-28-16,0 17-4 0,0 12 81 15,2 4-121 1,7 6 0-16,-3 3 0 0,8 8 0 15,-1 2 0-15,1 3 0 16,1 6 0-16,-1 1 0 16,-1 5 0-16,-2 0 0 15,-6 2 0-15,-3 1 0 16,-2-4 0-16,0-2 0 16,5-4 0-16,-3 0 0 15,2-5 0-15,0 1 0 16,7-2 0-16,-1-1 0 0,-2-2 0 15,3-3 0 1,3 3 0-16,1-3 0 0,-1 1 0 16,1 0 0-1,-1 1 0-15,-1 2 0 0,3-2 0 16,-3 3 0 0,1-5 0-16,-1 2 0 0,1-4 0 15,-1 1 0-15,0-1 0 16,-1-2 0-16,-4-3 0 15,5 2 0-15,-3-4 0 16,-4-2 0-16,3-5 0 16,-5-2 0-16,-1-11 0 15,2-2 0-15,-5-11 0 16,0-2 0-16,0 1 0 16,0-5 0-16,0 0 0 0,0 0 0 15,0-9 0 1,-12-9 0-16,-46-36 0 15,3 8-101-15,-13-10-1897 0</inkml:trace>
  <inkml:trace contextRef="#ctx0" brushRef="#br1" timeOffset="-122753.95">8869 16170 942 0,'0'0'732'0,"0"0"-132"15,0 0-210-15,0 0-15 16,0 0-76-16,0 0-75 16,2-37-101-16,5 42-72 0,0 15 66 15,8 8 22-15,-1 11-35 16,1 5-104-16,6 10 0 15,-6 10 0-15,-1 6 0 16,1 6 0-16,-1 3 0 16,-1-1 0-16,1 2 0 15,-1-2 0-15,1 3 0 16,1-2 0-16,1 4 0 16,1-1 0-16,1 1 0 15,2 2 0-15,0 1 0 0,-2-1 0 16,4-1 0-1,-2-8 0-15,5-1 0 0,-6-7 0 16,4-5 0-16,-3-5 0 16,-2 0 0-16,0-9 0 15,-5 1 0-15,1-6 0 16,-1-1 0-16,-4-7 0 16,2-4 0-16,-2-8 0 15,-5-8 0-15,-1-6 0 16,-1-6 0-16,-2-4 0 15,0 0 0-15,0 0 0 16,0 0 0-16,0 0 0 16,-16-11 0-16,-11-32 0 15,3 2-110-15,6-8-1972 0</inkml:trace>
  <inkml:trace contextRef="#ctx0" brushRef="#br1" timeOffset="-122053.58">14376 16017 2046 0,'0'0'940'0,"0"0"-599"15,0 0-59-15,0 0-3 0,0 0-71 16,-118 29-208-1,55-19 0-15,-11 2 0 0,3-5 0 16,-1 2 0-16,10-3 0 16,5-6 0-16,12 0 0 15,9 0 0-15,11 0 0 16,15 0 0-16,2-3 0 16,8 0 0-16,0 1 0 15,0-2 0-15,18 1 0 16,24-4 0-16,1 1-537 15,-3-4-414-15</inkml:trace>
  <inkml:trace contextRef="#ctx0" brushRef="#br1" timeOffset="-121776.85">14001 15906 2174 0,'0'0'845'0,"0"0"-293"16,0 0-27-16,0 0-525 15,0 0 0-15,0 0 0 16,0 0 0-16,22 92 0 16,-15-42 0-16,-3 0 0 15,-2-3 0-15,0-4 0 16,4-5 0-16,-4-8 0 16,-2-10 0-16,0-8 0 15,0-2 0-15,0-8 0 16,0-2 0-16,0 0 0 15,0 0 0-15,0 0 0 16,0 0 0-16,2 0-80 16,-2 0-1137-16</inkml:trace>
  <inkml:trace contextRef="#ctx0" brushRef="#br1" timeOffset="-121438.95">14266 16794 1670 0,'0'0'842'0,"0"0"-328"15,0 0 40-15,0 0-38 16,0 0-516-16,0 0 0 0,-151 17 0 15,101-14 0-15,0-1 0 16,-2-2 0-16,3 0 0 16,2 0 0-16,14 0 0 15,6 0 0-15,13 0 0 16,8 0 0-16,6-2 0 16,0-1 0-16,0-6 0 15,20 3 0-15,20-6-243 16,-7 4-601-16,1-3-635 0</inkml:trace>
  <inkml:trace contextRef="#ctx0" brushRef="#br1" timeOffset="-121191.79">14019 16707 2092 0,'0'0'778'16,"0"0"-524"-16,0 0 123 15,0 0 87-15,0 0-333 16,0 0-131-16,0 0 0 15,33 123 0-15,-24-84 0 16,-3 0 0-16,4-6 0 16,-6-1 0-16,3-8 0 15,-1-6 0-15,-6-9 0 16,2-2 0-16,4-4 0 16,-6-1 0-16,0-2 0 0,0 0 0 15,0 0 0-15,0 0-117 16,0 0-1034-16</inkml:trace>
  <inkml:trace contextRef="#ctx0" brushRef="#br1" timeOffset="-120860.92">14467 17353 1842 0,'0'0'703'0,"0"0"-541"16,0 0 210-16,0 0 147 15,0 0-229-15,-118 46-82 0,64-39-208 16,-6-5 0-16,0-2 0 16,2 0 0-16,6 0 0 15,10-7 0-15,13-3 0 16,11 2 0-16,7 2 0 15,9 3 0-15,2-2 0 16,0 1 0-16,0 1 0 16,9-4 0-16,11 0-14 15,22-4-598-15,-3 2-264 16,-4 0-1394-16</inkml:trace>
  <inkml:trace contextRef="#ctx0" brushRef="#br1" timeOffset="-120631.3">14162 17314 2008 0,'0'0'901'0,"0"0"-699"16,0 0 95-16,0 0 217 15,0 0-340-15,0 0-174 16,0 0 0-16,59 116 0 16,-41-79 0-16,5 4 0 15,-6-5 0-15,-1-2 0 16,-3-6 0-16,-1-6 0 15,-10-8 0-15,-2-6 0 16,0-4 0-16,-2-4 0 16,-52-9 0-16,7-8-586 0,-10-12-1425 15</inkml:trace>
  <inkml:trace contextRef="#ctx0" brushRef="#br1" timeOffset="-119713.86">8919 16270 1707 0,'0'0'1256'0,"0"0"-702"15,0 0-230-15,0 0-69 0,0 0-255 16,0 0 0 0,-94 6 0-16,53 1 0 0,-5-2 0 15,1 4 0 1,3-1 0-16,9-2 0 0,6-1 0 15,11-1 0-15,9-4 0 16,5 3 0-16,2-3 0 16,0 0 0-16,0 0 0 15,0 0 0-15,9 0 0 16,9 4 0-16,17 10-209 16,-1 0-581-16,-3 0-987 0</inkml:trace>
  <inkml:trace contextRef="#ctx0" brushRef="#br1" timeOffset="-119426.6">8827 16814 2205 0,'0'0'834'0,"0"0"-578"16,0 0 120-16,0 0 49 15,0 0-425-15,0 0 0 16,0 0 0-16,-118 42 0 16,98-34 0-16,2-3 0 15,2 2 0-15,3-2 0 16,6-3 0-16,5-2 0 0,-3 0 0 16,5 0 0-16,0 0 0 15,0 0 0-15,0 3 0 16,10 3 0-16,1 2-815 15,-3-4-1026-15</inkml:trace>
  <inkml:trace contextRef="#ctx0" brushRef="#br1" timeOffset="-119127.8">8956 17469 2408 0,'0'0'815'0,"0"0"-568"0,0 0 83 15,0 0-34 1,0 0-296-16,0 0 0 0,0 0 0 16,-156 25 0-16,113-11 0 15,4 0 0-15,1-2 0 16,7-2 0-16,8-4 0 15,10-4 0-15,7-2 0 16,6 0 0-16,0 0 0 16,2 12 0-16,13-6-326 15,1 4-787-15</inkml:trace>
  <inkml:trace contextRef="#ctx0" brushRef="#br1" timeOffset="-118855.92">9039 17919 2239 0,'0'0'775'0,"0"0"-581"15,0 0 109-15,0 0 46 16,0 0-113-16,-149 52-236 15,106-38 0-15,7 0 0 16,9-7 0-16,12 2 0 0,9-7 0 16,6-2 0-16,0 0 0 15,0 0-35 1,15-2-416-16,5-10-364 0,-5 6-1494 0</inkml:trace>
  <inkml:trace contextRef="#ctx0" brushRef="#br1" timeOffset="-117032.58">13280 16068 1592 0,'0'0'801'0,"0"0"-554"0,0 0-58 16,0 0 9-16,-166 0-32 16,87 0-39-16,-5 0 5 15,-3 0-27-15,-6 0-12 16,-6 0-5-16,1 0-28 16,0 0 0-16,-4 0-9 15,-3 0-12-15,-18 0 33 16,-24-10 4-16,-22 0-76 15,13 0 0-15,28 1 0 16,42 4 0-16,16 1 0 16,-3 0 0-16,-14-2 0 15,-9-1 0-15,7 2 0 16,4-3 0-16,0 1 0 0,8 0 0 16,3 1 0-1,9 2 0-15,9 0 0 0,12-4 0 16,11 6 0-16,-6-6 0 15,11 0 0-15,-8 2 0 16,-2-2 0-16,-6-1 0 16,-10 4 0-16,-2 1 0 15,-2 1 0-15,0-3 0 16,2 6 0-16,12-1 0 16,-1-3 0-16,5 0 0 15,7 1 0-15,-5-1 0 16,3 2 0-16,-10-1 0 15,-4 3 0-15,2 0 0 16,-7 0 0-16,4 0 0 0,0 0 0 16,8-2 0-16,6 2 0 15,9-3 0-15,3-1 0 16,10 2 0-16,-1-2 0 16,8 0 0-16,-2 2 0 15,5 0 0-15,-3 2 0 16,7 0 0-16,0 0 0 15,0 0 0-15,0 0 0 16,0-1 0-16,0 1 0 16,0-2 0-16,0 2 0 15,9-3 0-15,2 1 0 16,7-4 0-16,7 2 0 16,8-1 0-16,7-4 0 0,9-3 0 15,9-2 0-15,-2 0 0 16,-1-2 0-16,-8 2 0 15,-7 0 0-15,-11 4 0 16,-8 2 0-16,-13 3 0 16,-6 5 0-16,-2-3 0 15,0 3 0-15,0 0 0 16,-2 0 0-16,-15 0 0 16,-12 8 0-16,-12 8 0 15,-9 2 0-15,-11 1 0 16,1 4 0-16,-4 0 0 15,1-2 0-15,3 7 0 16,6-3 0-16,9-3 0 0,12 0 0 16,11-4 0-16,19 1 0 15,3 4 0-15,16 0 0 16,22 1 0-16,7 3 0 16,6-3 0-16,-2-3 0 15,-2-3 0-15,-5-4 0 16,0-5 0-16,-1-1 0 15,-1 0 0-15,18 1 0 16,-10-2-342-16,-5-2-1162 0</inkml:trace>
  <inkml:trace contextRef="#ctx0" brushRef="#br1" timeOffset="-115534.05">13301 16848 1005 0,'0'0'559'0,"0"0"-189"16,0 0 23-16,0 0-52 16,0 0-112-16,-114 0-49 0,63 0-24 15,-9 0-20-15,-10 4-13 16,-1 0-36-16,0 0-24 16,-3 0 6-16,-1 1-30 15,-6-5-12-15,-6 0 4 16,-17 3-8-16,-35-1 4 15,-17 2-6-15,-8 1-12 16,27 2 1-16,37 1 2 16,31-2-11-16,9-2 15 15,-4-2-4-15,-13 0-11 16,4-2 14-16,1 0-15 16,12 0 0-16,5-12-1 15,-1 2 2-15,7 1-1 16,-3-3 0-16,2 3 0 0,-4 5-1 15,0 0 1-15,-2 1 0 16,-2 2 0-16,3 1-3 16,-3 0 3-16,0 0 6 15,2 0-5-15,7 0 7 16,-4 0-7-16,6 0 11 16,-5 0-3-16,4 1 1 15,-6 2 10-15,-4-1-4 16,-6 2-10-16,-3 2 8 15,-7 2-14-15,3 1 6 16,0-2-6-16,5 0 0 16,16-4 17-16,5-1 2 15,9-2-19-15,5 0 0 16,4 0 0-16,0-5 0 16,-2 0 0-16,8 1 0 0,-4 1 0 15,0 1 0-15,7-1 0 16,-1 3 0-16,-2-2 0 15,1 2 0-15,-2-2 0 16,4 0 0-16,3 2 0 16,1-3 0-16,5 3 0 15,3 0 0-15,4 0 0 16,2 0 0-16,0-5 0 16,0 5 0-16,0-4 0 15,8 2 0-15,5-4 0 16,14 0 0-16,0-3 0 0,6-5 0 15,3 5 0 1,-3-3 0-16,-2-2 0 16,-4 2 0-16,0-2 0 15,-11 8 0-15,-3-2 0 0,-6 2 0 16,-5 4 0-16,-2 0 0 16,0 2 0-16,0 0 0 15,0 0 0-15,0 0 0 16,-2 0 0-16,-16 6 0 15,-2 10 0-15,-11 6 0 16,-9 4 0-16,-5 3 0 16,-6-2 0-16,-5 7 0 0,9-2 0 15,7-4 0 1,16-1 0-16,15-10 0 0,9 1 0 16,13-2 0-16,20-4 0 15,12-5 0-15,7-5 0 16,3 2 0-16,10-4 0 15,42 0 0-15,-16-9-128 16,-4-5-1289-16</inkml:trace>
  <inkml:trace contextRef="#ctx0" brushRef="#br1" timeOffset="-114033.56">13421 17766 990 0,'0'0'363'0,"0"0"-99"15,0 0 131-15,0 0-35 0,0 0-131 16,0 0-74 0,0 0-9-16,-71 0 15 0,44 0-35 15,-2 0-28-15,-4 0-12 16,-7 0-21-16,-7-1-5 15,-7 1 1-15,-6 0-14 16,-2-3 1-16,-5 3-11 16,-2-1-14-16,-1-4 4 15,-3 1-17-15,0 1-1 16,-8-2-1-16,3-1-2 16,-4 3-6-16,-3-4 0 15,5 3 0-15,-3 0 9 16,3 2-9-16,-5-4 1 15,5 2 17-15,-2 0-17 16,-1 0 12-16,-2-2-11 0,0 3-2 16,-1-2 8-16,-1-1-8 15,7 3-1-15,-3 3-1 16,8-5 2-16,3 5 2 16,5 0-2-16,5-4 0 15,-1 4 6-15,3-3-6 16,0-2 7-16,0 3 1 15,-3-2-7-15,5 4 5 16,2 0 3-16,-2 0 9 16,3 0 8-16,6 0-4 15,3 6 26-15,3-4-7 16,3 1-8-16,2-3 13 16,2 0-46-16,0 0 0 15,-6 0 0-15,-1 1 0 16,-3 1 0-16,-3 7 0 0,0-4 0 15,2 2 0-15,5-2 0 16,3-1 0-16,10-2 0 16,8 1 0-16,5-3 0 15,3 0 0-15,-1 0 0 16,-1 0 0-16,-1 0 0 16,-2 0 0-16,7-3 0 15,-2-3 0-15,4 3 0 16,4-4 0-16,5 0 0 15,0 2 0-15,0-5 0 0,16-4 0 16,6-3 0 0,7-4 0-16,5 3 0 15,-1-1 0-15,-2 2 0 16,-2 5 0-16,-4-3 0 0,-10 10 0 16,-5 1 0-16,-8-1 0 15,0 5 0-15,-2 0-3 16,0 0-23-16,0 0 14 15,-14 11 8-15,-5 7 4 16,-6 2 21-16,-2 6-15 16,-2-2 12-16,2 7-18 15,11-4 0-15,5-1 0 16,11 2 0-16,0-5 0 16,5 2 0-16,15-2 0 15,7-5 0-15,0-4 0 0,0-2 0 16,-6-2 0-1,2-6 0-15,-3-4 0 0,-5 0-311 16,-5 0-880-16</inkml:trace>
  <inkml:trace contextRef="#ctx0" brushRef="#br5" timeOffset="-109121.33">12077 15645 986 0,'0'0'658'0,"0"0"-270"16,0 0 81-16,0 0-156 15,0 0-9-15,-4-107-53 16,2 103-56-16,2 4-34 16,0 0-65-16,0 0-41 0,0 4-19 15,0 17 35-15,0 3 42 16,6 8-113-16,-1 4 0 15,-1 4 0-15,0 7 0 16,-2 5 0-16,6 1 0 16,-4 3 0-16,-4 2 0 15,2 2 0-15,-2 3 0 16,0 2 0-16,0-4 0 16,0 2 0-16,0-3 0 15,0-2 0-15,0 0 0 16,0-4 0-16,0-6 0 15,0-2 0-15,11-8 0 16,-7-1 0-16,6-6 0 16,-6 0 0-16,3-1 0 0,-3 0 0 15,-2 0 0-15,5 2 0 16,-2-1 0-16,-1-2 0 16,7 0 0-16,-4 0 0 15,0 0 0-15,-3-4 0 16,5-1 0-16,-7 5 0 15,7-1 0-15,-2 2 0 16,-5 0 0-16,7 0 0 16,-7 2 0-16,5-1 0 15,-1-2 0-15,2 0 0 16,-2 3 0-16,3-3 0 16,-3 7 0-16,8 3 0 0,-5-1 0 15,-1-1 0-15,6 4 0 16,-5-3 0-16,-3-2 0 15,6-1 0 1,-5-4 0-16,-3 5 0 0,2-1 0 16,4-3 0-16,-1 3 0 15,-1 2 0-15,4-1 0 16,-3-2 0-16,-1 2 0 16,4-2 0-16,-3-2 0 15,-3 0 0-15,1 3 0 16,-3 1 0-16,1 0 0 15,4 0 0-15,-3-1 0 0,5 2 0 16,-6-4 0 0,6-4 0-16,-4-7 0 15,-1 0 0-15,-4-8 0 0,6-2 0 16,-6-6 0-16,0-2 0 16,-2 0 0-16,0-4 0 15,2 0 0-15,-2 0 0 16,0 0 0-16,0 0 0 15,0 0 0-15,0 0 0 16,0-14 0-16,-14-5 0 16,-5-15 0-16,-33-45 0 15,8 3-481-15,-3-9-2496 0</inkml:trace>
  <inkml:trace contextRef="#ctx0" brushRef="#br5" timeOffset="-107902.09">10310 15461 1054 0,'0'0'601'16,"0"0"-122"-16,0 0-114 15,0 0-42-15,0 0-75 16,0 0-35-16,0 0-26 16,0-11-13-16,0 11-38 15,0 4-56-15,6 18 37 0,7 13 2 16,3 9-119-16,-3 9 0 16,8 8 0-16,-4 1 0 15,-1 4 0-15,0 2 0 16,-3-1 0-16,2 1 0 15,1 0 0-15,-1 2 0 16,8 0 0-16,-3 5 0 16,1-2 0-16,-2 2 0 15,-1-3 0-15,5-2 0 16,-4-7 0-16,2-5 0 16,-4-4 0-16,1-4 0 15,-2-2 0-15,4 1 0 16,-2 0 0-16,-3-1 0 0,3-2 0 15,-3-2 0-15,-1 2 0 16,-1-1 0-16,-1-1 0 16,-1 2 0-16,2 2 0 15,-2 1 0-15,7 2 0 16,0 0 0-16,-2 2 0 16,1-2 0-16,-3-3 0 15,6 3 0-15,-9-8 0 16,7 1 0-16,-10-3 0 15,8-2 0-15,-5 2 0 16,-1-1 0-16,-4-5 0 16,3 2 0-16,-3 1 0 15,4-4 0-15,-4 0 0 16,3-1 0-16,0-1 0 16,0-3 0-16,2-2 0 0,-2-6 0 15,-2-2 0 1,-5-6 0-16,7 1 0 0,-7-2 0 15,0-1 0-15,5 1 0 16,-2 2 0-16,-1 0 0 16,1 4 0-16,-1-2 0 15,0-2 0-15,-2-3 0 16,5-8 0-16,-7 3 0 16,0-4 0-16,0-2 0 15,0 0 0-15,0 0 0 0,0 0 0 16,-7-2 0-1,-8-13 0-15,-5-2 0 16,-18-38 0-16,3 8-168 16,6-10-1309-16</inkml:trace>
  <inkml:trace contextRef="#ctx0" brushRef="#br2" timeOffset="-101210.3">9679 15733 1553 0,'0'0'481'15,"0"0"-311"-15,0 0 92 16,0 0-115-16,0 0-61 0,0 0-36 15,-123-47 30-15,67 41 64 16,-8 3-7-16,-10 3 0 16,-16 0 14-16,-18 3-30 15,-29 17-22-15,-19 5-37 16,-8 8-19-16,6 6 1 16,8-3-29-16,12 5 7 15,0-2-1-15,-1 2 2 16,10-1 26-16,22 0-14 15,22-4 23-15,18-8 14 0,11 5-38 16,-6 4-34-16,-5 7 0 16,-4 10 0-16,7 0 0 15,10 1 0-15,9-3 0 16,7 2 0-16,9-10 0 16,8 2 0-16,5-12 0 15,5 1 0-15,-1-7 0 16,1-2 0-16,3-4 0 15,-4-2 0-15,1-7 0 16,-1-2 0-16,6-6 0 16,2-5 0-16,-3 0 0 15,1 0 0-15,-4-12 0 16,4-5 0-16,-1-5 0 16,3-6 0-16,-3 1 0 15,7-5 0-15,0 0 0 0,0 3 0 16,0 4 0-16,0 7 0 15,0 8 0-15,0 5 0 16,5 5 0-16,-3 0 0 16,0 0 0-16,2 17 0 15,-2 12 0-15,-2 0 0 16,0 12 0-16,0-2 0 16,-4 2 0-16,-7-3 0 15,4-1 0-15,0-5 0 16,7-6 0-16,0-3 0 15,21-2 0-15,12-7 0 16,7-5 0-16,7-3 0 16,-3-4 0-16,-6-2 0 0,-6 0 0 15,-15 0 0 1,-3 0 0-16,-9 0 0 0,-5 0 0 16,-14-4 0-16,-13-6 0 15,-11 0-841-15</inkml:trace>
  <inkml:trace contextRef="#ctx0" brushRef="#br2" timeOffset="-100376.58">5762 17096 1437 0,'0'0'1000'16,"0"0"-740"-16,0 0 196 15,0 0 119-15,0 0-207 16,0 0-368-16,0 0 0 16,73-44 0-16,-57 16 0 15,-1-6 0-15,4-3 0 16,-2-8 0-16,1-3 0 15,-2 2 0-15,-3-6 0 16,-4 9 0-16,-3 4 0 0,0 8 0 16,-2 9 0-16,-2 12 0 15,0 6 0-15,0 4 0 16,9 0 0-16,3 0 0 16,3 11 0-16,10 6 0 15,2 0 0-15,7-2 0 16,7 2 0-16,-1-3 0 15,1-2 0-15,-6-2 0 16,-8 2 0-16,-9-6 0 16,-9 3 0-16,-8 0 0 15,-3 1 0-15,-9 2 0 16,-30 6 0-16,-11 8 0 16,-20 0 0-16,-14 3 0 15,-13 3 0-15,-3-3 0 16,2-3 0-16,7-4 0 0,13-8 0 15,15-5 0-15,17-9 0 16,13 0 0-16,12 0 0 16,8-16 0-16,4 2 0 15,2-5 0-15,5-1 0 16,2 1 0-16,0-4 0 16,0 0 0-16,11-2 0 15,5 1 0-15,3 3 0 16,6 1 0-16,2 8 0 15,-2-2 0-15,-3 9 0 16,-5 3 0-16,-3 2 0 16,-5 0 0-16,-3 0 0 0,-3 4 0 15,-3 10 0-15,0 1 0 16,0 5 0-16,-11-1 0 16,-18 0 0-16,-9 6 0 15,-7-4 0-15,-3 0 0 16,-2-5 0-16,8-4 0 15,9-3 0-15,10-8 0 16,7-1 0-16,8 0 0 16,5 0 0-16,3-18-104 15,7-3-730-15,7-2-712 0</inkml:trace>
  <inkml:trace contextRef="#ctx0" brushRef="#br2" timeOffset="-100169.02">5387 16575 1746 0,'0'0'1212'16,"0"0"-755"0,0 0 25-16,0 0-283 0,0 0-199 15,0 0 0-15,0 0 0 16,16-46 0-16,-3 83 0 16,3 2 0-16,2 5 0 15,-3-7 0-15,-2-4 0 16,8-8 0-16,3-4 0 15,-1-7-822-15,-8-11-929 0</inkml:trace>
  <inkml:trace contextRef="#ctx0" brushRef="#br2" timeOffset="-99978.52">5860 16235 2891 0,'0'0'692'15,"0"0"-481"-15,0 0 91 16,0 0-302-16,0 0 0 16,0 0 0-16,0 0 0 15,2-12 0-15,-2 24 0 16,-11 9-77-16,-3-1-638 16,-3-3-775-16</inkml:trace>
  <inkml:trace contextRef="#ctx0" brushRef="#br2" timeOffset="-99695.27">4892 16555 2324 0,'0'0'859'0,"0"0"-645"15,0 0 62-15,0 0 147 16,0 0-423-16,43 122 0 16,-23-85 0-16,-2-2 0 15,-1-5 0-15,-3-3 0 16,-3-10 0-16,-1 0 0 16,-6-8 0-16,-2-4 0 0,-2-5-50 15,0 0-548-15,-12-8-610 0</inkml:trace>
  <inkml:trace contextRef="#ctx0" brushRef="#br2" timeOffset="-98982.38">4681 16401 2654 0,'0'0'623'15,"0"0"-310"-15,0 0 46 16,0 0-212-16,0 0-147 0,0 0 0 15,0 0 0-15,-36 70 0 16,32-24 0-16,-1 1 0 16,5-1 0-16,0-5 0 15,0-6 0-15,7-5 0 16,15-8 0-16,5-4 0 16,2-9 0-16,7-2 0 15,-3-7 0-15,-4 0 0 16,-4 0 0-16,-10 0 0 15,-6 0 0-15,-7 0 0 16,-2 0 0-16,-2 0 0 16,-20 0 0-16,-11 0 0 15,-12 2-9-15,-5 8 9 16,2 4-15-16,3-1 9 16,9-4 5-16,11-6-7 0,10 4 8 15,13-5 0-15,2 0-9 16,2-2 8-16,25 0-7 15,9 0 8-15,1 0 1 16,6 0 5-16,-5 3-6 16,-9 2 0-16,-12-1 0 15,-5-1 14-15,-10 2-5 16,-2 1 18-16,0 3-27 16,-16 5 0-16,-13 1 0 15,-9 5 0-15,-8 3 0 16,-3-2 0-16,-3-3 0 15,8 1 0-15,6-7 0 0,9-7 0 16,11-2 0-16,5-3 0 16,4 0 0-16,0-17 0 15,2-5 0-15,1-4 0 16,-4-10 0-16,2-8 0 16,-6-10 0-16,-1-1 0 15,-4-3 0-15,2 5 0 16,3 4 0-16,6 17 0 15,3 11 0-15,3 10 0 16,2 10 0-16,0 1 0 16,0 0 0-16,0 15 0 15,11 11 0-15,14 26 0 16,-1-8-84-16,-1-3-891 0</inkml:trace>
  <inkml:trace contextRef="#ctx0" brushRef="#br2" timeOffset="-98802.39">4634 17287 2714 0,'0'0'913'0,"0"0"-604"16,0 0-149-16,0 0-160 16,0 0 0-16,0 0 0 15,0 0 0-15,-2-14 0 16,-23-10-33-16,5-1-687 15,3-1-977-15</inkml:trace>
  <inkml:trace contextRef="#ctx0" brushRef="#br2" timeOffset="-98422.89">3949 16645 2087 0,'0'0'590'0,"0"0"-107"16,0 0 71-16,0 0-275 16,0 0-176-16,0 0-103 15,0 0 0-15,25 59 0 0,4-23 0 16,7 3 0 0,-1 0 0-16,1-1 0 0,0 1 0 15,-5-2 0 1,-2-1 0-16,-9-5 0 0,-12 3 0 15,-8-6 0-15,-4 4 0 16,-29-6 0 0,-9 0 0-16,-12-8 0 0,-2-6 0 15,2-10 0-15,6-2 0 16,5 0 0-16,8-23 0 16,6-7 0-16,9-10 0 15,8-6 0-15,10 0 0 16,2 0 0-16,36-5 0 15,4 8-213-15,-6 11-1448 0</inkml:trace>
  <inkml:trace contextRef="#ctx0" brushRef="#br2" timeOffset="-98064.4">3303 16736 2235 0,'0'0'549'16,"0"0"-232"-16,0 0 230 0,0 0-216 15,0 0-214-15,0 0-117 16,0 0 0-16,-22-32 0 16,42 58 0-16,5 4 0 15,1 4 0-15,1 0 0 16,-5-2 0-16,-4-9 0 16,-5-2 0-16,-4-7-53 15,-9-10-470-15,0 1-331 16,0-5-1246-16</inkml:trace>
  <inkml:trace contextRef="#ctx0" brushRef="#br2" timeOffset="-97309.92">3169 16581 2184 0,'0'0'518'0,"0"0"-277"15,0 0 139-15,0 0-37 16,0 0-215-16,0 0-94 15,0 0 10-15,39 78 20 16,-16-30 16-16,0-2-37 16,-7 1-6-16,-7-7-37 15,-7-4 0-15,-2-12 0 16,0-2 0-16,-21-8 0 16,-2-9 0-16,-6-5 0 15,-5 0 0-15,-4-7 0 0,2-11 0 16,-2-8 0-16,3-6 0 15,2-3 0-15,4 0 0 16,6 3 0 0,5 2 0-16,9 13 0 0,7 12 0 15,2 5 0-15,11 0 0 16,18 22 0-16,9 8 0 16,0 8 0-16,0 2 0 15,-7 4 0-15,-4 0 0 16,-9 2 0-16,-5 1 0 15,-7-5 0-15,-3 2 0 16,-3-8 0-16,0-2 0 16,0-10 0-16,0-2 0 0,0-10 0 15,0-6 0-15,0-2 0 16,0-4 0-16,0 0 0 16,0-4 0-16,-3-8 0 15,-3-8 0-15,-3-2 0 16,-5-5 0-16,-5 0 0 15,-6-6 0-15,-4 0 0 16,-6-2 0-16,-2 6 0 16,0 2 0-16,3 10 0 15,10 5 0-15,4 5 0 16,8 7 0-16,4 0 0 16,6 2 0-16,0 18 0 15,2 4 0-15,0 11 0 16,0-2 0-16,4 3 0 15,7 3 0-15,3-3 0 16,-2-4 0-16,0 0 0 0,-5-4 0 16,-7-4 0-16,0 3 0 15,0-1 0-15,-9-5 0 16,-13-3 0-16,-5-4 0 16,-5-4 0-16,1-6 0 15,0-4 0-15,-10-4-309 16,10-13-622-16,7-9-1108 0</inkml:trace>
  <inkml:trace contextRef="#ctx0" brushRef="#br2" timeOffset="-97066.78">3397 16293 2376 0,'0'0'631'15,"0"0"-549"-15,0 0 163 16,0 0 109-16,0 0-108 16,0 0-171-16,0 0-40 15,-9 16 17-15,-18 20-52 16,-2 6 0-16,-8 7 0 16,-6 0 0-16,-4 3 0 15,-13 9-147-15,13-15-356 16,3-13-353-16</inkml:trace>
  <inkml:trace contextRef="#ctx0" brushRef="#br2" timeOffset="-96749.95">2774 16856 2163 0,'0'0'289'0,"0"0"-164"16,0 0 157-16,0 0-21 15,0 0-102-15,0 0-38 16,-60 102-2-16,49-92-5 16,3-4 22-16,-4-4 1 15,3-2-11-15,-4 0-62 0,-3-14-64 16,1-7 0 0,-1-4 0-16,1-8 0 0,3-8 0 15,4-1 0-15,-1-5 0 16,-3-2 0-16,1 4 0 15,1 3 0-15,-4 6 0 16,5 12 0-16,7 10 0 16,2 14-12-16,9 9-632 15,13 17-130-15,-2-1-537 0</inkml:trace>
  <inkml:trace contextRef="#ctx0" brushRef="#br2" timeOffset="-96559.43">2732 17154 1237 0,'0'0'1552'0,"0"0"-1242"15,0 0-42-15,0 0-4 16,0 0-92-16,0 0-113 16,0 0-28-16,3 15-31 15,-19-15-45-15,-15 0-247 16,2-4-392-16,2-10-723 0</inkml:trace>
  <inkml:trace contextRef="#ctx0" brushRef="#br2" timeOffset="-96152.35">2091 16900 2345 0,'0'0'587'15,"0"0"-423"-15,0 0 71 16,0 0 2-16,0 0-81 16,0 0-57-16,0 0-16 15,17 74 2-15,-17-49 20 16,-7-4-105-16,-8 2 0 16,1-5 0-16,4 0 0 15,10-1 0-15,0 2 0 16,22-3-10-16,18 0 10 15,7 2 0-15,-1-2 2 0,-6-2 3 16,-13 3-2 0,-13-6-3-16,-14 1 0 0,0 0 0 15,-18-1 0 1,-16-2 0-16,-7-1 0 0,-5 0 0 16,2-4 0-16,1-4 0 15,8 0 0-15,4-8 0 16,2-8 0-16,6-12 0 15,4-4 0-15,5-34-137 16,5 8-595-16,3-1-745 0</inkml:trace>
  <inkml:trace contextRef="#ctx0" brushRef="#br2" timeOffset="-95950.81">1921 16756 1245 0,'0'0'1214'0,"0"0"-1058"15,0 0 104-15,0 0-5 16,0 0-130-16,0 0-73 16,0 0-4-16,60 60 39 15,-60-48 15-15,-13-3-11 16,-7-4-22-16,-3 2-69 16,-8-2-1-16,5-5-284 15,3 0-713-15</inkml:trace>
  <inkml:trace contextRef="#ctx0" brushRef="#br2" timeOffset="-94294.9">12407 15543 1577 0,'0'0'490'16,"0"0"-365"-16,0 0 198 15,134-46-43-15,-97 33-105 16,6 4-27-16,1 0-42 16,8 4 18-16,4 2-5 15,6 2-43-15,5 1 22 16,4 0-13-16,5 0-5 15,11 0-5-15,0 4-20 0,11 5 2 16,0 5 6-16,4 1-23 16,1 2-40-16,4 4 0 15,-4 1 0-15,-1 3 0 16,-2 6 0-16,-3-1 0 16,-4 2 0-16,1 6 0 15,-5 0 0-15,-2 0 0 16,-3 2 0-16,1 1 0 15,-2 0 0-15,-8 3 0 16,6 2 0-16,-6 3 0 16,1 1 0-16,3 2 0 15,-4 2 0-15,6 7 0 16,-6-1 0-16,-3 1 0 0,-10 4 0 16,-7-7 0-1,-5-2 0-15,-13-8 0 0,-3-7 0 16,-12-8 0-16,-1-8 0 15,-11-10 0-15,-1-4 0 16,-7-9 0-16,1 2 0 16,2-4 0-16,-5 0 0 15,0 0 0-15,2 0 0 16,2-8 0-16,-4-11 0 16,4-3 0-16,1-7 0 15,-1-14 0-15,-2-1 0 16,6-4 0-16,-6-2 0 0,2 10 0 15,-4 4 0-15,0 14 0 16,2 4 0-16,-2 12 0 16,2 1 0-16,3 5 0 15,-1 0 0-15,10 11 0 16,-1 15 0-16,3 6 0 16,-1 6 0-16,1 3 0 15,-3 0 0-15,-1 7 0 16,-8-3 0-16,3-3 0 15,-7-3 0-15,0-2 0 16,-9-4 0-16,-18-4 0 16,-2-3 0-16,-12-3 0 15,4-2 0-15,-1-7 0 16,5 0 0-16,6-3 0 16,9-6 0-16,7-3 0 0,2-2 0 15,7 0 0-15,2 0 0 16,-2 0 0-16,0-6 0 15,-6-8-198-15,6-7-1811 0</inkml:trace>
  <inkml:trace contextRef="#ctx0" brushRef="#br2" timeOffset="-92635.49">19721 17457 1053 0,'0'0'680'16,"0"0"-304"-16,0 0 161 15,0 0-152-15,0 0-2 16,0 0-69-16,2 33-64 0,3-33-132 16,-3-2-118-16,0-10 0 15,2-7 0-15,5-2 0 16,1-7 0-16,-4-6 0 16,5-3 0-16,-7 2 0 15,8 3 0-15,-6 1 0 16,3 4 0-16,-4 10 0 15,4 3 0-15,-7 4 0 16,5 8 0-16,-3 2 0 16,2 0 0-16,6 0 0 15,5 6 0-15,8 5 0 16,4 8 0-16,7-1 0 16,-3-2 0-16,6 3 0 15,-8-2 0-15,-10-2 0 16,2-3 0-16,-11-3 0 0,-8-1 0 15,0-2 0 1,-4 2 0-16,0 0 0 0,0 2 0 16,-4 2 0-16,-10 2 0 15,-15 4 0-15,-2 5 0 16,-18-1 0-16,-4 4 0 16,-14 2 0-16,-5 4 0 15,1-2 0-15,0 1 0 16,-1 1 0-16,14-9 0 15,10-7 0-15,10-6 0 16,9-6 0-16,15-4 0 0,3 0 0 16,9 0 0-1,-2-4 0-15,-4-10 0 0,4 5 0 16,4-8 0 0,-2 3 0-16,0-8 0 0,2 0 0 15,0-4 0-15,0-6 0 16,4 0 0-16,10-4 0 15,-1-2 0-15,3 1 0 16,-3 5 0-16,0 2 0 16,-1 8 0-16,-4 2 0 15,4 8 0-15,1 3 0 16,-7 4 0-16,3 5 0 16,5 0 0-16,-8 0 0 15,5 0 0-15,1 0 0 16,-3 10 0-16,-3 6 0 0,-1 4 0 15,0 2 0-15,-5 4 0 16,0 4 0-16,-23 2 0 16,-8-2 0-16,-11 2 0 15,-12-3 0-15,-2-3 0 16,3-4 0-16,1-6 0 16,10-5 0-16,11-4 0 15,8-5 0-15,15-2 0 16,-1 0 0-16,9 0 0 15,0 0 0-15,0-6 0 16,0-2 0-16,0-7 0 16,13-16-159-16,1 4-736 15,-3-4-737-15</inkml:trace>
  <inkml:trace contextRef="#ctx0" brushRef="#br2" timeOffset="-92374.77">19217 17061 2056 0,'0'0'690'0,"0"0"-401"16,0 0 213-16,0 0-43 15,0 0-359-15,0 0-100 16,0 0 0-16,0-62 0 16,0 62 0-16,11 13 0 15,1 9 0-15,-4 5 0 16,3 6 0-16,3 1 0 15,-10-3 0-15,3-1 0 16,-5-4 0-16,0-6 0 16,-2-4 0-16,10-6-117 0,-4-4-684 15,7-6-809-15</inkml:trace>
  <inkml:trace contextRef="#ctx0" brushRef="#br2" timeOffset="-92160.23">19692 16762 1092 0,'0'0'1777'16,"0"0"-1149"-16,0 0-290 0,0 0-77 16,0 0-261-16,0 0 0 15,0 0 0-15,0-14 0 16,0 14 0-16,0 1 0 15,0 15-224-15,-4 1-540 16,-10-3-822-16</inkml:trace>
  <inkml:trace contextRef="#ctx0" brushRef="#br2" timeOffset="-91300.44">18638 17205 1706 0,'0'0'699'16,"0"0"-198"-16,0 0 15 16,0 0-184-16,0 0 10 15,0 0-342-15,0 0 0 16,0-32 0-16,0 32 0 16,0 0 0-16,2 0 0 0,2 0 0 15,8 8 0-15,1 6 0 16,0 6 0-16,5 0 0 15,-2 3 0-15,-1-2 0 16,1-3 0-16,-3 1 0 16,0-6 0-16,1 1 0 15,-5-2 0-15,-3-2 0 16,6-1 0-16,-10-6 0 16,0 3 0-16,0-3 0 15,-2 1 0-15,0-4 0 16,0 1 0-16,0-1 0 15,0 0 0-15,-8 4 0 16,-17 2 0-16,-4 2 0 16,-13 1 0-16,-3 5 0 0,-11-1 0 15,-2 6 0-15,-2 0 0 16,-7 4 0-16,7-2 0 16,-7 4 0-16,7-4 0 15,2 2 0-15,4-5 0 16,17-1 0-16,3-3 0 15,14-9 0-15,9-1 0 16,5-4 0-16,1 0 0 16,2 0 0-16,1 0 0 15,0 0 0-15,-5-6 0 16,3-6 0-16,0 0 0 0,-5-6 0 16,2-2 0-16,-2-5 0 15,-2-7 0-15,2 5 0 16,-4-6 0-16,-1 0 0 15,1 3 0-15,0-2 0 16,-3 7 0-16,5 5 0 16,-1 5 0-16,8 3 0 15,0 7 0-15,-1 1 0 16,5 4 0-16,0 0 0 16,0 0 0-16,0 0 0 15,0 0 0-15,0 0 0 16,0 0 0-16,0 0 0 15,9 4-642-15,7-4-638 0</inkml:trace>
  <inkml:trace contextRef="#ctx0" brushRef="#br2" timeOffset="-91053.79">18791 16811 2158 0,'0'0'777'0,"0"0"-512"15,0 0 114-15,0 0-110 16,0 0-157-16,0 0-43 16,0 0-40-16,-100-9-17 15,76 15-12-15,-3 6-130 0,-23 10-200 16,13-4-417-16,-3 5-644 15</inkml:trace>
  <inkml:trace contextRef="#ctx0" brushRef="#br2" timeOffset="-90572.51">17628 17566 1706 0,'0'0'679'15,"0"0"-529"-15,0 0 157 16,0 0 25-16,0 0-130 16,0 0-82-16,0 0-8 15,-18-44 2-15,18 37-9 16,0 4-33-16,4 3-25 16,12-2-14-16,9 2-15 0,-1 0 10 15,0 0-5-15,1 5-5 16,-9 14 12-16,-3-1-30 15,-9 3 0-15,-4 10 0 16,0-4 0-16,-4 7 0 16,-16-5 0-1,-9-3 0-15,-7-2 0 0,3-3 0 16,-7-2 0-16,7-3 0 16,-1-1 0-16,5-7-195 15,5-8-372-15,1 0-299 16,10-12-1350-16</inkml:trace>
  <inkml:trace contextRef="#ctx0" brushRef="#br2" timeOffset="-90090.23">17418 17270 2060 0,'0'0'702'0,"0"0"-436"16,0 0 191-16,0 0-145 15,0 0-116-15,0 0-137 16,0 0-34-16,-22-26-9 16,4 31-13-16,-4 7-3 15,2 2 0-15,-3 8 0 16,8 0 0-16,1 4 0 16,14 1 0-16,0-4 0 15,10 4 0-15,11-9 0 16,8-4 0-16,0-4 0 0,-2-3 0 15,-2-2 0-15,-9 0 0 16,-7 0 0-16,-7 1 0 16,-2 1 0-16,0 6 0 15,-7 1 0-15,-15 6 0 16,-14 2 0-16,-9 0 0 16,-3-2 0-16,-4-4 0 15,5-11 0-15,7 2 0 16,11-7 0-16,12 0 0 15,1-19 0-15,5-8 0 16,1-1 0-16,6-7 0 16,2 0 0-16,2 5 0 15,0 2 0-15,2 3 0 16,16 5 0-16,7 15 0 0,8 5-513 16,-4 1-371-16,-4 16-774 15</inkml:trace>
  <inkml:trace contextRef="#ctx0" brushRef="#br2" timeOffset="-89901.23">17273 17997 2191 0,'0'0'639'0,"0"0"-319"15,0 0 162-15,0 0-203 0,0 0-94 16,-133 68-185-1,88-54 0-15,5 2 0 0,-3-6-86 16,12 0-374 0,9-8-505-16</inkml:trace>
  <inkml:trace contextRef="#ctx0" brushRef="#br2" timeOffset="-89631.51">16584 17345 2522 0,'0'0'522'0,"0"0"-331"16,0 0 118-16,0 0-128 0,0 0-115 16,0 0-25-1,0 0 19-15,39 149 13 0,-26-99-34 16,3-4-4-16,-1-8-26 15,1-4-9-15,-5-10 0 16,-5-7-141-16,-4-8-210 16,-2 2-384-16,0-10-583 0</inkml:trace>
  <inkml:trace contextRef="#ctx0" brushRef="#br2" timeOffset="-88592.24">16426 17026 1899 0,'0'0'496'16,"0"0"-401"-16,0 0 242 15,0 0 28-15,0 0-90 16,0 0-146-16,0 0-102 16,-20-58-15-16,20 87 30 15,5 5-12-15,4 9 33 16,-1 6 6-16,1 1-16 15,-9 0-2-15,0-3-38 16,0 2-4-16,-17-3 3 16,-10-2-6-16,-4-1-6 15,-7-7 0-15,-5-9-1 16,3-1-1-16,7-11-10 16,6-10-1-16,4-5 7 0,15 0-8 15,6-11 13-15,2-5-13 16,6-6-22-16,25 8-3 15,12 2-8-15,8 2 38 16,-2 10 3-16,3 0 6 16,-12 0 0-16,-16 10 1 15,-6 3 7-15,-16 8 13 16,-2 0-12-16,-13 8 7 16,-23 3-2-16,-9 8-5 15,-3 7 25-15,-4 4-14 16,8 6-13-16,1 2 16 15,12 1-11-15,6-2 3 16,10-7-7-16,3 2-7 0,8-9 9 16,4-5 15-1,0-5 1-15,0-7-8 0,16-9-11 16,-1-6-1-16,8-8 6 16,-5-4-10-16,4 0 7 15,-2-16-9-15,-2-7 0 16,2-3 0-16,-6-4 0 15,-6-4 0-15,-1-2 0 16,-7-3 0-16,0-7 0 16,-7 5 0-16,-13-3 0 15,-7 1 0-15,-4 7 0 16,-5 9 0-16,7 9 0 16,8 7 0-16,-4 6 0 15,2 5 0-15,5 0 0 0,-1 3 0 16,-4 15 0-16,5 7 0 15,-4 3 0-15,4 0 0 16,-4-2 0-16,2-4 0 16,4-5 0-16,3 0 0 15,1-11 0-15,8-6 0 16,2 0 0-16,-2 0 0 16,-1-16 0-16,3-8 0 15,-2 2 0-15,-4-9 0 16,4-1 0-16,4-3 0 15,-6 3 0-15,-1 0 0 16,5 8 0-16,0 5 0 16,0 9 0-16,2 7 0 0,0 3 0 15,0 0 0-15,0 7 0 16,0 15 0-16,0 7 0 16,0 6 0-16,0 1 0 15,0-1 0-15,0-5 0 16,-10-2 0-16,-5-10 0 15,-8-1 0-15,1 0 0 16,-5-8 0-16,-1-2 0 16,-1-5 0-16,2-2 0 15,9 0 0-15,3 0 0 16,5-6 0-16,10-12-162 16,0 2-757-16,10 0-913 0</inkml:trace>
  <inkml:trace contextRef="#ctx0" brushRef="#br2" timeOffset="-88260.36">16663 17904 2311 0,'0'0'858'16,"0"0"-626"-16,0 0 74 0,0 0 83 16,0 0-389-1,0 0 0-15,0 0 0 0,2 11 0 16,-2-7 0-16,0-4 0 15,0 2 0-15,0-2 0 16,0 0 0-16,-2 0 0 16,-5 0-108-16,3-12-1213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2155.72363" units="1/cm"/>
          <inkml:channelProperty channel="Y" name="resolution" value="3449.15796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1-10-28T08:16:52.946"/>
    </inkml:context>
    <inkml:brush xml:id="br0">
      <inkml:brushProperty name="width" value="0.05292" units="cm"/>
      <inkml:brushProperty name="height" value="0.05292" units="cm"/>
      <inkml:brushProperty name="color" value="#7030A0"/>
    </inkml:brush>
    <inkml:brush xml:id="br1">
      <inkml:brushProperty name="width" value="0.05292" units="cm"/>
      <inkml:brushProperty name="height" value="0.05292" units="cm"/>
      <inkml:brushProperty name="color" value="#C00000"/>
    </inkml:brush>
    <inkml:brush xml:id="br2">
      <inkml:brushProperty name="width" value="0.05292" units="cm"/>
      <inkml:brushProperty name="height" value="0.05292" units="cm"/>
    </inkml:brush>
  </inkml:definitions>
  <inkml:trace contextRef="#ctx0" brushRef="#br0">4338 2645 1627 0,'0'0'609'0,"0"0"-279"15,0 0-21 1,0 0-65-16,4-9-79 0,-4 4-2 16,2-2 0-16,-2 2-22 15,0-4-1-15,0 0-14 16,0-2-47-16,0 2-79 15,0-3 0-15,-2-1 0 16,-7 1 0-16,0 0 0 16,-2 0 0-16,0 0 0 15,-1 0 0-15,-1 2 0 0,3 0 0 16,-4 1 0-16,3 2 0 16,-3-1 0-16,1 2 0 15,-1 2 0-15,3 0 0 16,3 1 0-16,-4 3 0 15,3 0 0-15,-4 0 0 16,2-3 0-16,-2 3 0 16,-1 0 0-16,-1 0 0 15,-4 0 0-15,4 0 0 16,-1 0 0-16,1 0 0 16,-1 3 0-16,3 2 0 15,-3 1 0-15,3 0 0 16,-1 2 0-16,-1-1 0 15,1 5 0-15,1-3 0 16,0 1 0-16,1-2 0 0,2 0 0 16,-2 3 0-1,3-2 0-15,1 3 0 0,-1 1 0 16,2 1 0-16,-2 0 0 16,2-2 0-16,1 2 0 15,-4 2 0-15,6 0 0 16,-5-1 0-16,3 0 0 15,2 1 0-15,-2-2 0 16,2 0 0-16,0 0 0 16,2-2 0-16,-1 0 0 15,1 0 0-15,0 0 0 16,2 0 0-16,0-2 0 16,0 0 0-16,0 2 0 15,0-2 0-15,0 4 0 16,0-1 0-16,0 0 0 0,7 0 0 15,-1-1 0 1,0 0 0-16,4-1 0 0,-1 1 0 16,-1 1 0-16,2-3 0 15,1-1 0-15,-3-1 0 16,2 1 0-16,-1-1 0 16,1-1 0-16,0 0 0 15,-1-1 0-15,1 0 0 16,-1-3 0-16,-4 1 0 15,4 1 0-15,-3-3 0 16,1 0 0-16,0-2 0 16,0 1 0-16,-1 2 0 15,3-3 0-15,1 0 0 16,0 1 0-16,3-1 0 0,1 3 0 16,1-3 0-16,1 1 0 15,-1-1 0-15,-1 3 0 16,-1-1 0-16,1-2 0 15,-1 2 0-15,-4-2 0 16,0 0 0-16,0 2 0 16,-2-2 0-16,-1 0 0 15,-1 0 0-15,2 3 0 16,-3-3 0-16,0 0 0 0,1 0 0 16,-1 0 0-1,1 0 0-15,-5 0 0 0,0 0 0 16,5 0 0-16,-3 0 0 15,-2 0 0-15,0 0 0 16,0 0 0-16,0 0 0 16,0 0 0-16,0 0 0 15,0 0 0 1,0 0 0-16,0 0 0 0,0 0 0 16,0 0-29-16,2 0-1355 0</inkml:trace>
  <inkml:trace contextRef="#ctx0" brushRef="#br0" timeOffset="529.91">4676 2914 1395 0,'0'0'1012'0,"0"0"-498"16,0 0-138-16,0 0 101 15,0 0-238-15,0 0-156 16,0 0-83-16,7 0 0 15,-1 0 0-15,4 0 0 0,1 0 0 16,5 0 0-16,1 0 0 16,3 0 0-16,1 0 0 15,-4 0 0-15,1 0 0 16,-3 0 0-16,-1 0 0 16,-1 2 0-16,-1-1 0 15,-3-1 0-15,-3 2 0 16,-2-2 0-16,5 0 0 15,-4 0 0-15,2 0 0 16,-3 0 0-16,-2 2 0 0,0-2 0 16,-2 0 0-1,5 2 0-15,-5-2 0 0,0 0 0 16,0 0 0-16,0 0 0 16,0 0 0-16,2 4 0 15,-2 4 0-15,0-2-627 16,0 1-447-16</inkml:trace>
  <inkml:trace contextRef="#ctx0" brushRef="#br0" timeOffset="898.38">4786 3067 1829 0,'0'0'659'0,"0"0"-348"0,0 0 185 15,0 0-120-15,0 0-100 16,0 0-127-16,0 0-149 16,50 7 0-16,-31-3 0 15,-1-2 0-15,1 2 0 16,0-4 0-16,-2 3 0 16,1-3 0-16,-3 0 0 15,1 0 0-15,-1 0 0 16,1 0 0-16,-3 0 0 15,-1 0 0-15,-1 0 0 16,1 0 0-16,-4 0 0 16,-1 0 0-16,-5 0 0 15,0 0 0-15,-2 0 0 16,0 0 0-16,0 0 0 16,0 0 0-16,0 0 0 0,-19 0 0 15,-6 0-177-15,-6-9-1388 0</inkml:trace>
  <inkml:trace contextRef="#ctx0" brushRef="#br0" timeOffset="3627.71">5443 2781 1035 0,'0'0'936'0,"0"0"-434"15,0 0-167-15,0 0 6 16,0 0-90-16,0 0-54 15,0 0-28-15,0 0-16 16,0 0 24-16,4-4-177 16,1 0 0-16,0-5 0 15,1 2 0-15,1-1 0 16,1-3 0-16,2 4 0 16,1-1 0-16,-3 2 0 15,11 0 0-15,-3 1 0 16,-1 4 0-16,1 1 0 0,-1 0 0 15,-1 0 0-15,-3 0 0 16,-3 0 0-16,-1 0 0 16,-2 0 0-16,-1 8 0 15,5 2 0-15,-5 2 0 16,3 2 0-16,-2 1 0 16,-5 2 0-16,0-2 0 15,0-1 0-15,0-1 0 16,0-1 0-16,-5 0 0 15,-2-2 0-15,5 1 0 16,-4-2 0-16,1-1 0 16,-2 2 0-16,0-2 0 15,-1-2 0-15,-3 2 0 16,-1-2 0-16,-1 1 0 16,5-2 0-16,-4-1 0 0,3 1 0 15,3 0 0-15,-2-1 0 16,2 1 0-16,-1-1 0 15,1-1 0-15,-4 4 0 16,6-2 0-16,-2 2 0 16,1 1 0-16,1-1 0 15,0 6 0-15,-4-4 0 16,4 5 0-16,-3-1 0 16,5-1 0-16,-2-3 0 15,2 2 0-15,0-3 0 0,-1 0 0 16,3-3 0-1,0 0 0-15,0-1 0 16,0 2 0-16,0-4 0 16,0 0 0-16,0 0 0 0,0 0 0 15,0-1 0-15,0 1 0 16,0 1 0-16,20-1-167 16,0-2-813-16,-5 0-1059 0</inkml:trace>
  <inkml:trace contextRef="#ctx0" brushRef="#br0" timeOffset="3850.3">5586 3232 2316 0,'0'0'899'16,"0"0"-420"-16,0 0-77 15,0 0-402-15,0 0 0 16,0 0 0-16,0 0 0 15,0 0 0-15,0 0 0 16,0 0 0-16,0 0 0 16,0 0 0-16,0-6 0 15,18-18 0-15,4 2-634 16,2-6-1193-16</inkml:trace>
  <inkml:trace contextRef="#ctx0" brushRef="#br0" timeOffset="4992.84">6009 2865 783 0,'0'0'831'16,"0"0"-352"-16,0 0-93 0,0 0 119 15,0 0-197 1,0 0-61-16,0 0-23 0,-4-34-43 15,4 26-29-15,0-2-152 16,4 0 0-16,5 3 0 16,-5-2 0-16,6 3 0 15,-4 2 0-15,1 2 0 16,-1 2 0-16,4-2 0 16,-4 2 0-16,1 0 0 15,-3 0 0-15,3 0 0 16,0 0 0-16,2 0 0 0,-3 2 0 15,3 4 0 1,-2 2 0-16,0-1 0 16,-3-2 0-16,-2 3 0 15,0-2 0-15,1 2 0 0,-1 0 0 16,-2 3 0-16,2 1 0 16,-2-3 0-16,0 3 0 15,0 1 0-15,0-3 0 16,0 1 0-16,0-3 0 15,0 1 0-15,-7-1 0 16,1-3 0-16,-3 4 0 16,2-4 0-16,-2 0 0 15,1-1 0-15,-1-3 0 16,-1 1 0-16,2 0 0 16,1 1 0-16,1-1 0 15,-2 0 0-15,8-2 0 16,-2 1 0-16,-2-1 0 0,0 2 0 15,-1 1 0-15,1-3 0 16,0 1 0-16,-2 2 0 16,2-2 0-16,0 2 0 15,-3 1 0-15,3 0 0 16,0 2 0-16,-4-1 0 16,4 0 0-16,-3 1 0 15,5-1 0-15,0 2 0 16,-2-2 0-16,-1 2 0 15,-2 1 0-15,3-3 0 16,-1 2 0-16,1-2 0 16,0 2 0-16,-1-1 0 15,0 1 0-15,3-2 0 0,0 3 0 16,0-2 0-16,-3 1 0 16,5 0 0-16,-2-2 0 15,0 2 0-15,0-3 0 16,0-1 0-16,-3 4 0 15,5-3 0-15,0 0 0 16,0 1 0-16,0-2 0 16,-2 1 0-16,0 1 0 15,-1-2 0-15,3 1 0 16,-2-2 0-16,2 2 0 16,-2 0 0-16,2-1 0 15,0-2 0-15,-3 1 0 0,3 0 0 16,-2 0 0-1,2 0 0-15,-2-2 0 0,2 2 0 16,0-2 0-16,0 0 0 16,0 0 0-16,0 0 0 15,0 0 0-15,0 0 0 16,0 0 0-16,0 3-763 16,0-3-1036-16</inkml:trace>
  <inkml:trace contextRef="#ctx0" brushRef="#br0" timeOffset="5526.76">5929 3377 1413 0,'0'0'954'0,"0"0"-439"15,0 0-144-15,0 0 146 0,0 0-191 16,0 0-326 0,0 0 0-16,0 0 0 0,0 0 0 15,0 2 0-15,0 1 0 16,0 4 0-16,4-1 0 16,-1-1 0-16,-1 2 0 15,1-1 0-15,-1-2 0 16,-2-4 0-16,0 1 0 15,0-1 0-15,0 0 0 16,0 0 0-16,0 0 0 16,0 0 0-16,0 0 0 15,0 0 0-15,0 0 0 0,0 0 0 16,0 0 0-16,0 0 0 16,0-5 0-16,-5-3 0 15,-17-13 0-15,-1 4-170 16,-4-5-1259-16</inkml:trace>
  <inkml:trace contextRef="#ctx0" brushRef="#br0" timeOffset="11539.75">3713 4325 1107 0,'0'0'550'16,"0"0"-149"-16,0 0 138 16,0 0-178-1,0 0-29-15,0 0-40 0,10 8-17 16,-10-8-36-16,2 0-239 16,0-8 0-16,4-8 0 15,1-4 0-15,5-8 0 16,-4-4 0-16,5-8 0 15,3-7 0-15,-1-11 0 16,8-6 0-16,-3-6 0 16,2-2 0-16,-4 8 0 15,0 7 0-15,-3 13 0 0,-3 11 0 16,-1 6 0 0,0 9 0-16,-5 4 0 0,4 6 0 15,-4 2 0-15,1 3 0 16,1 3 0-16,2 0 0 15,1 0 0-15,5 11 0 16,1 9 0-16,4 4 0 16,-3 6 0-16,-3 5 0 15,1 3 0-15,-1 2 0 16,-4 1 0-16,3 5 0 16,-1 0 0-16,1 3 0 15,-1-5 0-15,1-1 0 16,-2-8 0-16,5-2 0 15,-7-8 0-15,3-2 0 16,-3-7 0-16,-4-2 0 0,1-5 0 16,-3 0 0-16,-2-3 0 15,0-2 0-15,-2 0 0 16,0-3 0-16,0 2 0 16,0-3 0-16,-2 2 0 15,-19-2 0-15,-10 0 0 16,-15 2 0-16,-7 0 0 15,-10 0 0-15,3 0 0 16,4-2 0-16,10 0 0 16,8 0 0-16,9 0 0 15,7 0 0-15,6 0 0 16,7 0 0-16,3 0 0 0,3 0 0 16,3 0 0-1,0 0 0-15,0 0 0 0,9 0 0 16,49-2 0-16,0-4-618 15,2-4-1248-15</inkml:trace>
  <inkml:trace contextRef="#ctx0" brushRef="#br0" timeOffset="12291.75">5100 3730 1795 0,'0'0'640'16,"0"0"-78"-16,0 0-11 15,0 0-171-15,0 0-212 16,0 0-168-16,0 0 0 15,0-92 0-15,0 89 0 16,0 3 0-16,0 0 0 16,0 0 0-16,-2 0 0 15,-5 13 0-15,0 10 0 16,-4 7 0-16,-2 11 0 16,-3 2 0-16,1 9 0 15,-1-1 0-15,1 2 0 0,-1-2 0 16,5-2 0-1,1-6 0-15,2-6 0 0,1-5 0 16,3-5 0-16,-1-8 0 16,0-1 0-16,3-6 0 15,0-3 0-15,2-2 0 16,0-5 0-16,-2 0 0 16,2-1 0-16,0-1 0 15,-5 0 0-15,5 0 0 16,0 0 0-16,0 0 0 15,-4 0 0-15,0-5 0 16,-5-7 0-16,-5-6 0 0,-3-6 0 16,-6-7 0-16,-6-5 0 15,0-5 0-15,2-5 0 16,-2-1 0-16,5 3 0 16,1 7 0-16,4 2 0 15,3 4 0-15,1 5 0 16,1 5 0-16,3 3 0 15,2 4 0-15,2 2 0 16,0 6 0-16,7 2 0 16,-2 0 0-16,2 4 0 15,0 0 0-15,0 0 0 16,0 0 0-16,0 0 0 16,0 0 0-16,0 0 0 15,0 0 0-15,0 0 0 16,0 0 0-16,2 21 0 0,21 5-8 15,-1 1-1058-15</inkml:trace>
  <inkml:trace contextRef="#ctx0" brushRef="#br0" timeOffset="12705.84">5349 3967 1810 0,'0'0'899'0,"0"0"-420"15,0 0-14-15,0 0-22 16,0 0-443-16,0 0 0 15,0 0 0-15,56 0 0 16,-33 0 0-16,1 0 0 16,2-5 0-16,-3 3 0 15,-3-2 0-15,-5 1 0 16,-3-2 0-16,-3 5 0 16,-5-2 0-16,0 2 0 15,-4 0 0-15,0 0 0 16,0 0 0-16,0-2 0 0,0 2 0 15,0 0 0 1,0 0 0-16,0 0 0 0,-19 2-161 16,1 10-824-1,-5 0-500-15</inkml:trace>
  <inkml:trace contextRef="#ctx0" brushRef="#br0" timeOffset="12968.55">5343 4197 808 0,'0'0'1775'16,"0"0"-1399"-16,0 0 2 0,0 0 207 15,116-10-411-15,-81 3-174 16,-3 4 0-16,-3-1 0 16,-5 2 0-16,-6-1 0 15,-7 3 0-15,0 0 0 16,-7 0 0-16,-4-1 0 15,0 1 0-15,0 0 0 16,0-3 0-16,0 3 0 16,0 0 0-16,0 0 0 15,-8-1-341-15,-5-3-1326 0</inkml:trace>
  <inkml:trace contextRef="#ctx0" brushRef="#br0" timeOffset="13668.91">6172 3592 1493 0,'0'0'753'0,"0"0"-157"16,0 0-35-16,0 0-65 15,0 0-299-15,0 0-197 16,0 0 0-16,7-78 0 16,-7 91 0-16,0 15 0 15,0 9 0-15,0 14 0 16,0 9 0-16,-5 7 0 15,-2 0 0-15,1-4 0 16,2-3 0-16,-1-7 0 16,5-9 0-16,0-10 0 15,0-8 0-15,0-12 0 0,0-6 0 16,0-5 0 0,-2-3 0-16,2 0 0 0,0 0 0 15,-2 0 0-15,2 0 0 16,0-11 0-16,0-6-270 15,9-1-1191-15</inkml:trace>
  <inkml:trace contextRef="#ctx0" brushRef="#br0" timeOffset="14200.82">6643 3762 1837 0,'0'0'1084'15,"0"0"-789"-15,0 0 71 16,0 0 148-16,0 0-514 0,0 0 0 16,0 0 0-16,-43-74 0 15,19 74 0-15,-5 1 0 16,-4 16 0-16,-4 2 0 16,4 8 0-16,-1 3 0 15,5 5 0-15,5 6 0 16,2 1 0-16,6 4 0 15,5 0 0-15,5 0 0 16,4-3 0-16,2-6 0 16,0-2 0-16,2-8 0 15,9-4 0-15,7-8 0 16,-1 0 0-16,1-5 0 16,9-4 0-16,-3-5 0 15,3-1 0-15,2 0 0 16,0 0 0-16,2-12 0 0,0-8 0 15,-2-6 0-15,0-3 0 16,-2-7 0-16,-9-3 0 16,0-1 0-16,-12 0 0 15,-3-1 0-15,-3 0 0 16,0 3 0-16,-12 1 0 16,-5 8 0-16,-3 3 0 15,-1 4 0-15,0 4 0 16,-2 1 0-16,1 5 0 15,1 2 0-15,8 2 0 0,3 7 0 16,6 1 0-16,4 0-168 16,0 0-1044-16</inkml:trace>
  <inkml:trace contextRef="#ctx0" brushRef="#br0" timeOffset="14927.76">6975 3691 1916 0,'0'0'882'15,"0"0"-501"-15,0 0 137 0,0 0-119 16,0 0-399-16,0 0 0 15,0 0 0-15,2-28 0 16,-2 28 0-16,0 7 0 16,0 12 0-16,2 9 0 15,0 9 0-15,-2 5 0 16,5 5 0-16,-5 2 0 16,0 0 0-16,0-2 0 15,2-3 0-15,-2-2 0 16,2-6 0-16,2-1 0 15,-2-9 0-15,6-5 0 16,-4-2 0-16,3-5 0 16,-5-6 0-16,2-3 0 0,-2-2 0 15,0-3 0-15,-2 0 0 16,8 0 0-16,-4 0 0 16,3 0 0-16,6-6 0 15,3-11 0-15,2-1 0 16,6-7 0-16,0-8 0 15,3-6 0-15,0-9 0 16,0-5 0-16,-2 1 0 16,-4 2 0-16,0 4 0 15,-3 4 0-15,-3 8 0 16,-1 2 0-16,-1 6 0 16,-2 4 0-16,-2 5 0 15,-7 3 0-15,5 2 0 16,-5 2 0-16,0 4 0 0,0 2 0 15,-2 0 0 1,0 4 0-16,0 0 0 0,5 0 0 16,-5 0 0-16,0 0 0 15,0 0 0-15,0 0 0 16,0 0 0-16,0 0 0 16,0 0 0-16,0 0 0 15,0 0 0-15,0 0 0 16,0 0 0-16,-5 0 0 15,-8 0 0-15,-3 0-811 16,-1 0-1343-16</inkml:trace>
  <inkml:trace contextRef="#ctx0" brushRef="#br0" timeOffset="19265.56">4110 4625 1422 0,'0'0'918'15,"0"0"-386"-15,0 0-57 16,0 0-160-16,0 0-72 16,0 0-52-16,-7-63-191 15,-4 56 0-15,-5 4 0 16,-1 3 0-16,-8 0 0 15,-4 0 0-15,0 8 0 16,0 6 0-16,-2 2 0 16,2 4 0-16,4 0 0 15,4 6 0-15,0 2 0 16,5 2 0-16,8 2 0 16,3-3 0-16,3 3 0 0,2-8 0 15,0-2 0-15,2-8 0 16,9-2 0-16,3-7 0 15,3 0 0-15,2-5 0 16,-2 0 0-16,5 0 0 16,1-7 0-16,2-8 0 15,-1-6 0-15,0-2 0 16,-1-5 0-16,-3 1 0 16,-3 1 0-16,-1 1 0 15,-7 4 0-15,0 3 0 16,-4 4 0-16,-3 4 0 15,0 6 0-15,-2 2 0 16,2 2 0-16,-2 0 0 16,3 6 0-16,-1 11 0 15,0 12 0-15,0 5 0 0,0 7 0 16,-2 5 0-16,0 1 0 16,0 3 0-16,-2 3 0 15,-7 1 0-15,1-1 0 16,-4 0 0-16,-1 1 0 15,1-4 0-15,-3 1 0 16,1-8 0-16,1 0 0 16,3-6 0-16,-2-8 0 15,1 0 0-15,-1-6 0 16,4-5 0-16,-1-4 0 16,5-4 0-16,-1-4 0 0,5-3 0 15,0-3 0-15,0 0 0 16,0 0 0-16,0 0 0 15,0-11 0-15,0-5 0 16,0-6 0-16,9-3 0 16,4-4 0-16,5 0 0 15,3-2 0-15,0 2 0 16,2 5 0-16,1 4 0 16,-1 4 0-16,-4 5 0 15,0 4 0-15,-4 3 0 16,1 4 0-16,-5 0 0 15,0 0 0-15,-2 0 0 0,-3 0 0 16,-3 0 0-16,-1 0 0 16,-2 0 0-16,0 3 0 15,0-3 0-15,0 0 0 16,0 1 0-16,0-1 0 16,0 0 0-16,4 0 0 15,4 0-194-15,4 0-1373 16</inkml:trace>
  <inkml:trace contextRef="#ctx0" brushRef="#br0" timeOffset="19646.07">4736 5003 1418 0,'0'0'1406'0,"0"0"-879"16,0 0-200-16,0 0 91 16,0 0-418-16,0 0 0 15,0 0 0-15,13-10 0 16,1 10 0-16,5 0 0 16,4 6 0-16,4 2 0 15,4-2 0-15,-2 1 0 16,-2 0 0-16,-4-3 0 15,-8-1 0-15,-1 0 0 16,-8-1 0-16,-4-2 0 16,1 0 0-16,-3 0 0 15,0 0 0-15,0 0 0 16,0 0 0-16,0 0 0 0,0 0 0 16,0 0 0-16,-21 0-47 15,0 0-908-15,-8 0-734 0</inkml:trace>
  <inkml:trace contextRef="#ctx0" brushRef="#br0" timeOffset="19944.87">4661 5247 1228 0,'0'0'1471'15,"0"0"-1105"-15,0 0-20 16,0 0 198-16,0 0-403 15,0 0-141-15,0 0 0 0,107 31 0 16,-78-25 0 0,-5-2 0-16,3-3 0 0,-5 1 0 15,-6 0 0-15,-5-2 0 16,-2 0 0-16,-4 0 0 16,-3 0 0-16,0 0 0 15,-2 0 0-15,0 0 0 16,0 0 0-16,0 0 0 15,0-2 0-15,0-3 0 16,-4-10 0-16,-15 1-77 0,0 0-1282 16</inkml:trace>
  <inkml:trace contextRef="#ctx0" brushRef="#br0" timeOffset="21286.5">5837 4703 1780 0,'0'0'780'16,"0"0"-308"-16,0 0-89 15,0 0-2-15,0 0-81 16,0 0-300-16,0 0 0 16,-13-7 0-16,-9 5 0 15,-9 2 0-15,-5-2 0 16,-1 2 0-16,1-1 0 0,2 1 0 16,5-3 0-16,7 1 0 15,6-2 0-15,3 2 0 16,7 0 0-16,-2 0 0 15,6 2 0-15,2 0 0 16,0 0 0-16,0 0 0 16,0 0 0-16,0 6 0 15,-2 8 0-15,0 7 0 16,-3 0 0-16,-1 4 0 16,-4-1 0-16,6-1 0 15,-5-2 0-15,5-6 0 16,0-1 0-16,2-3 0 15,2-5 0-15,0-2 0 0,0-4 0 16,0 0 0-16,0 0 0 16,0 0 0-16,4 0 0 15,13 0 0-15,8-2 0 16,4-3 0-16,4-1 0 16,1 5 0-16,-1-1 0 15,-4 2 0-15,-4 0 0 16,-3 0 0-16,-7 0 0 15,4 6 0-15,-3 5 0 16,-1 6 0-16,-1 2 0 16,-1 4 0-16,-5 1 0 15,-1 2 0-15,-4 0 0 16,-3 0 0-16,0 0 0 16,-8-3 0-16,-5 0 0 0,-3-2 0 15,-3-4 0-15,1 1 0 16,-3-5 0-16,6-1 0 15,-3-5 0-15,1-2 0 16,-4-2 0-16,1-3 0 16,-2 0 0-16,2 0 0 15,2 0 0-15,-2-5 0 16,6-3 0-16,1-3 0 16,3-1 0-16,0 0 0 15,6-1 0-15,4 2 0 16,8-4 0-16,21 0-721 15,12 1-632-15</inkml:trace>
  <inkml:trace contextRef="#ctx0" brushRef="#br0" timeOffset="21903.64">6404 4918 1852 0,'0'0'606'0,"0"0"-272"16,0 0 202-16,0 0-186 15,0 0-81-15,0 0-120 16,0 0-149-16,6-44 0 16,-8 42 0-16,-6-2 0 0,-4 4 0 15,-3 0 0-15,-1 0 0 16,-4 0 0-16,0 0 0 15,-3 13 0-15,6 2 0 16,-1 5 0-16,3 1 0 16,3 3 0-16,1 3 0 15,5-2 0-15,4 3 0 16,2 0 0-16,0-2 0 16,0-4 0-16,6-1 0 15,7-4 0-15,3-2 0 16,1-6 0-16,-1-1 0 15,9-4 0-15,-3-1 0 16,0-3 0-16,1 0 0 16,-1 0 0-16,2-7 0 15,-1-7 0-15,-1-2 0 0,-1-2 0 16,-2-2 0-16,-3-4 0 16,-5-2 0-16,1-2 0 15,-6-2 0-15,-4-2 0 16,-2-2 0-16,0 3 0 15,0 3 0-15,0 5 0 16,-6 5 0-16,-4 4 0 16,-1 2 0-16,3 2 0 15,-6-1 0-15,3 4 0 16,-1-2 0-16,-1 5 0 16,5 1 0-16,-2 0 0 15,1 3 0-15,3 3 0 16,4 13-775-16,2-2-474 0</inkml:trace>
  <inkml:trace contextRef="#ctx0" brushRef="#br0" timeOffset="22945.92">6725 5194 1335 0,'0'0'617'0,"0"0"-259"16,0 0 160-16,0 0-195 16,0 0-38-16,0 0-44 15,0 0-38-15,22 7 13 0,-16-10-216 16,8-11 0-16,-1-7 0 15,3-4 0-15,7-6 0 16,-4-7 0 0,2-4 0-16,-1-4 0 0,-5-5 0 15,-4 0 0-15,-6 0 0 16,0 7 0-16,-3 6 0 16,-2 9 0-16,0 12 0 15,0 8 0-15,0 2 0 16,0 5 0-16,0 2 0 15,0 0 0-15,0 0 0 16,0 2 0-16,0 14 0 16,-7 6 0-16,5 6 0 15,-3 6 0-15,3 3 0 0,2-3 0 16,0 0 0-16,0-7 0 16,2-1 0-16,10-6 0 15,-2-3 0-15,4-8 0 16,1 0 0-16,-1-7 0 15,6-2 0-15,0 0 0 16,5 0 0-16,-1-11 0 16,5-6 0-16,-5-5 0 15,5-4 0-15,-4-2 0 16,-7-4 0-16,4-3 0 16,-6-1 0-16,-5 0 0 15,-3 2 0-15,4 3 0 16,-10 4 0-16,5 11 0 15,-5 6 0-15,0 4 0 16,-2 6 0-16,0 0 0 0,0 0 0 16,0 0 0-16,0 0 0 15,0 6 0-15,0 15 0 16,0 8 0-16,0 7 0 16,0 8 0-16,-2 2 0 15,-7 3 0-15,7-3 0 16,-2 0 0-16,-4-2 0 15,6-4 0-15,-2-1 0 16,2-4 0-16,0-5 0 16,-1-2 0-16,1-5 0 15,2-6 0-15,0-7 0 16,0-3 0-16,0-4 0 16,0-3 0-16,0 0 0 0,0 0 0 15,0 0 0-15,0 0 0 16,0-3 0-16,0-9 0 15,0-5 0-15,0 0 0 16,11-18 0-16,12 7-611 16,1-2-1150-16</inkml:trace>
  <inkml:trace contextRef="#ctx0" brushRef="#br0" timeOffset="23695.92">7897 4809 1753 0,'0'0'592'0,"0"0"-327"0,0 0 106 15,0 0-12-15,0 0-66 16,0 0-88-16,0 0-58 15,0-75-36-15,-2 70-111 16,-4 0 0-16,-3 3 0 16,-3-3 0-16,-3 5 0 15,-1 0 0-15,-3 0 0 16,-4 0 0-16,-4 5 0 0,7 5 0 16,-3 1 0-16,4 2 0 15,3 1 0-15,1 3 0 16,1-2 0-16,5 2 0 15,-2 2 0-15,7 1 0 16,2 3 0-16,2-1 0 16,0-2 0-16,0-1 0 15,0 0 0-15,0-4 0 16,0 2 0-16,4-5 0 16,3-2 0-16,-1-2 0 15,1 0 0-15,2-2 0 16,2-2 0-16,0 1 0 15,5-2 0-15,-1-1 0 16,5 0 0-16,1-2 0 16,-2 2 0-16,2-2 0 0,-3 0 0 15,-1 0 0-15,-3 0 0 16,1 0 0-16,-1 0 0 16,-1 0 0-16,0 0 0 15,-1 0 0-15,-4 0 0 16,1 0 0-16,-2 0 0 15,-2 0 0-15,-3 0 0 16,-2 0 0-16,0 0 0 16,0 0 0-16,0 0 0 15,0 0 0-15,0-2 0 16,0 0 0-16,0-3 0 16,0 2 0-16,0-1 0 15,0-1 0-15,0 2 0 0,0-1 0 16,-2 0 0-16,-5 1 0 15,2 0 0-15,-4 1 0 16,-20-2 0-16,0 1-311 16,0-2-810-16</inkml:trace>
  <inkml:trace contextRef="#ctx0" brushRef="#br0" timeOffset="25923.85">9986 2418 1013 0,'0'0'270'0,"0"0"-66"16,0 0-23-16,0 0-42 16,0 0 15-16,0 0-8 15,129 3-35-15,-100 16 16 16,7 5 11-16,-7 2 11 15,-2 2-12-15,-5 2-53 16,-7 0-26-16,-7 1-25 16,-6-1-12-16,-2 4 4 15,-2 4-5-15,-21 0 13 16,-4 2-4-16,-6-2-27 16,-7 0 11-16,4-3-10 15,-2 3 3-15,7-2-1 16,8-1-4-16,8 2 0 0,15 1 17 15,0 2-18-15,15-2 16 16,20 0 22-16,0-1-1 16,1-4 16-16,-5-2-25 15,-11-4-7-15,-5 0 9 16,-6-5-21-16,-9-1 0 16,0 4 0-16,-9 3-9 15,-15 2 15-15,-3 6-9 16,-7 2 3-16,3 4-3 15,4 2-6-15,8 0-1 16,3 2 1-16,7 5 0 0,9 1 6 16,0 3-4-16,15 4 16 15,10 1 6-15,2-4-6 16,0-3 19-16,-5-10 17 16,-2-3-45-16,-2-5 11 15,-7-3-10-15,-4-3-1 16,2-2 17-16,-7 1-25 15,0 0 16-15,-2 2-7 16,0 0-4-16,0-2 11 16,0 2-7-16,-6-2 5 15,-6 2 12-15,3 1-13 16,3 3-1-16,-3 5-1 0,9 2 14 16,0 2 10-16,0 6 0 15,0-3-5-15,15 2 52 16,-1-4-25-16,1-1-13 15,-1-8-45-15,-5-2 0 16,-3-8 0-16,-1-6 0 16,-3-5 0-16,-2-4 0 15,2-4 0-15,-2-2 0 16,0-2 0-16,0-2 0 16,0 0 0-16,0 0 0 15,0 0 0-15,0 0 0 16,0 0 0-16,0-17 0 15,0-8-264-15,-9-8-2216 0</inkml:trace>
  <inkml:trace contextRef="#ctx0" brushRef="#br1" timeOffset="33310.74">12713 2962 1169 0,'0'0'1232'16,"0"0"-692"-16,0 0-215 15,0 0-29-15,0 0-68 16,0 0-84-16,-21-93-31 15,6 79-64-15,-3-4-49 0,-7 2 0 16,3-2 0-16,-6 2 0 16,-7 0 0-16,2 4 0 15,0 2 0-15,-3 4 0 16,3 3 0-16,2 3 0 16,2 0 0-16,-3 0 0 15,10 5 0 1,-3 7 0-16,-2 2 0 0,10 4 0 15,-3-2 0-15,0 4 0 16,4 0 0-16,3 4 0 16,-1 0 0-16,10 6 0 15,0 3 0-15,4 0 0 16,0 3 0-16,0 3 0 0,8-5 0 16,4-2 0-1,3-3 0-15,1-4 0 0,-1-3 0 16,8-2 0-16,-4-4 0 15,8-2 0-15,0-2 0 16,2-2 0-16,2-1 0 16,-2-4 0-16,7-1 0 15,-3 1 0-15,-4-4 0 16,-4-1 0-16,-5 0 0 16,-5 0 0-16,-1 0 0 15,-5 0 0-15,-5 0 0 16,6-1 0-16,-4-4 0 15,3-3 0-15,7-10 0 16,-3 0-572-16,3-4-1306 0</inkml:trace>
  <inkml:trace contextRef="#ctx0" brushRef="#br1" timeOffset="33724.85">13375 2917 499 0,'0'0'1723'0,"0"0"-1087"16,0 0-289-16,0 0 32 15,0 0-93-15,0 0-60 0,0 0-226 16,75 17 0-16,-46-12 0 16,2-3 0-16,5 1 0 15,-5-1 0-15,-2-2 0 16,-2 0 0-16,-7 0 0 16,0 0 0-16,-4 0 0 15,-5 0 0-15,-4 0 0 16,0 0 0-16,-5 0 0 15,-2 0 0-15,0 0 0 16,0 0 0-16,0 0 0 16,0 0 0-16,0 0 0 15,-14 0-69-15,-8 3-1059 0,0-1-1034 0</inkml:trace>
  <inkml:trace contextRef="#ctx0" brushRef="#br1" timeOffset="34032.15">13502 3125 942 0,'0'0'1648'0,"0"0"-1116"15,0 0-44-15,0 0-2 16,0 0-486-16,116 23 0 16,-92-19 0-16,-2 0 0 15,3-1 0-15,-7 2 0 16,4-3 0-16,-4-2 0 0,-5 0 0 15,-6 0 0-15,2 0 0 16,-7 0 0-16,2 0 0 16,1 0 0-16,-3 0 0 15,-2 0 0-15,0 0 0 16,0 0 0-16,0 0 0 16,0 0 0-16,0 0 0 15,0 0 0-15,0-7 0 16,-11-2-108-16,-3-5-1089 0</inkml:trace>
  <inkml:trace contextRef="#ctx0" brushRef="#br1" timeOffset="47762.26">14741 2599 1609 0,'0'0'569'15,"0"0"-269"-15,0 0 7 16,0 0-89-16,0 0-44 16,-9-43-47-16,-6 35-27 15,-6 2-11-15,6 1-4 16,-5 0 11-16,-3 1-12 15,2 2-19-15,-2 1-8 16,-2 1-24-16,5 0-6 16,1 0-6-16,-2 0-21 15,5 0 19-15,3 9-13 16,0 5 0-16,6 2 4 16,-2 3-9-16,7 3-1 15,0-3 6-15,2 3-5 16,0-1-1-16,0-3 9 0,4-4 5 15,5-2 5-15,0-2-5 16,4-5 5-16,1 2-8 16,-1-5-11-16,8 1 0 15,-6-3 0-15,5 0 0 16,-3 0 0-16,4-5 0 16,-1-7 0-16,-3-3 0 15,4 0 0-15,-3-1 0 16,-3-2 0-16,-4 2 0 15,1-3 0-15,-6 3 0 16,-4 0 0-16,3 4 0 16,-3 5 0-16,0 0 0 0,-2 6 0 15,0-2 0-15,0 3 0 16,0 0 0-16,0 0 0 16,0 0 0-16,0 3 0 15,0 8 0-15,0 5 0 16,-4 4 0-16,-3 4 0 15,1 2 0-15,-1 3 0 16,0 1 0-16,0 1 0 16,5 3 0-16,-2-3 0 15,2-1 0-15,-3 2 0 16,5-2 0-16,0-2 0 16,0 0 0-16,-2-3 0 15,2-1 0-15,0-2 0 0,-2-4 0 16,-1-3 0-16,1-2 0 15,2-5 0-15,-5-2 0 16,5 0 0 0,0-5 0-16,0 4 0 0,0-3 0 15,0-2 0-15,0 2 0 16,0-2 0-16,0 0 0 16,0 0 0-16,0 0 0 15,0 0 0-15,5 0 0 16,2 0 0-16,6 0 0 15,3-6 0-15,6 0 0 16,-2-2 0-16,5 2 0 16,-6 0 0-16,6 2 0 0,-7 2 0 15,3-1 0-15,-6 1 0 16,-7 2 0-16,4 0 0 16,-1 0 0-16,-7 0 0 15,3 0 0-15,-5 0 0 16,-2 0 0-16,0 0 0 15,0 0 0-15,0 0 0 16,0 0 0-16,0 0 0 16,0 0 0-16,0 0 0 15,0 0 0-15,0 0 0 16,0 0 0-16,0-1 0 16,0 1 0-16,0 0 0 0,0 0-739 15,0 0-838-15</inkml:trace>
  <inkml:trace contextRef="#ctx0" brushRef="#br1" timeOffset="48235.53">15203 3328 1152 0,'0'0'587'16,"0"0"-229"-16,0 0 207 15,0 0-90-15,0 0-162 16,0 0-35-16,0 0-22 16,-79 0-144-16,39 0-112 0,-9 0 0 15,-11 0 0-15,-9-2 0 16,-2-5 0-16,-5 1 0 15,0 2 0-15,4-3 0 16,10 1 0-16,2 1 0 16,4 1 0-16,5-3 0 15,8 2 0-15,10-2 0 16,4 3 0-16,10 0 0 16,5 0 0-16,7 0 0 15,3 2 0-15,4 0 0 16,0 2 0-16,0 0 0 0,0 0 0 15,0 0 0-15,0 0 0 16,0 0 0-16,0 0 0 16,0 0 0-1,0 0 0-15,6 0 0 0,19 0 0 16,-8 2-681-16,4 4-782 0</inkml:trace>
  <inkml:trace contextRef="#ctx0" brushRef="#br1" timeOffset="49143.95">14250 3958 1453 0,'0'0'615'16,"0"0"-337"-16,0 0 262 15,0 0-75-15,0 0-186 16,0 0-15-16,0 0-62 16,0-8-202-16,0-4 0 15,0-5 0-15,3-6 0 16,8-1 0-16,-2-7 0 15,-1-2 0-15,6-7 0 16,-1-3 0-16,1 0 0 16,-1-2 0-16,-1 3 0 15,-6 5 0-15,3 11 0 16,-5 5 0-16,-2 8 0 16,4 8 0-16,-4 3 0 0,-2 2 0 15,2 0 0-15,-2 0 0 16,2 0 0-16,7 0 0 15,-3 9 0-15,10 10 0 16,-1 1 0-16,8 6 0 16,-5-1 0-16,-3 1 0 15,6 4 0-15,-4-5 0 16,-1 3 0-16,-1-2 0 16,-1-1 0-16,-1-3 0 15,1-3 0-15,-8 0 0 16,5-6 0-16,-9 0 0 15,6-3 0-15,-6 0 0 0,-2-2 0 16,0 0 0-16,0-2 0 16,0 2 0-1,-4-1 0-15,-19-2 0 16,-6 1 0-16,-6-3 0 0,-13 2 0 16,4-1 0-16,3-1 0 15,10-3 0-15,2 0 0 16,12 0 0-16,1 0 0 15,5 0 0-15,5 0 0 16,-2 0 0-16,8 0 0 16,-2 0 0-16,2 0 0 15,0 0 0-15,0 0 0 0,0 0 0 16,0 0 0-16,0 0 0 16,2 0 0-16,41-3 0 15,-1-3-709-15,3-4-622 0</inkml:trace>
  <inkml:trace contextRef="#ctx0" brushRef="#br1" timeOffset="49871.91">15383 3671 1920 0,'0'0'686'0,"0"0"-378"16,0 0 155-16,0 0-106 16,0 0 5-16,0 0-362 15,0 0 0-15,0-9 0 16,-2 13 0-16,-2 10 0 15,-8 7 0-15,-1 3 0 16,-1 7 0-16,-1 2 0 16,-1 6 0-16,1 1 0 15,-1 4 0-15,1-1 0 16,1 1 0-16,3-2 0 16,0-5 0-16,4-2 0 15,-2-6 0-15,5-7 0 16,-3-4 0-16,5-5 0 0,0-5 0 15,-1-2 0 1,3-2 0-16,-2-4 0 0,2 0 0 16,0 0 0-16,-5 0 0 15,3 0 0-15,0 0 0 16,0-8 0-16,-7-6 0 16,2-9 0-16,-6-6 0 15,-2-7 0-15,-6-5 0 16,3-1 0-16,5 2 0 15,-3 2 0-15,3 2 0 16,-1 2 0-16,6 2 0 16,-3-1 0-16,-3 1 0 15,3 3 0-15,-2 0 0 16,-1 5 0-16,6 7 0 16,1 3 0-16,2 2 0 0,-2 5 0 15,5 3 0-15,2 0 0 16,0 4 0-16,0 0 0 15,0 0 0-15,0 0 0 16,0 0 0-16,0 0 0 16,0 0 0-16,0 0 0 15,0 0 0-15,0 0 0 16,0 0 0-16,0 0 0 16,0 10-300-16,0-5-1670 0</inkml:trace>
  <inkml:trace contextRef="#ctx0" brushRef="#br1" timeOffset="51401.49">13201 4953 183 0,'0'0'1547'16,"0"0"-811"-16,0 0-272 16,0 0-119-16,0 0-32 15,0 0-70-15,0 0-72 16,6 0-77-16,-4 0-94 15,10 0 0-15,5 0 0 0,6 0 0 16,4 0 0-16,0 0 0 16,0 0 0-16,-6 0 0 15,4 0 0-15,-7 0 0 16,-5 0 0-16,-9 0 0 16,3 0 0-16,-4 0 0 15,-3 0 0-15,0 0 0 16,0 0 0-16,0 0 0 15,0 0 0-15,-14 0 0 16,-6-4 0-16,-14 0 0 16,1-2 0-16,-7 2 0 15,-3-1 0-15,8 5 0 16,-1-5 0-16,9 3 0 16,8 0 0-16,3-1 0 15,7 3 0-15,5-2 0 0,2 2 0 16,2-2 0-16,0 2 0 15,0 0 0-15,0 0 0 16,0 0 0-16,0 0 0 16,0 0 0-16,0 0 0 15,0 0 0-15,0 0 0 16,2 0 0-16,9 0 0 16,2 0 0-16,3 0-252 15,4 9-320-15,-5-2-260 16,-4 0-1002-16</inkml:trace>
  <inkml:trace contextRef="#ctx0" brushRef="#br1" timeOffset="51974.51">13170 5081 1054 0,'0'0'1156'16,"0"0"-664"-16,0 0-212 15,0 0 48-15,0 0-62 16,0 0-96-16,0 0-35 16,22 0-29-16,0 0 3 15,0 0-109-15,3 0 0 16,-8-2 0-16,4 2 0 16,-13-1 0-16,4 1 0 15,-8 0 0-15,1 0 0 0,-5 0 0 16,0 0 0-16,0 0 0 15,0 0 0-15,0 0 0 16,-5 0 0-16,-11 0 0 16,-5 0 0-16,-13 0 0 15,-2 0 0-15,-2 0 0 16,-2 0 0-16,9 0 0 16,2 0 0-16,0 0 0 15,11 0 0-15,5 0 0 16,1 0 0-16,6 0 0 15,4 0 0-15,-3 0 0 16,5 0 0-16,0 0 0 16,0 0 0-16,0 0 0 0,0 0 0 15,0 0 0-15,0 0 0 16,0 0 0-16,0 0 0 16,0 0 0-16,0-3 0 15,0 3 0-15,0 0 0 16,0-2 0-16,0 2 0 15,7 0 0-15,-3-2 0 16,6 2 0-16,-2 0 0 16,7 0 0-16,4 0 0 15,3-4-96-15,3 3-653 16,-8-8-803-16</inkml:trace>
  <inkml:trace contextRef="#ctx0" brushRef="#br1" timeOffset="56044.05">14393 4616 692 0,'0'0'550'0,"0"0"-218"15,0 0 4-15,0 0-7 16,0 0-46-16,0 0-24 16,0 0-27-16,0 0-27 15,0 0-12-15,0 0-43 16,0 0-18-16,0 0-30 16,0 0-25-16,0 0-8 15,0 0-27-15,0 0-5 16,0 0-4-16,0 0-18 15,0 0 13-15,0 0-28 16,0 0 0-16,2 0 0 0,-2 0 0 16,7 0 0-1,-2 0 0-15,-3 0 0 0,7 0 0 16,-3 0 0-16,8 0 0 16,-3 0 0-16,0 0 0 15,3 0 0-15,-1 0 0 16,-4 0 0-16,2 0 0 15,-2 0 0-15,-3 0 0 16,2 0 0-16,-4 0 0 16,-4 0 0-16,2 0 0 15,-2 0 0-15,0 0 0 16,0 0 0-16,0 0 0 16,0 0 0-16,0 0 0 15,0 0 0-15,-6-3 0 0,-13 3 0 16,1 0 0-16,-8 0 0 15,-3-3 0-15,-2 3 0 16,0-2 0-16,2 2 0 16,4 0 0-16,-2-2 0 15,9 2 0-15,1 0 0 16,1-2 0-16,5 2 0 16,-1 0 0-16,8-3 0 15,-3 3 0-15,5 0 0 16,2 0 0-16,0 0 0 15,-2 0 0-15,2 0 0 16,0 0 0-16,0 0 0 16,0 0 0-16,0 0 0 15,0 0 0-15,-2 0 0 16,-5 12 0-16,5-3 0 0,0 3 0 16,-3 2 0-16,-2 2 0 15,5 0 0-15,-2 2 0 16,-3-2 0-16,5 0 0 15,-2-3 0-15,-1 0 0 16,0-1 0-16,5-5 0 16,0 2 0-16,0-5 0 15,0 0 0-15,0-1 0 16,0-2 0-16,0 1 0 16,0-2 0-16,0 2 0 15,0-2 0-15,0 0 0 0,0 0 0 16,0 0 0-1,0 0 0-15,10 0 0 16,1 0 0-16,2 0 0 16,-2 0 0-16,7 0 0 0,-7 0 0 15,7 0 0-15,-2 0 0 16,-1 0 0-16,1 0 0 16,-1 0 0-16,1 0 0 15,-3 0 0-15,3 0 0 16,-3 0 0-16,1 0 0 15,-1 0 0-15,-2 5 0 16,3 0 0-16,-6-1 0 16,6 3 0-16,-3-2 0 15,-7 3 0-15,7-1 0 16,-6 1 0-16,2-2 0 0,-3 4 0 16,3-3 0-16,-5 3 0 15,2-1 0-15,-4 0 0 16,0 2 0-16,0-1 0 15,0-1 0-15,0 3 0 16,0-1 0-16,0-2 0 16,0 2 0-16,0-3 0 15,-2 2 0-15,-7-4 0 16,7 2 0-16,-2 0 0 16,-5-1 0-16,4-2 0 15,-4 4 0-15,3-4 0 16,-3 2 0-16,-5-2 0 15,6 1 0-15,-3 0 0 0,-1-2 0 16,1 2 0-16,5-4 0 16,-4 2 0-16,2 0 0 15,-1-2 0-15,-1 0 0 16,4 0 0-16,-5 1 0 16,7-3 0-16,-6 0 0 15,4 0 0-15,-1 0 0 16,3 0 0-16,0 0 0 15,-4 0 0-15,4 0 0 16,-3 0 0-16,3 0 0 16,0 0 0-16,-3 0 0 15,4 0 0-15,-1 0 0 16,2 0 0-16,-5 0 0 16,7 0 0-16,-4 0 0 0,-3 0 0 15,2-5 0-15,3 3 0 16,-7 0 0-16,7-2 0 15,-2 3 0-15,-3-2 0 16,5 3 0-16,2-2 0 16,-2 0 0-16,-1 0 0 15,1 2 0-15,2-2 0 16,-2 1 0-16,2-2 0 16,-5 1 0-16,5-2 0 15,0 2 0-15,-2 0 0 16,2 0 0-16,0 0-159 15,7-1-719-15,11-2-831 0</inkml:trace>
  <inkml:trace contextRef="#ctx0" brushRef="#br1" timeOffset="56886.3">15078 4841 1099 0,'0'0'688'0,"0"0"-312"16,0 0 117-16,0 0-174 15,0 0-18-15,0 0-54 16,0 0-56-1,-16-54-8-15,7 49-38 0,-5 3-91 16,6 0-54-16,-5 2 0 16,-3 0 0-16,-4 0 0 15,4 0 0-15,1 9 0 16,-3 4 0-16,2 3 0 16,1 2 0-16,1 3 0 15,5 1 0-15,-4 1 0 16,9 2 0-16,-6-3 0 15,8 2 0-15,-2-4 0 16,-1 2 0-16,3-1 0 0,2-4 0 16,0 3 0-16,0 1 0 15,0-4 0-15,0-1 0 16,7 0 0-16,-1-2 0 16,6-2 0-16,-6 0 0 15,5-4 0-15,1-1 0 16,-3-3 0-16,-1-1 0 15,4-3 0-15,1 0 0 16,3 0 0-16,-1 0 0 16,10-2 0-16,-3-6 0 15,2-4 0-15,1 0 0 16,-5 0 0-16,5-2 0 16,-8-2 0-16,-1 2 0 15,-3-5 0-15,1 5 0 0,-3-5 0 16,-5-1 0-16,1 1 0 15,-4 2 0-15,-1-1 0 16,-2 2 0-16,0 0 0 16,0-2 0-16,0 1 0 15,0-1 0-15,-7 2 0 16,-2 3 0-16,3-2 0 16,-1 4 0-16,-5 0 0 15,4 1 0-15,-3-2 0 16,-3 0 0-16,-3 0 0 15,1-1 0-15,-5 1 0 16,6-1 0-16,1 5 0 16,6 0 0-16,-1 3 0 15,5 0 0-15,-4 1 0 16,8 4 0-16,-2 0 0 0,2 0 0 16,-4 0 0-1,-3 9-527-15,5-2-738 0</inkml:trace>
  <inkml:trace contextRef="#ctx0" brushRef="#br1" timeOffset="58456.98">15512 5245 1393 0,'0'0'783'16,"0"0"-314"-16,0 0-137 15,0 0-24-15,0 0-41 16,0 0-48-16,0 0-33 16,40-58-47-16,-28 37-139 15,-1-6 0-15,-1-3 0 16,4-6 0-16,-1-6 0 15,-1-4 0-15,1-4 0 16,-4-4 0-16,-2 1 0 16,-5 5 0-16,-2 6 0 0,2 7 0 15,-2 8 0 1,0 7 0-16,0 9 0 0,0 4 0 16,0 3 0-1,0 4 0-15,0 0 0 0,0 0 0 16,0 0 0-16,0 0 0 15,0 2 0-15,0 12 0 16,0 4 0-16,0 6 0 16,5 4 0-16,-3 2 0 15,2 0 0-15,8-1 0 16,-6-4 0-16,5-3 0 16,3-4 0-16,-1-1 0 15,2-8 0-15,1 0 0 0,0-4 0 16,4-3 0-1,-2-2 0-15,-1 0 0 0,6 0 0 16,-1-7 0-16,3-7 0 16,-1-4 0-16,-2-4 0 15,1-5 0-15,-5-1 0 16,-3-4 0-16,1 0 0 16,-5-1 0-16,0 1 0 15,-7 7 0-15,4 3 0 16,-6 6 0-16,-2 6 0 15,2 2 0-15,-2 5 0 16,0 2 0-16,0 1 0 16,0 0 0-16,0 0 0 15,0 0 0-15,0 0 0 16,0 0 0-16,0 4 0 0,0 6 0 16,0 6 0-16,0 4 0 15,0 6 0-15,-2 3 0 16,-6 2 0-16,6 1 0 15,-2-2 0-15,-3 0 0 16,3 1 0-16,4-5 0 16,-2-1 0-16,0 0 0 15,0-1 0-15,-3-2 0 16,2-4 0-16,3 0 0 16,0-1 0-16,0-3 0 15,0-2 0-15,0-1 0 16,0 1 0-16,0-2 0 0,0 0 0 15,0-2 0-15,0-1 0 16,0 0 0-16,0-1 0 16,0 1 0-16,0-4 0 15,0 1 0-15,0 1 0 16,0-3 0-16,0-1 0 16,0 1 0-16,0 0 0 15,0 0 0-15,0 0 0 16,0-2 0-16,0 0 0 15,0 3 0-15,0-3 0 16,0 0 0-16,0 0 0 16,0 0 0-16,0 0 0 15,0 0 0-15,0 0 0 16,0 0 0-16,0 0 0 16,0 0 0-16,0 0 0 15,0 0 0-15,-2 0 0 16,2 0 0-16,-2-3 0 0,0-1 0 15,-5-1 0-15,5-4 0 16,-4 4 0-16,-8-8-24 16,3 3-812-16,2 1-931 0</inkml:trace>
  <inkml:trace contextRef="#ctx0" brushRef="#br1" timeOffset="59273.66">16700 4834 1553 0,'0'0'674'16,"0"0"-358"-16,0 0 19 15,0 0 23-15,0 0-60 16,0 0-99-16,0 0-32 15,-27-78-34-15,19 71-70 16,-1 1-63-16,-7 1 0 16,3 3 0-16,-3-2 0 0,-3 2 0 15,-4 2 0-15,-2 0 0 16,7 0 0-16,3 0 0 16,-1 0 0-16,3 4 0 15,0 4 0-15,-1 4 0 16,1 2 0-16,-1 0 0 15,6 2 0-15,-3 0 0 16,-1 3 0-16,8 1 0 16,-3-2 0-16,5 2 0 15,2 2 0-15,0-3 0 16,0 2 0-16,0-3 0 16,0-1 0-16,7 0 0 15,-1-2 0-15,10-1 0 16,-3-2 0-16,5-3 0 0,0 2 0 15,0-4 0-15,-3-1 0 16,-3-2 0-16,-4-2 0 16,3 0 0-16,-3-2 0 15,-2 2 0-15,-4-2 0 16,5 0 0-16,-1 0 0 16,-6 0 0-16,8 0 0 15,-8 0 0-15,0 0 0 16,0 0-1050-16</inkml:trace>
  <inkml:trace contextRef="#ctx0" brushRef="#br1" timeOffset="60859.38">16652 5488 717 0,'0'0'607'0,"0"0"-308"16,0 0 24-16,0 0 55 0,0 0-59 16,0 0-65-16,0 0-49 15,-70-6-40-15,39 3-7 16,0-4-20-16,-5 2-15 16,3-2-18-16,2 3-9 15,-3-2-21-15,5 0-18 16,0 0-6-16,2 0-25 15,3 0-26-15,-5 1 0 16,-5 0 0-16,5 1 0 16,-2 1 0-16,2-2 0 0,2 3 0 15,0-2 0-15,4 1 0 16,-2-2 0-16,-2 1 0 16,2 0 0-1,3 2 0-15,-4-3 0 0,-3 4 0 16,2-1 0-16,0 0 0 15,5 2 0-15,-1-2 0 16,-1 0 0-16,6 2 0 16,-2-3 0-16,-2 3 0 15,-3-3 0-15,1 3 0 16,-10-2 0-16,3 2 0 16,-10 0 0-16,4 0 0 15,-5-2 0-15,2 2 0 0,-1-2 0 16,8 2 0-1,4-3 0-15,2 3 0 0,5-2 0 16,4 2 0-16,-2-1 0 16,0 1 0-16,0 0 0 15,-5-2 0-15,3 2 0 16,-2-2 0-16,-3 0 0 16,2 0 0-16,3-1 0 15,-3 2 0-15,8-1 0 16,-6 0 0-16,8-1 0 15,-3 2 0-15,0 1 0 16,-2-3 0-16,0 3 0 16,-5-1 0-16,-2 1 0 15,6 0 0-15,-6 0 0 16,0 0 0-16,-2 0 0 0,2 0 0 16,-2 0 0-16,0 0 0 15,2 0 0-15,0 0 0 16,4 0 0-16,-6 0 0 15,2 0 0-15,-2 0 0 16,-5 0 0-16,3 1 0 16,2 2 0-16,-2-2 0 15,0 2 0-15,4-1 0 16,0 0 0-16,0-1 0 16,-2-1 0-16,2 3 0 15,3-3 0-15,0 2 0 16,-1-2 0-16,5 0 0 15,-3 2 0-15,6-2 0 16,1 0 0-16,1 0 0 16,3 0 0-16,1 0 0 0,5 0 0 15,-4 0 0 1,-3 0 0-16,7 0 0 0,-4 0 0 16,-1 0 0-16,7 0 0 15,2 0 0-15,0 0 0 16,2 0 0-16,0 0 0 15,0 0 0-15,0 0 0 16,0 0 0-16,0 0 0 16,0 0 0-16,0 0 0 15,4 0 0-15,23 0 0 0,-2 0-467 16,-2 0-497-16</inkml:trace>
  <inkml:trace contextRef="#ctx0" brushRef="#br1" timeOffset="63656.03">14781 5571 1672 0,'0'0'761'16,"0"0"-194"-16,0 0-57 15,0 0-159-15,0 0-116 16,0 0-235-16,0 0 0 16,2-43 0-16,-2 43 0 15,0 17 0-15,0 11 0 16,0 7 0-16,0 11 0 16,0 7 0-16,0 1 0 15,0-2 0-15,0-4 0 16,0-4 0-16,0-5 0 15,0-8 0-15,0-7 0 16,0-3 0-16,0-9 0 0,0-5 0 16,0-5 0-16,0 0 0 15,0-2 0-15,0 0 0 16,0 0 0-16,0 0 0 16,0-7 0-16,0-4 0 15,0 0 0-15,11-13-60 16,16 4-611-16,2-1-465 0</inkml:trace>
  <inkml:trace contextRef="#ctx0" brushRef="#br1" timeOffset="64318.28">15290 5715 1818 0,'0'0'575'0,"0"0"-304"0,0 0 83 15,0 0 6-15,0 0-76 16,0 0-65-16,0 0-4 16,4-84-215-16,-8 80 0 15,-6 1 0-15,-3 3 0 16,-1 0 0-16,-1 0 0 16,-10 0 0-16,3 5 0 15,-4 8 0-15,1 6 0 16,5-2 0-16,-3 5 0 15,8 2 0-15,-1 1 0 16,5-1 0-16,5-1 0 16,-1 0 0-16,4 0 0 15,3 2 0-15,0-3 0 16,0 1 0-16,0-3 0 0,10-3 0 16,3 0 0-16,3-2 0 15,-1-3 0-15,1 1 0 16,1-5 0-16,6-2 0 15,-5-2 0-15,9-4 0 16,-3 0 0-16,0 0 0 16,1 0 0-16,4 0 0 15,-4-13 0-15,-6 1 0 16,4-2 0-16,-5-1 0 16,-3-2 0-16,-1 1 0 15,1-4 0-15,-6 0 0 0,-2-3 0 16,2-2 0-16,-7-1 0 15,-2-1 0-15,0 4 0 16,0 0 0 0,-2 6 0-16,-9 1 0 0,4 3 0 15,0 4 0-15,-4 3 0 16,5-3 0-16,-6 2 0 16,-1 0 0-16,-1 0 0 15,1 1 0-15,3 2 0 16,-4 0 0-16,3 1 0 15,-3 2 0-15,1 1 0 16,-7 0 0-16,-1 12-499 16,10-1-725-16</inkml:trace>
  <inkml:trace contextRef="#ctx0" brushRef="#br1" timeOffset="65557.6">17151 5143 1413 0,'0'0'839'0,"0"0"-267"16,0 0-220-16,0 0-27 16,0 0-52-16,0 0-74 15,0 0-76-15,49 0-123 16,-27 0 0-16,2 0 0 15,3 0 0-15,0 0 0 16,0 4 0-16,0-1 0 16,-10 0 0-16,1-1 0 15,-5 0 0-15,-1-2 0 16,-3 0 0-16,-7 2 0 16,0-2 0-16,-2 0 0 15,0 0 0-15,0 0 0 0,0 0 0 16,0 0 0-16,0 4 0 15,-15 4-236-15,-8-2-496 16,1 2-245-16</inkml:trace>
  <inkml:trace contextRef="#ctx0" brushRef="#br1" timeOffset="65849.87">17053 5334 1687 0,'0'0'729'0,"0"0"-229"16,0 0-11 0,0 0-182-16,0 0-61 0,0 0-108 15,129 0-138 1,-98 0 0-16,2 0 0 0,-1 0 0 16,-10 0 0-16,1 0 0 15,-10 0 0-15,-5 0 0 16,2 0 0-16,-8 0 0 15,-2 0 0-15,2 0 0 16,-2 0 0-16,0 0 0 16,0 0 0-16,0 0 0 15,0 2 0-15,-2 2-810 0,-10-4-899 16</inkml:trace>
  <inkml:trace contextRef="#ctx0" brushRef="#br1" timeOffset="67521.83">18829 4805 965 0,'0'0'870'16,"0"0"-339"-16,0 0-222 16,0 0 60-16,0 0-28 15,0 0-84-15,0 0-41 16,0 0-51-16,0 0-92 15,-13 0-73-15,-3 0 0 16,-6 0 0-16,-7 0 0 16,-4 0 0-16,2 0 0 15,-8 0 0-15,8 0 0 16,0 0 0-16,2 0 0 16,4-3 0-16,6 1 0 0,3 0 0 15,3 0 0-15,4 2 0 16,2 0 0-16,0 0 0 15,5 0 0-15,2 0 0 16,-2 0 0-16,-5 0 0 16,3 2 0-16,2 9 0 15,-8 4 0-15,6 3 0 16,-5 3 0-16,3 0 0 16,-4 2 0-16,8-3 0 15,-2 0 0-15,-3-2 0 0,3-4 0 16,4-5 0-16,-2 0 0 15,2-3 0-15,0-4 0 16,0-2 0-16,0 0 0 16,0 0 0-16,0 0 0 15,0 0 0-15,0 0 0 16,0 0 0-16,2 0 0 16,11 0 0-16,1 0 0 15,3 0 0-15,1 0 0 16,4 0 0-16,-4 0 0 15,0 0 0-15,2 0 0 16,-2 0 0-16,-3 2 0 16,1 2 0-16,-1 0 0 15,1 1 0-15,-3-2 0 16,1 3 0-16,-1-1 0 0,-1 2 0 16,-1 1 0-16,-5-2 0 15,6 2 0-15,-3 2 0 16,-3-2 0-16,-4 0 0 15,5 0 0-15,-2-1 0 16,-5 2 0-16,2 2 0 16,-2-4 0-16,0 3 0 15,0-1 0-15,0 3 0 16,0-4 0-16,0 1 0 16,0-1 0-16,-2 1 0 15,-3 1 0-15,-4-3 0 16,5 1 0-16,-5 2 0 15,5-1 0-15,-8-4 0 0,8 2 0 16,-3-3 0 0,3-1 0-16,-8-1 0 0,6 3 0 15,-5-4 0-15,-1 2 0 16,1-2 0-16,3 2 0 16,-4-3 0-16,1 1 0 15,5 2 0-15,-6-3 0 16,8 0 0-16,-5 1 0 15,0-1 0-15,4 3 0 16,-6-3 0-16,5 0 0 0,-6 2 0 16,1-2 0-1,3 2 0-15,-1-2 0 16,2 0 0-16,-2 2 0 16,7-2 0-16,-7 0 0 0,7 0 0 15,-8 0 0-15,6 0 0 16,0 0 0-16,-5 0 0 15,5 0 0-15,-6 0 0 16,6 0 0-16,0 0 0 16,-5 0 0-16,7 0 0 15,-6 0 0-15,4 0 0 16,4 0 0-16,-2-2 0 16,2 2 0-16,0-2 0 15,0 2 0-15,0 0 0 16,0 0 0-16,0 0 0 0,0 0 0 15,0-2 0-15,0 2 0 16,0 0 0-16,0-3 0 16,0 3 0-1,0 0 0-15,0-1 0 0,0 1 0 16,2-3 0-16,10 2 0 16,-6-3 0-16,5 1 0 15,12-3-213-15,-5 2-520 16,-3 1-507-16</inkml:trace>
  <inkml:trace contextRef="#ctx0" brushRef="#br1" timeOffset="74858.85">6694 6569 838 0,'0'0'1343'16,"0"0"-986"-16,0 0-101 15,0 0-30-15,0 0-111 16,0 0-54-16,-41-23 44 16,41 20 16-16,0-1 17 0,0-3-7 15,12 2-83-15,3-2-11 16,1 0 5-16,8 2-7 15,-1 2 14-15,-3 1-8 16,-3 2-8-16,-3 0 1 16,-3 0-17-16,-7 0-1 15,-4 4-4-15,0 6-11 16,0 2 20-16,-13 2-2 16,-20 2-19-16,-12-2 0 15,-8 0 0-15,-3-2 0 16,0-2 0-16,13-4 0 15,12-4 0-15,12 0 0 16,9-2 0-16,6 0 0 16,2 0 0-16,2-2 0 15,0-8 0-15,0-2 0 0,0-5 0 16,0-2 0-16,0-6 0 16,0-1 0-16,0-3 0 15,0 0 0-15,0 4 0 16,0 3 0-16,0 3 0 15,-2 7 0-15,-1 7 0 16,1 1 0-16,2 1 0 16,-2 3 0-16,0 0 0 15,0 0 0-15,-5 0 0 16,0 5 0-16,-4 7 0 16,-4 6 0-16,-1 1 0 15,-2 4 0-15,3 1 0 0,-4 1 0 16,9 2 0-16,-1-3 0 15,-3 0 0 1,1 0 0-16,-3-2 0 0,-1 0 0 16,-4-4 0-16,3 0 0 15,-4-4 0-15,6-2 0 16,-6-1 0-16,0-2 0 16,-5 0 0-16,3-1 0 15,-3-3 0-15,2 2 0 16,0-4 0-16,6-1 0 15,3-2 0-15,3 0 0 16,4 0 0-16,0 0 0 16,4 0 0-16,3-7 0 0,2-2 0 15,0-9 0 1,18 2-565-16,0-2-528 0</inkml:trace>
  <inkml:trace contextRef="#ctx0" brushRef="#br1" timeOffset="75080.95">6138 6435 651 0,'0'0'1782'0,"0"0"-1187"15,0 0-96-15,0 0-14 16,0 0-401-16,0 0-84 16,0 0 0-16,3-5 0 15,-3 25 0-15,4 2 0 0,1 1 0 16,-3-1 0-16,5-2 0 15,-3-4 0-15,-4-4 0 16,0-4 0-16,0-3 0 16,-11-2-137-16,-7-3-798 0</inkml:trace>
  <inkml:trace contextRef="#ctx0" brushRef="#br1" timeOffset="76259.59">5555 6619 2536 0,'0'0'584'16,"0"0"-322"-16,0 0 111 0,0 0-32 16,0 0-341-16,0 0 0 15,0 0 0-15,6-85 0 16,10 64 0-16,4-4 0 15,0-2 0-15,0 1 0 16,0-2 0-16,0 2 0 16,-2 3 0-16,-5 3 0 15,6 6 0-15,-9 2 0 16,-1 7 0-16,3 0 0 16,-1 5 0-16,-1 0 0 15,6 0 0-15,-3 12 0 16,6 7 0-16,-4 1 0 15,-6-1 0-15,2 5 0 16,-9 1 0-16,-2-1 0 0,0 0 0 16,-15 0 0-16,-18-2 0 15,-14 0 0-15,-14-2 0 16,-1-2 0-16,-5-3 0 16,5-1 0-16,4-5 0 15,11-3 0-15,7-1 0 16,11-4 0-16,6-1 0 15,10 0 0-15,-1 0 0 16,10-10 0-16,0-4 0 16,2-4 0-16,2-2 0 15,0-2 0-15,4-4 0 16,14-1 0-16,-1 4 0 16,4 3 0-16,1 2 0 15,-2 7 0-15,-4 4 0 0,-1 5 0 16,-5 2 0-16,-2 0 0 15,-6 0 0-15,3 2 0 16,-5 7 0-16,0 3 0 16,0 3 0-16,-23 1 0 15,-5-1 0-15,-8-1 0 16,-11 3 0-16,4-4 0 16,1-4 0-16,5-4 0 15,8 0 0-15,8-3 0 16,11-2 0-16,5 0 0 15,5 0 0-15,0-4 0 16,0-8 0-16,0-2 0 0,0-4 0 16,7-3 0-16,1 3 0 15,-3 1 0-15,-1 1 0 16,-4 2 0-16,0-1 0 16,0 4 0-16,0-2 0 15,-2 1 0-15,-9 2 0 16,-2 2 0-16,-3 3 0 15,-2 2 0-15,-2 1 0 16,-4 2 0-16,-3 0 0 16,0 0 0-16,0 0 0 15,0 6 0-15,3 2 0 16,6 3 0-16,3-1 0 0,1-1 0 16,6 1 0-16,1 0 0 15,2 2 0-15,3 0 0 16,-1 0 0-1,3 2 0-15,0-2 0 0,0 1 0 16,3-1 0-16,6-3 0 16,4 2 0-16,3-3 0 15,-1 0 0-15,4-3 0 16,0-5 0-16,1 0 0 16,3 0 0-16,4 0 0 15,4 0 0-15,2-12 0 16,3-1 0-16,-1-3 0 15,-1-1 0-15,-5 4 0 16,-2 1 0-16,-7 2 0 16,-5 1 0-16,-1 4 0 0,-5 1 0 15,1-1 0-15,0 0 0 16,1 1 0-16,3 0 0 16,3-8-339-16,1 0-594 15,-3-1-602-15</inkml:trace>
  <inkml:trace contextRef="#ctx0" brushRef="#br1" timeOffset="76625.06">5630 6014 2206 0,'0'0'614'15,"0"0"-115"-15,0 0-30 16,0 0-161-16,0 0-308 15,0 0 0-15,0 0 0 0,5-70 0 16,-3 70 0-16,-2 2 0 16,9 13 0-16,-5 7 0 15,8 4 0-15,-3 6 0 16,-1-1 0-16,-1-2 0 16,2-2 0-16,-4-5 0 15,1-4 0-15,-4-6 0 16,-2-1 0-16,5-6 0 15,-5 2 0-15,2-4 0 16,-2-1 0-16,0 2 0 16,2-2 0-16,-2-2 0 0,0 2 0 15,0-2 0-15,0 0 0 16,0 0-98-16,-9 0-685 16,-6 0-1682-16</inkml:trace>
  <inkml:trace contextRef="#ctx0" brushRef="#br1" timeOffset="78059.89">3208 6817 1179 0,'0'0'930'16,"0"0"-380"-16,0 0-84 15,0 0-3-15,0 0-184 16,0 0-50-16,0 0-229 16,13-93 0-16,-18 86 0 0,-3 5 0 15,-6 2 0-15,-1 0 0 16,-8 0 0-16,-2 0 0 16,-2 10 0-1,1 5 0-15,-3 2 0 0,5 4 0 16,1 1 0-16,7 2 0 15,5 4 0-15,7-5 0 16,4 2 0-16,0-4 0 16,0-4 0-16,9-2 0 15,7-8 0-15,1-2 0 16,3-3 0-16,1-2 0 16,3 0 0-16,0-3 0 15,1-13 0-15,2-5 0 16,2-6 0-16,-2-3 0 15,-3-4 0-15,-2 0 0 0,-6-1 0 16,-3 6 0-16,-6 2 0 16,-2 7 0-16,-1 4 0 15,-4 6 0-15,0 7 0 16,0 3 0-16,0 0 0 16,0 0 0-16,0 3 0 15,0 16 0-15,0 5 0 16,-2 10 0-16,-8 6 0 15,2 3 0-15,-3 6 0 16,-1 1 0-16,4 2 0 16,-1 4 0-16,5 0 0 15,-4-2 0-15,6-1 0 16,0-8 0-16,0-4 0 0,0-7 0 16,-1-7 0-16,-1-2 0 15,-2-6 0-15,-4-6 0 16,1-5 0-16,1-4 0 15,-2-4 0-15,-1 0 0 16,1 0 0-16,0-2 0 16,3-10 0-16,1-4 0 15,4-2 0-15,2 0 0 16,0-4 0-16,0 2 0 16,2-1 0-16,14 4 0 15,3 2 0-15,6 1 0 16,2 5 0-16,6 1 0 15,1 1 0-15,-3 6 0 0,0 1 0 16,-4 0 0-16,-7 0 0 16,-2 0 0-1,-7 4 0-15,0 0 0 0,-4 1 0 16,-3 0 0-16,1-1 0 16,-3-4 0-16,-2 0 0 15,0 0 0-15,0 0 0 16,0 0 0-16,0 0 0 15,0-6 0-15,0-14 0 16,0 2 0-16,0-3-1075 0</inkml:trace>
  <inkml:trace contextRef="#ctx0" brushRef="#br1" timeOffset="79172.35">5536 6953 1746 0,'0'0'628'16,"0"0"-275"-16,0 0 154 0,0 0-197 15,0 0-52 1,0 0-78-16,0 0-66 0,-19-90-114 16,3 83 0-16,-1 3 0 15,-4-1 0-15,-6 5 0 16,3 0 0-16,-5 0 0 15,0 0 0-15,0 0 0 16,-3 9 0-16,11-2 0 16,-2 2 0-16,3 1 0 15,5 3 0-15,1-2 0 16,1 1 0-16,-1 4 0 16,1 3 0-16,0 0 0 15,1-1 0-15,6 3 0 0,-1-4 0 16,5 1 0-1,2-2 0-15,0 2 0 0,0-2 0 16,0 1 0-16,0-6 0 16,0 1 0-16,2-2 0 15,5-2 0-15,-1 2 0 16,6 1 0-16,-1-4 0 16,2 1 0-16,3 1 0 15,-1-5 0-15,5 2 0 16,-1-3 0-16,-2 0 0 15,1 1 0-15,-1-2 0 16,-3-2 0-16,4 0 0 16,-2 0 0-16,-3 0 0 0,-2 0 0 15,2 0 0-15,-6 0 0 16,0-2 0-16,-2 0 0 16,-3 0 0-16,-2-1 0 15,2 2 0-15,-2-3 0 16,0 0 0-16,-11-12 0 15,-14 2-251-15,1-6-1818 0</inkml:trace>
  <inkml:trace contextRef="#ctx0" brushRef="#br1" timeOffset="83436.22">2635 8235 993 0,'0'0'1011'0,"0"0"-432"0,0 0-91 16,0 0-112-16,0 0-82 15,0 0-60-15,29-2-113 16,-19-10-121-16,1-2 0 16,3-6 0-16,1-6 0 15,1-6 0-15,-1-8 0 16,1-6 0-16,-3-8 0 16,-1-4 0-16,-5-3 0 15,-5 3 0-15,-2 10 0 16,0 8 0-16,0 12 0 15,0 12 0-15,0 6 0 0,0 8 0 16,0 2 0 0,0 0 0-16,2 9 0 0,2 10 0 15,6 9 0-15,-4 6 0 16,3 4 0-16,2-1 0 16,-2 2 0-16,2-4 0 15,-2-6 0-15,3-3 0 16,0-7 0-16,0-6 0 15,1-1 0-15,0-10 0 16,3-2 0-16,5 0 0 16,2-5 0-16,6-15 0 15,3-6 0-15,-1-6 0 0,-2-3 0 16,-5 1 0 0,-1-2 0-16,-8 4 0 0,-1 0 0 15,-3 5 0-15,-5 8 0 16,2 5 0-16,-6 7 0 15,-2 4 0-15,2 3 0 16,-2 0 0-16,0 0 0 16,0 14 0-16,0 8 0 15,0 5 0-15,0 5 0 16,0 1 0-16,-2 3 0 16,-8 2 0-16,2-1 0 15,-1-4 0-15,5-1 0 16,-1-2 0-16,0-1 0 15,5-5 0-15,0 0 0 16,0-6 0-16,0-2 0 0,0-4 0 16,0-4 0-16,0-2 0 15,0-2 0-15,0-2 0 16,0-2 0-16,0 0 0 16,0 0 0-16,-2 0 0 15,0-2 0-15,0-10 0 16,2-1 0-16,0-6 0 15,0 1 0-15,11-10-81 16,9 6-717-16,5 2-679 0</inkml:trace>
  <inkml:trace contextRef="#ctx0" brushRef="#br1" timeOffset="83933.53">3611 7881 1075 0,'0'0'959'0,"0"0"-643"0,0 0 167 16,0 0-124-16,0 0-51 15,0 0-116-15,0 0 0 16,22-69 20-16,-26 65-212 16,-8-2 0-16,-1 4 0 15,-3 0 0-15,-1 2 0 16,-3 0 0-16,-1 0 0 15,-4 0 0-15,4 10 0 0,-2 1 0 16,5 0 0-16,3 3 0 16,1 2 0-16,5 2 0 15,1 3 0 1,4 3 0-16,1 0 0 16,3 0 0-16,0 2 0 0,0 0 0 15,3-4 0-15,9-1 0 16,5-4 0-16,2-3 0 15,1-1 0-15,1-6 0 16,0-2 0-16,0-3 0 16,-1-2 0-16,0 0 0 15,0 0 0-15,-2 0 0 16,-5 0 0-16,-2 0 0 16,-4 0 0-16,-7 0 0 15,5-7 0-15,-5 0 0 0,0-2 0 16,0 1 0-16,-5-2 0 15,-42-7 0-15,5 6 0 16,-5-1-1129-16</inkml:trace>
  <inkml:trace contextRef="#ctx0" brushRef="#br1" timeOffset="85253.69">5071 8049 396 0,'0'0'1282'0,"0"0"-721"16,0 0-217-16,0 0 13 16,0 0-88-16,0 0-16 0,0 0-13 15,22 22-36-15,-13-28-14 16,-5-8-190-16,6-6 0 15,-4-5 0-15,1-9 0 16,-1-2 0-16,6-8 0 16,-3-6 0-16,-3-2 0 15,-4 2 0-15,3 1 0 16,-5 10 0-16,0 9 0 16,0 5 0-16,0 11 0 15,0 5 0-15,0 2 0 16,0 4 0-16,0 3 0 0,0 0 0 15,0 0 0-15,0 10 0 16,0 8 0-16,0 4 0 16,0 4 0-16,2 2 0 15,5 0 0-15,0 0 0 16,1-3 0-16,3 0 0 16,1-6 0-16,1-4 0 15,1-3 0-15,1-2 0 16,3-7 0-16,-1 0 0 15,4-3 0-15,-1 0 0 16,2 0 0-16,-2-9 0 16,3-8 0-16,-4-3 0 15,4-4 0-15,-3-4 0 16,-3 0 0-16,2-4 0 16,-9 2 0-16,0 0 0 0,-6 2 0 15,-4 3 0-15,0 3 0 16,0 7 0-16,0 4 0 15,0 5 0-15,0 5 0 16,0 1 0-16,0 0 0 16,0 0 0-16,0 10 0 15,0 6 0-15,0 4 0 16,0 2 0-16,0 2 0 16,0 5 0-16,0-3 0 15,0 6 0-15,-2-3 0 16,0 2 0-16,0-2 0 15,0 0 0-15,-4-3 0 0,6 1 0 16,-2-2 0-16,-2-2 0 16,0 1 0-16,1-3 0 15,-1-2 0-15,2-2 0 16,0 0 0-16,2-8 0 16,-2 1 0-16,2-4 0 15,0-2 0-15,0-4 0 16,-6 2 0-16,6-2 0 15,0 0 0-15,0 0 0 16,0 0 0-16,0 0 0 16,0 0 0-16,0 0 0 15,-2-5 0-15,-4-7 0 16,-3-2 0-16,-2-6 0 16,-5-12 0-16,5 6-332 15,9 1-1077-15</inkml:trace>
  <inkml:trace contextRef="#ctx0" brushRef="#br1" timeOffset="86192.7">6228 7548 1262 0,'0'0'536'0,"0"0"-26"15,0 0 19-15,0 0-172 16,0 0-30-16,0 0-53 16,0 0-56-16,6-15-135 15,-10 15-83-15,-16 0 0 16,-9 0 0-16,0 0 0 16,-7 0 0-16,0 0 0 15,3 0 0-15,2 0 0 0,6 0 0 16,4 0 0-16,2-1 0 15,4-2 0-15,1-1 0 16,10 3 0 0,-5-2 0-16,9 3 0 0,-2 0 0 15,2 0 0-15,0 0 0 16,0 0 0-16,0 0 0 16,0 0 0-16,0 0 0 15,0 0 0-15,0 0 0 16,0 0 0-16,0 0 0 15,0 11 0-15,0 3 0 16,0 1 0-16,0 6 0 0,0 1 0 16,0-1 0-16,0 4 0 15,0-4 0-15,0-1 0 16,0 1 0-16,0-4 0 16,0 3 0-16,0-3 0 15,0-1 0-15,0 0 0 16,0-2 0-16,0 1 0 15,0 0 0-15,0 1 0 16,0 3 0-16,0-1 0 16,0 0 0-16,0-3 0 15,0 2 0-15,0-4 0 16,0 1 0-16,0-1 0 16,0-4 0-16,0 4 0 15,0 0 0-15,0-4 0 16,0 1 0-16,0-2 0 0,0 0 0 15,0-5 0 1,0 3 0-16,0-5 0 0,0 0 0 16,0-1 0-16,0 0 0 15,0 0 0-15,0 0 0 16,0 0 0-16,0 0 0 16,0 0 0-16,0 0 0 15,-2 0 0-15,-1-5 0 16,-1-7 0-16,-1 0 0 15,1-5 0-15,2 3-20 16,2-11-559-16,0 5-195 0,4 2-384 16</inkml:trace>
  <inkml:trace contextRef="#ctx0" brushRef="#br1" timeOffset="86724.11">6119 7795 1209 0,'0'0'393'16,"0"0"9"-16,0 0 141 15,0 0-184-15,0 0-67 0,0 0-4 16,0 0-20-16,4-5-53 15,-4 5-88-15,0-2-127 16,0 2 0-16,0 0 0 16,-7 0 0-16,-6-2 0 15,-5 2 0-15,-2 0 0 16,2 0 0-16,1 0 0 16,1 0 0-16,3 0 0 15,-1 0 0-15,3 0 0 16,-1 0 0-16,-1 0 0 15,7 0 0-15,-6-2 0 16,6 2 0-16,-3-2 0 16,5 2 0-16,-1-1 0 15,5 1 0-15,0-3 0 16,-2 3 0-16,0-3 0 0,-1 2 0 16,1-1 0-16,0 0 0 15,-1 2 0-15,3-2 0 16,0 2 0-16,0 0 0 15,0 0 0-15,0 0 0 16,0-2 0-16,0 2 0 16,0-2 0-16,0-1 0 15,0-4 0-15,0 2-595 16,0-4-461-16</inkml:trace>
  <inkml:trace contextRef="#ctx0" brushRef="#br1" timeOffset="88889.03">19101 5502 329 0,'0'0'1071'16,"0"0"-430"-16,0 0-292 15,0 0 38-15,0 0-11 0,0 0-67 16,0 0-51 0,33-18-77-16,-21 1-46 0,1-6-75 15,3-3-60-15,-1-6 0 16,6-6 0-16,-4-8 0 16,1-4 0-16,0-8 0 15,2-3 0-15,-4-1 0 16,-5 2 0-16,-5 4 0 15,-4 5 0-15,6 10 0 16,-8 9 0-16,2 6 0 16,-2 9 0-16,0 4 0 15,0 10 0-15,0 1 0 16,0 2 0-16,0 0 0 16,0 0 0-16,0 0 0 15,0 14 0-15,0 7 0 0,2 0 0 16,-2 3 0-1,9 3 0-15,-5-1 0 0,0-2 0 16,8-2 0-16,-3 0 0 16,-1-5 0-16,6-2 0 15,1-5 0-15,6-3 0 16,-3-4 0-16,-1-1 0 16,10-2 0-16,0 0 0 15,2 0 0-15,0-14 0 16,2-2 0-16,0-4 0 15,3-2 0-15,-10-1 0 16,1-3 0-16,-3 3 0 0,-6 0 0 16,-3-1 0-1,-4 4 0-15,0 1 0 0,-3 2 0 16,1 5 0-16,-5 2 0 16,0 4 0-16,-2 5 0 15,3 1 0-15,-3 0 0 16,0 0 0-16,0 0 0 15,0 0 0-15,0 0 0 16,0 0 0-16,0 0 0 16,0 0 0-16,0 9 0 15,0 1 0-15,0 2 0 16,0 0 0-16,0 3 0 16,0-1 0-16,0 1 0 0,0 5 0 15,0 1 0-15,-3-2 0 16,3 6 0-16,-2-1 0 15,2 0 0-15,0 0 0 16,-2-2 0-16,2-3 0 16,-2 0 0-16,-3-1 0 15,3 0 0-15,0-3 0 16,2 5 0-16,-2-1 0 16,2 0 0-16,-2-2 0 15,2 2 0-15,-2-6 0 16,2 1 0-16,0-1 0 15,0-6 0-15,0 2 0 16,0-2 0-16,0 2 0 16,0-4 0-16,0 2 0 15,0-1 0-15,0-1 0 0,0 0 0 16,0-1 0-16,0-2 0 16,0-2 0-16,0 1 0 15,0-1 0-15,0 0 0 16,0 0 0-16,0 0 0 15,0 0 0-15,0 0 0 16,0 0 0-16,0 0 0 16,0 0 0-16,0 0 0 15,0 0 0-15,-5 0 0 16,5 0 0-16,0 0 0 16,-3-3 0-16,-1-3 0 15,-3-1-111-15,3 2-1143 0</inkml:trace>
  <inkml:trace contextRef="#ctx0" brushRef="#br1" timeOffset="89832.16">20635 4703 977 0,'0'0'997'0,"0"0"-493"16,0 0-218-16,0 0 48 16,0 0-16-16,0 0-80 0,0 0-79 15,-16 0-12-15,-1 0-11 16,-10 0-136-16,-2 0 0 16,-9 0 0-16,-5 0 0 15,-1 0 0-15,1-3 0 16,3 3 0-16,7-4 0 15,8 2 0-15,5-1 0 16,9-2 0-16,5 1 0 16,-1 2 0-16,2 0 0 15,5 0 0-15,0 2 0 16,0 0 0-16,0 0 0 0,0 0 0 16,0 0 0-16,0 0 0 15,0 0 0-15,0 6 0 16,0 10 0-16,0 6 0 15,0 4 0-15,0 3 0 16,0 5 0-16,0 2 0 16,0 0 0-16,0-1 0 15,0 4 0-15,0-1 0 16,0 0 0-16,0-2 0 16,0-2 0-16,0-4 0 15,0-2 0-15,0-2 0 16,-2-3 0-16,2-3 0 15,0-3 0-15,0-3 0 16,0-2 0-16,0-1 0 0,0-2 0 16,0-2 0-16,0 0 0 15,0-2 0-15,0-1 0 16,-2-2 0-16,2-2 0 16,0 0 0-16,0 0 0 15,-5 0 0-15,5 0 0 16,0 0 0-16,-2 0 0 15,2 0 0-15,0-2 0 16,-2-10 0-16,2-2 0 16,0-17 0-16,0 5-604 15,0 1-670-15</inkml:trace>
  <inkml:trace contextRef="#ctx0" brushRef="#br1" timeOffset="90192.15">20448 5063 1181 0,'0'0'1005'0,"0"0"-407"15,0 0-233-15,0 0-6 16,0 0-59-16,0 0-12 16,0 0-288-16,0 0 0 15,-16 0 0-15,1 0 0 16,-12 0 0-16,-2 0 0 15,0 0 0-15,0 0 0 16,2 4 0-16,2-2 0 16,8 0 0-16,3 0 0 15,8-2 0-15,-1 0 0 16,5 0 0-16,2 0 0 0,0 0 0 16,0 0 0-16,0 0 0 15,0 0 0-15,0 0 0 16,0 0 0-16,0 0 0 15,0 0 0-15,9 0 0 16,-3 0-332-16,3 0-1016 0</inkml:trace>
  <inkml:trace contextRef="#ctx0" brushRef="#br1" timeOffset="92226.22">2716 8777 1505 0,'0'0'1144'15,"0"0"-633"-15,0 0-51 16,0 0-189-16,0 0-66 16,0 0-205-16,3 34 0 15,-3-5 0-15,0 5 0 16,0-1 0-16,0-3 0 16,0-3 0-16,0-6 0 15,0-4 0-15,0-8 0 16,0-5 0-16,0-4 0 15,0 0 0-15,3 0 0 0,1-4 0 16,2-14 0-16,7-6 0 16,6-6 0-16,3-6 0 15,5-4 0-15,0-2 0 16,1 0 0-16,-1 3 0 16,2 9 0-16,-4 6 0 15,1 9 0-15,-1 7 0 16,0 8 0-16,-4 0 0 15,2 0 0-15,-5 19 0 16,-5 6 0-16,-1 7 0 16,-6 2 0-16,-3 2 0 15,-3 2 0-15,0-4 0 16,0 0 0-16,-5-5 0 16,-2-2 0-16,-2-6 0 0,3-7 0 15,1-5 0 1,5-5 0-16,0-4 0 0,0 0 0 15,-2 0 0-15,0 0 0 16,0 0 0-16,-3-9 0 16,2-4 0-16,3-1 0 15,0-5 0-15,19 2-662 16,1 2-516-16</inkml:trace>
  <inkml:trace contextRef="#ctx0" brushRef="#br1" timeOffset="92691.95">3689 8708 1597 0,'0'0'494'0,"0"0"-188"0,0 0 243 15,0 0-221-15,0 0-66 16,0 0-3-16,0 0-46 15,-16-70-125-15,3 63-88 16,-5 0 0-16,-2 1 0 16,-4 5 0-16,-3 1 0 15,0 0 0-15,-2 0 0 16,0 3 0-16,2 9 0 16,2 5 0-16,8-2 0 0,1 3 0 15,5 3 0 1,7 0 0-16,-1 6 0 0,5-1 0 15,0 4 0-15,2-2 0 16,16-3 0-16,5 1 0 16,4-5 0-16,2-5 0 15,0-2 0-15,-6-7 0 16,2 2 0-16,-7-7 0 16,-7 0 0-16,-2-2 0 15,-4 0 0-15,-1 0 0 16,-2 0 0-16,1 0 0 15,-1-4 0-15,0-5 0 16,-2 2 0-16,0 0-164 16,0 0-1188-16</inkml:trace>
  <inkml:trace contextRef="#ctx0" brushRef="#br1" timeOffset="94105.25">4897 8618 1627 0,'0'0'739'0,"0"0"-180"16,0 0-77-16,0 0-152 16,0 0-92-16,0 0-117 15,0 0-121-15,0-3 0 16,-5 19 0-16,5 7 0 16,-2 8 0-16,-2 3 0 15,-5 3 0-15,0-2 0 16,0-1 0-16,0-6 0 15,0-4 0-15,2-4 0 16,3-6 0-16,2-4 0 0,0-6 0 16,2-2 0-16,0-2 0 15,0 0 0-15,0 0 0 16,0 0 0-16,0-12 0 16,0-4 0-16,4-6 0 15,10-4 0-15,5-6 0 16,6-6 0-16,2-4 0 15,2 1 0-15,0 4 0 16,0 3 0-16,-4 10 0 16,-6 5 0-16,-1 9 0 15,-3 5 0-15,-1 0 0 0,-1 5 0 16,-3 0 0-16,-1 0 0 16,-1 0 0-1,3 10 0-15,-1 6 0 0,-2 7 0 16,1 2 0-16,-2 3 0 15,-2 2 0-15,-3 0 0 16,-2 0 0-16,0-4 0 16,0-1 0-16,0-4 0 15,-7-2 0-15,0-3 0 16,0-5 0-16,3 1 0 16,0-5 0-16,2-1 0 15,2-2 0-15,-3-4 0 16,3 0 0-16,0 0 0 15,0 0 0-15,0 0 0 0,0 0 0 16,-2 0 0-16,2 0 0 16,-2-10 0-16,-1-2 0 15,3-9 0-15,0 1-628 16,0 3-1021-16</inkml:trace>
  <inkml:trace contextRef="#ctx0" brushRef="#br1" timeOffset="95140.48">5791 8478 1333 0,'0'0'649'0,"0"0"-286"15,0 0 8 1,0 0-115-16,0 0-69 0,0 0-31 16,0 0-8-16,51 0 8 15,-42 0-18-15,-2 0-18 16,-3 0-3-16,-2-2-15 15,-2 2-102-15,0 0 0 16,0 0 0-16,0 0 0 16,0 0 0-16,0 0 0 15,-13 0 0-15,-7 0 0 0,-7 0 0 16,-6 0 0-16,-3 0 0 16,5 0 0-1,2 0 0-15,4 0 0 16,12 0 0-16,2 0 0 0,4 0 0 15,5 0 0-15,0 0 0 16,2 0 0-16,0 0 0 16,0 0 0-16,-2 0 0 15,2 0 0-15,0 0 0 16,0 0 0-16,0 0 0 16,0 0 0-16,0 0 0 15,0 0 0-15,0 0 0 16,0 0 0-16,0 0 0 15,0 0 0-15,0 9 0 16,0 0 0-16,0 5 0 0,0 6 0 16,-5 0 0-16,5 6 0 15,-2 1 0-15,0-1 0 16,2 1 0-16,-2 0 0 16,-1 0 0-16,1 0 0 15,-1-4 0-15,3 1 0 16,0-1 0-16,0-3 0 15,0-5 0-15,0 5 0 16,0-6 0-16,0 1 0 16,0-1 0-16,0-2 0 15,0-2 0-15,0-3 0 16,-2-2 0-16,2-1 0 16,0-1 0-16,0 0 0 0,0-3 0 15,0 0 0-15,0 0 0 16,0 0 0-16,0 0 0 15,0 0 0-15,0 0 0 16,0 0 0-16,-2 0 0 16,2 0 0-16,-2 0 0 15,2-6 0-15,-2-3 0 16,2-2 0-16,0-1 0 16,0-2 0-16,4-7-203 15,10 4-709-15,1-1-478 0</inkml:trace>
  <inkml:trace contextRef="#ctx0" brushRef="#br1" timeOffset="95840.86">5775 8710 618 0,'0'0'710'0,"0"0"-359"16,0 0 156-16,0 0-131 15,0 0-67-15,0 0-31 16,0 0-48-16,2 0-54 0,0 0-50 16,-2 0-51-1,6 0 0-15,-2 0-30 16,0 0-17-16,3 0 8 15,1 0-28-15,6 0 5 0,-3 0 1 16,-7 0-13-16,6 0 32 16,-8 0-14-16,-2 0 1 15,2 0 4-15,-2 0-12 16,0 0 0-16,0 0-12 16,0 0 0-16,0 0 0 15,-9 0 0-15,-4 0 0 16,-8 0 0-16,4 0 0 15,-5 2 0-15,-1 1 0 16,-2-3 0-16,4 0 0 16,-2 0 0-16,5 0 0 0,5 0 0 15,4 0 0-15,2 0 0 16,3 0 0-16,4 0 0 16,-3 0 0-16,1 0 0 15,2 0 0-15,0 0 0 16,0 0 0-16,-2 0 0 15,2 0 0-15,-2 0 0 16,0 0 0-16,0 0 0 16,-3 0 0-16,3 0 0 15,0 0 0-15,0-3 0 16,-1 1 0-16,3 2 0 16,-2-2 0-16,2 2 0 15,0-1 0-15,-3 1 0 0,3-2 0 16,0 2 0-16,-2-2 0 15,2-1 0-15,0 3 0 16,0-2 0-16,0 0 0 16,0-4 0-16,0 1-341 15,0-2-706-15</inkml:trace>
  <inkml:trace contextRef="#ctx0" brushRef="#br1" timeOffset="98121.09">3176 9425 1719 0,'0'0'698'0,"0"0"-339"15,0 0 6-15,0 0-127 16,0 0-61-16,0 0-3 15,0 0-20-15,-29-39-17 16,13 30-62-16,-1-1-75 16,-8-1 0-16,1 3 0 15,-8 2 0-15,-1 3 0 16,0 3 0-16,2 0 0 16,2 0 0-16,0 0 0 15,2 9 0-15,2 6 0 0,0-1 0 16,6 1 0-16,-2 4 0 15,3-2 0-15,5 3 0 16,2 3 0-16,4-1 0 16,7 2 0-16,0 2 0 15,0 0 0-15,7 0 0 16,13-4 0-16,2 0 0 16,3-4 0-16,4 0 0 15,0-4 0-15,2-2 0 16,1-2 0-16,-1-4 0 15,-2 0 0-15,-5-3 0 16,-2-3 0-16,-4 0 0 16,-5 0 0-16,1 0 0 0,-3 0 0 15,0 0 0-15,-2-9 0 16,16 3 0-16,-6 0-281 16,4 2-792-16</inkml:trace>
  <inkml:trace contextRef="#ctx0" brushRef="#br1" timeOffset="98878.61">3713 9607 423 0,'0'0'655'15,"0"0"-384"-15,0 0 133 16,0 0 77-16,-131 0-152 16,104-2-8-16,4 0-13 15,13 2-10-15,1-2-27 16,7 0-46-16,2 2-115 15,0 0-110-15,0 0 0 16,6 0 0-16,17 0 0 16,8 0 0-16,9 4 0 15,6 3 0-15,8 0 0 16,0 0 0-16,4 0 0 16,0 1 0-16,-2-2 0 0,-4 0 0 15,-4-1 0-15,-9-4 0 16,-10 1 0-16,-4-2 0 15,-9 0 0-15,-7 0 0 16,-5 0 0-16,-4 0 0 16,0 0 0-16,0 0 0 15,0-3 0-15,0-8 0 16,0-1 0-16,-6-4 0 16,-1 2 0-16,-2 0 0 15,4 0 0-15,1 3 0 16,2 4 0-16,2 2 0 0,0 4 0 15,0 1 0-15,0 0 0 16,0 0 0-16,13 1 0 16,3 11 0-16,4 2 0 15,0 3 0-15,0 1 0 16,-5 0 0-16,-5 2 0 16,-4 0 0-16,-6 3 0 15,0-2 0-15,0 2 0 16,-16-1 0-16,-3-5 0 15,-4-1 0-15,1-6 0 16,2-2 0-16,0-4 0 16,4-4 0-16,5 0 0 15,2 0 0-15,3 0 0 0,3-1 0 16,3-7 0-16,0-12 0 16,0 1-641-16,14-1-1864 0</inkml:trace>
  <inkml:trace contextRef="#ctx0" brushRef="#br1" timeOffset="100454.81">5256 9365 1139 0,'0'0'663'16,"0"0"-154"-16,0 0-20 15,0 0-141-15,0 0-36 16,0 0-42-16,0 0-45 16,8-5-84-16,-23 5-141 15,-9 0 0-15,-10 0 0 16,-6 0 0-16,-3 0 0 16,-1 0 0-16,5 0 0 15,2 0 0-15,10 0 0 16,8 0 0-16,5-2 0 0,7 0 0 15,3 2 0-15,4 0 0 16,0 0 0-16,0 0 0 16,0 0 0-16,0 0 0 15,0 0 0-15,0 0 0 16,0 0 0-16,0 0 0 16,0 0 0-16,0 0 0 15,0 7 0-15,0 4 0 16,0 3 0-16,0 4 0 15,0 2 0-15,0 4 0 16,0 2 0-16,0 1 0 16,0 1 0-16,0-4 0 15,0 2 0-15,0-2 0 16,-2 0 0-16,0 0 0 16,2 3 0-16,-2-2 0 0,2 1 0 15,-3-1 0-15,3-4 0 16,-2 0 0-16,2-5 0 15,-2-2 0-15,-1 0 0 16,1-5 0-16,2 0 0 16,-2-1 0-16,-3-4 0 15,5 0 0-15,0-2 0 16,0 1 0-16,0-3 0 0,0 0 0 16,0 0 0-1,-2 0 0-15,2 0 0 0,-2 0 0 16,-2-12 0-16,4 1 0 15,0-3 0-15,0-2 0 16,0-2 0-16,20-13-546 16,2 8-300-16,2-2-448 15</inkml:trace>
  <inkml:trace contextRef="#ctx0" brushRef="#br1" timeOffset="100915.05">5216 9583 608 0,'0'0'716'0,"0"0"-387"15,0 0 183-15,0 0-51 16,0 0-173-16,0 0 4 16,0 0 16-16,2 0-12 15,-4 0-10-15,-12 0-286 16,-5 0 0-16,-6 0 0 15,-6 0 0-15,-3 0 0 16,-1 0 0-16,-2 0 0 16,4 0 0-16,2 0 0 15,4 0 0-15,5 0 0 16,2 0 0-16,5 0 0 16,-1 0 0-16,5 0 0 15,1 0 0-15,4 0 0 16,4 0 0-16,0 0 0 15,2 0 0-15,0 0 0 0,0 0 0 16,0 0 0 0,0 0 0-16,0 0 0 0,0 0 0 15,0-2 0-15,0 2 0 16,0 0 0-16,0-3 0 16,0 3 0-16,0-3 0 15,6-1 0-15,6 2 0 16,7-3-24-16,2 0-617 15,-6 1-398-15</inkml:trace>
  <inkml:trace contextRef="#ctx0" brushRef="#br1" timeOffset="115080.23">12935 6767 1894 0,'0'0'824'0,"0"0"-489"16,0 0-64-16,0 0-45 0,0 0-89 15,0 0-35-15,38 0 7 16,-13 0-20-16,-1 0 20 16,3 0-109-16,-12 0 0 15,-1 0 0-15,-5 0 0 16,-7 0 0-16,-2 0 0 15,0 0 0-15,-25 0 0 16,-6 0 0-16,-13 0 0 16,-10 0 0-16,-4 0 0 15,2 0 0-15,10 0 0 16,6 3 0-16,13-2 0 16,9-1 0-16,7 0 0 15,9 0 0-15,2 0 0 0,0 0 0 16,0 0 0-1,0 0 0-15,0 0 0 0,9 0 0 16,6 0 0-16,14 0-111 16,0 3-535-16,-4-2-345 0</inkml:trace>
  <inkml:trace contextRef="#ctx0" brushRef="#br1" timeOffset="115479.3">13051 7038 1833 0,'0'0'860'0,"0"0"-500"16,0 0-2-16,0 0-55 16,0 0-123-16,0 0-49 0,0 0-60 15,23 0-71-15,-10 2 0 16,1 0 0-16,-8-2 0 15,1 3 0-15,-7-3 0 16,0 0 0-16,-5 0 0 16,-19 0 0-16,-14 0 0 15,-11 0 0-15,-12 3 0 16,8 1 0-16,2 1 0 16,8-2 0-16,12-1 0 15,7-2 0-15,8 2 0 16,12-2 0-16,-3 0 0 0,7 0 0 15,0 0 0 1,0 0 0-16,0 0 0 0,9-2 0 16,9-6 0-1,6 0 0-15,19-7 0 0,-8 2-506 16,-1-3-644-16</inkml:trace>
  <inkml:trace contextRef="#ctx0" brushRef="#br1" timeOffset="117534.27">32057 3909 1362 0,'0'0'391'0,"0"0"-45"16,0 0-23-16,0 0-68 15,0 0-102-15,0 0-17 16,0 0-18-16,0-9-37 16,0 9-10-16,0 0-53 15,0 18-11-15,0 6-7 16,2 10 12-16,5 4 12 15,-5 0 12-15,3-2 0 16,-5-6 18-16,0-7-17 0,0-5 2 16,0-2 2-1,0-4-28-15,0-2 2 16,0 0 0-16,0-6-13 16,0 0 26-16,0-4-5 0,0 0 16 15,-5 0 27-15,3 0 18 16,-7 0 21-16,-2 0-9 15,-5-10-26-15,-3-3-70 16,-6 1 0-16,0-5 0 16,1 3 0-16,-3-4 0 15,4 1 0-15,2-2 0 16,-2 0 0-16,3 0 0 16,-2-1 0-16,-1 1 0 15,3 1 0-15,3 2 0 0,1-1 0 16,1 3 0-16,-1-4 0 15,0 4 0-15,3-1 0 16,-5 1 0-16,2 0 0 16,3 2 0-16,-3-3 0 15,3 4 0-15,-3-1 0 16,3 0 0-16,-3 1 0 16,1 2 0-16,-1-3 0 15,-1 2 0-15,1 0 0 16,1 0 0-16,1 2 0 15,1 0 0-15,-1-3 0 16,1 4 0-16,-3-4 0 16,1 1 0-16,-8 0 0 0,3-2 0 15,5 2 0 1,-6 2 0-16,6-1 0 0,3 4 0 16,4 1 0-16,1 1 0 15,3 0 0-15,-1 1 0 16,5 0 0-16,-7 0 0 15,5 2 0-15,2-2 0 16,0 2 0-16,0 0 0 16,0 0 0-16,0 0 0 15,0 0 0-15,0 0 0 16,0 0 0-16,0 0 0 16,0 0 0-16,0 0 0 15,0 0 0-15,0 0 0 16,9 23-126-16,-2-3-357 15,2-5-440-15</inkml:trace>
  <inkml:trace contextRef="#ctx0" brushRef="#br1" timeOffset="120516.4">13807 6670 1428 0,'0'0'763'15,"0"0"-378"-15,0 0-18 16,0 0-64-16,0 0-32 16,0 0-60-16,2 0-44 15,11 0-22-15,3 0-89 16,9 0-56-16,4 0 0 0,2 0 0 15,-2-5 0-15,0 2 0 16,-3-2 0-16,-3 1 0 16,-9 0 0-16,-8 0 0 15,-4 2 0-15,0 2 0 16,-2 0 0-16,0-2 0 16,-4 2 0-16,-14-2 0 15,-18 2 0-15,-6 0 0 16,-5 0 0-16,-1 0 0 15,-2 0 0-15,8 0 0 16,8 0 0-16,5 4 0 16,3-2 0-16,8-2 0 0,5 0 0 15,1 0 0 1,8 0 0-16,2 0 0 0,2 0 0 16,0 0 0-16,0 0 0 15,0 0 0-15,0 0 0 16,0 0 0-16,0 2 0 15,0 4 0-15,0 3 0 16,0 2 0-16,0 5 0 16,0 4 0-16,0 4 0 15,0 2 0-15,0 3 0 16,0-2 0-16,0 0 0 16,0-4 0-16,0-5 0 15,0-1 0-15,0-10 0 16,0 0 0-16,0-5 0 15,0-2 0-15,0 0 0 16,4 0 0-16,-2 0 0 0,10 0 0 16,1-4 0-16,3-4 0 15,1-1 0-15,10 2 0 16,0-1 0-16,2 2 0 16,0 2 0-16,-2 2 0 15,-6 2 0-15,4 0 0 16,-9 0 0-16,-1 0 0 15,-1 0 0-15,-1 6 0 16,1 3 0-16,-3 3 0 16,-5 2 0-16,3 4 0 15,-7-4 0-15,6 3 0 16,-8 1 0-16,0 2 0 0,0-2 0 16,0 0 0-1,-14 0 0-15,-4-2 0 16,0-2 0-16,-4 1 0 15,2-4 0-15,0 1 0 0,-3-3 0 16,8-2 0-16,-1-2 0 16,1-2 0-16,-1 1 0 15,3-1 0-15,-1-3 0 16,3 0 0-16,-2 0 0 16,4 0 0-16,-2 0 0 15,0 0 0-15,-3 0 0 16,3-7 0-16,5 1 0 0,-6-2 0 15,8 2 0 1,-3-1 0-16,5 0 0 0,0 2 0 16,0-3 0-16,2-1 0 15,-3 1 0-15,3 0 0 16,0 0 0-16,0 3 0 16,0-4 0-16,5-1 0 15,6 3-728-15,0-2-2052 0</inkml:trace>
  <inkml:trace contextRef="#ctx0" brushRef="#br1" timeOffset="121195.22">14547 6767 1763 0,'0'0'850'0,"0"0"-470"16,0 0-40-16,0 0-52 0,0 0-108 15,0 0 7 1,0 0-79-16,-25 55-108 0,1-25 0 16,2 1 0-16,-7 6 0 15,-2 1 0 1,-5 4 0-16,7 3 0 0,-2-2 0 15,4 0 0-15,0-6 0 16,9-5 0-16,3-3 0 16,3-9 0-16,6-8 0 15,-1-3 0-15,7-6 0 16,-2-1 0-16,2-2 0 16,0 0 0-16,0 0 0 15,0 0 0-15,0-10 0 16,0-2 0-16,0-5 0 15,13-2 0-15,3-1 0 0,11-18-243 16,-8 6-662-16,4 0-483 16</inkml:trace>
  <inkml:trace contextRef="#ctx0" brushRef="#br1" timeOffset="121567.2">14322 6837 1964 0,'0'0'766'15,"0"0"-241"-15,0 0-20 16,0 0-169-16,0 0-336 16,0 0 0-16,0 0 0 15,2-66 0-15,5 66 0 16,-1 0 0-16,6 7 0 16,5 13 0-16,8 6 0 15,2 8 0-15,0 3 0 0,2-2 0 16,-7 0 0-16,4 0 0 15,-3-3 0-15,-3-4 0 16,-3-2 0-16,-1-4 0 16,-3-3 0-16,-1-5 0 15,-3-5 0-15,-7-5 0 16,0 1 0-16,-2-5 0 16,0 0 0-16,0 0 0 15,0 0 0-15,0 0 0 16,-2-2 0-16,-9-9 0 15,-3-1 0-15,3-7 0 16,7 3-595-16,4-3-1165 0</inkml:trace>
  <inkml:trace contextRef="#ctx0" brushRef="#br1" timeOffset="121950.77">15018 6757 378 0,'0'0'2200'0,"0"0"-1579"16,0 0-314-16,0 0 181 15,0 0-386-15,0 0-102 16,0 0 0-16,6-92 0 16,-6 97 0-16,2 16 0 0,3 9 0 15,-3 10 0 1,0 4 0-16,-2 5 0 15,0-1 0-15,0 0 0 0,0-4 0 16,0-4 0-16,0-4 0 16,0-6 0-16,0-8 0 15,0-5 0-15,0-7 0 16,0-5 0-16,0 0 0 16,0-5 0-16,0 0 0 15,0 0 0-15,0 0 0 16,0 0 0-16,0-2 0 15,0-9 0-15,0-1 0 16,0-2 0-16,12-10 0 0,7 6-502 16,4-1-476-16</inkml:trace>
  <inkml:trace contextRef="#ctx0" brushRef="#br1" timeOffset="122524.82">15496 6803 2011 0,'0'0'693'0,"0"0"-386"15,0 0 70-15,0 0-43 16,0 0-119-16,0 0-56 16,0 0-159-16,-6-42 0 15,-5 42 0-15,-5 0 0 16,-1 0 0-16,-4 10 0 0,-1 7 0 15,0 0 0-15,2 3 0 16,-1 2 0-16,6 5 0 16,1-1 0-16,8 4 0 15,-3 0 0-15,5 2 0 16,-3 1 0-16,7 2 0 16,0-3 0-16,0-2 0 15,0-3 0-15,11-3 0 16,2-2 0-16,3-6 0 15,-3-5 0-15,3 0 0 16,-1-6 0-16,6 0 0 16,-3-3 0-16,-1-2 0 15,8 0 0-15,0 0 0 0,4-7 0 16,0-7 0-16,0-3 0 16,0-3 0-16,-8-1 0 15,4 0 0-15,-9-4 0 16,-5 0 0-16,-5-4 0 15,1 1 0-15,-7-2 0 16,0 0 0-16,0 5 0 16,-2 2 0-16,-11 0 0 15,-3 6 0-15,-6-3 0 16,2 2 0-16,-5 2 0 16,-2 2 0-16,8 2 0 15,-6-2 0-15,2 4 0 16,15-1-1155-16</inkml:trace>
  <inkml:trace contextRef="#ctx0" brushRef="#br1" timeOffset="122992.06">15552 6395 120 0,'0'0'1565'0,"0"0"-780"16,0 0-405-16,0 0 106 15,0 0-147-15,0 0-99 16,0 0-59-16,10 0-181 16,9 0 0-16,10 5 0 15,2-1 0-15,8 1 0 16,-8-3 0-16,0 0 0 16,-5-1 0-16,-3 1 0 15,-9-2 0-15,-6 0 0 16,-1 0 0-16,-5 0 0 0,-2 0 0 15,0 2 0 1,0-2 0-16,0 0 0 0,0 0 0 16,0 0 0-16,0 0 0 15,0 0 0-15,0 0-197 16,0 0-750-16,0 0-783 0</inkml:trace>
  <inkml:trace contextRef="#ctx0" brushRef="#br1" timeOffset="123560.06">16542 6191 1706 0,'0'0'665'0,"0"0"-307"15,0 0 123 1,0 0-127-16,0 0-32 0,0 0-112 15,0 0-210-15,13-46 0 16,-13 46 0-16,0 0 0 16,-2 0 0-16,-11 0 0 15,-7 11 0-15,-7 7 0 16,-2 4 0-16,-5 6 0 16,3 0 0-16,0 4 0 15,2 0 0-15,2-2 0 16,8 3 0-16,3-3 0 15,7 0 0-15,9-2 0 16,0-2 0-16,0-4 0 16,11 0 0-16,5-6 0 15,1-3 0-15,8-1 0 0,-5-9 0 16,7-3 0-16,0 0 0 16,-1 0 0-16,1-6 0 15,0-8 0-15,-7-2 0 16,3-2 0-16,-13-1 0 15,1 1 0-15,-9 2 0 16,-2 4 0-16,0 3 0 16,0-2 0-16,0 1 0 15,-13 1 0-15,-5 0 0 16,-8-1 0-16,-3 2 0 16,-2 3 0-16,2-2 0 0,2 2 0 15,5 0 0-15,1 3 0 16,8 0 0-16,5 2 0 15,-4 0 0-15,3 4-359 16,7 4-973-16</inkml:trace>
  <inkml:trace contextRef="#ctx0" brushRef="#br1" timeOffset="124532.65">16986 6731 1443 0,'0'0'785'0,"0"0"-415"15,0 0-9-15,0 0-15 16,0 0-71-16,0 0-53 15,0 0-16-15,-34 9-118 16,8-6-88-16,-8-3 0 16,-6 2 0-16,-2-2 0 15,-3 0 0-15,3 0 0 16,2 0 0-16,1 0 0 16,8 0 0-16,14 0 0 0,1 0 0 15,5 0 0-15,11 0 0 16,-2 0 0-16,2 0 0 15,0 0 0-15,0 0 0 16,0 0 0-16,0 4 0 16,0 3 0-16,0 1 0 15,0 6 0-15,0 4 0 16,0 3 0-16,0 6 0 16,-2-1 0-16,0 2 0 0,-6 4 0 15,8-2 0-15,-4 2 0 16,-3 0 0-16,3-2 0 15,2-4 0-15,-8 0 0 16,8-1 0-16,-2-2 0 16,-5 1 0-16,7 1 0 15,-2-4 0-15,-6 4 0 16,8-4 0-16,-2-2 0 16,-3-1 0-16,7-2 0 15,-2-2 0-15,0-2 0 16,0-1 0-16,-3-6 0 15,5-1 0-15,-2-4 0 16,2 2 0-16,0-2 0 16,0 0 0-16,0 0 0 15,0 0 0-15,-2 0 0 0,2 0 0 16,0 0 0-16,-3-10 0 16,3-4 0-16,0 0 0 15,0-4 0-15,18-12-198 16,5 6-587-16,-2-1-488 0</inkml:trace>
  <inkml:trace contextRef="#ctx0" brushRef="#br1" timeOffset="124930.21">16874 7034 1565 0,'0'0'719'0,"0"0"-351"16,0 0-4-16,0 0 86 0,0 0-183 16,0 0-66-16,0 0-39 15,0-2-162-15,0 2 0 16,-8 0 0-16,-17 0 0 16,-6 0 0-16,-10 2 0 15,-3 4 0-15,-1 0 0 16,3-2 0-16,6 0 0 15,7 2 0-15,7-4 0 16,7 2 0-16,3-1 0 16,1-3 0-16,9 0 0 15,2 0 0-15,0 0 0 16,0 0 0-16,0 0 0 16,0 0 0-16,0 0 0 15,0 0 0-15,0 0 0 0,0 0 0 16,0 0 0-16,0 0 0 15,17 0-23-15,6 0-776 16,-5 0-794-16</inkml:trace>
  <inkml:trace contextRef="#ctx0" brushRef="#br2" timeOffset="189685.55">9440 12545 1139 0,'0'0'816'15,"0"0"-483"-15,0 0-45 16,0 0-78-16,0 0-119 16,0 0 2-16,31 0 2 15,-8 0-12-15,6 0 41 0,4 0 5 16,5 0-5 0,2-2-5-16,0 0-29 15,0-1 9-15,-2 2-24 16,-5 1-17-16,-4 0 8 0,-4 0-25 15,-5 0-18-15,-7 0-23 16,1 0 0-16,-7 0 0 16,-5 0 0-16,0 0 0 15,-2 0 0-15,0 1 0 16,0-1 0-16,0 0 0 16,-9 0 0-16,-7 0 0 15,-3 0 0-15,-8 3 0 16,-6-3 0-16,-4 2 0 0,2 0 0 15,-3-2 0 1,-2 0 0-16,7 0 0 0,-6 0 0 16,2 0 0-16,-3 0 0 15,1 0 0-15,-1 0 0 16,7-4 0-16,0 0 0 16,6 0 0-16,4 1 0 15,6 2 0-15,-1 1 0 16,3-3 0-16,-6 3 0 15,5 0 0-15,-1-1 0 16,-6-2 0-16,6 2 0 16,-3-2 0-16,-1 1 0 15,4 1 0-15,-1-1 0 16,1 0 0-16,-4-1 0 16,3 1 0-16,1 0 0 15,1 2 0-15,-2-1 0 16,7 1 0-16,0 0 0 0,-3-2 0 15,3 2 0-15,-4-2 0 16,1 2 0-16,1 0 0 16,1 0 0-16,-3-2 0 15,6 2 0-15,-4 0 0 16,0 0 0-16,-3 0 0 16,1 0 0-16,-4 0 0 15,3 0 0-15,1 0 0 16,1 0 0-16,-1 0 0 15,-3 0 0-15,1 0 0 16,-4 0 0-16,6 0 0 16,-5 0 0-16,-1 0 0 15,6 0 0-15,1 0 0 16,1 0 0-16,5 0 0 0,-4 0 0 16,1 0 0-16,-3 0 0 15,6 0 0-15,-3 0 0 16,-3 0 0-16,3 0 0 15,-5 0 0-15,3 0 0 16,0 0 0-16,-1 0 0 16,6 0 0-16,-1 0 0 15,-1 0 0-15,6 0 0 16,0 0 0-16,-3 0 0 16,3-3 0-16,-6 3 0 15,0 0 0-15,-1-2 0 16,1 2 0-16,4 0 0 15,-1-2 0-15,5 2 0 0,0 0 0 16,2 0 0-16,0 0 0 16,0 0 0-16,0 0 0 15,0 0 0-15,0 0 0 16,0-1 0-16,0 1 0 16,0 0 0-16,0 0 0 15,0 0 0-15,0-2 0 16,0 2 0-16,4 0 0 15,5 0 0-15,11 0 0 16,5 0-114-16,-6 0-1185 0</inkml:trace>
  <inkml:trace contextRef="#ctx0" brushRef="#br2" timeOffset="191312.88">26213 10235 383 0,'0'0'522'15,"0"0"-402"-15,0 0-63 0,0 0 19 16,0 0 23 0,0 0-40-16,0 0-40 0,0 0-6 15,-6 0 1-15,6 1-13 16,0 3 9-16,-2 0-10 15,-2 1-41-15,2-1-88 16,-7-4-366-16</inkml:trace>
  <inkml:trace contextRef="#ctx0" brushRef="#br2" timeOffset="191884.75">24081 10418 947 0,'0'0'214'0,"0"0"-145"16,0 0-34-16,0 0 91 16,0 0 24-16,0 0-69 0,0 0-17 15,0 0-20-15,0 0-34 16,0 0-10-16,0 0-1 16,0 0-84-16,0 0-143 15,-7 0-444-15</inkml:trace>
  <inkml:trace contextRef="#ctx0" brushRef="#br2" timeOffset="192361.51">22450 10347 1122 0,'0'0'260'0,"0"0"-210"16,0 0-29-16,0 0 5 15,0 0 52-15,0 0-15 16,0 0-43-16,0 0 9 16,0 0-21-16,0 0-8 15,0 0-13-15,0 4-110 16,0-2-106-16,0 0-491 0</inkml:trace>
  <inkml:trace contextRef="#ctx0" brushRef="#br2" timeOffset="193061.37">19661 10391 947 0,'0'0'333'0,"0"0"-203"16,0 0 8 0,0 0 59-16,0 0 28 0,0 0-64 15,0 0-53 1,2 2-40-16,-2-2-50 0,0 0-18 15,0 0-97-15,0 0-261 16,0 0-610-16</inkml:trace>
  <inkml:trace contextRef="#ctx0" brushRef="#br2" timeOffset="195863.84">26326 8794 1783 0,'0'0'604'15,"0"0"-268"-15,0 0-5 16,0 0-67-16,0 0-81 16,0 0-24-16,2-96-38 15,-9 83-41-15,1 1 7 16,-5 2-38-16,4 1-11 15,-4 4 2-15,-5-2-29 16,3 5-1-16,-5 0-10 0,-4 2 0 16,4 0 0-1,-3 0 0-15,6 9 0 0,-1 5 0 16,1 3 0-16,-1 5 0 16,3 4 0-16,2 4 0 15,4 5 0-15,7-1 0 16,0-2 0-16,0-3 0 15,0-8 0-15,0-3 0 16,12-4 0-16,-6-6 0 16,5-4 0-16,1-4 0 15,1 0 0-15,-3 0 0 16,11-7 0-16,-1-12 0 16,3-3 0-16,-2-4 0 15,2-6 0-15,-5-4 0 16,-3 0 0-16,1 3 0 0,-5 5 0 15,0 6 0-15,-7 8 0 16,4 4 0-16,-6 7 0 16,0 1 0-16,0 2 0 15,-2 0 0-15,2 0 0 16,-2 17 0-16,2 10 0 16,-2 7 0-16,0 8 0 15,0 2 0-15,-4 3 0 16,-12 0 0-16,-1 1 0 15,-4 2 0-15,-1 1 0 16,-4-4 0-16,1-2 0 16,5-2 0-16,-5-8 0 15,8-3 0-15,3-6 0 16,3-6 0-16,7-6 0 16,2-5 0-16,2-6 0 0,0-3 0 15,0 0 0-15,0 0 0 16,0 0 0-16,13-16 0 15,5-3 0-15,9-6 0 16,2-3 0-16,4-2 0 16,5-3 0-16,-3 4 0 15,3 3 0-15,-9 4 0 16,0 2 0-16,-2 6 0 16,-9 3 0-16,-1 3 0 15,-1 4 0-15,-3 3 0 16,-1 1 0-16,-1 0 0 15,-5 0 0-15,3 0 0 16,-2 0 0-16,0 0 0 0,-3 0 0 16,5 4 0-16,-7 0 0 15,0-3 0-15,6 3 0 16,-6-2 0-16,-2-2 0 16,0 0 0-16,0 0 0 15,0 0 0-15,0 0 0 16,0 0 0-16,0 0 0 15,0 0 0-15,0 0 0 16,0 0 0-16,0 0 0 16,0 0 0-16,0 0 0 15,0 2 0-15,0 5 0 16,-12 5 0-16,-3 0-209 0,-3-6-1005 0</inkml:trace>
  <inkml:trace contextRef="#ctx0" brushRef="#br2" timeOffset="197643.68">18885 9332 735 0,'0'0'778'16,"0"0"-151"-16,0 0-262 16,0 0 104-16,0 0-150 15,0 0-28-15,0 0-48 16,0-8-69-16,4-2-79 16,8-2-95-16,-1-2 0 15,2-4 0-15,3 0 0 16,2-4 0-16,-3-5 0 15,8-2 0-15,-4-5 0 16,4-5 0-16,-3 2 0 16,-5 0 0-16,3 3 0 0,-5 6 0 15,1 4 0-15,-3 8 0 16,3 2 0-16,-10 6 0 16,5 4 0-16,-7 2 0 15,-2 2 0-15,2 0 0 16,0 0 0-16,6 0 0 15,-4 2 0-15,9 12 0 16,1 5 0-16,-1 0 0 16,0 1 0-16,-1 2 0 15,-6 0 0-15,5 1 0 16,-4-1 0-16,2 1 0 16,2 4 0-16,-5-4 0 15,6 4 0-15,1-3 0 16,-1-2 0-16,-6-4 0 15,5-4 0-15,-9-3 0 16,2-4 0-16,-4-2 0 16,0-2 0-16,0-1 0 0,0 0 0 15,0 0 0-15,-15-2 0 16,-9 2 0-16,-14-2 0 16,-4 0 0-16,-7 0 0 15,-1 0 0-15,6 0 0 16,11 0 0-16,4 0 0 15,4-2 0-15,11 2 0 16,10-2 0-16,-1 2 0 0,5 0 0 16,0 0 0-1,0 0 0-15,0 0 0 0,0-2 0 16,5 2 0-16,13 0 0 16,9-2 0-16,35-1-116 15,-2-2-536-15,3-2-551 16</inkml:trace>
  <inkml:trace contextRef="#ctx0" brushRef="#br2" timeOffset="198296.94">20160 8976 1463 0,'0'0'673'16,"0"0"-338"-16,0 0 133 15,0 0-137-15,0 0-44 16,0 0-50-16,0 0-54 16,0-46-64-16,0 46-119 15,0 0 0-15,-9 0 0 16,3 9 0-16,-8 7 0 15,-1 7 0-15,-1 1 0 16,-5 6 0-16,6-1 0 16,-1 2 0-16,1-4 0 15,1 2 0-15,3-5 0 16,3 0 0-16,-4-2 0 16,3-2 0-16,5-4 0 0,0-4 0 15,-3-2 0-15,3-2 0 16,4-4 0-16,-3-2 0 15,1-2 0-15,2 0 0 16,-5 0 0-16,3 0 0 16,0 0 0-16,-9 0 0 15,-3-14 0-15,-3-4 0 16,-10-8 0-16,-4-3 0 16,-7-8 0-16,0-3 0 15,-2-1 0-15,0 6 0 16,11 2 0-16,2 8 0 15,9 6 0-15,7 3 0 16,7 8 0-16,-4 0 0 16,6 6 0-16,2 0 0 15,0 0 0-15,0 2 0 0,0 0 0 16,0 0 0-16,0 0 0 16,0 0 0-16,0 0 0 15,0 0 0-15,0 0 0 16,0 0 0-16,0 4 0 15,-2 6-225-15,-13-4-1076 0</inkml:trace>
  <inkml:trace contextRef="#ctx0" brushRef="#br2" timeOffset="200038.41">9342 11779 1790 0,'0'0'843'0,"0"0"-380"0,0 0-165 16,0 0 14-16,0 0-120 16,0 0-69-16,-35-103-48 15,14 94-75-15,1 2 0 16,-2 3 0-16,2 4 0 15,-5 0 0-15,5 0 0 16,-4 6 0-16,-1 8 0 16,7 3 0-16,-1 0 0 15,-2 3 0-15,11 3 0 16,-2 0 0-16,5 2 0 16,5 3 0-16,2-2 0 15,0-2 0-15,0-2 0 0,13-2 0 16,1-8 0-16,3-2 0 15,4-3 0-15,1-7 0 16,7 0 0-16,0 0 0 16,0 0 0-16,5-13 0 15,-3-3 0-15,-2-7 0 16,0-3 0-16,-5 0 0 16,-2-6 0-16,-4 1 0 15,2-1 0-15,-6 2 0 16,-1 3 0-16,-7 6 0 15,2 10 0-15,-6 3 0 16,-2 4 0-16,0 4 0 16,0 0 0-16,0 0 0 15,0 0 0-15,0 9 0 16,0 8 0-16,0 10 0 0,0 3 0 16,0 8 0-16,-14 3 0 15,-1 4 0-15,-6 2 0 16,2 0 0-16,-4-2 0 15,5-4 0-15,3-3 0 16,1-1 0-16,3-3 0 16,5-7 0-16,-4 0 0 15,8-6 0-15,0-7 0 16,2-2 0-16,0-5 0 16,0-3 0-16,0-2 0 15,0-2 0-15,4 0 0 0,12 0 0 16,9 0 0-16,6-6 0 15,5-8 0 1,1-2 0-16,6-2 0 16,-3-1 0-16,-4 2 0 0,-12 1 0 15,-1 3 0-15,-10 3 0 16,-7 7 0-16,1 1 0 16,-4 2 0-16,-3 0 0 15,0 0 0-15,0 0 0 16,-10 10 0-16,-12 8-233 15,-4-2-1329-15</inkml:trace>
  <inkml:trace contextRef="#ctx0" brushRef="#br2" timeOffset="200895.44">8368 13445 1810 0,'0'0'796'16,"0"0"-429"-16,0 0 109 16,0 0-201-16,0 0-35 15,0 0-108-15,0 0-132 16,31-27 0-16,-13 8 0 15,6-9 0-15,3-6 0 16,4-6 0-16,-2-4 0 16,5-6 0-16,-5-5 0 15,-7-1 0-15,5 2 0 16,-10 6 0-16,2 9 0 16,-11 13 0-16,1 10 0 0,-2 8 0 15,-2 8 0-15,-1 0 0 16,0 4 0-16,9 18 0 15,-1 7 0-15,1 5 0 16,3 2 0-16,-1 2 0 16,1-1 0-16,-1-2 0 15,6 1 0-15,-1-3 0 16,-3-4 0-16,2-2 0 16,-2-8 0-16,-3-1 0 15,-6-5 0-15,4-5 0 16,-5-2 0-16,-5-2 0 15,-2-2 0-15,0 0 0 16,0-2 0-16,0 0 0 0,0 0 0 16,0 0 0-1,-9 0 0-15,-18 0 0 0,-16 0 0 16,-5 1 0-16,-10 2 0 16,-7-1 0-16,7 0 0 15,7 0 0-15,9-2 0 16,5 3 0-16,16-3 0 15,7 0 0-15,7 0 0 16,5 0 0-16,2 0 0 16,0 0 0-16,0 0 0 15,0 0 0-15,0 0 0 16,2 0 0-16,19 0 0 0,0 0 0 16,14-3 0-16,29-6-192 15,-4 1-719-15,-2-4-610 0</inkml:trace>
  <inkml:trace contextRef="#ctx0" brushRef="#br2" timeOffset="201511.59">9210 13000 793 0,'0'0'1117'0,"0"0"-492"15,0 0-91-15,0 0-177 0,0 0-23 16,0 0 2-16,0 0-336 16,5-66 0-16,-5 66 0 15,5 0 0-15,-3 12 0 16,2 10 0-16,-2 4 0 16,5 9 0-16,-3 0 0 15,1 5 0-15,2 1 0 16,-3-2 0-16,-2-2 0 15,-2-4 0-15,5-3 0 16,-5-2 0-16,2-3 0 16,0-7 0-16,0-4 0 15,0-4 0-15,0-5 0 16,6-2 0-16,-4-3 0 16,-2 0 0-16,7 0 0 15,5-3 0-15,1-12 0 0,3-5 0 16,7-8 0-16,1-5 0 15,3-4 0-15,4-9 0 16,-1-3 0-16,4-3 0 16,-5 3 0-16,-4 2 0 15,-3 7 0-15,-2 8 0 16,-4 5 0-16,0 8 0 16,-2 3 0-16,-8 4 0 15,3 4 0-15,-8 4 0 16,4 0 0-16,-7 1 0 15,0 3 0-15,0 0 0 16,0 0 0-16,0 0 0 16,0 0 0-16,0 0 0 15,0 0 0-15,0 0 0 16,0 0 0-16,0 0 0 16,0 0 0-16,-27 0 0 0,-2 11 0 15,-9-6-1105-15</inkml:trace>
  <inkml:trace contextRef="#ctx0" brushRef="#br2" timeOffset="202141.27">7884 12273 1091 0,'0'0'1390'16,"0"0"-653"-16,0 0-205 15,0 0-186-15,0 0-346 16,0 0 0-16,0 0 0 16,-53-21 0-16,17 16 0 15,-7 2 0-15,1-1 0 16,5-1 0-16,3 5 0 15,7-3 0-15,11 1 0 16,8 0 0-16,3 2 0 0,5 0 0 16,0 0 0-16,0 0 0 15,0 0 0-15,0 0 0 16,5 0 0-16,10 0 0 16,5 0 0-16,16 14-330 15,-5 2-539-15,-2-2-596 0</inkml:trace>
  <inkml:trace contextRef="#ctx0" brushRef="#br2" timeOffset="202398.46">7793 12424 2061 0,'0'0'1024'0,"0"0"-412"0,-4 0-213 15,-17 0-399-15,-8 0 0 16,-2 0 0-16,-2 0 0 15,4 0 0-15,2 0 0 16,11 0 0-16,7 0 0 16,5 0 0-16,4 0 0 15,0 0 0-15,0 0 0 16,0 0 0-16,0 0 0 16,0 0 0-16,6 0 0 15,17 0 0-15,-7 0-497 0,-3 0-652 16</inkml:trace>
  <inkml:trace contextRef="#ctx0" brushRef="#br2" timeOffset="203509.91">6645 12037 874 0,'0'0'619'0,"0"0"-85"15,0 0-54-15,0 0-130 0,0 0-31 16,0 0-42-16,0 0-15 15,35-58-52-15,-35 43-39 16,0-5-171-16,-13 1 0 16,-1-2 0-16,-5-2 0 15,-6 2 0-15,1 4 0 16,-8 0 0-16,3 5 0 16,-4 5 0-16,0 2 0 15,-1 4 0-15,5 1 0 16,5 0 0-16,-3 0 0 15,2 1 0-15,0 9 0 16,2 3 0-16,0 1 0 0,3 2 0 16,2 1 0-1,2 4 0-15,3-1 0 0,2 4 0 16,2 1 0 0,0-2 0-16,2 2 0 0,3-1 0 15,-1 1 0-15,5-1 0 16,0 3 0-16,0-1 0 15,0-2 0-15,5 0 0 16,6-2 0-16,4-2 0 16,-1-2 0-16,6-2 0 15,0-3 0-15,3 0 0 16,-2-3 0-16,8-1 0 16,0-4 0-16,0 1 0 0,0-4 0 15,7-2 0-15,0 0 0 16,-2 0 0-16,-1 0 0 15,-2-4 0-15,-6-2 0 16,-6 3 0-16,0-2 0 16,-9 3 0-16,0 0 0 15,-1-1 0-15,-5 3 0 16,-2 0 0-16,-2 0 0 16,-20 0 0-16,-14 0-537 15,-10 7-1365-15</inkml:trace>
  <inkml:trace contextRef="#ctx0" brushRef="#br2" timeOffset="204299.51">6415 12571 1575 0,'0'0'587'16,"0"0"-226"-16,0 0 155 0,0 0-246 15,0 0-28-15,0 0-56 16,0 0-61-16,-11 12 109 16,-20 8-234-16,-7 4 0 15,-11 3 0-15,-14 2 0 16,-1 2 0-16,-10 1 0 16,-4-5 0-16,4-1 0 15,3-4 0-15,11-4 0 16,14-6 0-16,11-1 0 15,16-6 0-15,7-3 0 16,10-2 0-16,2 0 0 16,0 0 0-16,0-4 0 0,0-11 0 15,10-3 0 1,0-5 0-16,9-2 0 16,-4 0 0-16,1 1 0 15,-3 4 0-15,-5 5 0 0,2 2 0 16,-6 6 0-16,-2 7 0 15,-2 0 0-15,0 0 0 16,0 0 0-16,0 0 0 16,0 9 0-16,-2 5 0 15,-12 6 0-15,1 3 0 16,-3-2 0-16,-3 1 0 16,-4 3 0-16,8-4 0 0,-1 3 0 15,8-2 0-15,1 1 0 16,4-4 0-16,3-1 0 15,0 0 0-15,5-3 0 16,10-4 0-16,6 0 0 16,-2-5 0-16,4-2 0 15,1-4 0-15,-1 0 0 16,-4 0 0-16,-3 0 0 16,-3 0 0-16,-1 0 0 15,-3 0 0-15,-3-2 0 16,-4-5 0-16,-10-5 0 15,-21 3-553-15,-15 1-1143 0</inkml:trace>
  <inkml:trace contextRef="#ctx0" brushRef="#br2" timeOffset="205585.43">4209 13655 1994 0,'0'0'478'15,"0"0"-253"-15,0 0 287 16,0 0-229-16,0 0-86 0,0 0 10 15,0 0-7-15,149-96-200 16,-94 57 0-16,7-12 0 16,8-7 0-16,1-7 0 15,2-1 0-15,1-2 0 16,-7 3 0-16,-7 0 0 16,-10 9 0-16,-11 8 0 15,-10 7 0-15,-8 9 0 16,-8 10 0-16,-5 6 0 15,-2 4 0-15,-4 4 0 16,0 4 0-16,-2 0 0 16,0 2 0-16,0 2 0 0,0 0 0 15,0 0 0-15,0 0 0 16,0 0 0 0,-2 6 0-16,-12 9 0 15,-3 5 0-15,-8 3 0 0,-4 6 0 16,-7 0 0-16,-9 4 0 15,-6-1 0-15,-8 2 0 16,-7 0 0-16,-1 0 0 16,1-4 0-16,1 0 0 15,5-4 0-15,4-1 0 16,9-6 0-16,5-4 0 16,11-3 0-16,6-7 0 15,8-2 0-15,5-3 0 0,5 0 0 16,3 0 0-1,2 0 0-15,0-11 0 0,0-3 0 16,0-3 0-16,-1-3 0 16,3-4 0-16,0-1 0 15,0-1 0-15,0 0 0 16,0-1 0-16,5 6 0 16,5 3 0-16,-1 2 0 15,1 4 0-15,-2 2 0 16,1 6 0-16,-3 0 0 15,4 4 0-15,3 0 0 16,1 0 0-16,-1 6 0 16,3 6 0-16,-5 2 0 15,-5 4 0-15,-6 3 0 16,0 2 0-16,-4 0 0 0,-23 6 0 16,-11 0 0-16,-9-2 0 15,-6-1 0-15,0 1 0 16,-1-5 0-16,4-4 0 15,13-6 0-15,10-4 0 16,10-5 0-16,10-3 0 16,2 0 0-16,5 0 0 15,0-15 0-15,0-4 0 16,0-2 0-16,0-2 0 16,0 1 0-16,0 5 0 15,5 0 0-15,-3 6 0 16,-2 1 0-16,0 3 0 15,0 3 0-15,0 2 0 16,0 0 0-16,-9 2 0 16,-6 0 0-16,-4 0 0 15,-7 0 0-15,-3 0 0 0,-3 10 0 16,-3 2 0-16,-3 0 0 16,3 4 0-16,1-1 0 15,3-2 0-15,6-1 0 16,5 0 0-16,7 1 0 15,4-5 0-15,2 0 0 16,5-3 0-16,2 2 0 16,0-3 0-16,0 1 0 15,0-2 0-15,14 1 0 0,5-4 0 16,6 0 0-16,6 0 0 16,5 0 0-1,4-4 0-15,2-6 0 16,0-2 0-16,1-1 0 0,-3 1 0 15,-7 1 0-15,-1-1 0 16,-8 2 0-16,-1-3 0 16,4-5-147-16,-6 3-532 15,-5-6-489-15</inkml:trace>
  <inkml:trace contextRef="#ctx0" brushRef="#br2" timeOffset="205798">4159 12842 1886 0,'0'0'820'15,"0"0"-275"-15,0 0-200 16,0 0-108-16,0 0-84 16,0 0-87-16,0 0-38 15,-125 25-28-15,90-11-47 16,-12 10-190-16,7-4-541 15,2-4-773-15</inkml:trace>
  <inkml:trace contextRef="#ctx0" brushRef="#br2" timeOffset="206191.55">3089 13293 1906 0,'0'0'665'0,"0"0"-126"16,0 0 11-16,0 0-265 15,0 0-134-15,0 0-151 16,0 0 0-16,0 53 0 16,5-16 0-16,3 1 0 0,4 3 0 15,-1-6 0 1,0-1 0-16,-4-8 0 0,0-5 0 16,-3-10 0-16,-2-3 0 15,0-5 0-15,-2-3 0 16,0 0 0-16,0 0 0 15,0-8 0-15,-8-29-228 16,-2 5-368-16,-1-6-446 0</inkml:trace>
  <inkml:trace contextRef="#ctx0" brushRef="#br2" timeOffset="207646.14">2969 12747 1527 0,'0'0'676'16,"0"0"-216"-16,0 0 78 16,0 0-211-16,0 0-86 15,0 0-86-15,0 0-88 16,-7-18-4-16,0 36-21 16,1 2-42-16,-1 4 0 15,1 3 0-15,3 1 0 16,3 0 0-16,0-1 0 15,0 2 0-15,0-3 0 16,0-6 0-16,9-2 0 16,6-4 0-16,3-6 0 0,3-2 0 15,4-4 0-15,-2-2 0 16,4 0 0-16,0 0 0 16,-2-7 0-16,-1-2 0 15,-4-3 0-15,-4 4 0 16,-5 0 0-16,-5 4 0 15,-4 2 0-15,1 2 0 16,-3 0 0-16,0 0 0 16,0 0 0-16,-3 0 0 15,-12 0 0-15,-7 8 0 16,-7 4 0-16,-7 0 0 16,-4 4 0-16,-5 0 0 15,1 1 0-15,-1-4 0 16,7-1 0-16,5-2 0 0,6-2 0 15,8-5 0-15,5 0 0 16,5-3 0-16,7 0 0 16,0 0 0-16,2 0 0 15,-2 0 0-15,-4-3 0 16,4-8 0-16,-4-4 0 16,1-2 0-16,-1-3 0 15,2-6 0-15,-4-4 0 16,2-2 0-16,-1-2 0 15,-1-1 0-15,0 4 0 16,2 2 0-16,-1 5 0 16,3 2 0-16,2 6 0 15,0 4 0-15,-1 4 0 0,3 2 0 16,-2 4 0 0,2 0 0-16,0 2 0 0,0 0 0 15,0 0 0-15,0 0 0 16,0 10 0-16,0 9 0 15,0 4 0-15,11 10 0 16,0 3 0-16,1 4 0 16,1 0 0-16,-5-2 0 15,2-2 0-15,-2-4 0 16,-3-2 0-16,-1-4 0 16,-4-2 0-16,0-2 0 15,0-4 0-15,0-2 0 16,-2-4 0-16,-11 0 0 15,-5-1 0-15,-3-4 0 16,-2-3 0-16,-2-1 0 0,2-3 0 16,-1 0 0-16,4-3 0 15,0-12 0-15,2-4 0 16,2-3 0-16,0-2 0 16,6 4 0-16,3 3 0 15,3 6 0-15,2 8 0 16,2 3 0-16,0 0 0 15,0 0 0-15,0 11 0 16,6 12 0-16,1 1 0 16,-5 2 0-16,-2 1 0 15,0 1 0-15,-11-1 0 0,-14-4 0 16,-6-1 0 0,-2-4 0-16,-3-3 0 15,0-3 0-15,5-9 0 0,2 0 0 16,5-3 0-16,6 0 0 15,-1-10 0 1,9-8 0-16,-1-3 0 0,7 0 0 16,1-2 0-16,3 6 0 15,0-1 0-15,0 4 0 16,9 3 0-16,6 4 0 16,1 2 0-16,1 5 0 15,2 0 0-15,-3 0 0 16,-1 5 0-16,-4 6 0 15,-4 6 0-15,-3 0 0 0,-4 3 0 16,0 2 0-16,-4 2 0 16,-21 1 0-16,-6-4 0 15,-10 4 0-15,-5-4 0 16,-5 0 0-16,0-1 0 16,-1-3 0-16,5-5 0 15,7-3 0-15,5-4 0 16,6-2 0-16,4-3 0 15,5 0 0-15,2 0 0 16,2-6 0-16,3-8 0 16,-1-2 0-16,4-6 0 15,-3-2 0-15,1-4 0 16,3 2 0-16,5-3 0 16,4 3 0-16,0 3 0 15,48-8-33-15,2 7-620 0,4 0-338 0</inkml:trace>
  <inkml:trace contextRef="#ctx0" brushRef="#br2" timeOffset="207982.29">3368 12468 643 0,'0'0'1270'0,"0"0"-929"0,0 0-13 16,0 0 49-16,0 0-70 16,0 0-94-16,0 0 13 15,-56 15-32-15,16 6-61 16,-3 4-69-16,-3 1-64 15,-1 0 0-15,0 0 0 16,0-2 0-16,7-1 0 16,3-6 0-16,5-1 0 15,6 0-24-15,-8 7-263 0,10-3-279 16,-1-5-316-16</inkml:trace>
  <inkml:trace contextRef="#ctx0" brushRef="#br2" timeOffset="208299.17">2442 12922 1773 0,'0'0'605'0,"0"0"-112"15,0 0-33-15,0 0-164 16,16-111-25-16,-16 87-73 0,0 2-198 16,-8 3 0-16,-6 4 0 15,1 7 0-15,-1 4 0 16,1 4 0-16,-1 0 0 16,-1 7 0-16,-1 13 0 15,1 1 0-15,-4 3 0 16,4 3 0-16,-1 6-206 15,5-6-432-15,3-8-504 0</inkml:trace>
  <inkml:trace contextRef="#ctx0" brushRef="#br2" timeOffset="208551.84">1845 12847 2264 0,'0'0'773'16,"0"0"-288"-16,0 0 89 16,0 0-574-16,0 0 0 15,0 0 0-15,0 0 0 16,5 0 0-16,-3 4 0 15,7 4-237-15,0 0-700 16,-2-1-1639-16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2155.72363" units="1/cm"/>
          <inkml:channelProperty channel="Y" name="resolution" value="3449.15796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1-10-28T08:21:21.291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8207 3592 1624 0,'0'0'735'16,"0"0"-357"-16,0 0 90 16,0 0-230-16,0 0-44 15,0 0-19-15,-2-67-38 16,-5 56 10-16,-1-1-147 15,-2 1 0-15,-3-1 0 16,0-2 0-16,-5-2 0 16,0 2 0-16,-2-3 0 15,-2 4 0-15,1 0 0 16,2 3 0-16,1 2 0 16,-3 3 0-16,2 0 0 15,-4 4 0-15,3-2 0 0,-4 3 0 16,-3 0 0-1,5 0 0-15,-3 0 0 0,0 0 0 16,4 0 0 0,-2 7 0-16,-4 0 0 0,7 3 0 15,-4 1 0-15,2 1 0 16,-1 2 0-16,-4 0 0 16,8 2 0-16,-4 1 0 15,5 3 0-15,-1-1 0 16,-2 3 0-16,3 0 0 15,1 2 0-15,-4 0 0 16,11 1 0-16,-4-4 0 0,1 1 0 16,4 0 0-16,2 1 0 15,2-1 0-15,1 0 0 16,2-3 0-16,0 2 0 16,0-1 0-16,2-2 0 15,0-2 0-15,0 2 0 16,0-2 0-16,0-2 0 15,0 2 0-15,0-2 0 16,2 2 0-16,2-2 0 16,0 2 0-16,5-2 0 15,-4-2 0-15,4 1 0 16,-3-3 0-16,1-1 0 16,0 0 0-16,2-2 0 15,-3 2 0-15,3-2 0 16,1 0 0-16,-4-2 0 0,1 2 0 15,-1-3 0-15,-2 1 0 16,6-1 0-16,-1 0 0 16,-3 1 0-16,4-1 0 15,-2-3 0-15,1 2 0 16,-3-3 0-16,8 0 0 16,-1 1 0-16,1-1 0 15,-1 0 0-15,3 0 0 16,-1 0 0-16,4 0 0 15,-4 0 0-15,3 0 0 16,-1 0 0-16,-1 0 0 16,-1 0 0-16,4 0 0 15,-3-1 0-15,-1-2 0 16,-1 3 0-16,-1-1 0 16,-3 1 0-16,0-3 0 0,-6 3 0 15,3-1 0 1,-3 1 0-16,-2-2 0 0,3 2 0 15,-3 0 0-15,1-3 0 16,-3 3 0-16,2-1 0 16,-2-2 0-16,2-2 0 15,0-2-462-15,3-3-1374 0</inkml:trace>
  <inkml:trace contextRef="#ctx0" brushRef="#br0" timeOffset="776.55">8464 3742 1370 0,'0'0'946'0,"0"0"-349"15,0 0-244-15,0 0-13 16,0 0-104-16,0 0-71 16,0 0-76-16,0 0-89 15,0 0 0-15,0 0 0 16,2 0 0-16,9 0 0 15,3 1 0-15,3 2 0 16,1-2 0-16,3 1 0 16,-2 1 0-16,-1-1 0 15,-3-2 0-15,6 2 0 16,-6-2 0-16,-3 0 0 16,-4 0 0-16,3 0 0 15,-1 0 0-15,-6 0 0 0,0 0 0 16,-4 0 0-1,5 0 0-15,-5 0 0 0,0 0 0 16,0 0 0-16,0 0 0 16,0 0 0-16,0 0 0 15,0 0 0-15,0 1 0 16,0 6 0-16,0-4-474 16,-9 4-533-16</inkml:trace>
  <inkml:trace contextRef="#ctx0" brushRef="#br0" timeOffset="1177.12">8441 3967 618 0,'0'0'1292'15,"0"0"-803"-15,0 0-129 16,0 0 7-16,0 0-85 15,0 0-99-15,0 0-54 16,0 0 19-16,0 5 17 16,11-3-102-16,-1 0-63 15,3 1 0-15,3-2 0 16,-1 1 0-16,3 0 0 16,-1 1 0-16,4-3 0 0,-1 1 0 15,2 1 0 1,-2-2 0-16,-2 2 0 0,-3-2 0 15,-1 1 0-15,-1-1 0 16,1 0 0-16,-5 3 0 16,-3-3 0-16,1 0 0 15,-3 0 0-15,-2 0 0 16,1 0 0-16,-3 0 0 16,0 0 0-16,0 0 0 15,0 0 0-15,0-3-72 16,0-8-1212-16</inkml:trace>
  <inkml:trace contextRef="#ctx0" brushRef="#br0" timeOffset="4990.92">9616 3505 796 0,'0'0'1356'15,"0"0"-748"-15,0 0-268 16,0 0 21-16,0 0-110 16,0 0-55-16,0 0-61 15,9-100-82-15,-18 91-53 16,-7 4 0-16,3 3 0 15,-3 2 0-15,-1 0 0 16,-8 0 0-16,-4 3 0 16,2 10 0-16,5 3 0 15,-2 2 0-15,6-1 0 16,5 6 0-16,3 3 0 0,8 0 0 16,2 2 0-16,0-2 0 15,0-2 0-15,14-4 0 16,3-6 0-16,4-7 0 15,1-2 0-15,7-5 0 16,-3 0 0-16,1 0 0 16,0-14 0-16,-2-6 0 15,-5-2 0-15,-3-4 0 16,-3-1 0-16,-3-5 0 16,-2 3 0-16,-2 0 0 15,-5 3 0-15,5 9 0 16,-5 2 0-16,-2 9 0 15,0 3 0-15,2 3 0 16,-2 0 0-16,0 0 0 0,0 3 0 16,2 14 0-1,0 6 0-15,-2 7 0 0,0 1 0 16,0 7 0-16,0 2 0 16,0 1 0-16,0 0 0 15,0-1 0-15,0 1 0 16,0-4 0-16,0 2 0 15,0-3 0-15,0-2 0 16,0-5 0-16,0-3 0 16,0-5 0-16,0-3 0 15,0-5 0-15,0-8 0 0,0 2 0 16,0-6 0-16,0-1 0 16,0 0 0-1,0 0 0-15,0 0 0 16,0 0 0-16,0 0 0 0,0 0 0 15,0 0 0-15,0-1 0 16,0-8 0-16,0 1 0 16,0 2 0-16,5 4-267 15,4 0-1603-15</inkml:trace>
  <inkml:trace contextRef="#ctx0" brushRef="#br0" timeOffset="5365.21">10223 4173 2123 0,'0'0'865'16,"0"0"-558"-16,0 0 10 16,0 0 30-16,0 0-210 15,-137-6-137-15,75 6 0 16,-11-3 0-16,-6 3 0 15,-6 0 0-15,6-1 0 16,-2-2 0-16,4 2 0 16,7-1 0-16,10 2 0 15,11-3 0-15,20 3 0 16,9 0 0-16,11 0 0 0,7 0 0 16,2 0 0-16,0 0 0 15,0 0 0-15,0 0 0 16,0 0 0-16,0 0 0 15,0 0 0-15,4 0 0 16,9 0 0-16,8 0 0 16,-3 0-123-16,-3 6-1020 0</inkml:trace>
  <inkml:trace contextRef="#ctx0" brushRef="#br0" timeOffset="6013.92">9162 4896 2067 0,'0'0'660'16,"0"0"-370"-16,0 0 214 16,0 0-136-16,0 0-161 15,0 0-207-15,0 0 0 16,0 0 0-16,6-12 0 15,3-5 0-15,0-8 0 16,6-5 0-16,6-7 0 16,-4-4 0-16,1-7 0 15,5-2 0-15,-6-2 0 16,-1 0 0-16,-5 5 0 16,-2 8 0-16,-2 9 0 15,-3 7 0-15,-4 9 0 16,5 9 0-16,-5 2 0 15,2 3 0-15,4 0 0 0,1 8 0 16,2 11 0-16,4 4 0 16,3 5 0-16,4 3 0 15,0 3 0-15,5 2 0 16,-5-2 0-16,6 0 0 16,-1-4 0-16,-5-4 0 15,-5-4 0-15,-1-1 0 16,-3-8 0-16,-4-3 0 15,-5-1 0-15,-2-2 0 16,0 0 0-16,-7 0 0 16,-12 1 0-16,-18 2 0 0,0 0 0 15,-12-1 0-15,-7-2 0 16,9 2 0-16,1-1 0 16,7-5 0-1,8 1 0-15,12-1 0 0,5-2 0 16,7-1 0-16,5 0 0 15,2 0 0-15,0 0 0 16,0 0 0-16,0 0 0 16,2 0 0-16,19 0 0 15,8-8 0-15,37-12-59 16,-8 1-757-16,7-4-807 0</inkml:trace>
  <inkml:trace contextRef="#ctx0" brushRef="#br0" timeOffset="6636.09">9851 4570 1840 0,'0'0'618'16,"0"0"-146"-16,0 0 18 15,0 0-127-15,0 0-50 16,0 0-313-16,0 0 0 15,4-20 0-15,-4 20 0 16,2 0 0-16,-2 0 0 16,2 5 0-16,-2 7 0 15,7 8 0-15,-3 6 0 0,-2 1 0 16,8 1 0-16,-6 2 0 16,-2 1 0-16,3-6 0 15,-3 1 0-15,0-4 0 16,2-1 0-16,-4-3 0 15,7-4 0-15,-2-2 0 16,-3-5 0-16,0 0 0 16,3-4 0-16,-5-3 0 15,2 2 0-15,-2-2 0 16,0 0 0-16,2 0 0 16,0 0 0-16,0-2 0 15,9-10 0-15,-1-4 0 16,3-6 0-16,1-5 0 15,-4-5 0-15,11-9 0 16,-6-1 0-16,3-2 0 0,-1 0 0 16,-3 6 0-16,-1 6 0 15,-1 4 0-15,-3 5 0 16,-1 7 0-16,-1 2 0 16,-2 4 0-16,-3 6 0 15,0 0 0-15,-2 3 0 16,0 1 0-16,0 0 0 15,0 0 0-15,0 0 0 16,0 0 0-16,0 0 0 16,0 0 0-16,0 0 0 0,0 0 0 15,0 0 0-15,0 0 0 16,-6 5-881-16</inkml:trace>
  <inkml:trace contextRef="#ctx0" brushRef="#br0" timeOffset="7239.7">11484 4008 2215 0,'0'0'954'16,"0"0"-408"-1,0 0-165-15,0 0-381 0,0 0 0 16,0 0 0-16,0 0 0 15,-31-4 0-15,11 4 0 16,-7 0 0-16,-2 0 0 16,0 2 0-16,5 0 0 15,1 3 0-15,8-4 0 16,3 1 0-16,8-2 0 16,0 2 0-16,-1-2 0 15,5 0 0-15,0 0 0 16,0 0 0-16,0 0 0 0,0 0 0 15,0 0 0 1,0 0 0-16,0 0 0 0,23 2-457 16,-4-2-533-16,6 0-1411 15</inkml:trace>
  <inkml:trace contextRef="#ctx0" brushRef="#br0" timeOffset="7529.96">11511 4171 2096 0,'0'0'758'16,"0"0"-299"-16,0 0 32 15,0 0-199-15,0 0-292 0,0 0 0 16,0 0 0-16,-107 29 0 16,78-24 0-16,11-1 0 15,-2-2 0-15,2 0 0 16,12 0 0-16,-4-2 0 15,8 0 0-15,2 0 0 16,0 0 0-16,0 0 0 16,0 0 0-16,0 0 0 15,0 0 0-15,0 0 0 16,0 0 0-16,0-10 0 16,0-3 0-16,0-4-709 0</inkml:trace>
  <inkml:trace contextRef="#ctx0" brushRef="#br0" timeOffset="9019.94">12750 3549 722 0,'0'0'1271'15,"0"0"-562"-15,0 0-325 16,0 0-8-16,0 0-92 16,0 0-76-16,0 0-66 15,-2-76-142-15,-4 59 0 0,-6 0 0 16,-1 1 0-16,-1 0 0 15,-1 1 0-15,-1 2 0 16,-1 3 0-16,-2 4 0 16,4 2 0-16,-3 1 0 15,-7 3 0-15,4 0 0 16,-6 0 0-16,-2 0 0 16,0 3 0-16,2 2 0 15,2 3 0-15,3 1 0 16,2 1 0-16,4 4 0 15,3-1 0-15,5 6 0 16,-2-1 0-16,-1 3 0 16,5 2 0-16,-2 3 0 15,6 2 0-15,-2 0 0 16,4 3 0-16,0-2 0 16,0 3 0-16,0-2 0 0,0-2 0 15,4 0 0-15,6-3 0 16,-4-4 0-16,5-4 0 15,1-2 0-15,-1-4 0 16,-3 1 0-16,6-2 0 16,-1-2 0-16,1 0 0 15,1-2 0-15,1 0 0 16,-1-2 0-16,6 0 0 16,-2-1 0-16,-1-3 0 15,5 3 0-15,-6-1 0 16,-1-2 0-16,-1 0 0 15,-1 2 0-15,-3-2 0 0,1 0 0 16,-8 0 0-16,7 0 0 16,-7 0 0-16,-2 0 0 15,-2 0 0-15,0-4 0 16,0-2-663-16,-8-2-1211 0</inkml:trace>
  <inkml:trace contextRef="#ctx0" brushRef="#br0" timeOffset="9948.42">13207 4205 561 0,'0'0'1397'0,"0"0"-762"16,0 0-262-16,0 0-6 15,0 0-96-15,0 0-107 16,0 0-10-16,-51 0 20 16,25 0-174-16,-1-2 0 15,-4-1 0-15,-6 2 0 16,4 1 0-16,-5 0 0 16,1 0 0-16,-1 0 0 15,-1 0 0-15,4 0 0 0,-3 0 0 16,-2 0 0-16,4 0 0 15,-2 0 0-15,7 0 0 16,2 0 0-16,2 0 0 16,0 0 0-16,8 0 0 15,-6 0 0-15,7 0 0 16,-4 0 0-16,4 0 0 16,3 0 0-16,-3 0 0 15,-3 0 0-15,6 0 0 16,-1 0 0-16,3 0 0 15,-3 0 0-15,3 0 0 0,-1 0 0 16,-1 0 0 0,-1 0 0-16,1 0 0 0,-1 0 0 15,-1 0 0-15,1 0 0 16,5 0 0-16,0 0 0 16,4 0 0-16,2 0 0 15,3 0 0-15,2 0 0 16,0 0 0-16,0 0 0 15,0 0 0-15,0 0 0 16,0 0 0-16,0 0 0 16,0 0 0-16,0 0 0 15,0 0 0-15,0 0 0 16,0 0 0-16,0 0 0 16,0 0 0-16,0 0 0 15,2 0 0-15,7 0 0 0,5 0 0 16,28-7 0-16,1 4 0 15,-1-6-1199-15</inkml:trace>
  <inkml:trace contextRef="#ctx0" brushRef="#br0" timeOffset="13123.87">12244 4671 1817 0,'0'0'855'0,"0"0"-338"16,0 0 81-16,0 0-289 15,0 0-309-15,0 0 0 16,0 0 0-16,25-63 0 15,-25 63 0-15,0 0 0 16,2 0 0-16,0 0 0 0,2 10 0 16,10 12 0-1,-3 9 0-15,3 4 0 0,-3 2 0 16,-3 4 0-16,6-4 0 16,-7-2 0-16,-3-2 0 15,-2-1 0-15,5-3 0 16,-2-3 0-16,-3-2 0 15,0-4 0-15,5-6 0 16,-5-2 0-16,2-5 0 16,-4-3 0-16,2-2 0 15,3-2 0-15,-2 2 0 16,1-2 0-16,-4 0 0 16,2 0 0-16,5 0 0 15,-1 0 0-15,6 0 0 16,1-8 0-16,5-4 0 0,-3-4 0 15,10-1 0 1,-8-3 0-16,8-1 0 0,-7-4 0 16,3-3 0-16,-6-2 0 15,1-4 0-15,-1-2 0 16,-1 0 0-16,1 0 0 16,-4 2 0-16,3 2 0 15,-1 4 0-15,-2 0 0 16,0 6 0-16,2 4 0 15,-3 4 0-15,-4 5 0 0,-4 4 0 16,3 1 0 0,-3 2 0-16,-2 2 0 15,0 0 0-15,2 0 0 0,-2 0 0 16,0 0 0-16,0 0 0 16,0 0 0-16,0 0 0 15,0 0 0-15,0 0 0 16,0 0 0-16,0 0 0 15,0 0 0-15,0 0 0 16,0 0 0-16,0 0 0 16,-4 2 0-16,-30 10 0 15,5 0-363-15,-4-9-1579 0</inkml:trace>
  <inkml:trace contextRef="#ctx0" brushRef="#br0" timeOffset="16010.3">13914 4046 1272 0,'0'0'902'16,"0"0"-294"-16,0 0-241 15,0 0 91-15,0 0-202 16,0 0-23-16,0 0-233 16,7 0 0-16,4 0 0 15,2 0 0-15,7 0 0 16,9 0 0-16,9 0 0 15,-5 0 0-15,8-1 0 16,-3-6 0-16,-5 1 0 16,-2 2 0-16,-2 1 0 15,-2-2 0-15,-4 1 0 16,-6 2 0-16,-1 1 0 0,-5-2 0 16,-5 3 0-16,2 0 0 15,-4 0 0-15,-2 0 0 16,-2 0 0-16,2 0 0 15,-2 0 0-15,0 0 0 16,0 0 0-16,0 0 0 16,0 0 0-16,0 3 0 15,-2 9 0-15,-12 4-520 16,-1-5-435-16</inkml:trace>
  <inkml:trace contextRef="#ctx0" brushRef="#br0" timeOffset="16330.66">14019 4250 1980 0,'0'0'962'0,"0"0"-454"16,0 0-170-16,0 0-30 15,0 0-308-15,0 0 0 16,0 0 0-16,120 0 0 15,-86 0 0-15,-3 0 0 16,-2 0 0-16,0 0 0 0,-10 0 0 16,2 0 0-1,-7-1 0-15,-6-3 0 0,-1 2 0 16,-3 0 0-16,-2 2 0 16,-2-3 0-16,0 3 0 15,0 0 0-15,0-5 0 16,0 1 0-16,0-4 0 15,0 0 0-15,-2-2-929 16</inkml:trace>
  <inkml:trace contextRef="#ctx0" brushRef="#br0" timeOffset="17725.43">15836 3430 1884 0,'0'0'811'15,"0"0"-437"-15,0 0 106 16,0 0-177-16,0 0-59 16,0 0-244-16,0 0 0 15,-10 0 0-15,-5 0 0 16,-12 5 0-16,-4-1 0 15,-11 2 0-15,-1-2 0 0,-1 2 0 16,-1 1 0-16,5-4 0 16,11-1 0-16,0-1 0 15,13-1 0-15,1 0 0 16,4 0 0-16,6 0 0 16,-2 0 0-16,5 0 0 15,0 0 0-15,2 0 0 16,-2 0 0-16,2 0 0 15,0 0 0-15,0 0 0 16,0 0 0-16,0 0 0 16,0 0 0-16,0 0 0 15,0 0 0-15,0 3 0 16,0 5 0-16,0 1 0 16,0 5 0-16,0 5 0 15,4 3 0-15,5 2 0 16,-4 6 0-16,6 2 0 15,-7 2 0-15,7 2 0 0,-6 0 0 16,4 0 0-16,-5 0 0 16,5 0 0-16,-5 1 0 15,4-1 0-15,-4 1 0 16,-2-2 0-16,-2 2 0 16,2-5 0-16,-2-5 0 15,2-1 0-15,-2-4 0 16,0-4 0-16,0-4 0 15,0-1 0-15,0-3 0 16,0-2 0-16,0-4 0 0,0 0 0 16,0-2 0-1,0-2 0-15,0 2 0 0,0-2 0 16,0 0 0-16,0 0 0 16,0 0 0-16,0 0 0 15,0 0 0-15,0 0 0 16,0 0 0-16,-4 0 0 15,2-7 0-15,-2-2 0 16,4-14-74-16,0 5-812 16,0-1-744-16</inkml:trace>
  <inkml:trace contextRef="#ctx0" brushRef="#br0" timeOffset="18012.2">15735 3974 1835 0,'0'0'819'0,"0"0"-349"16,0 0 47-16,0 0-62 16,0 0-455-16,0 0 0 15,0 0 0-15,-38-4 0 16,9 4 0-16,-2 0 0 16,-9 0 0-16,7 0 0 15,-6 2 0-15,10 0 0 16,8-2 0-16,-2 2 0 15,10-2 0-15,8 0 0 16,-2 3 0-16,7-3 0 0,0 0 0 16,0 0 0-1,0 0 0-15,21-5 0 0,-1-5-459 16,8-1-1008-16</inkml:trace>
  <inkml:trace contextRef="#ctx0" brushRef="#br0" timeOffset="19357.28">18252 3984 212 0,'0'0'1956'0,"0"0"-1243"16,0 0-420-16,0 0 48 16,0 0-21-16,0 0-59 15,0 0-261-15,-111 3 0 16,80-3 0-16,6 0 0 0,2 0 0 16,13 0 0-16,-2 0 0 15,5 0 0-15,5 0 0 16,2-5 0-16,0-3 0 15,0-2 0-15,0 2 0 16,11 0 0-16,5 2 0 16,7 2 0-16,-4 1 0 15,4 3 0-15,-3 0 0 16,-1 0 0-16,0 0 0 16,-11 9 0-16,2 2 0 15,-8 1 0-15,0 3 0 16,-2 3 0-16,0 0 0 0,0 5 0 15,-16-2 0 1,-1 1 0-16,-10 0 0 0,-2-1 0 16,-4-3 0-16,-6-3 0 15,6 0 0-15,-3-3 0 16,5-4 0-16,4 0 0 16,8-4 0-16,3 0 0 15,7-2 0-15,-1-2 0 16,8 0 0-16,0 0 0 15,2 0 0-15,0 0 0 16,0 0 0-16,0 0 0 16,0-8 0-16,0 0 0 15,0-7 0-15,0 0 0 16,0-6 0-16,0-7 0 16,0-3 0-16,0-8 0 0,0-3 0 15,0-2 0-15,0-2 0 16,0 2 0-16,0 6 0 15,0 2 0-15,0 5 0 16,0 7 0-16,0 2 0 16,0 7 0-16,0-2 0 15,0 8 0-15,0 0 0 16,0 5 0-16,0 3 0 16,0-2 0-16,0 3 0 15,0 0 0-15,0 0 0 16,0 0 0-16,0 0 0 15,0 0 0-15,0 0 0 16,0 8 0-16,12 9 0 0,5-2-761 16,-1-5-853-16</inkml:trace>
  <inkml:trace contextRef="#ctx0" brushRef="#br0" timeOffset="19596.91">18455 3604 2560 0,'0'0'746'0,"0"0"-408"15,0 0 114-15,0 0-452 16,0 0 0-16,0 0 0 0,0 0 0 16,2-44 0-16,-2 44 0 15,0 0 0-15,0 0 0 16,0 0 0-16,-11 0 0 15,-5 6-14-15,-24 5-506 16,7 1-289-16,-8-4-752 0</inkml:trace>
  <inkml:trace contextRef="#ctx0" brushRef="#br0" timeOffset="20165.93">17566 3956 616 0,'0'0'952'0,"0"0"-317"16,0 0-100-16,0 0-60 15,0 0-130-15,0 0-53 16,0 0-46-16,0 0-246 16,-8 0 0-16,0 0 0 15,-5 0 0-15,-6 4 0 16,2 8 0-16,-1 3 0 15,-7 2 0-15,8 4 0 0,-1 4 0 16,2 1 0-16,3 1 0 16,2-1 0-16,-1-2 0 15,6 3 0-15,-3-7 0 16,-1 3 0-16,4-1 0 16,-7-3 0-16,-1 1 0 15,-1-1 0-15,-3-3 0 16,-2 0 0-16,2-2 0 15,-2-2 0-15,-2-2 0 16,2-2 0-16,-3-4 0 0,6-1 0 16,1-3 0-16,-1 0 0 15,3 0 0 1,1 0 0-16,1-9 0 0,3-5 0 16,9-21-354-16,0 3-686 15,15-5-1299-15</inkml:trace>
  <inkml:trace contextRef="#ctx0" brushRef="#br0" timeOffset="20428.14">17407 3505 2189 0,'0'0'596'16,"0"0"-216"-16,0 0 4 0,0-118-5 15,0 100-211-15,0 8-168 16,0 7 0-16,0 3 0 15,0 0 0-15,0 15 0 16,0 10 0-16,0 11 0 16,0 8 0-16,-7 3 0 15,1 1 0-15,-5-2 0 16,-1-1 0-16,-3-6 0 16,-1-2 0-16,1-8 0 15,-21 4-212-15,7-9-663 16,0-10-832-16</inkml:trace>
  <inkml:trace contextRef="#ctx0" brushRef="#br0" timeOffset="21031.24">16812 3979 2331 0,'0'0'692'0,"0"0"-356"15,0 0 175-15,0 0-285 16,0 0-226-16,0 0 0 16,0 0 0-16,4 0 0 15,5 0 0-15,3 0 0 16,3 0 0-16,1 3 0 16,-1 5 0-16,3 4 0 15,-3 2 0-15,4 2 0 16,-11 2 0-16,4 0 0 15,-3 2 0-15,-7-3 0 0,0 0 0 16,-2-2 0-16,0 1 0 16,0-2 0-16,0-1 0 15,-11-1 0-15,4 1 0 16,-4-3 0-16,0 0 0 16,-5-2 0-16,3 0 0 15,-3 0 0-15,3 0 0 16,-3-1 0-16,3 0 0 15,-1-1 0-15,-1-2 0 16,-1 2 0-16,1-4 0 16,1 2 0-16,1-1 0 0,-1-3 0 15,3 3 0 1,5-1 0-16,-5 0 0 0,8-2 0 16,-4 0 0-16,5 2 0 15,0-2 0-15,2 0 0 16,0 0 0-16,0 0 0 15,0 0 0-15,0 0 0 16,0 0 0-16,0 0 0 16,0 0 0-16,0 0 0 15,0 0 0-15,0 0 0 16,0 0 0-16,9-2 0 16,11-10-534-16,9-2-1972 0</inkml:trace>
  <inkml:trace contextRef="#ctx0" brushRef="#br0" timeOffset="22657.5">31966 3974 955 0,'0'0'553'16,"0"0"-244"-16,0 0 76 0,0 0 0 16,0 0-101-16,0 0-81 15,0 0-64-15,0-14-62 16,0 14-24-16,-7 14 0 16,-3 4 37-16,0 4 12 15,-3 5-39-15,1 0-14 16,1 1-2-16,3-2-32 15,-2-3 7-15,4-4-7 16,-3-1-14-16,5-3 26 16,-3-5-13-16,2-2 5 15,3-5 10-15,-7 0-20 16,3-3 16-16,-6 0 4 16,-3 0-2-16,-6 0 45 0,-8-3-27 15,-2-8-45-15,-4-4 0 16,-3 0 0-16,5-5 0 15,-6 0 0-15,8 0 0 16,0-2 0-16,5 0 0 16,-1-1 0-16,2 3 0 15,3-2 0-15,-7 4 0 16,4-2 0-16,3 5 0 16,2-2 0-16,2 3 0 15,3 4 0-15,1 2 0 16,3 2 0-16,2-2 0 15,0 2 0-15,-4-5 0 16,0 4 0-16,-3-5 0 16,-5 2 0-16,4-2 0 0,-1 2 0 15,3 2 0 1,-1-3 0-16,-2 6 0 0,7-3 0 16,-2 1 0-16,-3 0 0 15,-2-1 0-15,2 0 0 16,-1 0 0-16,-3-3 0 15,1 3 0-15,0-2 0 16,1 2 0-16,-3-1 0 16,2-1 0-16,1 1 0 15,0 1 0-15,7 3 0 16,-2-1 0-16,4 2 0 0,2 0 0 16,-2-1 0-1,5 3 0-15,-3 0 0 16,2-1 0-16,3 3 0 15,2 0 0-15,-2-2 0 0,-3 2 0 16,3-3 0-16,2 3 0 16,-2 0 0-16,2 0 0 15,0-2 0-15,-2 2 0 16,0 0 0-16,2 0 0 16,-5 0 0-16,3-2 0 15,2 2 0-15,0 0 0 16,0 0 0-16,0 0 0 15,0 0 0-15,0 0 0 16,0 0 0-16,0 0 0 16,0 0 0-16,0 0 0 0,0 0 0 15,0 0 0-15,0 9 0 16,7 7 0-16,13 16-227 16,2-3-554-1,-2-2-701-15</inkml:trace>
  <inkml:trace contextRef="#ctx0" brushRef="#br0" timeOffset="45233.92">20145 10569 2009 0,'0'0'695'0,"0"0"-378"16,0 0 46-1,0 0-58-15,0-120-91 16,0 89-21-16,-10-1-193 16,6 9 0-16,-5 7 0 0,7 4 0 15,0 8 0-15,2 4 0 16,0 0 0-16,0 8 0 15,0 18 0-15,0 10 0 16,0 7 0-16,0 6 0 16,0 1 0-16,0-1 0 15,0-5 0-15,0-6 0 16,0-9 0-16,0-4 0 0,0-6 0 16,0-10 0-1,0-5 0-15,0-3 0 0,0-1 0 16,0 0 0-16,0 0 0 15,0-3 0-15,0-13 0 16,0-12-86-16,0 3-645 16,-14-2-674-16</inkml:trace>
  <inkml:trace contextRef="#ctx0" brushRef="#br0" timeOffset="46813.63">19779 10473 1540 0,'0'0'924'0,"0"0"-319"0,0 0-147 15,0 0-173-15,0 0-1 16,0 0-284-16,0 0 0 16,7-101 0-16,-5 72 0 15,2-3 0-15,-2 0 0 16,5 0 0-16,-5 7 0 15,-2 6 0-15,2 5 0 16,-2 7 0-16,0 6 0 16,0 1 0-16,0 0 0 15,0 0 0-15,0 1 0 16,0 13 0-16,0 2 0 16,0 7 0-16,0 0 0 15,0 6 0-15,-2 0 0 16,-2 0 0-16,-5 0 0 15,3-2 0-15,-4-1 0 0,-3-2 0 16,0-2 0 0,-3-2 0-16,-2-2 0 0,-8-2 0 15,-1-1 0-15,-4-4 0 16,-10 0 0-16,-3-4 0 16,-3 0 0-16,-6 0 0 15,-5 0 0-15,-2-2 0 16,-8 2 0-16,-3-3 0 15,0-1 0-15,-3 0 0 16,1-2 0-16,4-1 0 16,13 0 0-16,11 0 0 15,16 0 0-15,12 0 0 16,7 0 0-16,6 0 0 16,4 0 0-16,0 0 0 15,0 0 0-15,0 0 0 0,0 0 0 16,7 0 0-16,8 0 0 15,10 0 0-15,4 0 0 16,0 4 0-16,0 5 0 16,-2 1 0-16,-8 2 0 15,2 0 0-15,-8 2 0 16,-6 2 0-16,0-2 0 16,-7 4 0-16,0-2 0 15,0 2 0-15,-14 0 0 16,-10-1 0-16,-3-5 0 0,-4 1 0 15,-10-3 0-15,-1-4 0 16,0-1 0-16,-3-4 0 16,10-1 0-16,-3 0 0 15,11 0 0-15,7 0 0 16,-1-1 0-16,6-10 0 16,4-1 0-16,4 1 0 15,-2-4 0-15,5-1 0 16,2-2 0-16,2-3 0 15,0 1 0-15,0 3 0 16,0 3 0-16,0 4 0 16,0 2 0-16,0 6 0 15,0 0 0-15,0 2 0 0,0 0 0 16,0 0 0 0,0 0 0-16,0 7 0 0,0 8 0 15,-2 1 0-15,-12-1 0 16,-1 5 0-16,-10-6 0 15,-6 4 0-15,-7-7 0 16,3-1 0-16,-4-2 0 16,10-4 0-16,7-4 0 15,6 0 0-15,10 0 0 16,-3 0 0-16,7-7 0 16,-1-10 0-16,1-1 0 15,2 0 0-15,0-2 0 16,0 0 0-16,0 0 0 15,0 2 0-15,0-1 0 16,0 5 0-16,0 0 0 16,0 5 0-16,0 0 0 15,-7 4 0-15,3-2 0 0,-9 4 0 16,1-1 0-16,-3-1 0 16,-3 3 0-16,-5 2 0 15,2 0 0-15,-6 0 0 16,0 0 0-16,2 0 0 15,5 0 0-15,-4 2 0 16,4 5 0-16,-3-2 0 16,4 4 0-16,-6-4 0 15,5 4 0-15,-3-2 0 16,6 2 0-16,1-4 0 16,3 4 0-16,-1-4 0 15,10 4 0-15,-3-4 0 0,5 4 0 16,0-1 0-16,2 2 0 15,0 0 0-15,0 2 0 16,0 0 0-16,0 2 0 16,6-4 0-16,3 2 0 15,5-5 0-15,-3 0 0 16,3-1 0-16,1-2 0 16,3 0 0-16,1-2 0 15,6-2 0-15,4 0 0 16,2 0 0-16,3 0 0 15,-5 0 0-15,2 0 0 0,-2 0 0 16,-2-4 0-16,0-2 0 16,-5 0 0-16,5-1 0 15,-10 2 0-15,4-2 0 16,-8 5 0-16,-4-3 0 16,2 1 0-16,-2 1 0 15,-5 0 0-15,8-3 0 16,-8 2-206-16,5-4-934 0</inkml:trace>
  <inkml:trace contextRef="#ctx0" brushRef="#br0" timeOffset="47314.47">19233 10493 1106 0,'0'0'1220'0,"0"0"-603"0,0 0-90 16,0 0-226-16,0 0-73 15,0 0-131-15,0 0-97 16,11-121 0-16,-15 100 0 15,-5 3 0-15,4 4 0 16,-2 6 0-16,5 4 0 16,-2 2 0-16,-5 2 0 15,-3 0 0-15,4 4 0 16,-8 10 0-16,-2 3 0 16,2 3 0-16,1 1 0 15,1 1 0-15,1 5-200 16,-1-8-406-16,8-3-319 0</inkml:trace>
  <inkml:trace contextRef="#ctx0" brushRef="#br0" timeOffset="47545.08">18769 10377 2342 0,'0'0'869'0,"0"0"-329"16,0 0-195-16,0 0-345 0,0 0 0 16,0 0 0-1,0 0 0-15,-2 0 0 0,2 0 0 16,-5 0 0-16,3 0 0 16,-4 0-219-16,-4 0-505 15,-5 0-513-15</inkml:trace>
  <inkml:trace contextRef="#ctx0" brushRef="#br0" timeOffset="47731.35">18386 10297 2109 0,'0'0'894'0,"0"0"-428"15,0 0-110-15,0 0-85 16,-130-10-271-16,99 10 0 0,5 0 0 15,1 0 0-15,9 2 0 16,5 14 0-16,5 0-206 16,4-4-800-16</inkml:trace>
  <inkml:trace contextRef="#ctx0" brushRef="#br0" timeOffset="49328.61">17122 10747 1506 0,'0'0'887'16,"0"0"-421"-16,0 0-250 15,0 0-28-15,0 0-49 16,0 0-60-16,0 0-10 16,-79-17 2-16,77 11-4 15,2 2 8-15,0-2 0 16,0-2-27-16,0 2-6 0,10-2-34 16,7 0 2-1,3 4-10-15,7 0 2 0,0 4-2 16,2 0 1-1,-7 0 5-15,-4 0 14 0,-5 0-5 16,-6 1-5-16,0 4 7 16,-7 2-16-16,0 0 11 15,0 0-3-15,-7 2-3 16,-11 1 24-16,-9 0-9 16,-6-2-21-16,-9-1 0 15,-5 0 0-15,-2-1 0 16,8-2 0-16,8 0 0 0,6-2 0 15,12 0 0-15,3-2 0 16,8 0 0-16,4 0 0 16,-2 0 0-16,2 0 0 15,0 0 0-15,0-8 0 16,0-4 0-16,0-2 0 16,0-2 0-16,0-6 0 15,0-4 0-15,4-3 0 16,10-5 0-16,-1-2 0 15,3 0 0-15,-1 2 0 16,-1 5 0-16,-1 4 0 16,0 4 0-16,-3 9 0 15,-4 3 0-15,-6 3 0 16,0 2 0-16,0 2 0 16,0 2 0-16,0 0 0 0,0 0 0 15,0 0 0-15,0 0 0 16,0 0 0-16,0 10 0 15,-4 1 0-15,-12 3 0 16,-8 5 0-16,-3 1 0 16,-9 2 0-16,-4 2 0 15,-2 1 0-15,1-2 0 16,1 2 0-16,7-1 0 16,4-2 0-16,2-3 0 15,0 2 0-15,10 1 0 16,-1-2 0-16,3 0 0 15,3 0 0-15,1 0 0 16,7 0 0-16,4-4 0 16,0 0 0-16,0-4 0 15,4 0 0-15,9-3 0 0,3-1 0 16,-1-5 0-16,3 1 0 16,-5-4 0-16,1 0 0 15,-3 0 0-15,-7 0 0 16,4 0 0-16,-6 0 0 15,-2 0 0-15,0 0 0 16,0 0 0-16,0 0 0 16,0 0 0-16,-14 0 0 15,-1 0 0-15,-12 0 0 16,-4 0 0-16,-8 0 0 16,2 0 0-16,-3 0 0 0,2 0 0 15,9 0 0 1,7 0 0-16,3 0 0 15,15 0 0-15,2 0 0 16,2 0 0-16,0 0 0 0,0 0 0 16,0-6 0-16,0-6 0 15,0-2 0-15,0-4 0 16,0-5 0-16,0-2 0 16,0-8 0-16,4-2 0 15,8-5 0-15,-3-3 0 16,-3 1 0-16,4 5 0 15,-6 2 0-15,-2 9 0 0,5 4 0 16,-5 6 0-16,-2 6 0 16,2 1 0-16,-2 7 0 15,0-1 0-15,0 1 0 16,0 2 0-16,0 0 0 16,0 0 0-16,2 0 0 15,0 0 0-15,8 0 0 16,3 12 0-16,20 6-72 15,5-4-778-15,-5-4-550 0</inkml:trace>
  <inkml:trace contextRef="#ctx0" brushRef="#br0" timeOffset="49621.89">17585 10210 1437 0,'0'0'649'0,"0"0"-172"15,0 0-98-15,0 0-18 16,0 0-68-16,0 0-120 16,0 0-35-16,-33-3 51 15,-3 18-189-15,-6 3 0 16,-5 5 0-16,-7 1 0 15,6 0 0-15,-6-2 0 16,9 0 0-16,3 0 0 16,0-4 0-16,-16 5-326 15,11-2-470-15,3-5-603 0</inkml:trace>
  <inkml:trace contextRef="#ctx0" brushRef="#br0" timeOffset="50237.03">15971 10599 1984 0,'0'0'925'0,"0"0"-454"16,0 0-158-16,0 0-59 0,0 0-105 16,0 0-149-16,0 0 0 15,-35 0 0-15,24 0 0 16,-3 5 0-16,3 6 0 16,3 2 0-16,-4 2 0 15,1 4 0-15,-1-1 0 16,6 0 0-16,-3 2 0 15,7 0 0-15,0-2 0 16,2 2 0-16,0-3 0 0,0-5 0 16,2 2 0-1,9-3 0-15,3-5 0 0,-1 0 0 16,3-2 0-16,-1-4 0 16,3 0 0-16,4 0 0 15,-2 0 0-15,7-10 0 16,-2-4 0-16,-4-3 0 15,4-4 0-15,-2 1 0 16,-7 0 0-16,-8 0 0 16,3 2 0-16,-11 1 0 15,0 4 0-15,0 1 0 16,0 0 0-16,-4 2 0 16,-11-1 0-16,-6 4 0 15,1 1 0-15,-5-1 0 16,6 6 0-16,-4-1 0 0,10 2 0 15,6 0 0-15,0 0 0 16,5 0 0-16,2 0-114 16,0 0-591-16,0 0-364 0</inkml:trace>
  <inkml:trace contextRef="#ctx0" brushRef="#br0" timeOffset="50449.6">16192 10374 2335 0,'0'0'815'0,"0"0"-277"16,0 0-253-16,0 0-162 0,0 0-123 16,0 0 0-1,-115-7 0-15,92 7 0 0,5 10 0 16,5 4-71-16,4-2-710 15,4-2-870-15</inkml:trace>
  <inkml:trace contextRef="#ctx0" brushRef="#br1" timeOffset="55559.71">15169 10822 324 0,'0'0'868'15,"0"0"-483"-15,0 0-76 16,0 0-48-16,0 0-36 16,0 0-28-16,0 0-31 15,0 0 13-15,0 0-19 0,13 0-19 16,8 0-20-1,1 0-28-15,2-3 3 0,5-2-17 16,2 1-5-16,-2-1 5 16,7-2-13-16,-5 2-10 15,-2-2-4-15,-7 1-28 16,-1 2 18-16,-13 2 5 16,1 2-26-16,-7 0 10 15,-2 0-31-15,0 0 0 16,0 0 0-16,-15 0 0 15,-14 0 0-15,-18 0 0 16,-18 0 0-16,-10 0 0 16,-14 0 0-16,-9 0 0 15,-5 4 0-15,-2 2 0 0,10-4 0 16,3 0 0-16,18-2 0 16,16 0 0-16,16 0 0 15,22 0 0-15,9 0 0 16,11 0 0-16,0-2 0 15,0-6 0-15,0-2 0 16,11-2 0-16,5-4 0 16,1 0 0-16,8 0 0 15,4 0 0-15,2-2 0 16,0 4 0-16,0-1 0 16,-4 6 0-16,-2 1 0 15,-10 2 0-15,-5 3 0 16,-6 2 0-16,-4 1 0 15,0 0 0-15,0 0 0 16,0 0 0-16,0 0 0 0,-14 0 0 16,-5 4 0-16,-6 5 0 15,-4 3 0-15,-2 0 0 16,2 1 0-16,2-4 0 16,2 3 0-16,8-3 0 15,3-1 0-15,3-2 0 16,9-3 0-16,0 2 0 15,2-1 0-15,0 4 0 16,0 2 0-16,0 4 0 16,2 2 0-16,7 5 0 15,5-2 0-15,-4 3 0 0,3-2 0 16,1 0 0-16,-1-2 0 16,1 0 0-16,-1-2 0 15,-3-3 0 1,-4-2 0-16,3-1 0 0,-5-3 0 15,-2-3 0-15,-2 0 0 16,0-4 0-16,0 1 0 16,0-1 0-16,0 0 0 15,0 0 0-15,0 0 0 16,0 0 0-16,0 0 0 16,0 0 0-16,0 0 0 15,0 0 0-15,-4-16 0 0,-19-4-546 16,0-3-1110-16</inkml:trace>
  <inkml:trace contextRef="#ctx0" brushRef="#br1" timeOffset="57719.47">13506 10822 1497 0,'0'0'778'0,"0"0"-407"15,0 0 83-15,0 0-159 16,0 0-37-16,0 0-78 16,129-29-31-16,-84 12-35 15,10-7-114-15,3-4 0 16,10-4 0-16,1-3 0 16,2-3 0-16,-5 2 0 15,4 4 0-15,-14 3 0 16,-12 6 0-16,-6 5 0 15,-16 6 0-15,-9 7 0 16,-5 0 0-16,-8 5 0 16,0 0 0-16,0 0 0 15,-10 0 0-15,-11 0 0 0,-18 10 0 16,-14 2 0 0,-17 2 0-16,-9 1 0 0,-31-1 0 15,-23-1 0-15,8-2 0 16,11-4 0-16,23-1 0 15,24-2 0-15,-3-4 0 16,8 0 0-16,20 0 0 16,15 0 0-16,14 0 0 15,10 0 0-15,1-4 0 16,2 0 0-16,0 0 0 0,0 2 0 16,0 1 0-1,0 1 0-15,0 0 0 16,5 0 0-16,10 0 0 15,1 0 0-15,8 7 0 0,-1 5 0 16,-1 4 0-16,1 3 0 16,-6 5 0-16,-1 0 0 15,-12 1 0-15,1-1 0 16,-5-1 0-16,0 0 0 16,-23-9 0-16,-8 3 0 15,-9-7 0-15,-5-2 0 16,-8-4 0-16,2-2 0 15,-1-2 0-15,8 0 0 16,4 0 0-16,11-9 0 16,2-2 0-16,11-4 0 0,3 0 0 15,11 1 0-15,0 2 0 16,2 4 0-16,0 2 0 16,0 4 0-1,0 2 0-15,0 0 0 0,0 0 0 16,0 0 0-16,0 5 0 15,0 6 0-15,0 1 0 16,-10 2 0-16,-9-2 0 16,-12 2 0-16,-8-4 0 15,-1 0 0-15,5-3 0 16,-1-5 0-16,16-2 0 16,5 0 0-16,5 0 0 15,6-7 0-15,2-9 0 0,2-7 0 16,0-3 0-1,0 1 0-15,0-3 0 0,2 3 0 16,0 6 0-16,0 3 0 16,-2 4 0-16,0 1 0 15,0 4 0-15,-8 0 0 16,-11 4 0-16,-2 1 0 16,-6 2 0-16,-6 0 0 15,-6 0 0-15,-1 0 0 16,-2 0 0-16,1 3 0 15,4 6 0-15,1-2 0 16,5 2 0-16,4-2 0 16,7 2 0-16,0-2 0 15,9 2 0-15,2-1 0 0,-2-2 0 16,9 0 0 0,-3 0 0-16,5 2 0 0,0 0 0 15,0-1 0-15,0 4 0 16,0-1 0-16,7-2 0 15,13 0 0-15,2 1 0 16,5-2 0-16,4 0 0 16,5-2 0-16,-1-3 0 15,6-2 0-15,-1 0 0 16,0 0 0-16,0-4 0 16,0-6 0-16,-2-4 0 15,-9 0 0-15,-4 1 0 16,-7 4 0-16,-7 1 0 15,-3 1 0-15,6-2 0 16,-3 3-30-16,0-4-974 0</inkml:trace>
  <inkml:trace contextRef="#ctx0" brushRef="#br1" timeOffset="58145.61">13515 10340 1699 0,'0'0'875'15,"0"0"-352"-15,0 0-139 16,0 0-53-16,0 0-47 16,8-121-284-16,-8 88 0 15,0 6 0-15,0 3 0 16,0 6 0-16,-2 5 0 15,-2 10 0-15,-5 3 0 16,1 0 0-16,-6 9 0 0,-1 12 0 16,-6 4 0-16,4 4 0 15,-6-2-51-15,-8 10-315 16,2-9-430-16,0-6-571 16</inkml:trace>
  <inkml:trace contextRef="#ctx0" brushRef="#br1" timeOffset="58363.38">12993 10301 1709 0,'0'0'1119'0,"0"0"-530"15,0 0-272-15,0 0 45 0,0 0-362 16,0 0 0-16,0 0 0 15,-13 0 0-15,11 0 0 16,-5 0-3-16,-6 0-255 16,1 0-370-16,-1 0-485 0</inkml:trace>
  <inkml:trace contextRef="#ctx0" brushRef="#br1" timeOffset="58536.28">12630 10282 2126 0,'0'0'950'16,"0"0"-497"-16,0 0-179 15,0 0 19-15,-123-1-293 16,99 1 0-16,4 0 0 0,4 6-68 16,14 9-305-16,0-3-571 15</inkml:trace>
  <inkml:trace contextRef="#ctx0" brushRef="#br1" timeOffset="58984.48">11669 10655 1813 0,'0'0'679'0,"0"0"-166"15,0 0-142-15,14-118-30 16,-8 78-77-16,3-2-149 15,-4 5-115-15,-3 10 0 16,5 8 0-16,-5 12 0 0,0 7 0 16,0 2 0-16,0 24 0 15,5 11 0-15,-3 4 0 16,-1 7 0-16,-3 2 0 16,0-4 0-16,0-4 0 15,0-3 0-15,0-9 0 16,0-7 0-16,0-4 0 15,0-7 0-15,0-6 0 16,0-6-80-16,-20 0-220 16,-3-12-421-16,3-6-647 0</inkml:trace>
  <inkml:trace contextRef="#ctx0" brushRef="#br1" timeOffset="60221.28">11330 10314 1914 0,'0'0'610'0,"0"0"-132"16,0 0-125-16,0-106-62 15,0 74-71-15,0-2-67 16,0-2-76-16,0 2-77 16,-2 5 0-16,0 2 0 15,2 8 0-15,0 10 0 16,0 3 0-16,0 4 0 15,0 2 0-15,0 0 0 16,0 5 0-16,0 12 0 16,0 7 0-16,0 5 0 15,0 5 0-15,0 4 0 0,-9-1 0 16,-7 2 0 0,-1 1 0-16,-6-2 0 0,3-3 0 15,-4-2 0-15,2-5 0 16,1-4 0-16,1-7 0 15,0-5 0-15,9-3 0 16,0-4 0-16,2-2 0 16,9-1 0-16,-2-2 0 15,2 0 0-15,0 0 0 16,0 0 0-16,0 0 0 0,0 0 0 16,0 0 0-1,0 0 0-15,4-5 0 0,9 2 0 16,-1-1 0-16,3-1 0 15,1 3 0-15,-1 2 0 16,8 0 0-16,-5 0 0 16,2 0 0-16,-2 0 0 15,-5 0 0-15,3 0 0 16,-3 9 0-16,1-1 0 16,-1 0 0-16,-5 1 0 15,6 0 0-15,-3 3 0 16,-2 0 0-16,-2 1 0 15,-5-1 0-15,-2 0 0 16,0 0 0-16,0-3 0 16,-18 4 0-16,-7-1 0 15,-8-2 0-15,-7 1 0 0,-9-1 0 16,-14 1 0-16,-1-2 0 16,-17 2 0-16,-5-1 0 15,-13 0 0-15,-1-3 0 16,-2 0 0-16,1-7 0 15,12 0 0-15,9 0 0 16,22-8 0-16,15-12 0 16,17-4 0-16,10-6 0 15,12 0 0-15,4 0 0 16,0 1 0-16,0 5 0 16,0 4 0-16,0 6 0 15,0 6 0-15,0 1 0 16,-2 5 0-16,-7-1 0 15,2 3 0-15,-8 0 0 0,-6 0 0 16,2 0 0-16,-4 8 0 16,3 8 0-16,5 2 0 15,3 3 0-15,6 4 0 16,1-1 0-16,5 1 0 16,0-2 0-16,0-4 0 15,11-3 0-15,-7-7 0 16,2-2 0-16,-4-5 0 15,-2-2 0-15,0 0 0 16,0 0 0-16,0 0 0 16,-14 0 0-16,-1-11 0 15,-8 1 0-15,3-1 0 16,-5 0 0-16,1 1 0 0,6 5 0 16,0-2 0-16,7 5 0 15,0 2 0-15,9 0 0 16,-2 0 0-16,1 0 0 15,1 0 0-15,-3 7 0 16,3 3 0-16,2 6 0 16,0 6 0-16,0 2 0 15,0 6 0-15,2 2 0 16,12 1 0-16,-3 0 0 16,0 3 0-16,-2-1 0 15,4-1 0-15,-4-5 0 16,-4 0 0-16,2-5 0 0,-5-2 0 15,0-3 0-15,2-4 0 16,3-6-651 0,0-6-825-16</inkml:trace>
  <inkml:trace contextRef="#ctx0" brushRef="#br1" timeOffset="60467.43">10898 11039 2735 0,'0'0'862'0,"0"0"-607"0,0 0-11 16,0 0-244-16,0 0 0 16,0 0 0-16,0 0 0 15,2 0 0-15,-2 0 0 16,-2 0 0-16,-9 0 0 15,-18 0 0-15,2-2-266 16,-2-12-1297-16</inkml:trace>
  <inkml:trace contextRef="#ctx0" brushRef="#br1" timeOffset="61402.08">9307 10335 1207 0,'0'0'591'0,"0"0"-119"15,0 0 15-15,0 0-19 16,0 0-132-16,0 0-44 16,0 0-49-16,42-65-243 15,-42 65 0-15,-11 0 0 16,-12 0 0-16,1 7 0 15,-7 9 0-15,0 7 0 0,4 4 0 16,6 2 0-16,5 0 0 16,9-3 0-1,5-2 0-15,0-4 0 16,14-3 0-16,10-8 0 0,5-3 0 16,2-4 0-16,6-2 0 15,-4 0 0-15,-2 0 0 16,-2 0 0-16,-9 0 0 15,-4-2 0-15,-10 2 0 16,1 0 0-16,-7 0 0 16,0 2 0-16,0 10 0 15,-20 5 0-15,-9-1 0 16,-14 3 0-16,-13-1 0 16,-1 3 0-16,-6-5 0 15,8-4 0-15,6-5 0 0,13-5 0 16,9-2 0-16,13 0 0 15,8-9 0-15,2-9 0 16,4-8 0-16,0-5 0 16,0-1 0-16,0 2 0 15,0 4 0-15,0 6 0 16,0 11 0-16,0 6 0 16,2 3 0-16,0 3 0 15,0 17 0-15,-2 5 0 16,0 5 0-16,-4 6 0 15,-16-1 0-15,-4-1 0 16,-5-3 0-16,-5-2 0 0,1-10 0 16,2-2 0-16,4-7 0 15,4-5 0-15,7-5 0 16,-3 0 0-16,3-11-504 16,-4-7-533-16</inkml:trace>
  <inkml:trace contextRef="#ctx0" brushRef="#br1" timeOffset="61655.75">8518 10407 2004 0,'0'0'662'0,"0"0"-199"16,0 0 28-16,0 0-175 16,0 0-156-16,0 0-160 15,0 0 0-15,108 0 0 16,-79 23 0-16,-2 6 0 0,-9 1 0 15,-9 3 0 1,-9-4 0-16,0 0 0 0,-27-3 0 16,-13-3 0-16,-11-2 0 15,-12-5 0-15,3-5 0 16,-4-2 0-16,-13-9 0 16,25 0-499-16,11 0-1278 0</inkml:trace>
  <inkml:trace contextRef="#ctx0" brushRef="#br1" timeOffset="63707.81">7420 10842 1313 0,'0'0'622'16,"0"0"-145"-16,0 0 113 15,0 0-26-15,0 0-252 0,0 0-94 16,0 0-218-16,45-75 0 16,-28 43 0-16,10-3 0 15,4-8 0-15,6 0 0 16,3-6 0-16,2-3 0 15,3 0 0-15,-3 0 0 16,-5 3 0-16,4 3 0 16,-10 7 0-16,-6 7 0 15,-8 11 0-15,-1 6 0 16,-7 6 0-16,-5 4 0 16,3 2 0-16,-5 3 0 15,3 0 0-15,-3 0 0 0,9 0 0 16,0 6 0-1,3 6 0-15,1 2 0 0,-1 4 0 16,-1 3 0-16,-7-1 0 16,4 4 0-16,-6-3 0 15,-4 4 0-15,0-2 0 16,0 0 0-16,-6-2 0 16,-15-4 0-16,-8-1 0 15,-6-2 0-15,-19-3 0 16,-6-2 0-16,-9-4 0 15,0 0 0-15,4-3 0 16,12-2 0-16,8 0 0 16,12-2 0-16,8-10 0 15,8 0 0-15,3 0 0 16,5 4 0-16,3 1 0 16,1 4 0-16,3 1 0 15,2 2 0-15,-3 0 0 0,1 0 0 16,-5 0 0-1,-1 0 0-15,-6 8 0 0,-6 4 0 16,4 2 0-16,-3 2 0 16,1 0 0-16,7 1 0 15,3-2 0-15,8-2 0 16,0-2 0-16,0-3 0 16,19-2 0-16,1-1 0 15,-3-2 0-15,4-3 0 16,-13 2 0-16,-1-2 0 15,-7 0 0-15,0 0 0 0,0 0 0 16,-22 0 0-16,-9 0 0 16,-12 0 0-16,-11 0 0 15,2 0 0-15,-2 0 0 16,7-3 0-16,9-6 0 16,9 0 0-16,12-7 0 15,7-1 0-15,8-1 0 16,2-5 0-16,0 4 0 15,12 1 0-15,3 0 0 16,-1 4 0-16,-6 4 0 16,-3 4 0-16,-3 4 0 15,-2 2 0-15,0 0 0 16,-9 0 0-16,-18 0 0 0,-2 0 0 16,-13 6 0-16,4 6 0 15,0 2 0-15,9 2 0 16,9 0 0-16,13 0 0 15,7 0 0-15,0-2 0 16,14-2 0-16,8 0 0 16,-2-3 0-16,-2-2 0 15,-5 0 0-15,-6-3 0 16,-3-3 0-16,-4 2 0 16,0-2 0-16,0 1 0 15,-9 5 0-15,-8 0 0 16,-12 5 0-16,-7 2 0 15,-4 1 0-15,-4 1 0 16,-1 2 0-16,-2-1 0 16,4 4 0-16,1-1 0 15,-1 0 0-15,-1 2 0 0,11-2 0 16,2 2 0-16,4-2 0 16,4 0 0-16,8 1 0 15,1-6 0-15,8-1 0 16,-1 0 0-16,5-3 0 15,0-3 0-15,2-3 0 16,0 1 0-16,0 1 0 16,0 0 0-16,7 1 0 15,3 1 0-15,9-1 0 16,3 0 0-16,5-2 0 16,6 2 0-16,3-2 0 15,-1-3 0-15,5 2 0 16,-1-1 0-16,-2-2 0 0,-1-2 0 15,-1 0 0-15,1 0 0 16,-1 0 0-16,6 0 0 16,-1 0 0-16,0 0 0 15,1-9 0-15,-6 4 0 16,-4-4 0-16,-4 4 0 16,-10 1 0-16,-3 0 0 15,-5 2 0-15,0-1 0 16,0-1 0-16,4 3 0 15,14-8-201-15,0 2-766 0,0-2-792 16</inkml:trace>
  <inkml:trace contextRef="#ctx0" brushRef="#br1" timeOffset="63947.44">7846 10910 2507 0,'0'0'634'0,"0"0"-372"16,0 0 269-16,0 0-369 15,0 0-162-15,0 0 0 16,0 0 0-16,-20 0 0 16,6 0 0-16,4 0 0 15,-9 0 0-15,2 0 0 0,-24 0-149 16,8-6-506-16,0-1-588 15</inkml:trace>
  <inkml:trace contextRef="#ctx0" brushRef="#br1" timeOffset="64130.43">7401 10904 500 0,'0'0'1800'15,"0"0"-1153"-15,0 0-127 16,0 0-33-16,-152 6-345 15,111-2-142-15,1 0 0 16,11 0 0-16,7-1 0 16,7 0 0-16,8-1 0 15,5-2 0-15,2 0-231 16,0 0-736-16</inkml:trace>
  <inkml:trace contextRef="#ctx0" brushRef="#br1" timeOffset="65201.28">5922 10599 1061 0,'0'0'652'16,"0"0"-63"-1,0 0-56-15,0 0-228 0,0 0-43 16,0 0-84-16,0 0-58 15,-64 7-40-15,57-19-25 16,3 0 7-16,4-5-14 16,0 2-47-16,2-1 23 15,9 1-15-15,2 3 6 16,3 2-1-16,-3 6-13 16,3 4-1-16,-1 0 0 15,1 0 2-15,-3 10 1 16,-3 6 6-16,-4 2 4 0,-6 0 20 15,0 0-18-15,-14 1-3 16,-17-1-12-16,-11-4 0 16,-7 0 0-16,-4-4 0 15,1-4 0-15,8-3 0 16,8-3 0-16,12 0 0 16,8 0 0-16,5 0 0 15,7-5 0-15,1-5 0 16,3 1 0-16,0 2 0 15,0 0 0-15,0 6 0 16,0 1 0-16,0 0 0 16,9 0 0-16,4 0 0 15,1 10 0-15,-1 4 0 16,1 4 0-16,-3 2 0 16,-5 0 0-16,-1 2 0 0,-5 0 0 15,0 1 0-15,0-4 0 16,-5 0 0-16,-8 2 0 15,-3-5 0-15,-6 0 0 16,-4-3 0-16,-5-2 0 16,-10-1 0-16,-1-2 0 15,-5-2 0-15,0-2 0 16,4-2 0-16,4-2 0 16,10 0 0-16,4 0 0 15,10-3 0-15,3-9 0 16,3-3 0-16,7-2 0 15,2-2 0-15,0-1 0 0,0-1 0 16,5 0 0 0,11-2 0-16,-1 4 0 0,3-1 0 15,-3 1 0-15,3 5 0 16,-3 1 0-16,-3 3 0 16,-3 4 0-16,-3 1 0 15,-1 4 0-15,-3 1 0 16,1 0 0-16,1 0 0 15,-2-2-515-15,-2-5-667 0</inkml:trace>
  <inkml:trace contextRef="#ctx0" brushRef="#br1" timeOffset="65443.95">5517 10401 2569 0,'0'0'731'16,"0"0"-215"-16,0 0-236 16,0 0-280-16,0 0 0 15,0 0 0-15,0 0 0 16,0-8 0-16,0 8 0 16,0 0 0-16,0 0 0 15,0 0 0-15,-10 8 0 16,0 4-707-16,-9-2-772 0</inkml:trace>
  <inkml:trace contextRef="#ctx0" brushRef="#br1" timeOffset="67809.55">16814 11925 1205 0,'0'0'752'0,"0"0"-243"16,0 0-48-16,0 0-84 16,0 0-25-16,0 0-76 15,0 0-112-15,2-7-164 16,23-4 0-16,13-7 0 16,9-4 0-16,8-5 0 15,7-2 0-15,10-3 0 0,1-4 0 16,4-2 0-1,-4 4 0-15,-4 1 0 16,-11 8 0-16,-9 4 0 16,-18 11 0-16,-6 4 0 0,-10 5 0 15,-13 1 0-15,-2 0 0 16,0 0 0-16,0 0 0 16,-17 1 0-16,-21 9 0 15,-11 2 0-15,-22 0 0 16,-32 2 0-16,-35 4 0 15,-32 2 0-15,-6 2 0 16,7-3 0-16,39-5 0 0,46-9 0 16,26-2 0-1,23-3 0-15,-2 0 0 0,8 0 0 16,8 0 0-16,9-4 0 16,5-5 0-16,7 2 0 15,0 0 0-15,0 5 0 16,0 0 0-16,0 2 0 15,7 0 0-15,9 0 0 16,3 0 0-16,8 4 0 16,-2 8 0-16,-5 7 0 15,3 0 0-15,-10 4 0 16,-7 3 0-16,1 0 0 16,-7 0 0-16,-5 0 0 15,-16-3 0-15,-16 0 0 16,0-3 0-16,-12-6 0 0,0-4 0 15,-1-2 0-15,11-5 0 16,3-3 0-16,7 0 0 16,9-5 0-16,5-13 0 15,3-5 0-15,1-2 0 16,11 1 0-16,0 3 0 16,0 4 0-16,0 8 0 15,0 6 0-15,0 3 0 16,0 0 0-16,0 0 0 15,0 12 0-15,0 5 0 16,0 0 0-16,-13 1 0 16,-12 0 0-16,-4-1 0 15,-2-6 0-15,2-1 0 0,0-4 0 16,11-4 0 0,7-2 0-16,7 0 0 15,4-4 0-15,0-14 0 0,0-4 0 16,0-6 0-16,0 1 0 15,2-2 0-15,0 5 0 16,-2 6 0-16,0 4 0 16,0 6 0-16,0 2 0 15,0 1 0-15,-14 2 0 16,-3-2 0-16,-10 4 0 16,-6-2 0-16,-5 3 0 15,-3 0 0-15,6 0 0 16,-3 0 0-16,5 7 0 15,-3 0 0-15,5 3 0 16,2 2 0-16,0-1 0 0,4 0 0 16,5 1 0-1,5-1 0-15,1 1 0 0,3-3 0 16,7 0 0-16,2-1 0 16,2 1 0-16,0 2 0 15,0 3 0-15,8 0 0 16,17-2 0-16,2 0 0 15,4-3 0-15,0-2 0 16,9-5 0-16,-7-2 0 16,3 0 0-16,-5 0 0 15,0-9 0-15,-2-5 0 16,-2-7 0-16,2 1 0 0,-6 0 0 16,-4 2 0-16,6 4 0 15,2-2 0-15,-7 4-721 16,3 0-933-16</inkml:trace>
  <inkml:trace contextRef="#ctx0" brushRef="#br1" timeOffset="68258.75">16669 11434 1060 0,'0'0'1179'16,"0"0"-507"-16,0 0-209 15,0 0-145-15,0 0-80 16,4-120-72-16,-6 91-166 16,-4 5 0-16,-3 2 0 15,-3 6 0-15,6 7 0 0,-3 4 0 16,3 5 0-16,-6 0 0 15,-3 8 0-15,-8 10 0 16,3 7 0-16,-7 0 0 16,1 5 0-16,-1-2-57 15,-4 5-299-15,9-8-379 16,-1-8-651-16</inkml:trace>
  <inkml:trace contextRef="#ctx0" brushRef="#br1" timeOffset="68488.87">16127 11378 2399 0,'0'0'1009'16,"0"0"-632"-16,0 0-66 15,0 0-311-15,0 0 0 16,0 0 0-16,0 0 0 15,2 0 0-15,-2 1 0 16,0 3 0-16,0 3-135 16,-4-4-427-16,-9-3-458 0</inkml:trace>
  <inkml:trace contextRef="#ctx0" brushRef="#br1" timeOffset="68660.16">15805 11388 1923 0,'0'0'1019'16,"0"0"-555"-16,0 0-14 16,-119 0-210-16,72 0-240 15,5 2 0-15,1 4 0 16,10 2 0-16,2 7 0 16,14 2-293-16,4-5-718 0</inkml:trace>
  <inkml:trace contextRef="#ctx0" brushRef="#br1" timeOffset="69108.35">14578 11480 988 0,'0'0'1237'16,"0"0"-645"-1,0 0-297-15,0 0 55 0,0 0-14 16,0 0-38-16,0 0-298 16,2-79 0-16,-2 100 0 15,0 11 0-15,0 6 0 16,0 6 0-16,0 2 0 16,0-4 0-16,0-2 0 15,0-6 0-15,0-6 0 16,0-7 0-16,0-7 0 15,0-4 0-15,0-6 0 16,0-4-78-16,0 0-372 16,-6-2-276-16,-5-10-701 0</inkml:trace>
  <inkml:trace contextRef="#ctx0" brushRef="#br1" timeOffset="70123.56">14360 11423 1502 0,'0'0'708'0,"0"0"-321"16,0 0 113-16,0 0-128 16,0 0-39-16,0 0-39 15,0 0-294-15,-38-59 0 16,36 76 0-16,-2 7 0 16,-2 5 0-16,4 2 0 15,2 1 0-15,0 0 0 0,-2-6 0 16,2 1 0-1,0-8 0-15,0 1 0 0,-2-6 0 16,2-5 0-16,-2-1 0 16,-3 0 0-16,3-1 0 15,2-3 0-15,-4-2 0 16,-6 4 0-16,4-3 0 16,-9 1 0-16,-8 0 0 15,-6 2 0-15,0 3 0 16,-2-4 0-16,-2 3 0 15,-3-1 0-15,7-3 0 16,4 0 0-16,7-2 0 16,7-2 0-16,9 0 0 15,0 0 0-15,0 0 0 16,2-5 0-16,-2-8 0 0,2-8 0 16,0-4 0-16,0-6 0 15,0-8 0-15,0-2 0 16,0-5 0-16,0 3 0 15,2 2 0-15,0 9 0 16,0 12 0-16,-2 7 0 16,0 9 0-16,0 4 0 15,2 0 0-15,5 12 0 16,-5 11 0-16,0 8 0 16,-2 4 0-16,0 5 0 15,0-2 0-15,0 2 0 16,-6-2 0-16,-5-4 0 0,-5 0 0 15,1-3 0 1,-6-4 0-16,4-3 0 0,-3-3 0 16,-3-9 0-16,6-6 0 15,-1-4 0-15,-1-2 0 16,11 0 0-16,-3-11 0 16,-1-7 0-16,8-4 0 15,-3-6 0-15,5-4 0 16,0 1 0-16,2-1 0 15,0 7 0-15,0 7 0 16,-2 6 0-16,2 8 0 16,0 3 0-16,-2 1 0 15,0 0 0-15,-6 0 0 16,-5 0 0-16,-3 0 0 16,-3 9 0-16,-4 8 0 0,3 0 0 15,-2 3 0-15,6 4 0 16,3 0 0-16,9 2 0 15,-1-1 0-15,0-1 0 16,3-2 0-16,2 0 0 16,0-2 0-16,0 1 0 15,-4-4 0-15,-3 1 0 16,1-1 0-16,-10 3 0 16,-7-3 0-16,-8-2 0 15,-7-1 0-15,-6-2 0 16,-1 1 0-16,-3-3 0 15,-4 2 0-15,9-4 0 16,10-2 0-16,6-2 0 0,10-2 0 16,8-2 0-1,9 0-357-15,0-12-1488 0</inkml:trace>
  <inkml:trace contextRef="#ctx0" brushRef="#br1" timeOffset="70407.31">14522 11200 1696 0,'0'0'812'16,"0"0"-325"-16,0 0-180 15,0 0-21-15,0 0-55 16,0 0-113-16,-113 1-70 16,80 7-10-16,-4-2-37 15,8 0-1-15,8-1-84 16,-2 0-162-16,-8-3-229 16,4 0-228-16,-2-2-617 0</inkml:trace>
  <inkml:trace contextRef="#ctx0" brushRef="#br1" timeOffset="70600.33">13892 11267 902 0,'0'0'1241'0,"0"0"-565"16,0 0-217-16,0 0-137 16,0 0-85-16,-141 0-75 15,114 0-65-15,7 0-97 16,-2 0 0-16,6 2 0 15,8 4 0-15,-3 3-120 16,-3 4-158-16,3 0-382 16,-5-5-413-16</inkml:trace>
  <inkml:trace contextRef="#ctx0" brushRef="#br1" timeOffset="71043.5">13328 11590 1422 0,'0'0'886'16,"0"0"-382"-16,0 0-197 15,0 0-30-15,0 0-61 16,0 0-81-16,-129 34-51 16,108-32-5-16,8-2-31 15,9 0 15-15,1 0 12 16,3 0-75-16,0 0 0 15,0-4 0-15,0-5 0 16,12-3 0-16,-2 1 0 0,11 1 0 16,-1 5 0-16,-3 2 0 15,6 3 0-15,-6 0 0 16,-1 0 0-16,-3 6 0 16,-1 8 0-16,-10 2 0 15,-2 6 0-15,0 4 0 16,0 4 0-16,-14 2 0 15,-7 1 0-15,-13-1 0 16,0-1 0-16,-8 1 0 16,0-9 0-16,-1-1 0 15,3-6 0-15,9-5 0 16,9-4 0-16,2-5 0 16,11-2-104-16,-2 0-247 0,4 0-436 15,2-9-972-15</inkml:trace>
  <inkml:trace contextRef="#ctx0" brushRef="#br1" timeOffset="71615.53">12713 11659 1711 0,'0'0'881'0,"0"0"-502"16,0 0-51-16,0 0-59 0,0 0-129 16,0 0-61-1,0 0 10-15,2 25 31 0,2-4-20 16,5 0-100-16,-2 1 0 16,-5 1 0-16,3-1 0 15,-5-1 0-15,0-1 0 16,0 1 0-16,-5-4 0 15,-6-2 0-15,-7-4 0 16,0 2 0-16,-7-3 0 16,4-1 0-16,-6 0 0 15,0-4 0-15,-4 2 0 16,2-5 0-16,-2 0 0 16,-3-2 0-16,10 0 0 15,-3 0 0-15,4 0 0 16,8-4 0-16,1-8 0 0,1-4 0 15,5-2 0-15,-2-4 0 16,1-1 0-16,5-6 0 16,2 3 0-16,2-3 0 15,0 6 0-15,0 0 0 16,0 3 0-16,6 4 0 16,15 1 0-16,-2 0 0 15,4-1 0-15,6 3 0 16,2 0 0-16,0 4 0 15,-2 0 0-15,0 6 0 16,-6 3 0-16,-4 0 0 16,4 0-113-16,-7 0-513 0,-5 0-402 15</inkml:trace>
  <inkml:trace contextRef="#ctx0" brushRef="#br1" timeOffset="71855.67">12650 11446 2292 0,'0'0'991'0,"0"0"-481"16,0 0-207-16,0 0-303 15,0 0 0-15,0 0 0 0,0 0 0 16,5-9 0-16,-5 9 0 15,0 0 0-15,0 0-20 16,4 2-718-16,0 5-469 0</inkml:trace>
  <inkml:trace contextRef="#ctx0" brushRef="#br1" timeOffset="107608.07">31972 10575 1888 0,'0'0'554'0,"0"0"-343"16,0 0 102-16,0 0-24 15,0 0-103-15,0 0-89 16,0 0-37-16,0 0-16 15,0 0-35-15,0 12 15 16,0 5 15-16,0 3 13 0,0 1 8 16,0 3-16-1,0-1-10-15,0-1-4 16,0-1-21-16,0-7 15 0,0 1-10 16,0-5 1-16,-2-2 10 15,-2-2 4-15,-3-1 17 16,1-5-46-16,-4 0 0 15,-3 0 0-15,-7 0 0 16,-9 0 0-16,-7-13 0 16,-6-3 0-16,-7-4 0 15,3 0 0-15,-6-1 0 16,3-2 0-16,-2-2 0 16,-3-1 0-16,3-2 0 15,-7 0 0-15,0-2 0 16,-3 2 0-16,1 1 0 15,0 0 0-15,0 1 0 16,2 2 0-16,3-1 0 0,1 4 0 16,9-1 0-16,7 4 0 15,7 4 0-15,11 4 0 16,7 2 0-16,6 4 0 16,5 2 0-16,2 2 0 15,0 0 0-15,0 0 0 16,0 0 0-16,0 0 0 15,0 0 0-15,0 0 0 16,9 0 0-16,26 4 0 16,-1 7 0-16,-1 1-590 0</inkml:trace>
  <inkml:trace contextRef="#ctx0" brushRef="#br1" timeOffset="114510.9">19356 13714 1046 0,'0'0'1544'0,"0"0"-890"16,0 0-329-16,0 0-10 15,0 0-103-15,4-52-212 16,-4 52 0-16,0 0 0 16,0 0 0-16,0 0 0 15,0 0 0-15,0 0 0 16,0 0 0-16,0 0 0 15,0 0 0-15,0 0 0 16,0 0 0-16,0 0 0 0,0 0 0 16,0 0 0-1,0 0 0-15,0 0 0 0,0 0 0 16,0 0 0 0,0 0 0-16,0 0 0 0,0 0 0 15,0 0 0-15,0 0 0 16,0 0 0-16,0 0 0 15,0 0 0-15,0 0 0 16,0 0 0-16,0 0 0 16,0 0 0-16,0 0 0 15,0 0 0-15,0 0 0 16,0 0 0-16,0 0 0 16,0 0 0-16,0 0 0 15,0 0 0-15,0 0 0 16,0 0 0-16,0 0 0 0,0 0 0 15,0 0 0-15,0 0 0 16,0-3 0-16,0-2 0 16,0-2 0-16,0 1 0 15,0 3 0-15,0 1 0 16,0-1 0-16,0 3 0 16,0 0 0-16,0 0 0 15,0 0 0-15,0 0 0 16,0 10 0-16,0 6 0 15,0 2 0-15,0 3 0 16,0 5 0-16,0 0 0 16,-2 3 0-16,-6 4 0 15,6 1 0-15,-2 3 0 0,4-8 0 16,-2 0 0-16,2-8 0 16,-2-3 0-16,-3-8 0 15,3-1 0-15,0-7 0 16,2-1 0-16,0-1 0 15,-2 0 0-15,2 0 0 16,-2 0 0-16,2 0 0 16,-5 0 0-16,5-8 0 15,0-4 0-15,0 2-618 16,0-2-1036-16</inkml:trace>
  <inkml:trace contextRef="#ctx0" brushRef="#br1" timeOffset="115484">19084 13825 1640 0,'0'0'863'16,"0"0"-364"-16,0 0-119 15,0 0-20-15,0 0-114 16,0 0-138-16,0 0-108 16,4-109 0-16,-4 84 0 15,0 2 0-15,0 2 0 16,0 7 0-16,0 3 0 16,0 4 0-16,0 7 0 15,0 0 0-15,0 0 0 0,0 11 0 16,0 10 0-16,0 9 0 15,0 2 0-15,-4 3 0 16,-6 0 0-16,6-4 0 16,-5-4 0-16,7 2 0 15,-2-5 0-15,-4-2 0 16,6-4 0-16,-2-2 0 16,-3-2 0-16,3-3 0 15,-5-3 0-15,4-5 0 16,-8 4 0-16,0-4 0 0,-3 4 0 15,1-2 0-15,-10-1 0 16,7 3 0-16,-7-4 0 16,8 1 0-16,-3 0 0 15,-3-1 0-15,8 1 0 16,-3 0 0-16,3 0 0 16,1 0 0-16,1-1 0 15,-1 1 0-15,1 1 0 16,2-3 0-16,4 0 0 15,0-1 0-15,5 1 0 16,-2 0 0-16,2-2 0 16,2 0 0-16,-5 3 0 15,5-3 0-15,0 0 0 16,0 0 0-16,0 0 0 16,0 0 0-16,0 0 0 0,0 0 0 15,0 0 0-15,0 0 0 16,0 0 0-16,0 0 0 15,0 0 0-15,0 0 0 16,0 0 0-16,0 0 0 16,0 0 0-16,0 0 0 15,0 0 0-15,0 0 0 16,0 0 0-16,0 0 0 16,0 0 0-16,0 0 0 15,0 0 0-15,0 0 0 16,-4 0 0-16,4 0 0 15,-10 0 0-15,6 0 0 16,2 0 0-16,0 0 0 0,2 0 0 16,-2 0 0-16,2 0 0 15,0 0 0-15,0 0 0 16,0 0 0-16,0 0 0 16,0 0 0-16,0 0 0 15,0 0 0-15,0 0 0 16,0 0 0-16,0 0 0 15,0 0 0-15,0 0 0 16,0 0 0-16,10-3 0 16,4-2-669-16,-1-8-1144 0</inkml:trace>
  <inkml:trace contextRef="#ctx0" brushRef="#br1" timeOffset="115745.2">18825 13776 1562 0,'0'0'1003'16,"0"0"-452"-16,0 0-167 15,0 0-11-15,0 0-150 16,0 0-223-16,0 0 0 16,2-10 0-16,-9 34 0 15,3 2 0-15,0 4 0 16,-4 0 0-16,6-4 0 15,0 1 0-15,0-8 0 0,2-3 0 16,0-4 0-16,-2-6-3 16,-3-1-633-16,1-5-640 15</inkml:trace>
  <inkml:trace contextRef="#ctx0" brushRef="#br1" timeOffset="116641.61">18667 13726 1642 0,'0'0'798'0,"0"0"-278"16,0 0-47-16,0 0-146 16,0 0 9-16,0 0-336 15,0 0 0-15,0-60 0 0,0 60 0 16,0 0 0-16,0 6 0 15,0 11 0-15,0 10 0 16,0 3 0-16,0 3 0 16,-5 0 0-16,1-1 0 15,4-2 0-15,-10-4 0 16,6-4 0-16,-9-3 0 16,-1 0 0-16,-3-4 0 15,-8-3 0-15,-4-2 0 16,0-3 0-16,-2-3 0 15,4-1 0-15,2-3 0 16,8 0 0-16,3 0 0 16,6-5 0-16,-1-4 0 0,5-4 0 15,-4 0 0-15,6-3 0 16,2 2 0-16,0-1 0 16,0 3 0-16,0 4 0 15,0 2 0-15,0 4 0 16,0 2 0-16,0 0 0 15,0 0 0-15,0 0 0 16,0 2 0-16,0 7 0 16,0 4 0-16,0-1 0 15,-13 2 0-15,-5 0 0 16,-11-1 0-16,-11-4 0 16,-2 1 0-16,-14 0 0 15,-2-1 0-15,-4-1 0 16,-5 0 0-16,-5 0 0 0,-1 0 0 15,-1 2 0 1,-6-3 0-16,6 0 0 0,1-1 0 16,4-2 0-16,11-4 0 15,11 4 0-15,9-4 0 16,16 0 0-16,4 0 0 16,9 0 0-16,0-7 0 15,3 0 0-15,-1-1 0 16,4-5 0-16,-1-1 0 15,-3 1 0-15,5-6 0 16,2-3 0-16,0 0 0 16,0-4 0-16,0-2 0 15,0-2 0-15,0-2 0 0,0 2 0 16,-2-3 0 0,0 6 0-16,0 1 0 0,2 5 0 15,0 5 0-15,0 7 0 16,0 2 0-16,0 6 0 15,0-1 0-15,0 2 0 16,0 0 0-16,0 0 0 16,0 0 0-16,0 0 0 15,2 3 0-15,31 13 0 16,3-1-747-16,-1-5-1057 0</inkml:trace>
  <inkml:trace contextRef="#ctx0" brushRef="#br1" timeOffset="117047.16">19306 13427 1162 0,'0'0'889'16,"0"0"-270"-16,0 0-269 15,0 0 21-15,0 0-62 16,0 0-60-16,0 0-102 16,-129 20-147-16,82-10 0 15,-7 0 0-15,8-1 0 16,-1 4 0-16,5-1 0 16,2 2-39-16,-5 5-297 15,7-2-431-15,7-4-716 0</inkml:trace>
  <inkml:trace contextRef="#ctx0" brushRef="#br1" timeOffset="117384.06">18243 13705 2051 0,'0'0'930'0,"0"0"-473"15,0 0-165-15,0 0-61 16,0 0-96-16,0 0-135 0,0 0 0 16,-33-112 0-1,22 99 0-15,-1 4 0 0,8 4 0 16,-5 3 0-1,7 2 0-15,-8 0 0 0,6 0 0 16,-7 9 0-16,7 5 0 16,-6 0 0-16,6 0 0 15,-9 7-209-15,7-6-487 16,-6-3-481-16</inkml:trace>
  <inkml:trace contextRef="#ctx0" brushRef="#br1" timeOffset="117661.8">17842 13705 2046 0,'0'0'820'0,"0"0"-475"0,0 0 10 16,0 0-59-16,0 0-62 15,0 0-234-15,0-108 0 16,-2 98 0-16,-6 5 0 16,4 5 0-16,0 0 0 15,-5 0 0-15,-3 7 0 0,4 9 0 16,-5 6 0-16,-12 10-77 16,9-5-703-16,-3-5-891 0</inkml:trace>
  <inkml:trace contextRef="#ctx0" brushRef="#br1" timeOffset="118194.78">16887 13898 2264 0,'0'0'741'0,"0"0"-528"16,0 0 46-16,0 0-61 15,0 0-68-15,0 0-67 16,0 0 21-16,-19-26 14 16,19 22-52-16,0 0-46 15,2 3 0-15,11 1 0 16,10 0 0-16,-1 0 0 15,0 0 0-15,-4 0 0 16,-3 9 0-16,-3 2 0 16,-8 6 0-16,-4-1 0 15,0 4 0-15,-16-1 0 0,-12-2 0 16,-11 0 0 0,-3-4 0-16,3-2 0 0,-9-3 0 15,11-4 0-15,-1-4 0 16,6 0 0-1,6 0 0-15,1 0 0 0,9-10 0 16,10-4 0-16,-1-5 0 16,5-1 0-16,2-3 0 15,0-2 0-15,0 3 0 16,0 2 0-16,11 2 0 16,-5 4 0-16,8 4 0 15,-1 2 0-15,8 2 0 16,3 2 0-16,1 0-548 15,-10-2-565-15</inkml:trace>
  <inkml:trace contextRef="#ctx0" brushRef="#br1" timeOffset="118367.84">16906 13663 1840 0,'0'0'1360'0,"0"0"-690"16,0 0-444-16,0 0-226 15,0 0 0-15,0 0 0 16,0 0 0-16,10-36 0 16,-10 45 0-16,0 6-303 15,-4 0-890-15</inkml:trace>
  <inkml:trace contextRef="#ctx0" brushRef="#br1" timeOffset="118959.92">16183 13812 2009 0,'0'0'882'0,"0"0"-314"16,0 0-249-16,0 0-1 15,0 0-318-15,0 0 0 16,0 0 0-16,52-12 0 16,-33 24 0-16,6 1 0 0,-7 2 0 15,-3 1 0-15,-5-1 0 16,-8-3 0-16,-2 1 0 16,0 0 0-16,-18-4 0 15,-7 3 0-15,-6-1 0 16,-7 1 0-16,-4-1 0 15,-1 0 0-15,6-2 0 16,-5-1 0-16,1 1 0 16,5-4 0-16,7 0 0 15,7-3 0-15,7-2 0 0,2 0 0 16,3 0 0-16,4 0 0 16,-1-7 0-1,3-7 0-15,-4-3 0 0,6-5 0 16,2-9 0-16,0-5 0 15,0-4 0-15,0-4 0 16,0 1 0-16,-2 5 0 16,0 3 0-16,0 8 0 15,-5 9 0-15,5 6 0 16,0 7 0-16,0 3 0 16,0 2 0-16,-4 0 0 15,4 0 0-15,0 0 0 16,-2 0 0-16,-3 7 0 15,7 7 0-15,0-2-502 16,0-4-779-16</inkml:trace>
  <inkml:trace contextRef="#ctx0" brushRef="#br1" timeOffset="119195.05">16895 13462 2555 0,'0'0'493'0,"0"0"-233"16,0 0 269-16,0 0-270 15,0 0-259-15,0 0 0 16,0 0 0-16,-168 27 0 16,108-11 0-16,-7 2 0 15,5-2 0-15,-3 2 0 16,-11 5-77-16,14-6-576 0,8-2-709 0</inkml:trace>
  <inkml:trace contextRef="#ctx0" brushRef="#br1" timeOffset="119742.01">15475 13782 2206 0,'0'0'933'0,"0"0"-600"15,0 0 120-15,0 0-282 16,0 0-171-16,0 0 0 16,0 0 0-16,2 69 0 0,-2-52 0 15,-9 1 0-15,-3-4 0 16,4-2 0-16,-3-2 0 15,-3-3 0-15,1-4 0 16,-1-1 0-16,-1-2 0 16,1 0 0-16,-3 0 0 15,-1-12 0-15,-5-1 0 16,6-6 0-16,-1 0 0 0,-3-1 0 16,6-3 0-1,2 5 0-15,-1 4 0 0,10 6 0 16,2 4 0-16,0 4 0 15,2 0 0-15,-5 0 0 16,3 0 0-16,0 4 0 16,-8 8 0-16,4 2 0 15,-5 4 0-15,-3 1 0 16,1 2 0-16,-1-1 0 16,6 0 0-16,-1-6 0 15,5-1 0-15,-4-4 0 16,6-2 0-16,2-5 0 15,0-1 0-15,0-1 0 16,0 0 0-16,-2 0 0 16,-2 0 0-16,-3-8-62 0,7-6-1304 15</inkml:trace>
  <inkml:trace contextRef="#ctx0" brushRef="#br1" timeOffset="120511.05">14875 13658 1122 0,'0'0'1191'0,"0"0"-394"0,0 0-420 15,0 0-53-15,0 0-115 16,0 0-133-16,0 0-76 16,-7-62 0-16,7 46 0 15,15 2 0-15,10 2 0 16,0 4 0-16,4 5 0 15,0 3 0-15,-2 0 0 16,-6 4 0-16,0 13 0 0,-13 1 0 16,-8 1 0-1,0 4 0-15,-26-1 0 16,-19 0 0-16,-13-4 0 16,-6-3 0-16,-3-2 0 0,5-6 0 15,8-7 0-15,14 0 0 16,11 0 0-16,9-13 0 15,7-1 0-15,3-5 0 16,6 6 0-16,4 5 0 16,0 1 0-16,0 7 0 15,0 0 0-15,4 0 0 16,10 12 0-16,-3 4 0 16,-5 5 0-16,2-1 0 15,-8-1 0-15,0 4 0 16,0-2 0-16,-16 2 0 0,-7 0 0 15,-4 0 0-15,-2 0 0 16,-2-4 0 0,-4-3 0-16,-3-4 0 15,0-6 0-15,7-4 0 0,2-2 0 16,4 0 0-16,7-12 0 16,3-6 0-16,1-6 0 15,3-2 0-15,7 0 0 16,2-1 0-16,2 4 0 15,0 3 0-15,2 2 0 16,13 2 0-16,12 0 0 16,0 2 0-16,4 1 0 15,12-9 0-15,-12 2-670 0,-2-2-621 16</inkml:trace>
  <inkml:trace contextRef="#ctx0" brushRef="#br1" timeOffset="120691.03">14609 13333 2995 0,'0'0'896'15,"0"0"-691"-15,0 0-205 16,0 0 0-16,0 0 0 16,0 0 0-16,0 0 0 15,-13-14 0-15,-9 38 0 16,-1-2-159-16,2-3-1140 0</inkml:trace>
  <inkml:trace contextRef="#ctx0" brushRef="#br1" timeOffset="121672.66">13805 13668 1935 0,'0'0'1035'0,"0"0"-350"16,0 0-244-16,0 0-441 15,0 0 0-15,0 0 0 0,-127-44 0 16,113 34 0-16,8 1 0 15,1 1 0-15,5 0 0 16,0 2 0-16,9 3 0 16,9 1 0-16,6 2 0 15,1 0 0-15,-7 0 0 16,-3 9 0-16,-13 5 0 16,-2 2 0-16,-11 3 0 15,-24-1 0-15,-19-2 0 16,-4-4 0-16,-4-7 0 15,4-3 0-15,7-2 0 16,15 0 0-16,10-7 0 0,3-12 0 16,15-1 0-16,0 3 0 15,8 3 0 1,0 6 0-16,0 5 0 0,0 3 0 16,0 0 0-16,0 14 0 15,0 4 0-15,0 0 0 16,-13 3 0-16,-14-6 0 15,-4-1 0-15,-9-3 0 16,4-2 0-16,0-9 0 16,12 0 0-16,2 0 0 15,6-13 0-15,5-8 0 16,3-4 0-16,-2-8 0 16,6-4 0-16,-3-4 0 15,5 1 0-15,0 5 0 0,0 12 0 16,-4 7 0-16,6 9 0 15,0 7 0-15,0 0 0 16,0 20 0-16,6 9 0 16,0 5 0-16,3 4 0 15,-3 4 0-15,4 1 0 16,-6-2 0-16,5 3 0 16,-5-6 0-16,-2 3 0 15,6-1 0-15,-6-2 0 16,0-2 0-16,-2-2 0 15,0-3 0-15,0-8 0 16,0-3 0-16,-12-4 0 0,-3-4 0 16,-7-3 0-16,-5-4 0 15,-2-3 0-15,-2-2 0 16,-3 0 0-16,7-2 0 16,6-10 0-16,-2-2 0 15,7-3 0-15,3-3 0 16,5-1 0-16,0 1 0 15,8 1 0-15,0-1 0 16,0 1 0-16,0 3 0 16,16 1 0-16,-3 0 0 15,5 1 0-15,7 0 0 16,4 2 0-16,0 1 0 16,11-3 0-16,20-5 0 15,-2 1-565-15,-7-3-1051 0</inkml:trace>
  <inkml:trace contextRef="#ctx0" brushRef="#br1" timeOffset="121876.2">14052 13212 2435 0,'0'0'910'0,"0"0"-435"16,0 0-199-16,0 0-276 15,0 0 0-15,0 0 0 16,-114-33 0-16,97 36 0 16,1 11 0-16,-2 22-186 15,3-3-472-15,2-1-378 0</inkml:trace>
  <inkml:trace contextRef="#ctx0" brushRef="#br1" timeOffset="122060.18">13544 14096 2755 0,'0'0'1110'15,"0"0"-879"-15,0 0-231 16,0 0 0-16,0 0 0 0,0 0 0 16,0 0 0-1,-34 3 0-15,3-3 0 0,4 0-80 16,-2-6-1179-16</inkml:trace>
  <inkml:trace contextRef="#ctx0" brushRef="#br1" timeOffset="122539.96">12354 13418 1827 0,'0'0'910'0,"0"0"-340"16,0 0-94-16,0-113-163 16,0 95-313-16,0 11 0 15,0 7 0-15,0 8 0 16,2 29 0-16,2 15 0 15,0 10 0-15,6 4 0 0,-8-3 0 16,5-5 0-16,-7-7 0 16,2-7 0-16,-2-9 0 15,0-7 0-15,0-7 0 16,0-10 0-16,0-5 0 16,0-6-89-16,-9 0-551 15,-5 0-397-15</inkml:trace>
  <inkml:trace contextRef="#ctx0" brushRef="#br1" timeOffset="123240.34">12017 13311 2043 0,'0'0'830'16,"0"0"-295"-16,0 0-153 15,-43-113-76-15,30 108-306 16,9 5 0-16,2 25 0 0,2 25 0 15,0 16 0-15,6 13 0 16,7-1 0-16,1-1 0 16,-10-12 0-16,-4-7 0 15,-2-9 0-15,-31-10 0 16,-12-13 0-16,-12-6 0 16,-7-8 0-16,7-12 0 15,8 0 0-15,11-12 0 16,22-8 0-16,12-6 0 0,4 1 0 15,0 1 0-15,11 3 0 16,-2 8 0-16,-9 3 0 16,0 1 0-16,0 4 0 15,-9-4 0-15,-11 1 0 16,0-1 0-16,-3-1 0 16,15 0 0-16,1-1 0 15,7 3 0-15,11 2 0 16,20 5 0-16,5 1 0 15,2 0 0-15,0 1 0 16,-11 13 0-16,-10 2 0 16,-13 3 0-16,-4 1 0 15,-6 4 0-15,-25 0 0 0,-16 0 0 16,-2-2 0 0,-5-4 0-16,6-4 0 0,3-5 0 15,9-6 0-15,9-3 0 16,12 0 0-16,-1-6 0 15,12-14 0-15,2-8 0 16,-3-10 0-16,3-12 0 16,-2-11 0-16,-6-5 0 15,-5-6 0-15,1 6 0 16,8 11 0-16,-3 9 0 16,7 21 0-16,0 8 0 15,0 10 0-15,2 5 0 16,0 2 0-16,0 0 0 15,0 2 0-15,-6 12 0 16,4 8 0-16,0 0 0 0,-17 12 0 16,-2-8-726-1,-3-6-817-15</inkml:trace>
  <inkml:trace contextRef="#ctx0" brushRef="#br1" timeOffset="123764.75">11025 13194 1971 0,'0'0'848'0,"0"0"-236"16,0 0-42-16,0 0-475 15,0 0-95-15,0 0 0 16,0 0 0-16,-29-42 0 16,9 62 0-16,2 11 0 15,-9 5 0-15,5 5 0 0,-2 8 0 16,-1 1 0-16,9 1 0 15,3-5 0-15,11 0 0 16,2-7 0-16,0 0 0 16,13-6 0-16,7-3 0 15,7-4 0-15,2-3 0 16,0-5 0-16,-3-4 0 16,-3-2 0-16,-9-4 0 15,-6-2 0-15,-8-2 0 16,0-4 0-16,0 0 0 15,-6 0 0-15,-19 0 0 0,-8-2 0 16,-17-8 0-16,0-2 0 16,-10 0 0-16,-4-2 0 15,9 4 0-15,8 0 0 16,7 4 0-16,13 4 0 16,11 0 0-1,3 2 0-15,11 0 0 0,2 0 0 16,0 18 0-16,0 8 0 15,15 8 0-15,6 10 0 16,3 6 0-16,3 8 0 16,-5 7 0-16,-2 1 0 15,-6 4 0-15,-14 26 0 16,0-13 0-16,-2-18-831 0</inkml:trace>
  <inkml:trace contextRef="#ctx0" brushRef="#br1" timeOffset="126034.77">9968 13735 1739 0,'0'0'794'15,"0"0"-494"-15,0 0 6 16,0 0-56-16,0 0-55 16,0 0-36-16,-82 0-55 15,60 0-23-15,-3 0-27 16,10 0-32-16,3 0 7 16,8 0-2-16,4-7 9 15,0-3-36-15,6 0 0 16,21-2 0-16,2 3 0 15,2 4 0-15,5 0 0 16,-3 5 0-16,-6 0 0 16,-2 0 0-16,-9 3 0 0,-10 4 0 15,-1 6 0-15,-5 1 0 16,-5 0 0-16,-24 2 0 16,-4-2 0-16,-12 2 0 15,-6-4 0-15,2-2 0 16,-1-1 0-16,13-4 0 15,3-3 0-15,12-2 0 16,7 0 0-16,1 0 0 16,5 0 0-16,3-14 0 15,-1-2 0-15,-2-7 0 16,2-3 0-16,-4-6 0 0,7-6 0 16,-8-8 0-16,6-2 0 15,-3-1 0 1,5 0 0-16,-4 11 0 15,6 12 0-15,2 8 0 0,0 10 0 16,0 4 0-16,0 4 0 16,0 0 0-16,0 0 0 15,0 18 0-15,0 10 0 16,10 6 0-16,-4 6 0 16,-6 2 0-16,5-1 0 15,-5-4 0-15,0 0 0 16,0-5 0-16,-13-4 0 15,-8-4 0-15,1-4 0 16,-5-6 0-16,-4-4 0 16,0-6 0-16,3-4 0 0,-1 0 0 15,7 0 0-15,0-7 0 16,2-8 0-16,2-5 0 16,1 0 0-16,1-3 0 15,10 6 0-15,-5 5 0 16,9 6 0-16,0 6 0 15,0 0 0-15,0 0 0 16,0 14 0-16,0 4 0 16,0 2 0-16,0 0 0 15,-4-4 0-15,-14 0 0 16,-5-4 0-16,-6-4 0 16,1-2 0-16,1-2 0 0,7-2 0 15,4-2 0-15,9 0 0 16,1 0 0-16,-1 0 0 15,5-2 0-15,0-8 0 16,-2-1 0-16,-4-6 0 16,6-1 0-16,-2-2 0 15,-3-4 0-15,5-3 0 16,0-5 0-16,-4-4 0 16,-2 0 0-16,2-2 0 15,-1 3 0-15,1 4 0 16,0 7 0-16,4 6 0 15,2 8 0-15,0 4 0 16,0 3 0-16,0 3 0 16,0 0 0-16,0 0 0 15,0 0 0-15,0 0 0 0,0 0 0 16,0 0 0-16,0 0 0 16,0 0 0-16,0 0 0 15,0 0 0-15,0-3 0 16,0-1 0-16,0-2 0 15,0-6 0-15,0 0 0 16,0-4 0-16,0-4 0 16,0 0 0-16,0-3 0 15,0 3 0-15,0 1 0 16,0-1 0-16,-2-1 0 16,0 6 0-16,0 4 0 0,0 3 0 15,2 8 0 1,0 0 0-16,0 5 0 15,2 14 0-15,6 8 0 16,4 1 0-16,-5 2 0 0,-5-4 0 16,-2-2 0-16,0-4 0 15,0-2 0-15,0-6 0 16,0-3 0-16,0-2 0 16,0-2-732-16,0-5-758 0</inkml:trace>
  <inkml:trace contextRef="#ctx0" brushRef="#br1" timeOffset="126446.36">9422 14075 2107 0,'0'0'968'16,"0"0"-603"-16,0 0-56 16,0 0-81-16,0 0-109 15,0 0-119-15,-121 32 0 16,98-24 0-16,0-1 0 16,7-2 0-16,5-1 0 15,5-1 0-15,-1 0-9 16,4-3-347-16,-1 0-433 15,2 0-627-15</inkml:trace>
  <inkml:trace contextRef="#ctx0" brushRef="#br1" timeOffset="127052.47">9035 13872 1350 0,'0'0'882'0,"0"0"-300"0,0 0-217 16,0 0-111-16,0 0-119 16,0 0-42-16,0 0-16 15,-94-9 5-15,72 10-13 16,-3 6 2-16,0-2 1 15,3 2-8-15,0-4-64 16,4 1 0-16,3-2 0 16,5-2 0-16,4 0 0 0,1 0 0 15,3 0 0-15,0 0 0 16,0-9 0 0,0-8 0-16,2-3 0 0,0-6 0 15,0-4 0-15,0-8 0 16,0-6 0-16,0-10 0 15,0-7 0-15,0-5 0 16,0-4 0-16,0 2 0 16,-10 10 0-16,-1 11 0 15,9 19 0-15,0 12 0 16,2 13 0-16,0 3 0 16,0 0 0-16,4 14 0 15,19 11-20-15,-4-3-830 16,6-4-619-16</inkml:trace>
  <inkml:trace contextRef="#ctx0" brushRef="#br1" timeOffset="127302.64">9558 12925 1408 0,'0'0'646'0,"0"0"-174"15,0 0-17-15,0 0-165 16,0 0-77-16,0 0-75 16,0 0 55-16,-43 21-11 15,-1 7-83-15,-12 6-99 16,-2 1 0-16,0 6 0 16,0 1 0-16,3 0 0 0,-7 16-57 15,10-9-407 1,7-10-451-16</inkml:trace>
  <inkml:trace contextRef="#ctx0" brushRef="#br1" timeOffset="128056.84">8310 13633 1862 0,'0'0'794'0,"0"0"-415"15,0 0-59-15,0 0-111 16,0 0-88-16,0 0 5 16,0 0-21-16,2 88-15 15,-6-63 0-15,-8 1-90 16,-3-2 0-16,-3-4 0 15,1-6 0-15,-4-4 0 16,-1-4 0-16,4-4 0 16,0-2 0-16,0 0 0 0,5 0 0 15,-2-8 0 1,1-7 0-16,1 0 0 0,-1-5 0 16,1-3 0-16,-1 0 0 15,1 0 0-15,-1 0 0 16,6 5 0-16,1 4 0 15,1 3 0-15,-2 6 0 16,8 1 0-16,-2 1 0 16,0 3 0-16,2 0 0 15,-2 0 0-15,0 0 0 16,-5 0 0-16,1 0 0 16,-6 0 0-16,-1 3 0 15,-1 2 0-15,1 3 0 16,2 1 0-16,0-2 0 15,2 2 0-15,0 1 0 0,5 1 0 16,-1 2 0-16,-2-1 0 16,1 0 0-16,-1 2 0 15,5-3 0-15,-2 1 0 16,-4-1 0-16,8-3 0 16,-2-1 0-16,2 2 0 15,-2-5 0-15,2 0 0 16,0-4 0-16,-2 3 0 15,2-3 0-15,0 0 0 16,0 0 0-16,0 0 0 16,-2 0 0-16,2 0 0 15,0 0 0-15,0 0 0 16,0 0 0-16,0 0 0 0,0 0 0 16,0 0 0-1,0-5 0-15,0 1 0 0,0 0-62 16,4-3-1197-16</inkml:trace>
  <inkml:trace contextRef="#ctx0" brushRef="#br1" timeOffset="130167.97">17900 15115 1572 0,'0'0'1259'0,"0"0"-606"0,0 0-359 16,0 0 24-16,0 0-318 15,0 0 0-15,0 35 0 16,0-3 0-16,0 4 0 15,4 2 0-15,5 0 0 16,2-2 0-16,-6-6 0 16,6-7 0-16,-9-6 0 15,2-5 0-15,1-8 0 16,0-2 0-16,-1-2 0 0,11-2-147 16,-3-10-484-16,1-4-513 15</inkml:trace>
  <inkml:trace contextRef="#ctx0" brushRef="#br1" timeOffset="130971.15">18201 14925 2121 0,'0'0'884'15,"0"0"-519"-15,0 0-86 16,0 0-93-16,-128-14-15 15,66 14-81-15,-9 7-90 16,-10 5 0-16,6 3 0 16,-6-5 0-16,8-3 0 0,3-2 0 15,11-5 0-15,8 0 0 16,8 0 0-16,9-5 0 16,15-4 0-16,3-3 0 15,5 1 0-15,1 4 0 16,6 0 0-16,0 4 0 15,2 3 0-15,2 0 0 16,-5 0 0-16,5 8 0 16,0 16 0-16,-2 7 0 15,0 10 0-15,2 1 0 16,0 3 0-16,0 1 0 16,0-5 0-16,0 4 0 15,0-2 0-15,0-2 0 0,0-1 0 16,0 0 0-16,0-2 0 15,0-3 0-15,2-9 0 16,5-6 0-16,-3-5 0 16,0-2 0-16,8-5 0 15,1-2 0-15,3-1 0 16,1 2 0-16,8-3 0 16,4 2 0-16,0-2 0 15,13 2 0-15,3-3 0 16,11 6 0-16,11-1 0 15,6-2 0-15,3 6 0 16,-3-2 0-16,1 0 0 0,-7-2 0 16,-9 4 0-16,-12-6 0 15,-7 4 0-15,-10-6 0 16,-3 0 0-16,-6-1 0 16,3-3 0-16,-8 0 0 15,1 0 0-15,-3 0 0 16,-1-9 0-16,-4-5 0 15,1-7 0-15,1-6 0 16,-8-9 0-16,-2-10 0 16,0-15 0-16,-8-7 0 15,-7-8 0-15,-3 6 0 16,3 12 0-16,1 16 0 16,1 16 0-16,9 14 0 0,-1 4 0 15,3 8 0-15,-1 0 0 16,3 0 0-16,-2 0 0 15,-9 8 0 1,-22 14 0-16,-5-3-188 0,-7-5-1746 16</inkml:trace>
  <inkml:trace contextRef="#ctx0" brushRef="#br1" timeOffset="131906.75">16511 15031 2141 0,'0'0'1019'16,"0"0"-480"-16,0 0-142 16,0 0-397-16,0 0 0 15,0 0 0-15,0 0 0 16,13-2 0-16,-9 44 0 15,8 4 0-15,-1-1 0 16,-7-6 0-16,8-7 0 16,-8-3 0-16,3-9 0 15,-5-8 0-15,-2-6 0 0,0-4 0 16,0-2-120-16,0-4-562 16,-11-10-906-16</inkml:trace>
  <inkml:trace contextRef="#ctx0" brushRef="#br1" timeOffset="133006.18">16312 14744 2070 0,'0'0'817'16,"0"0"-438"-16,0 0 79 16,0 0-229-16,0 0-86 15,0 0-143-15,-120-64 0 16,105 75 0-16,1 12 0 15,3 7 0-15,-2 2 0 16,-1 4 0-16,1 3 0 0,-7-3 0 16,-7-2 0-16,-11-5 0 15,-6 3 0-15,-19-6 0 16,-33-1 0-16,-37 1 0 16,-37 1 0-16,-13-8 0 15,14-5 0-15,42-6 0 16,45-6 0-16,26-2 0 15,20 0 0-15,9 0 0 16,9 0 0-16,5 0 0 16,13-5 0-16,0 5 0 15,0-2 0-15,7 2 0 16,9 0 0-16,3 0 0 16,6 7 0-16,2 8 0 15,2 3 0-15,-2 2 0 16,-5-1 0-16,-2 4 0 0,-12-3 0 15,-5-2 0-15,-3-1 0 16,-5 0 0-16,-14-5 0 16,-15-2 0-16,-2-3 0 15,-2 0 0-15,-4-5 0 16,7-2 0-16,1 0 0 16,5 0 0-16,9-4 0 15,-5-10 0-15,10-4 0 16,-1-1 0-16,3-2 0 0,1 5 0 15,10 4 0 1,0 6 0-16,2 3 0 0,0 3 0 16,0 0 0-16,0 0 0 15,-4 5 0-15,-5 7 0 16,-5 4 0-16,-5 2 0 16,-8-2 0-16,-12-2 0 15,6 2 0-15,0-9 0 16,6-4 0-16,7-3 0 15,11 0 0-15,0-8 0 16,5-10 0-16,-3-5 0 16,5-4 0-16,2-5 0 15,-2-1 0-15,2 1 0 16,-2 4 0-16,-6 5 0 0,6 2 0 16,-4 4 0-16,-3 6 0 15,-5 2 0-15,-1-3 0 16,-3 3 0-16,-5 4 0 15,4 2 0-15,-6 3 0 16,9 0 0-16,-3 0 0 16,-2 0 0-16,6 3 0 15,-1 2 0-15,-1 4 0 16,-1 0 0-16,-1-1 0 16,4 2 0-16,7 2 0 15,0-2 0-15,4 2 0 16,2-2 0-16,2 4 0 15,0-1 0-15,0 0 0 16,0 0 0-16,6-3 0 0,8 2 0 16,-3-5 0-16,1 1 0 15,1-2 0-15,-3 1 0 16,11-6 0-16,-3 2 0 16,-3-3 0-16,10 0 0 15,-8 0 0-15,8 0 0 16,-5-3 0-16,1-2 0 15,-2-5 0-15,-1 2 0 16,3-1 0-16,-2 2 0 16,-3-1 0-16,1 1 0 15,10-3 0-15,-2 2-813 16,-5-5-888-16</inkml:trace>
  <inkml:trace contextRef="#ctx0" brushRef="#br1" timeOffset="133307.97">15103 14823 1490 0,'0'0'979'0,"0"0"-326"16,0 0-170-16,0 0-159 0,-27-103-157 15,4 79-167 1,5 2 0-16,-4 7 0 0,4 6 0 16,0 9 0-16,1 0 0 15,-6 8 0-15,5 14 0 16,1 6 0-16,-4 4 0 16,2-2 0-16,-8 7-27 15,2-10-504-15,5-8-321 16</inkml:trace>
  <inkml:trace contextRef="#ctx0" brushRef="#br1" timeOffset="133667.44">14431 14770 1438 0,'0'0'924'0,"0"0"-360"16,0 0-70-16,0 0-156 16,0 0 0-16,-136 0-338 15,116 0 0-15,5 0 0 16,5 0 0-16,6 0 0 16,2 0 0-16,2 0 0 0,0 2-548 15,0 5-512-15</inkml:trace>
  <inkml:trace contextRef="#ctx0" brushRef="#br1" timeOffset="135373">13479 15145 1542 0,'0'0'1133'16,"0"0"-530"-16,0 0-320 15,0 0-34-15,0 0-119 0,0 0-71 16,0 0-17-16,-116-28-11 16,112 20-7-16,4-4-24 15,0 1 0-15,14-2 0 16,5 1 0-16,10 2 0 16,0 5 0-16,0 2 0 15,-2 3 0-15,-2 0 0 16,-8 0 0-16,-3 8 0 15,-5 4 0-15,-7 0 0 16,-2 2 0-16,0 1 0 16,-9 0 0-16,-18-1 0 15,-4 3 0-15,-2-5 0 16,-5-1 0-16,-5 0 0 16,3-4 0-16,5 0 0 15,-4-4 0-15,8 0 0 0,2 1 0 16,3-4 0-16,8 0 0 15,5 0 0-15,1 0 0 16,10 0 0-16,-2 0 0 16,-1-4 0-16,3-2 0 15,2-2 0-15,-4-5 0 16,2-1 0-16,-1-4 0 16,3 2 0-16,0-4 0 15,0-3 0-15,0-4 0 16,0-1 0-16,0-2 0 15,9-4 0-15,-2 3 0 16,-1-4 0-16,-4 3 0 0,5 0 0 16,-7 2 0-16,0 3 0 15,0 5 0-15,0 3 0 16,0 2 0-16,0 3 0 16,0 4 0-16,0 3 0 15,0 7 0-15,0-2 0 16,0 2 0-16,0 0 0 15,0 0 0-15,0 2 0 16,0 14 0-16,0 2 0 16,0 6 0-16,0 3 0 15,0 6 0-15,0-1 0 0,0 2 0 16,-9 0 0-16,3-4 0 16,-5-2 0-16,-3-4 0 15,-3-4 0-15,-6-2 0 16,1-1 0-16,-12-4 0 15,1-1 0-15,-7 3 0 16,6-4 0-16,3 4 0 16,5 0 0-16,3-1 0 15,7 3 0-15,5 0 0 16,7-1 0-16,-2 1 0 16,0-4 0-16,6-1 0 15,0-1 0-15,0-3 0 16,0-2 0-16,14-2 0 15,-1 0 0-15,5-3 0 16,3 2 0-16,-6-3 0 0,-1 0 0 16,-3 0 0-16,-5 0 0 15,-4 0 0-15,-2 0 0 16,0 0 0-16,0 0 0 16,0 0 0-16,0 0 0 15,-6 0 0-15,-10 0 0 16,-4 0 0-16,-9 0 0 15,0 0 0-15,-6 0 0 16,-4 2 0-16,6 2 0 16,4-1 0-16,7-3 0 15,6 0 0-15,10 0 0 16,-1 0 0-16,7 0 0 0,0 0 0 16,0-3 0-1,-2-7 0-15,2-4 0 0,0-5 0 16,0-2 0-16,0-9 0 15,0-7 0-15,0-3 0 16,0-8 0-16,0-6 0 16,0-2 0-16,0 0 0 15,0 4 0-15,0 8 0 16,0 6 0-16,0 10 0 16,0 6 0-16,0 6 0 15,2 4 0-15,-2 4 0 16,2 1 0-16,5 5 0 15,-5-1 0-15,2 2 0 16,-4 1 0-16,7 0 0 16,-2 0 0-16,12 0 0 0,-1 0-688 15,6 4-450-15</inkml:trace>
  <inkml:trace contextRef="#ctx0" brushRef="#br1" timeOffset="135657.25">13676 14446 1487 0,'0'0'770'0,"0"0"-205"16,0 0-209-16,0 0-8 15,0 0-93-15,0 0-104 0,0 0 13 16,-83 34-164-16,42-8 0 15,-5 4 0-15,-10 4 0 16,-4 3 0 0,0-4 0-16,2 1 0 0,7-4 0 15,4-4 0-15,9 2 0 16,7-3-21-16,-14 4-347 16,7-4-367-16,3-5-375 0</inkml:trace>
  <inkml:trace contextRef="#ctx0" brushRef="#br1" timeOffset="136209.21">11762 15105 517 0,'0'0'1572'0,"0"0"-840"16,0 0-376-16,0 0 24 15,0 0-117-15,0 0-95 16,0 0-60-16,-62 8-108 16,49 3 0-16,0 2 0 0,-1 5 0 15,3 0 0 1,7 0 0-16,-1 0 0 0,5-1 0 15,0-1 0-15,0-2 0 16,9 0 0-16,9-2 0 16,2-3 0-16,-2 0 0 15,8-4 0-15,-1-2 0 16,6-3 0-16,0 0 0 16,0 0 0-16,8-14 0 15,-8-1 0-15,-2-8 0 16,0-1 0-16,-5-4 0 15,-6 4 0-15,-7 2 0 16,-9 0 0-16,-2 3 0 16,0 2 0-16,0 3 0 15,-11 1 0-15,-5 1 0 16,-1 5 0-16,-8 0 0 16,3 6 0-16,-5 1 0 0,1 0 0 15,-1 0 0-15,7 0 0 16,5 0-144-16,7 0-422 15,6 0-259-15,2 0-1451 0</inkml:trace>
  <inkml:trace contextRef="#ctx0" brushRef="#br1" timeOffset="136427.29">12034 14780 1722 0,'0'0'962'0,"0"0"-344"15,0 0-146 1,0 0-150-16,0 0-322 0,0 0 0 16,0 0 0-16,-133-29 0 15,95 29 0-15,7 0 0 16,4 0 0-16,7 0 0 16,5 6 0-16,5 12-374 15,8-5-551-15,0 4-900 0</inkml:trace>
  <inkml:trace contextRef="#ctx0" brushRef="#br1" timeOffset="137492.13">17744 16726 1192 0,'0'0'931'0,"0"0"-394"16,0 0-40-16,0 0-6 16,0 0-234-1,-126 0-66-15,93 0-191 0,6 0 0 16,12 0 0-16,9 0 0 16,6-7 0-16,0-3 0 15,4 0 0-15,21-3 0 16,8-1 0-16,9 3 0 15,3 1 0-15,6 4 0 16,-8 6 0-16,-8 0 0 16,-8 0 0-16,-10 0 0 15,-5 9 0-15,-8 0 0 0,-4 10 0 16,0-3 0-16,-4 4 0 16,-16 2 0-16,-7 0 0 15,-9 4 0-15,3 0 0 16,0 0 0-16,1-6 0 15,12 3 0-15,7-11 0 16,9 1 0-16,4-5 0 16,0-2 0-16,13 1 0 15,11-4 0-15,12 1 0 16,-1-4 0-16,7 0 0 16,-1 0 0-16,-1 0 0 15,-11 0 0-15,0-4 0 16,-11-1 0-16,-3-6 0 15,-3 3 0-15,-5 0 0 16,-3-2 0-16,-4 1 0 0,0-16 0 16,0 3-501-16,0-1-689 15</inkml:trace>
  <inkml:trace contextRef="#ctx0" brushRef="#br1" timeOffset="138247.19">18156 16375 2150 0,'0'0'885'0,"0"0"-521"15,0 0-54-15,0 0-82 16,-145-8-69-16,72 8-159 16,-12 0 0-16,-11 8 0 15,-4 0 0-15,-7-1 0 16,2 0 0-16,6-5 0 0,18-2 0 15,9 0 0-15,19-2 0 16,12-8 0-16,22 1 0 16,5 4 0-16,7 1 0 15,7 2 0-15,0 2 0 16,0 0 0-16,0 0 0 16,0 18 0-16,0 10 0 15,7 4 0-15,-3 8 0 16,-4 4 0-16,4 5 0 15,-4-3 0-15,0 2 0 16,0-1 0-16,0 4 0 16,-4-1 0-16,-11 2 0 15,1-2 0-15,-1-2 0 16,-1-3 0-16,5-8 0 0,5-5 0 16,6-3 0-16,0-9 0 15,0-2 0-15,13-4 0 16,9-2 0-16,7 0 0 15,13-3 0-15,3 2 0 16,11-3 0-16,9-1 0 16,6 2 0-16,5-3 0 15,-1 4 0-15,8-1 0 16,0-2 0-16,-8-2 0 0,-4-2 0 16,-9-3 0-1,-8 0 0-15,-9 0 0 0,-5-3 0 16,-7-9 0-16,5-2 0 15,-5-1 0-15,6-2 0 16,1-6 0-16,-5-1 0 16,1-4 0-16,-7-4 0 15,-7-3 0-15,-3-4 0 16,-13-7 0-16,-6-3 0 16,0-1 0-16,0 6 0 15,-18 4 0-15,1 14 0 16,-2 6 0-16,4 8 0 15,-1 4 0-15,3 3 0 16,-3 5 0-16,1 0 0 16,-14 0 0-16,-31 5 0 0,4 3-362 15,-4 0-2053-15</inkml:trace>
  <inkml:trace contextRef="#ctx0" brushRef="#br1" timeOffset="138691.87">16440 16545 1460 0,'0'0'848'16,"0"0"-305"-16,0 0-26 15,0 0-158-15,0 0 10 16,0 0-369-16,0 0 0 15,-27-78 0-15,23 94 0 16,-4 14 0-16,4 11 0 0,2 6 0 16,-2 3 0-1,-1 1 0-15,3-9 0 0,2-4 0 16,0-12 0 0,0-11 0-16,0-1 0 0,0-9 0 15,-2-5 0-15,0 0 0 16,-6 0-242-16,4-5-672 0</inkml:trace>
  <inkml:trace contextRef="#ctx0" brushRef="#br1" timeOffset="139041.81">16040 16680 568 0,'0'0'1758'16,"0"0"-1140"-16,0 0-322 0,0 0-67 15,0 0-101-15,0 0-50 16,-117 0-29-16,105 0-16 16,10 0 44-16,2-3 23 15,0-2-5-15,18-6-28 16,6 4-67-16,3-2 0 16,2 8 0-16,0 1 0 15,-2 0 0-15,-7 1 0 16,-7 15 0-16,-1 5 0 15,-10 1 0-15,-2 5 0 16,-2 4 0-16,-23 1 0 16,-4-3 0-16,-6-3 0 15,-4-3 0-15,1-5 0 0,7-4 0 16,2-6 0-16,10-2 0 16,-8-6-36-16,9 0-460 15,-5 0-574-15</inkml:trace>
  <inkml:trace contextRef="#ctx0" brushRef="#br1" timeOffset="139705.75">15321 16941 1018 0,'0'0'1570'0,"0"0"-1066"15,0 0-37-15,0 0-124 16,0 0-149-16,0 0-194 15,0 0 0-15,46-107 0 0,-28 79 0 16,9-4 0 0,7-6 0-16,-3-4 0 0,2-8 0 15,-4-3 0-15,-2-1 0 16,-8 2 0-16,2 12 0 16,-10 11 0-16,-4 12 0 15,-5 5 0-15,0 10 0 16,3 2 0-16,-3 0 0 15,0 0 0-15,7 0 0 16,-2 16 0-16,8 4 0 16,-1 4 0-16,1 2 0 15,1 0 0-15,-1 0 0 16,-4-2 0-16,-1 4 0 16,-8-4 0-16,-2-4 0 15,0-2 0-15,-25-1 0 0,-8-1 0 16,-19 0 0-16,-8 2 0 15,-11-1 0-15,-2-2 0 16,-1-3 0-16,7-7 0 16,11-2 0-16,14-3 0 15,11 0 0-15,4-18 0 16,11-4 0-16,12-8 0 16,2 3 0-16,2-1 0 15,0 2 0-15,0 8 0 16,0 10 0-16,0 7 0 15,2 1 0-15,0 1 0 0,0 18 0 16,0 7 0-16,-2 1 0 16,0 2 0-16,-4 0 0 15,-23-2 0 1,-4-1 0-16,-13-4 0 0,-10-4 0 16,0-2 0-16,8-4 0 15,3-5 0-15,14-4 0 16,16-3 0-16,13 0 0 15,2-3-574-15,23-6-641 0</inkml:trace>
  <inkml:trace contextRef="#ctx0" brushRef="#br1" timeOffset="139902.78">15421 17070 2440 0,'0'0'885'15,"0"0"-508"-15,0 0 17 16,0 0-394-16,0 0 0 16,0 0 0-16,0 0 0 15,-44 12 0-15,28-7 0 16,-11-3 0-16,2-2 0 16,1 0-1014-16</inkml:trace>
  <inkml:trace contextRef="#ctx0" brushRef="#br1" timeOffset="141498.01">13743 16719 1842 0,'0'0'769'15,"0"0"-295"-15,0 0 26 16,0 0-257-16,0 0-121 16,0 0-52-16,64-21-19 15,-26 9-26-15,9-4-25 16,8-3 0-16,8-8 0 15,8-2 0-15,7-7 0 16,0-3 0-16,3-4 0 16,-6 2 0-16,-4 4 0 15,-13 5 0-15,-6 8 0 16,-17 6 0-16,-12 4 0 16,-7 10 0-16,-12-1 0 15,-2 5 0-15,-2 0 0 0,0 0 0 16,0 0 0-16,0 0 0 15,0 0 0-15,-14 0 0 16,-15 3 0-16,-17 8 0 16,-39 2 0-16,-44 9 0 15,-45 0 0-15,-13 2 0 16,6-6 0-16,45-6 0 16,42-6 0-16,36-3 0 15,14-3 0-15,2 0 0 16,8 0 0-16,8 0 0 15,12-11 0-15,10 1 0 16,4-1 0-16,0 4 0 16,0 0 0-16,0 4 0 15,0 3 0-15,2 0 0 16,12 0 0-16,5 3 0 0,6 14 0 16,2 3 0-16,0 8 0 15,-6 2 0-15,-5 2 0 16,-5-2 0-16,-11 1 0 15,0-8 0-15,-13 0 0 16,-18-7 0-16,-9-5 0 16,-7-1 0-16,1-3 0 15,-2-5 0-15,13-2 0 16,-1 0 0-16,7 0 0 16,7-11 0-16,-1-7 0 15,4-4 0-15,3-2 0 16,5 4 0-16,1 2 0 15,8 8 0-15,2 6 0 16,0 4 0-16,0 0 0 0,0 0 0 16,0 12 0-16,0 2 0 15,-6 0 0-15,-15 2 0 16,-6 0 0-16,-8 0 0 16,-9-2 0-16,-6-1 0 15,8-3 0-15,11-6 0 16,9-4 0-16,9 0 0 15,5-11 0-15,8-9 0 16,0-6 0-16,0-6 0 0,8-4 0 16,0 2 0-1,1 2 0-15,-7 4 0 0,-2 6 0 16,0 4 0 0,0 4 0-16,-4 2 0 15,-9 2 0-15,-12 2 0 0,3 2 0 16,-5 1 0-16,-4 3 0 15,-3 2 0-15,5 0 0 16,-2 0 0-16,-2 0 0 16,-3 2 0-16,7 7 0 15,0-1 0-15,0 0 0 16,7-1 0-16,2 2 0 16,6-1 0-16,1 0 0 15,7 0 0-15,-4 0 0 16,6-3 0-16,2 2 0 0,0-1 0 15,2 7 0-15,0-4 0 16,0 3 0-16,2 2 0 16,6-3 0-16,11 1 0 15,-1-3 0-15,1 2 0 16,8-8 0-16,2-1 0 16,2-2 0-16,7 0 0 15,-5 0 0-15,8-10 0 16,-5-5 0-16,1 1 0 15,-3-3 0-15,-5 2 0 16,-5 3 0-16,3 3 0 16,-4 1 0-16,10-4-210 15,-4 2-579-15,-2-4-690 0</inkml:trace>
  <inkml:trace contextRef="#ctx0" brushRef="#br1" timeOffset="141839.43">13778 16000 2041 0,'0'0'977'15,"0"0"-434"-15,0 0-200 0,0 0-151 16,0 0-192-16,0 0 0 16,0 0 0-16,-49-114 0 15,36 102 0-15,1 3 0 16,-1 7 0-16,0 2 0 16,-1 0 0-16,1 6 0 15,-3 12 0-15,3 7 0 16,-3-1 0-16,3 3-191 15,-16 4-327-15,7-3-102 16,-1-10-575-16</inkml:trace>
  <inkml:trace contextRef="#ctx0" brushRef="#br1" timeOffset="142046.99">13147 15971 1844 0,'0'0'1135'0,"0"0"-540"16,0 0-317-16,0 0-34 15,-118-5-244-15,76 5 0 16,4 4 0-16,9 6 0 16,13-2 0-16,5 2 0 15,9 0-314-15,2-6-650 0</inkml:trace>
  <inkml:trace contextRef="#ctx0" brushRef="#br1" timeOffset="142473.29">11756 16150 1910 0,'0'0'924'15,"0"0"-334"-15,0 0-114 16,0 0-280-16,0 0-196 16,0 0 0-16,0 0 0 15,-56 0 0-15,47 41 0 16,5 5 0-16,0 1 0 16,-1-2 0-16,5-1 0 15,0-10 0-15,0-8 0 16,0-10 0-16,0-3 0 15,0-8 0-15,0-5-312 16,0 0-281-16,0-2-401 0</inkml:trace>
  <inkml:trace contextRef="#ctx0" brushRef="#br1" timeOffset="143239.04">11633 15994 1585 0,'0'0'855'0,"0"0"-313"15,0 0-27-15,0 0-210 16,0 0-143-16,0 0-89 16,0 0-14-16,-44 4-59 15,40 30 0-15,-6 7 0 16,2-1 0-16,-11 9 0 16,0-5 0-16,-8-3 0 0,-4-9 0 15,-2-6 0 1,-1-11 0-16,7-8 0 0,5-7 0 15,4 0 0 1,5-12 0-16,2-15 0 0,1 0 0 16,2-9 0-16,-1-9 0 15,-1-2 0-15,4 1 0 16,-3 5 0-16,5 7 0 16,2 16 0-16,2 5 0 15,0 12 0-15,0 1 0 16,0 6 0-16,11 20 0 15,-3 8 0-15,4 7 0 0,-8 3 0 16,1-3 0-16,-5 3 0 16,0-8 0-16,-11 5 0 15,-14-9 0-15,-2-6 0 16,-4-2 0-16,2-9 0 16,2-8 0-16,8-7 0 15,3 0 0-15,3-7 0 16,3-8 0-16,4-9 0 15,-1 0 0-15,3-5 0 16,0 1 0-16,-4 0 0 16,4 6 0-16,-5 5 0 15,7 5 0-15,-2 3 0 16,-4 4 0-16,4 0 0 16,-5 5 0-16,1 0 0 15,-4 0 0-15,-5 0 0 0,-4 10 0 16,3 4 0-16,-1 6 0 15,-2 4 0-15,8 5 0 16,-3-1 0-16,10 2 0 16,-1-2 0-16,3 0 0 15,-1-2 0-15,0-2 0 16,-3-4 0-16,-5-2 0 16,-10 0 0-16,-6-1 0 15,-14 0 0-15,-12 1 0 16,-3 0 0-16,-2-2 0 15,2-4 0-15,11-1 0 16,11-6 0-16,9-3 0 16,25-2 0-16,2-10-365 15,0-10-927-15</inkml:trace>
  <inkml:trace contextRef="#ctx0" brushRef="#br1" timeOffset="143469.66">11859 15665 2116 0,'0'0'671'0,"0"0"-434"15,0 0-11-15,0 0-87 0,0 0-96 16,0 0-43-1,0 0-4-15,-114 4-161 0,96 0-387 16,3 0-716-16</inkml:trace>
  <inkml:trace contextRef="#ctx0" brushRef="#br1" timeOffset="143647.65">11282 15745 2192 0,'0'0'870'0,"0"0"-400"16,0 0-159-16,-137 0-142 0,89 6-85 16,-2 4-84-16,13 2 0 15,0 2-29-15,9 6-175 16,10-2-286-16,7-6-474 16</inkml:trace>
  <inkml:trace contextRef="#ctx0" brushRef="#br1" timeOffset="143987.54">10588 16150 2300 0,'0'0'543'0,"0"0"-395"15,0 0 75-15,0 0-58 16,-116 22-72-16,89-22-35 0,19 0 31 15,3 0 41 1,5 0-13-16,9-7-61 0,11-4-38 16,14 2-2-16,1 6-16 15,3 1 6-15,-5 2-6 16,-4 0 12-16,-8 10 11 16,-13 12 14-16,-8 4-7 15,0 6 2-15,-29 4-32 16,-17 7 0-16,-12-1 0 15,-12 6 0-15,1-6 0 16,-2-4 0-16,-9-2-138 16,17-8-321-16,17-14-336 0</inkml:trace>
  <inkml:trace contextRef="#ctx0" brushRef="#br1" timeOffset="144441.25">10178 16046 1861 0,'0'0'783'15,"0"0"-423"-15,0 0-38 16,0 0-135-16,0 0-99 16,0 0 19-16,0 0 16 15,2 62-18-15,0-39 0 0,1-4-50 16,-1 3-55-16,-2-6 0 15,0-1 0 1,0-6 0-16,-7 5 0 16,-15-2 0-16,-5 2 0 0,-6 0 0 15,-8-1 0-15,-3-4 0 16,-3 1 0-16,-2-3 0 16,4-3 0-16,3-2 0 15,9-2 0-15,8 0 0 16,5 0 0-16,7-11 0 15,4-5 0-15,2-3 0 16,5-6 0-16,-3-3 0 16,5-4 0-16,0 0 0 15,7-3 0-15,11 4 0 16,7 1 0-16,4 7 0 16,4 6 0-16,5 5 0 0,2 2 0 15,-2 6 0-15,15-2 0 16,-10 2-829-16,-10-9-1051 0</inkml:trace>
  <inkml:trace contextRef="#ctx0" brushRef="#br1" timeOffset="144654.81">10038 15641 2859 0,'0'0'944'16,"0"0"-651"-16,0 0-293 16,0 0 0-16,0 0 0 15,0 0 0-15,0 0 0 16,-23 13 0-16,17-4-380 16,-4-1-666-16</inkml:trace>
  <inkml:trace contextRef="#ctx0" brushRef="#br1" timeOffset="144866.38">8512 15899 1066 0,'0'0'1802'16,"0"0"-1062"-16,0 0-412 15,0 0-168-15,0 0-160 0,0 0 0 16,0 0 0-16,0 0-59 16,6 10-424-16,2 1-461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2155.72363" units="1/cm"/>
          <inkml:channelProperty channel="Y" name="resolution" value="3449.15796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1-10-28T08:26:46.967"/>
    </inkml:context>
    <inkml:brush xml:id="br0">
      <inkml:brushProperty name="width" value="0.05292" units="cm"/>
      <inkml:brushProperty name="height" value="0.05292" units="cm"/>
      <inkml:brushProperty name="color" value="#7030A0"/>
    </inkml:brush>
    <inkml:brush xml:id="br1">
      <inkml:brushProperty name="width" value="0.05292" units="cm"/>
      <inkml:brushProperty name="height" value="0.05292" units="cm"/>
      <inkml:brushProperty name="color" value="#FF0000"/>
    </inkml:brush>
    <inkml:brush xml:id="br2">
      <inkml:brushProperty name="width" value="0.05292" units="cm"/>
      <inkml:brushProperty name="height" value="0.05292" units="cm"/>
      <inkml:brushProperty name="color" value="#002060"/>
    </inkml:brush>
  </inkml:definitions>
  <inkml:trace contextRef="#ctx0" brushRef="#br0">3765 3067 1046 0,'0'0'363'0,"0"0"-34"15,0 0 142-15,0 0-178 16,0 0-77-16,0 0-34 15,0 0 2-15,0 0-33 16,2 0 3-16,8 0-20 16,9 0-17-16,3 0 7 0,1 0-29 15,-2 0-8-15,0-1-9 16,-8-1-38-16,-4 0-8 16,0 2-32-16,-7 0 0 15,-2 0 0-15,0 0 0 16,0 0 0-16,0 0 0 15,-11-2 0-15,-9 2 0 16,-9-3 0-16,-4 3 0 16,-5 0 0-16,1 0 0 15,6-2 0-15,3 2 0 16,4 0 0-16,3 0 0 16,6-3 0-16,3 1 0 15,6 2 0-15,4 0 0 0,2 0 0 16,0 0 0-16,0 0 0 15,0 0 0-15,0 0 0 16,0 0 0-16,0 12 0 16,0 6 0-16,0 3 0 15,0 8 0-15,0 3 0 16,0 4 0-16,-5 3 0 16,1-1 0-16,-1 3 0 15,3-1 0-15,-3 0 0 16,3-4 0-16,0 0 0 15,-2-4 0-15,1 2 0 16,1-2 0-16,-2-3 0 0,-1 0 0 16,3-3 0-1,-3-3 0-15,3 0 0 16,2-6 0-16,0-3 0 16,0-2 0-16,0-4 0 0,0 1 0 15,0-3 0-15,0-1 0 16,0-1 0-16,0-1 0 15,0-2 0-15,0 2 0 16,0-3 0-16,0 0 0 16,2 0 0-16,5 0 0 15,4 2 0-15,7-2 0 16,4 0 0-16,5 0 0 16,4 0 0-16,0 0 0 15,1 0 0-15,-3 0 0 16,-5 0 0-16,-1 0 0 15,-8 0 0-15,-3 2 0 0,-4-2 0 16,-3 0 0-16,-1 0 0 16,-4 0 0-1,0 0 0-15,0 0 0 0,0 0 0 16,0 0 0-16,0 0 0 16,0 0 0-16,0-2 0 15,0-12-252-15,0-5-823 0</inkml:trace>
  <inkml:trace contextRef="#ctx0" brushRef="#br0" timeOffset="305.31">3976 3527 2343 0,'0'0'618'16,"0"0"-323"-16,0 0 221 15,0 0-192-15,0 0-324 16,0 0 0-16,-122 0 0 16,70 0 0-16,-2 0 0 15,4 0 0-15,5 0 0 16,9 0 0-16,12 0 0 16,8 0 0-16,8 0 0 15,5 0 0-15,3 0 0 16,0 0 0-16,0 0 0 15,0 0 0-15,18 0 0 16,11 0-8-16,42 0-685 0,-7 0-218 16,0 0-1271-16</inkml:trace>
  <inkml:trace contextRef="#ctx0" brushRef="#br0" timeOffset="636.75">4148 3583 1294 0,'0'0'726'0,"0"0"-380"15,0 0 198-15,0 0-80 16,0 0-224-16,0 0-20 16,0 0-37-16,20 0-104 15,-11 0-79-15,13 0 0 0,0 2 0 16,5 0 0-16,0 0 0 15,-2 1 0-15,-6-3 0 16,-3 0 0-16,-3 0 0 16,-3 0 0-16,-6 3 0 15,-4-3 0-15,2 0 0 16,-2 0 0-16,0 0 0 16,0 0 0-16,0 0 0 15,0 2 0-15,-16 2-299 16,-1-1-562-16,-3-2-839 0</inkml:trace>
  <inkml:trace contextRef="#ctx0" brushRef="#br0" timeOffset="963.64">4197 3837 514 0,'0'0'1909'0,"0"0"-1450"16,0 0-130-16,0 0 292 15,0 0-357-15,0 0-264 16,0 0 0-16,130 14 0 16,-111-14 0-16,2 0 0 15,-1 3 0-15,-3-3 0 0,-1 0 0 16,-5 0 0-16,-2 0 0 16,-3 0 0-16,-3 0 0 15,-3 0 0-15,0 0 0 16,0 0 0-16,0 0 0 15,0 0 0-15,0 0 0 16,0 0 0-16,0 0 0 16,0 0 0-16,0 0 0 15,-9 0 0-15,-6-8-595 16,-6-4-549-16</inkml:trace>
  <inkml:trace contextRef="#ctx0" brushRef="#br0" timeOffset="2033.48">4979 3313 912 0,'0'0'1004'0,"0"0"-472"16,0 0-11-16,0 0-52 16,0 0-143-16,0 0 6 15,0 0-332-15,29-71 0 16,-29 71 0-16,0 4 0 0,0 18 0 16,0 11 0-16,-4 8 0 15,-8 9 0-15,2 5 0 16,-3 0 0-16,1 0 0 15,1-5 0-15,0-2 0 16,2-5 0-16,2-7 0 16,1-8 0-16,1-8 0 15,1-9 0-15,1-2 0 16,1-6 0-16,0-3 0 16,2 0 0-16,0 0 0 15,0 0 0-15,0 0 0 16,0 0 0-16,0-3 0 15,16-19-41-15,3-1-903 0,8-3-934 16</inkml:trace>
  <inkml:trace contextRef="#ctx0" brushRef="#br0" timeOffset="2865.19">5387 3476 869 0,'0'0'1626'0,"0"0"-1328"0,0 0-5 16,0 0 173-16,0 0-212 15,0 0-113-15,0 0 8 16,0-69-149 0,10 53 0-16,0-4 0 15,13-2 0-15,-1 1 0 0,4-1 0 16,3 7 0-16,0 2 0 15,-2 5 0-15,0 4 0 16,-2 4 0-16,-3 0 0 16,-4 0 0-16,0 9 0 15,-7 3 0-15,-2 3 0 16,-4 4 0-16,-5 1 0 16,0 2 0-16,-5 2 0 15,-17 2 0-15,-7 0 0 16,-9 0 0-16,-1 0 0 0,-3 0 0 15,5 0 0-15,1-2 0 16,2 1 0-16,8 0 0 16,1-1 0-16,7 1 0 15,3-2 0-15,5 0 0 16,4-1 0-16,2-2 0 16,4 0 0-16,0-1 0 15,0 0 0-15,0-1 0 16,8-2 0-16,6 1 0 15,1-5 0-15,1-1 0 16,-1-1 0-16,-1-2 0 16,-1-3 0-16,3-2 0 15,-3-1 0-15,6-2 0 16,-4 0 0-16,1 0 0 16,-3-5 0-16,1-6 0 0,-6-1 0 15,1-2 0-15,-5-2 0 16,-2-2 0-16,4-3 0 15,-6-3 0-15,0 1 0 16,0-5 0-16,0-5 0 16,-10 1 0-16,-1-2 0 15,-3 3 0-15,6-1 0 16,-3 3 0-16,1 1 0 16,2 2 0-16,1 2 0 15,1 4 0-15,1 2 0 16,3 4 0-16,2 3 0 15,0 4 0-15,0 0 0 0,0 3 0 16,0 3 0-16,0-1 0 16,0 2 0-16,0 0 0 15,0 0 0-15,0 0 0 16,0 0 0-16,7 0 0 16,22 14-99-16,0 0-746 15,0-1-714-15</inkml:trace>
  <inkml:trace contextRef="#ctx0" brushRef="#br0" timeOffset="3352.49">5987 3624 2131 0,'0'0'641'16,"0"0"-388"-16,0 0 235 0,0 0-167 15,0 0-59-15,0 0-262 16,0 0 0-16,4-27 0 16,-4 27 0-16,-4 0 0 15,-5 0 0-15,-5 7 0 16,-3 6 0-16,-1 8 0 16,3 4 0-16,-1 3 0 15,3 5 0-15,4 0 0 16,4 2 0-16,5-5 0 15,0-2 0-15,0-6 0 0,7-6 0 16,4-4 0-16,2-6 0 16,3-3 0-16,-1-3 0 15,3 0 0-15,5-3 0 16,-1-14 0-16,0-2 0 16,-4-5 0-16,-3-5 0 15,-1-4 0-15,-3-2 0 16,-7 2 0-16,-4 1 0 15,0 5 0-15,0 8 0 16,0 2 0-16,-8 9 0 16,-5 2 0-16,-1 4 0 15,-1 1 0-15,1 1 0 16,5 0 0-16,9 3-159 16,0 8-688-16,0 2-554 0</inkml:trace>
  <inkml:trace contextRef="#ctx0" brushRef="#br0" timeOffset="3806.2">6466 3689 2284 0,'0'0'620'16,"0"0"-424"-16,0 0 163 15,0 0-11-15,0 0-166 16,0 0-75-16,0 0-107 15,-13-22 0-15,-1 22 0 16,-6 0 0-16,1 0 0 0,-6 6 0 16,2 6 0-16,4 2 0 15,3 4 0-15,5 0 0 16,5 3 0-16,6 1 0 16,0 0 0-16,0-2 0 15,10 0 0-15,11-4 0 16,0-2 0-16,8-6 0 15,0-4 0-15,0-4 0 16,-2 0 0-16,2 0 0 16,-2-16 0-16,-4-4 0 15,-4-4 0-15,-3-5 0 16,-7 0 0-16,-3-1 0 16,-6 2 0-16,0 2 0 15,0 3 0-15,0 7 0 16,-2 2 0-16,-11 4 0 15,-1 2 0-15,-1 4 0 16,-5 4 0-16,-11 0 0 0,4 4-697 16,7 4-1047-16</inkml:trace>
  <inkml:trace contextRef="#ctx0" brushRef="#br0" timeOffset="4677.64">6981 3942 1205 0,'0'0'813'15,"0"0"-271"-15,0 0-74 0,0 0-122 16,0 0-90-16,0 0-34 15,0 0 22-15,25 18-244 16,-23-18 0-16,-2 0 0 16,2-5 0-16,3-8 0 15,1-8 0-15,-2-8 0 16,8-7 0-16,-5-10 0 16,-1-10 0-16,-2-9 0 15,-1 0 0-15,-3-2 0 16,0 7 0-16,0 10 0 15,0 13 0-15,0 11 0 16,0 11 0-16,0 5 0 16,0 6 0-16,0 4 0 0,0 0 0 15,0 0 0-15,0 8 0 16,5 13 0-16,1 12 0 16,5 5 0-16,3 6 0 15,1 3 0-15,1 2 0 16,-1 1 0-16,4-2 0 15,-2-2 0-15,-1-7 0 16,1-3 0-16,-1-10 0 16,-1-3 0-16,-1-8 0 15,-3-7 0-15,-1-2 0 16,-2-6 0-16,1 0 0 16,3 0 0-16,1-17 0 15,5-7 0-15,1-7 0 0,4-11 0 16,-3-6 0-1,-5-11 0-15,4 0 0 0,-9-7 0 16,-1 8 0-16,-4 7 0 16,0 12 0-16,-5 12 0 15,0 6 0-15,0 9 0 16,0 5 0-16,0 2 0 16,0 2 0-16,0 3 0 15,0 0 0-15,0 0 0 16,0 0 0-16,0 0 0 0,0 0 0 15,0 11 0 1,10 19 0-16,3-2-457 0,1-3-888 0</inkml:trace>
  <inkml:trace contextRef="#ctx0" brushRef="#br0" timeOffset="5021.56">7841 3360 2697 0,'0'0'672'16,"0"0"-384"-16,0 0 151 15,0 0-439-15,0 0 0 16,0 0 0-16,0 0 0 16,5-15 0-16,-2 47 0 15,1 14 0-15,-2 14 0 16,-2 10 0-16,0 8 0 0,0 3 0 15,0-1 0-15,-2-4 0 16,-12-9 0-16,1-9 0 16,-1-9 0-16,6-10 0 15,1-14 0-15,3-9 0 16,0-9 0-16,4-5 0 16,0-2 0-16,0 0 0 15,0 0 0-15,0-14 0 16,0-19 0-16,6 4 0 15,9-1-804-15</inkml:trace>
  <inkml:trace contextRef="#ctx0" brushRef="#br0" timeOffset="5474.79">8332 3691 2198 0,'0'0'598'0,"0"0"-358"16,0 0 234-16,0 0-147 16,0 0-68-16,0 0-259 15,0 0 0-15,-26-94 0 16,12 89 0-16,-3 2 0 0,-2 3 0 16,-1 0 0-1,-4 0 0-15,-3 0 0 16,3 10 0-16,-1 6 0 15,0 8 0-15,8 4 0 0,1 6 0 16,7 7 0-16,9-1 0 16,0 0 0-16,5-2 0 15,17-3 0-15,9-4 0 16,7-4 0-16,2-6 0 16,5-3 0-16,-3-4 0 15,-7-6 0-15,2-2 0 16,-9-3 0-16,-8-3 0 15,-6 0 0-15,-5 0 0 16,-7 0 0-16,-2 0 0 16,0 0 0-16,0 0 0 15,0 0 0-15,-2 0 0 16,-34-13 0-16,7-1-642 0,-4-2-1343 0</inkml:trace>
  <inkml:trace contextRef="#ctx0" brushRef="#br0" timeOffset="13370.37">3595 4814 1822 0,'0'0'683'0,"0"0"-162"15,0 0-43-15,0 0-179 16,0 0-6-16,0 0-293 0,0-97 0 16,-9 88 0-1,-2 4 0-15,-3 0 0 0,-3 5 0 16,-3 0 0-16,-3 0 0 16,-4 0 0-16,-1 12 0 15,-1 7 0-15,0 1 0 16,2 3 0-16,9 3 0 15,1 2 0-15,7 2 0 16,4-2 0-16,4 1 0 16,2-3 0-16,0-3 0 15,0-4 0-15,6-5 0 16,6-6 0-16,3-6 0 16,1-2 0-16,3 0 0 15,6 0 0-15,2-14 0 16,4-10 0-16,3-6 0 0,1-7 0 15,3-5 0-15,0-7 0 16,2-6 0-16,-4-3 0 16,-3-2 0-16,-4-1 0 15,-6 6 0-15,-5 6 0 16,-7 10 0-16,-3 7 0 16,-6 11 0-16,3 7 0 15,-2 8 0-15,-3 2 0 16,0 4 0-16,0 0 0 15,0 0 0-15,0 6 0 16,0 12 0-16,0 8 0 16,-8 8 0-16,2 7 0 15,-3 3 0-15,1 4 0 0,0-2 0 16,2 0 0 0,4-2 0-16,2-6 0 0,0-4 0 15,0-7 0-15,0-8 0 16,0-3 0-16,0-5 0 15,0-8 0-15,0 1 0 16,0-4 0-16,0 0 0 16,0 0 0-16,0 0 0 15,0 0 0-15,0 0 0 16,0 0 0-16,0-5 0 16,0-4 0-16,16-9 0 15,3 4-513-15,6-4-852 0</inkml:trace>
  <inkml:trace contextRef="#ctx0" brushRef="#br0" timeOffset="13770.45">4377 4536 1420 0,'0'0'1030'0,"0"0"-571"16,0 0-84-16,0 0 121 0,0 0-180 15,0 0-316 1,0 0 0-16,21-4 0 0,-8 4 0 16,7 0 0-16,3 0 0 15,4 2 0-15,-2 2 0 16,4-3 0-16,-4 2 0 15,0-3 0-15,-5 0 0 16,-5 0 0-16,1 0 0 16,-7 0 0-16,-5 0 0 15,1 0 0-15,-5 0 0 16,0 0 0-16,0 0 0 16,0 0 0-16,0 0 0 15,0 1 0-15,-5 6-17 16,-8-2-602-16,-3 2-337 0</inkml:trace>
  <inkml:trace contextRef="#ctx0" brushRef="#br0" timeOffset="14069.74">4454 4850 2051 0,'0'0'698'0,"0"0"-420"0,0 0 330 16,0 0-147-16,0 0-461 16,0 0 0-16,120 6 0 15,-103-6 0-15,4 0 0 16,-3 0 0-16,-1 0 0 16,-1 0 0-16,-5 0 0 15,0 0 0-15,-4 0 0 0,0 0 0 16,-3 0 0-16,-4 0 0 15,0 0 0-15,0 0 0 16,0 0 0-16,0 0 0 16,0-6 0-16,0-3-544 15,0-6-781-15</inkml:trace>
  <inkml:trace contextRef="#ctx0" brushRef="#br0" timeOffset="15151.13">5443 4365 1521 0,'0'0'685'16,"0"0"-156"-16,0 0 41 15,0 0-98-15,0 0-153 16,0 0-319-16,2-110 0 16,-2 105 0-16,2 5 0 15,1 0 0-15,-3 0 0 16,2 7 0-16,1 15 0 0,1 8 0 16,-2 6 0-16,0 8 0 15,-2 2 0-15,0 0 0 16,0 1 0-16,0-5 0 15,0-4 0-15,0-1 0 16,0-11 0-16,0 1 0 16,0-8 0-16,-2-4 0 15,2-7 0-15,0-2 0 16,-2-3 0-16,2-3 0 16,0 0 0-16,-2 0 0 15,0 0 0-15,-3 0 0 0,2 0 0 16,3-15 0-16,0 3-372 15,0-2-781-15</inkml:trace>
  <inkml:trace contextRef="#ctx0" brushRef="#br0" timeOffset="15386.75">5713 4674 2505 0,'0'0'838'0,"0"0"-544"16,0 0 165-16,0 0-459 0,0 0 0 16,0 0 0-16,0 0 0 15,0 0 0-15,0 0 0 16,0 0 0-16,0 0 0 16,0 0 0-16,0 0 0 15,11 0-24-15,0-3-613 16,4-6-651-16</inkml:trace>
  <inkml:trace contextRef="#ctx0" brushRef="#br0" timeOffset="16202.93">6386 4430 2165 0,'0'0'593'0,"0"0"-337"0,0 0 253 16,0 0-158-16,0 0-129 15,0 0-222-15,0 0 0 16,-5-7 0-16,-5 7 0 16,-9-2 0-16,-2 1 0 15,-10-2 0-15,-4 2 0 16,2-3 0-16,2 1 0 15,2 1 0-15,7 0 0 16,6 0 0-16,5 2 0 16,11 0 0-16,-2 0 0 15,2 0 0-15,-2 0 0 16,2 0 0-16,-5 0 0 16,0 4 0-16,1 10 0 0,-2 4 0 15,-3 2 0 1,-1 4 0-16,6 0 0 0,0 1 0 15,-3-2 0-15,5-8 0 16,-2-1 0-16,2-6 0 16,2-2 0-16,0-4 0 15,0-2 0-15,0 0 0 16,0 0 0-16,0 0 0 16,4 0 0-16,9 0 0 15,3 0 0-15,1 0 0 0,6 0 0 16,-1 0 0-16,0 0 0 15,-2 0 0 1,3 0 0-16,-4 0 0 16,-3 0 0-16,5 4 0 0,-4 5 0 15,-3 0 0-15,-1 1 0 16,-2 4 0-16,-4-1 0 16,0 4 0-16,-5-1 0 15,-2 2 0-15,0 1 0 16,0-2 0-16,0 1 0 15,-9 0 0-15,-3-2 0 16,2-2 0-16,-1-2 0 16,-3-2 0-16,1-2 0 0,-3-1 0 15,1-3 0 1,-1-1 0-16,1-3 0 0,3 2 0 16,3-2 0-16,3 0 0 15,1 0 0-15,-2 0 0 16,3 0 0-16,-1 0 0 15,-1-3 0-15,-1-6 0 16,-4-1 0-16,-2-2 0 16,-6-2 0-16,0-5 0 15,-1 0-558-15,7 3-2531 0</inkml:trace>
  <inkml:trace contextRef="#ctx0" brushRef="#br0" timeOffset="16734.34">6925 4521 1622 0,'0'0'761'16,"0"0"-246"-1,0 0-30-15,0 0-125 0,0 0-7 16,0 0-353-16,0 0 0 16,21-15 0-16,-21 16 0 15,-2 16 0-15,-12 5 0 16,-1 4 0-16,-6 6 0 16,-6 0 0-16,3 0 0 15,-2 0 0-15,-1 0 0 16,4-3 0-16,5-6 0 0,5-2 0 15,2-10 0 1,6-1 0-16,3-5 0 0,2-5 0 16,0 0 0-1,0 0 0-15,0 0 0 0,0 0 0 16,0-10 0-16,7-16-54 16,6 3-657-16,-2 0-497 0</inkml:trace>
  <inkml:trace contextRef="#ctx0" brushRef="#br0" timeOffset="17087.29">6796 4555 1635 0,'0'0'886'16,"0"0"-398"-16,0 0 18 16,0 0-21-16,0 0-389 0,0 0-96 15,0 0 0-15,9-17 0 16,-7 17 0-16,0 0 0 15,6 1 0-15,0 15 0 16,5 4 0-16,6 6 0 16,1 5 0-16,-1 1 0 15,2 0 0-15,-1-2 0 16,-5-2 0-16,-2-2 0 16,-1-6 0-16,-8-1 0 15,5-4 0-15,-5-4 0 16,-2-3 0-16,-2-5 0 15,0-1 0-15,0 0 0 16,0-2 0-16,0 0 0 16,0 0 0-16,0 0 0 15,-2-7 0-15,-2-20 0 0,2 1-753 16,2-2-891-16</inkml:trace>
  <inkml:trace contextRef="#ctx0" brushRef="#br0" timeOffset="17426.18">7293 4497 1386 0,'0'0'1344'15,"0"0"-840"-15,0 0-25 16,0 0-96-16,0 0-383 16,0 0 0-16,0 0 0 15,12-41 0-15,-12 41 0 0,0 7 0 16,0 13 0-1,0 11 0-15,2 7 0 0,-2 3 0 16,0 4 0-16,0-3 0 16,0 0 0-16,0-6 0 15,0-3 0-15,0-8 0 16,0-5 0-16,0-6 0 16,0-4 0-16,0-5 0 15,0-3 0-15,0-2 0 16,0 0 0-16,0 0 0 15,0 0 0-15,0-11 0 16,2-12-183-16,13 0-715 16,8 0-601-16</inkml:trace>
  <inkml:trace contextRef="#ctx0" brushRef="#br0" timeOffset="17859.84">7723 4624 1639 0,'0'0'935'0,"0"0"-583"16,0 0 32-16,0 0 95 16,0 0-256-16,0 0-139 15,0 0-84-15,-31-11 0 16,9 11 0-16,-2 12 0 16,-3 5 0-16,2 0 0 15,0 6 0-15,4 3 0 0,3 4 0 16,5 0 0-16,5 2 0 15,8 1 0-15,0-6 0 16,0-1 0-16,16-5 0 16,9-5 0-16,0-7 0 15,1-4 0-15,5-5 0 16,0 0 0-16,3 0 0 16,6-19 0-16,0-3 0 15,1-3 0-15,-6-5 0 16,-6-2 0-16,-7-2 0 15,-8 1 0-15,-8 3 0 16,-6 2 0-16,0 6 0 16,0 5 0-16,-13 0 0 15,-5 7 0-15,-7 0 0 0,-4 0 0 16,-8 2 0-16,-19 0 0 16,7 4 0-16,11-2-892 0</inkml:trace>
  <inkml:trace contextRef="#ctx0" brushRef="#br0" timeOffset="18348.64">7590 4365 392 0,'0'0'1450'0,"0"0"-769"15,0 0-307-15,0 0 104 16,0 0-163-16,0 0-80 15,0 0-64-15,33 0-171 16,-10 0 0-16,4 0 0 16,2 0 0-16,0 0 0 15,-10 0 0-15,-3 0 0 16,-9 0 0-16,-5 0 0 16,-2 0 0-16,0 0 0 15,-2 0 0-15,-17 0 0 16,-4 0 0-16,-11 0 0 0,0 0 0 15,-4 0 0-15,9-2 0 16,2 0 0-16,12 0 0 16,11 2 0-16,4-2 0 15,0 0 0-15,4 1 0 16,43-4-243-16,-7 1-631 16,7-2-526-16</inkml:trace>
  <inkml:trace contextRef="#ctx0" brushRef="#br0" timeOffset="19013.43">8140 4339 1370 0,'0'0'1032'0,"0"0"-684"0,0 0-45 15,0 0 174-15,0 0-253 16,0 0-80-16,0 0-8 15,9 0-74-15,-2 0-62 16,2 0 0-16,4 0 0 16,5-2 0-16,-2-2 0 15,6 2 0-15,-2 2 0 16,-5 0 0-16,1 0 0 0,-5 0 0 16,-3 0 0-16,-2 0 0 15,1 0 0-15,-5 8 0 16,2 2 0-16,-2 2 0 15,-2 2 0-15,0 2 0 16,0 2 0-16,-2 0 0 16,-11 3 0-16,-3-2 0 15,-1-1 0-15,1-1 0 16,1-2 0-16,1 2 0 16,1-5 0-16,1-1 0 15,3 2 0-15,3-5 0 16,-1 0 0-16,7-2 0 15,0-5 0-15,0 2 0 16,0-3 0-16,0 0 0 0,0 0 0 16,0 0 0-16,0 0 0 15,0 0 0-15,0 0 0 16,5 0 0-16,3 0 0 16,3 0 0-16,5 0 0 15,-1 0 0-15,1 0 0 16,5 0 0-16,-6 0 0 15,-1 0 0-15,-3 0 0 16,-3 0 0-16,-6 0 0 16,6 0 0-16,-6 0 0 15,-2 0 0-15,0 0 0 16,0 0 0-16,0 0 0 16,0 0 0-16,0 0 0 15,0 0 0-15,0 0 0 16,-10-6 0-16,0 2-1070 0</inkml:trace>
  <inkml:trace contextRef="#ctx0" brushRef="#br0" timeOffset="19897.28">8885 4566 1980 0,'0'0'752'0,"0"0"-447"16,0 0 31-16,0 0 151 16,0 0-251-16,0 0-236 15,0 0 0-15,11 16 0 16,-9 12 0-16,0 8 0 16,-2 4 0-16,0 3 0 0,0-4 0 15,0-5 0-15,0-5 0 16,0-10 0-16,0-4 0 15,0-9 0-15,0-5 0 16,0-1 0-16,0 0 0 16,0-9 0-16,14-13 0 15,6-7 0-15,2-8 0 16,7 0 0-16,5-1 0 16,-3 4 0-16,-2 10 0 15,-7 7 0-15,3 12 0 16,-8 5 0-16,4 0 0 15,-4 18 0-15,-1 8 0 16,-7 6 0-16,-5 1 0 16,-4-4 0-16,0 0 0 15,0-7 0-15,-2-5 0 0,-7-7 0 16,7-1 0-16,0-8 0 16,2-1 0-16,0 0 0 15,0 0 0-15,0-5 0 16,15-15 0-16,3-5 0 15,11-3 0-15,0-4 0 16,0 1 0-16,0 0 0 16,0 9 0-16,-4 6 0 15,-8 5 0-15,-3 8 0 16,-3 3 0-16,-2 0 0 0,-3 0 0 16,-3 14 0-1,4 6 0-15,-7 4 0 16,0 8 0-16,0 2 0 15,0 2 0-15,0 1 0 0,-7-6 0 16,4-4 0-16,-1-5 0 16,2-8 0-16,-3-4 0 15,5-6 0-15,-2-4 0 16,2 0 0-16,0 0 0 16,-2 0 0-16,0-6 0 15,-2-6 0-15,-3-5 0 16,-9-15 0-16,1 5 0 15,-3-6-555-15</inkml:trace>
  <inkml:trace contextRef="#ctx0" brushRef="#br0" timeOffset="21051.35">5060 851 1969 0,'0'0'673'0,"0"0"-348"15,0 0 150-15,0 0-171 16,0 0-50-16,0 0-158 0,2-93-96 15,-8 77 0-15,-6 1 0 16,1 5 0-16,-3 3 0 16,-1 0 0-16,-3 3 0 15,-4 4 0-15,0 0 0 16,-3 0 0-16,-2 9 0 16,0 9 0-16,0 3 0 15,4 8 0-15,2 1 0 16,5 4 0-16,5 3 0 0,9-4 0 15,2-1 0 1,0 0 0-16,11-5 0 0,7-3 0 16,7-7 0-16,-1 0 0 15,-2-7 0-15,5-5 0 16,-2-1 0-16,0-4 0 16,-4 0 0-16,2 0 0 15,-1-2 0-15,1-10 0 16,1-1 0-16,2-4 0 15,1-1 0-15,2 0-92 16,14-10-534-16,-9 5-282 16,-5 2-571-16</inkml:trace>
  <inkml:trace contextRef="#ctx0" brushRef="#br0" timeOffset="21745.32">5356 840 385 0,'0'0'1574'0,"0"0"-1015"16,0 0-68-16,0 0 26 15,0 0-163-15,0 0-138 16,0 0-216-16,3 4 0 16,-1 15 0-16,0 6 0 15,-2 5 0-15,0 0 0 16,0 1 0-16,0-5 0 16,0-6 0-16,0-6 0 15,0-7 0-15,0-2 0 16,0-5 0-16,0 0 0 15,0 0 0-15,0-7 0 16,9-9 0-16,6-7 0 16,3-3 0-16,5-3 0 0,-1 3 0 15,2 4 0-15,-1 4 0 16,-3 6 0-16,-3 5 0 16,-1 7 0-16,-3 0 0 15,-3 0 0-15,-4 12 0 16,3 11 0-16,-7 3 0 15,-2 3 0-15,0-5 0 16,0-2 0-16,0-3 0 16,-2-2 0-16,-2-8 0 15,-1 0 0-15,3-5 0 16,2-3 0-16,0-1 0 0,0 0 0 16,0 0 0-1,11 0 0-15,5-12 0 16,6-4 0-16,2-3 0 15,5-1 0-15,0 1 0 0,0 3 0 16,-6 2 0-16,-6 5 0 16,-5 2 0-16,-6 5 0 15,-1 2 0-15,-3 0 0 16,0 0 0-16,2 6 0 16,2 10 0-16,0 3 0 15,-2 0 0-15,-1 5 0 16,-3 3 0-16,2-4 0 15,-2-2 0-15,0-7 0 16,0-4 0-16,0-5 0 0,0-2 0 16,0-3 0-16,0 0 0 15,0 0 0-15,0 0 0 16,0 0 0-16,0-12 0 16,0-8 0-16,0 3-134 15,0 1-1095-15</inkml:trace>
  <inkml:trace contextRef="#ctx0" brushRef="#br0" timeOffset="22529.52">6057 1002 1989 0,'0'0'656'0,"0"0"-484"0,0 0 169 15,0 0 14-15,0 0-138 16,0 0-49-16,0 0-36 16,0 0-66-16,0 0-66 15,0 0 0-15,0 0 0 16,10 0 0-16,11 0 0 16,10 0 0-16,11 0 0 15,12 0 0-15,10 3 0 16,9 5 0-16,6-3 0 15,0 0 0-15,2-1 0 16,-10-4 0-16,-8 0 0 16,-14 0 0-16,-14 0 0 15,-12 0 0-15,-9 0 0 0,-10 0 0 16,-2 0 0-16,-2 0 0 16,0 0 0-16,0 0 0 15,0 0 0-15,0 0 0 16,0 0 0-16,-4-4 0 15,-1-4 0-15,0-2 0 16,-1-2 0-16,-1 2 0 16,5-3 0-16,0 1 0 15,0 4 0-15,0 0 0 16,2 1 0-16,0 4 0 16,0-3 0-16,0 3 0 15,0-2 0-15,0 3 0 16,0 2 0-16,0 0 0 15,0 0 0-15,0 0 0 16,2 0 0-16,2 0 0 0,3 8 0 16,1 3 0-16,4 1 0 15,-1-1 0-15,0 3 0 16,0 0 0-16,-2 2 0 16,0 0 0-16,0-2 0 15,-4 0 0-15,-3-1 0 16,-2-3 0-16,0-1 0 15,0 0 0-15,-12 1 0 16,-5 2 0-16,-6 0 0 16,-4-2 0-16,6 0 0 0,0 0 0 15,7-4 0-15,6-3 0 16,1 0 0-16,7-3 0 16,0 0 0-16,0 0 0 15,0 0 0-15,0 0 0 16,-2 0 0-16,-10 0 0 15,6-10 0-15,-3 0-1011 0</inkml:trace>
  <inkml:trace contextRef="#ctx0" brushRef="#br0" timeOffset="23094.52">7202 793 1655 0,'0'0'887'15,"0"0"-425"-15,0 0-78 16,0 0 78-16,0 0-216 15,0 0-246-15,0 0 0 16,24-76 0-16,-24 76 0 16,0 3 0-16,0 15 0 15,0 12 0-15,0 7 0 16,0 4 0-16,0 1 0 16,0 0 0-16,0-2 0 15,-4-4 0-15,0-5 0 16,-3-8 0-16,4-7 0 0,1-5 0 15,0-8 0 1,2-1 0-16,-2-2 0 0,2 0 0 16,0 0 0-1,-5 0 0-15,5-5 0 0,0-18 0 16,0 3-562-16,0 1-492 0</inkml:trace>
  <inkml:trace contextRef="#ctx0" brushRef="#br0" timeOffset="23528.68">7534 896 2160 0,'0'0'738'0,"0"0"-396"16,0 0 187-16,0 0-202 16,0 0-327-16,0 0 0 15,0 0 0-15,-13-16 0 16,-5 16 0-16,-5 0 0 15,-3 0 0-15,2 10 0 16,-5 3 0-16,2 2 0 16,2 2 0-16,5 4 0 15,7 2 0-15,6-1 0 16,7 0 0-16,0-1 0 16,2-2 0-16,21-4 0 15,3-3 0-15,5-5 0 16,8-3 0-16,0-4 0 15,9 0 0-15,-2-4 0 16,-1-12 0-16,-3-5 0 0,-9 2 0 16,-4-4 0-16,-10 1 0 15,-9 0 0-15,-5 3 0 16,-5-1 0-16,0 6 0 16,-5-1 0-16,-11 3 0 15,-12 0 0-15,-8 2 0 16,-6 1 0-16,-27-3 0 15,9 5-180-15,10 1-999 16</inkml:trace>
  <inkml:trace contextRef="#ctx0" brushRef="#br0" timeOffset="24076.14">7706 553 1597 0,'0'0'847'0,"0"0"-340"0,0 0-156 16,0 0-49-16,0 0-107 15,0 0-85-15,0 0-8 16,91-10-17-16,-66 10-85 15,-8 0 0-15,-5 0 0 16,-10 0 0-16,-2 0 0 16,0 0 0-16,-7 0 0 15,-15 0 0-15,-11 0 0 16,-8 0 0-16,-1 0 0 0,0 0 0 16,8-2 0-1,8 0 0-15,8 0 0 0,9 0 0 16,7 2 0-1,2 0 0-15,0 0 0 0,0-1 0 16,0 1 0 0,11-6 0-16,11 5-98 0,22-5-495 15,4 0-220-15,-9 2-1233 0</inkml:trace>
  <inkml:trace contextRef="#ctx0" brushRef="#br0" timeOffset="24593">8134 433 2029 0,'0'0'685'16,"0"0"-328"-16,0 0 24 16,0 0-90-16,0 0-102 15,0 0-81-15,0 0-52 16,51-48-56-16,-38 40 0 15,3 0 0-15,2 2 0 16,-2 3 0-16,-3 2 0 16,-5 1 0-16,4 0 0 15,-8 0 0-15,5 0 0 16,-5 4 0-16,-4 6 0 16,0 2 0-16,0 6 0 0,0 3 0 15,0 4 0-15,-4 3 0 16,-11-3 0-16,-3 1 0 15,-3 1 0 1,2-5 0-16,1-4 0 0,5-2 0 16,1-4 0-16,8 0 0 15,-1-2 0-15,5-2 0 16,0 1 0-16,0-2 0 16,7-3 0-16,7 0 0 15,-1-4 0-15,-2 0 0 16,9 0 0-16,-2 0 0 15,-1 0 0-15,4 0 0 16,-3-6 0-16,-5 1 0 16,-2 1 0-16,-2-1 0 15,0 1 0-15,-5 4 0 16,-2 0 0-16,-2 0-923 0</inkml:trace>
  <inkml:trace contextRef="#ctx0" brushRef="#br0" timeOffset="25474.87">8227 928 2478 0,'0'0'548'15,"0"0"-356"-15,0 0 179 0,0 0-30 16,0 0-175-16,0 0-166 16,0 0 0-16,5-18 0 15,-3 18 0-15,0 6 0 16,2 8 0-16,-4 6 0 15,6 2 0-15,-4 2 0 16,-2 0 0-16,0 0 0 16,0-4 0-16,0-1 0 0,0-5 0 15,0-6 0-15,0-3 0 16,0-2 0-16,0-3 0 16,0 0 0-16,0 0 0 15,2 0 0-15,4-11 0 16,7-4 0-16,10-8 0 15,2 0 0-15,6-5 0 16,4-2 0-16,-1 2 0 16,-1 3 0-16,-4 5 0 15,-4 8 0-15,-5 4 0 16,-3 4 0-16,-5 4 0 16,-8 0 0-16,3 2 0 15,-3 13 0-15,-4 8 0 16,0 1 0-16,0 5 0 15,-2 0 0-15,-15 2 0 0,-4-4 0 16,1-1 0-16,3-5 0 16,1-5 0-16,5-6 0 15,4-6 0-15,7-2 0 16,0-2 0-16,0 0 0 16,0 0 0-16,11-6 0 15,4-9 0-15,14-4 0 16,0-5 0-16,12-2 0 15,-1-1 0-15,2 4 0 16,-1 1 0-16,-8 6 0 16,-6 4 0-16,-8 4 0 15,-7 1 0-15,-8 5 0 16,-4 2 0-16,0 0 0 16,0 0 0-16,0 0 0 0,0 9 0 15,-2 4 0-15,-4 8 0 16,-2-1 0-16,6 4 0 15,2-1 0-15,0 0 0 16,0-4 0-16,0-3 0 16,16-3 0-16,-1-3 0 15,-1-6 0-15,6-4 0 16,9 0 0-16,-5-18-53 16,1-2-2069-16</inkml:trace>
  <inkml:trace contextRef="#ctx0" brushRef="#br0" timeOffset="29972.04">3299 6039 1315 0,'0'0'689'0,"0"0"-194"15,0 0-8-15,0 0-148 16,0 0-38-16,0 0-48 16,33 14-36-16,-18-19-217 15,6-11 0-15,1-9 0 16,5-7 0-16,-1-6 0 16,3-8 0-16,0-6 0 15,-4-8 0-15,-3-2 0 0,-4 2 0 16,-4 3 0-1,-4 11 0-15,-2 10 0 0,-4 14 0 16,-2 10 0-16,0 7 0 16,-2 5 0-16,3 0 0 15,3 0 0-15,1 13 0 16,4 13 0-16,4 10 0 16,4 6 0-16,-2 3 0 15,1 1 0-15,3-4 0 16,0-1 0-16,2-2 0 15,1-3 0-15,1-6 0 16,0-2 0-16,-1-4 0 0,-2-5 0 16,-4-4 0-16,-7-5 0 15,-7-3 0-15,-4-4 0 16,0-1 0-16,0 3 0 16,-17-1 0-16,-10 1 0 15,-11 2 0-15,-9-2 0 16,-4 0 0-16,5-3 0 15,3-2 0-15,11 0 0 16,13 0 0-16,7 0 0 16,8 0 0-16,4 0 0 15,0 0 0-15,6 0 0 16,35-10 0-16,-3-1-173 16,-3 1-1056-16</inkml:trace>
  <inkml:trace contextRef="#ctx0" brushRef="#br0" timeOffset="30555.1">3999 5576 1053 0,'0'0'1024'0,"0"0"-424"16,0 0-22-16,0 0-45 15,0 0-225-15,0 0-308 16,6-102 0-16,-6 100 0 0,0 2 0 16,0 0 0-16,7 7 0 15,1 20 0-15,9 13 0 16,1 10 0-16,1 7 0 15,2 1 0-15,-1-4 0 16,-3-3 0 0,-3-8 0-16,-1-5 0 0,-2-8 0 15,-4-6 0-15,2-9 0 16,-3-7 0-16,1-7 0 16,0-1 0-16,2 0 0 15,6-9 0-15,3-11 0 16,11-9 0-16,0-7 0 15,3-6 0-15,1-13 0 16,-2-3 0-16,-2-5 0 0,-4-1 0 16,-6 6 0-16,-1 9 0 15,-7 15 0-15,-1 12 0 16,-6 7 0-16,-4 10 0 16,2 1 0-16,-2 4 0 15,0 0 0-15,0 0 0 16,0 0 0-16,0 0 0 15,0 4 0-15,0 12 0 16,0 12 0-16,0-2-737 16,0-6-861-16</inkml:trace>
  <inkml:trace contextRef="#ctx0" brushRef="#br0" timeOffset="30968.2">5178 5584 1925 0,'0'0'809'0,"0"0"-286"16,0 0-14-16,0 0-179 15,0 0-330-15,0 0 0 16,0 0 0-16,154 20 0 16,-103-20 0-16,-2 0 0 15,-7 0 0-15,-11 0 0 16,-6 0 0-16,-11 0 0 15,-8 0 0-15,-4 0 0 16,-2 0 0-16,0 0 0 16,0 0 0-16,-2 0 0 15,-14 0 0-15,-24 0 0 16,5 2-695-16,-3 2-570 0</inkml:trace>
  <inkml:trace contextRef="#ctx0" brushRef="#br0" timeOffset="31219.87">5216 5741 1579 0,'0'0'1101'15,"0"0"-530"-15,0 0 25 16,0 0-347-16,138 22-249 16,-100-15 0-16,-2-2 0 15,-3-1 0-15,-4 1 0 16,-2-2 0-16,-8-1 0 0,-3 0 0 15,-7-2 0 1,-5 2 0-16,2-2 0 0,-6 0 0 16,0 0 0-16,0 0 0 15,0 0 0-15,0 0 0 16,-8 0-78-16,0-6-1138 16</inkml:trace>
  <inkml:trace contextRef="#ctx0" brushRef="#br0" timeOffset="31934.27">6174 5573 1113 0,'0'0'1029'15,"0"0"-373"-15,0 0-121 16,0 0-154-16,0 0 1 15,0 0-382-15,56-103 0 0,-40 81 0 16,3-2 0-16,2 4 0 16,-1 2 0-16,-3 2 0 15,4 6 0-15,-6 4 0 16,1 3 0-16,-3 3 0 16,3 0 0-16,-3 15 0 15,1 7 0-15,-6 2 0 16,-3 6 0-16,-5 0 0 15,0 2 0-15,-5 2 0 16,-12 1 0-16,-3-5 0 16,-1-2 0-16,2-5 0 15,-1-2 0-15,1-5 0 16,2-3 0-16,1 0 0 16,1-6 0-16,3 2 0 15,1-1 0-15,7-4 0 0,0 0 0 16,-1 0 0-16,2-2 0 15,1 0 0-15,0 2 0 16,-2 0 0-16,-1 1 0 16,5-2 0-16,-2-1 0 15,0 0 0-15,0 2 0 16,0-3 0-16,0 1 0 16,2 3 0-16,-3-1 0 15,3 2 0-15,0-2 0 16,0 0 0-16,0 2 0 15,0-2 0-15,0-2 0 16,0 2 0-16,0 1-54 16,0-2-679-16,0-3-431 0</inkml:trace>
  <inkml:trace contextRef="#ctx0" brushRef="#br0" timeOffset="32189.45">6248 5947 1066 0,'0'0'1570'0,"0"0"-1055"15,0 0-142-15,0 0 199 16,0 0-572-16,0 0 0 16,0 0 0-16,11 41 0 0,-11-39 0 15,0 0 0-15,0-2 0 16,0 0 0-16,0 0 0 15,0 0 0-15,0 0 0 16,4-2 0-16,14-25-66 16,1 3-817-16,2-2-752 15</inkml:trace>
  <inkml:trace contextRef="#ctx0" brushRef="#br0" timeOffset="32867.25">6634 5564 2072 0,'0'0'637'15,"0"0"-317"-15,0 0 162 16,0 0-215-16,0 0-65 15,0 0-86-15,0 0-116 16,26-85 0-16,-12 73 0 16,3-2 0-16,1 2 0 15,3-1 0-15,-2 3 0 16,-1 4 0-16,-3 0 0 16,-1 4 0-16,-5 2 0 15,0 0 0-15,0 0 0 16,-2 0 0-16,1 12 0 15,2 4 0-15,-1 5 0 0,-5 0 0 16,-2 5 0-16,-2 2 0 16,0 1 0-16,-2-2 0 15,-11 2 0-15,-1-6 0 16,-1 0 0-16,1-4 0 16,-1-2 0-16,-1-1 0 15,1-5 0-15,1 2 0 16,-1-3 0-16,3 0 0 15,1-2 0-15,0-1 0 16,6 0 0-16,-1-3 0 16,-1 2 0-16,1 0 0 15,-1 0 0-15,0 2 0 16,2-2 0-16,-1 0 0 16,2-2 0-16,-1 1 0 0,3 0 0 15,0-3 0-15,2 2 0 16,-3-1 0-16,1 2 0 15,-3-3 0-15,5 3 0 16,-2-2 0-16,2-1 0 16,0 2 0-16,0-2 0 15,0 2 0-15,0 2 0 16,0 0 0-16,0 2 0 16,0 0-68-16,0 0-670 15,0-4-439-15</inkml:trace>
  <inkml:trace contextRef="#ctx0" brushRef="#br0" timeOffset="33154.01">6589 6084 2235 0,'0'0'1037'15,"0"0"-715"-15,0 0-8 16,0 0-126-16,0 0-188 16,0 0 0-16,0 0 0 15,2 0 0-15,-2 0 0 16,0 0 0-16,0 0 0 0,0 0 0 16,0 0 0-16,0 0 0 15,0 0 0-15,0 0 0 16,4 0 0-16,4 0 0 15,0-10-716-15</inkml:trace>
  <inkml:trace contextRef="#ctx0" brushRef="#br0" timeOffset="56266.21">11839 3349 1485 0,'0'0'624'0,"0"0"-380"15,0 0 55-15,0 0-81 16,0 0-55-16,0 0-41 16,80-30-51-16,-53 24 13 15,-1 3 13-15,3 2-37 16,-2 1 7-16,-5 0-22 15,3 1-4-15,-10 12 1 16,1 2-30-16,-5 3 6 16,-9 5-3-16,-2 3-15 0,0 1 21 15,-17 4-6-15,-8 1-3 16,-2 2 1-16,3-3-12 16,-3 4 0-16,0-1 1 15,5-1 4-15,4-2-6 16,7 0 0-16,9-3 1 15,2-2 10-15,0 1-11 16,0-2 0-16,11 1 10 16,5 0-8-16,-1 1 11 15,-2-1 5-15,-1 3-6 16,-8-1 14-16,-2 3-25 0,-2 1 8 16,0 1 2-1,0 0-10-15,-6-1 16 16,-10-5-16-16,-4 2 11 15,2-3 2-15,0 0-14 0,1 0 0 16,1 0 0-16,5 0 1 16,2 0 2-16,7 2 3 15,2 0-4-15,0 0 12 16,2 1-13-16,13-3 0 16,6 2 8-16,-4-5-9 15,1 2 16-15,-4-4-7 16,-3 2-3-16,-7-1 8 15,-4 0-13-15,0 2-1 16,0-2 0-16,-4 4 6 16,-14-2 4-16,-2 4-1 0,-7-1-7 15,7 0 11-15,3-1-13 16,1 1 0-16,7-1 0 16,7 2 1-16,2 0-1 15,0-1 0-15,4 2 1 16,11 0 9-1,-1 0-4-15,1 1-6 0,-1-2 0 16,-7 4 1-16,-3-1 16 16,-2 2-17-16,-2 2 0 15,0 1 0-15,0 2 0 16,0 2 0-16,-6 0 0 16,-1 1 0-16,0 2 0 15,0 4 0-15,3-3 0 16,2 0 0-16,-5-4 0 0,5-4 0 15,2-6 0-15,0-9 0 16,0-6 0-16,0-5 0 16,0-8 0-16,0 0 0 15,0-2 0-15,0 0 0 16,0 0 0-16,0 0 0 16,0 0 0-16,0 0 0 15,-2 0 0-15,-10 0 0 16,6-4-87-16,-7-9-1616 0</inkml:trace>
  <inkml:trace contextRef="#ctx0" brushRef="#br1" timeOffset="64346.78">13118 3944 1332 0,'0'0'730'15,"0"0"-371"-15,0 0-17 16,0 0 11-16,0 0-28 0,0 0-66 16,14-3-20-16,-10-8-82 15,9-5-157-15,1-3 0 16,1-6 0-16,6-2 0 15,1-2 0-15,2-5 0 16,1-4 0-16,-1-3 0 16,5-5 0-16,0-2 0 15,5-6 0-15,-5 0 0 16,0 2 0-16,-7 5 0 16,2 6 0-16,-8 6 0 15,-1 7 0-15,-1 7 0 16,-1 2 0-16,-9 5 0 15,6 4 0-15,-8 4 0 0,0 4 0 16,-2 2 0-16,5 0 0 16,-5 0 0-16,2 0 0 15,2 0 0-15,0 6 0 16,8 8 0-16,1 2 0 16,1 6 0-16,-1 2 0 15,3 3 0-15,-3 3 0 16,3-1 0-16,-3 2 0 15,0 1 0-15,1 1 0 16,-1-1 0-16,-1-6 0 16,-4 3 0-16,3-5 0 15,-1 1 0-15,-4-1 0 16,7-5 0-16,-9-1 0 16,8-4 0-16,-10-1 0 0,7-4 0 15,-7 0 0-15,0-5 0 16,0 0 0-16,-2-3 0 15,0 2 0-15,0-2 0 16,0-1 0-16,0 3 0 16,0-3 0-16,0 1 0 15,0 1 0-15,0 1 0 16,-4 1 0-16,-9 2 0 16,-7-1 0-16,-5 2 0 15,-6 1 0-15,-5-2 0 16,3 2 0-16,-7 1 0 15,7-4 0-15,-6-1 0 16,8-1 0-16,2-3 0 16,3 0 0-16,8 0 0 15,5 0 0-15,1 0 0 0,6 0 0 16,-1 0 0-16,5 0 0 16,0 0 0-16,2 0 0 15,0 0 0-15,0 0 0 16,0 0 0-16,0 0 0 15,0 0 0-15,0 0 0 16,0 0 0-16,0 0 0 16,0 0 0-16,0 0 0 15,0 0 0-15,0 0 0 16,2 0 0-16,11-1-742 16,3-8-1010-16</inkml:trace>
  <inkml:trace contextRef="#ctx0" brushRef="#br1" timeOffset="65256.71">14638 3278 603 0,'0'0'1195'15,"0"0"-527"-15,0 0-177 16,0 0-22-16,0 0-169 16,0 0-49-16,0 0-132 15,0-46-119-15,0 46 0 0,0 0 0 16,0 0 0-16,-4 5 0 15,-7 12 0-15,-3 9 0 16,-5 7 0-16,-2 3 0 16,1 4 0-16,1 1 0 15,-4-3 0-15,-2 1 0 16,7 0 0-16,1 0 0 16,1-3 0-16,1 0 0 15,4-4 0-15,-1-1 0 16,1-5 0-16,7-5 0 15,-6-3 0-15,8-1 0 16,2-3 0-16,-2-5 0 16,2-3 0-16,0 1 0 15,0-5 0-15,0-2 0 16,0 0 0-16,-2 0 0 0,2 0 0 16,-2 0 0-1,0 0 0-15,-3-9 0 0,1-6 0 16,-8-8 0-16,-1-6 0 15,-3-10 0-15,-1-2 0 16,-6-5 0-16,5-3 0 16,1 6 0-16,1 4 0 15,3 3 0-15,-1 4 0 16,3 2 0-16,-2 2 0 16,-1-1 0-16,1 1 0 15,4 2 0-15,0 3 0 0,-2 6 0 16,9 3 0-1,-2 7 0-15,2 2 0 16,2 3 0-16,0 2 0 16,0 0 0-16,0 0 0 0,0 0 0 15,0 0 0-15,0 0 0 16,0 0 0-16,0 0 0 16,0 0 0-16,0 0 0 15,0 18 0-15,0 4-42 16,-8-1-1049-16</inkml:trace>
  <inkml:trace contextRef="#ctx0" brushRef="#br1" timeOffset="65899.43">14931 3585 1713 0,'0'0'950'16,"0"0"-374"-16,0 0-72 15,0 0-151-15,0 0-353 16,0 0 0-16,0 0 0 16,29 0 0-16,-14 0 0 0,5 0 0 15,9 0 0 1,0 0 0-16,7 0 0 0,-5 0 0 15,-2 0 0-15,-4 0 0 16,-5 0 0-16,-7 0 0 16,-7 0 0-16,1 0 0 15,-7 0 0-15,0 0 0 16,0 0 0-16,0 0 0 16,0 0 0-16,0 0 0 15,0 0 0-15,0 0 0 16,-11 0-15-16,-2 0-886 15,-7 0-740-15</inkml:trace>
  <inkml:trace contextRef="#ctx0" brushRef="#br1" timeOffset="66168.64">15018 3746 1901 0,'0'0'826'16,"0"0"-490"-16,0 0 120 15,0 0-99-15,0 0-137 16,0 0-220-16,0 0 0 16,77 20 0-16,-50-19 0 0,0 2 0 15,0-3 0 1,-7 0 0-16,-5 0 0 0,-1 0 0 16,-3 0 0-16,-5 0 0 15,3 0 0-15,-7 0 0 16,8-4 0-16,-6-5 0 15,3-6 0-15,-1-2-478 16,-1 0-1397-16</inkml:trace>
  <inkml:trace contextRef="#ctx0" brushRef="#br1" timeOffset="67101.63">16270 3194 1724 0,'0'0'892'16,"0"0"-369"-16,0 0-60 15,0 0-155-15,0 0-122 0,0 0-186 16,0 0 0-16,-2-12 0 16,-18 12 0-16,-14 0 0 15,-3 0 0-15,-15 0 0 16,-2 3 0-16,6-3 0 16,3 0 0-16,9 0 0 15,14 0 0-15,7 0 0 16,6 0 0-16,7 0 0 0,2 0 0 15,0 0 0 1,0 0 0-16,0 0 0 16,0 0 0-16,0 0 0 15,0 6 0-15,0 3 0 0,0 5 0 16,0 4 0-16,0 4 0 16,0 4 0-16,0 0 0 15,0 5 0-15,0-1 0 16,0 1 0-16,0 1 0 15,0 1 0-15,-2-1 0 16,-6 0 0-16,6-2 0 16,0 0 0-16,-2-2 0 15,-1-4 0-15,3-4 0 16,2-2 0-16,0-4 0 16,0-2 0-16,0-2 0 0,0-3 0 15,0-3 0-15,0-3 0 16,0-1 0-16,0 2 0 15,0-2 0-15,0 0 0 16,13 0 0-16,1 0 0 16,10 3 0-16,-2-3 0 15,12 0 0-15,-5 0 0 16,0 0 0-16,-5 0 0 16,1 0 0-16,-10 0 0 15,1 0 0-15,-3 0 0 16,1 0 0-16,-1-3 0 15,-1 1 0-15,-6 1 0 16,3 1 0-16,-7-3 0 0,0 3 0 16,3-1 0-1,-5-3 0-15,0-3 0 0,0-1 0 16,0-13 0-16,0 0-24 16,-9 1-1002-16</inkml:trace>
  <inkml:trace contextRef="#ctx0" brushRef="#br1" timeOffset="67401">16163 3445 1861 0,'0'0'859'15,"0"0"-333"-15,0 0-71 0,0 0-60 16,0 0-395-16,0 0 0 15,0 0 0-15,-34 6 0 16,15-2 0-16,-8 0 0 16,-2 2 0-16,2-4 0 15,0 2 0-15,10-2 0 16,-1-2 0-16,2 0 0 16,5 0 0-16,0 0 0 15,7 0 0-15,1 0 0 16,3 0-156-16,14 0-538 15,6 0-536-15</inkml:trace>
  <inkml:trace contextRef="#ctx0" brushRef="#br1" timeOffset="68386.63">16852 3638 1872 0,'0'0'588'0,"0"0"-250"15,0 0 119-15,0 0-172 0,0 0-53 16,0 0-58-16,0 0-24 15,-7-104-150-15,1 99 0 16,-6-1 0-16,-1 4 0 16,-3 2 0-16,-1 0 0 15,-8 2 0-15,-2 9 0 16,5 6 0-16,-5 3 0 16,1 1 0-16,1 0 0 15,5 4 0-15,-3-1 0 16,8 3 0-16,-1 1 0 15,5 2 0-15,7 1 0 16,-2-4 0-16,0-4 0 16,6-3 0-16,0-5 0 15,0 0 0-15,0-5 0 0,10-2 0 16,-4 0 0-16,5-3 0 16,3-5 0-16,-3 0 0 15,1 0 0-15,-2 0 0 16,9-5 0-16,-2-13 0 15,3-5 0-15,5-3 0 16,-1-6 0-16,3-9 0 16,-3-6 0-16,1-4 0 15,0-3 0-15,-8-5 0 16,-1 3 0-16,-5 1 0 16,1 5 0-16,-4 5 0 15,3 3 0-15,1 1 0 16,-8 6 0-16,5-2 0 15,-5 4 0-15,-4-1 0 16,0 9 0-16,0 3 0 0,0 10 0 16,0 3 0-16,0 7 0 15,0 2 0-15,0 0 0 16,0 0 0-16,0 0 0 16,0 0 0-16,0 0 0 15,0 9 0-15,0 7 0 16,0 4 0-16,0 5 0 15,0 6 0-15,0 4 0 16,0 3 0-16,0 1 0 16,0 2 0-16,0 2 0 15,0 1 0-15,0-1 0 16,0-1 0-16,4-3 0 16,6-6 0-16,-8-3 0 0,7-4 0 15,-5-4 0-15,7-5 0 16,-6-3 0-1,6-5 0-15,-7 0 0 0,5-5 0 16,-4 0 0-16,4-3 0 16,-3-1 0-16,5 0 0 15,-1 0 0-15,-4 0 0 16,5 0 0-16,1 0 0 16,-6 0 0-16,7-1 0 15,-1-3 0-15,3 1 0 16,-3 2-51-16,-8-3-1092 0</inkml:trace>
  <inkml:trace contextRef="#ctx0" brushRef="#br1" timeOffset="71463.11">14948 4475 1393 0,'0'0'779'16,"0"0"-419"-16,0 0-45 15,0 0-21-15,0 0-65 16,0 0-79-16,0 0-3 16,0 0-22-16,0 0-4 15,5 0-5-15,10 0-49 16,8 0-67-16,-1 0 0 16,2 0 0-16,-6 0 0 15,1 0 0-15,-11 0 0 16,-6 0 0-16,3 0 0 15,-5 0 0-15,0 0 0 16,0 0 0-16,-7 0 0 16,-11 0 0-16,-9 0 0 0,-2 0 0 15,-4 3 0-15,-1-1 0 16,5-1 0-16,8 1 0 16,5-2 0-16,5 2 0 15,7-2 0-15,-2 0 0 16,6 0 0-16,0 0 0 15,0 0 0-15,0 0 0 16,0 0 0-16,0 0 0 16,0 0 0-16,10 3 0 15,17-2-377-15,-6 2-426 16,4-2-453-16</inkml:trace>
  <inkml:trace contextRef="#ctx0" brushRef="#br1" timeOffset="71910.81">14883 4659 1043 0,'0'0'1207'16,"0"0"-910"-16,0 0-130 15,0 0 105-15,0 0-46 16,0 0-86-16,0 0-38 0,65 3-9 15,-43-1 38 1,3 0-28-16,-2-2-14 16,-8 2-1-16,-6-2-41 0,-2 3 7 15,-5-3-17-15,-2 0-37 16,0 0 0-16,-9 3 0 16,-11-1 0-16,-18 2 0 15,-9 0 0-15,-7 3 0 16,2-2 0-1,-2 2 0-15,9-2 0 0,9-1 0 16,16-2 0-16,7 1 0 16,4-3 0-16,9 0 0 15,0 0 0-15,0 0 0 16,0 0 0-16,0 0 0 16,0 0 0-16,0 0 0 0,9 0 0 15,4 0 0-15,1 0 0 16,4-3 0-16,6-3-308 15,-4-2-360-15,-7 0-353 0</inkml:trace>
  <inkml:trace contextRef="#ctx0" brushRef="#br1" timeOffset="75086.27">15655 4357 1196 0,'0'0'675'15,"0"0"-157"-15,0 0-133 16,0 0-22-16,0 0-17 16,0 0-61-16,0 0-75 15,0-40-92-15,0 39-118 16,0-2 0-16,0 3 0 16,0 0 0-16,0 0 0 15,0 0 0-15,0 0 0 16,0 0 0-16,0 0 0 0,0 15 0 15,0 2 0-15,0 5 0 16,0 4 0-16,0 1 0 16,0 1 0-16,0 2 0 15,0-1 0-15,0 0 0 16,0-1 0-16,0-2 0 16,0-3 0-16,0 0 0 15,-2-3 0-15,2 0 0 16,0-4 0-16,0 0 0 15,0-2 0-15,0-4 0 16,0 0 0-16,0-2 0 16,0-4 0-16,0 0 0 0,0 1 0 15,0-2 0-15,0-1 0 16,0 0 0-16,0 0 0 16,0-2 0-16,0 0 0 15,0 0 0-15,0 0 0 16,0 0 0-16,0 0 0 15,0 0 0-15,0 0 0 16,0 0 0-16,-2 0 0 16,2 0 0-16,-2-4 0 15,2-14-44-15,0 0-521 16,0-2-407-16</inkml:trace>
  <inkml:trace contextRef="#ctx0" brushRef="#br1" timeOffset="76541.39">15965 4400 1207 0,'0'0'720'15,"0"0"-253"-15,0 0-122 0,0 0-21 16,0 0-113-16,0 0-34 15,0 0-33-15,13-26-14 16,-8 15-11-16,8 2-53 16,2-3-11-16,-1 0-8 15,3-1-28-15,-1 3 19 16,5-1-11-16,-6 6-27 16,1-2 0-16,-1 7 0 15,1-3 0-15,1 3 0 16,4 0 0-16,-3 0 0 15,-1 0 0-15,4 8 0 0,-6-1 0 16,-1 4 0-16,-8-1 0 16,1 3 0-16,-5-1 0 15,-2 1 0 1,0 0 0-16,0 5 0 0,-15-1 0 16,-6 3 0-16,-1 0 0 15,-5-2 0-15,1 2 0 16,-5-2 0-16,2-1 0 15,4-4 0-15,-2 1 0 16,9 0 0-16,3 1 0 16,-1-3 0-16,5 2 0 15,0-2 0-15,4 0 0 0,-2 0 0 16,7 0 0-16,-2 1 0 16,-1-1 0-16,3 1 0 15,2-3 0-15,0 1 0 16,0-2 0-16,0 1 0 15,0 0 0 1,7-1 0-16,-1 2 0 0,5-1 0 16,1-2 0-16,-4 0 0 15,6 0 0-15,-1-1 0 16,0-4 0-16,3 1 0 16,-1-1 0-16,4-3 0 15,-9 0 0-15,11 0 0 16,-3 0 0-16,-3 0 0 15,8 0 0-15,-6 0 0 16,-1-5 0-16,-3 0 0 0,-1 1 0 16,-6-3 0-16,3 1 0 15,-5 0 0-15,-1-2 0 16,2 2 0-16,-3-2 0 16,-2 0 0-16,0-2 0 15,0 0 0-15,0 0 0 16,0-2 0-16,0 3 0 15,-10-4 0-15,4 1 0 16,-3 0 0-16,-2 0 0 16,4 2 0-16,-2 0 0 15,3 1 0-15,-1 0 0 16,5-2 0-16,-3 4 0 16,-2-1 0-16,5 0 0 0,-2 0 0 15,-3 1 0 1,5 0 0-16,0 2 0 0,2 1 0 15,-2 1 0-15,-1-1 0 16,3 1 0-16,-5-1 0 16,3 3 0-16,0-3 0 15,2 0 0-15,0 2 0 16,-2-3 0-16,0 3 0 16,0-1 0-16,-3 1 0 15,3-3 0-15,2 4 0 16,-2-3 0-16,0 1 0 15,0-1 0-15,-6 0 0 0,6 3 0 16,2-4 0 0,-4 1 0-16,2 0 0 0,-5 0 0 15,7 2 0 1,-4-1 0-16,2-4 0 0,-6 4 0 16,6-4 0-16,-2 1 0 15,2 1 0-15,-5-2 0 16,5 4 0-16,-2-1 0 15,-2 1 0-15,4-1 0 16,0 2 0-16,2 0 0 16,0-3 0-16,-2 3 0 15,0-1 0-15,-3-1 0 16,3 2 0-16,2 1 0 16,0-1 0-16,0 2 0 15,0 0 0-15,0 0 0 0,0 0 0 16,0 0 0-16,0 0-90 15,0 0-477-15,2 3-258 16,7 3-455-16</inkml:trace>
  <inkml:trace contextRef="#ctx0" brushRef="#br1" timeOffset="77447.82">16598 4493 1196 0,'0'0'584'15,"0"0"-286"1,0 0 23-16,0 0 32 16,0 0-111-16,0 0-73 0,0 0-28 15,-2-23-32-15,-2 23 2 16,-4-3-32-16,4 3-16 16,-7 0 9-16,5 0-40 15,-6 0 7-15,1 3 3 16,-3 2-30-16,3 3 40 15,-2 1-20-15,4 1-5 16,-2 2 7-16,0-1-33 0,4 3 11 16,-2 2-10-16,5 1 5 15,-3 1 7 1,5 2-7-16,0 0 2 0,2 0 14 16,0 1-22-16,0 0 4 15,0-1 2-15,0-2-7 16,0-2 0-16,4 1 0 15,3-5 0-15,-3 0 0 16,-2-4 0-16,7-1 0 16,-4 0 0-16,6-4 0 15,-7 1 0-15,7 1 0 16,-6-5 0-16,4 2 0 16,4-2 0-16,-3 0 0 15,-2 0 0-15,5 0 0 16,1-4 0-16,-3-5 0 0,1-1 0 15,-4-3 0-15,3-4 0 16,-7-1 0-16,4-4 0 16,-4-3 0-16,-4-6 0 15,0-1 0-15,0 0 0 16,0 4 0-16,0 3 0 16,-2 6 0-16,-2 5 0 15,-6 1 0-15,8 4 0 16,-9-1 0-16,5-1 0 15,-4 1 0-15,-1 2 0 16,7 3 0-16,0 3 0 16,-2-1 0-16,6 3-354 15,0 0-485-15,0 0-609 0</inkml:trace>
  <inkml:trace contextRef="#ctx0" brushRef="#br1" timeOffset="78026.36">16955 4552 1810 0,'0'0'494'16,"0"0"-321"-16,0 0 116 15,0 0 47-15,0 0-107 16,0 0-92-16,0 0-16 15,-12-69-34-15,10 66-4 0,-4 1-25 16,-3 2-41 0,-3 0 17-16,4 0-13 0,-6 0-9 15,-4 10-3-15,2 1-7 16,1 6-2-16,-1 1 0 16,3 3 4-16,5 2-4 15,-2 3 1-15,6-2 0 16,4 2 15-16,0-2-14 15,0-2-2-15,0 0 0 16,14-2 6-16,1-1 1 16,5-5 2-16,-3-1 5 0,8-3 13 15,-2-1-27 1,-3-6 24-16,-3-3 12 16,6 0 1-16,-3 0-37 15,4 0 0-15,-4-12 0 0,3-4 0 16,-8-2 0-16,-1-3 0 15,-8-2 0-15,3-5 0 16,-9-2 0-16,0 0 0 16,0-2 0-16,0 4 0 15,-13 4 0-15,1 5 0 16,6 4 0-16,-5 5 0 16,2 2 0-16,2 0 0 15,-4 1 0-15,-2 4 0 16,-3 0 0-16,-13 3-251 15,4 0-495-15,6 0-622 0</inkml:trace>
  <inkml:trace contextRef="#ctx0" brushRef="#br1" timeOffset="78855.08">17732 4359 1332 0,'0'0'775'0,"0"0"-301"16,0 0-162-16,0 0-32 16,0 0-57-16,0 0-63 15,0 0 11-15,-31 32-9 16,16-11-36-16,-10 1-45 0,3 3-81 15,-5 4 0-15,-2 0 0 16,0 4 0-16,0-1 0 16,2-1 0-16,1 2 0 15,4-3 0-15,-1-3 0 16,10-6 0-16,-1-2 0 16,8-1 0-16,-3-4 0 15,7-5 0-15,0-2 0 16,2-6 0-16,0 2 0 15,0-3 0-15,0 0 0 0,0 0 0 16,0 0 0 0,0 0 0-16,0 0 0 0,0 0 0 15,0 0 0-15,0-7-29 16,17-13-478-16,1 2-309 16,2 0-687-16</inkml:trace>
  <inkml:trace contextRef="#ctx0" brushRef="#br1" timeOffset="79528.87">17485 4458 704 0,'0'0'711'16,"0"0"-305"-16,0 0 134 15,0 0-183-15,0 0-15 16,0 0-63-16,0 0-51 16,0-83-2-16,0 76-46 15,0 6-57-15,0 1-123 16,0 0 0-16,0 0 0 16,0 0 0-16,0 0 0 15,2 12 0-15,7 4 0 16,3 6 0-16,-4 2 0 15,3 1 0-15,5 1 0 16,-5 2 0-16,1-2 0 16,-4-2 0-16,3-1 0 0,1-3 0 15,-6 1 0 1,5-3 0-16,-7-2 0 0,6-2 0 16,-6-2 0-16,5 0 0 15,-7-4 0-15,0 0 0 16,6 0 0-16,-6-4 0 15,0 2 0-15,-2-4 0 16,0 2 0-16,0-1 0 16,0-2 0-16,2 1 0 15,-2 0 0-15,2 0 0 16,3 3 0-16,-3-2 0 16,0 1 0-16,-2 0 0 15,2 2 0-15,0-2 0 16,3 1 0-16,-3-1 0 15,-2 0 0-15,3-3 0 0,-3-1 0 16,0 2 0 0,0-2 0-16,0 0 0 0,0 0 0 15,0 0 0-15,0 0 0 16,0 0 0-16,0 0 0 16,0 0 0-16,0 0 0 15,0-2 0-15,0-2 0 16,0-1 0-16,-10-10-41 15,6 4-680-15,0-4-753 0</inkml:trace>
  <inkml:trace contextRef="#ctx0" brushRef="#br1" timeOffset="80923.58">18243 4301 1856 0,'0'0'830'16,"0"0"-306"-16,0 0-163 15,0 0-26-15,0 0-145 0,0 0-190 16,0 0 0-16,2-75 0 16,0 75 0-1,-2 0 0-15,5 0 0 0,-3 17 0 16,-2 10 0-16,2 10 0 15,0 7 0-15,-2 8 0 16,0 3 0-16,3-2 0 16,-3 2 0-16,0-8 0 15,0-1 0-15,0-7 0 16,0-5 0-16,0-10 0 16,0-5 0-16,0-10 0 15,0-5 0-15,0-1 0 16,0-3 0-16,0 0 0 15,0 0 0-15,0 0 0 16,11-16-149-16,0 2-611 16,3-5-840-16</inkml:trace>
  <inkml:trace contextRef="#ctx0" brushRef="#br1" timeOffset="81127.13">18515 4650 1038 0,'0'0'1675'0,"0"0"-1089"16,0 0-312-16,0 0 83 16,0 0-191-16,0 0-166 15,0 0 0-15,2 0 0 16,-2 0 0-16,0 0 0 16,0 0 0-16,0 0-42 0,0 0-326 15,2-2-390 1,7-12-745-16</inkml:trace>
  <inkml:trace contextRef="#ctx0" brushRef="#br1" timeOffset="81892.17">19055 4337 1983 0,'0'0'698'16,"0"0"-422"-1,0 0 183-15,0 0-163 0,0 0-76 16,0 0-56-16,0 0-164 16,-77 0 0-16,44 0 0 15,-2 0 0-15,1-2 0 16,5 0 0-16,9 2 0 15,5-2 0-15,1 1 0 16,5 1 0-16,7 0 0 16,-2 0 0-16,-1 0 0 15,5 0 0-15,-2 0 0 16,-1 0 0-16,1 0 0 0,-2 7 0 16,-5 10 0-1,7 6 0-15,-7 5 0 0,6 2 0 16,-1 5 0-16,-3-6 0 15,5 0 0-15,0-7 0 16,2-5 0-16,0-6 0 16,0-3 0-16,0-7 0 15,0-1 0-15,0 0 0 16,4 0 0-16,7 0 0 16,7 0 0-16,5-5 0 15,-4-2 0-15,6-1 0 16,2 3 0-16,-5 0 0 15,3 3 0-15,0 2 0 16,-8 0 0-16,6 0 0 16,-8 0 0-16,-1 2 0 15,-1 11 0-15,-4-1 0 16,2 4 0-16,-2 4 0 0,-5 0 0 16,-2 1 0-16,-2 4 0 15,0-1 0-15,-2-2 0 16,-13 0 0-16,-3-4 0 15,-5 0 0-15,-1-6 0 16,2 0 0-16,-3-3 0 16,0-4 0-16,8 0 0 15,-1-5 0-15,3 0 0 16,3 0 0-16,3 0 0 16,5 0 0-16,0-5 0 15,-4-2 0-15,6-3 0 0,2-8 0 16,10 2-744-1,7-1-930-15</inkml:trace>
  <inkml:trace contextRef="#ctx0" brushRef="#br1" timeOffset="82291.73">19784 4371 1866 0,'0'0'731'0,"0"0"-396"16,0 0-26-16,0 0 29 15,0 0-87-15,0 0-97 16,0 0-42-16,-81 42-112 15,52-14 0-15,-4 6 0 16,-1 2 0-16,3 3 0 16,4-2 0-16,5-2 0 15,0-3 0-15,8-6 0 16,1-6 0-16,9-6 0 16,-1-6 0-16,5-4 0 15,0-4 0-15,0 0 0 16,0 0 0-16,-5 0 0 0,5 0 0 15,-4-14-357-15,2-6-565 16,-2-1-700-16</inkml:trace>
  <inkml:trace contextRef="#ctx0" brushRef="#br1" timeOffset="82579.5">19449 4420 1837 0,'0'0'682'15,"0"0"-298"-15,0 0 119 16,0 0-137-16,0 0-42 16,0 0-324-16,0 0 0 15,25 1 0-15,-10 24 0 0,12 7 0 16,2 4 0 0,4 2 0-16,-4 0 0 0,-2-3 0 15,-2-1 0-15,-10-7 0 16,-1-3 0-16,-8-5 0 15,3-8 0-15,-9-1 0 16,0-6 0-16,0 0 0 16,0-4 0-16,2 0-78 15,0-2-538-15,3-12-503 0</inkml:trace>
  <inkml:trace contextRef="#ctx0" brushRef="#br1" timeOffset="82891.92">19933 4263 2094 0,'0'0'838'15,"0"0"-600"-15,0 0 72 0,0 0 152 16,0 0-308-16,0 0-154 16,0 0 0-16,4-34 0 15,-4 62 0-15,7 11 0 16,-5 12 0-16,2 7 0 15,6 3 0-15,-4-2 0 16,3-2 0-16,-7-7 0 16,5-8 0-16,-5-6 0 0,0-10 0 15,-2-6 0 1,3-8 0-16,-1-5 0 0,0-4 0 16,-2-3 0-16,7 0 0 15,-3 0 0-15,19-17-153 16,-6-6-678-16,3-1-707 0</inkml:trace>
  <inkml:trace contextRef="#ctx0" brushRef="#br1" timeOffset="83255.39">20419 4511 2054 0,'0'0'745'0,"0"0"-438"16,0 0 7-16,0 0 60 15,0 0-72-15,0 0-302 0,0 0 0 16,-72 37 0-16,41-5 0 16,0 6 0-16,4 3 0 15,5 5 0-15,15-8 0 16,7 1 0-16,0-9 0 16,16-8 0-16,15-7 0 15,7-9 0-15,9-6 0 16,-1 0 0-16,4-6 0 15,-6-17 0-15,-11-1 0 16,-6-3 0-16,-9-6 0 16,-9 1 0-16,-9 2 0 15,0 0 0-15,-2 5 0 16,-21 4 0-16,-1 1 0 16,-7 6 0-16,-7 1 0 15,-29 4 0-15,11 3-494 0,12 0-648 16</inkml:trace>
  <inkml:trace contextRef="#ctx0" brushRef="#br1" timeOffset="83632.89">20405 4185 1785 0,'0'0'822'15,"0"0"-528"-15,0 0-14 16,0 0 31-16,0 0-87 15,0 0-91-15,0 0-47 16,-15 0 26-16,-5 4-63 16,-7 2-49-16,-2-1 0 15,4 2 0-15,3-5 0 16,11 2 0-16,2-4 0 16,9 0-9-16,0 0-168 0,9 0-191 15,11-2-484-15,7-9-948 16</inkml:trace>
  <inkml:trace contextRef="#ctx0" brushRef="#br1" timeOffset="84207.92">20746 3987 1855 0,'0'0'721'16,"0"0"-545"-16,0 0 12 16,0 0 71-16,0 0-113 0,0 0-53 15,0 0-31-15,16 0-20 16,-3 0 6-16,1 0-32 16,1 0 4-16,3 0 26 15,5 1 1-15,-6 7 23 16,-3 2-23-16,-1 0-28 15,-9-1 2-15,-2 4-13 16,-2 1-7-16,0 5 15 16,0 2-15-16,-4 4 13 15,-15 0 1-15,-6 1-4 16,-2 1 20-16,-2-4-5 16,0 2 2-16,4-7 5 15,8-4-32-15,5-2 19 0,8-6-5 16,2 0-15-16,2-4 0 15,0-2 0-15,0 0 0 16,0 0 0-16,0 0 0 16,2 0 0-16,9 0 0 15,5 0 0-15,4 0 0 16,6 0 0-16,1 0 0 16,0 0 0-16,-7-2 0 15,-7-1 0-15,-1 3 0 16,-8-3 0-16,-2 3 0 15,3 0 0-15,-5 0 0 16,0 0 0-16,0 0 0 16,0 0 0-16,0 0 0 15,-5 0 0-15,-3 0-655 16,-13 0-929-16</inkml:trace>
  <inkml:trace contextRef="#ctx0" brushRef="#br1" timeOffset="85650.28">12949 5886 401 0,'0'0'1372'0,"0"0"-728"16,0 0-275-16,0 0 130 16,0 0-157-16,0 0-81 15,0 0-53-15,20-9-208 16,-11-1 0-16,0-3 0 0,4-6 0 15,3-3 0 1,1-4 0-16,-1-6 0 0,5-6 0 16,-2-11 0-1,-1-4 0-15,-3-8 0 16,-1 1 0-16,-1 4 0 0,-1 8 0 16,-3 12 0-16,-3 10 0 15,-4 10 0-15,5 6 0 16,-5 4 0-16,0 1 0 15,-2 5 0-15,0 0 0 16,3 0 0-16,-3 0 0 16,9 2 0-16,-3 12 0 15,8 4 0-15,-1 5 0 16,0 4 0-16,1 2 0 0,-1 3 0 16,1 2 0-16,-1 0 0 15,3 0 0-15,-1 1 0 16,1-2 0-16,-1 0 0 15,3-6 0-15,2-2 0 16,-2-5 0-16,-2-5 0 16,-3-3 0-16,-4-3 0 15,-2-3 0-15,-5-2 0 16,3 0 0-16,-3-2 0 16,-2-2 0-16,0 2 0 15,0-2 0-15,0 2 0 16,-7 1 0-16,-11-3 0 15,-11 5 0-15,-9-1 0 0,-7-1 0 16,1 2 0 0,1-3 0-16,1-2 0 0,7 0 0 15,8 0 0-15,4 0 0 16,17 0 0-16,-3 0 0 16,9 0 0-16,0 0 0 15,0 0 0-15,0 0 0 16,11-5 0-16,7 0-838 15,-3-4-878-15</inkml:trace>
  <inkml:trace contextRef="#ctx0" brushRef="#br1" timeOffset="86309.03">13687 5374 1543 0,'0'0'730'0,"0"0"-341"0,0 0-5 15,0 0 80 1,0 0-215-16,0 0-34 0,0 0-93 16,4-28-122-1,-2 28 0-15,0 17 0 0,5 6 0 16,-2 5 0-16,-3 6 0 16,7 2 0-16,-5 5 0 15,-4 0 0-15,7-1 0 16,-3-1 0-16,-2-4 0 15,6-3 0-15,-4-6 0 16,0-1 0-16,5-9 0 16,-5-2 0-16,6-4 0 15,-6-6 0-15,0 0 0 16,1-4 0-16,-3 0 0 16,2 0 0-16,6 0 0 0,1-8 0 15,-1-6 0-15,13-5 0 16,-5-6 0-16,7-8 0 15,-1-6 0-15,-2-10 0 16,3-4 0-16,-5-7 0 16,2-1 0-16,-6 3 0 15,-1 6 0-15,-3 12 0 16,-6 7 0-16,3 13 0 16,-5 11 0-16,-4 2 0 15,0 5 0-15,0 2 0 16,0 0 0-16,0 0 0 15,0 0 0-15,0 0 0 16,0 0 0-16,0 27 0 16,-13-1-71-16,-1-1-939 0</inkml:trace>
  <inkml:trace contextRef="#ctx0" brushRef="#br1" timeOffset="86869.52">14611 5562 606 0,'0'0'982'0,"0"0"-326"15,0 0-291-15,0 0 20 16,0 0-17-16,0 0-93 16,0 0-49-16,0 0 7 0,8 0-233 15,7 0 0-15,10 0 0 16,10 0 0 0,5 0 0-16,7 0 0 0,3 0 0 15,-2 0 0-15,-3 0 0 16,-5 0 0-16,-11 0 0 15,-9 0 0-15,-2 0 0 16,-12 0 0-16,-6 0 0 16,0 0 0-16,0 0 0 15,0 0 0-15,0 0 0 16,0 0 0-16,0 0 0 16,-6 0 0-16,-28 11-119 15,3-3-516-15,2-3-598 0</inkml:trace>
  <inkml:trace contextRef="#ctx0" brushRef="#br1" timeOffset="87230.48">14669 5779 1925 0,'0'0'775'16,"0"0"-521"-16,0 0 62 15,0 0 53-15,0 0-129 16,0 0-23-16,0 0-217 16,90 2 0-16,-53 1 0 15,13 0 0-15,-3-1 0 16,-3 0 0-16,-6-2 0 0,-7 2 0 16,-6-2 0-16,-9 0 0 15,-10 3 0-15,3-3 0 16,-9 0 0-16,0 0 0 15,0 0 0-15,0 0 0 16,0 0 0-16,0 0 0 16,0 0 0-16,0 0 0 15,0 0 0-15,0 0 0 16,-27 0 0-16,0-9-89 16,1 1-905-16</inkml:trace>
  <inkml:trace contextRef="#ctx0" brushRef="#br1" timeOffset="88147.37">15886 5418 867 0,'0'0'1153'0,"0"0"-524"16,0 0-302-16,0 0 10 16,0 0-88-16,0 0-59 15,0 0-46-15,34-86-52 16,-16 68 16-16,0 0-108 15,6 4 0-15,-6 3 0 16,7 6 0-16,-8 3 0 16,8 2 0-16,-7 0 0 15,5 3 0-15,-6 16 0 16,-1 2 0-16,-3 6 0 0,-7 2 0 16,-1 6 0-16,-5 1 0 15,0 2 0 1,-15 1 0-16,-10-2 0 0,-4-2 0 15,-9-3 0-15,3-2 0 16,-3-4 0-16,2-6 0 16,7-4 0-16,7-6 0 15,8-5 0-15,12-3 0 16,2-2 0-16,0 0 0 16,0 0 0-16,0 0 0 15,4 0 0-15,19 0 0 16,4 0 0-16,6 0 0 15,5 0 0-15,5 0 0 16,-6 0 0-16,3 0 0 16,-9 2 0-16,-4 1 0 0,0-3 0 15,-11 2 0-15,-5-2 0 16,-9 0 0-16,0 0 0 16,-2 0 0-16,0 0 0 15,0 0 0-15,2 0 0 16,9-27 0-16,-3 1-761 15,0-2-948-15</inkml:trace>
  <inkml:trace contextRef="#ctx0" brushRef="#br1" timeOffset="88680.8">16515 5266 1054 0,'0'0'1043'0,"0"0"-580"16,0 0-187-16,0 0 70 15,0 0-17-15,0 0-105 16,0 0-79-16,69-12-10 16,-40 7-54-16,10 1-81 15,-4-3 0-15,5-3 0 16,-2-2 0-16,-5-1 0 15,4-1 0-15,-8 0 0 16,-10 1 0-16,-1 1 0 16,-5 5 0-16,-3 3 0 0,-6 3 0 15,-4 1 0-15,0 0 0 16,0 0 0-16,0 0 0 16,0 9 0-1,-2 14 0-15,-12 6 0 0,-1 12 0 16,-10 5 0-16,3 5 0 15,-7 7 0-15,0-5 0 16,2 1 0-16,2-4 0 16,8-3 0-16,1-7 0 15,5-11 0-15,2-5 0 16,5-9 0-16,1-7 0 16,3-4 0-16,-2-4 0 0,2 0 0 15,0 0 0-15,-5 0 0 16,3 0 0-16,0-7 0 15,-2-6 0-15,-3-4 0 16,7-15-48-16,0 4-633 16,0 1-547-16</inkml:trace>
  <inkml:trace contextRef="#ctx0" brushRef="#br1" timeOffset="88925.53">16868 5453 1986 0,'0'0'684'16,"0"0"-428"-16,0 0 249 16,0 0-34-16,0 0-277 15,-156 17-194-15,100-11 0 16,0 0 0-16,9 0 0 16,9-2 0-16,18-2 0 0,9 0 0 15,7-2 0-15,4 0 0 16,0 0 0-16,0 0 0 15,4 0 0-15,38 0 0 16,1 0-850-16,-1 0-2082 0</inkml:trace>
  <inkml:trace contextRef="#ctx0" brushRef="#br1" timeOffset="89696.09">17385 5242 1724 0,'0'0'683'0,"0"0"-208"16,0 0-107-16,0 0 118 16,0 0-230-16,0 0-152 15,0 0-104-15,13-58 0 16,-4 63 0-16,-2 17 0 16,2 10 0-16,-1 9 0 15,4 7 0-15,-5 2 0 0,-5 4 0 16,-2-2 0-16,0 2 0 15,0-4 0-15,0-1 0 16,0-8 0-16,-7-2 0 16,5-10 0-16,-3-6 0 15,5-9 0-15,0-5 0 16,0-6 0-16,0-3 0 16,0 0 0-16,0 0 0 15,12-10 0-15,7-6 0 16,6-7 0-16,6-5 0 15,0-5 0-15,8-7 0 16,-6-9 0-16,-2-5 0 16,0-2 0-16,-6-2 0 15,-3 1 0-15,-8 6 0 16,-6 5 0-16,1 6 0 16,-7 10 0-16,0 6 0 15,-2 7 0-15,3 7 0 0,-3 3 0 16,0 7 0-16,0 0 0 15,0 0 0-15,0 0 0 16,0 0 0-16,0 17 0 16,0 24-140-16,-7-6-622 15,-4 0-775-15</inkml:trace>
  <inkml:trace contextRef="#ctx0" brushRef="#br1" timeOffset="90161.33">18046 5530 1324 0,'0'0'884'0,"0"0"-515"16,0 0-24-16,0 0 115 16,0 0-221-16,0 0-34 15,0 0-67-15,-4-42-6 16,-9 42-132-16,-1 0 0 15,-1 0 0-15,-10 8 0 16,3 9 0-16,-4 4 0 16,-1 7 0-16,-2 5 0 15,11-1 0-15,3 2 0 16,5-3 0-16,8-1 0 16,2-5 0-16,0-7 0 0,16-2 0 15,-1-8 0-15,10-1 0 16,-5-7 0-16,7 0 0 15,0 0 0-15,-1-17 0 16,-4-1 0-16,3-5 0 16,-8-6 0-16,-1-2 0 15,-7-2 0-15,-7-4 0 16,-2 2 0-16,0-1 0 16,-4 3 0-16,-9 8 0 15,-5 8 0-15,3 5 0 16,-6 8 0-16,1 4 0 15,-6 0-65-15,-1 0-639 16,11 2-519-16</inkml:trace>
  <inkml:trace contextRef="#ctx0" brushRef="#br1" timeOffset="90463.28">18582 5247 1647 0,'0'0'781'0,"0"0"-502"15,0 0-8-15,0 0 51 16,0 0-125-16,0 0-119 16,0 0-40-16,-5 63 80 15,-1-17 28-15,-8 7-49 16,1 5 25-16,-1-3-122 0,-1-4 0 15,1-7 0-15,3-7 0 16,3-11 0-16,-1-6 0 16,6-9-122-16,-1-7-119 15,4-4-140-15,0-4-186 16,0-12-284-16</inkml:trace>
  <inkml:trace contextRef="#ctx0" brushRef="#br1" timeOffset="90872.43">18804 5208 1332 0,'0'0'804'0,"0"0"-524"15,0 0 59-15,0 0 160 16,0 0-201-16,0 0-123 16,0 0-106-16,21 3-28 15,-21 28 68-15,0 5-2 16,-11 6-64-16,-3 4-43 15,1 4 0-15,-1 1 0 16,-1-2 0-16,4-1 0 16,2-2 0-16,0-6 0 15,7-3 0-15,0-5 0 16,2-6 0-16,0-4 0 0,0-5 0 16,0-2 0-1,0-1 0-15,4-4 0 0,7-2 0 16,-4-2 0-1,6-1 0-15,0-2 0 0,1-3 0 16,3 0 0-16,4 0 0 16,-3 0 0-16,-3-3 0 15,3-11 0-15,-3 3 0 16,4-3 0-16,-11 0 0 16,2 0 0-16,-10-6-129 15,0 3-634-15,0-4-834 0</inkml:trace>
  <inkml:trace contextRef="#ctx0" brushRef="#br1" timeOffset="91112.07">18928 5542 1972 0,'0'0'930'16,"0"0"-692"-16,0 0-102 15,0 0 119-15,0 0-72 16,0 0-54-16,-124 10-35 16,93-2-38-16,0-2-14 15,7 2-29-15,8-1-13 16,1-4-21-16,3-1-202 16,6-2-393-16,-3 0-487 0</inkml:trace>
  <inkml:trace contextRef="#ctx0" brushRef="#br1" timeOffset="136693.57">8051 10900 1290 0,'0'0'692'0,"0"0"-331"16,0 0 21-16,0 0-74 16,0 0-41-16,-29 0-4 15,29 0-44-15,-2 0-69 16,2 0-33-16,0 0-70 15,0 0-47-15,0 0 0 16,6-1 0-16,13-4 0 16,3 1 0-16,3-1 0 15,-4-2 0-15,6 3 0 0,-2-2 0 16,-5 3 0-16,-7 1 0 16,1-1 0-16,-12 3 0 15,-2 0 0-15,0 0 0 16,0 0 0-16,-9 0 0 15,-18 0 0-15,-11 0 0 16,-8 0 0-16,-8 0 0 16,-2 0 0-16,7 0 0 15,-2 0 0-15,8 0 0 16,10 0 0-16,4 0 0 16,4 0 0-16,12 0 0 15,5 0 0-15,0 0 0 0,8 0 0 16,0 0 0-16,0 0 0 15,0 0 0-15,0 0 0 16,-2 0 0-16,2 0 0 16,-2 14 0-16,-2 4 0 15,-1 7 0-15,-1 1 0 16,-3 2 0-16,4 2 0 16,-4 1 0-16,7 4 0 15,-2-1 0-15,0 1 0 16,-1 0 0-16,3-1 0 15,-1-1 0-15,1-6 0 16,0 0 0-16,2-4 0 16,0-3 0-16,0-1 0 0,0-5 0 15,0-4 0 1,0-2 0-16,0-2 0 0,0-5 0 16,0 2 0-16,0-1 0 15,14 1 0-15,3 0 0 16,10-3 0-16,4 0 0 15,4 0 0-15,4 0 0 16,-1 0 0-16,-3-3 0 16,-4-2 0-16,-4 1 0 15,-4 2 0-15,-8 0 0 16,-1 0 0-16,-8 2 0 16,-4 0 0-16,-2-3 0 15,0 3 0-15,0 0 0 0,0-2 0 16,0 2 0-16,0-3 0 15,0-2 0-15,0-3 0 16,-4 1 0-16,0-8 0 16,-4 2-698-1,8 1-881-15</inkml:trace>
  <inkml:trace contextRef="#ctx0" brushRef="#br1" timeOffset="137051.01">7997 11189 1631 0,'0'0'852'15,"0"0"-276"-15,0 0-86 16,0 0-171-16,0 0-91 0,0 0-228 16,0 0 0-16,-19-7 0 15,-4 7 0-15,-6 0 0 16,-4 3 0-16,-7 1 0 15,-3 0 0-15,1 0 0 16,-1-1 0-16,6-2 0 16,1-1 0-16,7 0 0 15,9 0 0-15,5 0 0 16,8 0 0-16,3 0 0 16,4 0 0-16,0 0 0 15,0 0 0-15,0 0 0 16,4 0 0-16,11 0 0 15,14 0 0-15,14 0 0 0,37 0-153 16,-8 0-741-16,-3 0-717 0</inkml:trace>
  <inkml:trace contextRef="#ctx0" brushRef="#br1" timeOffset="137400.46">8379 11233 1617 0,'0'0'725'15,"0"0"-337"-15,0 0 105 16,0 0-141-16,0 0-41 16,0 0-101-16,0 0-210 15,20 0 0-15,-2 0 0 0,4 0 0 16,3 0 0-16,-3 0 0 15,4 0 0-15,1 0 0 16,-4 0 0-16,-3-2 0 16,-5 2 0-16,-3 0 0 15,-8 0 0-15,3-2 0 16,-5 2 0-16,-2 0 0 16,0 0 0-16,0 0 0 15,0 0 0-15,0 0 0 16,-4 0 0-16,-10 9-537 0,-1-1-519 15</inkml:trace>
  <inkml:trace contextRef="#ctx0" brushRef="#br1" timeOffset="137672.18">8412 11386 1580 0,'0'0'1017'16,"0"0"-463"-16,0 0-42 15,0 0-79-15,0 0-433 16,0 0 0-16,0 0 0 16,98 0 0-16,-80 0 0 15,1 0 0-15,-4 0 0 16,-7 2 0-16,6-2 0 0,-5 0 0 16,-5 0 0-16,-2 0 0 15,3 0 0-15,-5 0 0 16,0 0 0-16,0 0 0 15,0 0 0-15,0 0 0 16,0-2-128-16,0-6-1082 0</inkml:trace>
  <inkml:trace contextRef="#ctx0" brushRef="#br1" timeOffset="142184.21">9864 10960 1888 0,'0'0'716'16,"0"0"-396"-16,0 0 50 15,0 0-96-15,0 0-68 16,0 0-70-16,0 0-41 0,-71-2-4 16,34-1-91-16,-5-2 0 15,0-1 0-15,-1-2 0 16,1 0 0-16,-1-3 0 15,10 0 0-15,4-1 0 16,5 0 0-16,6 2 0 16,7 2 0-16,2 2 0 15,4 4 0-15,5 0 0 16,0 2 0-16,0 0 0 16,0 0 0-16,0 2 0 0,0 19 0 15,0 4 0 1,5 12 0-16,2 5 0 0,0 4 0 15,-1 0 0 1,-4 3 0-16,0-6 0 16,3 1 0-16,-3-6 0 0,0-4 0 15,-2-4 0-15,2-4 0 16,1-8 0-16,-3-5 0 16,5-5 0-16,-5-5 0 15,0-3 0-15,0 0 0 16,0 0 0-16,0 0 0 15,0 0 0-15,2 0 0 16,4-3 0-16,10-12 0 16,2 1-312-16,0 0-819 0</inkml:trace>
  <inkml:trace contextRef="#ctx0" brushRef="#br1" timeOffset="142430.84">9801 11272 1964 0,'0'0'798'16,"0"0"-286"-16,0 0 0 16,0 0-202-16,0 0-310 15,-134 0 0-15,77 0 0 16,-3-5 0-16,6 3 0 16,7 2 0-16,13 0 0 15,12 0 0-15,9 0 0 16,6-2 0-16,7 2 0 15,0 0 0-15,5 0 0 16,30 0-186-16,1 0-512 0,2 0-458 0</inkml:trace>
  <inkml:trace contextRef="#ctx0" brushRef="#br1" timeOffset="142760.24">10073 11536 1565 0,'0'0'723'15,"0"0"-246"-15,0 0 29 16,0 0-48-16,0 0-191 16,-167 24-167-16,87-24-100 15,-16 0 0-15,0 0 0 16,-4 0 0-16,4 0 0 0,11-2 0 15,12-4 0-15,13 0 0 16,12 3 0-16,15-4 0 16,8 3 0-16,12 2 0 15,9 1 0-15,4-2 0 16,0 0 0-16,0 2 0 16,0-1 0-16,11 2 0 15,22 0-179-15,-2 2-731 16,-4 8-1198-16</inkml:trace>
  <inkml:trace contextRef="#ctx0" brushRef="#br1" timeOffset="143632.06">9639 11918 641 0,'0'0'1379'0,"0"0"-785"16,0 0-228-1,2-109 94-15,-2 83-194 0,-5 4-53 16,-8 5-36-16,-3 10-177 15,-4 3 0-15,2 4 0 16,-9 2 0-16,0 17 0 16,4 7 0-16,-4 8 0 15,2 7 0-15,0-1 0 16,6 0 0-16,3-2 0 16,7-3 0-16,5-8 0 15,4-5 0-15,0-4 0 16,0-6 0-16,6-3 0 15,12-8 0-15,-2-1 0 16,4 0 0-16,2-1 0 16,0-17 0-16,7-5 0 0,0-7 0 15,5-6 0-15,-5-6 0 16,-5-1 0-16,3-6 0 16,-12 6 0-16,1 6 0 15,-5 10 0-15,-4 9 0 16,-5 10 0-16,0 8 0 15,0 0 0-15,1 7 0 16,2 18 0-16,-1 10 0 16,-4 9 0-16,0 4 0 15,0 4 0-15,0 0 0 16,-16 2 0-16,-4 0 0 16,0 3 0-16,-5-1 0 0,6 2 0 15,-4-2 0-15,5 0 0 16,1-6 0-16,3-5 0 15,5-12 0-15,1-7 0 16,2-9 0-16,4-7 0 16,2-5 0-16,0-3 0 15,0-2 0-15,0 0 0 16,0 0 0-16,0-2 0 16,8-13 0-16,9-7 0 15,8-6 0-15,6-7 0 16,4-5 0-16,8-4 0 15,-1 3 0-15,-4 2 0 16,-3 5 0-16,-8 8 0 16,-4 9 0-16,-7 4 0 15,-10 6 0-15,-1 4 0 0,-5 3 0 16,0 0 0 0,0 0 0-16,0 0 0 0,0 0 0 15,-13 0 0-15,-12 0-23 16,0 0-1186-16</inkml:trace>
  <inkml:trace contextRef="#ctx0" brushRef="#br1" timeOffset="144197.57">10938 11346 1642 0,'0'0'841'16,"0"0"-297"-16,0 0-71 15,0 0-154-15,0 0-42 16,0 0-277-16,0 0 0 16,9 0 0-16,15-4 0 15,5 1 0-15,2 1 0 16,6 2 0-16,-4 0 0 16,-6 0 0-16,-10 0 0 15,-1 0 0-15,-5 0 0 0,-7 0 0 16,3 0 0-16,-7 0 0 15,0 0 0-15,0 0 0 16,0 0 0-16,0 5 0 16,-11 7-243-16,-9-1-555 15,-4 0-565-15</inkml:trace>
  <inkml:trace contextRef="#ctx0" brushRef="#br1" timeOffset="144492.37">10856 11520 1898 0,'0'0'744'0,"0"0"-259"15,0 0-9-15,0 0-160 16,0 0-139-16,0 0-177 16,120 0 0-16,-94 0 0 15,-1 0 0-15,-5 3 0 0,-7 0 0 16,1-3 0-16,-7 3 0 15,-5-3 0-15,-2 0 0 16,0 0 0-16,0 0 0 16,0 0 0-16,0 0 0 15,0 0 0-15,0 0 0 16,0 0 0-16,0 0 0 16,-7 0 0-16,-1 0-336 15,-8-6-1335-15</inkml:trace>
  <inkml:trace contextRef="#ctx0" brushRef="#br1" timeOffset="146276.1">12269 11543 954 0,'0'0'411'16,"0"0"160"-16,0 0-21 15,0 0-192-15,0 0-16 16,0 0-15-16,0 0-42 15,-7 9 13-15,5-9-298 16,2 0 0-16,-2-6 0 16,2-10 0-16,0-4 0 0,0-5 0 15,0-9 0-15,0-5 0 16,0-8 0-16,0-8 0 16,0-6 0-16,0 1 0 15,0 2 0-15,0 8 0 16,0 10 0-16,0 10 0 15,0 12 0-15,0 8 0 16,0 3 0-16,0 6 0 16,0 1 0-16,0 0 0 15,4 0 0-15,9 11 0 16,1 7 0-16,-1 5 0 16,3 1 0-16,-1 3 0 15,-1 2 0-15,1 0 0 16,-3 0 0-16,1-1 0 15,1-2 0-15,-3-5 0 0,2 2 0 16,-2-2 0-16,0-5 0 16,5-2 0-16,-5-5 0 15,-2 0 0-15,0-4 0 16,-2 0 0-16,-1-4 0 16,-4-1 0-16,9 0 0 15,-1 0 0-15,-4 0 0 16,7 0 0-16,1-4 0 15,-1-7 0-15,1-3 0 16,-1-3 0-16,-2-5 0 0,3-2 0 16,-6-1 0-1,2-4 0-15,-4 0 0 0,1 3 0 16,-3-1 0 0,-2 2 0-16,-2 2 0 0,2 3 0 15,3 0 0-15,-5 1 0 16,2 1 0-16,1 0 0 15,-3 4 0-15,0 4 0 16,2 5 0-16,-2 1 0 16,0 1 0-16,0 2 0 15,0 1 0-15,0 0 0 16,0 0 0-16,0 0 0 16,0 0 0-16,0 0 0 15,0 0 0-15,0 0 0 16,0 4 0-16,0 24 0 0,0 2-518 15,-2-4-1304-15</inkml:trace>
  <inkml:trace contextRef="#ctx0" brushRef="#br1" timeOffset="147040.16">12766 11776 961 0,'0'0'526'0,"0"0"-158"0,0 0 156 16,0 0-153-16,0 0-17 16,0 0-25-16,0 0-32 15,26 0-43-15,-26 0-142 16,0 0-112-16,0 0 0 16,-15-1 0-16,-7-3 0 15,-14-4 0-15,1-1 0 16,-13 2 0-16,2-3 0 15,-1-1 0-15,-4 2 0 16,6 0 0-16,3-1 0 16,1 2 0-16,6 0 0 0,-1 2 0 15,5 1 0 1,2-2 0-16,0 2 0 16,0-2 0-16,2 2 0 15,-2-2 0-15,8 3 0 0,0-2 0 16,3 2 0-16,5 0 0 15,-1 3 0-15,10-2 0 16,2 0 0-16,-3 3 0 16,5 0 0-16,0 0 0 15,0 0 0-15,0 0 0 16,0 0 0-16,0 0 0 16,0-1 0-16,0 1 0 15,0 0 0-15,7 0 0 16,7 0 0-16,7 0 0 15,31 7 0-15,-10 8 0 0,-1-3-946 16</inkml:trace>
  <inkml:trace contextRef="#ctx0" brushRef="#br1" timeOffset="148326.59">12434 12182 492 0,'0'0'924'0,"0"0"-257"16,0 0-114-16,0 0-188 15,0 0-40-15,0 0-62 16,0 0-36-16,-18-70-32 0,7 55-110 16,-3 1-85-16,6 2 0 15,-6 0 0-15,1 1 0 16,0 4 0-16,-1 1 0 16,-1 2 0-16,1 2 0 15,-1 2 0-15,-8 0 0 16,7 0 0-16,-8 0 0 15,6 0 0-15,-2 2 0 16,-2 4 0-16,6 0 0 16,-4 5 0-16,0-4 0 15,4 3 0-15,-1 2 0 16,1 2 0-16,3 1 0 16,1 1 0-16,-1-1 0 15,7 2 0-15,-4-1 0 0,4 2 0 16,-1-3 0-16,5 4 0 15,0 0 0-15,2-2 0 16,0 1 0-16,0-2 0 16,0 2 0-16,0 0 0 15,0-1 0-15,4-2 0 16,3-1 0-16,-3 1 0 16,0-6 0-16,6 1 0 15,-6 0 0-15,5-2 0 16,-3 3 0-16,6-6 0 15,-1 4 0-15,1-4 0 16,-4 1 0-16,7 1 0 16,4-3 0-16,-1 0 0 0,1 0 0 15,2-2 0 1,1-2 0-16,0 0 0 0,-2 0 0 16,5 0 0-16,-6 0 0 15,2 0 0-15,-3 0 0 16,-5-2 0-16,-1-2 0 15,-4 1 0-15,-1 2 0 16,-1-3 0-16,1 0 0 16,0 0 0-16,-7-8 0 15,0 1 0-15,0-1-955 0</inkml:trace>
  <inkml:trace contextRef="#ctx0" brushRef="#br1" timeOffset="149109.18">13546 11393 1330 0,'0'0'1063'0,"0"0"-423"16,0 0-132-16,0 0-152 16,0 0-157-16,0 0-199 15,0 0 0-15,25 0 0 16,-1 0 0-16,12 0 0 16,-3 0 0-16,-2 0 0 0,-2 0 0 15,-4 0 0-15,-7 0 0 16,-5-3 0-16,0 1 0 15,-5 0 0-15,-4 2 0 16,-2 0 0-16,-2 0 0 16,0 0 0-16,0 0 0 15,0 0 0-15,0 0 0 16,-6 0 0-16,-31 12-17 16,6 0-775-16,0 0-904 0</inkml:trace>
  <inkml:trace contextRef="#ctx0" brushRef="#br1" timeOffset="149338.29">13529 11594 1780 0,'0'0'924'0,"0"0"-561"16,0 0 270-16,0 0-237 15,133-14-396-15,-102 9 0 16,-2-2 0-16,-4 3 0 15,-8 0 0-15,-1-1 0 16,-3 5 0-16,-5-3 0 16,-4 1 0-16,-2 2 0 15,-2 0 0-15,0 0 0 16,0 0-555-16,-12 0-745 0</inkml:trace>
  <inkml:trace contextRef="#ctx0" brushRef="#br1" timeOffset="151795.34">14538 11023 1401 0,'0'0'781'0,"0"0"-145"16,0 0-90-16,0 0-53 15,0 0-254-15,0 0-239 16,0 0 0-16,11-88 0 15,-9 88 0-15,-2 1 0 16,10 20 0-16,-4 8 0 16,5 12 0-16,-7 7 0 15,4 4 0-15,-8 1 0 16,0 0 0-16,0-1 0 16,0-5 0-16,-10-6 0 15,6-4 0-15,-5-8 0 16,7-6 0-16,0-9 0 0,0-5 0 15,2-4 0-15,0-5 0 16,0 0 0-16,0 0 0 16,0-10 0-16,0-8 0 15,6-8 0-15,15-3 0 16,0-5 0-16,6-4 0 16,4 0 0-16,7 1 0 15,-4 0 0-15,6 3 0 16,-9 4 0-16,-2 4 0 15,-2 3 0-15,-5 9 0 16,-8 1 0-16,-6 5 0 16,-1 6 0-16,-5 0 0 15,-2 2 0-15,0 0 0 16,0 0 0-16,0 0 0 16,0 0 0-16,-7 0 0 0,-3 10 0 15,-11 6 0 1,4 4 0-16,-8 2 0 0,5 2 0 15,-5-2 0-15,8 2 0 16,1-2 0-16,3-2 0 16,1 1 0-16,10-6 0 15,0 2 0-15,2-6 0 16,0 2 0-16,0-2 0 16,9 0 0-16,4-1 0 15,10-1 0-15,-6 1 0 16,8 1 0-16,-3-3 0 0,3 1 0 15,-3-2 0 1,-4-2 0-16,-2 2 0 16,-7-3 0-16,-3 0 0 15,-2-2 0-15,1-2 0 0,-3 1 0 16,-2-1 0-16,0 0 0 16,0 0 0-16,0 0 0 15,0 0 0-15,0 0 0 16,0 0 0-16,0 0 0 15,0-1 0-15,0-12 0 16,3 2-123-16,8-1-928 0</inkml:trace>
  <inkml:trace contextRef="#ctx0" brushRef="#br1" timeOffset="152890.26">15346 11217 768 0,'0'0'1111'16,"0"0"-450"-16,0 0-284 16,0 0 89-16,0 0-239 15,0 0-37-15,0 0-2 16,8-110-80-16,-8 102-108 16,0 2 0-16,0 0 0 15,-2 0 0-15,-10 1 0 16,6 4 0-16,-7-1 0 15,-3 2 0-15,-4 0 0 16,2 0 0-16,4 0 0 0,-1 3 0 16,2 8 0-16,-1 3 0 15,10 2 0-15,-5 3 0 16,7 6 0-16,2-1 0 16,0 0 0-16,0-2 0 15,11-2 0-15,2-4 0 16,3-4 0-16,-1-2 0 15,1-2 0-15,-3-5 0 16,3-3 0-16,-3 0 0 16,1 0 0-16,1-7 0 15,-1-9 0-15,-1-1 0 16,-1-4 0-16,-6-3 0 0,1 0 0 16,-3 1 0-1,-2-2 0-15,-2 7 0 0,0 3 0 16,0 6 0-1,0 5 0-15,0 3 0 0,0 1 0 16,0 0 0-16,0 0 0 16,0 0 0-16,0 0 0 15,0 0 0-15,0 3 0 16,0 11 0-16,-6 2 0 16,-3 3 0-16,5 4 0 15,-4-1 0-15,6 0 0 16,0 1 0-16,-2-1 0 0,-3-1 0 15,7 2 0 1,-4-4 0-16,0 4 0 0,-4-1 0 16,8 0 0-1,0 0 0-15,0-2 0 0,0-1 0 16,0 1 0-16,0-3 0 16,0-1 0-16,0 2 0 15,0-2 0-15,0 1 0 16,0 0 0-16,0 0 0 15,0 0 0-15,0 3 0 16,0-2 0-16,2 2 0 16,-2-2 0-16,0-2 0 15,0 0 0-15,0-1 0 16,0-4 0-16,0 2 0 16,0-3 0-16,-4-2 0 0,-5 0 0 15,5-2 0-15,-8 2 0 16,6-3 0-16,-5 2 0 15,-3-1 0-15,3-3 0 16,3 2 0-16,-2-3 0 16,-1 0 0-16,5-2 0 15,-3 0 0-15,4 0 0 16,-6 0 0-16,5 0 0 16,-8-9 0-16,1 0 0 15,2-2 0-15,-3 0 0 16,3 1 0-16,7-2 0 15,-6 2 0-15,8-2 0 16,-2 2 0-16,2-1 0 16,-3 1 0-16,5 0 0 15,-2 5 0-15,2-4 0 0,0 4 0 16,0-1 0-16,0 1 0 16,0-1 0-16,0 0 0 15,13 0 0-15,25-6 0 16,-4 2 0-16,-3-3-641 0</inkml:trace>
  <inkml:trace contextRef="#ctx0" brushRef="#br1" timeOffset="153783.14">15637 11451 1495 0,'0'0'1147'15,"0"0"-473"-15,0 0-46 16,0 0-476-16,0 0-152 0,0 0 0 16,0 0 0-16,-2-19 0 15,2 21 0-15,0 12 0 16,0 0 0-16,2-2 0 15,0-1 0-15,5-4 0 16,-7-2 0-16,0-5 0 16,0 0 0-16,0 0 0 15,0 0 0-15,0 0 0 16,0-9 0-16,-7-3 0 16,3 0 0-16,-3 2 0 15,3 0 0-15,4 3 0 16,-2 6 0-16,2 1 0 0,0 0-63 15,0 0-1201-15</inkml:trace>
  <inkml:trace contextRef="#ctx0" brushRef="#br1" timeOffset="155348.31">16112 11279 1362 0,'0'0'838'16,"0"0"-307"-16,0 0-45 15,0 0-146-15,0 0-48 0,0 0-45 16,0 0-247-16,0-26 0 16,0 26 0-16,0 0 0 15,0 7 0-15,0 8 0 16,-4 10 0-16,-4 3 0 16,4 4 0-16,0 1 0 15,-5 0 0-15,5-3 0 16,-6-4 0-16,8-6 0 15,-2-5 0-15,-1-9 0 16,3 0 0-16,2-6 0 16,0 0 0-16,0 0 0 15,0 0 0-15,0-15 0 16,0-5 0-16,7-3 0 16,7-11 0-16,1-3 0 15,3-3 0-15,-1-1 0 16,6 3 0-16,-5 8 0 0,-3 5 0 15,3 10 0-15,-5 5 0 16,1 3 0-16,-3 6 0 16,2 1 0-16,-1 0 0 15,-4 7 0-15,3 8 0 16,1 5 0-16,-8 6 0 16,-2 2 0-16,-2 1 0 15,0 0 0-15,0 0 0 16,-4-5 0-16,-8-2 0 0,8-7 0 15,-5-4 0 1,7-5 0-16,0-2 0 16,2-4 0-16,0 0 0 0,0 0 0 15,0 0 0 1,0-8 0-16,11-8 0 0,3-4 0 16,3-2 0-1,3-5 0-15,7 1 0 0,2-3 0 16,0 0 0-16,0 1 0 15,-2 6 0-15,-3 5 0 16,-6 4 0-16,-3 3 0 16,-3 4 0-16,-1 3 0 15,-7 1 0-15,6 2 0 16,-6 0 0-16,0 0 0 16,1 0 0-16,-1 0 0 0,-2 5 0 15,-2 4 0-15,0 2 0 16,0 3 0-16,0 2 0 15,0 2 0-15,0 1 0 16,0-2 0-16,-6 1 0 16,-1 0 0-16,5-1 0 15,-2-1 0-15,2-1 0 16,2-2 0-16,-6-1 0 16,6-5 0-16,0 0 0 15,0-1 0-15,0-5 0 16,0-1 0-16,0 3 0 15,0-3 0-15,0 0 0 16,0 1 0-16,6-1 0 0,-2 0 0 16,2 0 0-1,5 0 0-15,3 0 0 0,9 0 0 16,-4 0-99-16,-3 0-1153 0</inkml:trace>
  <inkml:trace contextRef="#ctx0" brushRef="#br1" timeOffset="157846.97">16582 11918 874 0,'0'0'653'0,"0"0"-277"15,0 0-73-15,0 0-16 16,0 0-41-16,0 0-81 16,0 0-12-16,-48 0-33 15,23 0-9-15,-4 0 7 16,-9 0-39-16,2 0-13 15,-6-3-12-15,-8-1-28 16,4 0 2-16,-1 2 2 16,3-2-13-16,-4 0 23 0,9 2-5 15,-1-2-2-15,-1 0 12 16,1-2-21-16,5 2 9 16,-3-1-8-16,7 0-14 15,-6 3 16-15,8 0-2 16,6-1 8-16,-4 3 8 15,2-3-23-15,5 1-18 16,-2 0 0-16,-5-2 0 16,5 2 0-16,-5 1 0 15,0-2 0-15,-4-1 0 16,2 2 0-16,-5-2 0 16,3 0 0-16,0 1 0 15,-2 2 0-15,-1-1 0 0,5 0 0 16,0 2 0-16,5-2 0 15,-8 0 0-15,1-1 0 16,2 0 0-16,0 1 0 16,0-2 0-16,8 1 0 15,0 2 0-15,3 1 0 16,5 0 0-16,-1 0 0 16,3 0 0-16,5 0 0 15,-4 0 0-15,8 0 0 16,0 0 0-16,2 0 0 15,0 0 0-15,0 0 0 16,0 0 0-16,0 0 0 16,0 0 0-16,0 0 0 15,0 0 0-15,7 0 0 0,22 0 0 16,3 13-104 0,-11 2-798-16</inkml:trace>
  <inkml:trace contextRef="#ctx0" brushRef="#br1" timeOffset="158827.09">15191 12378 1538 0,'0'0'771'0,"0"0"-199"16,0 0-115-16,0 0-144 15,0 0-68-15,0 0-45 0,-29-111-200 16,9 102 0-16,2 3 0 15,-1 1 0-15,-6 5 0 16,-2 0 0-16,-4 0 0 16,0 0 0-16,0 9 0 15,-3 2 0-15,3 6 0 16,4 4 0-16,5 0 0 16,1 4 0-16,8 4 0 15,5 1 0-15,-2 3 0 16,8-4 0-16,2 3 0 15,0-3 0-15,0-1 0 16,0-2 0-16,2-3 0 16,10 0 0-16,1-2 0 15,1-7 0-15,-1 3 0 16,1-5 0-16,1-2 0 0,-2-2 0 16,1-4 0-16,-4 0 0 15,9-1 0-15,-2-3 0 16,1 0 0-16,7 0 0 15,2 0 0-15,2 0 0 16,0-7 0-16,-2 2 0 16,-6-2 0-16,-3 0 0 15,0 0 0-15,-4-3 0 16,-6 2 0-16,4 1 0 16,-10-2 0-16,5 4 0 0,-5 0 0 15,-2 3 0 1,0 0 0-16,0-1 0 15,0 2 0-15,0-3 0 16,0 0 0-16,0 0 0 16,0-3 0-16,-29-2 0 0,0 1 0 15,0-1-1233-15</inkml:trace>
  <inkml:trace contextRef="#ctx0" brushRef="#br1" timeOffset="161982.49">16096 12330 927 0,'0'0'829'0,"0"0"-205"15,0 0-127-15,0 0-132 16,0 0-39-16,0 0-60 16,0 0-79-16,-4-46-112 15,-7 38-75-15,-5-1 0 0,-7 4 0 16,2-1 0-16,-6 4 0 16,-4 0 0-16,2 2 0 15,-5 0 0-15,3 0 0 16,4 0 0-16,5 0 0 15,1 6 0-15,8 2 0 16,5-1 0-16,-2 6 0 16,8 1 0-16,2 4 0 15,0 1 0-15,0 0 0 16,5-1 0-16,8-2 0 16,10 0 0-16,-6 0 0 15,8-4 0-15,-5 0 0 16,5-1 0-16,-8-1 0 0,8-1 0 15,-7 0 0 1,-3-2 0-16,1 2 0 0,-3-4 0 16,-2 2 0-16,-1-2 0 15,-4 3 0-15,-2 1 0 16,5-1 0-16,-7 1 0 16,0 3 0-16,4-1 0 15,-6 1 0-15,0-3 0 16,0 2 0-16,0-1 0 15,-8-2 0-15,-5 1 0 16,0-1 0-16,-1 1 0 16,-1-1 0-16,-1-2 0 15,1-3 0-15,-3 2 0 16,5-3 0-16,-1-2 0 16,1 0 0-16,1 0 0 15,4 0 0-15,-1 0 0 16,-5 0 0-16,3 0 0 0,3-7 0 15,-6 0 0-15,3 0 0 16,-3-5 0-16,5 3 0 16,5 1 0-16,0-2 0 15,2 2 0-15,2 0 0 16,0-2 0-16,2-10-209 16,13 3-466-16,1 0-701 0</inkml:trace>
  <inkml:trace contextRef="#ctx0" brushRef="#br1" timeOffset="162792.65">16355 12280 1774 0,'0'0'795'16,"0"0"-445"-1,0 0 20-15,0 0-117 0,0 0-94 16,0 0-15-16,0 0-60 15,0-40 0-15,7 35-1 16,-3-4-83-16,-2 4 0 16,8-2 0-16,-4 1 0 15,5-1 0-15,-7 4 0 16,8 1 0-16,-3 0 0 16,-3 2 0-16,3 0 0 15,-2 0 0-15,2 0 0 16,-5 2 0-16,3 6 0 15,-3 2 0-15,-1 2 0 16,-3 0 0-16,0 2 0 16,0 0 0-16,0 2 0 0,-5 0 0 15,-8 0 0-15,2 0 0 16,-3-2 0-16,1-2 0 16,-1 0 0-16,6 0 0 15,-1-2 0-15,-1 0 0 16,6-1 0-16,2-2 0 15,0-1 0-15,0-2 0 16,2-1 0-16,0-3 0 16,0 1 0-16,0-1 0 15,0 0 0-15,0 0 0 16,4 2 0-16,10-2 0 16,1 0 0-16,3 0 0 15,-3 0 0-15,6 0 0 16,-4 0 0-16,-3 0 0 15,-8 0 0-15,5 0 0 16,-6-2 0-16,2-2 0 0,-5 2 0 16,2 0 0-16,1 2 0 15,-3-1 0-15,-2 1 0 16,0 0 0-16,0 0 0 16,0 0 0-16,0 0 0 15,0 0 0-15,0 0 0 16,0 0 0-16,0 0 0 15,0 0 0-15,0 0 0 16,-13 0-588-16,-5-3-585 0</inkml:trace>
  <inkml:trace contextRef="#ctx0" brushRef="#br1" timeOffset="166675.1">13350 14093 1460 0,'0'0'1002'16,"0"0"-544"-16,0 0-175 15,0 0-17-15,0 0-96 16,0 0-11-16,0 0-24 0,83-14 28 16,-79 14-163-1,1 0 0-15,-5 0 0 0,0 0 0 16,-12 0 0-16,-14 0 0 15,-13 0 0-15,-5 0 0 16,-12 0 0-16,7 0 0 16,3 0 0-16,6 0 0 15,11 0 0-15,8 0 0 16,15 0 0-16,2 0 0 16,4 0 0-16,0 0 0 15,0 0 0-15,0 0 0 16,0 0 0-16,4 0 0 15,7 0 0-15,5 0 0 16,13 4-212-16,-8 9-498 16,6-4-350-16</inkml:trace>
  <inkml:trace contextRef="#ctx0" brushRef="#br1" timeOffset="166936.31">13321 14307 1761 0,'0'0'890'16,"0"0"-370"-16,0 0-195 16,0 0 153-16,0 0-356 15,0 0-122-15,0 0 0 16,-118 12 0-16,91-12 0 16,2 0 0-16,10 0 0 0,9 0 0 15,-4 0 0-15,10 0 0 16,0 0 0-16,0 0 0 15,0 0 0-15,10 0 0 16,23 0 0-16,-4-3-332 16,2 1-781-16</inkml:trace>
  <inkml:trace contextRef="#ctx0" brushRef="#br1" timeOffset="168269.37">13909 13842 1395 0,'0'0'825'0,"0"0"-223"16,0 0-47-16,0 0-197 16,0 0 3-16,0 0-361 15,0 0 0-15,23 4 0 16,-17 26 0-16,6 8 0 15,-8 5 0-15,1 4 0 16,-3 6 0-16,-2-3 0 16,0 0 0-16,0-2 0 15,0-6 0-15,0-2 0 16,-7-11 0-16,3-2 0 16,4-8 0-16,-3-9 0 15,1-5 0-15,2-5 0 0,0 0 0 16,-2 0 0-16,2-5 0 15,0-13 0-15,0-4 0 16,0-9 0-16,0 0 0 16,16-8 0-16,3 1 0 15,6-4 0-15,2 1 0 16,4 4 0-16,-2 2 0 16,2 3 0-16,-2 6 0 15,-2 4 0-15,-7 5 0 16,0 6 0-16,-11 3 0 15,2 4 0-15,-11 2 0 16,2 2 0-16,-2 0 0 16,0 0 0-16,0 0 0 15,0 0 0-15,-2 0 0 16,-4 10 0-16,-6 3 0 0,-3 3 0 16,-3-3 0-16,0 3 0 15,2-1 0-15,1-3 0 16,3-1 0-16,6-3 0 15,-3 3 0-15,7-2 0 16,-2 2 0-16,-4 1 0 16,6-1 0-16,2 1 0 15,0 2 0-15,0 3 0 16,0-3 0-16,0 2 0 16,0-2 0-16,0 2 0 15,14-3 0-15,-1 2 0 16,3-1 0-16,4 0 0 0,-2 1 0 15,0-3 0-15,-3-3 0 16,-2-1 0-16,3 1 0 16,-7-4 0-16,-5 1 0 15,6 1 0-15,-6-5 0 16,-2 1 0-16,-2 1 0 16,2-2 0-16,-2 1 0 15,0-2 0-15,5 2 0 16,-5-2 0-16,2 1 0 15,0 0 0-15,-2 0 0 16,0-2 0-16,2 0 0 16,-2 0 0-16,0 0 0 15,0 0 0-15,0 0 0 16,0 0 0-16,0 0 0 16,0 0 0-16,0 0 0 0,0 0 0 15,0 0 0-15,0-4 0 16,0-3-518-16,0 0-622 0</inkml:trace>
  <inkml:trace contextRef="#ctx0" brushRef="#br1" timeOffset="177832.15">14866 14001 1669 0,'0'0'733'0,"0"0"-374"15,0 0-26-15,0 0-67 16,0 0-105-16,0 0-23 16,-14-57-35-16,3 52-14 15,1 0-1-15,-4 1-23 0,-7 3-10 16,6-2-18-16,-7 3-37 16,-1 0 0-16,4 0 0 15,-4 6 0-15,8 6 0 16,1 2 0-16,1 4 0 15,11 5 0-15,-3 3 0 16,5 4 0-16,0-1 0 16,0 2 0-16,7-5 0 15,4-4 0-15,2-5 0 16,3-4 0-16,-3-6 0 16,3-7 0-16,-3 0 0 15,3 0 0-15,-1 0 0 16,1-13 0-16,-3-6 0 0,5-4 0 15,1-5 0-15,-9-2 0 16,1-5 0-16,1 4 0 16,-8 0 0-1,3 3 0-15,-5 5 0 0,-2 2 0 16,2 7 0-16,-2 5 0 16,0 4 0-16,0 3 0 15,0 2 0-15,0 0 0 16,0 0 0-16,0 10 0 15,0 6 0-15,0 6 0 16,-11 6 0-16,7 0 0 16,-8 6 0-16,8 1 0 15,-3 0 0-15,3 3 0 0,2 1 0 16,2-3 0-16,0 2 0 16,0-4 0-16,0 1 0 15,0 0 0-15,0-3 0 16,0-2 0-16,0-2 0 15,0 2 0-15,0-4 0 16,0 3 0-16,0-3 0 16,0 0 0-16,0-3 0 15,0 0 0-15,0-2 0 16,0-2 0-16,-2-1 0 16,-8-2 0-16,6-2 0 15,-5-4 0-15,3-2 0 0,-4-4 0 16,6-1 0-1,-3-1 0-15,1-2 0 0,-4 0 0 16,2 0 0-16,-3-2 0 16,-1-9 0-16,-1-4 0 15,2-5 0-15,4-5 0 16,-4-3 0-16,7-2 0 16,-3-3 0-16,5 1 0 15,2 3 0-15,0 0 0 16,0 6 0-16,0 5 0 15,0 1 0-15,0 3 0 16,0 9 0-16,2 1 0 16,3 0 0-16,-1 4 0 15,2 0 0-15,4 0-93 16,1 8-961-16</inkml:trace>
  <inkml:trace contextRef="#ctx0" brushRef="#br1" timeOffset="178258.29">15232 14299 2263 0,'0'0'992'0,"0"0"-435"15,0 0-273-15,0 0-284 16,0 0 0-16,0 0 0 15,0 0 0-15,6-8 0 16,3 21 0-16,-5-1 0 16,-2-5 0-16,1 2 0 15,2-6 0-15,-5-1 0 0,0-2 0 16,0 0 0-16,0 0 0 16,0 0 0-16,-8 0 0 15,-3 0-134-15,5-4-1282 0</inkml:trace>
  <inkml:trace contextRef="#ctx0" brushRef="#br1" timeOffset="179446.96">15666 14165 1955 0,'0'0'857'15,"0"0"-386"-15,0 0-128 16,0 0-40-16,0 0-136 16,0 0-167-16,0 0 0 15,0-64 0-15,0 64 0 16,0 4 0-16,0 16 0 16,2 6 0-16,-2 8 0 15,0 4 0-15,0 0 0 16,0 2 0-16,0-6 0 15,0-2 0-15,0-6 0 16,0-6 0-16,0-3 0 0,0-10 0 16,0-3 0-16,0-1 0 15,0-3 0 1,0 0 0-16,0-3 0 16,0-11 0-16,2-5 0 0,5-7 0 15,2-9 0-15,4-3 0 16,8-4 0-16,-2-2 0 15,4 6 0-15,-3 4 0 16,-3 10 0-16,2 7 0 16,-9 8 0-16,2 4 0 15,-1 5 0-15,1 0 0 16,-6 0 0-16,5 17 0 0,-5 4 0 16,4 6 0-16,-6 5 0 15,-4 1 0-15,0-1 0 16,0 1 0-16,-2-8 0 15,-4-2 0-15,-4-8 0 16,6-5 0-16,2-5 0 16,2-2 0-16,0-3 0 15,0 0 0-15,0 0 0 16,0 0 0-16,0-10 0 16,0-10 0-16,8-6 0 15,13-3 0-15,-1-5 0 16,6-2 0-16,1-4 0 15,0 5 0-15,-5 3 0 16,1 9 0-16,-6 2 0 16,-1 7 0-16,-5 7 0 0,-7 0 0 15,4 6 0-15,-8 1 0 16,2 0 0-16,-2 0 0 16,2 0 0-16,0 6 0 15,0 6 0-15,-2 2 0 16,0 4 0-16,0 3 0 15,0 2 0-15,0 3 0 16,-6-3 0-16,-2 2 0 16,4-1 0-16,4-4 0 15,0-4 0-15,0-4 0 16,0-2 0-16,4-1 0 16,8-4 0-16,1-2 0 15,3-2 0-15,-3-1 0 16,5 0 0-16,4 0 0 15,-4 0 0-15,0 0 0 0,2 0 0 16,-4 0 0-16,-5-1 0 16,-11 1 0-16,0 0 0 15,0 3-932-15</inkml:trace>
  <inkml:trace contextRef="#ctx0" brushRef="#br1" timeOffset="180399">16883 14083 1698 0,'0'0'869'0,"0"0"-347"16,0 0-63-16,0 0-150 15,0 0-70-15,0 0-239 16,14-103 0-16,-14 91 0 16,-12 2 0-16,-1 5 0 15,-3-2 0-15,-3 5 0 16,-6 2 0-16,-6 0 0 15,-5 0 0-15,5 2 0 0,0 10 0 16,4 5 0-16,9 2 0 16,3 5 0-16,3 6 0 15,12 1 0-15,0 5 0 16,0-2 0-16,0-3 0 16,16 1 0-16,-3-3 0 15,10 0 0-15,-3-6 0 16,6 0 0-16,1-4 0 15,0 0 0-15,-3-6 0 16,3-3 0-16,-2-1 0 16,-6-5 0-16,2-3 0 0,-5-1 0 15,-3 0 0 1,-7 0 0-16,6 0 0 0,-3 0 0 16,-3-1 0-1,-4-3 0-15,5 0 0 0,-7-1 0 16,0-3 0-16,-11 1-78 15,-12-8-1299-15</inkml:trace>
  <inkml:trace contextRef="#ctx0" brushRef="#br1" timeOffset="180996.59">16816 13612 1731 0,'0'0'864'0,"0"0"-349"15,0 0-184-15,0 0-15 16,0 0-110-16,0 0-73 0,0 0-133 16,0-29 0-1,11 29 0-15,7-1 0 0,16-1 0 16,-1 0 0-16,5-1 0 15,-5 1 0-15,-4 2 0 16,-11 0 0-16,-5 0 0 16,-5 0 0-16,-6 0 0 15,-2 0 0-15,0 0 0 16,-12 0 0-16,-5 0 0 16,-14 0 0-16,-7 0 0 15,-5 0 0-15,3-2 0 16,9 0 0-16,11 2 0 15,7-1 0-15,3 1 0 16,10 0 0-16,0 0 0 0,0 0 0 16,0 0 0-16,0 0 0 15,0 0 0-15,14 0 0 16,1 0 0-16,28 0-273 16,-7 1-357-16,-1 3-395 0</inkml:trace>
  <inkml:trace contextRef="#ctx0" brushRef="#br1" timeOffset="181375.1">17346 13404 1220 0,'0'0'648'15,"0"0"-126"-15,0 0-63 16,0 0-78-16,52-106-18 0,-50 92-104 15,0 5-15-15,-2 2-244 16,5 5 0-16,-5 2 0 16,0 0 0-16,0 6 0 15,0 13 0-15,0 4 0 16,0 9 0-16,0 5 0 16,-11 3 0-16,-2 2 0 15,1 1 0-15,-1-4 0 16,7-3 0-16,-4-5 0 15,10-5 0-15,-2-4 0 16,2-9 0-16,0-2 0 0,0-6 0 16,0 0 0-16,0-5 0 15,0 0 0-15,0 0 0 16,0 0 0 0,0 0 0-16,6 0 0 0,8 0 0 15,-3 0-320-15,-1 0-1213 16</inkml:trace>
  <inkml:trace contextRef="#ctx0" brushRef="#br1" timeOffset="182276">17815 14034 958 0,'0'0'562'0,"0"0"-219"16,0 0 127-16,0 0-158 15,0 0 17-15,0 0-40 16,0 0-39-16,60-67-40 16,-60 60-18-16,0 4-11 15,0 1-181-15,0 0 0 16,0 2 0-16,0 0 0 16,-8 0 0-16,-17 0 0 15,-2 0 0-15,-6 0 0 16,-8 4 0-16,1 3 0 15,5 5 0-15,-1-1 0 16,9 1 0-16,9 2 0 16,3-1 0-16,11 4 0 0,-4 1 0 15,8 0 0-15,0 4 0 16,0-4 0-16,8 2 0 16,0-5 0-16,13 2 0 15,-4-3 0-15,8-2 0 16,-3-2 0-16,5 0 0 15,-1-2 0-15,-6 0 0 16,3-2 0-16,-8 0 0 0,-1 0 0 16,-3 1 0-16,-3 5 0 15,4-1 0-15,-3 1 0 16,-5 0 0-16,0-1 0 16,-4 2 0-1,0-3 0-15,0 2 0 0,-2 1 0 16,-11-3 0-16,-3 2 0 15,1-3 0-15,-5 1 0 16,-5-2 0-16,1-1 0 16,-3-4 0-16,5-1 0 15,-3-2 0-15,6 0 0 16,-2 0 0-16,7-3 0 16,4-6 0-16,1 0 0 15,-1-4 0-15,6-1 0 16,0 1 0-16,4-16 0 0,0 3-174 15,0-2-932-15</inkml:trace>
  <inkml:trace contextRef="#ctx0" brushRef="#br1" timeOffset="182825.96">17956 13626 1872 0,'0'0'858'0,"0"0"-394"15,0 0-118-15,0 0-84 16,0 0-59-16,0 0-112 16,0 0-91-16,38-2 0 15,-19 0 0-15,8-3 0 16,-9 3 0-16,-1-1 0 15,-3 0 0-15,-5 3 0 16,-7-2 0-16,-2 2 0 0,0 0 0 16,0 0 0-1,0 0 0-15,-13 0 0 0,-7 0 0 16,-5 0 0-16,-4 0 0 16,3 0 0-16,-1-2 0 15,11 2 0-15,5 0 0 16,7 0 0-16,4 0 0 15,0 0 0-15,0 0 0 16,2 0 0-16,13 0 0 16,8 0 0-16,17 0-213 0,-7 0-464 15,6 0-450-15</inkml:trace>
  <inkml:trace contextRef="#ctx0" brushRef="#br1" timeOffset="183231.05">18506 13312 778 0,'0'0'1017'0,"0"0"-359"16,0 0-93-16,0 0-64 16,0 0-221-16,0 0 17 15,0 0-297-15,29-86 0 16,-29 86 0-16,5 3 0 15,-5 12 0-15,0 9 0 0,0 8 0 16,0 9 0-16,0 7 0 16,0 2 0-16,0 2 0 15,-10-4 0-15,-1-2 0 16,3-4 0-16,-2-6 0 16,4-8 0-16,-3-5 0 15,9-9 0-15,-2-4 0 16,2-6 0-16,0-2 0 15,0-2 0-15,0 0 0 16,0 0 0-16,0 0 0 16,0 0 0-16,0 0 0 15,0-6 0-15,0-2 0 16,2-1 0-16,11-8 0 16,-1 0-191-16,-4 0-1298 0</inkml:trace>
  <inkml:trace contextRef="#ctx0" brushRef="#br1" timeOffset="190769.3">12220 13694 1908 0,'0'0'886'15,"0"0"-342"1,0 0-83-16,0 0-164 0,0 0-297 16,0 0 0-16,-5-14 0 15,-19 14 0-15,-7 0 0 16,-12 0 0-16,-5 0 0 16,-4 0 0-16,3 0 0 15,0 0 0-15,13 0 0 16,2 0 0-16,15 0 0 15,3 0 0-15,7 0 0 16,7 0 0-16,0 0 0 16,2 0 0-16,0 0 0 15,0 0 0-15,0 0 0 16,0 2 0-16,0 3 0 16,0 6 0-16,0 5 0 0,0 5 0 15,0 3 0-15,0 3 0 16,2 1 0-16,0 4 0 15,-2-2 0 1,0 3 0-16,0-1 0 0,0 2 0 16,0-3 0-16,0 0 0 15,0-4 0-15,0 5 0 16,0-8 0-16,0 5 0 16,0-5 0-16,0-4 0 15,0-1 0-15,0-2 0 16,0 1 0-16,0-4 0 15,0 0 0-15,7-2 0 16,-1-2 0-16,-4-2 0 16,8-4 0-16,-1 1 0 0,-1-3 0 15,4 1 0-15,5-1 0 16,4-2 0-16,3 0 0 16,10 0 0-16,-1 0 0 15,-2 0 0-15,5-2 0 16,-7-3 0-16,-2-2 0 15,-5 1 0-15,-7 2 0 16,-1 0 0-16,-5 2 0 16,-5 0 0-16,-2 2 0 15,-2-2 0-15,5 2 0 16,-5-3 0-16,0 3 0 0,0 0 0 16,0-5 0-1,0-1 0-15,-9-4 0 16,-11-10-71-16,0 0-751 15,4 2-556-15</inkml:trace>
  <inkml:trace contextRef="#ctx0" brushRef="#br1" timeOffset="191145.81">12157 14011 1691 0,'0'0'840'15,"0"0"-345"-15,0 0-116 16,0 0-49-16,0 0-98 16,0 0-103-16,0 0-129 0,0-7 0 15,-2 7 0-15,-13 0 0 16,-6 0 0-16,-8 0 0 16,-6 0 0-16,-5 4 0 15,-5-1 0-15,3-1 0 16,2-2 0-16,7 0 0 15,8 0 0-15,7 0 0 16,9 0 0-16,5 0 0 16,4 0 0-16,0 0 0 15,0 0 0-15,0 0 0 16,0 0 0-16,0 0 0 16,0 0 0-16,0 0 0 0,11 0 0 15,-1 2 0-15,27 8-50 16,-6-2-817-16,-2 0-803 0</inkml:trace>
  <inkml:trace contextRef="#ctx0" brushRef="#br2" timeOffset="200472.23">11627 14582 1250 0,'0'0'893'15,"0"0"-278"1,0 0-151-16,0 0-97 0,0 0-36 15,0 0-155-15,-2-34-176 16,2 34 0-16,0 7 0 16,0 16 0-16,8 7 0 15,13 10 0-15,1 8 0 16,5 5 0-16,4 0 0 16,9-2 0-16,4-3 0 15,8-6 0-15,8-6 0 16,2-7 0-16,15-6 0 15,0-8 0-15,6-7 0 16,4-8 0-16,2 0 0 0,0-11 0 16,1-12 0-16,-11-2 0 15,-7-3 0-15,-9 8 0 16,-15 3 0 0,-15 8 0-16,-6 6 0 0,-4 3 0 15,-6 3 0-15,1 19 0 16,3 2 0-16,0 8 0 15,4 0 0-15,2-2 0 16,4-4 0-16,0-1 0 16,10-8 0-16,1-2 0 15,4-5 0-15,6-9 0 16,-3-1 0-16,2 0 0 0,-2-4 0 16,1-11 0-1,-4-8 0-15,1-1 0 0,-5 1 0 16,1-2 0-16,-3 4 0 15,-7 9 0-15,5 7 0 16,3 5 0-16,3 0 0 16,7 20 0-16,5 4 0 15,7 2 0-15,-1 1 0 16,-2-3 0-16,-5-7 0 16,5-4 0-16,-2-8 0 15,5-2 0-15,2-3 0 16,4 0 0-16,6-17 0 15,8-1 0-15,4-5 0 16,-2-6 0-16,0 0 0 16,-10 3 0-16,-6 1 0 15,-4 6 0-15,-12 10 0 16,1 9 0-16,-12 0 0 0,-1 8 0 16,-6 16 0-16,3 2 0 15,0 6 0-15,-3-3 0 16,4-6 0-16,-6-3 0 15,7-5 0-15,-2-5 0 16,0-6 0-16,4-4 0 16,3 0 0-16,6-14 0 15,3-8 0-15,4-9 0 16,4-1 0-16,7-4 0 16,-5 4 0-16,4 6 0 15,-11 8 0-15,-1 10 0 16,-9 8 0-16,-5 0 0 15,-1 6 0-15,-12 11 0 0,-1 4 0 16,-5 1 0-16,-3 2 0 16,3-2 0-16,0 0 0 15,14 2 0-15,9-2 0 16,12 3 0-16,13-6 0 16,14 0 0-16,2-6 0 15,9-4 0-15,-5-9 0 16,3 0 0-16,-9 0 0 15,-7-14 0-15,-9-8 0 16,-9-6 0-16,-6-7 0 16,-8 1 0-16,-8-4 0 0,-9 4 0 15,-9 2 0 1,-6 10 0-16,-3 7 0 0,-5 8 0 16,3 7 0-1,7 0 0-15,13 4 0 16,11 16 0-16,9 4 0 0,18 0 0 15,6 1 0-15,10-5 0 16,2-3 0-16,4-8 0 16,7-2 0-16,-5-7 0 15,3 0 0-15,-9-4 0 16,-8-16 0-16,-1-12 0 16,0-6 0-16,-4-11 0 15,-8-4 0-15,1-9 0 16,-12-2 0-16,-1-7 0 0,-12-1 0 15,-9-2 0-15,-2-6 0 16,-9 0 0-16,-2-5-59 16,-8-1 26-16,4-4-51 15,-1-5-52-15,-1 1 19 16,-1 0 31-16,-9 2 2 16,0 4-16-16,-2 2 56 15,0 1 12-15,-15 5-39 16,-14 0 13-16,-9 5 20 15,-7 3 29-15,-6 4 8 16,-14 7 1-16,-6 0 0 16,-3 6 1-16,-3 7 6 15,-4 4 8-15,6 6 9 16,-4 2-6-16,6 1 23 16,-1 4-19-16,-1 4 2 0,-2-2 5 15,2 7-29-15,3 1 37 16,-3 6-5-16,2 3-1 15,-6 2 16-15,8 6-28 16,1 4 11-16,8 0-13 16,0 9-10-16,-3 14 1 15,1 5-8-15,-15 6 6 16,-5 4 35-16,-21 6 1 16,-28 0-3-16,10-12-11 15,9-7-27-15,23-20 29 16,20-5-5-16,-3 0-1 15,-6-19 24-15,12-8-16 16,16-3 19-16,2-2-8 0,10-2-25 16,9 0 62-16,2 4-45 15,9 6-35-15,-3 10 0 16,8 12 0-16,-10 2 0 16,-6 14 0-16,-11 15 0 15,-16 5 0-15,-14 1 0 16,-30 0 0-16,-27-10 0 15,-32-9 0-15,-6-8 0 16,26-8 0-16,39 0 0 16,38 0 0-16,8-10 0 0,-7 0 0 15,5-4 0-15,9 2 0 16,11 4 0-16,18 8 0 16,7 0 0-16,2 13 0 15,-7 16 0-15,-9 10 0 16,-15 1 0-16,-16 2 0 15,-31-1 0-15,-34-4 0 16,-26-11 0-16,6-10 0 16,25-12 0-16,36-4 0 15,22 0 0-15,-6-8 0 16,-3-7 0-16,3-4 0 16,12 3 0-16,14 0 0 15,13 6 0-15,12 8 0 16,3 2 0-16,6 2 0 15,-10 18 0-15,-8 4 0 0,-19 2 0 16,-13 0 0-16,-30 0 0 16,-32-4 0-16,-34-8 0 15,-5-7 0-15,26-7 0 16,31 0 0-16,38 0 0 16,2-5 0-16,-5-9 0 15,1 0 0-15,1-2 0 16,14 4 0-16,18 6 0 15,10 6 0-15,6 0 0 16,1 14 0-16,-1 13 0 16,-10 11 0-16,-4 1 0 15,-2 0 0-15,-11-1 0 16,-3-6 0-16,-11-6 0 16,-2-8 0-16,0-11 0 15,-2-7 0-15,5 0 0 0,1-12 0 16,7-9 0-16,3-5 0 15,4-1 0-15,6 1 0 16,8 5 0-16,3 8 0 16,15 9 0-16,-2 4 0 15,4 14 0-15,-5 20 0 16,-3 10 0-16,-9 7 0 16,2 2 0-16,-8-2 0 15,-7-7 0-15,7-9 0 16,2-10 0-16,9-9 0 15,5-8 0-15,7-4 0 16,6-4 0-16,0 0 0 16,0 2 0-16,0 2 0 0,-3 6 0 15,-4 4 0-15,-6 4 0 16,-1 2 0-16,-7 7 0 16,-4 0 0-16,-2 8 0 15,0 7 0-15,7 4 0 16,11 10 0-16,9 2 0 15,0 6 0-15,16 1 0 16,18 2 0-16,1-2 0 16,3-1 0-16,-3-5 0 15,8-1 0-15,-5-9 0 16,-5-3 0-16,3-5 0 16,-5-5 0-16,-4-9 0 0,0 0 0 15,-5-3 0 1,0 4 0-16,-2-3 0 15,-2 2 0-15,0-5 0 16,-4-4 0-16,-6-4 0 0,3-6 0 16,-6-3 0-16,4-5 0 15,-5 0 0-15,7-14 0 16,-7-11-9-16,4-3-829 0</inkml:trace>
  <inkml:trace contextRef="#ctx0" brushRef="#br2" timeOffset="204493.94">12605 10824 958 0,'0'0'393'15,"0"0"139"-15,0 0 13 16,0 0-170-16,0 0-16 15,0 0-56-15,10 24-53 16,-8-24-2-16,-2 0-115 16,0 0-133-16,0 0 0 15,0-6 0-15,0-12 0 16,0-4 0-16,0-8 0 16,2-7 0-16,0-9 0 15,7-12 0-15,-5-4 0 16,-4-10 0-16,0-7 0 15,2 0 0-15,3-2 0 16,-2 12 0-16,1 4 0 16,3 15 0-16,-3 8 0 0,-2 7 0 15,-2 8 0-15,0 7 0 16,0 9 0-16,0 2 0 16,0 5 0-16,0 4 0 15,0 0 0-15,-4 1 0 16,-7 20 0-16,-3 5 0 15,-11 8 0-15,4 4 0 16,-6 2 0-16,0-2 0 16,2-6 0-16,10-7 0 15,6-8 0-15,4-8 0 16,5-6 0-16,0-3 0 16,0 0 0-16,0-3 0 0,7-15 0 15,7-9 0-15,5-7 0 16,6-5 0-16,4-2 0 15,4-1 0-15,-4 4 0 16,0 9 0-16,-4 6 0 16,-7 11 0-16,-5 6 0 15,-2 6 0-15,3 0 0 16,1 9 0-16,1 14 0 16,1 3 0-16,4 3 0 15,-5 4 0-15,-1-1 0 16,-4-4 0-16,-4-2 0 0,-3-8 0 15,3-4 0 1,-5-8 0-16,-2-1 0 0,0-5 0 16,0 0 0-1,0 0 0-15,0 0 0 0,0 0 0 16,-13-7 0 0,-14-5 0-16,-45-15 0 0,8 2-467 15,-5-3-1431-15</inkml:trace>
  <inkml:trace contextRef="#ctx0" brushRef="#br2" timeOffset="206148.35">11816 8901 1950 0,'0'0'780'16,"0"0"-204"-16,0 0-103 16,0 0-156-16,0 0-317 15,0 0 0-15,0 0 0 16,-4-20 0-16,4 45 0 16,6 8 0-16,-4 7 0 15,4 6 0-15,-6 2 0 16,0-2 0-16,0-3 0 15,-8-9 0-15,2-8 0 16,-1-10 0-16,7-10 0 16,0-6 0-16,0 0 0 0,0-18 0 15,0-10 0-15,15-10 0 16,12-8 0-16,2-4 0 16,7-1 0-16,0 3 0 15,-7 8 0-15,-1 10 0 16,-1 14 0-16,0 11 0 15,0 5 0-15,-7 7 0 16,0 18 0-16,-6 6 0 16,-12 5 0-16,-2 2 0 15,0-1 0-15,-16-3 0 16,-6-8 0-16,6-6 0 16,3-8 0-16,1-8 0 0,10-4 0 15,2 0 0-15,0-18 0 16,12-9 0-16,7-4 0 15,10-8 0-15,5 0 0 16,2 0 0-16,-5 7 0 16,-5 8 0-16,1 10 0 15,-9 7 0-15,3 7 0 16,-6 3 0-16,1 17 0 16,-5 8 0-16,-5 8 0 15,-6 2 0-15,0 6 0 16,0-2 0-16,-13-1 0 15,-5-5 0-15,5-7 0 16,-1-6 0-16,10-11 0 16,-3-3 0-16,7-9 0 15,0 0 0-15,0 0 0 0,0 0 0 16,21 0 0-16,8-15 0 16,6-2 0-16,16-4-341 15,5-4-250-15,6 1-125 16,6 1-110-16,-6-5 463 15,5-1 304-15,-7 1 59 16,-6-4 283-16,-10 3 312 16,-9-3-55-16,-8 1-73 15,-11 4-106-15,-5-2 2 16,-11 3-76-16,0 1-287 16,-2 1 0-16,-14 5 0 15,-1 4 0-15,-6 10 0 16,-2 5 0-16,1 0 0 15,-2 8 0-15,-3 16 0 16,2 10 0-16,2 6 0 0,5 6 0 16,7 1 0-16,4-1 0 15,9-5 0-15,0-5 0 16,0-6 0-16,13-7 0 16,-2-11 0-16,3-6 0 15,1-6 0-15,3 0 0 16,5-6 0-16,-2-15 0 15,8-5 0-15,0-4 0 16,0-4 0-16,-2-4 0 16,-6 1 0-16,-4 0 0 15,-5 5 0-15,-6 6 0 0,-4 5 0 16,3 10 0 0,-5 7 0-16,0 4 0 0,0 0 0 15,0 0 0-15,0 15 0 16,0 8 0-16,0 5 0 15,-7 6 0-15,7 0 0 16,-2 2 0-16,2-4 0 16,0-3 0-16,0-5 0 15,0-9 0-15,0-4 0 16,2-6 0-16,-2-2 0 16,0-1 0-16,0-2 0 15,0 0 0-15,0 0 0 0,0-2 0 16,0-10-71-1,-6-5-2636-15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2155.72363" units="1/cm"/>
          <inkml:channelProperty channel="Y" name="resolution" value="3449.15796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1-10-28T08:30:55.807"/>
    </inkml:context>
    <inkml:brush xml:id="br0">
      <inkml:brushProperty name="width" value="0.05292" units="cm"/>
      <inkml:brushProperty name="height" value="0.05292" units="cm"/>
      <inkml:brushProperty name="color" value="#00B050"/>
    </inkml:brush>
    <inkml:brush xml:id="br1">
      <inkml:brushProperty name="width" value="0.05292" units="cm"/>
      <inkml:brushProperty name="height" value="0.05292" units="cm"/>
      <inkml:brushProperty name="color" value="#C00000"/>
    </inkml:brush>
    <inkml:brush xml:id="br2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32151 3946 1543 0,'0'0'546'15,"0"0"-258"-15,0 0 63 16,0 0-82-16,0 0-112 15,0 0-76-15,0-2-18 16,0 13-25-16,0 4 36 16,0 5-1-16,0 4-20 15,0 3 2-15,0 0 2 0,0 0-19 16,0-1 7-16,-9-2-3 16,5-6 4-16,-8-4-2 15,5-4-16 1,1-6 5-16,-5-3 6 0,-5-1 6 15,-11 0 43-15,-13-12-88 16,-9-9 0-16,-11-6 0 16,-3-6 0-16,-3-4 0 15,1-2 0-15,3-5 0 16,2 0 0-16,-5 5 0 16,5 1 0-16,4 4 0 15,7 8 0-15,7 3 0 0,8 5 0 16,10 7 0-16,10 3 0 15,5 4 0-15,5 0 0 16,4 4 0-16,0 0 0 16,0 0 0-16,0 0 0 15,0-3 0-15,0 0-228 16,0-9-1042-16</inkml:trace>
  <inkml:trace contextRef="#ctx0" brushRef="#br0" timeOffset="1532.58">20209 3130 1894 0,'0'0'760'0,"0"0"-452"15,0 0-27-15,0 0-52 16,0 0-80-16,0 0-53 16,-78 0-6-16,69-3-3 15,5 0 27-15,4 1-26 16,0-4-88-16,0 3 0 15,9-4 0-15,7 1 0 16,-1 2 0-16,3 2 0 16,-3 2 0-16,8 0 0 15,-6 0 0-15,-1 6 0 16,-5 7 0-16,-7 4 0 0,-4 1 0 16,0 2 0-16,-15 4 0 15,-18-2 0-15,-17 1 0 16,0-6 0-16,-8-1 0 15,4-6 0-15,12-2 0 16,10-5 0-16,10-3 0 16,16 0 0-16,0-3 0 15,6-19 0-15,0-7 0 16,0-12 0-16,0-7 0 0,10-4 0 16,-6 4 0-1,3 4 0-15,-5 12 0 16,-2 9 0-16,0 12 0 15,0 4 0-15,0 6 0 0,0 1 0 16,0 0 0-16,-11 0 0 16,-7 9 0-16,-7 14 0 15,-2 4 0-15,-1 5 0 16,-4 4 0-16,4-1 0 16,-1 0 0-16,0 2 0 15,2-3 0-15,-2 2 0 16,-2-2 0-16,0-4 0 15,-10 0 0-15,1-6 0 0,-2-4 0 16,4-3 0 0,0-8 0-16,5-2 0 0,6-5 0 15,7-2 0-15,13 0 0 16,3 0 0-16,4 0 0 16,8-16 0-1,17-4-753-15,2-6-790 0</inkml:trace>
  <inkml:trace contextRef="#ctx0" brushRef="#br0" timeOffset="1735.12">19500 3004 2497 0,'0'0'758'0,"0"0"-271"16,0 0-133-16,0 0-354 15,0 0 0-15,0 0 0 0,0 0 0 16,0 14 0-16,0 10 0 15,0 1 0-15,0 2 0 16,0-3 0-16,0-3 0 16,0-1-8-16,0-5-708 15,-2-11-922-15</inkml:trace>
  <inkml:trace contextRef="#ctx0" brushRef="#br0" timeOffset="2901.73">18812 3268 914 0,'0'0'1773'0,"0"0"-1428"16,0 0 23-16,0 0-18 16,0 0-95-16,0 0-164 15,-8-109-91-15,20 75 0 16,1 1 0-16,3-4 0 15,-1 2 0-15,1 0 0 16,4 3 0-16,-4 6 0 16,-8 4 0-16,4 6 0 15,-3 6 0-15,-5 4 0 16,0 4 0-16,3 2 0 16,-2 0 0-16,4 0 0 0,-1 6 0 15,4 6 0 1,-1 2 0-16,2 4 0 15,-1 0 0-15,1 5 0 16,-7-1 0-16,6 0 0 0,-8 2 0 16,-2-4 0-16,-2-3 0 15,0 0 0-15,-4-3 0 16,-12 1 0-16,-11-3 0 16,-11 1 0-16,-1-1 0 15,-13-3 0-15,-4 0 0 16,1-1 0-16,4-2 0 15,-1 0 0-15,8-2 0 16,11-2 0-16,6-2 0 16,2 0 0-16,9 0 0 15,3 0 0-15,4-9 0 0,4-2 0 16,3-4 0-16,2 0 0 16,0-2 0-16,0 3 0 15,2-1 0-15,12 4 0 16,1-2 0-16,8 5 0 15,-1 2 0-15,5 3 0 16,-2 3 0-16,-6 0 0 16,2 0 0-16,-6 9 0 15,-8 1 0-15,-5 2 0 16,-2 1 0-16,0 4 0 16,-4-3 0-16,-14 2 0 15,-13-2 0-15,-9-2 0 0,-12-1 0 16,1 2 0-16,-5-5 0 15,3 0 0-15,1-5 0 16,17 0 0-16,8-3 0 16,9 0 0-16,9 0 0 15,7-14 0-15,2-7 0 16,0-5 0-16,0-1 0 16,0-4 0-16,9-1 0 15,-3 5 0-15,4 3 0 16,-6 3 0-16,0 9 0 15,1 2 0-15,-5 2 0 16,0 4 0-16,0 3 0 16,0-2 0-16,0 3 0 15,-9-1 0-15,-5-1 0 16,-10 2 0-16,0 0 0 0,-5 0 0 16,-5 0 0-1,3 0 0-15,2 2 0 0,4 3 0 16,5 4 0-16,5-1 0 15,-1-3 0-15,5 4 0 16,5-4 0-16,-1 0 0 16,7 0 0-16,-3 2 0 15,3 0 0-15,0 5 0 16,0 1 0-16,3 3 0 16,10-2 0-16,5-2 0 15,2-1 0-15,0-2 0 16,-3-3 0-16,6-4 0 15,-3-2 0-15,5 0 0 16,-1 0 0-16,-2-5 0 16,3-2 0-16,-5-1 0 0,0 0 0 15,-2 2 0-15,0 0 0 16,4 0 0-16,-4 1 0 16,18-7-336-16,-12-1-567 15,1-1-596-15</inkml:trace>
  <inkml:trace contextRef="#ctx0" brushRef="#br0" timeOffset="3147.89">18548 2715 2329 0,'0'0'747'0,"0"0"-135"0,0 0-204 16,0 0-408-1,0 0 0-15,0 0 0 0,0 0 0 16,0 18 0-16,-2 16 0 16,0 4 0-16,2-1 0 15,-2-2 0-15,2-7 0 16,0-3 0-16,0-11-146 16,0-7-461-16,0-7-458 0</inkml:trace>
  <inkml:trace contextRef="#ctx0" brushRef="#br0" timeOffset="3337.39">18773 2595 502 0,'0'0'2232'0,"0"0"-1544"16,0 0-121-16,0 0-460 15,0 0-107-15,0 0 0 16,0 0 0-16,0-14 0 15,0 14 0-15,0 0 0 16,-11 0 0-16,-4 9-75 16,-3 0-1078-16</inkml:trace>
  <inkml:trace contextRef="#ctx0" brushRef="#br0" timeOffset="3830.7">16983 2680 2078 0,'0'0'741'0,"0"0"-180"15,0 0-65-15,0 0-276 16,0 0-220-16,0 0 0 15,0 0 0-15,0-17 0 16,0 46 0-16,0 10 0 16,0 5 0-16,0 0 0 15,0-4 0-15,0-1 0 16,0-7 0-16,0-9 0 0,0-4 0 16,0-10 0-16,0-2 0 15,0-7 0-15,0 0 0 16,0 0 0-1,-4-11 0-15,-20-27-156 0,-3 2-870 16,-2-2-1571-16</inkml:trace>
  <inkml:trace contextRef="#ctx0" brushRef="#br0" timeOffset="4562.66">16669 2541 2436 0,'0'0'745'0,"0"0"-403"15,0 0 4-15,0 0-119 16,0 0-227-16,0 0 0 16,0 0 0-16,-96 107 0 0,86-70 0 15,2-3 0-15,8-1 0 16,0-1 0-16,14-3 0 16,11-5 0-16,2-6 0 15,-4-8 0-15,0-2 0 16,-7-6 0-16,-7 0 0 15,-5-2 0-15,-4 0 0 16,0 0 0-16,0 0 0 16,0 0 0-16,-16 0 0 15,-12 0 0-15,-11-2 0 16,-5 2 0-16,-5 0 0 16,2 0 0-16,9 0 0 15,12 6 0-15,8-2 0 16,11 0 0-16,7-4 0 15,0 2 0-15,0 0 0 0,17 5 0 16,10 0 0-16,7 3 0 16,-1 3 0-16,-2-2 0 15,-4 1 0-15,-11 0 0 16,-1 0 0-16,-7-1 0 16,-8-2 0-16,0 0 0 15,0 3 0-15,-23 0 0 16,-8 0 0-16,-10 3 0 15,-3 2 0-15,-8-1 0 16,6-2 0-16,-3 0 0 16,5-2 0-16,5-4 0 15,10-2 0-15,5-4 0 16,12-2 0-16,6 0 0 16,-3 0 0-16,7-16 0 0,-10-6 0 15,6-8 0-15,-5-6 0 16,5-9 0-16,-4-4 0 15,6-4 0-15,2 0 0 16,-3 2 0-16,5 5 0 16,0 10 0-16,0 7 0 15,0 12 0-15,0 5 0 16,0 7 0-16,0 4 0 16,0 1 0-16,0 0 0 15,0 0 0-15,7 3 0 16,-1 17 0-16,19 25 0 0,-5-3-697 15,0-1-716-15</inkml:trace>
  <inkml:trace contextRef="#ctx0" brushRef="#br0" timeOffset="4756.67">16065 3384 1215 0,'0'0'1251'15,"0"0"-457"-15,0 0-98 16,0 0-556-16,0 0-140 15,0 0 0-15,0 0 0 16,0 34 0-16,0-34 0 16,0 0 0-16,0 0 0 15,-7-11 0-15,1-29 0 0,-6-1-756 16,6-5-1019-16</inkml:trace>
  <inkml:trace contextRef="#ctx0" brushRef="#br0" timeOffset="5155.24">15813 2641 1964 0,'0'0'803'0,"0"0"-255"16,0 0-13-16,0 0-289 16,0 0-246-16,0 0 0 15,0 0 0-15,-20-40 0 16,20 61 0-16,0 12 0 15,0 6 0-15,0 7 0 16,0 3 0-16,0-1 0 0,2-4 0 16,2 1 0-16,6-1 0 15,-8-2 0-15,-2-2 0 16,2-2 0-16,-2-4 0 16,0-4 0-16,0-4 0 15,-14-8 0-15,-3-4 0 16,-10-4 0-16,-4-6 0 15,0-4 0-15,-5 0 0 16,3-9 0-16,4-14 0 16,2-5 0-16,9-6 0 15,7-2 0-15,7-5 0 16,4 4 0-16,4-1 0 0,25 4 0 16,15-5 0-16,-1 9-338 15,-12 4-1605-15</inkml:trace>
  <inkml:trace contextRef="#ctx0" brushRef="#br0" timeOffset="5628.5">14910 2821 907 0,'0'0'1515'16,"0"0"-861"-16,0 0-157 15,0 0-128-15,0 0-215 16,0 0-154-16,0 0 0 16,-2-28 0-16,18 48 0 15,-3 6 0-15,10 4 0 16,-8 1 0-16,-6 0 0 0,0-3 0 16,-9-2 0-1,0-2 0-15,-4-3 0 0,-19-1 0 16,-6-4 0-16,-4-2 0 15,-5-2 0-15,3-3 0 16,-2 0 0-16,8-3 0 16,10-2 0-16,3-2 0 15,7-2 0-15,7 0-68 16,2-2-588-16,0-10-618 0</inkml:trace>
  <inkml:trace contextRef="#ctx0" brushRef="#br0" timeOffset="5846.58">14638 2659 1803 0,'0'0'1183'15,"0"0"-614"-15,0 0-196 16,0 0-205-16,0 0-168 16,0 0 0-16,0 0 0 15,0-18 0-15,0 48 0 16,0 5 0-16,0 6 0 15,0 1 0-15,0-4 0 16,0-2 0-16,-2 1-26 16,-9-6-727-16,-5-11-791 0</inkml:trace>
  <inkml:trace contextRef="#ctx0" brushRef="#br0" timeOffset="6821.18">14152 3162 2429 0,'0'0'680'0,"0"0"-419"15,0 0 46-15,0 0-34 16,0 0-127-16,0 0-146 16,14-105 0-16,-1 73 0 15,-2-1 0-15,3-3 0 16,-1-1 0-16,1 1 0 15,-6 7 0-15,1 6 0 16,-4 7 0-16,2 8 0 0,-5 4 0 16,2 4 0-16,-4 0 0 15,9 0 0-15,3 2 0 16,-2 8 0 0,3 2 0-16,3 3 0 0,3 0 0 15,-4 1 0-15,1 0 0 16,-5-2 0-16,-3 0 0 15,2-1 0-15,-6-4 0 16,-4 1 0-16,0-1 0 16,0-2 0-16,0 3 0 15,-20 0 0-15,-7 1 0 16,-13 0 0-16,-3 0 0 0,-3-4 0 16,-6 2 0-1,8-4 0-15,3-1 0 16,10-4 0-16,14 0 0 0,1 0 0 15,5 0 0-15,0-1 0 16,2-11 0-16,0-2 0 16,-5-5 0-16,8-1 0 15,-5-4 0-15,2 1 0 16,4-4 0-16,-4 1 0 16,7 3 0-16,2 2 0 15,-2 5 0-15,2 4 0 16,0 6 0-16,0 3 0 15,-2 3 0-15,2 0 0 16,0 0 0-16,0 0 0 16,0 0 0-16,0 13 0 0,0 8 0 15,0 3 0-15,2 5 0 16,2 4 0-16,3 2 0 16,-2 2 0-16,-1 0 0 15,3 4 0-15,-5-6 0 16,0 2 0-16,-2-4 0 15,0-2 0-15,0-1 0 16,0-4 0-16,0-4 0 16,0 0 0-16,-11-1 0 15,2-6 0-15,-4-1 0 16,-3-2 0-16,-4-4 0 16,0 1 0-16,-5-6 0 15,4 2 0-15,-2-5 0 16,-4 0 0-16,9 0 0 15,-6 0 0-15,8-12 0 0,1-5 0 16,-1-2 0-16,3-6 0 16,8 0 0-16,-2-3 0 15,5-1 0-15,2 3 0 16,0 3 0-16,0 2 0 16,0 1 0-16,14-2 0 15,1 1 0-15,8 0 0 16,-1 1 0-16,12-1 0 15,10-12 0-15,-9 2-876 16,-1 0-659-16</inkml:trace>
  <inkml:trace contextRef="#ctx0" brushRef="#br0" timeOffset="7028.23">14337 2452 2152 0,'0'0'966'16,"0"0"-280"-16,0 0-394 16,0 0-292-16,0 0 0 15,0 0 0-15,0 0 0 16,0-17 0-16,0 17 0 16,-13 0 0-16,-3 0-747 15,-1 5-1058-15</inkml:trace>
  <inkml:trace contextRef="#ctx0" brushRef="#br0" timeOffset="8631">12806 2757 1870 0,'0'0'814'0,"0"0"-262"16,0 0-28-16,0 0-188 16,0 0-336-16,0 0 0 15,0 0 0-15,9-10 0 16,-7 40 0-16,0 10 0 16,6 8 0-16,-4 3 0 15,0 0 0-15,3 0 0 16,-3-7 0-16,-2-6 0 15,8-6 0-15,-8-8 0 16,2-6 0-16,-4-8 0 0,0-3 0 16,0-6 0-1,0-1 0-15,0 0 0 0,-9-26-84 16,-9-2-820 0,0-4-728-16</inkml:trace>
  <inkml:trace contextRef="#ctx0" brushRef="#br0" timeOffset="9284.74">12657 2673 1852 0,'0'0'598'15,"0"0"-85"-15,0 0 23 16,0 0-170-16,0 0-135 16,0 0-231-16,0 0 0 15,-38 14 0-15,26 16 0 16,-1 3 0-16,5 8 0 0,-2 1 0 15,4 0 0-15,-1-1 0 16,5-1 0-16,2-2 0 16,0-7 0-16,2-1 0 15,11-5 0-15,3-7 0 16,7-6 0 0,-4-4 0-16,2-4 0 0,-4-2 0 15,1-2 0-15,-5 0 0 16,-3 0 0-16,-6 0 0 15,-2 0 0-15,-2 0 0 16,0 0 0-16,-2 0 0 16,-23 0 0-16,-4 1 0 0,-17 4 0 15,-8-1 0 1,-8 0 0-16,-3-3 0 0,7 2 0 16,11-3 0-16,7 0 0 15,13 0 0-15,17-12 0 16,2-2 0-16,8-4 0 15,0 1 0-15,0 2 0 16,10 4 0-16,5 2 0 16,5 5 0-16,1 4 0 15,-2 0 0-15,-1 0 0 16,2 13 0-16,-4 4 0 16,-10 1 0-16,1 5 0 15,-7 0 0-15,0 3 0 16,0 3 0-16,-13-3 0 15,-10 3 0-15,-4-2 0 0,-2-4 0 16,-4-3 0-16,-5-2 0 16,3-5 0-16,-3-4 0 15,9-2 0-15,2-6 0 16,7-1 0-16,7 0 0 16,1 0 0-16,-1-15 0 15,9-3-616-15,-8-7-825 0</inkml:trace>
  <inkml:trace contextRef="#ctx0" brushRef="#br0" timeOffset="10299.44">11718 3178 2259 0,'0'0'858'0,"0"0"-344"0,0 0-49 15,0 0-465-15,0 0 0 16,0 0 0-16,0 0 0 16,65-116 0-16,-43 82 0 15,3-2 0-15,2-5 0 16,-3 4 0-16,0-4 0 16,3 5 0-16,-4 2 0 15,-1 6 0-15,-2 3 0 16,-4 6 0-16,-1 3 0 0,-3 4 0 15,-6 3 0-15,-2 6 0 16,3 1 0-16,-5 2 0 16,0 0 0-16,0 0 0 15,6 0 0-15,-2 5 0 16,3 12 0-16,3 5 0 16,-6 4 0-16,3 2 0 15,-7 0 0-15,-2-1 0 16,0 0 0-16,-25-5 0 15,-4-1 0-15,-13-7 0 16,-7-2 0-16,-4-6 0 16,-1-2 0-16,5-4 0 15,7 0 0-15,4-7 0 16,9-11 0-16,7-5 0 16,1-2 0-16,6-1 0 0,6 4 0 15,2 5 0-15,3 8 0 16,4 7 0-16,0 2 0 15,0 0 0-15,0 10 0 16,0 11 0-16,0 0 0 16,0 5 0-16,-9-3 0 15,-9 0 0-15,-7-7 0 16,-4-2 0-16,0-8 0 16,0-2 0-16,3-4 0 15,10 0 0-15,3-4 0 16,4-11 0-16,2-8 0 15,3-5 0-15,-3-6 0 16,5-2 0-16,2 0 0 16,0 6 0-16,0 8 0 0,0 8 0 15,0 6 0-15,0 8 0 16,0 0 0-16,0 0 0 16,2 8 0-16,9 14 0 15,-2 8 0-15,3 7 0 16,-4 8 0-16,1 0 0 15,-2 6 0-15,2-3 0 16,-5 1 0-16,-2-1 0 16,5-5 0-16,-3 2 0 15,-4-3 0-15,8-4 0 16,-8-1 0-16,0-7 0 16,0-5 0-16,0-4 0 0,-12-3 0 15,-1-4 0 1,-5-6 0-16,-2-4 0 0,-2-2 0 15,-5-2 0-15,2 0 0 16,-2-13 0-16,6-6 0 16,0-5 0-16,3-2 0 15,5-5 0-15,2 3 0 16,8 2 0-16,1 0 0 16,2 2 0-16,0 2 0 15,2 2 0-15,29-10 0 16,4 6 0-16,-6 1-1268 0</inkml:trace>
  <inkml:trace contextRef="#ctx0" brushRef="#br0" timeOffset="11126.19">10958 2851 1629 0,'0'0'776'0,"0"0"-221"16,0 0-181-16,0 0 8 16,0 0-118-16,0 0-148 15,0 0-116-15,-13-18 0 16,13 24 0-16,0 10 0 15,0 4 0-15,0 5 0 16,0-4 0-16,7 4 0 16,-1-4 0-16,-4 1 0 0,3-2 0 15,-5 1 0-15,0-5 0 16,0-2 0-16,0 0 0 16,-20-1 0-16,-7-2 0 15,-11 4 0-15,-11-3 0 16,-9 1 0-16,-6-1 0 15,-6-3 0-15,-3 3 0 16,-3-5 0-16,2 3 0 16,3-2 0-16,11-2 0 15,4 0 0-15,12-4 0 0,10-2 0 16,8 0 0 0,10 0 0-16,3-4 0 15,3-6 0-15,2-2 0 16,1-4 0-16,1-2 0 0,0-2 0 15,0-2 0-15,2-6 0 16,-1-2 0-16,3-4 0 16,0-5 0-16,0 1 0 15,0-1 0-15,-4 8 0 16,6 4 0-16,-2 2 0 16,2 7 0-16,0 3 0 15,0 8 0-15,0 1 0 16,0 2 0-16,0 1 0 15,0 3 0-15,0 0 0 16,0 0 0-16,0 0 0 0,0 0 0 16,0 0 0-16,0 5 0 15,0 19 0-15,0-2-553 16,0-2-576-16</inkml:trace>
  <inkml:trace contextRef="#ctx0" brushRef="#br0" timeOffset="11366.83">10590 3546 1588 0,'0'0'1140'0,"0"0"-772"15,0 0 9-15,0 0 73 16,0 0-277-16,0 0-173 0,0 0 0 15,-145 75 0-15,112-69 0 16,2-2 0-16,0-4 0 16,4 0 0-16,-13-6-8 15,9-14-737-15,2-4-819 0</inkml:trace>
  <inkml:trace contextRef="#ctx0" brushRef="#br0" timeOffset="11855.15">9629 2972 1892 0,'0'0'801'15,"0"0"-493"-15,0 0-5 16,0 0-61-16,0 0-92 16,0 0-24-16,0 0-12 15,-87 3-12-15,85-3-44 16,0 0-58-16,2-5 0 16,0-2 0-16,0 0 0 15,0 2 0-15,6 3 0 0,15 2 0 16,1 0 0-16,5 0 0 15,2 10 0-15,-2 6 0 16,-5 3 0 0,-6 1 0-16,-10 1 0 0,-6 4 0 15,0 2 0-15,-2-1 0 16,-23 5 0-16,-4-1 0 16,0 1 0-16,-6-4 0 15,-1-5 0-15,3-3 0 16,2-5 0-16,6-7 0 15,0 0 0-15,10-7 0 16,1 0 0-16,6 0 0 16,-1-14-155-16,2-7-612 0,0-1-720 15</inkml:trace>
  <inkml:trace contextRef="#ctx0" brushRef="#br0" timeOffset="12308.84">9268 2873 477 0,'0'0'1827'0,"0"0"-1126"15,0 0-219-15,0 0-157 16,0 0-130-16,0 0-106 16,0 0-89-16,-98 8 0 15,71 9 0-15,5 1 0 16,0 1 0-16,8 2 0 15,6-2 0-15,3 3 0 0,5 2 0 16,5-2 0-16,17 1 0 16,0-2 0-16,0-4 0 15,3-1 0-15,-9-4 0 16,-5-2 0-16,-7-2 0 16,-4 1 0-16,0 0 0 15,-4-1 0-15,-14 1 0 16,-9 4 0-16,-9-5 0 15,1 0 0-15,-3-5 0 16,3-3 0-16,6 0 0 16,4 0 0-16,7-9 0 15,3-11 0-15,3-6 0 16,3-4 0-16,5-4 0 16,0 0 0-16,4 2 0 0,0 7 0 15,0 7 0-15,17 9 0 16,19 9-53-16,2 0-652 15,-5 0-393-15</inkml:trace>
  <inkml:trace contextRef="#ctx0" brushRef="#br0" timeOffset="12522.41">9270 3488 1681 0,'0'0'1115'0,"0"0"-563"16,0 0-77-16,0 0-202 16,0 0-273-16,-142 65 0 15,107-58 0-15,-4 0 0 0,4-3 0 16,6-2 0-16,0-2 0 16,9 0-212-16,6-13-970 0</inkml:trace>
  <inkml:trace contextRef="#ctx0" brushRef="#br0" timeOffset="14276.25">7741 3349 1252 0,'0'0'677'16,"0"0"-173"-16,0 0-5 15,0 0-31-15,0 0-146 16,0 0 52-16,0 0-374 16,0-4 0-16,0-8 0 15,7-2 0-15,9-7 0 0,1-2 0 16,4-6 0-16,1-3 0 15,3-4 0-15,1-3 0 16,-4 0 0-16,5 1 0 16,-9 4 0-16,2 3 0 15,-4 8 0-15,-5 5 0 16,-5 6 0-16,2 2 0 16,-6 3 0-16,0 3 0 15,0 0 0-15,2 1 0 16,-4 1 0-16,5 2 0 15,-5 0 0-15,0 0 0 16,0 0 0-16,0 0 0 16,2 0 0-16,2 0 0 15,-2 3 0-15,8 7 0 16,-1 1 0-16,-1-1 0 0,0 1 0 16,0 2 0-16,1-1 0 15,-3 0 0-15,2 1 0 16,-2 3 0-16,1-2 0 15,-1 2 0-15,-4-4 0 16,-2 1 0-16,0-5 0 16,0 2 0-16,0-2 0 15,-6-1 0-15,-17 2 0 16,-10 1 0-16,-11 0 0 16,-8 0 0-16,-6-3 0 0,2 2 0 15,-2-6 0-15,10-3 0 16,3 0 0-16,9 0 0 15,5-9 0-15,4-7 0 16,12-3 0 0,-1 2 0-16,5-3 0 0,3-1 0 15,0 2 0-15,6 1 0 16,2 4 0-16,0 3 0 16,0 3 0-16,0 5 0 15,0 1 0-15,0 2 0 16,0 0 0-16,0 0 0 15,0 0 0-15,-2 0 0 16,0 0 0-16,-5 0 0 0,5 5 0 16,-10 8 0-1,4-2 0-15,-5 4 0 0,-3-1 0 16,-7 0 0-16,-3-2 0 16,-1 0 0-16,-6-2 0 15,-8 0 0-15,8-2 0 16,-5-2 0-16,5 0 0 15,2-2 0-15,2 0 0 16,6 0 0-16,3-4 0 16,0 0 0-16,12 0 0 15,-2 0 0-15,4 0 0 16,-1 0 0-16,1-6 0 16,-2-3 0-16,2 0 0 15,-1-1 0-15,5-2 0 16,-2 0 0-16,2 0 0 0,2-3 0 15,0 1 0-15,0 1 0 16,0-3 0-16,0-1 0 16,2 1 0-16,4 2 0 15,3 3 0-15,-3 1 0 16,4 2 0-16,-6 4 0 16,5 0 0-16,-5 4 0 15,4 0 0-15,-2 0 0 16,1 0 0-16,-1 0 0 15,1 4 0-15,0 3 0 16,0 3 0-16,-3 2 0 16,-4 0 0-16,0 1 0 15,0 1 0-15,-7 0 0 16,-9-2 0-16,-3 2 0 16,-6-1 0-16,-2-1 0 0,3 1 0 15,-3-1 0-15,2 0 0 16,1 2 0-16,4 2 0 15,2-2 0-15,5 2 0 16,2 0 0-16,1 0 0 16,2 2 0-16,-1 2 0 15,2 2 0-15,-2 0 0 16,0 1 0-16,-2-1 0 16,2-3 0-16,0-1 0 15,1-4 0-15,-4 1 0 0,3-6 0 16,-5 0 0-1,6-3 0-15,-5-2 0 16,-5 0 0-16,0-4 0 16,-4 0 0-16,-5 0 0 0,0-3 0 15,-2-10 0-15,0-8 0 16,0-3 0-16,6-5 0 16,21-29-51-16,2 7-885 15,2 0-793-15</inkml:trace>
  <inkml:trace contextRef="#ctx0" brushRef="#br0" timeOffset="14606.13">6939 2528 2109 0,'0'0'767'0,"0"0"-402"16,0 0 156-16,0 0-187 16,0 0-334-16,0 0 0 15,0 0 0-15,0-3 0 16,0 3 0-16,0 0 0 16,0 0 0-16,0 0 0 15,0 0 0-15,0 0 0 16,0 0 0-16,0 0 0 15,0 0 0-15,0 0 0 16,0 0 0-16,0 0 0 16,15 0-141-16,-4-7-755 0,3-5-1552 0</inkml:trace>
  <inkml:trace contextRef="#ctx0" brushRef="#br0" timeOffset="16572.97">20131 4175 454 0,'0'0'1508'15,"0"0"-894"-15,0 0-329 16,0 0-15-16,0 0-36 15,0 0-38-15,0 0-34 16,-52-12 6-16,52 3-34 0,0 1-63 16,6-1-71-1,7 1 0-15,3 1 0 0,1 6 0 16,8 1 0-16,-5 0 0 16,4 3 0-16,-6 14 0 15,-7 1 0-15,-9 0 0 16,-2 2 0-16,0 1 0 15,-22-1 0-15,-11-1 0 16,-12-1 0-16,1-4 0 16,-8-4 0-16,12-4 0 15,9-4 0-15,13-2 0 16,7 0 0-16,9-6 0 16,2-11 0-16,0-4 0 15,0-7 0-15,0-4 0 16,0 0 0-16,-2 0 0 0,2 3 0 15,0 10 0 1,-3 6 0-16,3 8 0 0,-2 3 0 16,2 2 0-16,-5 0 0 15,3 0 0-15,0 0 0 16,0 0 0-16,-7 7 0 16,3 11 0-16,-6 4 0 15,-1 6 0-15,-3 1 0 16,-1 3 0-16,-4-1 0 15,1 1 0-15,-7-3 0 16,3 2 0-16,-5-6 0 16,0-1 0-16,2-3 0 15,3-1 0-15,-3-5 0 16,2-2 0-16,1-3 0 16,4-5 0-16,2-1 0 15,-2-4 0-15,4 0 0 0,3 0 0 16,4 0 0-16,0-8 0 15,9-10-147-15,0 4-696 16,0-1-755-16</inkml:trace>
  <inkml:trace contextRef="#ctx0" brushRef="#br0" timeOffset="16784.03">19587 4157 986 0,'0'0'1311'0,"0"0"-711"16,0 0-94-16,0 0-49 15,0 0-221 1,0 0-236-16,0 0 0 0,6-8 0 16,4 32 0-16,-1 2 0 15,-5 4 0-15,0-4 0 16,4 0 0-16,-8-4 0 16,0-2 0-16,-10-4-8 15,-9-4-765-15,-6-6-991 0</inkml:trace>
  <inkml:trace contextRef="#ctx0" brushRef="#br0" timeOffset="17821.3">18856 4463 2381 0,'0'0'876'16,"0"0"-659"-16,0 0 141 15,0 0-94-15,0 0-264 16,0 0 0-16,-11-112 0 16,11 86 0-16,11-3 0 15,5-4 0-15,1-4 0 16,6 3 0-16,-3-1 0 16,2 0 0-16,-4 5 0 15,-3 4 0-15,-1 8 0 16,-3 7 0-16,-4 4 0 15,2 5 0-15,-3 2 0 16,5 0 0-16,3 0 0 16,-1 14 0-16,3 6 0 0,-1 5 0 15,-1 1 0-15,-5 2 0 16,-7-1 0-16,-2 2 0 16,0-1 0-16,-2-3 0 15,-23 0 0-15,-4-1 0 16,-13-2 0-16,-10-1 0 15,-1-4 0-15,0-5 0 16,-3-2 0-16,13-5 0 16,3-5 0-16,9 0 0 15,11 0 0-15,5-18 0 16,4-1 0-16,-1-5 0 16,12-5 0-16,0 3 0 15,0-1 0-15,0 2 0 16,0 10 0-16,14 3 0 15,-1 8 0-15,1 4 0 0,-1 0 0 16,-5 4 0-16,4 10 0 16,-3 4 0-16,-9 0 0 15,0 2 0-15,-7 0 0 16,-15 0 0-16,-14 0 0 16,1-4 0-16,-8-2 0 15,3-6 0-15,9-2 0 16,4-6 0-16,11 0 0 0,3-4 0 15,4-15 0 1,5-4 0-16,-1-5 0 0,-2-4 0 16,5-4 0-16,2 0 0 15,-2 2 0-15,0 3 0 16,-5 8 0 0,5 5 0-16,0 5 0 0,0 5 0 15,-6 5 0-15,4 1 0 16,-7 2 0-16,-5-3 0 15,-1 3 0-15,-8 0 0 16,-2 0 0-16,5 0 0 16,-3 8 0-16,10 5 0 15,2 1 0-15,-3 2 0 16,7-1 0-16,3 1 0 16,-4 0 0-16,6 2 0 0,4 3 0 15,0-3 0-15,0 0 0 16,0 0 0-16,9-2 0 15,2-2 0-15,2-3 0 16,1 1 0-16,-1-7 0 16,0-3 0-16,1-2 0 15,-1 0 0-15,5 0 0 16,3-2 0-16,-2-10 0 16,4-2 0-16,-3 0 0 15,-1 0 0-15,4 5 0 16,-5-3 0-16,2 7 0 15,9 1-144-15,-9 2-536 16,0 0-391-16</inkml:trace>
  <inkml:trace contextRef="#ctx0" brushRef="#br0" timeOffset="18068.96">18673 3884 1555 0,'0'0'1030'16,"0"0"-358"-16,0 0-111 16,0 0-283-16,0 0-278 15,0 0 0-15,0 0 0 16,40 46 0-16,-26-18 0 0,-3-4 0 16,-5-2 0-1,-3-6 0-15,-1-4 0 16,-2-3 0-16,0-5-14 15,0-4-476-15,-16-3-286 0,-1-11-710 16</inkml:trace>
  <inkml:trace contextRef="#ctx0" brushRef="#br0" timeOffset="18249.43">18444 3727 1991 0,'0'0'969'0,"0"0"-607"16,0 0-125-16,0 0-144 16,0 0-57-16,-130 0-36 0,99 8-130 15,0 3-196-15,9-5-437 16,6-2-882-16</inkml:trace>
  <inkml:trace contextRef="#ctx0" brushRef="#br0" timeOffset="18397.32">18196 3805 1721 0,'0'0'931'16,"0"0"-451"-16,0 0-129 15,0 0-98-15,0 0-139 16,0 0-114-16,-115 0-25 16,92 7-298-16,7-3-764 0</inkml:trace>
  <inkml:trace contextRef="#ctx0" brushRef="#br0" timeOffset="18909.18">16357 3916 1739 0,'0'0'892'0,"0"0"-268"15,0 0-109-15,0 0-189 16,0 0-326-16,0 0 0 16,0 0 0-16,-27-88 0 15,27 94 0-15,0 20 0 16,0 16 0-16,9 9 0 15,1 6 0-15,-4 4 0 16,3-5 0-16,-5-6 0 0,0-9 0 16,4-4 0-16,-4-11 0 15,-4-6 0-15,2-8 0 16,-2-6 0-16,0-6 0 16,0 0 0-16,0-10 0 15,-16-10-571-15,-1-2-768 0</inkml:trace>
  <inkml:trace contextRef="#ctx0" brushRef="#br0" timeOffset="20030.18">16040 3749 2123 0,'0'0'844'16,"0"0"-284"-16,0 0-185 15,0 0-181-15,0 0-194 16,0 0 0-16,0 0 0 15,-15 61 0-15,9-17 0 16,-4 4 0-16,-3 0 0 16,0-5 0-16,-5 1 0 15,-7-8 0-15,-4-3 0 16,-2-7 0-16,-7-4 0 16,3-3 0-16,-4-7 0 15,6-6 0-15,6-2 0 16,5-2 0-16,13-2 0 0,0 0 0 15,9 0 0-15,0 0 0 16,0 0 0-16,27 0 0 16,4 0 0-16,11 0 0 15,-1 2 0-15,-8 4 0 16,-6 2 0-16,-4 0 0 16,-10 0 0-16,-7 1 0 15,-4 0 0-15,-2 1 0 16,0 0 0-16,-6 4 0 15,-19 1 0-15,-8 6 0 16,-9 4 0-16,-3 1 0 16,1 6 0-16,-4 0 0 15,13 2 0-15,-1 2 0 16,14 0 0-16,-1 0 0 16,10-2 0-16,11 0 0 15,2-5 0-15,0-4 0 0,0-7 0 16,2-3 0-16,9-8 0 15,5-3 0-15,-3-2 0 16,3-2 0-16,-1 0 0 16,1-13 0-16,5-10 0 15,-2-3 0-15,-5-6 0 16,1-6 0-16,-1 0 0 16,-7-5 0-16,-7 3 0 15,0 0 0-15,0 4 0 16,-7 6 0-16,-5 6 0 15,4 7 0-15,-3 10 0 16,-1 3 0-16,1 4 0 16,3 0 0-16,-13 0 0 0,3 6 0 15,-9 6 0 1,-2 4 0-16,0 0 0 0,0 1 0 16,1-2 0-16,1-1 0 15,9-4 0-15,0-1 0 16,5-4 0-16,2-3 0 15,4 1 0-15,0-3 0 16,7 0 0-16,-2 0 0 16,-2 0 0-16,-1-13 0 15,3-3 0-15,0-2 0 16,0-3 0-16,-2-4 0 0,-2 1 0 16,4 2 0-16,2 4 0 15,-2 3 0 1,0 6 0-16,2 5 0 15,-2 3 0-15,2 1 0 0,0 0 0 16,0 0 0-16,0 0 0 16,-5 0 0-16,3 9 0 15,-2 5 0-15,-6 0 0 16,6 4 0-16,-5 2 0 16,5-2 0-16,-5 2 0 15,2-3 0-15,-4 0 0 16,0 0 0-16,2-5 0 0,-4-2 0 15,-3-3 0 1,-4 0 0-16,2-3 0 0,-2-3 0 16,-2-1 0-16,2 0 0 15,5 0 0-15,-4 0 0 16,13-4 0-16,-4-4 0 16,10-2 0-16,14 0-888 15,7 1-1188-15</inkml:trace>
  <inkml:trace contextRef="#ctx0" brushRef="#br0" timeOffset="20497.93">16005 4622 2284 0,'0'0'973'0,"0"0"-414"16,0 0-279-16,0 0-280 15,0 0 0-15,0 0 0 16,0 0 0-16,0 2 0 0,0-2 0 16,0 1 0-16,2 4 0 15,-2-1 0-15,0 0 0 16,2 0 0-16,-2-1 0 15,0-3 0-15,0 1 0 16,0-1 0-16,0 0 0 16,0 0 0-16,0 0 0 15,0-6 0-15,-13-6-104 16,0-6-1142-16</inkml:trace>
  <inkml:trace contextRef="#ctx0" brushRef="#br0" timeOffset="21644.99">14674 4456 525 0,'0'0'870'0,"0"0"-352"16,0 0-165-16,0 0 135 15,-38-105-182-15,32 84 12 16,-1 0 1-16,5 3-55 15,0 2-129-15,0 4-135 16,2 2 0-16,0 4 0 16,0 6 0-16,0 0 0 15,6 0 0-15,9 12 0 0,10 13 0 16,2 7 0-16,2 3 0 16,-9 0 0-16,0-1 0 15,-9-1 0-15,-4-3 0 16,-7-4 0-16,0-1 0 15,-12-4 0-15,-7-2 0 16,-8-6 0-16,-11-2 0 16,2-5 0-16,-4-4 0 15,0 0 0-15,5-2 0 16,-2 0 0-16,6 0-45 16,7-10-669-16,6-6-780 0</inkml:trace>
  <inkml:trace contextRef="#ctx0" brushRef="#br0" timeOffset="21899.16">14262 4032 1187 0,'0'0'1325'0,"0"0"-747"15,0 0-94-15,0 0-137 16,-18-102-172-16,13 98-175 15,5 4 0-15,0 2 0 16,0 20 0-16,0 15 0 16,0 4 0-16,5 5 0 15,1 1 0-15,-3-8 0 16,4-7 0-16,-5-6 0 16,-2-3 0-16,0-7-481 0,-9-10-511 15</inkml:trace>
  <inkml:trace contextRef="#ctx0" brushRef="#br0" timeOffset="22699.3">13772 4328 1685 0,'0'0'1028'15,"0"0"-449"-15,0 0-127 16,0 0-227-16,0 0-98 15,-8-107-127-15,8 75 0 0,0-3 0 16,0-1 0-16,0 1 0 16,8 0 0-16,-2 7 0 15,3 4 0-15,-3 7 0 16,-4 5 0-16,10 7 0 16,-3 5 0-16,7 0 0 15,3 2 0-15,6 10 0 16,0 4 0-16,-1 2 0 15,1 2 0-15,-3 0 0 16,-4 1 0-16,-5-4 0 16,-9 1 0-16,4-2 0 15,-8-4 0-15,0 3 0 16,-19-4 0-16,-12 2 0 0,-9-1 0 16,-11-2 0-16,-9 0 0 15,-3-2 0-15,3 0 0 16,4-4 0-1,14-3 0-15,13-1 0 0,9 0 0 16,5 0 0-16,3-8 0 16,1-10 0-16,-3-2 0 15,1-10 0-15,0-3 0 16,4-6 0-16,-4-1 0 16,4 2 0-16,-3 5 0 15,8 10 0-15,2 9 0 16,0 5 0-16,2 9 0 15,0 0 0-15,0 0 0 16,0 13 0-16,2 15 0 0,9 9 0 16,5 9 0-16,-1 4 0 15,3 0 0-15,-3-3 0 16,1 2 0-16,-1-1 0 16,-1-4 0-16,-1-2 0 15,-5-1 0-15,-6-8 0 16,-2-4 0-16,0-8 0 15,-2-4 0-15,-14-8 0 16,-5 0 0-16,-5-7 0 16,-5-2 0-16,0 0 0 15,-3 0 0-15,0-15 0 16,13 0 0-16,-2-6 0 16,9-3 0-16,6-2 0 0,1-2 0 15,7-4 0-15,0-1 0 16,11 0 0-16,16 1 0 15,22-20-48-15,0 9-779 16,-4-2-835-16</inkml:trace>
  <inkml:trace contextRef="#ctx0" brushRef="#br0" timeOffset="22892.8">13805 3671 2451 0,'0'0'812'15,"0"0"-251"-15,0 0-289 16,0 0-272-16,0 0 0 16,0 0 0-16,0 0 0 15,0-36 0-15,0 36 0 16,0 0 0-16,-14 3 0 0,-3 7-613 16,-6-1-1075-16</inkml:trace>
  <inkml:trace contextRef="#ctx0" brushRef="#br0" timeOffset="23292.43">12576 3898 2300 0,'0'0'773'16,"0"0"-289"-16,0 0-115 16,0 0-199-16,0 0-170 15,0 0 0-15,0 0 0 16,-4-52 0-16,4 76 0 15,0 10 0-15,0 10 0 16,0 1 0-16,0 3 0 16,0-6 0-16,0-8 0 0,0-10 0 15,0-8 0-15,0-9 0 16,0-3 0-16,0-4 0 16,0 0 0-16,-27-9-54 15,2-11-601-15,-3-6-378 0</inkml:trace>
  <inkml:trace contextRef="#ctx0" brushRef="#br0" timeOffset="23862.95">12306 3754 1829 0,'0'0'785'16,"0"0"-305"-16,0 0-119 16,0 0 15-16,0 0-111 15,0 0-265-15,0 0 0 16,-44 48 0-16,28-10 0 15,3 8 0-15,0 3 0 0,6 4 0 16,0-3 0-16,7-5 0 16,0-7 0-16,9-10 0 15,9-6 0-15,-3-8 0 16,1-4 0-16,-3-6 0 16,-1-3 0-16,-8 2 0 15,1-3 0-15,-5 0 0 16,0 0 0-16,0 0 0 15,0 0 0-15,0 0 0 16,-15 0 0-16,-10 2 0 16,-13 2 0-16,-5-2 0 0,-8 2 0 15,-2-2 0 1,6-2 0-16,9 0 0 16,11 0 0-16,12-6 0 15,3-6 0-15,10-2 0 0,2 0 0 16,0 2 0-16,0 3 0 15,14 5 0-15,1 4 0 16,8 0 0-16,-4 0 0 16,4 13 0-16,-5 3 0 15,-5 4 0-15,-9 0 0 16,-4 3 0-16,0 0 0 16,-6 3 0-16,-19 3 0 0,-8-3 0 15,-7-1 0 1,-3-1 0-16,-1-6 0 0,2-2 0 15,3-6 0-15,10-4 0 16,12-4 0-16,1-2 0 16,7 0 0-16,-4 0 0 15,4-11-186-15,0-4-876 0</inkml:trace>
  <inkml:trace contextRef="#ctx0" brushRef="#br0" timeOffset="24927.78">11375 4381 2506 0,'0'0'786'16,"0"0"-284"-16,0 0-200 16,0 0-302-16,0 0 0 15,0 0 0-15,0 0 0 16,56-104 0-16,-41 77 0 15,8 0 0-15,-1-5 0 16,4-2 0-16,5-6 0 16,-2-6 0-16,3 0 0 15,-8 1 0-15,-1 3 0 16,-5 6 0-16,-5 8 0 16,-2 5 0-16,-4 10 0 15,-2 3 0-15,-1 4 0 16,-2 4 0-16,0-1 0 0,-2 3 0 15,7 0 0 1,2 0 0-16,0 0 0 16,6 8 0-16,1 9 0 0,-1 4 0 15,1 2 0-15,-3 3 0 16,-3 0 0-16,-8-2 0 16,-2 1 0-16,0-6 0 15,-18 3 0-15,-16-4 0 16,-5 0 0-16,-13-4 0 15,-2-1 0-15,-4-8 0 16,14-2 0-16,1-3 0 16,17-3 0-16,4-15 0 0,6-5 0 15,3-2 0 1,6 1 0-16,3 5 0 16,1 4 0-16,3 7 0 15,0 6 0-15,0 2 0 16,0 0 0-16,0 10 0 0,0 10 0 15,0 6 0-15,-2 2 0 16,-16 0 0-16,0 1 0 16,-9-5 0-16,-4-9 0 15,4-3 0-15,1-6 0 16,8-6 0-16,5 0 0 16,1-1 0-16,6-16 0 15,-3-8 0-15,4-8 0 16,1-6 0-16,-3-4 0 15,5-3 0-15,0 2 0 0,0 7 0 16,2 12 0-16,0 6 0 16,0 13 0-16,0 5 0 15,0 1 0-15,0 4 0 16,4 18 0-16,7 10 0 16,1 10 0-16,-4 6 0 15,6 3 0-15,-3 0 0 16,-7-1 0-16,7-3 0 15,-1-5 0-15,-4-5 0 16,1 2 0-16,-1-5 0 16,-4-2 0-16,-2-4 0 15,0 1 0-15,0-7 0 16,0-5 0-16,0-1 0 0,0-5 0 16,-8-1 0-1,-3-5 0-15,-3 1 0 0,-1-1 0 16,-6-5 0-16,6 0 0 15,-1 0 0-15,-1 0 0 16,-1-11 0-16,-3-4 0 16,6-4 0-16,1-3 0 15,-1-2 0-15,1-1 0 16,8 0 0-16,-1 4 0 16,5 7 0-16,2-3 0 15,0 5 0-15,11-3 0 16,7 4 0-16,-3-3-702 0</inkml:trace>
  <inkml:trace contextRef="#ctx0" brushRef="#br0" timeOffset="25828.69">10408 4110 901 0,'0'0'1110'16,"0"0"-424"-16,0 0-215 16,0 0-116-16,0 0-55 15,0 0-27-15,0 0-273 16,0 0 0-16,0 0 0 16,-7 0 0-16,-5 0 0 15,4 0 0-15,-13 0 0 16,2 0 0-16,-6 7 0 15,-4-3 0-15,0-1 0 16,2 0 0-16,5-3 0 16,7 2 0-16,6-2 0 0,4 0 0 15,5 0 0 1,0 0 0-16,0 0 0 0,0 0 0 16,0 0 0-16,0 0 0 15,0 0 0-15,0 0 0 16,0 0 0-16,5 0 0 15,10 3-287-15,-2 2-435 16,1-3-360-16</inkml:trace>
  <inkml:trace contextRef="#ctx0" brushRef="#br0" timeOffset="26267.36">10399 4330 801 0,'0'0'639'0,"0"0"-276"16,0 0 216-16,0 0-124 16,0 0-153-16,0 0-8 15,0 0-44-15,-70 5-11 16,57-5-65-16,-5 0-174 15,1 2 0-15,1-2 0 16,-5 0 0-16,6 0 0 16,-1 0 0-16,3 0 0 0,0 0 0 15,6 0 0-15,0 0 0 16,1 0 0-16,-1 0 0 16,5 0 0-1,2 0 0-15,0 0 0 0,0 0 0 16,0 0 0-16,0 0 0 15,0 0 0-15,0 0 0 16,0 0 0-16,0 0 0 16,0 0 0-16,0 0 0 15,0 0 0-15,0 0 0 16,0 0 0-16,0 0 0 16,0 0-299-16,-5 0-691 0</inkml:trace>
  <inkml:trace contextRef="#ctx0" brushRef="#br0" timeOffset="26808.8">9623 3964 1385 0,'0'0'757'0,"0"0"-142"15,0 0-143-15,0 0-102 16,0 0-73-16,0 0-97 16,0 0-200-16,11-72 0 15,-4 106 0-15,2 12 0 16,-1 10 0-16,-1 4 0 15,0-2 0-15,-5-7 0 16,3-7 0-16,-5-6 0 0,2-6 0 16,-2-8 0-1,0-4 0-15,0-7 0 0,0-6 0 16,0-3 0-16,0-4 0 16,0 0 0-16,0 0 0 15,0 0 0-15,-11-11 0 16,-16-15-180-16,7 1-465 15,-5-3-541-15</inkml:trace>
  <inkml:trace contextRef="#ctx0" brushRef="#br0" timeOffset="27874.14">9371 3858 1877 0,'0'0'695'16,"0"0"-168"-16,0 0-64 15,0 0-253-15,0 0-84 0,0 0-83 16,0 0 112-16,0 63-155 16,0-26 0-16,0 4 0 15,0-2 0-15,0-3 0 16,-4-1 0-16,-10-7 0 16,-6-5 0-16,-2-3 0 15,-7-1 0-15,0-5 0 16,-4-2 0-16,-1-2 0 15,1-4 0-15,6-2 0 0,2-4 0 16,14 0 0-16,4 0 0 16,7 0 0-16,0 0 0 15,0 0 0 1,0 0 0-16,16 0 0 0,13 0 0 16,7 0 0-16,-1 0 0 15,7 5 0-15,-11 4 0 16,-4-1 0-16,-11 0 0 15,-5 1 0-15,-9-4 0 16,-2 2 0-16,0 0 0 16,0 1 0-16,-8 0 0 15,-13 4 0-15,-6-1 0 16,-4 6 0-16,-11 1 0 16,-2 3 0-16,-1 2 0 15,5 2 0-15,-1 3 0 0,10 4 0 16,5 0 0-16,4 4 0 15,1 3 0-15,13-4 0 16,-1 3 0-16,4-2 0 16,5-4 0-16,0-4 0 15,0-5 0-15,3-7 0 16,10-6 0-16,2-7 0 16,1-1 0-16,2-2 0 15,2 0 0-15,0-10 0 16,3-7 0-16,-2-5 0 15,2-9 0-15,-3-3 0 16,0-4 0-16,-9-1 0 16,-2-2 0-16,-7 1 0 0,-2 5 0 15,0 8 0-15,-2 5 0 16,-9 5 0-16,-3 5 0 16,1 7 0-16,-3 0 0 15,-1 5 0-15,-10 0 0 16,-4 0 0-16,-7 15 0 15,2 0 0-15,-6 6 0 16,2-4 0-16,-1 3 0 16,8-3 0-16,2-6 0 15,8-1 0-15,8-3 0 16,4-7 0-16,9 0 0 16,-1 0 0-16,3-8 0 0,0-8 0 15,0-6 0 1,0-4 0-16,0-2 0 15,0-5 0-15,0 5 0 16,0 3 0-16,0 2 0 0,0 12 0 16,0 4 0-16,0 5 0 15,0 2 0-15,0 0 0 16,0 9 0-16,0 8 0 16,0 7 0-16,-11 4 0 15,-4 5 0-15,-5-4 0 16,-9 2 0-16,-7-5 0 15,-1-2 0-15,-6-6 0 16,-4-2 0-16,2-8 0 0,3-3 0 16,7-5 0-16,8 0 0 15,11 0 0-15,7-9-354 16,9-3-927-16</inkml:trace>
  <inkml:trace contextRef="#ctx0" brushRef="#br0" timeOffset="28156.39">9573 4788 2562 0,'0'0'916'16,"0"0"-754"-16,0 0 102 0,0 0-72 15,0 0-192-15,0 0 0 16,0 0 0-16,8 19 0 16,-8-19 0-16,0 0 0 15,0 0 0-15,0 0 0 16,-2 0 0-16,-10 0 0 16,-26-11 0-16,3-3-453 15,-4-7-2445-15</inkml:trace>
  <inkml:trace contextRef="#ctx0" brushRef="#br0" timeOffset="29355.59">8510 4000 1320 0,'0'0'876'16,"0"0"-340"-16,0 0-69 16,0 0-85-16,0 0-73 15,0 0-103-15,0 0-206 16,-19-33 0-16,-2 33 0 15,-3 3 0-15,-3 11 0 16,0 2 0-16,1 7 0 16,1-1 0-16,9 1 0 0,3 1 0 15,9 1 0 1,4-1 0-16,0-5 0 0,9 1 0 16,9-8 0-16,3 1 0 15,0-5 0-15,-3-4 0 16,-7 0 0-16,-5-2 0 15,1 0 0-15,-5-2 0 16,-2 1 0-16,0-1 0 16,0 3 0-16,0-1 0 15,-15 2 0-15,-10-1 0 16,-10 4 0-16,-13 1 0 16,0-4 0-16,-4 0 0 15,10-2 0-15,7-2 0 16,10 0 0-16,7-10 0 15,7-10 0-15,-1-4 0 0,10-10 0 16,0-7 0-16,2-5 0 16,0-1 0-16,0-2 0 15,0 5 0-15,0 10 0 16,0 8 0-16,0 10 0 16,0 7 0-16,0 6 0 15,0 3 0-15,0 0 0 16,0 0 0-16,0 3 0 15,0 18 0-15,0 9 0 16,-2 6 0-16,-2 6 0 16,-1 4 0-16,1-3 0 15,-6-3 0-15,2-7 0 0,-5-2 0 16,-8-7 0-16,6-2 0 16,-5-4 0-16,-3 0 0 15,-1-1 0-15,0-5 0 16,1-1 0-16,5-1 0 15,5-4 0-15,7 1 0 16,0-6 0-16,6 1 0 16,0 2 0-16,0 1 0 15,8 2 0-15,5 7 0 16,7 2 0-16,-5 5 0 16,6-1 0-16,-6-3 0 15,-6-1 0-15,-4-3 0 16,-5-4 0-16,0 1 0 15,0 1 0-15,-9 0 0 16,-9 2 0-16,-9-4 0 16,-2 1 0-16,-4-1 0 15,-1-5 0-15,1-4 0 0,0 0 0 16,6 0 0-16,0-13 0 16,4-9 0-16,8-3 0 15,-1-9 0-15,3-3 0 16,1-1 0-16,10 0 0 15,2 0 0-15,0 4 0 16,2 4 0-16,19 4 0 16,8-2 0-16,-7 7-344 15,0 2-1573-15</inkml:trace>
  <inkml:trace contextRef="#ctx0" brushRef="#br0" timeOffset="29706.02">7262 3970 2345 0,'0'0'625'16,"0"0"-348"-16,0 0 93 16,0 0-25-16,0 0-211 15,0 0-134-15,0 0 0 16,-17-74 0-16,17 99 0 16,0 10 0-16,2 8 0 15,2-1 0-15,-2-2 0 16,-2-8 0-16,0-6 0 15,0-8 0-15,-6-7-180 16,-12-4-408-16,-3-7-438 0</inkml:trace>
  <inkml:trace contextRef="#ctx0" brushRef="#br0" timeOffset="30956.86">7081 3800 1886 0,'0'0'692'0,"0"0"-412"16,0 0 60-16,0 0 36 16,0 0-186-16,0 0-131 15,0 0-38-15,0 16-2 16,0 8 34-16,0 4 23 16,0 4-8-16,0 2-32 15,0-1-36-15,0 2 0 16,0-3 0-16,0 0 0 15,0-3 0-15,-6-6 0 0,-3 1 0 16,-7-2 0 0,-9-1 0-16,-4-1 0 15,-4-2 0-15,-9 0 0 16,-12-2 0-16,-4 0 0 0,-2-5 0 16,-4 1 0-16,-1-1 0 15,-2-2 0-15,9-4 0 16,2-1 0-16,5 1 0 15,5-4 0-15,4-1 0 16,3 0 0-16,6 0 0 16,4 0 0-16,4 0 0 15,3-8 0-15,6 1 0 16,3-4 0-16,-1 2 0 16,8-3 0-16,-3-1 0 15,3-1 0-15,-2 0 0 0,6-4 0 16,0 0 0-16,0-2 0 15,2 1 0-15,0 4 0 16,0-4 0 0,2-1 0-16,10 1 0 0,1-3 0 15,2-1 0-15,3 3 0 16,-2 4 0-16,-1 2 0 16,1 4 0-16,-3 4 0 15,6 4 0-15,-2 0 0 16,1 2 0-16,-1 0 0 15,6 0 0-15,-3 13 0 16,0 7 0-16,-4 1 0 0,-3 4 0 16,-6-1 0-16,-7-2 0 15,0-3 0-15,-7 2 0 16,-27-3 0-16,-8-1 0 16,-16 0 0-16,-4-1 0 15,0-3 0-15,8-1 0 16,12-5 0-16,11-2 0 15,10-2 0-15,13-3 0 16,3 2 0-16,5-2 0 16,0 0 0-16,0 0 0 15,0 2 0-15,9 2 0 16,8-1 0-16,8 4 0 16,2-1 0-16,0 1 0 15,-3-2 0-15,-1 2 0 16,-8-4 0-16,-1 3 0 0,-10-2 0 15,1 0 0-15,-3 2 0 16,-2 0 0-16,0 0 0 16,0 2 0-16,-2 2 0 15,-10 2 0-15,-5 4 0 16,-4 0 0-16,0 0 0 16,-6 5 0-16,2-2 0 15,-2 2 0-15,0 1 0 16,5 0 0-16,2 2 0 15,4 0 0-15,3 0 0 16,2-2 0-16,4 2 0 16,5-2 0-16,0-2 0 15,2-2 0-15,0-4 0 16,0 0 0-16,0-4 0 16,8-2 0-16,6-3 0 0,4 2 0 15,6-3 0-15,5-2 0 16,0 0 0-16,7-2 0 15,-3 0 0-15,-2 0 0 16,3 0 0-16,-7 0 0 16,-1-8 0-16,-1 0 0 15,-2-2 0-15,-4 0 0 16,-3 2 0-16,-5 0 0 16,-1 2 0-16,-4 2 0 15,-4-1 0-15,-2 0 0 0,0-1 0 16,0-3 0-16,0 2 0 15,-29-12 0-15,0-1-369 16,0-1-1034-16</inkml:trace>
  <inkml:trace contextRef="#ctx0" brushRef="#br0" timeOffset="31508.82">6172 3511 1350 0,'0'0'715'16,"0"0"-183"-16,0 0-45 15,0 0-167-15,0 0-3 16,0 0-56-16,0 0-147 16,0-38-114-16,0 38 0 15,0 0 0-15,0 0 0 16,0 0 0-16,0 2 0 16,4 16 0-16,6 10 0 15,-2 6 0-15,-1 3 0 16,-1 6 0-16,2-2 0 15,-6-4 0-15,-2-1 0 16,0-3 0-16,0-1 0 16,0-4 0-16,0 0 0 0,0-3 0 15,0-4 0-15,0-2 0 16,0-4 0-16,0-5 0 16,0-3 0-16,0-4 0 15,0-1 0-15,0-2 0 16,0 0 0-16,0 0 0 15,0 0 0-15,0 0 0 16,0 0 0-16,-2 0 0 16,0 0 0-16,-1 0 0 15,-2-2 0-15,-6-4 0 16,-31-8 0-16,6 2 0 16,-10-5-1009-16</inkml:trace>
  <inkml:trace contextRef="#ctx0" brushRef="#br0" timeOffset="32486.43">5374 4142 1307 0,'0'0'1072'0,"0"0"-474"16,0 0-144-16,0 0-103 15,0 0-37-15,0 0-314 16,0 0 0-16,-13-28 0 16,13 28 0-16,11 4 0 15,7 10 0-15,-1 4 0 0,12 5 0 16,-4-4 0-16,0 2 0 16,-8-5 0-16,-5-4 0 15,-6-4 0-15,-4-2 0 16,-2-2 0-16,0-4 0 15,0 2 0-15,-6 0 0 16,-10 2 0-16,-7 0 0 16,-8 2 0-16,-9 1 0 15,-2-4 0-15,-3 1 0 16,3-2 0-16,5-2 0 16,8 0 0-16,8 0 0 15,5 0 0-15,5-2 0 0,3-10 0 16,-1-3 0-16,-3-4 0 15,6-5 0-15,-7-6 0 16,-1-8 0-16,-1-9 0 16,-1-9 0-16,1-2 0 15,-1 0 0-15,3 4 0 16,1 11 0-16,5 6 0 16,1 11 0-16,2 9 0 15,4 9 0-15,-6 5 0 16,6 3 0-16,0 0 0 15,0 0 0-15,0 1 0 16,0 16 0-16,0 4 0 16,0 10 0-16,0 35 0 0,8-6-592 15,-4-3-594-15</inkml:trace>
  <inkml:trace contextRef="#ctx0" brushRef="#br0" timeOffset="32687.08">5106 4763 1107 0,'0'0'1926'0,"0"0"-1259"15,0 0-271-15,0 0-396 16,0 0 0-16,0 0 0 16,0 0 0-16,7 0 0 15,-7 0 0-15,0 0 0 0,0 0 0 16,-7-13 0-16,-1-3-39 15,-6-6-1118-15</inkml:trace>
  <inkml:trace contextRef="#ctx0" brushRef="#br0" timeOffset="33437.08">3985 4342 1928 0,'0'0'627'15,"0"0"-254"-15,0 0 100 0,0 0-253 16,0 0-53-16,0 0-59 16,0 0-30-16,101-33 44 15,-55 25-122-15,6-2 0 16,2 0 0-16,0-1 0 15,0-2 0-15,-4 1 0 16,-4 0 0-16,-7 2 0 16,-10 2 0-16,-8 0 0 15,-5 4 0-15,-7 0 0 16,-5 4 0-16,-2 0 0 16,-2 0 0-16,0 0 0 15,0 0 0-15,0 0 0 16,0 0 0-16,-13 0 0 0,-3 0 0 15,-13 0 0-15,-11 8 0 16,-13 0 0-16,-10 2 0 16,-3 3 0-16,-1-4 0 15,0 3 0-15,7-1 0 16,2-4 0-16,4 0 0 16,7 0 0-16,5-2 0 15,7-5 0-15,6 3 0 16,4-3 0-16,8 0 0 15,5 0 0-15,3 0 0 16,7 0 0-16,0 0 0 16,2 0 0-16,0 0 0 15,0 0 0-15,0 0 0 16,0-3 0-16,0-4 0 16,0-3 0-16,0-5 0 0,0 0 0 15,6-3 0-15,3-6 0 16,1-6 0-16,0-6 0 15,3-6 0-15,-1-9 0 16,1-4 0-16,-4 3 0 16,-2 6 0-16,-3 9 0 15,-4 10 0-15,3 13 0 16,-3 9 0-16,0 3 0 16,0 2 0-16,0 0 0 15,0 0 0-15,0 10 0 0,0 10 0 16,17 24 0-16,3-4-377 15,3-4-733-15</inkml:trace>
  <inkml:trace contextRef="#ctx0" brushRef="#br0" timeOffset="33641.11">4435 3916 2673 0,'0'0'663'16,"0"0"-289"-16,0 0 12 15,0 0-386-15,-17-111 0 16,3 95 0-16,1 7 0 16,-5 4 0-16,0 5 0 15,-8 0 0-15,-7 13 0 16,-6 11 0-16,-28 14-170 0,11-4-610 16,6-4-756-16</inkml:trace>
  <inkml:trace contextRef="#ctx0" brushRef="#br0" timeOffset="33885.28">3553 4223 660 0,'0'0'2112'16,"0"0"-1800"-16,0 0-36 15,0 0 97-15,0 0-10 16,-110 131-363-16,81-97 0 15,3-1 0-15,-1-3 0 0,7-6 0 16,0-2 0-16,4-8 0 16,0-4 0-16,1-3 0 15,-1-6 0-15,-5-1-273 16,2-4-458-16,3-10-998 0</inkml:trace>
  <inkml:trace contextRef="#ctx0" brushRef="#br0" timeOffset="34239.21">3123 4068 1517 0,'0'0'1220'0,"0"0"-981"16,0 0 7-16,0 0 82 15,0 0-183-15,0 0-76 16,-114 27-9-16,87-1-28 15,2 2 8-15,8 3-17 0,3 0-22 16,10-1 15-16,4-7-16 16,0-3 1-16,6-5 8 15,15-9 0-15,3-4 46 16,5-2 31-16,2 0-86 16,1-11 0-16,-8-6 0 15,3-1 0-15,-12-5 0 16,-6 3 0-16,-4-1 0 0,-5 1 0 15,0-3 0-15,-7 6 0 16,-13-2 0-16,-2 4 0 16,-5 3 0-16,-6-3-359 15,6 5-540-15,6 1-720 16</inkml:trace>
  <inkml:trace contextRef="#ctx0" brushRef="#br0" timeOffset="34419.18">3283 3775 2772 0,'0'0'606'16,"0"0"-375"-16,0 0 113 16,0 0-201-16,0 0-143 0,-165-16-33 15,118 31-314-15,9-5-727 16</inkml:trace>
  <inkml:trace contextRef="#ctx0" brushRef="#br0" timeOffset="34853.86">2409 4066 2342 0,'0'0'815'0,"0"0"-592"15,0 0 134-15,0 0 2 16,0 0-359-16,0 0 0 0,0 0 0 16,20 48 0-1,-13-12 0-15,-1 1 0 16,2-6 0-16,-6-2 0 15,0-6 0-15,-2-9 0 0,0-2 0 16,0-5 0-16,0-7-191 16,-12 0-360-16,1 0-274 0</inkml:trace>
  <inkml:trace contextRef="#ctx0" brushRef="#br0" timeOffset="36120.72">2639 3331 1979 0,'0'0'547'0,"0"0"-393"15,0 0 210-15,0 0-35 16,0 0-138-16,0 0-95 16,0 0 21-16,-23-85-27 15,23 85-24-15,0 0-14 16,0 0-37-16,0 6 2 15,0 8 17-15,-2 8-10 16,2 4-3-16,0 2-21 16,0 4 0-16,-2 3 0 15,2-2 0-15,-2 0 0 16,0-1 0-16,-5-5 0 16,-2-1 0-16,-2-1 0 15,-4-3 0-15,-8 0 0 0,-4-1 0 16,-6 2 0-16,-8 0 0 15,-7-2 0-15,-8 0 0 16,-7-3 0-16,-1 0 0 16,-3-3 0-16,5 1 0 15,6-5 0-15,9-3 0 16,9-2 0-16,9-2 0 16,9-4 0-16,5 0 0 15,6 0 0-15,4 0 0 16,3 0 0-16,2 0 0 15,0 0 0-15,0 0 0 16,0 0 0-16,0 0 0 16,0-3 0-16,7 2 0 15,6-1 0-15,5-1 0 16,6 3 0-16,7 0 0 0,0 0 0 16,0 12 0-16,-4 2 0 15,-2 5 0-15,-7 3 0 16,-5 0 0-16,-4-1 0 15,-6 0 0-15,-3-1 0 16,0 0 0-16,-12-2 0 16,-13 0 0-16,-10-2 0 15,-9 0 0-15,-8-4 0 16,-6-1 0-16,0-7 0 16,2-3 0-16,6-1 0 0,7-1 0 15,7-16 0 1,7-7 0-16,5-1 0 15,6-1 0-15,2-1 0 16,5 5 0-16,7 6 0 0,0 6 0 16,4 4 0-16,0 6 0 15,0 0 0-15,0 0 0 16,0 0 0-16,0 14 0 16,0 4 0-16,0 2 0 15,-8 2 0-15,-2 2 0 16,-7-2 0-16,-4 0 0 15,-4-4 0-15,-2-1 0 16,0-7 0-16,3-5 0 16,2-5 0-16,4 0 0 15,3-4 0-15,3-14 0 0,3-6 0 16,3-6 0-16,-1-4 0 16,2-4 0-16,3 0 0 15,0 0 0-15,-2 6 0 16,-1 8 0-16,1 6 0 15,0 6 0-15,-2 4 0 16,0 1 0-16,-3 4 0 16,-2 1 0-16,-7 0 0 15,-6 2 0-15,-3 0 0 16,-5 0 0-16,1 0 0 16,4 10 0-16,4 0 0 15,2 2 0-15,5-2 0 16,5 1 0-16,3 1 0 15,2 1 0-15,4 3 0 0,2 0 0 16,0 5 0-16,0-2 0 16,8 3 0-16,5-2 0 15,3 0 0-15,-1-2 0 16,3-3 0-16,-1-4 0 16,2-3 0-16,1-2 0 15,2-2 0-15,0-4 0 16,1 0 0-16,-2 0 0 15,4 0 0-15,2-7 0 16,0-8 0-16,0-2 0 16,2-4 0-16,-3 1 0 15,10-8 0-15,-9 5-278 16,-8 0-870-16</inkml:trace>
  <inkml:trace contextRef="#ctx0" brushRef="#br0" timeOffset="36590.49">2074 3384 1846 0,'0'0'668'0,"0"0"-99"15,0 0-74-15,0 0-198 16,0 0-76-16,0 0-221 15,0 0 0-15,3-88 0 16,-3 65 0-16,0 0 0 16,0 2 0-16,-9 0 0 15,3 5 0-15,-3 6 0 16,1 4 0-16,2 4 0 0,-3 2 0 16,1 0 0-1,-6 2 0-15,-1 14 0 16,-1 4 0-16,1 6 0 15,-2 0 0-15,7 4 0 0,0-1 0 16,1 8-68-16,3-5-387 16,-1-7-398-16</inkml:trace>
  <inkml:trace contextRef="#ctx0" brushRef="#br0" timeOffset="36920.47">1464 3531 1846 0,'0'0'1567'0,"0"0"-1328"15,0 0 7-15,0 0-48 16,0 0-198-16,0 0 0 16,0 0 0-16,9 0 0 15,-6 3 0-15,-3-3 0 16,0 0 0-16,0 0 0 16,0 0 0-16,0 3 0 15,2-3 0-15,0 0-98 16,0 0-562-16,2-8-815 0</inkml:trace>
  <inkml:trace contextRef="#ctx0" brushRef="#br1" timeOffset="49136.54">19531 5805 2345 0,'0'0'805'16,"0"0"-300"-16,0 0-240 16,0 0-89-16,0 0-176 0,0 0 0 15,-69 72 0-15,38-36 0 16,-7 4 0 0,5 4 0-16,-5-2 0 15,6 1 0-15,4-3 0 0,8-5 0 16,-3-4 0-16,15-7 0 15,-1-7 0-15,4-8 0 16,0-3 0-16,5-6 0 16,0 0 0-16,0 0 0 15,0 0 0-15,0-6 0 16,14-16-47-16,-1 0-937 16,-1 2-933-16</inkml:trace>
  <inkml:trace contextRef="#ctx0" brushRef="#br1" timeOffset="49404.75">19302 5923 1320 0,'0'0'1117'15,"0"0"-406"-15,0 0-162 16,0 0-150-16,0 0-399 16,0 0 0-16,0 0 0 15,13-14 0-15,1 34 0 16,1 12 0-16,10 4 0 15,-3 6 0-15,5-2 0 16,0 1 0-16,-8-7 0 16,2-6 0-16,-8-7 0 15,-6-7 0-15,-5-5 0 16,3-6 0-16,-5-3 0 0,0 0 0 16,0-7 0-16,0-12-539 15,-5 2-750-15</inkml:trace>
  <inkml:trace contextRef="#ctx0" brushRef="#br1" timeOffset="49621.33">19612 5999 2293 0,'0'0'816'0,"0"0"-176"16,0 0-293-16,0 0-347 15,0 0 0-15,-138 7 0 16,82 4 0-16,0 4 0 0,7-4 0 15,5-1 0-15,3 1 0 16,12-5 0-16,3-2 0 16,12 0 0-16,5-4 0 15,1 0 0-15,-2 0-24 16,-1 0-1173-16</inkml:trace>
  <inkml:trace contextRef="#ctx0" brushRef="#br1" timeOffset="50395.9">18758 6062 2073 0,'0'0'770'15,"0"0"-212"-15,0 0-66 16,0 0-289-16,0 0-203 16,0 0 0-16,15-127 0 15,-15 99 0-15,0-4 0 16,0 2 0-16,0 1 0 16,0 2 0-16,-4 8 0 15,-3 6 0-15,5 6 0 16,0 6 0-16,2 1 0 0,0 0 0 15,0 0 0-15,0 8 0 16,0 12 0-16,0 10 0 16,0 8 0-16,0 3 0 15,0 2 0-15,0-1 0 16,4-2 0-16,7-3 0 16,-1-1 0-16,-4-7 0 15,3 0 0-15,-5-7 0 16,-2-2 0-16,-2-4 0 15,0-4 0-15,0-2 0 16,-4 0 0-16,-13 0 0 16,-10-2 0-16,-11 0 0 15,-3 0 0-15,-3-4 0 16,7-2 0-16,-2-2 0 0,12 0 0 16,10 0 0-16,5-2 0 15,1-7 0-15,9-2 0 16,2 1 0-16,0-1 0 15,0-1 0-15,18 5 0 16,6 3 0-16,3 1 0 16,6 3 0-16,2 0 0 15,-7 5 0-15,-6 7 0 16,-1 2 0-16,-11 4 0 16,0-2 0-16,-10 4 0 15,0 2 0-15,0 1 0 16,-20 2 0-16,-14-1 0 15,-1 1 0-15,-10-4 0 0,-2-2 0 16,7-4 0 0,2-5 0-16,11-3 0 0,2-5 0 15,10-2 0-15,9 0 0 16,-4 0 0-16,6-16 0 16,2 0 0-16,-7-5-527 0</inkml:trace>
  <inkml:trace contextRef="#ctx0" brushRef="#br1" timeOffset="51129.89">18100 6074 2060 0,'0'0'847'0,"0"0"-327"15,0 0-66-15,0 0-239 0,0 0-215 16,0 0 0 0,0 0 0-16,0-22 0 0,4 22 0 15,15 12 0-15,1 6 0 16,7 4 0-16,2-1 0 16,-5 2 0-16,-4-5 0 15,-2-2 0-15,-7-2 0 16,-2-7 0-16,-7 0 0 15,-2-3 0-15,0-1 0 16,-2 2 0-16,-18 2 0 16,-7-2 0-16,-8 5 0 15,-8 2 0-15,-9-2 0 16,6 2 0-16,-1-2 0 16,7-2 0-16,2 0 0 0,14-2 0 15,3-2 0-15,8-2 0 16,7-2 0-16,-4 0 0 15,8 0 0-15,0 0 0 16,-2-7 0-16,-1-7 0 16,1-9 0-16,2-7 0 15,0-6 0-15,-6-8 0 16,6-8 0-16,0-1 0 16,0 2 0-16,-7 6 0 15,7 9 0-15,-2 11 0 16,-4 6 0-16,6 7 0 15,0 4 0-15,0 6 0 16,2 0 0-16,-5 2 0 16,3 0 0-16,0 0 0 15,0 4 0-15,0 16 0 0,0-4-360 16,2-4-1095-16</inkml:trace>
  <inkml:trace contextRef="#ctx0" brushRef="#br1" timeOffset="51361.47">18486 5775 1733 0,'0'0'956'16,"0"0"-429"-16,0 0 64 16,0 0-302-16,0 0-289 15,0 0 0-15,0 0 0 16,-71-5 0-16,22 19 0 15,-7 3 0-15,-9-1 0 16,5 2 0-16,0 1 0 0,6-2 0 16,-8 7 0-16,13-2-455 15,13-5-437-15</inkml:trace>
  <inkml:trace contextRef="#ctx0" brushRef="#br1" timeOffset="51805.15">17556 6055 2433 0,'0'0'773'0,"0"0"-308"16,0 0-40-16,0 0-425 15,0 0 0-15,0 0 0 16,0 0 0-16,-11 102 0 15,5-65 0-15,-6-2 0 16,1-6 0-16,-2-5 0 16,-1-6 0-16,6-6 0 15,-4-8 0-15,-1-4 0 16,7 0 0-16,-6-6 0 16,-1-9 0-16,0-5 0 15,-3 1 0-15,1-3 0 0,1 2 0 16,1 0 0-1,1 6 0-15,6 5 0 0,-1 6 0 16,5 3 0-16,0 0 0 16,-8 0 0-16,4 10 0 15,-5 8 0-15,-3 3 0 16,-1 2 0-16,-1 1 0 16,-1 0 0-16,-2-2 0 15,2-4 0-15,1-4 0 16,-11 4 0-16,5-6 0 15,-2-3-213-15</inkml:trace>
  <inkml:trace contextRef="#ctx0" brushRef="#br1" timeOffset="52299.47">17041 5953 1008 0,'0'0'1305'0,"0"0"-665"16,0 0-338-16,0 0 41 15,0 0-68-15,0 0-154 16,0 0-19-16,0 28-102 16,0 7 0-16,0-1 0 15,0 0 0-15,0-5 0 0,0-2 0 16,0-10 0-16,0-3 0 16,0-7 0-16,0-5 0 15,-4-2-39-15,-16-2-535 16,2-12-611-16</inkml:trace>
  <inkml:trace contextRef="#ctx0" brushRef="#br1" timeOffset="53032.42">16837 5755 2119 0,'0'0'657'0,"0"0"-281"16,0 0 136-16,0 0-197 0,0 0-198 15,0 0-117-15,0 0 0 16,-37-44 0-16,35 48 0 16,0 14 0-1,-2 4 0-15,-5 5 0 0,5 4 0 16,-6 1 0-16,8-2 0 16,-2 0 0-16,4 0 0 15,0-4 0-15,0-2 0 16,0-2 0-16,0 0 0 15,0-3 0-15,0-1 0 16,0-2 0-16,0-2 0 16,0 0 0-16,0 0 0 15,0-2 0-15,0 0 0 16,-5-1 0-16,-8 1 0 16,-5 1 0-16,-11-1 0 0,-13 0 0 15,-12 0 0-15,-10 0 0 16,-17-2 0-16,2 0 0 15,-6-1 0-15,2-2 0 16,0-3 0-16,10-4 0 16,9 0 0-16,1 0 0 15,14 0 0-15,9-8 0 16,11 0 0-16,13-2 0 16,5 2 0-16,11-4 0 15,0 0 0-15,0-2 0 16,9 2 0-16,7 2 0 15,1 3 0-15,6 2 0 16,1 5 0-16,5 0 0 16,-2 0 0-16,0 10 0 0,-5 2 0 15,-6 3 0-15,-10 4 0 16,1 1 0-16,-7 2 0 16,0 2 0-16,-9 2 0 15,-7-2 0-15,-10-2 0 16,1 0 0-16,-4-4 0 15,0-4 0-15,0-1 0 16,5-3 0-16,-3-2 0 16,2-3 0-16,1 2 0 15,4-5 0-15,-5-2 0 16,5 0 0-16,-2 0 0 16,4 0 0-16,1 0 0 15,1-12-171-15,5-7-947 0</inkml:trace>
  <inkml:trace contextRef="#ctx0" brushRef="#br1" timeOffset="53353.78">16029 5722 1766 0,'0'0'966'0,"0"0"-393"15,0 0-120-15,0 0-246 0,0 0-76 16,0 0-131 0,0 0 0-16,-15-30 0 0,15 42 0 15,0 3 0-15,0 4 0 16,5 0 0-16,3-1 0 16,3 3 0-1,-7-6 0-15,4-1 0 0,-8-2 0 16,0-4 0-16,-10 1 0 15,-9-4 0-15,-8 1 0 16,-4-2 0-16,-5 2 0 16,1 2-59-16,6-2-771 15,4 0-797-15</inkml:trace>
  <inkml:trace contextRef="#ctx0" brushRef="#br1" timeOffset="53624">15597 5947 2131 0,'0'0'858'15,"0"0"-296"-15,0 0-17 16,0 0-545-16,0 0 0 16,0 0 0-16,0 0 0 15,0 11 0-15,7 19 0 16,-3 2 0-16,-2 1 0 15,-2 0 0-15,0-1 0 16,0-5 0-16,0-6 0 16,-2-5 0-16,-9-7 0 15,5-4 0-15,-15-5-77 0,7 0-652 16,-1-14-799-16</inkml:trace>
  <inkml:trace contextRef="#ctx0" brushRef="#br1" timeOffset="54103.27">15454 5770 2039 0,'0'0'663'15,"0"0"-280"-15,0 0 255 16,0 0-265-16,0 0-373 16,0 0 0-16,0 0 0 15,-22-49 0-15,15 61 0 16,-4 10 0-16,2 5 0 0,0 8 0 15,3 2 0 1,-3 2 0-16,9 0 0 0,0 0 0 16,0-1 0-16,0-1 0 15,0-1 0-15,0-2 0 16,0-2 0-16,2 0 0 16,5-2 0-16,-7-2 0 15,0-2 0-15,0 1 0 16,0-4 0-16,0-1 0 15,-9 0 0-15,-5-3 0 0,1-4 0 16,-1 0 0 0,-1-8 0-16,-3-3 0 0,-4-1 0 15,4-3 0-15,0 0 0 16,1-5 0-16,-4-11 0 16,6-5 0-16,1-8 0 15,6-7 0-15,-1-3 0 16,4-2 0-16,0 5 0 15,5 4 0-15,0 11 0 16,0 4 0-16,23 7 0 16,12 8 0-16,3-1 0 15,-9 3-1148-15</inkml:trace>
  <inkml:trace contextRef="#ctx0" brushRef="#br1" timeOffset="55135.05">15037 5944 998 0,'0'0'1208'16,"0"0"-675"-16,0 0-221 15,0 0-17-15,0 0-100 16,0 0-69-16,0 0 9 16,-106-24-42-16,85 36-12 0,4 5-17 15,3 1-34-15,1 5-4 16,11-4-26-16,0 4 0 16,2-3 0-16,0-2 0 15,4-4 0-15,11-2 0 16,6-2 0-16,-4-5 0 15,-1-3 0-15,-5 1 0 16,-4-1 0-16,0-2 0 16,-5 0 0-16,-2 2 0 15,0-2 0-15,0 2 0 0,-11 1 0 16,-16 2 0-16,-9 1 0 16,-15 0 0-16,-5-3 0 15,-2 0 0-15,2-1 0 16,12-2 0-16,9 0 0 15,12 0 0-15,7-5 0 16,7-2 0-16,7 1 0 16,2 2 0-16,0 4 0 15,0 0 0-15,9 0 0 16,7 5 0-16,-1 14 0 16,1 0 0-16,-1 6 0 15,-1 1 0-15,-3 1 0 16,-9-1 0-16,-2 1 0 15,0 1 0-15,0-4 0 16,-13 1 0-16,-7-5 0 0,-7-6 0 16,-4-2 0-16,-5-7 0 15,5 0 0-15,0-5 0 16,2 0 0-16,4 0 0 16,8-12 0-16,-1-7 0 15,5-4 0-15,1-4 0 16,1-3 0-16,7 1 0 15,2-5 0-15,2 5 0 16,0 0 0-16,0 6 0 16,6 2 0-16,7 4 0 15,3 3 0-15,-1-1 0 16,12-2 0-16,-4 3-778 16,-3-2-900-16</inkml:trace>
  <inkml:trace contextRef="#ctx0" brushRef="#br1" timeOffset="55330.71">14547 5805 1839 0,'0'0'1318'0,"0"0"-631"16,0 0-435-16,0 0-252 15,0 0 0-15,0 0 0 16,0 0 0-16,2-16 0 15,-2 16 0-15,-4 0 0 0,-9 7-152 16,-8 0-1194-16</inkml:trace>
  <inkml:trace contextRef="#ctx0" brushRef="#br1" timeOffset="57212.83">13479 6188 1295 0,'0'0'839'15,"0"0"-461"-15,0 0 117 16,0 0-154-16,0 0-38 15,0 0-48-15,0 0-65 16,0-12-190-16,0 0 0 16,7-4 0-16,-3-4 0 15,6-4 0-15,-2-6 0 16,5-3 0-16,1-1 0 16,-3-2 0-16,3 2 0 0,-8 4 0 15,5 6 0 1,-1 6 0-16,-6 7 0 15,-2 2 0-15,5 6 0 0,-3 3 0 16,-2 0 0-16,10 0 0 16,-6 0 0-16,12 12 0 15,0-1 0-15,2 5 0 16,4 0 0-16,1 4 0 16,-3 0 0-16,-1 1 0 15,-6 0 0-15,-7-3 0 16,0 1 0-16,-8-3 0 15,0 0 0-15,0-4 0 16,-2 2 0-16,-17-2 0 16,-1-1 0-16,-11 2 0 15,-7-3 0-15,-2 2 0 0,-5-2 0 16,1 0 0-16,1 2 0 16,1 0 0-16,0 0 0 15,9 3 0-15,-1-2 0 16,8 3 0-16,3 2 0 15,5 2 0-15,5 1 0 16,1-2 0-16,6 5 0 16,-3 0 0-16,9 2 0 15,0 3 0-15,0 0 0 16,0 1 0-16,11 3 0 16,7-6 0-16,7 2 0 15,4-5 0-15,0-5 0 16,-3-4 0-16,-4-5 0 15,1-6 0-15,-10-4 0 0,-1 0 0 16,-4 0 0-16,1-4 0 16,-2-12 0-16,2-5 0 15,-7-2 0-15,0-7 0 16,-2-6 0-16,0-2 0 16,-2-2 0-16,-12 1 0 15,1 3 0-15,-2 6 0 16,1 5 0-16,1 2 0 15,-3 5 0-15,3 4 0 16,-3 3 0-16,-1-1 0 16,-1 5 0-16,-3 0 0 15,6 4 0-15,1 3 0 16,-1 0 0-16,1 0 0 16,-3 10 0-16,-6 4 0 15,3 0 0-15,-6 0 0 0,6-2 0 16,-3-4 0-16,6 0 0 15,3-4 0-15,1-1 0 16,6-3 0-16,0 0 0 16,3 0 0-16,2 0 0 15,-5-5 0-15,3-5 0 16,-6-4 0-16,8-2 0 16,-4 0 0-16,1-2 0 15,3 1 0-15,2 0 0 16,0 2 0-16,0 6 0 15,0 4 0-15,-2 0 0 0,2 5 0 16,0 0 0-16,0 0 0 16,0 5 0-1,-2 12 0-15,0 9 0 0,-8 2 0 16,-3 2 0-16,-7-1 0 16,-7 0 0-16,-11-5 0 15,3-3 0-15,-7-10 0 16,-3-4 0-16,5-6 0 15,4-1 0-15,12 0 0 16,12-14 0-16,10-2-189 16,2-2-983-16</inkml:trace>
  <inkml:trace contextRef="#ctx0" brushRef="#br1" timeOffset="57447.45">13793 6254 26 0,'0'0'2567'15,"0"0"-1947"-15,0 0-145 16,0 0-67-16,0 0-408 16,0 0 0-16,0 0 0 15,14 18 0-15,-14-18 0 16,0 0 0-16,-6 0 0 0,-35 0 0 15,1 0-530 1,-2-2-2530-16</inkml:trace>
  <inkml:trace contextRef="#ctx0" brushRef="#br1" timeOffset="57893.14">12407 5886 2174 0,'0'0'833'16,"0"0"-341"-16,0 0-113 15,0 0-161-15,0 0-218 16,0 0 0-16,0 0 0 16,25-51 0-16,-25 70 0 15,0 13 0-15,0 11 0 16,0 7 0-16,0 3 0 15,0-3 0-15,0-8 0 0,2-9 0 16,-2-8 0-16,0-9 0 16,0-8 0-16,0-6 0 15,0-2 0 1,0 0 0-16,-18-20-86 16,-7-6-860-16,8-3-1678 0</inkml:trace>
  <inkml:trace contextRef="#ctx0" brushRef="#br1" timeOffset="58503.77">12177 5784 1787 0,'0'0'1013'0,"0"0"-535"16,0 0-161-16,0 0 36 0,0 0-205 16,0 0-148-16,0 0 0 15,-44 70 0-15,30-24 0 16,1 0 0-16,9 0 0 15,2 0 0-15,2-6 0 16,0-5 0-16,2-6 0 16,13-5 0-16,1-8 0 15,4-7 0-15,-2-4 0 16,-5-3 0-16,1-2 0 16,-8 0 0-16,5 0 0 15,-6 0 0-15,-5 0 0 16,0 0 0-16,0 0 0 15,0 0 0-15,-14 2 0 16,-10 4 0-16,-18 2 0 16,-10 2 0-16,-10 0 0 0,-1-2 0 15,10-4 0-15,4-1 0 16,18-3 0-16,11 0 0 16,9 0 0-16,9-11 0 15,2 2 0-15,0-3 0 16,6 5 0-16,9 0 0 15,8 4 0-15,-3 1 0 16,5 2 0-16,-6 0 0 16,2 5 0-16,-8 9 0 15,-4 3 0-15,-9 1 0 16,0 5 0-16,0 0 0 16,-7 7 0-16,-17 0 0 15,-7 4 0-15,-10-1 0 16,-3-4 0-16,-3 0 0 15,-2-9 0-15,6-3 0 0,8-6 0 16,8-3 0-16,4-2 0 16,13-6 0-16,3 0 0 15,5 0 0-15,2-14 0 16,0-4-54-16,0-2-910 0</inkml:trace>
  <inkml:trace contextRef="#ctx0" brushRef="#br1" timeOffset="59591.67">11276 6328 1945 0,'0'0'966'0,"0"0"-413"16,0 0-61-16,0 0-352 0,0 0-140 15,0 0 0-15,0 0 0 16,56-90 0-16,-33 68 0 15,-3-3 0-15,5-4 0 16,-1-1 0-16,0-3 0 16,3 0 0-16,2-1 0 15,-2 1 0-15,-2 4 0 16,-6 3 0-16,-5 7 0 16,1 6 0-16,-7 1 0 0,-4 9 0 15,-2 1 0 1,-2 2 0-16,2 0 0 0,5 0 0 15,-1 2 0-15,4 13 0 16,3 5 0-16,-2 6 0 16,-2 1 0-16,-9 2 0 15,0-2 0-15,-2-1 0 16,-25-3 0-16,-4-7 0 16,-12-2 0-16,-3-9 0 15,-6-2 0-15,10-3 0 16,4 0 0-16,9-8 0 15,7-8 0-15,6-2 0 16,3-2 0-16,3 0 0 16,8 6 0-16,0 3 0 15,2 6 0-15,0 5 0 0,0 0 0 16,0 0 0-16,0 9 0 16,0 12 0-16,0 3 0 15,-2 2 0-15,-11 0 0 16,-12-3 0-16,1-2 0 15,-10-3 0-15,5-8 0 16,2-4 0-16,8-6 0 16,3 0 0-16,3 0 0 15,3-14 0-15,6-6 0 16,0-8 0-16,-1-4 0 16,3-7 0-16,2-3 0 15,0 0 0-15,0 5 0 16,0 3 0-16,0 8 0 15,0 9 0-15,0 9 0 0,0 6 0 16,0 2 0-16,0 0 0 16,2 12 0-16,9 10 0 15,1 8 0-15,1 5 0 16,-2 4 0-16,-2 2 0 16,0 0 0-16,-5 2 0 15,5-3 0-15,-4 1 0 16,2-4 0-16,-3-2 0 15,0 0 0-15,3-3 0 16,-3-2 0-16,1-3 0 16,-5-5 0-16,0-4 0 0,0-3 0 15,0-4 0 1,0-2 0-16,0 2 0 0,-2-6 0 16,-10 4 0-1,6-3 0-15,-5 0 0 0,-5 0 0 16,-1-3 0-16,-6 2 0 15,-4-5 0-15,-2 0 0 16,0 0 0-16,5 0 0 16,-1-5 0-16,1-4 0 15,8-5 0-15,1-2 0 16,3-3 0-16,6-1 0 16,4 1 0-16,2-1 0 15,0 1 0-15,0 2 0 16,2 3 0-16,4 2 0 15,6-1 0-15,-1 4 0 0,-5-1 0 16,8-1 0-16,-5 5-60 16,-7-4-2106-16</inkml:trace>
  <inkml:trace contextRef="#ctx0" brushRef="#br1" timeOffset="60211.32">10331 6210 1450 0,'0'0'794'15,"0"0"-186"-15,0 0-76 16,0 0-162-16,0 0-28 15,0 0-342-15,0 0 0 16,0-58 0-16,0 58 0 16,0 12 0-16,0 15 0 15,0 4 0-15,0 8 0 16,0 0 0-16,-2-1 0 16,0-4 0-16,-2-7 0 15,-3-8 0-15,7-7 0 16,-2-3 0-16,0-7 0 0,-8-2 0 15,6 0 0-15,-23-9-162 16,6-9-740-16,-6-5-1105 0</inkml:trace>
  <inkml:trace contextRef="#ctx0" brushRef="#br1" timeOffset="60615.4">9984 6038 1892 0,'0'0'719'16,"0"0"-250"-16,0 0-167 0,0 0-26 16,0 0-112-16,0 0-80 15,0 0 55-15,-4 46-88 16,2-17-51-16,2 6 0 16,0 1 0-16,0 0 0 15,0-2 0-15,0 0 0 16,2-6 0-16,-2 1 0 15,0-6 0-15,0 0 0 16,0-5 0-16,-16 0 0 16,-7-3 0-16,-5 2 0 15,-13 0 0-15,-5-3 0 16,-8 3 0-16,-6-4 0 16,0-2 0-16,6-1 0 15,8-2 0-15,7-2 0 0,10-2 0 16,8-2 0-16,7 0 0 15,7-2 0-15,3 0 0 16,4 0 0-16,0 0 0 16,0 0 0-16,11-20-44 15,9 2-835 1,-2 0-754-16</inkml:trace>
  <inkml:trace contextRef="#ctx0" brushRef="#br1" timeOffset="60836">9621 6292 791 0,'0'0'1583'0,"0"0"-976"16,0 0-119-16,0 0-20 0,0 0-309 15,0 0-159 1,0 0 0-16,6 32 0 0,-4-3 0 16,8-1 0-16,-8-2 0 15,0-5 0-15,-2-4 0 16,0-5 0-16,0-7 0 15,0-2 0-15,-27-3-90 16,-2 0-660-16,0-12-814 0</inkml:trace>
  <inkml:trace contextRef="#ctx0" brushRef="#br1" timeOffset="61551.62">9027 6411 2051 0,'0'0'893'16,"0"0"-420"-16,0 0-107 15,0 0-53-15,0 0-313 16,0 0 0-16,0 0 0 16,35-109 0-16,-16 79 0 15,1-4 0-15,7-1 0 16,-2 0 0-16,-1 0 0 15,-2 6 0-15,-6 3 0 16,2 5 0-16,-7 7 0 0,-4 7 0 16,-1 3 0-1,-1 4 0-15,3 0 0 0,4 0 0 16,3 11 0-16,3 6 0 16,3-2 0-16,-2 2 0 15,-3-3 0-15,-1 2 0 16,-1-2 0-16,-3 0 0 15,-2-2 0-15,-5 2 0 16,-1-2 0-16,-3 3 0 16,0-6 0-16,0 1 0 15,-7 0 0-15,-17-2 0 16,-10 2 0-16,-15-2 0 16,-9 0 0-16,-6 1 0 15,-1-4 0-15,5 3 0 16,6-1 0-16,11-4 0 0,12-1 0 15,12 0 0-15,5-2 0 16,5 0 0-16,5 0 0 16,-3 0 0-16,3-7 0 15,-6-6 0-15,6-1 0 16,-2-5 0-16,-1-6 0 16,-5-3 0-16,8-6 0 15,-7-3 0-15,7-2 0 16,-6-1 0-16,6 0 0 15,-5 4 0-15,7 5 0 16,-4 8 0-16,4 4 0 16,-4 8 0-16,6 2 0 15,-2 7 0-15,2 1 0 16,0 1 0-16,0 0 0 16,0 0 0-16,0 0 0 0,0 12 0 15,0 9 0-15,16 27 0 16,-1-4-215-16,-1-4-861 0</inkml:trace>
  <inkml:trace contextRef="#ctx0" brushRef="#br1" timeOffset="61778.71">8952 6474 2450 0,'0'0'752'0,"0"0"-194"15,0 0-222-15,0 0-336 16,0 0 0-16,0 0 0 0,0 0 0 16,20 34 0-1,-20-34 0-15,0 0 0 0,0 0 0 16,0 0 0-16,0-1 0 16,-16-23 0-16,-2 2-534 15,-1-4-729-15</inkml:trace>
  <inkml:trace contextRef="#ctx0" brushRef="#br1" timeOffset="62485.63">8464 6078 1987 0,'0'0'819'0,"0"0"-294"16,0 0-56-16,0 0-259 15,0 0-124-15,0 0-86 16,0 0 0-16,19 70 0 16,-11-42 0-16,-8-1 0 15,0-1 0-15,0-3 0 16,-8-5 0-16,-11-4 0 16,-4-2 0-16,-1-4 0 15,-3-5 0-15,7-3 0 16,0 0 0-16,7-5 0 15,1-10 0-15,6-8 0 16,-1-1 0-16,5-6 0 0,2-2 0 16,0-1 0-16,0-1 0 15,0 7 0-15,0 3 0 16,0 5 0-16,0 3 0 16,-2 5 0-16,-10 1 0 15,-5-1 0-15,-6 8 0 16,1 1 0-16,-3 2 0 15,-4 0 0-15,1 0 0 16,-1 5 0-16,2 6 0 16,0-1 0-16,7 0 0 15,-3 2 0-15,4-2 0 16,3 1 0-16,3-1 0 16,1 1 0-16,1 1 0 15,7-3 0-15,0 3 0 0,-1 1 0 16,3-1 0-16,2 0 0 15,0 2 0-15,0 0 0 16,0-2 0-16,0 3 0 16,7-6 0-16,1 1 0 15,6-3 0-15,-1 2 0 16,2-5 0-16,6-2 0 16,1-2 0-16,3 0 0 15,6 0 0-15,5 0 0 16,1-10 0-16,1 2 0 15,-5 2 0-15,4 2 0 16,-8 4 0-16,-8 0 0 0,0 0 0 16,-13 0-224-1,2 8-644-15,-8-3-591 0</inkml:trace>
  <inkml:trace contextRef="#ctx0" brushRef="#br1" timeOffset="62694.16">8356 6585 2464 0,'0'0'763'16,"0"0"-186"-16,0 0-285 16,0 0-292-16,0 0 0 0,0 0 0 15,0 0 0-15,23 24 0 16,-23-24 0-16,0-19 0 15,0-2-138-15,0-7-768 16</inkml:trace>
  <inkml:trace contextRef="#ctx0" brushRef="#br1" timeOffset="62910.24">8279 5704 2105 0,'0'0'869'0,"0"0"-500"16,0 0-27-16,0 0-79 15,-123 11-115-15,85-2-148 16,2 5 0 0,9-5 0-16,6-1 0 0,0 4 0 15,5-2-481-15,8-5-934 0</inkml:trace>
  <inkml:trace contextRef="#ctx0" brushRef="#br1" timeOffset="64287.91">6734 6508 1483 0,'0'0'797'16,"0"0"-336"-16,0 0-134 15,0 0-19-15,0 0-54 16,0 0-10-16,0 0-22 16,44-8-222-16,-17-6 0 15,4 0 0-15,7-1 0 16,3-1 0-16,3-2 0 16,3-1 0-16,-3 1 0 15,1-1 0-15,-5-2 0 16,-2 1 0-16,-5 3 0 15,-2-4 0-15,-4 5 0 0,-2 2 0 16,-7 5 0-16,-3-2 0 16,-1 5 0-16,-10 3 0 15,3 3 0-15,-5 0 0 16,-2 0 0-16,0 0 0 16,0 0 0-16,0 0 0 15,0 0 0-15,0 0 0 16,-9 0 0-16,-9 0 0 15,-13 9 0-15,-11 3 0 16,-12 2 0-16,-10 0 0 16,-5 0 0-16,-1 1 0 15,1-2 0-15,5 0 0 16,1-4 0-16,5 2 0 16,5-4 0-16,4 0 0 0,4-4 0 15,5 1 0 1,7-1 0-16,6-1 0 0,2-2 0 15,12 2 0-15,2-2 0 16,4 0 0-16,3 0 0 16,2 0 0-16,-3 0 0 15,5-2 0-15,0-10 0 16,-2-2 0-16,2-6 0 16,0-4 0-16,0-7 0 15,0-1 0-15,0-6 0 16,0 1 0-16,0-4 0 0,0 3 0 15,0 6 0 1,-3 8 0-16,1 5 0 16,0 11 0-16,0 5 0 15,2 3 0-15,0 0 0 0,0 0 0 16,-3 0 0-16,1 3 0 16,-2 13 0-16,-7 16 0 15,-3-3-679-15,1-5-613 16</inkml:trace>
  <inkml:trace contextRef="#ctx0" brushRef="#br1" timeOffset="65382.84">6080 6053 1348 0,'0'0'1147'15,"0"0"-612"-15,0 0-6 16,0 0-157-16,-48-121-207 15,38 101-165-15,4 5 0 16,4 7 0-16,2 5 0 16,0 0 0-16,0 3 0 15,0 0 0-15,0 0 0 16,0 0 0-16,0 8 0 16,2 8 0-16,10 9 0 15,3 4 0-15,1 5 0 16,1 5 0-16,1 1 0 15,2 2 0-15,-4-4 0 0,2-1 0 16,-3 1 0-16,-4-6 0 16,-4-2 0-16,0-7 0 15,-5-3 0-15,-2-5 0 16,0-4 0-16,-2-4 0 16,-12-4 0-16,-1-1 0 15,-3-2 0-15,-4 0 0 16,-3-7 0-16,1-12 0 15,-3-3 0-15,0-4 0 16,2-2 0-16,4 2 0 16,2 4 0-16,9 6 0 15,2 4 0-15,4 6 0 16,4 4 0-16,0 2 0 16,0 0 0-16,0 0 0 15,0 14 0-15,0 6 0 0,4 2 0 16,1 6 0-16,-2-2 0 15,-3 2 0-15,0-3 0 16,0-6 0-16,-8-3 0 16,-3-1 0-16,-4-7 0 15,-1-2 0-15,1-5 0 16,-3-1 0-16,-3 0 0 16,8-1 0-16,-5-13 0 15,3-3 0-15,1 0 0 16,3-6 0-16,1 0 0 0,0-4 0 15,1 3 0 1,5 5 0-16,0-1 0 0,-1 11 0 16,0-1 0-1,1 3 0-15,-3 4 0 16,3 1 0-16,0 0 0 0,-6 0 0 16,-1 2 0-16,3 0 0 15,-8 0 0-15,-2 0 0 16,0 0 0-16,-2 6 0 15,0 4 0-15,2-3 0 16,1 2 0-16,1-1 0 16,5 0 0-16,1-1 0 15,4-4 0-15,-1 3 0 16,5-3 0-16,-2 4 0 16,0 0 0-16,-2 2 0 0,2-1 0 15,0 0 0-15,-1 1 0 16,5-2 0-16,0 1 0 15,0 1 0-15,0 0 0 16,0 2 0-16,5 1 0 16,3-3 0-16,8 3 0 15,-3-2 0-15,6-2 0 16,-1-1 0-16,1-4 0 16,4-1 0-16,-1 0 0 15,5-2 0-15,0 0 0 16,-3 0 0-16,-2-4 0 15,1-3 0-15,-4-5 0 16,6-1 0-16,-2 3 0 0,-3 3 0 16,-3 0 0-1,-1 7 0-15,-3 0 0 0,1 0-348 16,-3 10-606-16,-7-1-1140 0</inkml:trace>
  <inkml:trace contextRef="#ctx0" brushRef="#br1" timeOffset="65607.42">5918 6667 2336 0,'0'0'973'16,"0"0"-501"-16,0 0-157 15,0 0-315-15,0 0 0 16,0 0 0-16,0 0 0 0,2 0 0 15,-2 0 0-15,0 0 0 16,0 0 0-16,-4-8 0 16,-12-18 0-16,1 0-646 15,-4-3-842-15</inkml:trace>
  <inkml:trace contextRef="#ctx0" brushRef="#br1" timeOffset="66001.48">5243 5823 1187 0,'0'0'763'15,"0"0"-248"-15,0 0-55 16,0 0-174-16,0 0-17 16,0 0-17-16,0 0-46 15,-92 102-48-15,68-64-158 16,-1 5 0-16,2 3 0 16,6 1 0-16,3 6 0 15,8 3 0-15,6 2 0 0,0 2 0 16,2 3 0-16,18-3 0 15,5-2 0-15,-1-6 0 16,3-10 0-16,-3-7 0 16,-3-12 0-16,-4-7 0 15,-1-7 0-15,-7-8 0 16,-3-1-897-16</inkml:trace>
  <inkml:trace contextRef="#ctx0" brushRef="#br1" timeOffset="66636.17">7382 5861 1167 0,'0'0'751'15,"0"0"-254"-15,0 0-153 16,0 0-20-16,0 0-47 16,0 0-41-16,0 0-61 15,112 86-17-15,-83-50 9 0,-2 6-167 16,0 7 0 0,-8 1 0-16,2 2 0 0,-8 6 0 15,-4 0 0-15,-7 0 0 16,-2 1 0-16,0-3 0 15,-11-1 0-15,-13-9 0 16,-7-1 0-16,-8-9 0 16,1-8 0-16,-1-9 0 15,0-10 0-15,1-4 0 16,-6-5 0-16,3 0-167 16,12-5-1739-16</inkml:trace>
  <inkml:trace contextRef="#ctx0" brushRef="#br1" timeOffset="67747.64">4815 6066 937 0,'0'0'1119'0,"0"0"-516"16,0 0-82-16,0 0-165 0,0 0-57 15,0 0-38-15,0-32-261 16,0 32 0-16,0 0 0 16,0 0 0-16,0 0 0 15,0 0 0-15,0 0 0 16,0 12 0-16,4 8 0 15,-2 8 0-15,7 3 0 16,-3 3 0-16,-1 1 0 16,-2-3 0-16,-3-4 0 15,0-2 0-15,-10-2 0 16,-17-4 0-16,-10-2 0 16,-12-4 0-16,0-2 0 0,-7-1 0 15,7-6 0-15,9 0 0 16,6-3 0-16,12-2 0 15,5 0 0-15,5 0 0 16,3 0 0-16,5 0 0 16,2 0 0-16,2 0 0 15,0-19-141-15,0 5-693 16,4-6-1512-16</inkml:trace>
  <inkml:trace contextRef="#ctx0" brushRef="#br1" timeOffset="67987.27">4574 6062 1390 0,'0'0'1160'0,"0"0"-653"0,0 0 3 16,0 0-136-16,0 0-219 16,0 0-155-16,0 0 0 15,0 5 0-15,0 22 0 16,0 1 0-16,0 2 0 15,0-4 0-15,0-4 0 16,0-6 0-16,-2-3 0 16,-8-4 0-16,-11-3-42 15,0-1-534-15,-1-5-397 0</inkml:trace>
  <inkml:trace contextRef="#ctx0" brushRef="#br1" timeOffset="68339.2">4315 6106 2246 0,'0'0'649'16,"0"0"-326"-16,0 0 209 15,0 0-331-15,0 0-56 16,0 0-145-16,0 0 0 16,-17 126 0-16,5-94 0 15,-5-4 0-15,-4-6 0 16,1-3 0-16,-2-10 0 15,0-5 0-15,1-4 0 0,4 0 0 16,-3-8 0 0,-1-10 0-16,4-6 0 15,-1-2 0-15,-3-2 0 16,4 2 0-16,-1 6 0 16,5 4 0-16,7 10 0 15,-2 6 0-15,6 0 0 0,0 17 0 16,-5 8 0-16,5 5 0 15,-4 4 0-15,-4 2 0 16,-3 6 0-16,2-8-24 16,-3-8-1007-16</inkml:trace>
  <inkml:trace contextRef="#ctx0" brushRef="#br1" timeOffset="68586.87">3598 6597 3052 0,'0'0'564'15,"0"0"-396"-15,0 0 144 16,0 0-312-16,0 0 0 16,0 0 0-16,0 106 0 15,0-64 0-15,0-3 0 16,-3-6 0-16,-2-8 0 15,3-7 0-15,0-10 0 16,-4-8-186-16,-1 0-299 16,0-7-250-16</inkml:trace>
  <inkml:trace contextRef="#ctx0" brushRef="#br1" timeOffset="69932.45">3746 5724 2259 0,'0'0'328'0,"0"0"-29"15,0 0 66-15,0-114 5 16,-2 96-141-16,0 9-86 16,0 4-40-16,2 5-103 15,0 0 0-15,0 0 0 16,0 5 0-16,0 11 0 15,0 7 0-15,0 4 0 16,0 4 0-16,0 1 0 0,0 3 0 16,0-3 0-16,0 0 0 15,0-1 0 1,0-4 0-16,0-3 0 0,0-1 0 16,-11-2 0-16,-1-3 0 15,-5 2 0-15,-6-3 0 16,-6-2 0-16,-6 3 0 15,-7-2 0-15,-7 0 0 16,-5 1 0-16,-4-1 0 16,-2-5 0-16,2-1 0 15,5-3 0-15,1-3 0 0,8-2 0 16,3-2 0 0,8 0 0-16,6 0 0 15,8 0 0-15,5 0 0 16,5-6 0-16,5 1 0 0,-1 3 0 15,5 1 0-15,0-1 0 16,0 2 0-16,0 0 0 16,0 0 0-16,5 0 0 15,8 0 0-15,9 2 0 16,7 10 0-16,0 4 0 16,5 2 0-16,-7 2 0 15,-6 0 0-15,-3-2 0 16,-7 0 0-16,-1-1 0 0,-8-5 0 15,-2 2 0 1,0-2 0-16,-4 1 0 0,-15-1 0 16,-3 2 0-16,-5 1 0 15,-4-3 0-15,-5-2 0 16,1-5 0-16,-3-1 0 16,3-4 0-16,1 0 0 15,5 0 0-15,5-12 0 16,1-3 0-16,3-10 0 15,2 1 0-15,4-4 0 16,1 2 0-16,7 1 0 16,-1 6 0-16,4 7 0 15,3 4 0-15,0 6 0 16,0 2 0-16,0 0 0 16,0 2 0-16,3 11 0 0,4 6 0 15,-1 3 0-15,-1 0 0 16,-5-1 0-16,0 0 0 15,0-1 0-15,-13-2 0 16,-8-2 0-16,-1-1 0 16,-1-6 0-16,6-2 0 15,-1-6 0-15,5-1 0 16,2 0 0-16,-1-5 0 16,2-12 0-16,-4-5 0 15,3-6 0-15,-5-4 0 16,3-4 0-16,0 2 0 15,1 6 0-15,1 4 0 16,5 6 0-16,-4 8 0 16,6 0 0-16,-3 3 0 0,-1 4 0 15,-2-1 0-15,-3 1 0 16,-3 3 0-16,-1 0 0 16,-1 0 0-16,0 0 0 15,-2 5 0-15,2 2 0 16,-2 4 0-16,4-3 0 15,-1 2 0-15,3-2 0 16,3-1 0-16,0 2 0 16,4-1 0-16,1 2 0 15,3 2 0-15,1 2 0 16,2 0 0-16,0 2 0 0,0 2 0 16,15-1 0-1,2 3 0-15,3-5 0 16,1 1 0-16,0-1 0 15,-3-6 0-15,-1-1 0 0,-3-1 0 16,1-4 0-16,-1-1 0 16,-1-2 0-16,2 0 0 15,4 0 0-15,1-14 0 16,-1-1 0-16,4-4 0 16,-5-1 0-16,-1-2 0 15,0-2 0-15,-7 2 0 16,6-4 0-16,-5 4-341 15,-4 0-756-15</inkml:trace>
  <inkml:trace contextRef="#ctx0" brushRef="#br1" timeOffset="70254.73">3347 5700 2067 0,'0'0'750'16,"0"0"-204"-16,0 0-33 0,0 0-293 15,0 0-220-15,0 0 0 16,-44-104 0-16,38 99 0 15,-2 5 0-15,4 0 0 16,0 0 0-16,-1 19 0 16,-1 7 0-16,-4 4 0 15,-3 4 0-15,-18 11-111 16,0-9-505-16,2-8-385 0</inkml:trace>
  <inkml:trace contextRef="#ctx0" brushRef="#br1" timeOffset="70425.87">2832 5722 1986 0,'0'0'977'0,"0"0"-854"15,0 0-104-15,0 0-19 16,0 0-299-16,0 0-837 0</inkml:trace>
  <inkml:trace contextRef="#ctx0" brushRef="#br1" timeOffset="70615.36">2587 5745 1982 0,'0'0'922'0,"0"0"-409"15,0 0-25-15,0 0-297 16,0 0-191-16,0 0 0 0,-118 25 0 16,94-18 0-16,2 7 0 15,6 0-260-15,5-3-761 0</inkml:trace>
  <inkml:trace contextRef="#ctx0" brushRef="#br1" timeOffset="71464.12">1618 6453 1505 0,'0'0'611'0,"0"0"-282"16,0 0 212-16,0 0-219 0,0 0-96 15,0 0-33-15,0 0-53 16,0-21-59-16,13 5 1 16,9-5-16-16,5-4-66 15,6-7 0-15,4-2 0 16,0-4 0-16,3-6 0 16,1 0 0-16,-3-1 0 15,-3 6 0-15,-2 2 0 16,-8 8 0-16,-4 5 0 15,-11 8 0-15,-3 6 0 16,-5 3 0-16,-2 3 0 16,0 4 0-16,0 0 0 15,0 0 0-15,0 0 0 16,0 0 0-16,0 0 0 0,0 0 0 16,-2 3 0-1,-13 10 0-15,-8 3 0 0,-10 5 0 16,-10 0 0-16,-6 2 0 15,-9-1 0-15,0 0 0 16,-2-2 0-16,4 0 0 16,7-4 0-16,7-2 0 15,9-4 0-15,6-2 0 16,9-4 0-16,4-1 0 16,8-3 0-16,2 0 0 15,2 0 0-15,-1 0 0 16,-2 0 0-16,1-5 0 15,-1-7 0-15,1-3 0 16,2-6 0-16,-2-5 0 16,2-8 0-16,-3-4 0 0,0-5 0 15,1 0 0-15,-1 0 0 16,1 6 0-16,2 8 0 16,2 9 0-16,0 6 0 15,0 8 0-15,0 5 0 16,0 1 0-16,0 0 0 15,0 0 0-15,0 12 0 16,0 21 0-16,6-3-360 16,-4-5-932-16</inkml:trace>
  <inkml:trace contextRef="#ctx0" brushRef="#br1" timeOffset="72430.2">1139 5770 1850 0,'0'0'667'0,"0"0"-205"16,0 0 67-16,0 0-67 16,-12-109-336-16,10 94-126 15,0 8 0-15,2 2 0 16,0 3 0-16,-2 2 0 15,2 0 0-15,0 10 0 16,0 12 0-16,13 13 0 0,3 7 0 16,1 4 0-16,-1 4 0 15,-5-1 0-15,-4 2 0 16,-2-5 0-16,-3-4 0 16,-2-5 0-16,0-5 0 15,0-8 0-15,-7-6 0 16,-4-9 0-16,-2-2 0 15,-1-5 0-15,-1-2 0 16,-4 0 0-16,0-9 0 16,-6-12 0-16,1-4 0 15,-1-2 0-15,-2-6 0 16,4 5 0-16,8 2 0 16,2 7 0-16,8 8 0 0,3 5 0 15,2 6 0 1,0 0 0-16,0 6 0 0,4 17 0 15,6 1 0-15,-1 6 0 16,-3 0 0-16,-4 0 0 16,-2-2 0-16,0-3 0 15,-4-4 0-15,-9-5 0 16,-5-2 0-16,3-7 0 16,-4-4 0-16,4-3 0 15,-1 0 0-15,3-3 0 16,-1-14 0-16,-1-5 0 15,1-2 0-15,-1-6 0 0,-1-5 0 16,3 1 0 0,-1 2 0-16,3 2 0 0,3 6 0 15,0 4 0-15,2 6 0 16,2 6 0-16,-1 4 0 16,1 4 0-16,2 0 0 15,-3 0 0-15,0 0 0 16,1 0 0-16,-5 0 0 15,-2 3 0-15,-2 8 0 16,2 3 0-16,-1 2 0 16,3 5 0-16,3 0 0 15,-1 1 0-15,5 0 0 16,0-1 0-16,2-2 0 0,0-2 0 16,0-2 0-1,0-2 0-15,0-5 0 0,0 0 0 16,0-6 0-16,0 1 0 15,2-3 0-15,3 3 0 16,3-1 0-16,5 0 0 16,5 0 0-16,1 1 0 15,2-1 0-15,0-2 0 16,1 0 0-16,1 0 0 16,-2 0 0-16,0 0 0 15,-1 0 0-15,-1 0 0 16,2 0-135-16,-6 0-696 15,-5 0-743-15</inkml:trace>
  <inkml:trace contextRef="#ctx0" brushRef="#br1" timeOffset="72716.5">934 6571 2264 0,'0'0'1013'0,"0"0"-775"16,0 0 343-16,0 0-581 16,0 0 0-16,0 0 0 15,0 0 0-15,6 0 0 16,-6 0 0-16,0 0 0 15,0 0 0-15,0 0 0 0,0-8 0 16,0-12 0-16,0 2-99 16,-2-7-1302-16</inkml:trace>
  <inkml:trace contextRef="#ctx0" brushRef="#br1" timeOffset="82220.9">18706 7961 1292 0,'0'0'1166'15,"0"0"-506"-15,0 0-302 16,0 0-2-16,0 0-92 16,0 0-264-16,-10-58 0 15,1 29 0-15,-1-5 0 16,6-4 0-16,-7-3 0 16,7 0 0-16,-6 4 0 15,6 11 0-15,4 11 0 16,-2 6 0-16,2 8 0 15,0 1 0-15,0 0 0 16,0 20 0-16,0 8 0 16,4 7 0-16,8 11 0 0,-1 0 0 15,2 0 0-15,1 1 0 16,-4-2 0-16,11-4 0 16,-6 0 0-16,-1-7 0 15,-3-2 0-15,-5-3 0 16,-6-8 0-16,0-3 0 15,0-2 0-15,-13-4 0 16,-7-4 0-16,-14-2 0 16,-3-4 0-16,-5-2 0 15,-3 0 0-15,5 0 0 16,11 0 0-16,4-6 0 16,14-2 0-16,7-1 0 15,4-2 0-15,0 1 0 0,11 0 0 16,6 0 0-1,10 5 0-15,2 2 0 0,2 3 0 16,0 0 0-16,-4 6 0 16,-6 14 0-16,-13 4 0 15,-6 4 0-15,-2 3 0 16,-4-1 0-16,-25-2 0 16,-4-5 0-16,-7-2 0 15,-3-7 0-15,1-4 0 16,0-4 0-16,8-6 0 15,6 0 0-15,3 0 0 16,11 0 0-16,1-20 0 16,-1 2-497-16,1-3-676 0</inkml:trace>
  <inkml:trace contextRef="#ctx0" brushRef="#br1" timeOffset="82826.14">18139 8013 1827 0,'0'0'953'0,"0"0"-309"16,0 0-100-16,0 0-416 15,0 0-128-15,0 0 0 16,0 0 0-16,8-42 0 16,3 45 0-16,3 17 0 15,3 6 0-15,8 3 0 16,-5 3 0-16,2-2 0 16,-6-2 0-16,-5-4 0 15,-9-2 0-15,-2-4 0 16,0-2 0-16,0 0 0 15,-11-4 0-15,-5 1 0 16,-10-1 0-16,-5-5 0 16,0 2 0-16,-6-6 0 15,4-1 0-15,4-2 0 0,10 0 0 16,-2 0 0-16,8 0 0 16,6-2 0-16,0-7 0 15,3-6 0-15,2-5 0 16,-2-4 0-16,-1-5 0 15,3-9 0-15,2-7 0 16,-3-2 0-16,3-4 0 16,-2 0 0-16,0 3 0 15,2 6 0-15,-5 2 0 16,3 8 0-16,0 4 0 16,2 5 0-16,-4 6 0 15,-1 7 0-15,3 8 0 16,0 2 0-16,2 0 0 0,0 9 0 15,0 11 0 1,0-8-911-16,13-3-873 0</inkml:trace>
  <inkml:trace contextRef="#ctx0" brushRef="#br1" timeOffset="83054.25">18573 7666 1800 0,'0'0'840'16,"0"0"-371"-16,0 0-156 16,0 0-14-16,0 0-74 15,0 0-75-15,0 0-150 16,-158 69 0-16,113-52 0 16,-9-1 0-16,8 0 0 0,-1 0 0 15,-14 3-177-15,17-5-383 16,9-3-404-16</inkml:trace>
  <inkml:trace contextRef="#ctx0" brushRef="#br1" timeOffset="83495.92">17666 7918 2174 0,'0'0'648'0,"0"0"-192"16,0 0 68-16,0 0-230 16,0 0-294-16,0 0 0 15,0 0 0-15,0 35 0 16,0-7 0-16,-5 4 0 16,-1 4 0-16,-6 0 0 15,-3-4 0-15,1-2 0 16,-1-6 0-16,-1-8 0 15,1-6 0-15,3-6 0 16,1-4 0-16,3 0 0 16,-4-2 0-16,-1-12 0 15,-1-3 0-15,-1-2 0 16,-1-1 0-16,3 2 0 0,2 4 0 16,-3 6 0-16,10 4 0 15,-5 4 0-15,5 0 0 16,-8 16 0-16,1 7 0 15,-7 6 0-15,3 1 0 16,-10 1 0-16,5-3 0 16,-5-5 0-16,10-2 0 15,-10 0 0-15,8-5 0 16,1-6-730-16</inkml:trace>
  <inkml:trace contextRef="#ctx0" brushRef="#br1" timeOffset="83852.38">16968 7921 977 0,'0'0'1762'0,"0"0"-1136"15,0 0-328-15,0 0 135 16,0 0-433-16,0 0 0 16,0 0 0-16,-9 28 0 15,9 13 0-15,9 4 0 0,-5-2 0 16,-2-4 0-16,3-9 0 15,-5-6 0-15,0-10 0 16,0-5 0-16,-20-9 0 16,0 0-213-16,-7-11-784 0</inkml:trace>
  <inkml:trace contextRef="#ctx0" brushRef="#br1" timeOffset="84450.98">16712 7668 2018 0,'0'0'725'0,"0"0"-131"16,0 0-242-16,0 0-124 15,0 0-127-15,0 0-23 16,0 0-78 0,-70 56 0-16,55-19 0 0,1 0 0 15,8 4 0-15,-3-3 0 16,9-1 0-16,0-2 0 15,0-5 0-15,11-3 0 16,5-8 0-16,1-1 0 16,8-4 0-16,-5-5 0 15,2 0 0-15,-6-3 0 16,-5-2 0-16,-7-2 0 16,-4 0 0-16,0-2 0 0,0 0 0 15,-17 0 0-15,-14 0 0 16,-12 1 0-16,-8-1 0 15,-7 3 0-15,4-3 0 16,8 0 0-16,3 0 0 16,14 0 0-16,14-6 0 15,3-6 0-15,10 1 0 16,2-2 0-16,0 3 0 16,18 1 0-16,7 8 0 15,2 1 0-15,1 0 0 16,-1 12 0-16,-7 6 0 15,-7 6 0-15,-1 2 0 0,-12-1 0 16,0 4 0-16,-16-3 0 16,-13 0 0-1,-9-1 0-15,-6-4 0 0,-1-2 0 16,3-5 0-16,4-4 0 16,7-6 0-16,4-3 0 15,9-1 0-15,0 0 0 16,7 0 0-16,0 0 0 15,-1-8 0-15,6-6-233 16,-7-3-1238-16</inkml:trace>
  <inkml:trace contextRef="#ctx0" brushRef="#br1" timeOffset="85521.26">15809 8257 2009 0,'0'0'889'0,"0"0"-384"16,0 0 11-16,0 0-339 15,0 0-177-15,0 0 0 16,0 0 0-16,31-62 0 16,-16 38 0-16,6 0 0 15,-1-4 0-15,2-4 0 16,0-2 0-16,7-4 0 15,-2-3 0-15,0-1 0 16,0 2 0-16,-6 4 0 16,2 7 0-16,-5 4 0 0,-7 9 0 15,-7 4 0 1,4 4 0-16,-6 6 0 0,0-1 0 16,-2 3 0-1,2 0 0-15,-2 0 0 0,9 0 0 16,-3 7 0-16,8 11 0 15,-1 3 0-15,3 4 0 16,-3 1 0-16,-11 2 0 16,-2-3 0-16,0-4 0 15,-4-3 0-15,-25-1 0 16,-9-5 0-16,-9-2 0 16,-7-5 0-16,6-5 0 15,-6 0 0-15,10 0 0 0,3-9 0 16,10-9 0-1,6-6 0-15,8 2 0 0,1-2 0 16,5 5 0-16,9 8 0 16,2 7 0-16,0 4 0 15,0 0 0-15,9 4 0 16,0 14 0-16,2 1 0 16,-7 5 0-16,-4 1 0 15,0-4 0-15,-8-1 0 16,-17-3 0-16,-4-3 0 15,-2-7 0-15,-5-2 0 16,12-5 0-16,1 0 0 0,6-5 0 16,5-7 0-1,1-9 0-15,7-6 0 0,0-5 0 16,-4-4 0-16,6-3 0 16,-2-2 0-16,-3 5 0 15,5 9 0-15,2 10 0 16,0 8 0-16,0 6 0 15,0 3 0-15,0 0 0 16,0 4 0-16,0 18 0 16,9 6 0-16,-1 10 0 15,2 5 0-15,-6 1 0 16,1-1 0-16,-5 0 0 16,2-1 0-16,-2-3 0 15,0 2 0-15,0-4 0 16,0-2 0-16,0-3 0 15,0-2 0-15,0-1 0 16,-7-4 0-16,1-3 0 0,-8-4 0 16,-1-1 0-16,-8-5 0 15,3-5 0-15,-7-2 0 16,1-3 0-16,6-2 0 16,-3 0 0-16,8 0 0 15,-1-14 0-15,3-2 0 16,-1-4 0-16,3-6 0 15,7 0 0-15,-6-5 0 16,8 3 0-16,2 0 0 16,0 6 0-16,0 2 0 15,10 4 0-15,1 2 0 0,3 4 0 16,3 2 0-16,10 1 0 16,-7 2-506-16,-3-1-1328 15</inkml:trace>
  <inkml:trace contextRef="#ctx0" brushRef="#br1" timeOffset="87158.62">14226 8300 1521 0,'0'0'727'0,"0"0"-349"0,0 0 149 16,0 0-229-16,0 0-37 15,0 0-52-15,0 0-34 16,121-71-175-16,-75 45 0 15,6-2 0-15,1-4 0 16,8 0 0-16,-9-4 0 16,6-2 0-16,3 0 0 15,-1 0 0-15,0 2 0 16,0 3 0-16,5 4 0 16,-7 5 0-16,-9 4 0 15,-7 3 0-15,-13 8 0 16,-13 0 0-16,-5 3 0 15,-9 3 0-15,0 2 0 16,-2 1 0-16,0 0 0 16,0 0 0-16,0 0 0 0,0 0 0 15,0 0 0-15,-8 0 0 16,-13 0 0-16,-10 7 0 16,-9 2 0-16,-9 3 0 15,-11 5 0-15,-7-3 0 16,-4 3 0-16,-3 0 0 15,1-2 0-15,2-2 0 16,3-1 0-16,6-5 0 16,6 0 0-16,5-3 0 15,14-2 0-15,2-2 0 0,18 0 0 16,3 0 0-16,8 0 0 16,1 0 0-1,5 0 0-15,0 0 0 0,0 0 0 16,0 0 0-1,0 0 0-15,5 0 0 0,9 0 0 16,3 0 0-16,5 0 0 16,3 0 0-16,4 4 0 15,0 5 0-15,-2 8 0 16,-5-2 0-16,-4 6 0 16,-7-1 0-16,-5 2 0 15,-6 0 0-15,0-4 0 16,0 2 0-16,-17-4 0 0,-8 0 0 15,-8-2 0 1,-11-2 0-16,-8 0 0 0,-6-4 0 16,2-2 0-16,10-2 0 15,3-4 0-15,12 0 0 16,6 0 0-16,10-4 0 16,1-10 0-16,3-2 0 15,3-4 0-15,0 1 0 16,2-1 0-16,-1 5 0 15,7 4 0-15,0 4 0 16,0 3 0-16,0 4 0 16,0 0 0-16,0 0 0 15,0 0 0-15,0 8 0 16,0 6 0-16,0 4 0 16,-4 0 0-16,-8 0 0 0,-5 2 0 15,-8-4 0-15,-6 1 0 16,-2-5 0-16,-3-3 0 15,5-5 0-15,4-4 0 16,9 0 0-16,7 0 0 16,-3-10 0-16,10-5 0 15,-5-8 0-15,7 0 0 16,-2-2 0-16,-3-3 0 16,5 2 0-16,-3 1 0 15,-2 6 0-15,3 0 0 16,0 8 0-16,-5 0 0 15,-3 4 0-15,4-1 0 16,-13 1 0-16,4 4 0 16,-8 1 0-16,1 2 0 15,-1 0 0-15,-2 0 0 0,0 0 0 16,1 0 0 0,2 2 0-16,-1 4 0 0,0-2 0 15,8 4 0-15,1-2 0 16,5 2 0-16,-3-1 0 15,8 1 0-15,-1 1 0 16,1 1 0-16,0 0 0 16,4-1 0-16,2 2 0 15,0-1 0-15,0 1 0 16,0-2 0-16,2 1 0 0,10 0 0 16,-1-2 0-1,3 2 0-15,1-2 0 0,3 0 0 16,-3-2 0-16,6-3 0 15,-1 0 0-15,-3-3 0 16,8 0 0-16,0 0 0 16,-4-6 0-16,8-5 0 15,0-4 0-15,3 1 0 16,-8 2 0-16,3 0 0 16,-4 4 0-16,4 0 0 15,-8 2-146-15,-5 0-862 0</inkml:trace>
  <inkml:trace contextRef="#ctx0" brushRef="#br1" timeOffset="87514.57">14565 7610 2246 0,'0'0'851'16,"0"0"-234"-16,0 0-235 16,0 0-382-16,0 0 0 15,-6-108 0-15,-13 89 0 0,3 6 0 16,1 4 0-16,-1 5 0 15,1 4 0-15,1 1 0 16,1 22 0-16,0 6 0 16,-3 4 0-16,-1 3 0 15,-8 0 0-15,5-1 0 16,-16-3-330-16,7-11-451 16,7-6-680-16</inkml:trace>
  <inkml:trace contextRef="#ctx0" brushRef="#br1" timeOffset="87710.22">14048 7680 1205 0,'0'0'1586'0,"0"0"-1016"16,0 0-209-16,0 0 13 15,0 0-374-15,0 0 0 16,0 0 0-16,0 26 0 15,-2-20 0-15,-14-3-60 16,1 2-518-16,-6-5-406 0</inkml:trace>
  <inkml:trace contextRef="#ctx0" brushRef="#br1" timeOffset="87883.16">13660 7579 1337 0,'0'0'1272'0,"0"0"-661"16,0 0-80-16,0 0-186 0,-137-4-345 16,104 4 0-16,2 0 0 15,2 7 0-15,3 7 0 16,3 0-323-16,7-4-980 0</inkml:trace>
  <inkml:trace contextRef="#ctx0" brushRef="#br1" timeOffset="88690.07">12746 7953 2006 0,'0'0'844'16,"0"0"-485"-16,0 0-74 16,0 0-116-16,0 0-95 15,0 0-8-15,0 0 6 16,-38-49 6-16,38 37-5 15,0 2-38-15,20-2 0 16,0 0-35-16,9 4 0 16,0 4 0-16,0 4 0 15,-2 0 0-15,-2 0 0 16,-6 10 0-16,-5 2 0 0,-12 2 0 16,-2 3 0-16,-4-3 0 15,-30 1 0-15,-15-3 0 16,-13-2 0-16,-8-2 0 15,-3-4 0-15,6-4 0 16,11 0 0-16,19 0 0 16,14 0 0-16,12-8 0 15,11-3 0-15,0 0 0 16,0 0 0-16,13 3 0 16,12 2 0-16,2 6 0 15,4 0 0-15,0 0 0 16,-2 7 0-16,-2 10 0 15,-12 2 0-15,-3 3 0 16,-10 5 0-16,-2 3 0 16,-2-1 0-16,-23 2 0 0,-4-3 0 15,-14 0 0-15,-1-3 0 16,-3-8 0-16,1-3 0 16,-2-4 0-16,13-4 0 15,6-4 0-15,12-2 0 16,3 0 0-16,3 0 0 15,1-5-213-15,-5-8-953 0</inkml:trace>
  <inkml:trace contextRef="#ctx0" brushRef="#br1" timeOffset="89772.45">11888 8233 134 0,'0'0'2102'0,"0"0"-1372"0,0 0-144 16,0 0-42-16,0 0-544 16,0 0 0-16,0 0 0 15,13-51 0-15,0 28 0 16,5-3 0-16,7-4 0 16,0-4 0-16,-2-4 0 15,6-4 0-15,0-4 0 16,6-2 0-16,-4-3 0 15,-3 5 0-15,-1 6 0 16,-7 8 0-16,-4 12 0 0,-9 8 0 16,-3 7 0-16,-2 2 0 15,-2 3 0-15,0 0 0 16,0 0 0-16,9 3 0 16,-3 11 0-16,6 3 0 15,-1 7 0-15,3 2 0 16,1 0 0-16,-1 2 0 15,-6-3 0-15,3-4 0 16,-9-3 0-16,4-3 0 16,-6-5 0-16,0 0 0 15,-6-2 0-15,-15 0 0 16,-20 0 0-16,-12-1 0 16,-14 1 0-16,-11 1 0 0,0-1 0 15,0-4 0 1,8-4 0-16,12 0 0 0,14 0 0 15,9-9 0-15,10-4 0 16,7-3 0-16,7-2 0 16,0-1 0-16,7 1 0 15,1 2 0-15,1 5 0 16,2 2 0-16,0 5 0 16,0 0 0-16,0 4 0 15,0 0 0-15,0 0 0 16,0 0 0-16,0 4 0 15,0 11 0-15,-9 1 0 16,-8 2 0-16,-12-1 0 16,-10 2 0-16,-3-5 0 15,-3-2 0-15,5-4 0 0,9-5 0 16,6-3 0-16,17 0 0 16,1 0 0-16,7-1 0 15,0-13 0-15,0-4 0 16,0-5 0-16,0-3 0 15,13-1 0-15,-1-3 0 16,-1 4 0-16,-5 1 0 16,3 7 0-16,-6 3 0 15,-3 8 0-15,0 3 0 16,0 1 0-16,0 3 0 0,-12-3 0 16,-3 3 0-1,-12 0 0-15,-2 0 0 0,-4 0 0 16,-3 0 0-16,5 0 0 15,4 8 0-15,3 1 0 16,3-2 0-16,8 1 0 16,7 0 0-16,-2 1 0 15,2-4 0-15,4 5 0 16,2 1 0-16,0 2 0 16,0 3 0-16,8 1 0 15,15-2 0-15,-3 2 0 16,7-5 0-16,2-2 0 15,-1-3 0-15,1 2 0 16,-2-5 0-16,0 0 0 16,-2-3 0-16,-3-1 0 0,0 0 0 15,-2 0 0-15,1 0 0 16,-4-1 0-16,3 1 0 16,1 0-383-16,-8 0-691 0</inkml:trace>
  <inkml:trace contextRef="#ctx0" brushRef="#br1" timeOffset="89979">11625 8286 1894 0,'0'0'955'15,"0"0"-417"-15,0 0 7 0,0 0-381 16,0 0-164-1,0 0 0-15,0 0 0 0,-63 0 0 16,49 0 0-16,-1-3-179 16,1-5-667-16,4 0-734 0</inkml:trace>
  <inkml:trace contextRef="#ctx0" brushRef="#br1" timeOffset="90115.87">11388 8272 1092 0,'0'0'1222'0,"0"0"-645"16,0 0-8-16,0 0-258 16,0 0-203-16,0 0-108 15,0 0-59-15,-114-19-406 16,110 6-668-16</inkml:trace>
  <inkml:trace contextRef="#ctx0" brushRef="#br1" timeOffset="90329.43">11482 7499 2184 0,'0'0'706'16,"0"0"-237"-16,0 0-106 15,0 0-114-15,0 0-124 0,0 0-125 16,-123-4 0-16,96 6 0 15,-4 8-38-15,4 3-622 16,1-8-1142-16</inkml:trace>
  <inkml:trace contextRef="#ctx0" brushRef="#br1" timeOffset="90883.4">10337 7636 1446 0,'0'0'666'16,"0"0"-51"-16,0 0-138 0,0 0-123 16,0 0-53-16,0 0-64 15,0 0-237-15,0-46 0 16,0 70 0-16,8 7 0 16,1 10 0-16,-3 1 0 15,2 2 0-15,-4-4 0 16,-4-2 0-16,0-7 0 15,0-8 0-15,0-4 0 16,0-10 0-16,0-2 0 16,0-6 0-16,-4-1 0 15,-6 0 0-15,-3 0 0 16,-16-26-215-16,0 2-516 16,0-3-431-16</inkml:trace>
  <inkml:trace contextRef="#ctx0" brushRef="#br1" timeOffset="92026.37">10001 7303 1332 0,'0'0'791'0,"0"0"-237"16,0 0-37-16,0 0-189 16,0 0-71-16,0 0-128 15,0 0-87-15,0-8 9 16,0 38 44-16,0 5-95 15,0 4 0-15,0 1 0 0,0-1 0 16,-6-2 0-16,-9 0 0 16,-6-6 0-16,-1-3 0 15,-7-1 0 1,-2-8 0-16,-3-2 0 0,-1-5 0 16,-1-2 0-16,3-3 0 15,6-7 0-15,2 0 0 16,12 0 0-16,9 0 0 15,4 0 0-15,0 0 0 16,0 0 0-16,22 0 0 16,9 0 0-16,10 0 0 15,5 0 0-15,3 9 0 16,-7 1 0-16,1 3 0 0,-14 1 0 16,-7-2 0-1,-10 1 0-15,-10-1 0 0,-2 0 0 16,-8 2 0-16,-15 4 0 15,-14 5 0-15,-11-2 0 16,-6 5 0-16,-4 2 0 16,0-2 0-16,7 3 0 15,6-4 0-15,5-1 0 16,16 1 0-16,1-1 0 16,10-1 0-16,7 2 0 15,0-3 0-15,6 0 0 16,0-4 0-16,14-2 0 15,1-4 0-15,10-3 0 16,0-8 0-16,2-1 0 0,2 0 0 16,-5 0 0-16,3-12 0 15,2-4 0-15,-3-6 0 16,-3-1 0-16,-3-6 0 16,-7-1 0-16,-1-1 0 15,-8 4 0-15,-4 3 0 16,0 2 0-16,0 3 0 15,-14 7 0-15,-1 4 0 16,-7 4 0-16,-3 4 0 16,-6 0 0-16,-3 0 0 15,-3 4 0-15,-3 7 0 16,-1 1 0-16,1-3 0 16,3-1 0-16,3 1 0 15,5-5 0-15,2 0 0 16,9-4 0-16,5 0 0 0,-1 0 0 15,10 0 0-15,0-8 0 16,-1-6 0-16,5-3 0 16,0-5 0-16,0 0 0 15,0-2 0-15,0 2 0 16,0 3 0-16,0 5 0 16,0 1 0-16,0 7 0 15,0 0 0-15,0 2 0 16,0 3 0-16,0 1 0 15,0 0 0-15,0 0 0 16,0 0 0-16,0 0 0 16,0 0 0-16,0 0 0 15,0 8 0-15,0 5 0 16,0 5 0-16,-4 5 0 16,-8 3 0-16,4-2 0 0,-5 2 0 15,-1-4 0-15,-7-2 0 16,6-2 0-16,-5-6 0 15,-2-2 0-15,-2-4 0 16,-1-2 0-16,-2-2 0 16,0-2 0-16,0 0 0 15,8 0 0-15,-4-4 0 16,9-4 0-16,8 0 0 16,6-3 0-16,0-1-75 15,20 3-960-15</inkml:trace>
  <inkml:trace contextRef="#ctx0" brushRef="#br1" timeOffset="92358.87">10094 8260 1179 0,'0'0'1485'0,"0"0"-887"0,0 0-72 15,0 0-218-15,0 0-308 16,0 0 0-16,0 0 0 16,2 14 0-16,0-13 0 15,-2 1 0-15,0-2 0 16,0 2 0-16,0-2 0 15,0 0 0-15,0 0 0 16,0 0 0-16,0 0 0 16,-12-9 0-16,-3-5-459 15,-5-7-1467-15</inkml:trace>
  <inkml:trace contextRef="#ctx0" brushRef="#br1" timeOffset="93369.07">8547 7510 1805 0,'0'0'762'0,"0"0"-277"16,0 0-8-16,0 0-170 0,15-107-47 16,-13 101-260-1,-2 6 0-15,0 0 0 0,0 16 0 16,2 16 0-16,2 13 0 16,1 8 0-16,2 8 0 15,0 1 0-15,-1-4 0 16,-2-7 0-16,1-6 0 15,-2-11 0-15,-3-10 0 16,0-7 0-16,0-9 0 16,0-7 0-16,0-1 0 15,-23-12-60-15,1-10-657 16,-5-2-636-16</inkml:trace>
  <inkml:trace contextRef="#ctx0" brushRef="#br1" timeOffset="93960.64">8283 7383 2116 0,'0'0'745'0,"0"0"-254"15,0 0-140-15,0 0-133 16,0 0-98-16,0 0-65 16,0 0-55-16,-93 75 0 15,70-36 0-15,5 3 0 16,5 2 0-16,4-2 0 15,9-1 0-15,0-7 0 0,5-6 0 16,15-4 0-16,2-6 0 16,2-6 0-16,5-4 0 15,0-5 0-15,0-3 0 16,-6 0 0-16,-8 0 0 16,-3 0 0-16,-8 0 0 15,-2 0 0-15,-2 0 0 16,0 0 0-16,0 0 0 15,-20 0 0-15,-16 2 0 16,-11 1 0-16,-13-1 0 16,-9 2 0-16,-2-1 0 15,2-2 0-15,18-1 0 16,11 0 0-16,15 0 0 0,11-10 0 16,12-4 0-16,2 2 0 15,0-2 0-15,14 5 0 16,8 4 0-16,2 5 0 15,5 0 0-15,0 0 0 16,-2 17 0-16,-12 3 0 16,-9 3 0-16,-6 5 0 15,0 0 0-15,-27 4 0 16,-7-1 0-16,-11-1 0 16,-1-4 0-16,-3-5 0 15,1-1 0-15,11-9 0 16,3-3 0-16,14-6 0 15,7-2 0-15,4 0 0 16,-2 0 0-16,4-10-332 16,-6-4-988-16</inkml:trace>
  <inkml:trace contextRef="#ctx0" brushRef="#br1" timeOffset="94965.83">7262 7967 1938 0,'0'0'949'16,"0"0"-436"-16,0 0-13 15,0 0-304-15,0 0-196 16,0 0 0-16,0 0 0 16,20-60 0-16,-5 38 0 15,4-5 0-15,3-3 0 16,3 0 0-16,1-2 0 0,1-2 0 15,-3 0 0-15,1 0 0 16,-2 1 0-16,-6 1 0 16,-3 5 0-16,-3 5 0 15,-3 5 0-15,-6 5 0 16,6 6 0-16,-6 2 0 16,0 4 0-16,-2 0 0 15,2 0 0-15,5 0 0 16,1 2 0-16,4 14 0 15,1 5 0-15,1 4 0 16,-1 4 0-16,-9-1 0 0,-4 0 0 16,0-2 0-16,0-4 0 15,-22-2 0-15,-14-4 0 16,-10-2 0-16,-10-6 0 16,-6-2 0-16,-1-6 0 15,10 0 0-15,5 0 0 16,15-14 0-16,7-8 0 15,8-4 0-15,4-1 0 16,5 1 0-16,9 7 0 16,0 5 0-16,0 10 0 15,0 4 0-15,7 0 0 16,5 8 0-16,-4 9 0 16,-6 2 0-16,-2 0 0 15,0 1 0-15,0 1 0 16,-20-1 0-16,-6-3 0 0,-5-3 0 15,-3-3 0-15,2-4 0 16,3-5 0-16,12-2 0 16,1 0 0-16,5-11 0 15,5-7 0-15,-1-4 0 16,2-7 0-16,3-3 0 16,0-3 0-16,2-2 0 15,0 1 0-15,0 7 0 16,0 7 0-16,0 9 0 15,0 8 0-15,2 5 0 16,3 0 0-16,2 1 0 16,3 20 0-16,1 4 0 0,1 5 0 15,-1 5 0 1,-3 3 0-16,0 0 0 0,-6 0 0 16,2 2 0-16,-4-2 0 15,0-2 0-15,0 0 0 16,0 0 0-16,0-4 0 15,0-1 0-15,0-4 0 16,0-3 0-16,-6-3 0 16,-12-8 0-16,-3-1 0 15,-5-7 0-15,-5-3 0 16,0-2 0-16,-3 0 0 16,0-12 0-16,7-4 0 15,6-6 0-15,3-5 0 16,0-2 0-16,9-5 0 15,0-3 0-15,7 3 0 0,2 6 0 16,0 2 0-16,2 10-131 16,7 0-1290-16</inkml:trace>
  <inkml:trace contextRef="#ctx0" brushRef="#br1" timeOffset="95673.7">6406 7724 2176 0,'0'0'646'0,"0"0"-296"0,0 0 171 16,0 0-290-16,0 0-133 16,0 0-24-16,0 0-74 15,-75-28 0-15,63 21 0 16,6-4 0-16,6-1 0 16,0 2 0-16,0-1 0 15,0 2 0-15,15 1 0 16,5 5 0-16,3 3 0 0,1 0 0 15,5 0 0-15,-5 8 0 16,-6 4 0-16,-2 3 0 16,-9 2 0-16,-7-3 0 15,0 3 0-15,-14 1 0 16,-17 0 0-16,-18-1 0 16,-9 0 0-16,-14-2 0 15,-3-4 0-15,-1-3 0 16,7-1 0-16,11-6 0 15,16-1 0-15,13 0 0 16,11-1 0-16,11-14 0 16,5-1 0-16,2-2 0 15,0 0 0-15,11 2 0 16,7 2 0-16,7 6 0 16,-1 6 0-16,5 2 0 0,-3 0 0 15,-1 10 0-15,-7 6 0 16,-7 2 0-16,-7 4 0 15,-4 2 0-15,0 2 0 16,-21 0 0-16,-10 1 0 16,-8 0 0-16,-3-3 0 15,-3-2 0-15,1-2 0 16,4-5 0-16,7-4 0 16,6-4 0-16,6-3 0 15,11-4 0-15,-9 0 0 16,4 0 0-16,-1 0-930 0</inkml:trace>
  <inkml:trace contextRef="#ctx0" brushRef="#br1" timeOffset="96640.28">5322 8051 1350 0,'0'0'1339'0,"0"0"-738"15,0 0-110-15,0 0-176 16,0 0-315-16,0 0 0 16,0 0 0-16,23-80 0 15,-9 52 0-15,1-4 0 16,5-5 0-16,2-1 0 16,-2-3 0-16,7-5 0 0,-4 3 0 15,-4 1 0 1,2 6 0-16,-5 5 0 0,-3 9 0 15,-5 7 0 1,0 7 0-16,-6 4 0 0,0 2 0 16,0 2 0-16,0 0 0 15,5 0 0-15,4 0 0 16,0 11 0-16,7 2 0 16,2 3 0-16,3 0 0 15,-4 0 0-15,1-2 0 16,-1-1 0-16,-4-1 0 15,-7-1 0-15,0-2 0 0,-6 0 0 16,-2-1 0-16,0 1 0 16,0 0 0-16,-16 3 0 15,-11 0 0-15,-13 1 0 16,-9-1 0-16,-6-1 0 16,-11 3 0-16,6-2 0 15,-4 0 0-15,3-2 0 16,9-3 0-16,2-4 0 15,13-3 0-15,3 0 0 16,12 0 0-16,3-11 0 16,9-4 0-16,1-1 0 15,2-2 0-15,4 2 0 16,1 2 0-16,2 3 0 16,0 4 0-16,0 3 0 15,0 1 0-15,0 3 0 0,0 0 0 16,0 0 0-16,0 5 0 15,0 3 0-15,0 2 0 16,-4 1 0-16,-11 4 0 16,-8-1 0-16,-6 3 0 15,-4-4 0-15,-5 1 0 16,2-3 0-16,5-2 0 16,-1-2 0-16,9-6 0 15,0-1 0-15,7 0 0 16,3 0 0-16,7 0 0 15,0-8 0-15,2-1 0 16,2-2 0-16,2-1 0 16,0-3 0-16,0-2 0 0,0 0 0 15,0-4 0 1,0 1 0-16,10 0 0 0,2 0 0 16,1 2 0-16,6 1 0 15,-1 4 0-15,1 3 0 16,0-1 0-16,1 6 0 15,-3 1 0-15,-1 1 0 16,-1 3 0-16,4-2 0 16,-4 2 0-16,3 0 0 15,-1 0 0-15,6 0 0 16,-1 0-26-16,7 5-600 16,-4 3-184-16,-6-3-565 0</inkml:trace>
  <inkml:trace contextRef="#ctx0" brushRef="#br1" timeOffset="96953.14">5316 8203 2198 0,'0'0'948'0,"0"0"-675"15,0 0 93-15,0 0-55 16,0 0-311-16,0 0 0 16,0 0 0-16,0 2 0 15,0-2 0 1,0 0 0-16,0 0 0 0,0 0 0 15,-9 0-99-15,-5 0-632 16,4 0-866-16</inkml:trace>
  <inkml:trace contextRef="#ctx0" brushRef="#br1" timeOffset="97144.13">4979 8291 1913 0,'0'0'1026'15,"0"0"-571"-15,0 0 32 16,0 0-272-16,0 0-215 16,-133 7 0-16,115-7 0 15,5 0 0-15,3 0 0 16,8 0 0-16,2 0 0 16,0-5-155-16,0-2-947 0</inkml:trace>
  <inkml:trace contextRef="#ctx0" brushRef="#br2" timeOffset="117923.65">5604 12041 1790 0,'0'0'882'0,"0"0"-393"16,0 0 4-16,0 0-195 16,0 0-154-16,0-2-144 0,0-12 0 15,9-6 0-15,4-6 0 16,5-9 0-16,2-8 0 15,4-9 0-15,5-10 0 16,0-4 0-16,2-8 0 16,0-1 0-16,3 3 0 15,-5 2 0-15,-7 5 0 16,-1 11 0-16,-8 8 0 16,-4 12 0-16,-2 12 0 15,-3 7 0-15,-2 8 0 16,-2 7 0-16,2 0 0 15,5 0 0-15,2 20 0 16,2 8 0-16,2 6 0 16,1 2 0-16,1 5 0 15,-1-1 0-15,-1 0 0 0,1 2 0 16,3 1 0-16,-1 1 0 16,6-1 0-16,0-3 0 15,-1-5 0-15,-1 0 0 16,-5-4 0-16,4-7 0 15,-9-2 0-15,1-6 0 16,-1 0 0-16,-6-4 0 16,-2-1 0-16,-2-2 0 15,0 2 0-15,0-4 0 16,-8 1 0-16,-19 0 0 16,-12 0 0-16,-7-1 0 15,-8 0 0-15,-4-1 0 16,0 1 0-16,7-2 0 0,6-1 0 15,10-1 0-15,10 2 0 16,10-3 0-16,5-2 0 16,6 2 0-16,4-2 0 15,0 0 0-15,0 0 0 16,0 0 0-16,0 0 0 16,0 0 0-16,0 0 0 15,10 0 0-15,27-14 0 16,-1 2 0-16,8-6-1378 0</inkml:trace>
  <inkml:trace contextRef="#ctx0" brushRef="#br2" timeOffset="120634.38">6618 11364 1820 0,'0'0'735'15,"0"0"-184"-15,0 0-35 16,0 0-191-16,0 0-176 16,0 0-149-16,0 0 0 15,47-63 0-15,-40 85 0 16,1 9 0-16,1 7 0 16,-2 7 0-16,2 6 0 15,-5 4 0-15,1-2 0 16,-1 3 0-16,-2-3 0 15,0-5 0-15,1-4 0 0,-3-7 0 16,0-4 0-16,7-7 0 16,-5-6 0-16,2-8 0 15,-4-4 0-15,7-4 0 16,-5-4 0-16,0 0 0 16,2 0 0-16,8-2 0 15,3-15 0-15,1-4 0 16,11-4 0-16,4-10 0 15,3-4 0-15,-1-3 0 16,3-2 0-16,-5-1 0 16,-2 0 0-16,-7 3 0 15,3 5 0-15,-10 5 0 0,-3 11 0 16,-6 5 0-16,1 6 0 16,-5 4 0-1,-2 4 0-15,2 0 0 16,-2 2 0-16,0 0 0 0,0 0 0 15,0 0 0-15,0 0 0 16,0 0 0-16,0 0 0 16,0 0 0-16,0 0 0 15,0 0 0-15,0 0 0 16,2 6 0-16,8 6-627 16,-1-4-1205-16</inkml:trace>
  <inkml:trace contextRef="#ctx0" brushRef="#br2" timeOffset="120996.36">7398 11606 1759 0,'0'0'996'15,"0"0"-374"-15,0 0-153 16,0 0-219-16,0 0-250 15,0 0 0-15,0 0 0 16,80 0 0-16,-47 0 0 16,6 0 0-16,-6 0 0 15,-4 0 0-15,-2 0 0 16,-12 0 0-16,-1-2 0 0,-5 2 0 16,-5 0 0-16,-4 0 0 15,0 0 0-15,0 0 0 16,0 0 0-16,0 0 0 15,0 0 0-15,0 0 0 16,0 0 0-16,-8 0 0 16,-11 0 0-16,-10 2 0 15,0 10-499-15,2-2-634 0</inkml:trace>
  <inkml:trace contextRef="#ctx0" brushRef="#br2" timeOffset="121259.04">7409 11840 1930 0,'0'0'807'0,"0"0"-268"15,0 0 94-15,0 0-446 16,0 0-187-16,0 0 0 16,0 0 0-16,127 25 0 15,-104-25 0-15,-3 0 0 16,-5 0 0-16,-1 0 0 15,-3 0 0-15,-5 0 0 16,-1 0 0-16,-3 0 0 16,1 0 0-16,-3 0 0 15,0 0 0-15,0 0 0 0,0-8 0 16,-3 0-83-16,-8-4-1709 16</inkml:trace>
  <inkml:trace contextRef="#ctx0" brushRef="#br2" timeOffset="123096.99">8252 11526 1731 0,'0'0'840'0,"0"0"-140"15,0 0-85-15,31-134-405 16,-24 97-210-16,-5 5 0 16,-2 10 0-16,2 8 0 15,-2 11 0-15,2 3 0 16,0 0 0-16,4 0 0 15,-2 5 0-15,-2 7 0 16,0 1 0-16,-2-2 0 16,0-1 0-16,0-2 0 15,0-4 0-15,0-1 0 16,0-2 0-16,0-1 0 16,0 0 0-16,0 0 0 15,5 0 0-15,-3 0 0 16,-2 0 0-16,0 0 0 15,2 0 0-15,-2 0 0 0,2 0 0 16,0 0 0-16,0 0 0 16,-2 4 0-16,8 6 0 15,-2 4 0-15,1 11 0 16,-3 7 0-16,-4 8 0 16,0 4 0-16,0 4 0 15,-13-2 0-15,-5 2 0 16,1-3 0-16,-2-4 0 15,9-2 0-15,0-9 0 16,1-8 0-16,7-8 0 16,2-7 0-16,0-7 0 15,0 0 0-15,0 0 0 16,0-17 0-16,0-14 0 0,11-8 0 16,5-9 0-16,1-9 0 15,6-3 0-15,-3-5 0 16,-5 2 0-16,4-3 0 15,-9 3 0-15,4 5 0 16,-1 5 0-16,-4 14 0 16,-2 9 0-16,2 12 0 15,-5 8 0-15,1 10 0 16,1 0 0-16,-1 8 0 16,8 16 0-16,0 10 0 0,3 6 0 15,-3 4 0 1,3 2 0-16,-3 3 0 0,8-3 0 15,-5-2 0 1,1-2 0-16,1-2 0 0,-3-4 0 16,-1-4 0-16,1-4 0 15,-1-4 0-15,-1-6 0 16,-2-4 0-16,-6-1 0 16,4-3 0-16,-7-2 0 15,0-3 0-15,-2 1 0 16,0-2 0-16,0 3 0 15,-13-1 0-15,-7-1 0 16,-18 2 0-16,-5-1 0 16,-1-2 0-16,-7 0 0 15,4-3 0-15,7-1 0 0,6 0 0 16,17 0 0-16,5 0 0 16,6 0 0-16,6 0 0 15,0 0 0-15,0 0 0 16,0-4 0-16,0-1 0 15,0-1 0-15,18-1 0 16,8-1 0-16,34-6 0 16,-6 3-817-16,-3-6-894 0</inkml:trace>
  <inkml:trace contextRef="#ctx0" brushRef="#br2" timeOffset="123773.8">9043 11478 1965 0,'0'0'904'0,"0"0"-279"15,0 0-23-15,0 0-602 16,27-106 0-16,-25 89 0 16,3 8 0-16,-5 5 0 15,2 4 0-15,-2 0 0 16,0 0 0-16,0 9 0 15,0 12 0-15,0 7 0 16,0 4 0-16,0 7 0 16,-7-2 0-16,-1 1 0 15,-2 2 0-15,4-2 0 16,1-3 0-16,5-1 0 16,0-6 0-16,0-5 0 0,5-4 0 15,9-7 0-15,1-2 0 16,1-6 0-16,1-4 0 15,3 0 0-15,7-9 0 16,2-13 0-16,7-6 0 16,-1-8 0-16,3-6 0 15,0-6 0-15,-7-1 0 16,-4 2 0-16,-9-1 0 16,-5 4 0-16,-6 6 0 15,0 7 0-15,-5 9 0 16,-2 11 0-16,0 4 0 15,0 7 0-15,0 0 0 16,0 0 0-16,0 12 0 16,0 11 0-16,0 7 0 0,-9 5 0 15,-5 6 0-15,8-4 0 16,-3 1 0-16,5-3 0 16,1-4 0-16,3-6 0 15,0-1 0-15,0-3 0 16,7-8 0-16,2-1 0 15,-3-6 0-15,-1-2 0 16,-1-2 0-16,-1 0 0 16,-3-2 0-16,2 0 0 15,-2 0 0-15,0 0 0 0,0 0 0 16,0 0 0 0,-29 0 0-16,-4 0 0 15,-8 12-1345-15</inkml:trace>
  <inkml:trace contextRef="#ctx0" brushRef="#br2" timeOffset="124267.61">9328 12112 502 0,'0'0'607'0,"0"0"-210"16,0 0 196-16,0 0-64 15,0 0-72-15,0 0-2 16,0 0-103-16,-13 10-148 15,-24-10-204-15,-15 0 0 16,-17-7 0-16,-3 2 0 16,-13-1 0-16,-1-1 0 15,-1-1 0-15,2 2 0 16,0 1 0-16,12 0 0 16,1 0 0-16,15 1 0 0,6-3 0 15,13 4 0 1,11-4 0-16,7 1 0 0,7 2 0 15,3 1 0-15,6 0 0 16,4 1 0-16,0 2 0 16,0 0 0-16,0 0 0 15,0 0 0-15,6 0 0 16,15 0 0-16,14 17 0 16,-4 1-36-16,-4 0-1291 0</inkml:trace>
  <inkml:trace contextRef="#ctx0" brushRef="#br2" timeOffset="125513.93">8894 12548 654 0,'0'0'1052'0,"0"0"-275"16,0 0-219-16,0 0-61 16,0 0-213-16,0 0-10 15,0 0-274-15,-13-90 0 16,-5 76 0-16,-3 2 0 16,2 6 0-16,-4 4 0 15,-1 2 0-15,-1 0 0 16,-2 12 0-16,1 10 0 15,-1 5 0-15,-2 4 0 0,9 5 0 16,2 1 0-16,7 1 0 16,2-4 0-16,9-2 0 15,0-6 0-15,0-6 0 16,7-8 0-16,11-4 0 16,-1-6 0-16,8-2 0 15,2 0 0-15,4-14 0 16,0-7 0-16,5-8 0 15,-3-5 0-15,0-2 0 16,-4-2 0-16,-6 1 0 0,-5 3 0 16,-5 5 0-1,-9 4 0-15,1 9 0 16,-3 9 0-16,-2 2 0 16,0 5 0-16,0 0 0 0,0 14 0 15,0 11 0-15,0 6 0 16,-9 10 0-16,-6 3 0 15,-3 4 0-15,-5 0 0 16,2 3 0-16,-6-5 0 16,-2 3 0-16,2-1 0 15,0 1 0-15,5-1 0 16,2-2 0-16,2 2 0 16,7-2 0-16,-3 0 0 15,10-5 0-15,-5-6 0 16,9-10 0-16,-2-7 0 0,0-8 0 15,2-8 0-15,0-2 0 16,0 0 0-16,0 0 0 16,9-16 0-16,8-9 0 15,3-4 0-15,9-7 0 16,5-5 0-16,-3 3 0 16,-2 3 0-16,-7 3 0 15,1 9 0-15,-8 5 0 16,-4 4 0-16,-4 4 0 15,-2 6 0-15,-3 1 0 16,-2 3 0-16,0-3 0 16,0 3 0-16,0 0 0 15,0 0 0-15,0 0 0 0,-9-6 0 16,-3 0-811 0,10-4-1808-16</inkml:trace>
  <inkml:trace contextRef="#ctx0" brushRef="#br2" timeOffset="125926.54">9262 12504 1914 0,'0'0'920'15,"0"0"-287"-15,0 0-4 16,0 0-629-16,0 0 0 0,0 0 0 16,0 0 0-16,10-36 0 15,0 36 0-15,-1 0 0 16,1 17 0-16,11 2 0 16,1 6 0-16,1 1 0 15,-4 2 0-15,6-4 0 16,-7-2 0-16,-5-4 0 15,0-4 0-15,-5-2 0 16,-4-5 0-16,-2-4 0 16,0-3 0-16,-2 0 0 0,0 0 0 15,0 0 0 1,0 0 0-16,0 0 0 16,0 0 0-16,-8-6 0 0,-13-3 0 15,-21-8 0-15,4 3 0 16,-2-1-1478-16</inkml:trace>
  <inkml:trace contextRef="#ctx0" brushRef="#br2" timeOffset="127060.1">10308 11763 1677 0,'0'0'947'16,"0"0"-304"-16,0 0-178 15,0 0-101-15,0 0-364 16,0 0 0-16,0 0 0 15,31 0 0-15,-2 0 0 16,4-2 0-16,5-3 0 0,-3 2 0 16,1-3 0-16,-9 2 0 15,-9 0 0-15,-7 4 0 16,-7-2 0 0,-4 2 0-16,0 0 0 0,0 0 0 15,-11 0 0-15,-18 0 0 16,-11 0 0-16,-9 0 0 15,-5 0 0-15,-2 0 0 16,12-2 0-16,9 2 0 16,10-2 0-16,11 2 0 15,10-3 0-15,2 3 0 16,2-1 0-16,0 1 0 0,0-3 0 16,4 2 0-1,10 1 0-15,3 0 0 0,6 0 0 16,6 0-234-16,-7 10-756 15,-7-1-786-15</inkml:trace>
  <inkml:trace contextRef="#ctx0" brushRef="#br2" timeOffset="127327.31">10487 11950 2004 0,'0'0'758'0,"0"0"-290"15,0 0-134-15,0 0-28 16,116 3-80-16,-104-1-226 16,-10-2 0-16,-2 0 0 0,0 0 0 15,-6 0 0-15,-19 0 0 16,-16 0 0-16,-3 0 0 16,-7 0 0-16,0 0 0 15,4 0 0-15,11 0 0 16,7 0 0-16,15 2 0 15,12 3 0-15,2-3-614 16,0-2-1079-16</inkml:trace>
  <inkml:trace contextRef="#ctx0" brushRef="#br2" timeOffset="130244.59">11257 11471 1916 0,'0'0'910'0,"0"0"-365"15,0 0-2-15,0 0-361 16,0 0-182-16,0 0 0 15,4-103 0-15,-4 103 0 16,0 0 0-16,0 1 0 16,0 22 0-16,0 7 0 15,0 10 0-15,0 6 0 0,-2 1 0 16,-4-1 0-16,-2-5 0 16,4-7 0-16,4-5 0 15,0-9 0-15,0-8 0 16,16-5 0-16,3-7 0 15,8 0 0-15,2-7 0 16,8-16 0-16,-4-5 0 16,-2-8 0-16,5-4 0 15,-5-1 0-15,-4 1 0 16,-8 1 0-16,2 7 0 16,-13 8 0-16,4 6 0 15,-10 7 0-15,0 7 0 16,-2 4 0-16,0 0 0 15,0 4 0-15,0 17 0 0,-2 4 0 16,-4 9 0-16,-8 7 0 16,1 1 0-16,-1 3 0 15,5-4 0-15,9-1 0 16,0-5 0-16,0-10 0 16,13-4 0-16,8-11 0 15,1-6 0-15,3-4 0 16,1 0 0-16,3-16 0 15,5-9 0-15,-3-6 0 16,3-6 0-16,-5-1 0 16,-6-3 0-16,4 0 0 0,-11 1 0 15,-3 2 0-15,-3 6 0 16,-6 4 0-16,-4 7 0 16,0 6 0-16,0 7 0 15,0 2 0-15,0 2 0 16,0 4 0-1,0 0 0-15,-4 0 0 0,-1 0 0 16,0 0 0-16,3 0 0 16,0 0 0-16,0 11 0 15,2 20 0-15,0-4-98 16,0 0-1034-16</inkml:trace>
  <inkml:trace contextRef="#ctx0" brushRef="#br2" timeOffset="130755.95">12073 12080 1534 0,'0'0'782'16,"0"0"-393"-16,0 0 62 15,0 0-129-15,0 0-44 16,0 0-31-16,0 0-154 15,-85 3-93-15,27-1 0 16,-13 0 0-16,-14-2 0 16,-6 2 0-16,-5-2 0 15,-3 0 0-15,11 0 0 16,5 0 0-16,14 0 0 16,16 0 0-16,12 0 0 15,15 0 0-15,10 0 0 16,7 0 0-16,9 0 0 15,0 0 0-15,0 0 0 16,0-2 0-16,0 0 0 16,0 0 0-16,13-3 0 0,12-2 0 15,8 4 0-15,19 1 0 16,-8 2-165-16,-11 0-1399 0</inkml:trace>
  <inkml:trace contextRef="#ctx0" brushRef="#br2" timeOffset="131965.96">11390 12545 1467 0,'0'0'724'0,"0"0"-171"16,0 0-170-16,0 0-6 15,0 0-78-15,23-106-110 16,-23 91-85-16,0 1-104 16,-9 6 0-16,5 3 0 15,-8 5 0-15,1 0 0 16,-5 0 0-16,1 7 0 15,-7 7 0-15,-5 4 0 16,2 3 0-16,-2 2 0 16,10 5 0-16,1 2 0 15,7 5 0-15,9-1 0 16,0-4 0-16,0-2 0 16,9-8 0-16,9-5 0 15,-3-3 0-15,1-9 0 0,7-3 0 16,-4 0 0-16,2 0 0 15,1-10 0-15,3-6 0 16,-6-5 0-16,8-6 0 16,-6-4 0-16,-2 2 0 15,-1-5 0-15,-5 2 0 16,-1 2 0-16,-1 5 0 16,-5 6 0-16,-4 7 0 15,4 4 0-15,-4 3 0 16,-2 3 0-16,0 2 0 15,0 0 0-15,0 0 0 16,0 10 0-16,0 10 0 16,0 7 0-16,-10 6 0 15,-3 6 0-15,-3 2 0 16,-1 0 0-16,-1-1 0 0,-2 0 0 16,2-2 0-16,0-2 0 15,3 1 0-15,-1-2 0 16,3 0 0-16,2-1 0 15,-1 0 0-15,1-3 0 16,7 0 0-16,-6-1 0 16,6-4 0-16,-2 0 0 15,1-3 0-15,1-4 0 16,2 0 0-16,0-4 0 16,2 2 0-16,0-3 0 0,0-5 0 15,0-1 0-15,0-4 0 16,0-4 0-1,0 0 0-15,0 0 0 16,0 0 0-16,0 0 0 0,0 0 0 16,0 0 0-16,0 0 0 15,6-12 0-15,3-4 0 16,5-3 0-16,1-10 0 16,3-5 0-16,-1-2 0 15,8-4 0-15,0 2 0 16,-5 4 0-16,-3 5 0 15,2 8 0-15,-11 4 0 16,3 7 0-16,-6 5 0 0,2 0 0 16,-5 3 0-16,0 2 0 15,0 0 0-15,3 0 0 16,1 0 0-16,-4 0 0 16,6 0 0-16,-4 0 0 15,-4 2 0-15,2 0 0 16,-2 1 0-16,0-1 0 15,0 0 0-15,0 1 0 16,0-3 0-16,-2 0-357 16,-2 0-1152-16</inkml:trace>
  <inkml:trace contextRef="#ctx0" brushRef="#br2" timeOffset="132625.23">11789 12464 1156 0,'0'0'686'15,"0"0"-97"-15,0 0-22 16,0 0-182-16,0 0 79 0,0 0-215 16,0 0-249-16,2-16 0 15,4 16 0-15,-6 0 0 16,2 0 0-16,-2 0 0 15,2 0 0-15,-2 0 0 16,2 0 0-16,0 0 0 16,7 5 0-16,-5 2 0 15,10 4 0-15,-3 1 0 16,1 2 0-16,-4-3 0 16,5 3 0-16,-1 1 0 15,-3-4 0-15,-1 2 0 0,4-1 0 16,-3-2 0-16,-1 0 0 15,4 0 0-15,-3 0 0 16,-1-2 0 0,3 0 0-16,-1 0 0 0,-4-4 0 15,1 0 0-15,-3 0 0 16,-2-2 0-16,-2 1 0 16,2-2 0-16,-2-1 0 15,0 2 0-15,0-2 0 16,0 0 0-16,0 0 0 15,0 0 0-15,0 0 0 16,0 0 0-16,0 0 0 16,-2 0 0-16,-11 0 0 15,-7-2 0-15,-33-4 0 0,4-1 0 16,-3-1-1099-16</inkml:trace>
  <inkml:trace contextRef="#ctx0" brushRef="#br2" timeOffset="133736.17">13170 11682 317 0,'0'0'1470'15,"0"0"-639"-15,0 0-446 16,0 0 71-16,0 0-186 16,0 0-71-16,0 0-31 0,2 0-168 15,11 0 0-15,3 0 0 16,1 0 0-16,3-2 0 15,5 1 0-15,-8-2 0 16,6 3 0-16,-5-3 0 16,-5 3 0-16,1-1 0 15,-10 1 0-15,3 0 0 16,-7 0 0-16,0 0 0 16,0 0 0-16,0 0 0 15,0 0 0-15,-17 0 0 16,-10 0 0-16,-10 0 0 15,-7 0 0-15,-3 0 0 16,-2 0 0-16,4 0 0 16,12 0 0-16,4 0 0 0,12 0 0 15,5 0 0-15,8 0 0 16,4 0 0-16,0 0 0 16,0 0 0-16,0 0 0 15,0 0 0-15,0 0 0 16,0 0 0-16,2 0 0 15,7 0 0-15,4 0 0 16,0 0 0-16,3 1 0 16,3 8-227-16,-4 2-434 15,-2-1-213-15,-4-5-1309 0</inkml:trace>
  <inkml:trace contextRef="#ctx0" brushRef="#br2" timeOffset="134194.4">13035 11877 1352 0,'0'0'733'16,"0"0"-342"-16,0 0 73 15,0 0-200-15,0 0-4 16,0 0-39-16,0 0-38 15,126 0-15-15,-98 0-108 0,1 0-60 16,-4 0 0 0,-3 0 0-16,-1 0 0 15,-6 0 0-15,-9 0 0 16,4 0 0-16,-8 0 0 0,-2 0 0 16,0 0 0-16,0 0 0 15,-2 0 0-15,-21 0 0 16,-8 0 0-16,-9 0 0 15,-5 2 0-15,1 2 0 16,1 0 0-16,3 0 0 16,16-2 0-16,3-2 0 15,15 0 0-15,-1 0 0 16,7 0 0-16,0 0 0 16,0 0 0-16,0 0 0 0,0 0 0 15,0 0 0-15,5 0 0 16,3 0 0-16,21-2 0 15,-4 0-225-15,-5-4-945 0</inkml:trace>
  <inkml:trace contextRef="#ctx0" brushRef="#br2" timeOffset="136288.01">14703 11451 1884 0,'0'0'813'0,"0"0"-504"16,0 0 10-16,0 0-49 15,0 0-66-15,0 0-35 16,0 0-41-16,7 0-128 16,-5 0 0-16,5-1 0 15,-3-12 0-15,5-5 0 16,-2-5 0-16,2-5 0 0,-5-5 0 15,-2-5 0 1,-2-2 0-16,0-3 0 0,0-3 0 16,-2 7 0-16,0 7 0 15,-2 10 0-15,-3 8 0 16,7 8 0-16,0 6 0 16,0 0 0-16,0 0 0 15,0 0 0-15,0 9 0 16,0 8 0-16,0 5 0 15,-3 6 0-15,3 6 0 16,0 4 0-16,0 2 0 16,0 2 0-16,0 1 0 15,0-3 0-15,0-1 0 16,0 0 0-16,0-5 0 16,0-3 0-16,0 1 0 0,0-3 0 15,5-3 0-15,2-2 0 16,-3-2 0-16,-2-2 0 15,5 0 0-15,-3-4 0 16,-2 2 0-16,8-1 0 16,-6-1 0-16,-2 0 0 15,7-3 0-15,-7 4 0 16,0-5 0-16,4 0 0 16,-6-2 0-16,0-2 0 15,0-1 0-15,0-2 0 16,0 1 0-16,0 0 0 15,-6 0 0-15,-2 0 0 16,-5-2 0-16,-8 0 0 0,3-4 0 16,-6 0 0-16,2 0 0 15,-3 0 0-15,8 0 0 16,1-2 0-16,3-10 0 16,-1 0 0-16,3-6 0 15,7 0 0-15,-6-2 0 16,8-2 0-16,0-3 0 15,2 1 0-15,0 1 0 16,0-2 0-16,0 7 0 16,0 2 0-16,0 4 0 15,2 4 0-15,0 4 0 16,-2 1 0-16,0 3 0 16,2 0 0-16,-2 0 0 15,0 0 0-15,0-3-350 16,0-2-1124-16</inkml:trace>
  <inkml:trace contextRef="#ctx0" brushRef="#br2" timeOffset="137500.34">14661 11127 322 0,'0'0'878'0,"0"0"-328"15,0 0-181-15,0 0 94 16,0 0-194-16,0 0-23 16,0 0-30-16,-2-10-44 15,2 10-5-15,8-2-41 0,6 2-15 16,-1 0-8-16,5 0-41 15,4 0-20-15,3-2-42 16,-1 2 0-16,5 0 0 16,0-3 0-16,0 3 0 15,-2-3 0-15,2-1 0 16,-2 2 0-16,-1-2 0 16,-1 3 0-16,-3-5 0 15,5 5 0-15,-4-1 0 16,-6 2 0-16,-1-2 0 15,-1 2 0-15,-5 0 0 16,-6 0 0-16,0 0 0 16,1 0 0-16,-5 0 0 15,0 0 0-15,0 0 0 0,0 0 0 16,0 0 0-16,0 0 0 16,0 0 0-16,0 0 0 15,0 0 0-15,-7 0 0 16,-2 0 0-16,-11 0 0 15,-2 0 0-15,-5 0 0 16,-2 0 0-16,-2 0 0 16,-1 0 0-16,3 0 0 15,5 0 0-15,-2 0 0 16,1 0 0-16,0 0 0 16,5-2 0-16,1 2 0 0,-2 0 0 15,3 0 0 1,-4 0 0-16,4 0 0 15,3 0 0-15,-3 0 0 16,-3 0 0-16,6 0 0 0,1 0 0 16,4 0 0-16,-1 0 0 15,-3 0 0-15,3 0 0 16,-1 0 0-16,6 0 0 16,-5 0 0-16,7 0 0 15,-8 0 0-15,1 0 0 16,-3 0 0-16,6 0 0 15,-5 0 0-15,1 0 0 16,1 0 0-16,0 0 0 16,4 0 0-16,-4 0 0 15,5 0 0-15,-1 0 0 0,-5 0 0 16,6 0 0-16,-5 0 0 16,-3 0 0-16,8 0 0 15,-3 0 0 1,5 0 0-16,2 0 0 0,-6 0 0 15,8 0 0-15,-2 0 0 16,0 0 0-16,0 0 0 16,0 0 0-16,-3 0 0 15,5 0 0-15,-2 0 0 16,2 0 0-16,0 0 0 16,0 0 0-16,0 0 0 15,0 0 0-15,0 0 0 0,0 0 0 16,0 0 0-16,0 0 0 15,0 0 0-15,0 0 0 16,0 0 0-16,0 0 0 16,0 0 0-16,0 0 0 15,15 10 0-15,-1 0-378 16,-1-3-1067-16</inkml:trace>
  <inkml:trace contextRef="#ctx0" brushRef="#br2" timeOffset="138736.65">14823 12184 730 0,'0'0'628'15,"0"0"-254"-15,0 0-2 16,0 0-32-16,0 0-63 15,0 0-62-15,0 0-28 16,83 0-16-16,-50 0 20 16,10-7-39-16,-1 3-7 15,0-1-11-15,-1-1-44 16,-10-1 0-16,-2 3-90 16,-12 0 0-16,-5 3 0 0,-1-2 0 15,-9 3 0-15,-2 0 0 16,0 0 0-16,0 0 0 15,0 0 0-15,-2 0 0 16,-21 0 0-16,-6-2 0 16,-8 2 0-16,-15-1 0 15,-4 1 0-15,-1-2 0 16,-3 0 0-16,0-1 0 16,-3 1 0-16,3-1 0 15,0-2 0-15,0-1 0 16,0 3 0-16,6-3 0 15,0-1 0-15,12 2 0 16,-1-2 0-16,12 1 0 16,4 3 0-16,8 1 0 15,5-3 0-15,5 3 0 0,3 0 0 16,1 2 0-16,3 0 0 16,2 0 0-16,0 0 0 15,0-1 0-15,0 1 0 16,0 0 0-16,0-2 0 15,0 2 0-15,0 0 0 16,9 0 0-16,6 0 0 16,3 0 0-16,3 14 0 15,-6 2-649-15,-11 0-1201 0</inkml:trace>
  <inkml:trace contextRef="#ctx0" brushRef="#br2" timeOffset="140481.29">14804 12475 1341 0,'0'0'761'15,"0"0"-218"-15,0 0-165 16,0 0-38-16,0 0-64 16,0 0-59-16,0 0 23 15,-25-57-240-15,11 49 0 16,1 0 0-16,-3 3 0 16,-1-2 0-16,-6 3 0 15,3 3 0-15,-4 1 0 16,-3 0 0-16,5 0 0 15,-3 0 0-15,0 1 0 0,6 8 0 16,-4-2 0-16,5 3 0 16,-1 2 0-16,3 0 0 15,-4 2 0-15,4-2 0 16,3 2 0-16,1 2 0 16,4 3 0-16,-1 0 0 15,-3 1 0-15,8 5 0 16,0-4 0-16,-3 2 0 15,5-3 0-15,0 0 0 16,0-4 0-16,2 0 0 16,0-2 0-16,0-2 0 15,0 0 0-15,0-2 0 16,0 2 0-16,0-2 0 0,2 2 0 16,2-1 0-16,5-2 0 15,-5 2 0-15,6-4 0 16,-6 0 0-16,7-4 0 15,-7 1 0-15,8 1 0 16,-1-2 0-16,-3-1 0 16,6 2 0-16,-1-1 0 15,1-2 0-15,-3 2 0 16,0-3 0-16,-2 0 0 16,2 0 0-16,2 0 0 15,1 0 0-15,-1 0 0 16,1 0 0-16,1 0 0 15,1 0 0-15,-1-3 0 0,-1 2 0 16,-1-4 0 0,-4 3 0-16,-2 0 0 0,4 1 0 15,-9-1 0-15,7 0 0 16,-7-1 0-16,3 3 0 16,-5-2 0-16,7 0 0 15,-5 0 0-15,0-1 0 16,0 1 0-16,-2-5 0 15,0 4 0-15,0-5 0 16,0-1 0-16,0 1 0 16,-4-10 0-16,-17 3-74 15,2-5-2050-15</inkml:trace>
  <inkml:trace contextRef="#ctx0" brushRef="#br2" timeOffset="142062.51">15811 11668 485 0,'0'0'1281'0,"0"0"-562"16,0 0-360-16,0 0 25 15,0 0-32-15,0 0-115 0,0 0-73 16,58 0-49-1,-9 0-115-15,13 0 0 0,8 0 0 16,1 3 0-16,0-1 0 16,-9 1 0-16,6 0 0 15,-8-3 0-15,-2 0 0 16,-5 0 0-16,-6 0 0 16,-14 0 0-16,-6-6 0 15,-12 4 0-15,-3-5 0 16,-5-1 0-16,-7-1 0 15,0-2 0-15,0-3 0 16,0 0 0-16,-5 0 0 0,-1 0 0 16,-6 2 0-1,8 4 0-15,-3 3 0 16,5 0 0-16,2 5 0 16,0 0 0-16,0 0 0 15,0 14 0-15,9 6 0 0,-1 9 0 16,4 2 0-16,-10 5 0 15,3-2 0-15,-5 0 0 16,-7 1 0-16,-13-6 0 16,-18-2 0-16,-3-6 0 15,-3-2 0-15,-3-7 0 16,5-5 0-16,9-1 0 16,6-6 0-16,6 0 0 0,13 0 0 15,3 0 0 1,5 0 0-16,0 0 0 0,11-6-300 15,5-3-2278-15</inkml:trace>
  <inkml:trace contextRef="#ctx0" brushRef="#br2" timeOffset="143178.72">18825 11667 1635 0,'0'0'777'0,"0"0"-299"15,0 0 39-15,0 0-31 16,0 0-283-16,0 0-203 16,0 0 0-16,2-34 0 15,12 11 0-15,3-3 0 16,3-6 0-16,3-2 0 15,1 1 0-15,-4-4 0 16,-6 1 0-16,-1 3 0 16,-2 4 0-16,-7 4 0 15,6 7 0-15,-8 8 0 16,0 2 0-16,-2 6 0 16,0 2 0-16,0 0 0 15,0 0 0-15,4 0 0 0,3 0 0 16,0 0 0-16,6 9 0 15,5 2 0-15,2 1 0 16,0 2 0-16,3 3 0 16,-4-3 0-16,6 1 0 15,-9-1 0-15,1-2 0 16,-3 1 0-16,-3-4 0 16,-7 0 0-16,-2-1 0 15,-2-2 0-15,0 0 0 0,0 2 0 16,-6 0 0-1,-21 2 0-15,-13 0 0 0,-9 0 0 16,-20 2 0 0,-7 0 0-16,-10-2 0 15,-6-3 0-15,5 0 0 16,9-2 0-16,11-5 0 0,18 0 0 16,11 0 0-16,13 0 0 15,12-9 0-15,9-1 0 16,4-4 0-16,0 2 0 15,0-1 0-15,2-2 0 16,15 1 0-16,6 0 0 16,4 2 0-16,0 2 0 15,-5 4 0-15,0 3 0 16,-4 3 0-16,-1 0 0 0,-1 7 0 16,-5 13 0-1,-1 4 0-15,-8 8 0 0,-2 2 0 16,-2 6 0-16,-23-2 0 15,-4 0 0-15,-14-1 0 16,-1-5 0-16,-8-4 0 16,4-5 0-16,-6-2 0 15,7-6 0-15,5-2 0 16,13-4 0-16,2-3 0 16,14-3 0-16,6 0 0 15,2-3 0-15,5 0 0 16,8 0-537-16,7 0-594 0</inkml:trace>
  <inkml:trace contextRef="#ctx0" brushRef="#br2" timeOffset="143390.78">18515 11964 2158 0,'0'0'1095'16,"0"0"-861"-16,0 0 277 15,0 0-413-15,0 0-98 16,0 0 0-16,0 0 0 16,2 1 0-16,-2-1 0 15,0 0 0-15,0 0 0 16,0 0 0-16,-16 0 0 16,1 0-300-16,-5-8-669 0</inkml:trace>
  <inkml:trace contextRef="#ctx0" brushRef="#br2" timeOffset="144015.44">18104 11229 1257 0,'0'0'731'15,"0"0"-98"-15,0 0-128 16,0 0-33-16,0 0-192 0,0 0-62 16,0 0-218-16,-2-94 0 15,2 88 0-15,0 4 0 16,0 2 0 0,0 0 0-16,0 0 0 0,0 9 0 15,0 12 0-15,0 4 0 16,-2 8 0-16,2 3 0 15,0 2 0-15,0 3 0 16,0-2 0-16,0 2 0 16,0-1 0-16,0-2 0 15,2 3 0-15,8-6 0 16,-6-3 0-16,3-4 0 0,-5-4 0 16,-2-1 0-16,0-5 0 15,0-2 0 1,0-4 0-16,0 0 0 0,0-4 0 15,-2-1 0-15,-7 0 0 16,-5-4 0-16,1-1 0 16,-3 0 0-16,-1-2 0 15,-4 0 0-15,3 0 0 16,3-4 0-16,-1-7 0 16,3-6 0-16,0-2 0 15,-3-4 0-15,7-5 0 16,3 0 0-16,-4 1 0 15,8-2 0-15,2 3 0 16,0 2 0-16,0 2 0 16,0 2 0-16,2 2 0 15,10 4 0-15,-3 3 0 0,-3 6 0 16,8 5 0-16,-3 0 0 16,-7 0-1025-16</inkml:trace>
  <inkml:trace contextRef="#ctx0" brushRef="#br2" timeOffset="145132.17">15142 12755 909 0,'0'0'643'0,"0"0"-130"16,0 0-41-16,0 0-91 15,0 0-18-15,0 0-34 16,0 0-63-16,-33 0-46 16,50 0-220-16,17 0 0 15,11 3 0-15,13 0 0 16,4 3 0-16,9 0 0 0,8-2 0 16,-2 0 0-16,-5-1 0 15,-1-3 0-15,-11 0 0 16,-6 0 0-16,-12 0 0 15,-11-5 0-15,-13-2 0 16,0 0 0-16,-11 0 0 16,-3-2 0-16,3-1 0 15,-3 0 0-15,-4-2 0 16,0 0 0-16,0-2 0 16,0-4 0-16,0 0 0 15,0 0 0-15,0 2 0 16,-2 2 0-16,0 3 0 15,2 6 0-15,0 3 0 16,0 2 0-16,0 0 0 16,4 0 0-16,10 7 0 0,1 6 0 15,6 7 0-15,-6 5 0 16,-6 1 0-16,0 1 0 16,-9 5 0-16,0-1 0 15,-9-2 0-15,-11-3 0 16,-9-1 0-16,-7-6 0 15,1-2 0-15,-4-6 0 16,6-4 0-16,4-6 0 16,4-1 0-16,6 0 0 0,3 0 0 15,3-1 0 1,1-13 0-16,1 3 0 16,5-3-356-16</inkml:trace>
  <inkml:trace contextRef="#ctx0" brushRef="#br2" timeOffset="146277.23">18925 12508 400 0,'0'0'1099'0,"0"0"-326"0,0 0-201 15,0 0-84-15,0 0-176 16,5-110 6-16,-5 90-184 16,0 6-134-16,0 4 0 15,0 2 0-15,0 4 0 16,0 1 0-16,0 3 0 15,0 0 0-15,0 0 0 16,0 0 0-16,0 3 0 16,0 18 0-16,11 4 0 15,2 8 0-15,1 3 0 16,1-1 0-16,-1 2 0 16,-6-7 0-16,3-2 0 0,-6-5 0 15,2-4 0 1,-5-3 0-16,0-2 0 0,-2-2 0 15,0-3 0-15,0 0 0 16,-11-3 0-16,-18 2 0 16,-9-2 0-16,-15 0 0 15,-5-2 0-15,-7 0 0 16,7-1 0-16,7-3 0 16,9 0 0-16,11 0 0 15,6 0 0-15,9-5 0 16,5-2 0-16,9-7 0 15,0 5 0-15,2-2 0 16,0-1 0-16,2 3 0 0,13 1 0 16,1 6 0-1,9 2 0-15,-6 0 0 0,4 0 0 16,-5 8 0-16,-3 8 0 16,-6 6 0-16,-6 2 0 15,-3 4 0-15,0 2 0 16,-12 2 0-16,-13 1 0 15,-6-3 0-15,-2-2 0 16,-9-5 0-16,-1-2 0 16,1-7 0-16,4-4 0 15,7-4 0-15,9-2 0 16,-1-4 0-16,10 0 0 16,11 0 0-16,2-12-380 15,0-6-756-15</inkml:trace>
  <inkml:trace contextRef="#ctx0" brushRef="#br2" timeOffset="146526.38">19416 12260 1083 0,'0'0'1329'16,"0"0"-988"-16,0 0-60 15,0 0 211-15,0 0-225 16,0 0-66-16,-141-25-99 16,97 25-102-16,-5 12 0 15,-3-3 0-15,6 1 0 0,3 0 0 16,3 2 0-16,-12 5-90 16,17-2-486-16,-1-3-427 0</inkml:trace>
  <inkml:trace contextRef="#ctx0" brushRef="#br2" timeOffset="147242.79">18343 12339 1876 0,'0'0'714'16,"0"0"-374"-16,0 0-16 15,0 0-71-15,0 0-51 0,0 0-32 16,0 0-40 0,-15-99-43-16,15 99-87 0,0 0 0 15,0 0 0-15,0 2 0 16,0 14 0-16,0 6 0 16,2 6 0-16,0 3 0 15,5 2 0-15,-5 1 0 16,0-1 0-16,-2-4 0 15,4 0 0-15,4-5 0 16,-4-2 0-16,7-4 0 16,1-3 0-16,-4-2 0 15,3-3 0-15,-7-2 0 16,1-5 0-16,-5 2 0 0,0-3 0 16,0 2 0-16,-9 0 0 15,-16 0 0-15,-4 0 0 16,-6 2 0-16,-5-4 0 15,2 2 0-15,5-4 0 16,6 0 0-16,9 0 0 16,3 0 0-16,3-3 0 15,8-5 0-15,-3 1 0 16,7-1 0-16,0-1 0 16,0 6 0-16,0-3 0 15,0 4 0-15,9-1 0 16,3 3 0-16,1 0 0 0,2 0 0 15,1 7 0-15,-3 9 0 16,-4-1 0-16,0 6 0 16,-9 1 0-16,0 1 0 15,0-2 0-15,-4-1 0 16,-19-2 0-16,3-2 0 16,-6-2 0-16,-1-4 0 15,-4-2 0-15,4-1 0 16,0-3 0-16,9-3 0 15,5-1 0-15,2 0 0 16,8 0 0-16,1 0 0 16,0 0 0-16,2-8 0 15,-5-12 0-15,3 2-473 0,0-2-551 16</inkml:trace>
  <inkml:trace contextRef="#ctx0" brushRef="#br2" timeOffset="148039.41">17875 12552 1674 0,'0'0'721'16,"0"0"-248"-16,0 0-128 16,0 0-21-16,0 0-93 15,0 0-95-15,0 0-7 16,25-37-66-16,-21 37-63 0,5 0 0 15,2 0 0 1,-4 0 0-16,4 0 0 0,-2 1 0 16,-2 8 0-1,-5 1 0-15,0 0 0 0,-2 0 0 16,0-1 0-16,0 2 0 16,-4-2 0-16,-10 3 0 15,-1-3 0-15,-1-1 0 16,-1 0 0-16,-8 0 0 15,5-3 0-15,-5 0 0 16,-2-3 0-16,0-2 0 16,6 1 0-16,-2-1 0 15,7 0 0-15,3 0 0 16,0 0 0-16,8 0 0 16,-4 0 0-16,5 0 0 0,-3 0 0 15,3 0 0-15,2 0 0 16,-3 0 0-16,-2 0 0 15,5 0 0 1,0 0 0-16,2 0 0 0,0 0 0 16,-2 0 0-16,2 0 0 15,0 0 0-15,0 0 0 16,0 0 0-16,-5 0 0 16,3 3 0-16,0 1 0 15,2-2 0-15,0 2 0 16,0-2 0-16,0 2 0 15,0 0 0-15,0 2 0 0,0 0 0 16,0 2 0-16,0 0 0 16,0 2 0-16,0 1 0 15,2-2 0-15,5 3 0 16,-1 0 0-16,1 0 0 16,0 1 0-16,-3-1 0 15,3 5 0-15,-5-2 0 16,7 1 0-16,-4 2 0 15,-3 1 0-15,-2 2 0 16,2 2 0-16,-2 3 0 16,0 1 0-16,0-1 0 15,0-1 0-15,0 1 0 16,0-1 0-16,0-3 0 0,0 2 0 16,-9 2 0-1,-27 14 0-15,7-3-48 0,-2-10-1310 16</inkml:trace>
  <inkml:trace contextRef="#ctx0" brushRef="#br2" timeOffset="169936.06">32396 13651 130 0,'0'0'934'15,"0"0"-597"-15,0 0 176 16,0 0 2-16,0 0-159 16,0 0-42-16,-11-42-7 15,11 38-43-15,0 0-48 0,0 0-6 16,0 3-210-16,0 1 0 15,0 0 0-15,0 0 0 16,0 0 0-16,0 0 0 16,0 0 0-16,0 0 0 15,0 0 0-15,0 0 0 16,0 0 0-16,0 0 0 16,0 4 0-16,0 3 0 15,2 8 0-15,2-1 0 16,3 1 0-16,-3 4 0 0,4-2 0 15,-4 0 0 1,5 0 0-16,-7 2 0 16,2-3 0-16,6 0 0 15,-10-4 0-15,2-3 0 16,0-2 0-16,-2-2 0 0,0-2 0 16,0-3 0-16,0 0 0 15,0 0 0-15,0 0 0 16,0 0 0-16,0 0 0 15,-2 0 0-15,-8-3 0 16,-3-6 0-16,-7-3 0 16,-7-5 0-16,-6-3 0 15,-5-1 0-15,0-1 0 16,-3 0 0-16,4 2 0 16,4-1 0-16,1 4 0 0,8 2 0 15,-3 2 0-15,7 2 0 16,0 1 0-16,0 3 0 15,2-2 0-15,-2-1 0 16,-3 2 0-16,4-2 0 16,-1 2 0-16,-3-2 0 15,4 0 0-15,-4 0 0 16,-2-2 0-16,3 0 0 16,-4-2 0-16,-1 2 0 15,-2-1 0-15,0 1 0 16,0-2 0-16,0 2 0 15,2-1 0-15,-2 1 0 16,4 0 0-16,1 0 0 16,0 0 0-16,1 0 0 15,3 0 0-15,1 0 0 0,0 1 0 16,1-1 0-16,1 1 0 16,-1 1 0-16,-2-4 0 15,2 2 0-15,2-3 0 16,1 5 0-16,4 3 0 15,1 0 0-15,6 3 0 16,0 2 0-16,4 2 0 16,0 0 0-16,0 0 0 15,0 0 0-15,0 0 0 16,0 0 0-16,0 0 0 16,0 0 0-16,0 0 0 15,2 0 0-15,4 2 0 16,4 9 0-16,3-1 0 0,3 4 0 15,6 1 0-15,-4 4 0 16,4-4 0-16,0 2 0 16,3-2 0-16,-5 1 0 15,5 1 0-15,-6-2 0 16,4-1 0-16,-3 3 0 16,2-3 0-16,-2-1 0 15,3 4 0-15,-2-1 0 16,0-3 0-16,1 4 0 15,-2-5 0-15,0 0 0 16,-2-2 0-16,-3-3 0 16,-1 2 0-16,-3-3 0 15,1-2 0-15,-4 3 0 16,3-4 0-16,3 3 0 0,-1 0 0 16,0 0 0-16,-1 0 0 15,1 1 0-15,1-4 0 16,-6 4 0-16,3-2 0 15,3 1 0-15,-1 1 0 16,1-2 0-16,-1 3 0 16,3-2 0-16,-3 1 0 15,1-2 0-15,-1 1 0 16,0-1 0-16,-6-2 0 16,4 2 0-16,0-1 0 15,-2 0 0-15,4 0 0 0,8 1 0 16,-6 4 0-1,5-1 0-15,3-2 0 0,-8 2 0 16,1-2 0-16,-5-2 0 16,-1 0 0-16,-2 0 0 15,-2 0 0-15,3 1 0 16,-1-2 0-16,4 1 0 16,1 1 0-16,-1 0 0 15,-1 1 0-15,0-3 0 16,-6 2 0-16,1-1 0 15,1-2 0-15,-3-1 0 16,3 4 0-16,0-3 0 16,2 2 0-16,-1 0 0 15,1 1 0-15,3-2 0 16,1-1 0-16,-9 2 0 0,6-2 0 16,-10-2 0-16,2 0 0 15,0 1 0-15,0-1 0 16,-2 0 0-16,2 2 0 15,0-2 0-15,3 3 0 16,-3-3 0-16,0 0 0 16,0 2 0-16,-2-2 0 15,0 0 0-15,0 0 0 16,0 0 0-16,0 0 0 16,2 0 0-16,6-10 0 15,3-6 0-15,-1-6 0 16,4-7 0-16,1-3 0 0,-1-3 0 15,-5 3 0-15,-1 2 0 16,-2 4 0-16,-4 6 0 16,0 1 0-16,-2 5 0 15,2 0 0-15,-2 0 0 16,0 2 0-16,0 1 0 16,0 2 0-16,0 3 0 15,5 2 0-15,-5 2 0 16,0 0 0-16,0 2 0 15,0-2 0-15,0 2 0 16,0 0 0-16,0 0 0 16,0 0 0-16,0-2 0 15,2 0 0-15,-2-1 0 0,2-4 0 16,0-1 0 0,5-3 0-16,-2 4 0 0,-1-3 0 15,3 4 0-15,-5 0 0 16,-2 2 0-16,2 2 0 15,-2 0 0-15,0 2 0 16,0 0 0-16,0 0 0 16,0 0 0-16,0 0 0 15,0 0 0-15,0 0 0 16,0 0 0-16,0 0 0 16,2 0 0-16,-2 0 0 15,0 8 0-15,0 1 0 16,0 6 0-16,0 4 0 0,0-2 0 15,0 3 0 1,-6 1 0-16,1 2 0 0,-1-2 0 16,1-2 0-16,-4 1 0 15,5-1 0-15,-3-1 0 16,3-2 0-16,-4-1 0 16,4 1 0-16,0-1 0 15,2-3 0-15,-5-2 0 16,3-3 0-16,2 0 0 15,-6-3 0-15,6 2 0 16,-2-2 0-16,2 0 0 16,2 0 0-16,-5 1 0 15,1-2 0-15,2-1 0 16,0 0 0-16,2 0 0 16,0-2 0-16,-6 0 0 0,6 0 0 15,0 0 0-15,0 0 0 16,-4 0 0-16,2 0 0 15,-2 0-693-15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2155.72363" units="1/cm"/>
          <inkml:channelProperty channel="Y" name="resolution" value="3449.15796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1-10-28T08:34:24.988"/>
    </inkml:context>
    <inkml:brush xml:id="br0">
      <inkml:brushProperty name="width" value="0.05292" units="cm"/>
      <inkml:brushProperty name="height" value="0.05292" units="cm"/>
      <inkml:brushProperty name="color" value="#7030A0"/>
    </inkml:brush>
    <inkml:brush xml:id="br1">
      <inkml:brushProperty name="width" value="0.05292" units="cm"/>
      <inkml:brushProperty name="height" value="0.05292" units="cm"/>
      <inkml:brushProperty name="color" value="#C00000"/>
    </inkml:brush>
  </inkml:definitions>
  <inkml:trace contextRef="#ctx0" brushRef="#br0">4014 3673 1670 0,'0'0'959'0,"0"0"-302"16,0 0-85-1,0 0-334-15,0 0-238 0,0 0 0 16,-2-78 0-16,0 75 0 16,2 3 0-16,0 0 0 15,0 0 0-15,-5 0 0 16,3 12 0-16,-6 8 0 15,-4 6 0-15,-1 4 0 16,-1 6 0-16,1 2 0 16,2 0 0-16,4 1 0 15,2 0 0-15,5 0 0 0,0-4 0 16,0 1 0 0,7-3 0-16,11-5 0 0,3-7 0 15,2-2 0-15,2-5 0 16,2-9 0-16,-2-2 0 15,-1-3 0 1,3 0 0-16,-1-11 0 0,1-8 0 16,2-8 0-16,2-6 0 15,-2-4 0-15,-2-1 0 16,-2-2 0-16,-7 2 0 16,-5 3 0-16,-2 6 0 15,-6 7 0-15,-1 4 0 16,-4 5 0-16,2 5 0 15,-2 4 0-15,0 3 0 0,0 1 0 16,0 0 0-16,0 0 0 16,0 0 0-16,0 0 0 15,0 4 0-15,0 11 0 16,0 6 0-16,0 2 0 16,0 6 0-16,3 0 0 15,1 2 0-15,0-4 0 16,3 2 0-16,0-5 0 15,2-2 0-15,2-4 0 16,0-2 0-16,2-2 0 16,0-1 0-16,1-6 0 15,-1 0 0-15,1-4 0 16,3-1 0-16,-1-2 0 16,7 0 0-16,1 0 0 15,0-9 0-15,1-8 0 0,2-3 0 16,0-2 0-1,0-4 0-15,-3 0 0 0,2 0 0 16,-3 0 0-16,-1 2 0 16,-4-1 0-16,-7 4 0 15,2 1 0-15,-6 0 0 16,-4 0 0-16,-3 0 0 16,0 2 0-16,0 0 0 15,0 1 0-15,0 4 0 16,-8-1 0-16,0 2 0 15,-3 1 0-15,-3-1 0 16,-1 2 0-16,-5-2 0 16,-1-1 0-16,4 4 0 15,-1-1 0-15,5 4 0 16,3 2 0-16,2 0 0 0,3 2 0 16,3 2 0-16,0 0 0 15,2 0 0-15,6 0-39 16,15 0-839-16,1 0-498 0</inkml:trace>
  <inkml:trace contextRef="#ctx0" brushRef="#br0" timeOffset="418.11">5144 3785 1748 0,'0'0'1053'16,"0"0"-430"-16,0 0-112 15,0 0-350-15,0 0-161 16,0 0 0-16,0 0 0 15,39 0 0-15,-22 0 0 16,8 0 0-16,1 0 0 0,3 0 0 16,-2 0 0-16,-4 0 0 15,-4 0 0-15,-5 0 0 16,-3 0 0-16,-2 0 0 16,-2 0 0-16,-3 0 0 15,-1 0 0-15,-3 0 0 16,0 0 0-16,0 0 0 15,0 0 0-15,0 0 0 16,0 0 0-16,-3 4-327 16,-6 5-597-16,-4 0-531 0</inkml:trace>
  <inkml:trace contextRef="#ctx0" brushRef="#br0" timeOffset="731.94">5162 4010 1829 0,'0'0'792'0,"0"0"-251"16,0 0 15-16,0 0-178 15,0 0-378-15,0 0 0 16,114 3 0-16,-83-3 0 16,3 0 0-16,-3 0 0 15,-4 0 0-15,-3 0 0 16,-6 0 0-16,-4 0 0 15,-4 0 0-15,-1 0 0 16,-5 1 0-16,4-1 0 16,-6 0 0-16,0 2 0 15,-2-2 0-15,0 0 0 16,0 0 0-16,0 0 0 16,0 0 0-16,0 0 0 0,0 0 0 15,0-2-315-15,0-12-938 0</inkml:trace>
  <inkml:trace contextRef="#ctx0" brushRef="#br0" timeOffset="1497.49">5993 3662 1751 0,'0'0'878'16,"0"0"-370"-16,0 0-10 15,0 0-184-15,0 0-167 16,0 0-147-16,0 0 0 16,0-50 0-16,0 37 0 15,8 1 0-15,0 2 0 16,3-1 0-16,3 0 0 15,1 2 0-15,3 0 0 16,3 3 0-16,-4 0 0 16,1 4 0-16,-5 0 0 15,-1 2 0-15,-1 0 0 16,-5 0 0-16,1 0 0 0,2 4 0 16,-2 5 0-16,-1 3 0 15,-1 2 0-15,-3 1 0 16,-2-1 0-16,0 1 0 15,0-2 0-15,0 1 0 16,-7-2 0-16,1 2 0 16,-8-1 0-16,1-2 0 15,-5 1 0-15,-2 1 0 16,2-3 0-16,1-1 0 16,-1 0 0-16,-1-1 0 15,11-1 0-15,-3 0 0 16,1-1 0-16,4-1 0 15,-1-1 0-15,1 3 0 16,2 0 0-16,-2 1 0 16,2 1 0-16,0 1 0 0,-1 0 0 15,1 2 0-15,0-3 0 16,-1 4 0-16,0-3 0 16,1 2 0-16,-3-1 0 15,3 2 0-15,0 1 0 16,-1-2 0-16,3 1 0 15,-3-1 0-15,3-3 0 16,-5-1 0-16,7-2 0 16,0 0 0-16,0-1 0 15,0-4 0-15,0 1 0 16,0-2 0-16,0 0 0 16,0 0 0-16,0 0 0 0,0 0 0 15,0 0 0-15,0 0 0 16,19 0-191-16,-4-10-913 0</inkml:trace>
  <inkml:trace contextRef="#ctx0" brushRef="#br0" timeOffset="1749.16">6114 3948 2314 0,'0'0'753'0,"0"0"-443"0,0 0 193 15,0 0-287 1,0 0-216-16,0 0 0 0,0 0 0 16,0 5 0-16,0-5 0 15,0 0 0-15,0 0 0 16,0 0 0-16,0 0 0 16,0 0 0-16,0 0 0 15,16-19 0-15,2 1-604 16,4-3-714-16</inkml:trace>
  <inkml:trace contextRef="#ctx0" brushRef="#br0" timeOffset="2436.98">6462 3601 2109 0,'0'0'611'0,"0"0"-344"16,0 0 187-16,0 0-193 15,0 0-113-15,0 0-5 16,0 0-40-16,-2-24-103 16,2 16 0-16,0-1 0 15,6 2 0-15,5 0 0 16,3 0 0-16,-3 2 0 15,5 0 0-15,-3 3 0 16,3 2 0-16,-3 0 0 16,-2 0 0-16,-2 0 0 15,-2 0 0-15,-1 7 0 0,-4 2 0 16,3 1 0-16,-2 3 0 16,-3 1 0-16,0-2 0 15,0 5 0-15,0 1 0 16,-10 3 0-16,-3-3 0 15,-5 0 0-15,1-3 0 16,-4 2 0-16,1-3 0 16,1-1 0-16,0 1 0 15,6 0 0-15,2-1 0 16,0 1 0-16,2 0 0 16,0-2 0-16,0 2 0 15,0 2 0-15,0-2 0 0,0 2 0 16,3 0 0-16,-1 0 0 15,0-2 0-15,2 0 0 16,1-2 0-16,0-1 0 16,2 4 0-16,-1-4 0 15,1 2 0-15,0-3 0 16,0 2 0-16,0 1 0 16,2-4 0-16,-3 3 0 15,3-3 0-15,0-2 0 16,0-2 0-16,0-1 0 15,0-4 0-15,0 0 0 16,0 0 0-16,0 0 0 16,0 0 0-16,0 0 0 0,0 0 0 15,0 0-267-15,9-3-916 0</inkml:trace>
  <inkml:trace contextRef="#ctx0" brushRef="#br0" timeOffset="2794.94">6364 4217 2445 0,'0'0'696'15,"0"0"-479"-15,0 0 233 16,0 0-162-16,0 0-288 16,0 0 0-16,0 0 0 15,2 12 0 1,3-8 0-16,-5-2 0 0,2-2 0 16,-2 0 0-16,0 0 0 15,0 0 0-15,0 0 0 16,0 0 0-16,0 0 0 15,0 0 0-15,0 0 0 16,0 0 0-16,-7-10 0 0,-7-4-161 16,1-5-1289-16</inkml:trace>
  <inkml:trace contextRef="#ctx0" brushRef="#br0" timeOffset="10965.08">4219 4782 1547 0,'0'0'802'0,"0"0"-419"15,0 0 102-15,0 0-186 16,0 0-63-16,2-18-25 15,-6 12-78-15,-4-2-133 16,-2 0 0-16,3 2 0 16,-3 2 0-16,-2 1 0 15,-1 0 0-15,-5 3 0 16,-4 0 0-16,-3 0 0 16,-4 0 0-16,0 8 0 15,0 7 0-15,0 0 0 16,2 5 0-16,5 3 0 15,0 4 0-15,4 2 0 0,7 0 0 16,4 2 0-16,5-1 0 16,2-2 0-16,0-4 0 15,0-4 0-15,9-4 0 16,2-2 0-16,2-6 0 16,-1-4 0-16,1-2 0 15,1-2 0-15,1 0 0 16,3 0 0-16,1-14 0 15,4-4 0-15,0-4 0 16,1-5 0-16,-1-4 0 16,-2-1 0-16,0 2 0 15,-6 0 0-15,-3 3 0 16,-6 3 0-16,-2 5 0 16,1 2 0-16,-3 5 0 15,0 4 0-15,-2 4 0 0,3 0 0 16,-3 4 0-16,0 0 0 15,0 0 0-15,0 0 0 16,0 0 0-16,0 13 0 16,0 6 0-16,2 8 0 15,-2 2 0-15,0 5 0 16,0 5 0-16,0 0 0 16,0 4 0-16,-2-2 0 15,-7 3 0-15,2-5 0 16,-4-1 0-16,6-2 0 0,-1 1 0 15,-1-6 0-15,1 1 0 16,1-3 0-16,-2-3 0 16,0-2 0-16,5 1 0 15,-2-6 0-15,0-1 0 16,1-2 0-16,1-2 0 16,0-4 0-16,2-3 0 15,0-2 0-15,0-3 0 16,0 0 0-16,0-2 0 15,0 0 0-15,0 0 0 16,0 0 0-16,0 0 0 16,0 0 0-16,0 0 0 15,0 0 0-15,0 0 0 0,0 0 0 16,0-6 0-16,2-6 0 16,5-5 0-16,1-2 0 15,2-3 0-15,3-2 0 16,0-1 0-16,1-1 0 15,-1 1 0-15,1 2 0 16,-1 4 0-16,-5 3 0 16,2 4 0-16,-2 3 0 15,-3 4 0-15,1 1 0 16,0 1 0-16,-2 2 0 16,-2-2 0-16,2 2 0 15,-4 1 0-15,0 0 0 16,5 0 0-16,-5 0 0 15,0 0 0-15,0 0 0 0,0 0 0 16,0 0 0-16,0 0 0 16,0 0 0-16,0 0 0 15,0 0 0-15,0 0 0 16,0-3 0-16,0-1 0 16,0 1 0-16,0-5-354 0</inkml:trace>
  <inkml:trace contextRef="#ctx0" brushRef="#br0" timeOffset="11610.8">4271 4375 1179 0,'0'0'946'0,"0"0"-205"16,0 0-155-16,0 0-103 15,0 0-322-15,0 0-161 16,0 0 0-16,-2-8 0 16,8 8 0-16,9 0 0 15,8 7 0-15,8 7 0 16,2 1 0-16,10 3 0 0,-3 0 0 16,0 1 0-1,-7-3 0-15,-4-1 0 0,-4-2 0 16,-5-4 0-16,-7 1 0 15,-3-3 0-15,-6-6 0 16,-2 2 0-16,-2-1 0 16,0-2 0-16,0 0 0 15,0 0 0-15,0 0 0 16,0 0 0-16,0 0 0 16,-4 0 0-16,-8 0 0 15,-10 0 0-15,5 0 0 16,0 0-1659-16</inkml:trace>
  <inkml:trace contextRef="#ctx0" brushRef="#br0" timeOffset="12189.41">5131 4850 1590 0,'0'0'927'0,"0"0"-333"15,0 0-99-15,0 0-173 16,0 0-154-16,0 0-168 16,0 0 0-16,33 3 0 15,-4-1 0-15,7-1 0 16,-3 1 0-16,-2-2 0 16,-2 2 0-16,-6 1 0 15,-7-1 0-15,-7-2 0 16,-5 0 0-16,-4 2 0 15,0-2 0-15,0 0 0 16,-2 0 0-16,-14 0 0 0,-8 0 0 16,-7 0 0-16,-8 0 0 15,2 0 0-15,1 0 0 16,5 0 0 0,8 0 0-16,8 0 0 0,3 0 0 15,8 0 0-15,4 0 0 16,0 0 0-16,0 0 0 15,0 0 0-15,0 0 0 16,0 0 0-16,0 0 0 16,0 0 0-16,0 0 0 15,2 7-243-15,5 1-735 16,0-1-439-16</inkml:trace>
  <inkml:trace contextRef="#ctx0" brushRef="#br0" timeOffset="12636.1">5091 5059 1295 0,'0'0'926'0,"0"0"-405"15,0 0-33-15,0 0-127 16,0 0-70-16,0 0-77 16,0 0-214-16,44 8 0 15,-15-4 0-15,5 0 0 16,-3 0 0-16,-2-2 0 15,-7 0 0-15,-9-2 0 16,-3 2 0-16,-10-2 0 16,0 0 0-16,0 0 0 0,0 2 0 15,-14-2 0 1,-11 2 0-16,-10 1 0 0,-9 2 0 16,-8-1 0-16,1 2 0 15,4 0 0-15,4-2 0 16,15 0 0-16,8 0 0 15,8-2 0-15,6-2 0 16,6 0 0-16,0 0 0 16,0 0 0-16,0 0 0 15,0 0 0-15,0 0 0 16,0 0 0-16,0 0 0 16,0 0 0-16,0-2 0 15,0-8 0-15,4-1 0 16,3-4 0-16,4-13-105 15,0 4-541-15,1-2-438 0</inkml:trace>
  <inkml:trace contextRef="#ctx0" brushRef="#br0" timeOffset="14652.54">6022 4761 1468 0,'0'0'800'16,"0"0"-310"-1,0 0-142-15,0 0-3 0,0 0-125 16,0 0-67-16,0 0 0 15,-35-7-34-15,33-1-119 16,-3-4 0-16,5-2 0 16,0 0 0-16,0-4 0 15,9 1 0-15,3 2 0 16,3 4 0-16,3 0 0 16,-1 5 0-16,10 2 0 15,0 2 0-15,0 2 0 16,-2 0 0-16,-3 0 0 15,-2 10 0-15,-2 4 0 16,-3 4 0-16,-3 4 0 16,-4 4 0-16,1 0 0 0,-7 2 0 15,-2 2 0-15,0 0 0 16,0 2 0-16,-6 1 0 16,-9-1 0-16,-4 0 0 15,-3 1 0-15,2-4 0 16,-2-3 0-16,1-2 0 15,2-2 0-15,1-2 0 16,2-4 0-16,3-2 0 16,0-3 0-16,5-4 0 15,2-5 0-15,2 1 0 0,1-3 0 16,1 0 0 0,0 0 0-16,-2-7 0 0,-4-7 0 15,4 0 0 1,2-2 0-16,2 4 0 0,0 0 0 15,0 6 0 1,0 0 0-16,2 2 0 16,8 2 0-16,0 0 0 0,3 1 0 15,8 1 0-15,-1 0 0 16,2 0 0-16,0 0 0 16,1 0 0-16,-1 3 0 15,-2 3 0-15,2 2 0 16,1-2 0-16,-4 2 0 15,-3-1 0-15,5-2 0 16,-8-1 0-16,-5 0 0 0,4-2 0 16,-8 0 0-1,1 1 0-15,-1-2 0 0,-2-1 0 16,0 0 0-16,-2 2 0 16,0-2 0-16,0 0 0 15,0 0 0-15,0 0 0 16,0 0 0-16,0 0 0 15,0 0 0-15,0-12 0 16,0-2 0-16,0-2-822 0</inkml:trace>
  <inkml:trace contextRef="#ctx0" brushRef="#br0" timeOffset="15469.22">7039 4838 825 0,'0'0'1082'16,"0"0"-724"-16,0 0 25 15,0 0 138-15,0 0-193 16,0 0-60-16,0 0-31 16,0-102-143-16,-6 83-94 15,-6-2 0-15,-3 1 0 0,-1 0 0 16,-1 2 0 0,-2 2 0-16,2 4 0 0,3 2 0 15,-1 3 0-15,3 4 0 16,-1 0 0-16,-3 3 0 15,6 0 0-15,-9 0 0 16,4 0 0-16,-3 3 0 16,-1 5 0-16,0 2 0 15,1 2 0-15,3 2 0 16,-1 2 0-16,3 0 0 16,-1 2 0-16,3 4 0 15,3 2 0-15,-2 2 0 0,6 2 0 16,-1 0 0-1,5 1 0-15,0-2 0 0,0 0 0 16,0-4 0 0,0 0 0-16,5-3 0 0,2-2 0 15,0-2 0-15,-1-4 0 16,1-2 0-16,-1 0 0 16,4-3 0-16,-2 0 0 15,1-2 0-15,-2-2 0 16,6 1 0-16,-2 0 0 15,1-2 0-15,-6-2 0 16,5 0 0-16,-3 0 0 16,0 0 0-16,1 0 0 15,2 0 0-15,0 0 0 0,2 0 0 16,3 0 0-16,-3 0 0 16,6 0 0-16,-4 0 0 15,-6-2 0-15,4 2 0 16,-4-2 0-16,-2 0 0 15,-2 2 0-15,-3 0 0 16,-2-2 0-16,0 2 0 16,0 0 0-16,0-2 0 15,0-1 0-15,0 0 0 16,-2-3 0-16,-10-4 0 16,-26-12 0-16,1 5-231 15,-3-4-1292-15</inkml:trace>
  <inkml:trace contextRef="#ctx0" brushRef="#br0" timeOffset="20711.82">3617 6288 1440 0,'0'0'615'16,"0"0"-289"-16,0 0 159 15,0 0-198-15,0 0-31 16,0 0-29-16,7 0-1 16,-2-1 8-16,-1-8-234 15,7-3 0-15,-2-2 0 16,3-4 0-16,0-2 0 0,2-3 0 15,-1-4 0-15,3-1 0 16,-3-4 0-16,6-2 0 16,-4 0 0-16,-1-3 0 15,1 1 0 1,-7 2 0-16,6 5 0 16,-5 4 0-16,0 4 0 0,-4 6 0 15,-1 4 0-15,0 2 0 16,-1 3 0-16,-1 2 0 15,0 2 0-15,-2 2 0 16,0 0 0-16,2 0 0 16,0 0 0-16,3 0 0 15,2 0 0-15,2 0 0 16,1 6 0-16,4 4 0 0,-1 2 0 16,3 2 0-16,-1 0 0 15,-1 0 0-15,-1 2 0 16,2 0 0-16,-1 0 0 15,-1 0 0-15,1 2 0 16,1 2 0-16,1 0 0 16,2 1 0-16,0-2 0 15,0 2 0-15,-1-3 0 16,2 0 0-16,-2-4 0 16,-3 0 0-16,-1-2 0 15,-4-3 0-15,-2-2 0 16,-3-2 0-16,-2 2 0 15,0-3 0-15,-2 2 0 0,0-4 0 16,0 2 0-16,-2 2 0 16,-20-1 0-16,-12 0 0 15,-12 2 0-15,-12-2 0 16,-10 1 0-16,4-3 0 16,2 0 0-16,6-3 0 15,9 0 0-15,14 0 0 16,8 0 0-16,10 0 0 15,8 0 0-15,2 0 0 16,5 0 0-16,0 0 0 16,0 0 0-16,0 0 0 15,0 0 0-15,0 0 0 16,3 0 0-16,32-4 0 16,-2 0-590-16,6 0-901 0</inkml:trace>
  <inkml:trace contextRef="#ctx0" brushRef="#br0" timeOffset="22047.89">4431 5893 889 0,'0'0'968'0,"0"0"-304"16,0 0-159-16,0 0-150 15,0 0-36-15,0 0-65 16,0 0-112-16,0-92-142 16,-2 73 0-16,-2 0 0 15,-1 3 0-15,3 0 0 16,-1 4 0-16,1 4 0 0,2 1 0 16,0 6 0-1,0 1 0-15,0 0 0 0,0 0 0 16,0 0 0-1,0 0 0-15,0 14 0 0,7 7 0 16,4 2 0-16,2 5 0 16,-1 2 0-16,1 2 0 15,1 3 0-15,-4-1 0 16,1-1 0-16,1-1 0 16,-3 0 0-16,1-3 0 15,-2-3 0-15,-2-2 0 16,3-4 0-16,-3 0 0 15,0-4 0-15,-2-2 0 16,0-2 0-16,-1-2 0 16,-1-4 0-16,0-2 0 15,0 1 0-15,-2-5 0 16,2 0 0-16,0 0 0 0,-2 3 0 16,0-3 0-16,0 0 0 15,5 0 0-15,-5 0 0 16,2 0 0-16,3 0 0 15,2-6 0-15,-1-3 0 16,3-4 0-16,5-3 0 16,-4-1 0-16,9-4 0 15,-4-2 0-15,1-3 0 16,1-3 0-16,1-1 0 16,1-3 0-16,0 1 0 15,1 1 0-15,1-3 0 0,-2 2 0 16,-1 1 0-16,-5 4 0 15,3 6 0-15,-3 3 0 16,-4 4 0-16,1 2 0 16,-6 3 0-16,0 4 0 15,-2-1 0-15,-2 4 0 16,5 2 0-16,-5 0 0 16,0 0 0-16,0-2 0 15,0 2 0-15,0 0 0 16,0 0 0-16,0 0 0 15,0 0 0-15,0 0 0 16,0 0 0-16,0 0 0 16,9 5 0-16,2 9-558 15,4-2-454-15</inkml:trace>
  <inkml:trace contextRef="#ctx0" brushRef="#br0" timeOffset="22493.58">5461 5881 1192 0,'0'0'1327'16,"0"0"-736"-16,0 0-97 15,0 0-2-15,0 0-492 16,0 0 0-16,0 0 0 0,25 0 0 16,-12 0 0-16,7 0 0 15,5 0 0-15,2 0 0 16,-1-2 0-16,-2 0 0 16,1 0 0-16,-2 2 0 15,-8-1 0-15,-1 1 0 16,-6 0 0-16,-1 0 0 15,-3 0 0-15,-2 0 0 16,0 0 0-16,-2 0 0 16,0 0 0-16,0 0 0 15,0 0 0-15,0 0 0 0,0-3 0 16,0 3 0-16,0 0 0 16,0 0 0-16,0 0 0 15,-13 0 0-15,0 8-768 16,-3-1-442-16</inkml:trace>
  <inkml:trace contextRef="#ctx0" brushRef="#br0" timeOffset="22844.5">5492 6060 644 0,'0'0'1708'0,"0"0"-1119"16,0 0-245-16,0 0 184 0,0 0-245 15,0 0-283-15,0 0 0 16,27 0 0-16,-4 4 0 16,-2-2 0-16,4 2 0 15,-5-2 0-15,0 0 0 16,-2-2 0-16,-5 1 0 16,-1-1 0-16,-4 0 0 15,-3 0 0-15,-1 0 0 16,-2 0 0-16,-2 0 0 15,0 0 0-15,0 0 0 16,0 0 0-16,0 0 0 16,0 0 0-16,0 0 0 15,0 0 0-15,0 0 0 16,0-3 0-16,-4-5 0 0,-18-10 0 16,2 4-723-16,-1-1-737 15</inkml:trace>
  <inkml:trace contextRef="#ctx0" brushRef="#br0" timeOffset="27729.29">6364 5700 1280 0,'0'0'838'15,"0"0"-311"-15,0 0-54 16,0 0-128-16,0 0-47 16,0 0-85-16,11-105-91 15,-9 102-122-15,-2 2 0 0,0 1 0 16,0 0 0-16,0 0 0 16,2 5 0-16,0 12 0 15,5 6 0-15,0 4 0 16,0 5 0-16,-1-1 0 15,-1 4 0-15,-3 0 0 16,-2 2 0-16,0 1 0 16,0-4 0-16,0 0 0 15,0-2 0-15,0-4 0 16,0-2 0-16,0-1 0 16,0-8 0-16,0 0 0 15,0-5 0-15,0-2 0 16,0-5 0-16,0-3 0 15,0 1 0-15,0-3 0 16,0 0 0-16,0 0 0 0,0 0 0 16,0 0 0-16,0 0 0 15,0 0 0-15,0 0 0 16,0 0 0-16,0-3 0 16,4-6 0-16,16-9-351 15,1 2-531-15,1-1-532 0</inkml:trace>
  <inkml:trace contextRef="#ctx0" brushRef="#br0" timeOffset="28454.72">6910 5900 1104 0,'0'0'1065'0,"0"0"-741"0,0 0 134 15,0 0-88-15,0 0-68 16,0 0-74-16,0 0-57 16,0-72-97-16,-2 67-74 15,-3 3 0-15,-2 0 0 16,5 2 0-16,-2 0 0 16,-5 0 0-16,-5 0 0 15,4 0 0-15,-9 9 0 16,6 2 0-16,-3 1 0 15,1 4 0-15,1 0 0 0,1 1 0 16,-1 0 0-16,8 0 0 16,-3-2 0-16,5 3 0 15,0-2 0-15,-1 0 0 16,2 2 0 0,3 1 0-16,0-2 0 0,0 0 0 15,0-1 0-15,3-5 0 16,4 2 0-16,-1-3 0 15,1-2 0-15,-1 0 0 16,4-2 0-16,-4-3 0 16,7 2 0-16,-1-1 0 15,1-2 0-15,1-1 0 16,1-1 0-16,1 0 0 0,-1 0 0 16,3 0 0-16,2 0 0 15,0-5 0-15,5-2 0 16,-5-5 0-16,2 1 0 15,-2 0 0-15,-5-1 0 16,-3 0 0-16,-3 0 0 16,-3-3 0-16,2-2 0 15,-6-2 0-15,-2-1 0 16,0-5 0-16,0 4 0 16,0-3 0-16,-12-1 0 15,-1 2 0-15,1 4 0 16,-3 3 0-16,7 2 0 15,-4 2 0-15,-1 0 0 16,-1 4 0-16,-1-1 0 16,-1 2 0-16,-6 2 0 0,4 3 0 15,-2 2 0-15,-9 0 0 16,9 14-721-16,4-1-941 0</inkml:trace>
  <inkml:trace contextRef="#ctx0" brushRef="#br0" timeOffset="29257.36">7197 5839 314 0,'0'0'1508'16,"0"0"-873"-16,0 0-127 0,0 0-56 16,0 0-158-16,0 0-42 15,0 0-119-15,42-94-133 16,-42 92 0-16,6 2 0 16,-4 0 0-16,4 0 0 15,3 10 0-15,3 7 0 16,1 9 0-16,-3 3 0 15,2 5 0-15,-5 0 0 16,-3 0 0-16,-2 0 0 16,-2-2 0-16,2-1 0 15,-2-3 0-15,0-5 0 16,0-2 0-16,5-6 0 16,-2-1 0-16,-1-6 0 0,2 1 0 15,-2-6 0 1,3 0 0-16,-3-3 0 0,2 0 0 15,-2 0 0-15,8 0 0 16,-4 0 0-16,7 0 0 16,3-8 0-16,2-7 0 15,0-2 0-15,2-5 0 16,0-4 0-16,2-6 0 16,-7-4 0-16,6-5 0 15,-5 2 0-15,-10-2 0 16,3 3 0-16,-5 1 0 15,-2 8 0-15,4 5 0 16,-6 3 0-16,0 10 0 16,0 3 0-16,0 4 0 15,0 2 0-15,0 2 0 16,0 0 0-16,0 0 0 0,0 0 0 16,0 0 0-16,0 0 0 15,0 0 0-15,0 0 0 16,0 14-62-16,0 1-598 15,0 2-316-15</inkml:trace>
  <inkml:trace contextRef="#ctx0" brushRef="#br0" timeOffset="29773.24">7976 5934 1768 0,'0'0'694'0,"0"0"-362"15,0 0 53-15,0 0-36 16,0 0-126-16,0 0-86 16,0 0-37-16,-14-17-29 15,5 17-34-15,-2 0-37 16,-5 0 0-16,1 0 0 15,-3 8 0-15,0 4 0 16,-2 2 0-16,2 5 0 16,3-1 0-16,1 1 0 0,3 3 0 15,11-1 0-15,0-1 0 16,0 0 0-16,0-4 0 16,11-2 0-1,5-2 0-15,-1-4 0 0,1-3 0 16,2-5 0-16,0 0 0 15,0 0 0-15,-3-7 0 16,3-7 0-16,-5-4 0 16,-2-1 0-16,-1-2 0 15,-6-6 0-15,-4 4 0 16,0-3 0-16,0 2 0 16,-2 2 0-16,-10 5 0 15,1 7 0-15,-2 2 0 16,4 4 0-16,-6 4 0 15,-1 0 0-15,-4 0-173 0,4 2-605 16,5 4-548-16</inkml:trace>
  <inkml:trace contextRef="#ctx0" brushRef="#br0" timeOffset="30141.72">8399 5755 350 0,'0'0'1873'15,"0"0"-1385"-15,0 0-208 0,0 0 221 16,0 0-219 0,0 0-68-16,0 0-106 0,5-64-108 15,-5 64 0-15,0 12 0 16,0 9 0-16,0 8 0 15,0 5 0-15,0 4 0 16,0 2 0-16,0 2 0 16,0-3 0-16,0-2 0 15,0-4 0-15,0-6 0 16,0-3 0-16,0-5 0 16,0-8 0-16,0-2 0 15,0-5 0-15,0-4 0 16,0 0 0-16,0 0 0 15,8 0-15-15,1-11-484 16,-2-4-505-16</inkml:trace>
  <inkml:trace contextRef="#ctx0" brushRef="#br0" timeOffset="30547.3">8738 5664 2058 0,'0'0'766'0,"0"0"-546"16,0 0 80-16,0 0 164 16,0 0-267-16,0 0-106 15,0 0-91-15,4-10 0 0,-4 33 0 16,-8 4 0 0,-2 7 0-16,-3 3 0 0,0 1 0 15,-1 0 0 1,1 0 0-16,-1-4 0 0,8 1 0 15,-3-5 0-15,7-2 0 16,0-3 0-16,2-4 0 16,0-4 0-16,0-2 0 15,9-5 0-15,-1-3 0 16,8-2 0-16,-3-3 0 16,1-2 0-16,1 0 0 15,1 0 0-15,-3 0 0 16,0-2 0-16,3-6 0 15,-5-1 0-15,1 2 0 0,-6-3 0 16,3 2 0 0,1-9-47-16,-4 3-630 0,-4 0-575 0</inkml:trace>
  <inkml:trace contextRef="#ctx0" brushRef="#br0" timeOffset="30755.86">8829 5920 1950 0,'0'0'926'16,"0"0"-628"-16,0 0-15 15,0 0 98-15,0 0-123 16,0 0-258-16,-131-3 0 16,104 3 0-16,7 0 0 15,7 0 0-15,8 0 0 0,5 0 0 16,0 0-257-16,0 3-404 15,9-3-301-15</inkml:trace>
  <inkml:trace contextRef="#ctx0" brushRef="#br0" timeOffset="33692.32">11070 3505 707 0,'0'0'638'16,"0"0"-465"-16,0 0-35 0,0 0 24 15,0 0 42-15,0 0-62 16,0 0-83-16,73-49-19 15,-59 49-9-15,3 0 11 16,4 15 22-16,-4 2-8 16,1-3 3-16,-5 7-8 15,-1 2-24-15,-8-2 5 16,-4 4-11-16,0 1 3 16,-2 6 15-16,-16 2-26 15,-7 2 10-15,-1 0-7 16,-3 4-4-16,0-2 15 15,2 0-21-15,7-1 9 16,3-2 7-16,5 0-20 0,5-4 13 16,5 1 16-16,2 0-19 15,0 0 13-15,11 1-1 16,3-1 9-16,-1-3 2 16,-2 4-20-16,-4-2 4 15,-5 1-1-15,-2 2-18 16,0-3 23-16,-9 3-11 15,-9 1 3-15,2-2 4 16,-3 0-19-16,1-1 7 16,-3 0-7-16,6 0 2 15,1 1 4-15,1 1 0 16,5-1 1-16,1 1 1 16,0 1-7-16,2 0-1 15,3 2 8-15,2-2-7 0,0 1 18 16,2 1-9-16,12-3 11 15,4-2 11-15,0 0-17 16,-3-2 12-16,1 0 16 16,-3-4-18-16,-1-4 8 15,-8 2-22-15,-2-4-4 16,-2 2 10-16,0-2-16 16,0 3-1-16,-4-1 7 15,-8 0-6-15,-1-2 6 16,-1 0-7-16,8-2 0 15,-1 2 2-15,7 0-2 16,0 0 0-16,0 4 0 16,13 1 6-16,3 2-4 15,-1-1-2-15,6 2 11 16,-3-2 1-16,-3-1-12 0,-3-2 0 16,-8 0-1-16,3-4 7 15,-7 4 2-15,0-1-8 16,0 4 8-16,0 2 15 15,-7 0-22-15,3 4 17 16,-1-1-6-16,0 4-10 16,5 1 25-16,0 6 27 15,0 0-14-15,14 4 28 16,-3 0-13-16,1-2-8 16,-6 2-7-16,5-8-16 15,-9-3 21-15,5-4-12 0,-7-10-9 16,0-4 11-16,0-8-20 15,0-2 1-15,0-6-16 16,0-1 0-16,0 0 0 16,0 0 0-16,0 0 0 15,-29-16 0-15,-5-4-195 16,1-12-1442-16</inkml:trace>
  <inkml:trace contextRef="#ctx0" brushRef="#br1" timeOffset="41074.31">12505 5233 1746 0,'0'0'764'16,"0"0"-431"-16,0 0 127 15,0 0-147-15,0 0-56 16,0 0-34-16,40-30-223 16,-26 11 0-16,3-6 0 0,1-3 0 15,7-6 0-15,0-2 0 16,-4-8 0-16,6-2 0 16,-2-2 0-16,0-3 0 15,-4 2 0-15,4 1 0 16,-7 5 0-16,3 9 0 15,-11 7 0-15,1 4 0 16,-4 9 0-16,-2 5 0 16,-3 6 0-16,-2 1 0 15,2 2 0-15,-2 0 0 16,0 0 0-16,0 0 0 0,2 0 0 16,3 0 0-1,1 8 0-15,4 10 0 0,1 2 0 16,4 6 0-16,3 4 0 15,0 2 0-15,2 2 0 16,0 2 0-16,-3 3 0 16,6-3 0-16,-3 0 0 15,1-2 0-15,0-3 0 16,-3 0 0-16,5-5 0 16,-6-4 0-16,-3-4 0 15,-3-2 0-15,-5-4 0 16,3-1 0-16,-6-6 0 0,-3-1 0 15,0-2 0-15,0 1 0 16,0-3 0-16,-14 3 0 16,-15 1 0-16,-4 2 0 15,-13 1 0-15,-6-2 0 16,-2-1 0 0,10 1 0-16,1-2 0 0,14-3 0 15,2 0 0-15,12 0 0 16,1 0 0-16,10 0 0 15,2 0 0-15,2 0 0 16,0 0 0-16,0 0 0 16,0 0 0-16,0 0 0 15,2 0 0-15,31-14 0 16,4 4-306-16,5-6-974 0</inkml:trace>
  <inkml:trace contextRef="#ctx0" brushRef="#br1" timeOffset="41777.18">13932 4590 1609 0,'0'0'922'15,"0"0"-336"-15,0 0-107 16,0 0-136-16,0 0-186 16,0 0-157-16,0 0 0 15,2-33 0-15,-2 33 0 0,0 0 0 16,0 3 0 0,0 11 0-16,0 5 0 0,-9 10 0 15,3 5 0-15,-4 2 0 16,4 4 0-16,-3 3 0 15,2-2 0-15,-2 1 0 16,7-1 0-16,-2-3 0 16,-3-2 0-16,7-2 0 15,-2-2 0-15,2-2 0 16,-2-4 0-16,2-4 0 0,-2-3 0 16,2-5 0-1,0-7 0-15,-6-1 0 16,6-3 0-16,0-3 0 0,-2 0 0 15,2 0 0-15,-2 0 0 16,-4 0 0-16,-3-13 0 16,-5-4 0-16,-1-6 0 15,-8-5 0-15,1-4 0 16,-3-4 0-16,-3-2 0 16,3-2 0-16,1 1 0 15,-1-1 0-15,-2 1 0 16,2 0 0-16,6 3 0 15,-6 0 0-15,5 4 0 16,-5 6 0-16,10 2 0 16,-1 6 0-16,5 6 0 0,7 4 0 15,0 5 0-15,4 2 0 16,0 1 0-16,0 0 0 16,0 0 0-16,0 0 0 15,0 0 0-15,0 0 0 16,0 0 0-16,0 0 0 15,0 6 0-15,24 26 0 16,2-4-562-16,3 0-729 0</inkml:trace>
  <inkml:trace contextRef="#ctx0" brushRef="#br1" timeOffset="42278.08">14422 4782 1413 0,'0'0'970'0,"0"0"-329"0,0 0-187 16,0 0-129-16,0 0-32 15,0 0-293-15,0 0 0 16,45 0 0-16,-19 0 0 15,3-2 0-15,0-3 0 16,0 5 0-16,0-5 0 16,-4 3 0-16,-7 2 0 15,-5-2 0-15,-2 2 0 16,-6 0 0-16,-5 0 0 16,0 0 0-16,0 0 0 0,0 0 0 15,0 0 0 1,0 0 0-16,0 0 0 0,0 0-68 15,-22 12-494-15,1 2-281 16,0 1-586-16</inkml:trace>
  <inkml:trace contextRef="#ctx0" brushRef="#br1" timeOffset="42606.98">14438 4985 1016 0,'0'0'1113'15,"0"0"-529"-15,0 0-220 16,0 0 138-16,0 0-208 16,0 0-71-16,0 0-223 15,129 8 0-15,-98-6 0 0,-4-2 0 16,0 2 0-16,-5-2 0 16,-8 0 0-16,-6 0 0 15,1 0 0-15,-4 0 0 16,-5 0 0-16,0 0 0 15,0 0 0-15,0 0 0 16,0 0 0-16,0 0 0 16,0 0 0-16,0 0 0 15,0 0 0-15,0 0 0 16,-5-4 0-16,-6-4 0 16,-2-1-56-16,-9-2-420 15,-1 1-204-15,-2-3-377 0</inkml:trace>
  <inkml:trace contextRef="#ctx0" brushRef="#br1" timeOffset="44223.26">15568 4691 1802 0,'0'0'863'0,"0"0"-329"15,0 0-76-15,0 0-176 16,0 0-125-16,0 0-157 0,0 0 0 15,0-11 0-15,0 29 0 16,0 4 0-16,-12 8 0 16,8 2 0-16,-7 2 0 15,9 0 0-15,-2-2 0 16,4-5 0-16,0-6 0 16,0-4 0-16,4-7 0 15,11-5 0-15,8-2 0 16,-1-3 0-16,12 0 0 15,-1-15 0-15,5-5 0 16,-3-6 0-16,2-4 0 0,-6-2 0 16,-10 2 0-1,2 0 0-15,-9 4 0 0,-8 6 0 16,1 8 0 0,-5 5 0-16,0 4 0 0,-2 3 0 15,0 0 0-15,0 0 0 16,0 0 0-16,0 0 0 15,0 15 0-15,-4 5 0 16,-5 1 0-16,7 7 0 16,0-2 0-16,2 3 0 15,0-5 0-15,0-2 0 16,4-3 0-16,9-2 0 16,1-5 0-16,3-4 0 0,6-2 0 15,-5-5 0 1,6-1 0-16,-4 0 0 0,5 0 0 15,0-3 0-15,-4-11 0 16,6-6 0-16,-4-2 0 16,-1-4 0-16,0-2 0 15,-4 0 0-15,-2 2 0 16,-5-1 0-16,-7 2 0 16,3 4 0-16,-5 4 0 15,-2 0 0-15,0 0 0 16,0 5 0-16,0-1 0 15,0 3 0-15,-9-1 0 16,5 2 0-16,-7 1 0 16,4 0 0-16,-2 0 0 0,-2 2 0 15,-1 0 0-15,4 1 0 16,-3 2 0-16,-1 3 0 16,4 0 0-16,1 0-778 15,1 6-993-15</inkml:trace>
  <inkml:trace contextRef="#ctx0" brushRef="#br1" timeOffset="44808.84">16285 5242 1761 0,'0'0'862'0,"0"0"-487"15,0 0 106-15,0 0-173 0,0 0 1 16,0 0-309-16,0 0 0 15,-162 0 0-15,93 0 0 16,-7 3 0-16,-6-1 0 16,-3 3 0-16,0-1 0 15,8-3 0-15,-2 3 0 16,15-4 0-16,10 3 0 16,12-3 0-16,13 0 0 0,13 0 0 15,5 0 0 1,11 0 0-16,0 0 0 0,0 0 0 15,0 0 0-15,0 0 0 16,0 0 0-16,0 0 0 16,0 0 0-16,31 2 0 15,-2 6-144-15,3-3-950 0</inkml:trace>
  <inkml:trace contextRef="#ctx0" brushRef="#br1" timeOffset="45938.4">16156 5828 1448 0,'0'0'685'16,"0"0"-328"-16,0 0 3 15,0 0-58-15,0 0-43 16,-15-104-58-16,1 89-57 16,1 1-19-16,-1 1-37 0,4 6-26 15,-11 5-22-15,6 2-25 16,-5 0-5-16,-3 2-10 16,2 10 0-16,-4 5 0 15,0 1 0-15,5 5 0 16,-2 2 0-16,6 1 0 15,3 3 0-15,1 0 0 16,10-2 0-16,2-1 0 16,0-6 0-16,0-1 0 0,14-7 0 15,3-4 0 1,4-7 0-16,-3-1 0 16,4 0 0-16,0 0 0 15,5-12 0-15,2-6 0 16,0-3 0-16,-2-6 0 0,-2-1 0 15,-6-2 0-15,-1 0 0 16,-3-1 0-16,-3-1 0 16,-1 3 0-16,-7 0 0 15,3 8 0-15,-5 4 0 16,-2 6 0-16,0 4 0 16,0 5 0-16,0 2 0 15,0 0 0-15,0 0 0 16,0 2 0-16,0 13 0 15,0 3 0-15,0 5 0 0,0 6 0 16,0 3 0-16,-4 4 0 16,-5 3 0-16,-4-1 0 15,-1 1 0-15,3 0 0 16,3-1 0-16,-4-1 0 16,3 4 0-16,3-3 0 15,-4 1 0-15,6 4 0 16,0-5 0-16,-1 0 0 15,3-2 0-15,2-4 0 16,0-6 0-16,0-4 0 16,0-3 0-16,0-7 0 15,0-4 0-15,0-3 0 16,0 0 0-16,0-5 0 0,0 0 0 16,0 0 0-16,0 0 0 15,7 0 0-15,3-9 0 16,9-5 0-16,1-5 0 15,4-10 0-15,3-2 0 16,2-6 0-16,0-4 0 16,-5 3 0-16,1-1 0 15,-2 7 0-15,-8 4 0 16,-7 6 0-16,4 4 0 16,-10 5 0-16,5 6 0 15,-7 0 0-15,2 6 0 16,-2-2 0-16,0 3 0 15,0 0 0-15,0 0 0 16,0 0 0-16,0 0 0 16,0-1 0-16,0 1 0 0,2-9 0 15,-2 0-885-15,10-3-893 16</inkml:trace>
  <inkml:trace contextRef="#ctx0" brushRef="#br1" timeOffset="46454.38">16638 5340 1363 0,'0'0'867'0,"0"0"-296"15,0 0-96-15,0 0-105 16,0 0-54-16,0 0-182 16,0 0-134-16,-2-8 0 15,2 8 0-15,0 0 0 16,0 0 0-16,0 5 0 16,0 7 0-16,0 7 0 15,4 1 0-15,8 4 0 16,-6 2 0-16,5 3 0 15,3-4 0-15,-3-1 0 16,-5-2 0-16,6-1 0 16,-3-4 0-16,-3-5 0 0,-4-4 0 15,3-1 0-15,-3-6 0 16,-2-1 0-16,0 0 0 16,0 0 0-16,0 0 0 15,0 0 0 1,0 0 0-16,0 0 0 0,0 0 0 15,0 0 0-15,0 0 0 16,0-5 0-16,-2-3 0 16,-5 0 0-16,3-2 0 15,-5-1 0-15,-3 1 0 16,-7-1 0-16,1 2 0 16,-3 2-874-16</inkml:trace>
  <inkml:trace contextRef="#ctx0" brushRef="#br1" timeOffset="50126.8">12385 6633 1778 0,'0'0'864'15,"0"0"-375"-15,0 0-106 16,0 0-41-16,0 0-102 16,8-104-240-16,-8 83 0 15,0 3 0-15,0 4 0 16,0 7 0-16,0 3 0 15,0 1 0-15,5 3 0 16,-5 0 0-16,0 0 0 16,3 7 0-16,1 9 0 15,3 10 0-15,-1 8 0 16,1 4 0-16,-3 6 0 16,1 0 0-16,-3 2 0 0,3-2 0 15,-3 0 0-15,-2 0 0 16,0 2 0-16,2-5 0 15,-2-5 0-15,2-4 0 16,-2-5 0-16,2-8 0 16,3-5 0-16,-3-4 0 15,-2-6 0-15,0-4 0 16,0 0 0-16,0 0 0 16,0 0 0-16,0-6 0 15,0-6 0-15,-2 0 0 16,2-8 0-16,0 3-164 0,9 0-880 15</inkml:trace>
  <inkml:trace contextRef="#ctx0" brushRef="#br1" timeOffset="50952">13006 6752 143 0,'0'0'1572'16,"0"0"-960"-16,0 0-255 16,0 0 16-16,0 0-41 15,0 0-57-15,0 0-40 0,10-79-38 16,-10 73-197 0,-2 1 0-16,-8 0 0 0,-1 1 0 15,3 1 0 1,-6 2 0-16,-6 1 0 0,4 0 0 15,-1 0 0-15,-3 6 0 16,-1 6 0-16,6 3 0 16,-1-2 0-16,1 5 0 15,3 0 0-15,-1 5 0 16,7 1 0-16,-2 1 0 16,2 4 0-16,4-1 0 15,2 0 0-15,0 0 0 16,0 0 0-16,0 0 0 15,6-4 0-15,4-2 0 0,-4-2 0 16,7-1 0-16,-1-4 0 16,-1-3 0-16,-3 0 0 15,4-4 0-15,-1-2 0 16,3 1 0-16,-1-4 0 16,2 1 0-16,3-1 0 15,-2-3 0-15,4 0 0 16,-2 0 0-16,-1 0 0 15,6-5 0-15,-3-7 0 16,3 1 0-16,-2-6 0 16,2 4 0-16,-5-4 0 15,-3 2 0-15,-1-2 0 16,-3 1 0-16,-3-2 0 16,4 2 0-16,-5-1 0 15,-1 0 0-15,-4 1 0 16,5 0 0-16,-5-2 0 0,-2 2 0 15,0-2 0-15,0 0 0 16,0 1 0-16,0 2 0 16,0 1 0-16,0 1 0 15,0 2 0-15,-7-1 0 16,3 0 0-16,0 0 0 16,-5-1 0-16,2 3 0 15,-4-1 0-15,0-1 0 16,-3 1 0-16,-1 2 0 15,-1-3 0-15,-4 3 0 16,0-1 0-16,4 3 0 16,1-2 0-16,1 3 0 15,-1 1 0-15,-1 5 0 16,1 0 0-16,3 0-541 0,6 7-1151 0</inkml:trace>
  <inkml:trace contextRef="#ctx0" brushRef="#br1" timeOffset="51916.07">13934 6906 1437 0,'0'0'874'0,"0"0"-348"0,0 0-179 16,0 0-22-16,0 0-81 16,0 0-59-16,0 0-27 15,0 0-158-15,0 0 0 16,9 0 0-16,7 0 0 16,3 0 0-16,8 0 0 15,2-2 0-15,0 0 0 16,0-2 0-16,-4 1 0 15,-5 3 0-15,-7-3 0 16,1 3 0-16,-10-2 0 16,1 2 0-16,-5 0 0 15,0 0 0-15,0 0 0 16,0 0 0-16,-5 0 0 16,-11 0 0-16,-3 0 0 0,-20 0 0 15,-5 0 0-15,-5 0 0 16,-7 0 0-16,3 0 0 15,6 0 0-15,9 0 0 16,9 0 0-16,11 0 0 16,9 0 0-16,5 0 0 15,2-2 0-15,2 2 0 16,0 0 0-16,0 0 0 16,0 0 0-16,0 0 0 15,0 0 0-15,0-2 0 0,0 2 0 16,0 0 0-16,2 0 0 15,4 0 0-15,5 0-48 16,16 2-596-16,-4 10-185 16,-3-3-591-16</inkml:trace>
  <inkml:trace contextRef="#ctx0" brushRef="#br1" timeOffset="52432.95">13907 7064 687 0,'0'0'1009'0,"0"0"-529"0,0 0-117 15,0 0 20-15,0 0-108 16,0 0-70-16,0 0-35 16,9 0-29-16,-4 0 4 15,4 2-34-15,-1 1 16 16,8-3-127-16,6 0 0 15,-2 1 0-15,7-1 0 16,-6 0 0-16,-4 0 0 16,-5 0 0-16,-6 0 0 15,-4 0 0-15,3 0 0 16,-5 0 0-16,0 0 0 16,0 0 0-16,0 0 0 15,0 0 0-15,-7 0 0 16,-9 2 0-16,-9 0 0 15,-6 1 0-15,-9-2 0 16,-4 3 0-16,-1-2 0 16,5 2 0-16,7-2 0 0,4 0 0 15,4-2 0-15,9 3 0 16,5-3 0-16,7 0 0 16,0 0 0-16,4 0 0 15,0 0 0-15,0 0 0 16,0 0 0-16,0 0 0 15,0 0 0-15,0 0 0 16,0 0 0-16,0 0 0 16,4 0 0-16,7-3 0 15,3 1-356-15,-8-2-907 0</inkml:trace>
  <inkml:trace contextRef="#ctx0" brushRef="#br1" timeOffset="54081.67">14989 6709 1741 0,'0'0'861'15,"0"0"-352"-15,0 0-128 0,0 0-48 16,0 0-62-16,0 0-271 16,0 0 0-16,0-25 0 15,0 25 0-15,0 0 0 16,0 0 0-16,-5 3 0 15,0 12 0-15,-4 3 0 16,3 4 0-16,-3 2 0 16,5-1 0-16,-6 2 0 15,8-2 0-15,2 0 0 16,0-3 0-16,0 0 0 16,0-4 0-16,0 0 0 15,14-4 0-15,-3 0 0 0,4-4 0 16,-1-2 0-16,1-2 0 15,1-4 0-15,2 0 0 16,2 0 0-16,0-2 0 16,5-10 0-16,-1-2 0 15,-2-4 0-15,5-1 0 16,-2 0 0-16,-5 1 0 16,-5-2 0-16,-2 0 0 15,-3 2 0-15,-6 2 0 16,3 2 0-16,-5 1 0 15,0 6 0-15,-2-1 0 0,0 4 0 16,0-1 0 0,0 3 0-16,0 2 0 0,0 0 0 15,0 0 0 1,0 0 0-16,0 0 0 0,0 0 0 16,0 0 0-16,0 2 0 15,0 8 0-15,0 3 0 16,0-1 0-16,0 2 0 15,0 2 0-15,0-3 0 16,0 4 0-16,0-3 0 16,0 0 0-16,0-1 0 15,2 2 0-15,10-4 0 16,-6 1 0-16,5-1 0 16,-1-3 0-16,-4 0 0 15,3-3 0-15,-3-2 0 0,6-1 0 16,-3 0 0-16,-1 0 0 15,4-2 0-15,3 0 0 16,-1 0 0-16,1 0 0 16,-1 0 0-16,-1 0 0 15,-2 0 0-15,1-2 0 16,-6-5 0-16,7 4 0 16,-1-3 0-16,1-2 0 15,1 0 0-15,-1 0 0 16,-5-3 0-16,6 4 0 15,-5 0 0-15,-3-2 0 16,4 1 0-16,-6-2 0 16,5 2 0-16,-5 0 0 15,3-2 0-15,-2 0 0 0,-3 0 0 16,-2 2 0-16,2-3 0 16,0 1 0-16,3 1 0 15,-5-1 0-15,2 0 0 16,-2 0 0-16,0-2 0 15,0 1 0-15,0 0 0 16,0 0 0-16,0 4 0 16,0-4 0-16,0 4 0 15,-2-4 0-15,-5 3 0 16,5 0 0-16,-2 0 0 16,-4 0 0-16,6 3 0 15,0 0 0-15,-2-1 0 16,-3 2 0-16,3-2 0 15,-4 0 0-15,4 1 0 16,0-2 0-16,-5-1 0 0,7 2 0 16,-8 1 0-16,6 0 0 15,2 1 0-15,-2 1 0 16,-5 3 0-16,-3 0-583 16,1 0-718-16</inkml:trace>
  <inkml:trace contextRef="#ctx0" brushRef="#br1" timeOffset="55561.62">15737 7240 795 0,'0'0'341'15,"0"0"-62"-15,0 0 47 0,0 0 39 16,0 0-61-16,0 0-28 16,0 0-45-16,2 3-31 15,-2-3-5-15,-6 0-33 16,-9 0-23-16,-6 0-20 16,-6 0-37-16,3 0-8 15,-10 0-1-15,3 0-10 16,-2 0 9-16,-5 0-72 0,7 0 0 15,-7 0 0 1,5 0 0-16,-1 0 0 0,-2 0 0 16,7 0 0-16,5 0 0 15,6 0 0-15,0 0 0 16,3 0 0-16,1 0 0 16,-1 0 0-16,-1 0 0 15,-4 0 0-15,4 0 0 16,-3 0 0-16,-4 0 0 15,7 0 0-15,1 0 0 16,-1 0 0-16,3 0 0 16,-1 0 0-16,3 0 0 15,3 0 0-15,-6 0 0 16,-6 0 0-16,4 0 0 16,1 0 0-16,-3 0 0 0,0-3 0 15,-2 3 0-15,4 0 0 16,3-2 0-16,5 0 0 15,-4 2 0-15,1-1 0 16,-1 1 0-16,8-2 0 16,-5 2 0-16,7-2 0 15,-2 2 0-15,2 0 0 16,0 0 0-16,2 0 0 16,0 0 0-16,0 0 0 15,0 0 0-15,0 0 0 16,0-2 0-16,0 2 0 15,0 0 0-15,0 0 0 16,0 0 0-16,0 0 0 16,0 0 0-16,0 0 0 15,17 0 0-15,-1 0-213 0,1 7-979 16</inkml:trace>
  <inkml:trace contextRef="#ctx0" brushRef="#br1" timeOffset="57911.75">15174 7538 1213 0,'0'0'766'0,"0"0"-267"15,0 0-166-15,0 0 5 16,0 0-31-16,0 0-61 15,0 0-45-15,-40 0-8 16,30 0-193-16,4 0 0 16,-3-5 0-16,5 4 0 15,-6-6 0-15,8 3 0 16,-2-4 0-16,-1 2 0 16,5-4 0-16,0 1 0 15,0-4 0-15,0-1 0 16,5 2 0-16,3-2 0 15,8 4 0-15,5 0 0 16,-2 4 0-16,6 0 0 16,2 3 0-16,2 3 0 0,-2 0 0 15,-6 0 0-15,4 0 0 16,-7 11 0-16,-3 1 0 16,-1 2 0-16,-3 2 0 15,-2 2 0-15,-6 3 0 16,-3 0 0-16,0 5 0 15,0 0 0-15,-10 3 0 16,-5-1 0-16,-5 0 0 16,-3 0 0-16,-4-3 0 15,6-2 0-15,-2 0 0 16,-2-6 0-16,8 1 0 0,-1-2 0 16,-5-4 0-1,6 0 0-15,1-4 0 0,-1 0 0 16,1-2 0-1,1-2 0-15,3-1 0 0,1-2 0 16,-1-1 0-16,6 0 0 16,-3 0 0-16,-2 0 0 15,6-4 0-15,1-6 0 16,-3 2 0-16,7 0 0 16,0 0 0-16,0 2 0 15,0 0 0-15,0 2 0 16,0 0 0-16,9 1 0 0,5-2 0 15,3 1 0 1,6 2 0-16,-1-2 0 0,5 1 0 16,0 3 0-16,-3 0 0 15,-2 0 0-15,3 0 0 16,-5 0 0-16,4 0 0 16,-6 0 0-16,5 3 0 15,-6 0 0-15,-3 0 0 16,-3-1 0-16,-5 0 0 15,6 0 0-15,-8 1 0 16,3-3 0-16,-3 0 0 16,-2 2 0-16,6-2 0 15,-8 0 0-15,2 0 0 16,-2 0 0-16,0 0 0 16,0 0 0-16,0 0 0 15,0 0 0-15,0 0 0 16,0 0 0-16,0 0 0 0,0 0 0 15,0-7 0-15,0 1 0 16,-12-10 0-16,-1 4-74 16,-5-4-1098-16</inkml:trace>
  <inkml:trace contextRef="#ctx0" brushRef="#br1" timeOffset="58759.01">16800 7078 1476 0,'0'0'747'16,"0"0"-413"-16,0 0-58 15,0 0 0-15,0 0-33 16,0 0-26-16,137 0 11 16,-91 0-31-16,12 0-95 15,12 0-102-15,3 0 0 16,1 0 0-16,6 0 0 15,-4-6 0-15,-5-4 0 0,-4-2 0 16,-9 2 0-16,-11 1 0 16,-14 2 0-16,-8 1 0 15,-10 2 0-15,-4 4 0 16,-11-3 0-16,0 3 0 16,0 0 0-16,0 0 0 15,0 0 0-15,-4 0 0 16,-21 0 0-16,-42 11-260 15,7 1-521-15,-2 0-636 0</inkml:trace>
  <inkml:trace contextRef="#ctx0" brushRef="#br1" timeOffset="59576.68">17012 7270 1832 0,'0'0'735'15,"0"0"-433"-15,0 0 54 16,0 0-22-16,0 0-91 16,0 0-47-16,147-7-98 15,-89 2-98-15,7 3 0 16,5-4 0-16,1 5 0 16,0-5 0-16,-7 1 0 0,2 0 0 15,-4-1 0 1,-7 0 0-16,-6 0 0 0,1-2 0 15,-15 1 0-15,1 4 0 16,-14-2 0-16,1 2 0 16,-10-1 0-16,-7 0 0 15,3 0 0-15,-6 0 0 16,-1-3 0-16,-2 0 0 16,0-3 0-16,0-3 0 15,0-1 0-15,0-5 0 16,-9-4 0-16,-13-3 0 15,2-3 0-15,-5 3 0 16,-2-1 0-16,8 5 0 16,-2 4 0-16,5 4 0 15,10 3 0-15,-3 8 0 0,9-1 0 16,0 4 0-16,0 0 0 16,0 0 0-16,0 0 0 15,0 0 0-15,0 0 0 16,0 4 0-16,11 8 0 15,5 6 0-15,-1 1 0 16,10-2 0-16,-7 3 0 16,4-4 0-16,-4 0 0 15,-2-1 0-15,-3-2 0 16,-7 1 0-16,6 2 0 16,-5-1 0-16,-3 0 0 15,-2 2 0-15,-2-2 0 16,0 4 0-16,0-2 0 15,-13 5 0-15,-5 0 0 16,-9 1 0-16,0-1 0 0,-2-2 0 16,0 0 0-16,0-2 0 15,0-1 0-15,2 1 0 16,10-4 0-16,1-2 0 16,5-5 0-16,5-1 0 15,-1-2 0-15,7 0 0 16,0-4 0-16,0 2 0 15,0-2 0-15,0 0 0 16,0 0 0-16,0 0 0 16,-3 0 0-16,1 0 0 15,-5-2 0-15,3-8 0 16,-23-8 0-16,8 2-3 0,-6-2-1302 16</inkml:trace>
  <inkml:trace contextRef="#ctx0" brushRef="#br1" timeOffset="61118.17">19745 6844 1829 0,'0'0'757'0,"0"0"-372"16,0 0 127-16,0 0-199 15,0 0-91-15,0 0-144 16,0-66-78-16,0 66 0 16,0 0 0-16,0 0 0 15,0 10 0-15,-2 9 0 16,-5 8 0-16,3 2 0 16,0 3 0-16,-3 1 0 15,5-1 0-15,2-4 0 16,0-5 0-16,0-3 0 15,11-9 0-15,4-1 0 16,5-3 0-16,7-7 0 0,7 0 0 16,-1 0 0-1,0-14 0-15,8-7 0 0,-3-4 0 16,-5-7 0 0,-2 3 0-16,-2-3 0 0,-6 4 0 15,-8 2 0-15,-9 3 0 16,4 8 0-16,-10 4 0 15,0 8 0-15,0 1 0 16,0 2 0-16,0 0 0 16,0 0 0-16,0 0 0 15,0 0 0-15,0 12 0 16,0 2 0-16,-4 6 0 16,-6 1 0-16,8 6 0 0,0-1 0 15,0 0 0 1,2 0 0-16,0-2 0 0,0-2 0 15,6-1 0-15,6-6 0 16,3 2 0-16,1-2 0 16,9-3 0-16,-8-2 0 15,8-1 0-15,-5-4 0 16,2-1 0-16,-2-4 0 16,3 0 0-16,-4 0 0 15,-3 0 0-15,1 0 0 16,4-2 0-16,-3-7 0 15,-1-4 0-15,4 1 0 16,-1-2 0-16,-5-3 0 16,3-2 0-16,2-1 0 0,-2-2 0 15,-5 0 0-15,-1-4 0 16,-6-1 0-16,1 1 0 16,-3 3 0-16,-4-2 0 15,0 3 0-15,0 2 0 16,0 1 0-16,0-1 0 15,0 1 0-15,-13 1 0 16,-1 2 0-16,-1 0 0 16,-5 3 0-16,-5 0 0 15,-1 4 0-15,1 2 0 16,1 1 0-16,-1 6 0 16,0 0 0-16,8 0 0 15,3 1 0-15,14 19-488 0,0-5-464 16,0-3-1105-16</inkml:trace>
  <inkml:trace contextRef="#ctx0" brushRef="#br1" timeOffset="61509.2">21263 6802 1493 0,'0'0'1064'16,"0"0"-609"-16,0 0-170 0,0 0 173 15,0 0-117-15,0 0-341 16,0 0 0-16,-2 0 0 15,-13 1 0-15,-12 8 0 16,-2-1 0-16,0 0 0 16,-9-2 0-16,5 2 0 15,6-3 0-15,-2 0 0 16,11-1 0-16,7-2 0 16,0-2 0-16,9 2 0 0,2-2 0 15,0 0 0 1,0 0 0-16,0 1-302 15,9 1-487-15,4 0-559 0</inkml:trace>
  <inkml:trace contextRef="#ctx0" brushRef="#br1" timeOffset="61823.04">21248 7002 1285 0,'0'0'965'0,"0"0"-735"15,0 0 235-15,0 0-89 16,0 0-26-16,0 0-74 16,0 0-127-16,-85 68-149 15,58-60 0-15,8-4 0 0,-2 0 0 16,5-2 0-16,8 0 0 16,1-2 0-16,5 0 0 15,2 0 0-15,0 0 0 16,0 0 0-16,0 0 0 15,0 0 0-15,0 0 0 16,0 0 0-16,0-6 0 16,2-4 0-16,9-2 0 15,3 0-213-15,5-13-348 16,2 6-297-16,-7-1-936 0</inkml:trace>
  <inkml:trace contextRef="#ctx0" brushRef="#br1" timeOffset="65125.34">21964 6695 1213 0,'0'0'538'16,"0"0"-228"-16,0 0 55 0,0 0-13 16,0 0-67-16,0 0-50 15,0 0-18-15,-12 25-52 16,10-25-24-16,2 0-10 16,-2 1-34-16,2-1-50 15,0 0-47-15,0 0 0 16,0 0 0-16,0 0 0 15,0-4 0-15,0-8 0 16,0-2 0-16,2-4 0 16,2-2 0-16,8 3 0 15,-1-4 0-15,4 3 0 16,5 2 0-16,3 1 0 16,-3 6 0-16,4 1 0 15,3 4 0-15,0 4 0 16,0 0 0-16,2 0 0 0,-7 1 0 15,2 12 0-15,-4 1 0 16,-4 2 0-16,-3 4 0 16,-4 2 0-16,1 2 0 15,-8 6 0-15,-2 2 0 16,0 5 0-16,0-2 0 16,-14 4 0-16,-6-2 0 15,0 0 0-15,2-3 0 16,-6-3 0-16,4-2 0 15,-5-5 0-15,2-2 0 0,2-5 0 16,-4-4 0-16,7-1 0 16,1-6 0-16,3-1 0 15,3-4 0-15,0-1 0 16,8 0 0-16,-6 0 0 16,5-10 0-16,2-2 0 15,0-3 0-15,2-2 0 16,0 0 0-16,0 3 0 15,0 3 0-15,2 1 0 16,9 4 0-16,5 1 0 16,1 5 0-16,8 0 0 15,4 0 0-15,0 3 0 16,-2 11 0-16,2 1 0 16,-7-1 0-16,2 3 0 15,-6 1 0-15,0-4 0 0,0 0 0 16,-2-2 0-16,-8-2 0 15,1-2 0-15,3-4 0 16,-10 1 0-16,2-4 0 16,3-1 0-16,-5 0 0 15,0 0 0-15,8 0 0 16,-4 0 0-16,5-8 0 16,7 1 0-16,-1-6 0 15,6 3 0-15,4-2 0 16,4-4-354-16,-4 4-469 15,-7 0-430-15</inkml:trace>
  <inkml:trace contextRef="#ctx0" brushRef="#br1" timeOffset="65803.14">22806 6861 1759 0,'0'0'608'15,"0"0"-376"-15,0 0 93 16,0 0 153-16,0 0-184 16,0 0-37-16,0 0-114 15,4-82-143-15,-4 78 0 16,-2-1 0-16,-2 2 0 16,-7 2 0-16,-3 1 0 0,-1 0 0 15,-8 0 0 1,4 0 0-16,-8 0 0 15,2 5 0-15,3 8 0 0,-3 1 0 16,6 3 0-16,-4 2 0 16,7 1 0-16,1 1 0 15,3 4 0-15,6 3 0 16,-3 0 0-16,7 0 0 16,2-1 0-16,0 0 0 15,0-5 0-15,0-2 0 16,0-4 0-16,2-2 0 15,11-2 0-15,-1-3 0 16,1-1 0-16,3-2 0 0,-1-1 0 16,3-2 0-16,-1-2 0 15,4-1 0-15,-3 0 0 16,-1 0 0-16,-1 0 0 16,4-4 0-16,-4-5 0 15,-1-1 0-15,1-3 0 16,-3 1 0-16,1 1 0 15,-1-4 0-15,-6 1 0 16,2-2 0-16,2 0 0 16,-7 0 0-16,-2-2 0 15,0 0 0-15,4-2 0 16,-6 2 0-16,0 1 0 16,0-3 0-16,0 8 0 15,0-3 0-15,-10 3 0 16,-1 2 0-16,0-2 0 0,-5 0 0 15,-4 0 0-15,3 4 0 16,-8 1 0-16,2 3 0 16,-1 4 0-16,2 0-488 15,8 2-833-15</inkml:trace>
  <inkml:trace contextRef="#ctx0" brushRef="#br1" timeOffset="66891.05">23599 6988 1443 0,'0'0'724'16,"0"0"-409"-16,0 0 62 16,0 0 2-16,0 0-105 15,0 0-45-15,0 0-32 16,37-58-39-16,-33 37-158 15,0-2 0-15,3-3 0 16,-3-5 0-16,-2 0 0 16,6-6 0-16,-8 0 0 0,0-2 0 15,0 1 0 1,0 6 0-16,0 7 0 0,0 10 0 16,0 6 0-16,0 6 0 15,0 3 0-15,0 0 0 16,0 0 0-16,0 0 0 15,0 10 0-15,0 7 0 16,2 10 0-16,0 5 0 16,7 6 0-16,-3 6 0 15,4 0 0-15,-4 3 0 16,3-1 0-16,-5 0 0 16,5-2 0-16,-4-2 0 15,6 0 0-15,-7-2 0 16,5 0 0-16,-2-3 0 15,2-1 0-15,-5 0 0 0,5-2 0 16,-4 3 0-16,4 0 0 16,-5 1 0-16,5 0 0 15,-5-1 0-15,6-4 0 16,-6-3 0-16,-2-2 0 16,-2-4 0-16,0-4 0 15,0-1 0-15,0-5 0 16,0-2 0-16,0-2 0 15,0-2 0-15,-2-4 0 16,-10-1 0-16,1-3 0 16,-4 0 0-16,-3 0 0 15,0 0 0-15,3 0 0 0,-6-1 0 16,6-10 0-16,1-1 0 16,6-1 0-16,-3-3 0 15,1-2 0-15,4-4 0 16,4-4 0-16,-3-2 0 15,3-3 0-15,2-1 0 16,0 0 0-16,0 3 0 16,0-3 0-16,9 9 0 15,-3 0 0-15,4 6 0 16,1 3 0-16,-7 2 0 16,5 4 0-16,-4 0 0 15,-1-1 0-15,5 4 0 16,-5-1 0-16,8-1 0 0,3-6 0 15,1-1-153 1,-3 0-997-16</inkml:trace>
  <inkml:trace contextRef="#ctx0" brushRef="#br1" timeOffset="67685.16">23628 6589 1151 0,'0'0'601'15,"0"0"-253"-15,0 0 26 0,0 0-28 16,0 0-46-16,0 0-42 16,0 0-29-16,2 0-1 15,10 0-66-15,3 0-63 16,10 0-99-16,6 0 0 16,7-2 0-16,5 0 0 15,1 0 0-15,-1 0 0 16,-3-1 0-16,-7 3 0 15,-2 0 0-15,-4 0 0 16,-2 0 0-16,-10 0 0 0,1 0 0 16,-10 0 0-16,1 0 0 15,-5 0 0-15,0 0 0 16,-2 0 0-16,0 0 0 16,0 0 0-16,0 0 0 15,-11 0 0-15,-9 0 0 16,-11 0 0-16,-7 0 0 15,-8 0 0-15,-8 0 0 16,-2 0 0-16,0 0 0 16,5 0 0-16,-4 0 0 15,-1 0 0-15,2 0 0 16,3-5 0-16,-2-2 0 16,8 4 0-16,3-3 0 15,3 0 0-15,8 0 0 0,7 0 0 16,4 1 0-16,4 2 0 15,1-1 0-15,4 2 0 16,1 0 0-16,4-1 0 16,6 3 0-16,-2 0 0 15,2 0 0-15,0 0 0 16,0 0 0-16,0-3 0 16,0 3 0-16,0 0 0 15,0 0 0-15,0 0 0 16,0 0 0-16,0 0 0 15,0-2 0-15,0 2 0 16,0 0 0-16,0-2 0 16,2 2 0-16,2-2 0 15,12-1 0-15,-1 0-670 16,-1-5-1023-16</inkml:trace>
  <inkml:trace contextRef="#ctx0" brushRef="#br1" timeOffset="122481.6">7694 11710 1820 0,'0'0'786'0,"0"0"-319"16,0 0-123-16,0 0-63 16,0 0-119-16,0 0-41 15,0 0-6-15,0 0-115 16,0 0 0-16,0 0 0 15,8 0 0-15,7 0 0 16,14 0 0-16,8 0 0 16,11 0 0-16,1 0 0 15,2 0 0-15,-6 0 0 16,-8 0 0-16,-3 0 0 16,-12 0 0-16,-9 0 0 15,-6 0 0-15,-4 0 0 0,-3 0 0 16,0 0 0-16,0 0 0 15,-16 0 0-15,-13 0 0 16,-15 0 0-16,-17 0 0 16,-6 0 0-16,-6 0 0 15,-4 0 0-15,13 0 0 16,4 0 0-16,13 0 0 16,16 0 0-16,11 0 0 15,9 0 0-15,9 0 0 16,2 0 0-16,0 0 0 15,0 0 0-15,0 0 0 0,0 0 0 16,0 0 0 0,0 0 0-16,0 0 0 0,0 0 0 15,8 0 0-15,3 0 0 16,5 0 0-16,5 0 0 16,2 0 0-16,18 0 0 15,-10 7-520-15,-2-3-523 0</inkml:trace>
  <inkml:trace contextRef="#ctx0" brushRef="#br1" timeOffset="122969.4">7802 11608 1322 0,'0'0'693'16,"0"0"-78"-16,0 0-97 15,0 0-41-15,0 0-162 16,0 0-159-16,0 0-156 16,2-60 0-16,-2 58 0 15,0 2 0-15,0 0 0 16,0 0 0-16,0 0 0 15,0 14 0-15,0 6 0 16,0 6 0-16,0 4 0 16,0 5 0-16,0 2 0 15,0 3 0-15,0 3 0 0,0-3 0 16,0-2 0-16,0-2 0 16,0-6 0-16,0-3 0 15,0-8 0-15,0-3 0 16,0-3 0-16,0-8 0 15,0-1 0-15,0-1 0 16,0-3 0-16,0 0 0 16,0 0 0-16,0 0 0 15,0 0 0-15,0 0 0 16,0-11 0-16,0-3 0 16,22-10 0-16,-2 2-15 15,0 1-1064-15</inkml:trace>
  <inkml:trace contextRef="#ctx0" brushRef="#br1" timeOffset="124065.32">8092 11277 1249 0,'0'0'639'15,"0"0"-70"-15,0 0-90 16,0 0-201-16,0 0-41 16,-87-114-33-16,58 96-26 15,-5 4-37-15,5 5-19 16,0 0-122-16,-4 3 0 15,2 4 0-15,-6 2 0 16,4 0 0-16,-5 0 0 16,3 0 0-16,-1 10 0 15,1 4 0-15,-2 2 0 16,4 2 0-16,2 1 0 16,0 2 0-16,2 2 0 15,2 2 0-15,3 3 0 0,-1 4 0 16,5 3 0-16,0 2 0 15,2 3 0-15,2 5 0 16,3-2 0 0,7 6 0-16,-2-3 0 0,6 2 0 15,2-2 0-15,0-2 0 16,0 1 0-16,0-3 0 16,0-1 0-16,8-4 0 15,-4-3 0-15,0-1 0 16,7-4 0-16,-1 0 0 15,-2-2 0-15,5-1 0 16,1-1 0-16,1-1 0 16,1-5 0-16,-3 2 0 0,6-6 0 15,-4 0 0 1,1-3 0-16,-1-2 0 0,3 0 0 16,-1-1 0-16,8-2 0 15,0-1 0-15,2-4 0 16,2 0 0-16,6-2 0 15,5 0 0-15,5 0 0 16,1-6 0-16,2-5 0 16,-9 2 0-16,2-3 0 15,-5 0 0-15,-5-1 0 16,2-2 0-16,3-3 0 16,1-3 0-16,2 0 0 15,1-4 0-15,-5 2 0 16,1-1 0-16,-7-3 0 15,-2 3 0-15,-5-3 0 16,-1 2 0-16,-6 1 0 16,1-2 0-16,-5 0 0 0,-5 0 0 15,-2-2 0-15,1-2 0 16,-5-3 0-16,0-3 0 16,0-2 0-16,0 2 0 15,-5 2 0-15,1 4 0 16,-7 1 0-16,5 6 0 15,-6-3 0-15,1 2 0 16,-3 0 0-16,1 0 0 16,-3-3 0-16,3 6 0 15,-3-1 0-15,1 1 0 16,-1 6 0-16,-1-2 0 16,1 2 0-16,-4 3 0 15,4-3 0-15,1 6 0 0,-1-2 0 16,3 1 0-16,-1 4 0 15,1-1 0-15,5 4 0 16,-4-1 0-16,3 2 0 16,-5 0 0-16,-3 2 0 15,-28 0 0-15,3 0-347 16,-2 0-2794-16</inkml:trace>
  <inkml:trace contextRef="#ctx0" brushRef="#br1" timeOffset="125463.05">14005 11811 1807 0,'0'0'893'0,"0"0"-384"15,0 0-11-15,0 0-238 0,0 0-131 16,0 0-129-16,-44-57 0 15,26 57 0-15,0 0 0 16,2 4 0-16,3 13 0 16,7 2 0-16,3 6 0 15,3-1 0-15,0 2 0 16,16-6 0-16,4-4 0 16,2-8 0-16,-2-8 0 15,5 0 0-15,-8-2 0 16,1-16 0-16,1-3 0 15,-13-2 0-15,-2 0 0 16,-4 6 0-16,0-1 0 16,0 7 0-16,-6 6 0 15,-6 5 0-15,-1 0 0 0,5 10 0 16,0 10 0-16,4 1 0 16,4-1 0-16,0-6 0 15,0-7 0-15,0-7 0 16,0 0 0-16,0 0 0 15,0-16 0-15,0-2 0 16,-7-1 0-16,5 2 0 16,-4 3 0-16,-1 4 0 15,4 4 0-15,1 6 0 16,2 0 0-16,0 13 0 16,0 12-108-16,0 1-1094 0</inkml:trace>
  <inkml:trace contextRef="#ctx0" brushRef="#br1" timeOffset="126459.2">14081 12250 378 0,'0'0'1530'0,"0"0"-766"16,0 0-289-16,0 0-144 15,0 0-72-15,0 0-64 16,0 0-31-16,-47-68-164 16,30 66 0-16,-4 2 0 15,-1 0 0-15,-2 0 0 16,-3 2 0-16,-2 10 0 0,7 2 0 15,-1 2 0-15,6 0 0 16,1 2 0-16,7 0 0 16,-3 4 0-16,10 0 0 15,2 2 0-15,0-2 0 16,0 2 0-16,0-4 0 16,14 0 0-16,-3-2 0 15,1-4 0-15,3-1 0 16,-1-3 0-16,3-5 0 15,1-1 0-15,2-4 0 16,0 0 0-16,0 0 0 16,4 0 0-16,1-4 0 15,-3-7 0-15,3-4 0 16,0-3 0-16,-6-2 0 16,-5-4 0-16,-1-2 0 15,-4-2 0-15,-4 0 0 0,-5 4 0 16,2 1 0-16,-2 8 0 15,0 4 0-15,0 2 0 16,0 6 0-16,0 0 0 16,0 3 0-16,0 0 0 15,0 0 0-15,0 0 0 16,0 6 0-16,0 8 0 16,2 4 0-16,5 5 0 15,-3-2 0-15,-4 4 0 16,7-6 0-16,-2 3 0 15,-1-4 0-15,-2 2 0 16,5-2 0-16,-3-1 0 16,-2 1 0-16,7-2 0 0,-4-2 0 15,-3 1 0-15,7-2 0 16,-7 1 0-16,5-5 0 16,-5 3 0-16,2-1 0 15,-4-5 0-15,3 0 0 16,-3-2 0-16,2-4 0 15,-2 0 0-15,0 0 0 16,0 0 0-16,0 0 0 16,0 0 0-16,0 0 0 15,0 0 0-15,0-10 0 0,-20-12 0 16,2 0 0-16,-4 0-1934 16</inkml:trace>
  <inkml:trace contextRef="#ctx0" brushRef="#br0" timeOffset="138133.84">14358 11319 1547 0,'0'0'839'0,"0"0"-354"15,0 0-165-15,0 0 2 16,0 0-77-16,0 0-76 16,0 0 0-16,0 0-169 15,-5 0 0-15,1 0 0 16,-12 0 0-16,-1 0 0 15,-10 0 0-15,-4 0 0 16,-3 0 0-16,0 0 0 16,3 0 0-16,-3 0 0 15,5 0 0-15,8 0 0 16,-4 0 0-16,5 0 0 16,-3 0 0-16,8 0 0 15,-3 0 0-15,5 0 0 0,-1 0 0 16,3 0 0-16,5 0 0 15,-1 0 0-15,5 0 0 16,0 0 0-16,2 0 0 16,0 0 0-16,0 0 0 15,0 0 0-15,0 0 0 16,0 0 0-16,0 0 0 16,0 0 0-16,0 0 0 15,2 0 0-15,7 0 0 16,4 0 0-16,11 0-207 0,1 0-480 15,-7 0-540-15</inkml:trace>
  <inkml:trace contextRef="#ctx0" brushRef="#br0" timeOffset="138772.06">14164 11211 1547 0,'0'0'728'15,"0"0"-188"-15,0 0-226 16,0 0-4-16,0 0-34 15,0 0-49-15,0 0-73 16,0-34-154-16,0 34 0 16,0 0 0-16,0 0 0 15,0 0 0-15,0 0 0 16,0 0 0-16,0 0 0 16,0 3 0-16,0 10 0 15,-5 3 0-15,-4 4 0 16,7 0 0-16,-7 3 0 15,7-3 0-15,-2 3 0 0,-4-1 0 16,4 1 0 0,4 0 0-16,-2-1 0 0,0-1 0 15,0-1 0-15,2-4 0 16,0-2 0-16,0-2 0 16,0-3 0-16,0-2 0 15,0-1 0-15,0-2 0 16,0 0 0-16,0-2 0 15,0 1 0-15,0 0 0 16,0 0 0-16,0-2 0 16,0-1 0-16,0 0 0 15,0 0 0-15,0 0 0 16,0 0 0-16,0 0 0 16,0 0 0-16,0 0 0 15,0 0 0-15,0 0 0 0,0 0 0 16,0 0 0-16,0 0 0 15,0 0 0-15,0 0-648 16,4 0-960-16</inkml:trace>
  <inkml:trace contextRef="#ctx0" brushRef="#br0" timeOffset="140695.81">14268 11003 901 0,'0'0'549'0,"0"0"-249"16,0 0 38 0,0 0-69-16,0 0-64 0,0 0-22 15,0 0-35 1,-87-48 2-16,70 43-26 16,-3 3-21-16,-3 2 14 0,-4 0-38 15,6 0 1-15,-6 0 1 16,-2 0-26-16,0 0-1 15,-5 5-7-15,5 2-7 16,5 1 10-16,-3 5-17 16,4-1 0-16,2 1-2 15,-2 4-16-15,5-1 12 16,-4 2 5-16,6 1-11 16,0 4 10-16,3 0-31 15,5 0 0-15,-2 0 0 0,-1 3 0 16,7 3 0-16,-3-1 0 15,5 2 0-15,2-1 0 16,0-2 0-16,0 0 0 16,0 1 0-16,0-2 0 15,7 2 0-15,-1-2 0 16,5-1 0-16,1 0 0 16,-4-4 0-16,3 0 0 15,3-1 0-15,-1-3 0 16,-1 0 0-16,1 0 0 15,-5-4 0-15,6 1 0 16,-1-3 0-16,1 0 0 16,1-1 0-16,-1-1 0 0,1-2 0 15,1 0 0 1,2-2 0-16,-2-1 0 0,-1 0 0 16,3 1 0-16,-3-3 0 15,8-2 0-15,-3 2 0 16,-3-2 0-16,6 0 0 15,-5 0 0-15,-1 0 0 16,4 0 0-16,-3 0 0 16,-3 0 0-16,1-6 0 15,-1-1 0-15,6 2 0 16,-4-4 0-16,1 2 0 16,3-2 0-16,-4 2 0 15,1-3 0-15,-3-1 0 16,-1 2 0-16,1-3 0 15,-1 0 0-15,-1-2 0 16,1-1 0-16,-3 1 0 0,2-2 0 16,-4 2 0-16,2-2 0 15,0 0 0-15,-4 3 0 16,4-4 0-16,-4 2 0 16,-1 1 0-16,-1-1 0 15,0 3 0-15,-1 0 0 16,-2 2 0-16,-2 0 0 15,0-2 0-15,2 2 0 16,-2-1 0-16,0 4 0 16,0-4 0-16,0 1 0 15,0 2 0-15,0 0 0 16,0 1 0-16,-2-2 0 16,0 1 0-16,-7 1 0 0,7-4 0 15,-5-1 0-15,-2 3 0 16,3-3 0-16,-3-1 0 15,-1 1 0-15,4 3 0 16,-3 0 0-16,5 1 0 16,-6 0 0-16,6 1 0 15,-7-2 0-15,5-1 0 16,-4 0 0-16,-3-2 0 16,7 2 0-16,-4 0 0 15,-1-1 0-15,7 6 0 16,2-2 0-16,0 7 0 0,2-3 0 15,0 3 0-15,0 0 0 16,0 0 0-16,0 0 0 16,0 0-77-16,0 0-187 15,0 0-258-15,0 0-176 16,4 0-684-16</inkml:trace>
  <inkml:trace contextRef="#ctx0" brushRef="#br0" timeOffset="145200.84">7474 11712 1175 0,'0'0'160'0,"0"0"-160"16,0 0-113-16,0 0-566 0</inkml:trace>
  <inkml:trace contextRef="#ctx0" brushRef="#br0" timeOffset="147278.07">14482 11436 484 0,'0'0'539'16,"0"0"-210"-16,0 0-10 15,0 0 48-15,0 0-29 16,0 0-9-16,0 0-69 0,0 0-22 16,0 0-20-16,9 0-32 15,5 3 17-15,3 2-44 16,6-1-32-16,-1 2-127 15,7 0 0-15,7-2 0 16,-3 3 0-16,7-4 0 16,-6 1 0-16,6 0 0 15,-2 2 0-15,-3-4 0 16,1 2 0-16,0-1 0 16,4 0 0-16,-2-1 0 15,-1 0 0-15,6 2 0 16,1-1 0-16,4 3 0 15,-4-3 0-15,1 3 0 0,1-2 0 16,6 2 0 0,-3-2 0-16,6 2 0 0,1-2 0 15,-7 1 0-15,5 0 0 16,-1-1 0-16,-2 1 0 16,3-2 0-16,0 1 0 15,-4-2 0-15,4 0 0 16,2-2 0-16,-10 2 0 15,2 0 0-15,-13-2 0 16,-2 0 0-16,-6 2 0 16,0-2 0-16,2 0 0 15,9 3 0-15,7-2 0 16,11 1 0-16,13-2 0 16,8 0 0-16,6 0 0 15,2 0 0-15,0 0 0 0,-10 0 0 16,-1-3 0-16,-14-4 0 15,-7 3 0-15,-20-2 0 16,-8 2 0-16,-9 2 0 16,-7 0 0-16,-7 0 0 15,2 2 0-15,1-2 0 16,-2 0 0-16,1-1 0 16,-4 3 0-16,0-3 0 15,0 3 0-15,0-2 0 16,0-2 0-16,0-2 0 15,0-2 0-15,-7-1 0 16,-6-3 0-16,-2 3 0 0,-6-3 0 16,1 0 0-16,-5-1 0 15,1-1 0 1,2 0 0-16,-1 0 0 16,6 3 0-16,3 0 0 0,1 3 0 15,9 3 0-15,1 3 0 16,3-1 0-16,0 3 0 15,0 0 0-15,0 0 0 16,0 0 0-16,0 0 0 16,0 0 0-16,0 0 0 15,0 0 0-15,0 0 0 16,5 5 0-16,4 5 0 16,-3-1 0-16,8 6 0 0,-1-3 0 15,0 2 0 1,3 0 0-16,-3 0 0 0,1 0 0 15,1 0 0-15,-3 0 0 16,-4-2 0-16,3 1 0 16,-7-1 0-16,4-1 0 15,-6-1 0-15,-2 0 0 16,0 2 0-16,0 0 0 16,0 2 0-16,-14 0 0 15,-1 2 0-15,-10 3 0 16,-6 2 0-16,0-1 0 15,-9 3 0-15,-1-4 0 16,8 1 0-16,2-2 0 16,6-1 0-16,8-5 0 15,5-2 0-15,6-4 0 0,1-5 0 16,5 2 0-16,0-3 0 16,0 0 0-16,0 0 0 15,0 0 0-15,0 0 0 16,0 0 0-16,0 0 0 15,0-12 0-15,-15-18 0 16,-5 0 0-16,-9-6-1025 0</inkml:trace>
  <inkml:trace contextRef="#ctx0" brushRef="#br0" timeOffset="148271.23">15666 10527 1139 0,'0'0'696'16,"0"0"-121"-16,0 0-100 16,0 0-96-16,0 0-50 15,0 0-57-15,0 0-41 16,18-5-231-16,-27 5 0 16,-13 0 0-16,-7 0 0 15,0 0 0-15,-10 0 0 16,6 0 0-16,0 0 0 15,-1 0 0-15,10 0 0 16,2 0 0-16,6 0 0 16,3-3 0-16,9 1 0 15,-4-2 0-15,6 2 0 0,2 1 0 16,0-2 0 0,0 3 0-16,0 0 0 0,0 0 0 15,0 0 0-15,0 0 0 16,0 4 0-16,0 10 0 15,0 7 0-15,0 4 0 16,0 5 0-16,2 5 0 16,3 1 0-16,-5 0 0 15,0 3 0-15,0-4 0 16,0 1 0-16,0-3 0 16,0-4 0-16,0 0 0 15,0-6 0-15,0 2 0 16,0-6 0-16,0-1 0 15,0-1 0-15,0-3 0 16,0-2 0-16,0-2 0 0,0-5 0 16,0 0 0-16,0-3 0 15,0-2 0-15,0 0 0 16,0 0 0-16,0 0 0 16,0 0 0-16,0 0 0 15,-7-4 0-15,3-7 0 16,-3-3 0-16,5-1 0 15,2-7 0-15,0 4-616 16,13 0-413-16</inkml:trace>
  <inkml:trace contextRef="#ctx0" brushRef="#br0" timeOffset="148536.43">15533 10877 1468 0,'0'0'845'16,"0"0"-268"-16,0 0-41 0,0 0-187 15,0 0-28-15,0 0-321 16,0 0 0-16,-50-5 0 16,19 5 0-16,0 2 0 15,-5 2 0-15,5 0 0 16,9-1 0-16,1-2 0 16,8 1 0-16,9-2 0 15,0 0 0-15,4 0 0 16,0 0 0-16,0 0 0 15,2 0 0-15,15 0 0 0,24-2-380 16,-8-2-595-16,3 0-1193 0</inkml:trace>
  <inkml:trace contextRef="#ctx0" brushRef="#br0" timeOffset="149054.31">15739 10955 1832 0,'0'0'678'0,"0"0"-390"16,0 0 213-16,0 0-259 16,0 0-129-16,0 0-7 15,0 0-8-15,114 17-13 16,-87-17-4-16,-2 0-31 0,-5 0-28 16,2 0-22-16,-6-10 0 15,-1-4 0-15,-3-2 0 16,-6 1 0-16,-4-3 0 15,-2 1 0-15,0 0 0 16,0 6 0-16,0-1 0 16,-4 4 0-16,-7 2 0 15,-3 2 0-15,1 2 0 16,-3 2 0-16,-4 0 0 16,-4 0 0-16,-1 0 0 15,3 8 0-15,-3 4 0 16,8 0 0-16,1 5 0 15,3 0 0-15,3 4 0 16,8 0 0-16,0 4 0 16,2-1 0-16,0-2 0 0,0 0 0 15,0-2 0 1,2 1 0-16,8-7 0 0,0 4 0 16,3-7 0-16,8 1 0 15,-1-4 0-15,-3 0 0 16,6-4 0-16,-5-1 0 15,2-3 0-15,-2 0 0 16,-5 0 0-16,-6 0 0 16,0 0 0-16,-7-6 0 15,0-1-504-15</inkml:trace>
  <inkml:trace contextRef="#ctx0" brushRef="#br0" timeOffset="150236.46">14893 12096 713 0,'0'0'759'0,"0"0"-240"15,0 0-238-15,0 0-13 16,0 0-41-16,0 0-56 0,0 0-26 15,-112 0-5-15,83-3-22 16,-2 3-3-16,2 0-5 16,2 0-23-16,0 0 10 15,10-1-11-15,1 1-1 16,5 0 2-16,7-3-31 16,2 3-24-16,2 0-32 15,0 0 0-15,8 0 0 16,21 0 0-16,11 0 0 15,5 0 0-15,10 0 0 16,3 0 0-16,2 3 0 16,10 1 0-16,3 0 0 15,10 0 0-15,4 2 0 16,2-1 0-16,7-1 0 16,0 0 0-16,-5 1 0 0,3-2 0 15,-9-1 0-15,-10 3 0 16,-3-2 0-16,-8 2 0 15,-3-4 0-15,-9 2 0 16,0-2 0-16,-12-1 0 16,-6 0 0-16,-5 0 0 15,-3 0 0-15,-8 0 0 16,5-4 0-16,-4-2 0 16,-1 1 0-16,1-3 0 15,-4 2 0-15,-1-4 0 16,-8 2 0-16,1-3 0 15,-5 0 0-15,-2 0 0 0,0-3 0 16,0 0 0-16,-9-2 0 16,-7 0 0-16,3 1 0 15,-1-2 0-15,3 5 0 16,5 2 0-16,2 3 0 16,-2 4 0-16,6 3 0 15,0 0 0-15,0 0 0 16,0 0 0-16,0 0 0 15,8 8 0-15,0 4 0 16,11 4 0-16,-2 4 0 16,1 0 0-16,-1 3 0 0,4-3 0 15,-3-1 0-15,-5 0 0 16,-2-4 0-16,-4 2 0 16,0-3 0-1,-5 2 0-15,-2 0 0 0,0 0 0 16,-11 0 0-1,-9 0 0-15,-9-2 0 0,-7 2 0 16,-7-4 0-16,3-2 0 16,5-2 0-16,-1-5 0 15,14 2 0-15,-1-5 0 16,15 0 0-16,-1 0 0 16,7 0 0-16,-8 0 0 15,-7 0 0-15,-3-2-41 16,-5-8-1419-16</inkml:trace>
  <inkml:trace contextRef="#ctx0" brushRef="#br0" timeOffset="151295.29">15651 12472 1458 0,'0'0'754'0,"0"0"-406"16,0 0 35-1,0 0-38-15,0 0-61 0,0 0-53 16,0 0 62-16,-52 3-293 16,19-2 0-16,-8 2 0 15,-3 1 0-15,0 0 0 16,-1-2 0-16,5 1 0 15,7-1 0-15,6-2 0 16,9 3 0-16,7-3 0 16,4 0 0-16,4 2 0 15,3-2 0-15,0 2 0 0,0 1 0 16,0 4 0 0,-2 0 0-16,2 5 0 0,0 3 0 15,0 2 0-15,0 4 0 16,0-1 0-16,0-1 0 15,2 4 0-15,1-3 0 16,4 2 0-16,-5 0 0 16,-2 0 0-16,0 0 0 15,0-2 0-15,0-2 0 16,0-2 0-16,0 0 0 16,0-4 0-16,0 3 0 15,0-6 0-15,0 6 0 16,-4-3 0-16,-1 3 0 15,2 2 0-15,3-1 0 16,-2-2 0-16,2-4 0 0,0-2 0 16,0-3 0-16,0-2 0 15,0-1 0-15,0 0 0 16,0-2 0-16,0 0 0 16,0 2 0-16,14 0 0 15,3 0 0-15,8-2 0 16,2 0 0-16,2 0 0 15,0 0 0-15,-2 0 0 16,-5 0 0-16,5 0 0 16,-5 0 0-16,-2-4 0 15,-5 0 0-15,-1 2 0 16,-1-1 0-16,-9 3 0 0,4 0 0 16,-8 0 0-1,2 0 0-15,-2 0 0 0,0 0 0 16,0 0 0-16,0-3 0 15,0 3 0-15,0-4 0 16,0-1 0-16,-16-6 0 16,1 0-335-16,-6-3-783 0</inkml:trace>
  <inkml:trace contextRef="#ctx0" brushRef="#br0" timeOffset="151636.7">15546 12738 1292 0,'0'0'1086'15,"0"0"-607"-15,0 0 58 0,0 0-222 16,0 0-88-16,0 0-67 16,0 0-160-16,6-12 0 15,-23 12 0-15,-8 0 0 16,-4 7 0-16,-2-1 0 15,-7-2 0-15,7 2 0 16,-2-4 0-16,6 2 0 16,2-1 0-16,7-2 0 15,7 1 0-15,7-2 0 16,2 2 0-16,2-2 0 16,0 0 0-16,0 0 0 15,0 0 0-15,0 0 0 0,0 0 0 16,0 0 0-16,4 0 0 15,5 0-874-15</inkml:trace>
  <inkml:trace contextRef="#ctx0" brushRef="#br0" timeOffset="156612.46">31943 10569 912 0,'0'0'498'0,"0"0"-176"16,0 0 170-16,0 0-129 15,0 0-69-15,0 0-37 16,-25-30-16-16,21 28-46 15,2 2 0-15,2 0-48 16,0 0-28-16,0 0-58 16,0 0-61-16,0 0 0 0,-2 0 0 15,0 6 0 1,-5 6 0-16,1 2 0 0,1 2 0 16,-2 3 0-16,3-1 0 15,-1 0 0-15,1-1 0 16,0 2 0-16,-1-3 0 15,0 0 0-15,3-2 0 16,0-1 0-16,-3-4 0 16,3-1 0-16,0-4 0 15,0 0 0-15,2-3 0 16,-2 2 0-16,2 0 0 16,-2-2 0-16,-3-1 0 15,3 2 0-15,-1-2 0 16,1 0 0-16,0 0 0 15,-7 0 0-15,3 0 0 0,-3 0 0 16,-5 0 0-16,1 0 0 16,-3-2 0-16,1-2 0 15,-1-2 0-15,1 0 0 16,1 1 0-16,-1-2 0 16,1-1 0-16,1 0 0 15,-3-2 0-15,1 2 0 16,1 0 0-16,3-1 0 15,0 4 0-15,4 1 0 16,-4-2 0-16,2 0 0 16,2 2 0-16,0 0 0 15,-1-1 0-15,-1 2 0 16,2-1 0-16,-4-1 0 16,0 2 0-16,-1-4 0 15,4 3 0-15,-1 1 0 0,3-1 0 16,-4 0 0-16,6 1 0 15,-5 2 0-15,5-2 0 16,-4 2 0-16,2-1 0 16,-1-2 0-16,1 1 0 15,-4-1 0-15,2 1 0 16,-1-1 0-16,0-1 0 16,0 2 0-16,-2-1 0 15,7-1 0-15,-6 1 0 16,4 3 0-16,-3-2 0 0,5 2 0 15,-8-3 0 1,3 1 0-16,1-1 0 0,-1 1 0 16,-3-1 0-16,4 1 0 15,-6-1 0-15,1 0 0 16,2 0 0-16,1 0 0 16,2 1 0-16,-1-2 0 15,3 1 0-15,-4 0 0 16,6 3 0-16,-3-4 0 15,1 3 0-15,4-2 0 16,-8 0 0-16,1 2 0 16,3-2 0-16,-6 0 0 15,6 0 0-15,-5 2 0 16,2-1 0-16,2-2 0 16,5 3 0-16,-5 0 0 0,3 0 0 15,-3-2 0-15,3 2 0 16,-3 0 0-16,0-2 0 15,1 2 0-15,-1-2 0 16,0 1 0-16,-2 0 0 16,3-1 0-16,-1 2 0 15,0-1 0-15,0 1 0 16,1 2 0-16,-1-3 0 16,-1 1 0-16,-2-2 0 15,6 1 0-15,-7 0 0 16,7-1 0-16,-4 2 0 15,4 0 0-15,2 0 0 16,-5 0 0-16,1-2 0 0,4 0 0 16,-8 0 0-1,6-1 0-15,-5 2 0 0,3 1 0 16,0-2 0-16,4 1 0 16,0 3 0-16,0-2 0 15,0 2 0-15,2-3 0 16,-5 3 0-16,3-2 0 15,-2 0 0-15,2 0 0 16,-5-1 0-16,0 0 0 16,5-1 0-16,-5 2 0 15,5 0 0-15,0 2 0 16,0-2 0-16,2 2 0 16,-5-2 0-16,3 0 0 15,0 2 0-15,-1-3 0 16,1 2 0-16,0-1 0 0,2 0 0 15,-5 0 0 1,3 0 0-16,0-1 0 0,0 3 0 16,2 0 0-16,-2 0 0 15,2 0 0-15,0 0 0 16,0 0 0-16,0 0 0 16,0-2 0-16,0 2 0 15,0 0 0-15,0 0 0 16,0 0 0-16,0 0 0 15,0 0 0-15,0 0 0 16,0 0 0-16,0 0 0 16,0 0 0-16,0 0 0 0,0 0 0 15,0 0 0-15,0 0 0 16,0 0 0-16,0 0 0 16,0 0 0-1,0 0 0-15,0 0 0 0,0 0 0 16,0 0 0-16,0 0 0 15,0 0 0-15,0 0 0 16,0 0 0-16,0 0 0 16,0 0 0-16,0 0 0 15,0 0 0-15,0 0 0 16,0 0 0-16,0 0 0 16,0 0 0-16,0 0-3 15,0 0-279-15,0 0-275 0,0 0-179 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2155.72363" units="1/cm"/>
          <inkml:channelProperty channel="Y" name="resolution" value="3449.15796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1-10-28T08:43:53.34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19950 13860 947 0,'0'0'573'16,"0"0"-317"-16,0 0 42 0,0 0-53 15,0 0-53-15,0 0-13 16,-4 0-19-16,18-9-41 16,3 0 5-16,12-5 14 15,7-2 3-15,-1-3-20 16,6 5-5-16,1-6-34 16,-2 5-19-16,-6-1-4 0,-1 2-17 15,-1 1-14-15,-11 3 7 16,2 3-16-16,-5 0 4 15,-5 3 4-15,-1 3-18 16,-8 1 13-16,-2-2 2 16,-2 2-13-16,0 0 14 0,0 0-16 31,0 0 0-31,-4 0-9 0,-19 0 0 16,-10 2 0-1,-12 8 0-15,-13-1 0 0,-11 1 0 16,-12 3 0-16,6-6 0 15,-3 2 0-15,9-4 0 16,4 2 0-16,14-5 0 16,2-2 0-16,14 0 0 0,0 0 0 15,14 0 0-15,-2 0 0 16,10 0 0-16,4-2 0 16,2-2 0-16,5 1 0 15,2 1 0-15,0 2 0 16,0 0 0-16,0 0 0 15,0 0 0-15,7 0 0 0,11 0 0 16,1 0 0-16,6 7 0 16,4 9 0-16,-4 2 0 15,-7 1 0-15,-3 2 0 16,-11 2 0-16,-4-6 0 16,0 3 0-16,-4-2 0 0,-16-1 0 31,-9 0 0-31,-9-2 0 0,-4-3 0 15,-1-5 0 1,-1 0 0-16,2-7 0 0,8 0 0 16,0 0 0-16,13-5 0 15,0-9 0-15,8-2 0 16,6 0 0-16,5 2 0 16,2 4 0-16,0 1 0 0,0 6 0 15,4 3 0-15,8 0 0 16,-1 0 0-16,-5 12 0 15,-2 5 0-15,-4 3 0 16,0-1 0-16,-15 0 0 16,-7 1 0-16,-9-5 0 15,-5-1 0 1,7-4 0-16,0-3 0 16,9-7 0-16,7 0 0 15,4 0 0-15,3-11 0 16,0-7 0-16,4-6 0 15,2-1 0-15,0-1 0 16,0-1 0-16,0 3 0 0,0 4 0 16,0 4 0-16,0 4 0 15,-2 2 0-15,-9 2 0 16,-3 1 0-16,-3 2 0 16,-3 1 0-16,-5 1 0 0,-4 3 0 15,-2 0 0-15,2 0 0 16,-5 0 0-16,3 7 0 15,4 3 0-15,6 0 0 0,-2 0 0 16,7 0 0-16,3 1 0 16,7-2 0-16,-4 3 0 15,10-1 0-15,0 2 0 16,0-3 0-16,0 2 0 16,3-1 0-16,12-4 0 31,6 1 0-31,-4-4 0 0,10-2 0 15,0-2 0-15,2 0 0 16,2 0 0-16,-2 0 0 16,0-6 0-16,-2-4 0 15,-8 0 0-15,4 2 0 16,-7 1 0-16,-3-2 0 0,5-1-12 16,-5 0-699-16,3-2-689 0</inkml:trace>
  <inkml:trace contextRef="#ctx0" brushRef="#br0" timeOffset="446.27">19884 13395 1545 0,'0'0'622'0,"0"0"-76"16,0 0-60-16,0 0-264 16,0 0-48-16,-13-124-21 15,-1 93-24-15,1 5-33 0,-1 3-30 16,1 3-9-16,1 8-57 16,8 7 0-16,-5 5 0 31,5 0 0-31,0 14 0 15,-4 11 0-15,6 4 0 0,0 5-56 16,-5 3-112-16,-8 7-148 16,-1-9-313-16,-1-8-460 0</inkml:trace>
  <inkml:trace contextRef="#ctx0" brushRef="#br0" timeOffset="662.32">19493 13465 1101 0,'0'0'1695'16,"0"0"-1367"-16,0 0 168 16,0 0-280-16,0 0-108 15,0 0-81-15,0 0-27 16,0 4-17-16,0 0-175 15,-8-1-320-15,-3 0-403 0</inkml:trace>
  <inkml:trace contextRef="#ctx0" brushRef="#br0" timeOffset="848.75">19111 13457 2322 0,'0'0'632'15,"0"0"-66"-15,0 0-257 0,0 0-117 16,-139 22-117-16,110-13-75 16,6-1 0-16,8-1 0 31,6 5-219-31,2-4-537 16,5-2-886-16</inkml:trace>
  <inkml:trace contextRef="#ctx0" brushRef="#br0" timeOffset="1231.35">18561 13600 1901 0,'0'0'753'16,"0"0"-229"-16,0 0-36 16,0 0-209-16,0 0-128 15,0 0-151-15,0 0 0 16,-2 33 0-16,2 0 0 15,0 2 0-15,0-3 0 16,0 1 0-16,0-8 0 16,0-2 0-16,0-7 0 0,0-4 0 15,0-8 0-15,0-4-261 16,-4 0-318-16,-7-4-286 0</inkml:trace>
  <inkml:trace contextRef="#ctx0" brushRef="#br0" timeOffset="1646.65">18290 13430 1847 0,'0'0'679'15,"0"0"-304"-15,0 0 163 16,0 0-276-16,0 0-127 16,0 0-61-16,0 0-11 31,-56 41-8-31,54-7 13 0,2 4-68 15,0-1 0-15,0-3 0 16,0-1 0-16,0-3 0 16,0-3 0-16,0-1 0 15,7-2 0-15,-3-4 0 16,-4-3 0-16,2 0 0 16,-2-3 0-16,0-4 0 0,0 0 0 15,0 2 0-15,-13-2 0 16,-7 0 0-16,-11 4 0 15,-7-2 0-15,-5 4 0 16,-1-2 0-16,1 0 0 16,10-1 0-16,-1-3 0 0,15-2 0 31,3-3 0-31,5-1 0 0,7-1 0 16,-2-3 0-16,6 0 0 15,0 0 0-15,6 0-359 16,9-3-380-16,1-6-441 0</inkml:trace>
  <inkml:trace contextRef="#ctx0" brushRef="#br0" timeOffset="1862.16">18029 13726 2036 0,'0'0'618'15,"0"0"-100"-15,0 0-134 16,0 0-95-16,0 0-124 15,0 0-79-15,0 0-86 0,0-8 0 16,2 28 0-16,7 4 0 16,-5 2 0-16,6-2 0 15,-6 1-32-15,-4-2-242 16,0-5-396-16,0-6-582 0</inkml:trace>
  <inkml:trace contextRef="#ctx0" brushRef="#br0" timeOffset="2961.58">17427 14011 2082 0,'0'0'510'15,"0"0"-134"-15,0 0-15 16,0 0-129-16,0 0-88 16,0 0-12-16,0 0-12 15,58-128 19 1,-45 96-139-16,3-5 0 16,-1-1 0-16,-1 0 0 15,-1-2 0-15,-1 4 0 16,-8 3 0-16,5 8 0 15,-5 8 0-15,-2 5 0 16,0 8 0-16,4 2 0 0,-4 2 0 16,2 0 0-16,7 0 0 15,1 4 0-15,1 8 0 16,5 4 0-16,-3 0 0 16,10 5 0-16,-5-4 0 0,2 3 0 15,-4-1 0-15,-3-5 0 16,-1-1 0-16,-8-1 0 15,3-3 0-15,-5-1 0 0,2-2 0 16,-6-3 0-16,0 4 0 16,-6-1 0-16,-13 1 0 15,-21 0 0-15,-5 3 0 16,-11-1 0-16,-6 2 0 16,-5-2 0-16,5 3 0 31,6-7 0-31,4 1 0 0,19-3 0 15,4-3 0-15,12 0 0 16,5 0 0-16,3 0 0 16,7 0 0-16,2-7 0 15,0 0 0-15,0-2 0 16,4 6 0-16,5-2 0 16,1 3 0-16,-6 2 0 0,-4 0 0 15,0 0 0-15,0 0 0 16,-11 7 0-16,-11 5 0 15,-12-3 0-15,-4 3 0 0,0-4-33 16,0-2-29-16,14-2 20 16,1-4 32-16,17 0 10 31,-1 0 6-31,7-5 12 16,0-8-5-16,0-1 35 0,0 2 14 15,0 2-62-15,2 2 0 16,3 4 0-16,-3 2 0 15,-2 2 0-15,0 0 0 16,0 0 0-16,0 0 0 16,0 6 0-16,-11 5 0 0,-5-2 0 15,-1 3 0-15,-4-2 0 16,4 0 0-16,1-2 0 16,1 1 0-16,-1-6 0 15,5 1 0-15,-1-2 0 16,8-2 0-16,-3 0 0 15,3 0 0-15,2-4 0 0,-2-8 0 16,-4-8 0-16,4-4 0 16,-3-6 0-16,3-5 0 31,-2-2 0-31,-4-2 0 0,-3 2 0 16,1 2 0-16,6 9 0 15,-3 8 0-15,5 7 0 16,2 2 0-16,-3 8 0 15,5-2 0-15,0 3 0 0,0 0 0 16,0 0 0-16,0 3 0 16,0 12 0-16,9 9 0 15,4-3-551-15,1-4-951 0</inkml:trace>
  <inkml:trace contextRef="#ctx0" brushRef="#br0" timeOffset="3283.31">17485 13283 1955 0,'0'0'756'15,"0"0"-177"-15,0 0 57 0,0 0-466 16,0 0-170-16,0 0 0 16,0 0 0-16,0-34 0 0,0 34 0 15,0 0 0-15,0 0 0 16,0 0 0-16,0 0 0 16,0 0 0-16,0 0 0 15,0 2 0-15,0 8 0 16,0 4-553-16,0-5-404 15,-6 2-1426-15</inkml:trace>
  <inkml:trace contextRef="#ctx0" brushRef="#br0" timeOffset="3600.04">17269 13459 2206 0,'0'0'853'15,"0"0"-131"-15,0 0-407 16,0 0-315-16,0 0 0 15,0 0 0-15,0 0 0 16,-2-41 0-16,2 41 0 16,0 0 0-16,0 0 0 15,0 0 0 1,4 29 0-16,9-3-359 16,1 0-656-16</inkml:trace>
  <inkml:trace contextRef="#ctx0" brushRef="#br0" timeOffset="3815.99">17155 14120 2304 0,'0'0'821'16,"0"0"-642"-16,0 0 116 15,0 0-82-15,0 0-116 16,0 0-53-16,0 0-34 15,0 13 4-15,0-12-14 0,0-1-142 16,0 0-194-16,0 0-355 16,-11-9-696-16</inkml:trace>
  <inkml:trace contextRef="#ctx0" brushRef="#br0" timeOffset="4116.87">16602 13846 2181 0,'0'0'615'0,"0"0"6"0,0 0-249 15,0 0-65-15,0 0-307 16,0 0 0-16,-131 125 0 15,100-104 0-15,-10 0 0 16,6-1 0-16,-3-3 0 16,3-1 0-16,6-3 0 0,4-3 0 31,7-3 0-31,11-7 0 0,7 0-474 16,0 0-1092-16</inkml:trace>
  <inkml:trace contextRef="#ctx0" brushRef="#br0" timeOffset="5548.49">16014 13421 1739 0,'0'0'865'0,"0"0"-396"0,0 0-114 15,0 0-59-15,0 0-106 16,0 0-76-16,0 0-46 16,-5-3-68-16,5 10 0 15,0 5 0-15,2 6 0 0,8 3 0 16,-4-1 0-16,1 1 0 16,-5-1 0-16,-2 2 0 15,0-1 0-15,-9-1 0 16,-18-1 0-16,-10 2 0 15,-19-2 0-15,-15 2 0 0,-12-3 0 32,-6 0 0-32,-7-2 0 15,7-2 0-15,0-2 0 16,6-4 0-16,10-4 0 0,8-4 0 16,16 0 0-16,9 0 0 15,9-3 0 1,8-6 0-16,10-3 0 0,6 1 0 15,5 0 0-15,0-1 0 16,2-2 0-16,0-4 0 16,0 0 0-16,0-1 0 15,6 0 0-15,6 2 0 0,-6 2 0 16,3 5 0 0,-7 1 0-16,0 5 0 0,-2 3 0 15,0 1 0-15,0 0 0 0,0 0 0 16,-6 0 0-16,-19 0 0 15,-1 5 0-15,-3 7 0 16,-7 7 0-16,0 1 0 16,1 3 0-16,-1 2 0 31,9 1 0-31,5-3 0 0,7 2 0 16,3-5 0-16,8 0 0 15,-1-4 0-15,5-2 0 16,0 0 0-16,0-4 0 15,11-2 0-15,1 0 0 16,-1-4 0-16,-5 0 0 16,-1 0 0-16,2-1 0 0,-3 0 0 15,-4 1 0-15,0 1 0 16,0 0 0-16,0 2 0 16,-2 0 0-16,-18 5 0 15,-9-2 0-15,-7 2 0 0,3-2 0 16,-5-1 0-16,9-6 0 31,2-3 0-31,9 0 0 16,3 0 0-16,3-12 0 15,-1-10 0-15,0-2 0 0,6-5 0 16,-2 0 0-16,5 1 0 16,2 4 0-16,2 6 0 15,0 4 0-15,0 3 0 16,0 8 0-16,0 1 0 0,0 2 0 15,0 0 0-15,0 0 0 16,0 0 0-16,0 8 0 16,0 6 0-16,0 4 0 15,-7 2 0-15,-7 0 0 16,-1-2 0-16,-1 2 0 16,-9-2 0-16,6-1 0 0,-8-3 0 15,2-2 0-15,5-4 0 16,-5-3 0-16,8-3 0 15,1-2 0-15,5 0 0 16,7-2-513-16,4-10-478 0</inkml:trace>
  <inkml:trace contextRef="#ctx0" brushRef="#br0" timeOffset="5986.14">15751 13232 1969 0,'0'0'669'0,"0"0"-303"0,0 0-50 15,0 0-163 1,0 0-90-16,0 0-29 0,-114 8-23 16,94-1-11-16,2 0-26 15,2 0-155-15,-5 0-275 16,-2 0-291-16,7-6-773 0</inkml:trace>
  <inkml:trace contextRef="#ctx0" brushRef="#br0" timeOffset="6217.58">15035 13404 23 0,'0'0'2300'0,"0"0"-1595"16,0 0-218-16,0 0-247 15,0 0-114-15,0 0-60 16,0 0-25-16,-116-7-31 0,109 7-10 16,5 0-21-16,0 0-109 15,-4 7-172-15,-3 7-276 0,-3-5-445 16</inkml:trace>
  <inkml:trace contextRef="#ctx0" brushRef="#br0" timeOffset="6748.7">14438 13673 1825 0,'0'0'330'0,"0"0"150"15,0 0-235-15,0 0-77 16,0 0-21-16,0 0-21 0,0 0-12 15,-14-32-17-15,26 31-41 16,-3 1-10-16,-1 0-10 16,1 0-13-16,-4 0 2 15,4 0-11-15,-9 3 13 16,0 8 28-16,0-2 13 0,-7 1 10 16,-11 1 4-16,-9-1-28 15,-4-3-54-15,-4 4 0 0,-5-5 0 16,-3 2 0-1,5-2 0-15,-2-3 0 16,9 4 0-16,2-3 0 0,0 0 0 16,7 0 0-16,3 0 0 31,11-3 0-31,1 2 0 0,5 1 0 16,2 0 0-16,0 2 0 15,0 0 0-15,0 3 0 16,0 5 0-16,4 3 0 15,7 5 0-15,3 2 0 16,-3 3 0-16,3 4 0 16,-8 3 0-16,5 5 0 0,-7-4 0 15,4 4 0-15,-6-2 0 16,-2-2 0-16,0 3 0 16,-12-9-230-16,-1-8-1169 0</inkml:trace>
  <inkml:trace contextRef="#ctx0" brushRef="#br0" timeOffset="8317.59">13622 13573 1392 0,'0'0'838'0,"0"0"-317"16,0 0-192-16,0 0 0 0,0 0-125 15,0 0-31-15,0 0-22 16,-20-50 8-16,18 26-159 16,2-8 0-16,0-5 0 15,0-4 0-15,0-2 0 16,0-5 0-16,0 6 0 0,0 8 0 16,0 6 0-16,2 13 0 0,0 2 0 15,-2 9 0-15,0 1 0 16,0 3 0-16,0 0 0 15,0 0 0-15,0 0 0 16,0 5 0-16,2 7 0 16,-2 5 0-16,2 2 0 31,3 6 0-31,-5 1 0 0,3 2 0 16,-3 0 0-16,2-1 0 15,0 2 0-15,0-3 0 16,-2 0 0-16,2 0 0 15,3 0 0-15,-3-4 0 16,0-1 0-16,-2-4 0 16,0-2 0-16,0-1 0 0,-13 0 0 15,-14-3 0-15,-6 1 0 16,-17-2 0-16,-1-1 0 16,-4-4 0-16,1-3 0 15,11-2 0-15,8 0 0 0,10-2 0 16,6-12 0-1,5-4 0 1,7-6 0-16,7 0 0 0,0-2 0 16,0 0 0-16,9 0 0 15,3 5 0-15,-4 6 0 16,-6 5 0-16,3 3 0 16,-5 7 0-16,0 0 0 15,-5 0 0-15,-12 0 0 16,-12 0 0-16,-12 12 0 0,4 5 0 15,-3 3 0-15,1 1 0 16,10-1 0-16,12-1 0 16,6 0 0-16,11-1 0 15,0 0 0-15,13-3 0 16,14 2 0-16,-2-5 0 16,-4-2 0-16,0-3 0 0,-13 1 0 15,0-1 0-15,-8 1 0 16,0 1 0-16,0 2 0 15,-21 1 0-15,-3-1 0 16,-12 1 0-16,1 0 0 0,-4-3 0 16,-1-1 0-1,11-4 0 1,7-4 0-16,2 0 0 0,12 0 0 16,-2-16 0-16,1-8 0 15,7-3 0-15,-2-2 0 16,0-2 0-16,-2 5 0 15,6 5 0-15,0 9 0 16,0 3 0-16,0 7 0 16,0 2 0-16,0 0 0 0,0 0 0 15,0 14 0-15,-4 4 0 16,-5 5 0-16,-4 3 0 16,-5 2 0-16,-9 0 0 15,-4-1 0-15,-9-4 0 16,2-1 0-16,0-6 0 15,0-2 0 1,9-5 0-16,11-9-227 16,5 0-516-16,11-7-494 0</inkml:trace>
  <inkml:trace contextRef="#ctx0" brushRef="#br0" timeOffset="8533.03">13033 13218 1612 0,'0'0'1118'0,"0"0"-653"16,0 0 79-16,0 0-312 15,0 0-107-15,0 0-125 16,0 0 0-16,-73-20 0 16,57 30 0-16,3 4 0 0,0 1 0 15,1 2-188-15,-15 8-372 16,10-6-312-16,-8-1-1345 0</inkml:trace>
  <inkml:trace contextRef="#ctx0" brushRef="#br0" timeOffset="8933.12">12578 13525 1850 0,'0'0'880'0,"0"0"-542"15,0 0 39-15,0 0-137 16,0 0-82-16,-89 118-61 16,70-89-40-16,-4-1-21 0,5-7-12 15,1-2 2-15,-4-5-13 16,6-9-13-16,1 0 0 16,1-5 0-16,5 0 0 15,-4-10 0-15,3-11 0 0,3-3 0 16,-4-1 0-16,8-1 0 15,-2 4 0 1,-3 5 0-16,7 7 0 16,0 8 0-16,0 2 0 15,0 0 0-15,0 5 0 16,0 10 0-16,0 5 0 16,-2 5 0-16,-12-1 0 15,1 1 0-15,-9 0 0 16,-7-4 0-16,-5-2 0 0,1-3 0 15,2-4 0-15,4-6-66 16,10-6-424-16,7 0-279 16,8 0-667-16</inkml:trace>
  <inkml:trace contextRef="#ctx0" brushRef="#br0" timeOffset="9184.36">12721 14004 553 0,'0'0'1946'0,"0"0"-1455"31,0 0 32-31,0 0-226 16,0 0-11-16,0 0-286 0,-118 95 0 15,80-84 0-15,7-4 0 16,0-4 0-16,4-1 0 15,-2-2 0-15,2 0-120 16,5-12-679-16,0-5-1151 0</inkml:trace>
  <inkml:trace contextRef="#ctx0" brushRef="#br0" timeOffset="9663.19">11778 13415 654 0,'0'0'965'0,"0"0"-292"16,0 0-175-16,0 0-132 0,0 0-5 15,0 0-64-15,0 0-15 16,5-86-282-16,-5 86 0 15,0 0 0-15,0 0 0 16,0 10 0-16,0 14 0 16,0 5 0-16,2 9 0 15,-2-3 0 1,2-1 0-16,0-4 0 16,-2-5 0-16,0-6 0 15,0-7 0-15,0-1 0 16,0-7 0-16,-13-3-128 15,-22-1-251-15,-1 0-437 16,0-9-570-16</inkml:trace>
  <inkml:trace contextRef="#ctx0" brushRef="#br0" timeOffset="10362.6">11475 13447 977 0,'0'0'1338'16,"0"0"-818"-16,0 0-338 15,0 0 28-15,0 0-25 0,0 0-62 16,0 0-21-16,-106 92-27 16,79-74-7-16,2-2-28 15,3-6-17-15,1-1-5 16,8-4-17-16,9-1 0 16,2-4 7-16,2 0-8 31,0 0 12-31,0 0-1 0,6 0-4 15,17 0 0-15,-4-1-7 16,10-2-1-16,0 3 0 16,0 0 1-16,-2 0 16 15,-2 0 6-15,-10 4-8 16,-3 4 1-16,-6 2-15 16,-6 0 15-16,0 2-9 0,0 1 0 15,-13 1-4-15,-11 2 5 16,-10 0 1-16,-4 0 1 0,-9 0-9 15,0-1 1-15,1 0 17 16,-4-3 0-16,13 0 15 16,3-5-33-1,10 2 0 1,3-6 0-16,6 2 0 0,3-3 0 16,8-2 0-16,0 0 0 15,-3 0 0-15,7 0 0 16,-2 0 0-16,2-10 0 15,-2-1 0-15,2-4 0 16,0-3 0-16,0-2 0 16,0-4 0-16,2-4 0 0,7-3 0 15,-3 2 0-15,4-5 0 16,-6 1 0-16,-2-1 0 16,3 2 0-16,-5 4 0 15,0 4 0-15,0 6 0 16,0 2 0-16,0 4 0 15,0 0 0-15,0 1 0 0,0 2 0 16,0 1 0-16,0 4 0 16,0-1 0-16,0 5 0 0,0 0 0 15,0 0 0 1,20 0 0-16,-3 0-571 0,8 0-371 0</inkml:trace>
  <inkml:trace contextRef="#ctx0" brushRef="#br0" timeOffset="10584.24">11638 13166 1896 0,'0'0'806'0,"0"0"-253"0,0 0-188 15,0 0-60-15,0 0-134 16,0 0-171-16,0 0 0 15,-63-14 0-15,42 14 0 16,-2 7 0-16,7 2 0 16,3 5-182-16,-1 12-287 15,3-4-221 1,5 1-538-16</inkml:trace>
  <inkml:trace contextRef="#ctx0" brushRef="#br0" timeOffset="10815.61">11377 14052 1679 0,'0'0'539'16,"0"0"-254"-16,0 0 184 15,0 0-272-15,0 0-104 16,0 0-61-16,0 0-32 15,0 31-8-15,-6-31-148 0,-8-7-216 16,1-7-690-16</inkml:trace>
  <inkml:trace contextRef="#ctx0" brushRef="#br0" timeOffset="11300">10524 13675 2123 0,'0'0'805'0,"0"0"-426"0,0 0 98 15,0 0-264-15,0 0-114 16,0 0-99-16,0 0 0 15,-58-2 0-15,44 15 0 16,3 1 0-16,2 4 0 16,7 2 0-16,0 1 0 31,2-1 0-31,0-1 0 0,2-3 0 16,18-5 0-16,0 1 0 15,7-9 0-15,2-3 0 16,2 0 0-16,-2 0 0 15,0-6 0-15,-5-8 0 16,-4-1 0-16,1-6 0 16,-13 1 0-16,-1 0 0 0,-5 2 0 15,-2 1 0-15,0 4 0 16,0 3 0-16,-9-1 0 16,-4 6 0-16,-3-2 0 0,-1 3 0 15,1 3 0 1,1 1 0-16,1 0-12 0,1-4-468 15,3 1-337-15,8-2-652 0</inkml:trace>
  <inkml:trace contextRef="#ctx0" brushRef="#br0" timeOffset="11484.3">10838 13372 1896 0,'0'0'850'0,"0"0"-241"16,0 0-140-16,0 0-197 16,0 0-272-16,0 0 0 15,0 0 0-15,-134 3 0 16,98 19-162-16,7-4-466 16,5-3-628-16</inkml:trace>
  <inkml:trace contextRef="#ctx0" brushRef="#br0" timeOffset="11931.53">9908 13258 1341 0,'0'0'956'0,"0"0"-288"15,0 0-201-15,0 0-110 16,0 0-50-16,0 0-307 15,0 0 0-15,0-82 0 0,0 100 0 16,2 10 0-16,1 11 0 16,-1 7 0-16,0 2 0 15,3 4 0-15,-1-2 0 16,0-6 0-16,1-8 0 16,-1-5 0-16,1-10 0 0,-3-6 0 31,3-7 0-31,-3-3 0 15,0-5 0-15,-2 0 0 0,0 0 0 16,-2-16-467-16,-12-7-425 16,-3-4-1202-16</inkml:trace>
  <inkml:trace contextRef="#ctx0" brushRef="#br0" timeOffset="12784.34">9596 13094 2100 0,'0'0'750'16,"0"0"-384"-16,0 0-60 16,0 0-105-16,0 0-101 15,0 0-10 1,0 0-7-16,-96 44-17 16,90-11-32-16,4 4-34 15,2 2 0-15,0 2 0 16,4 0 0-16,11-5 0 15,8-4 0-15,-1-4 0 16,5-8 0-16,0-3 0 16,-3-8 0-16,0-4 0 15,-1-2 0-15,-8-1 0 16,-5-2 0-16,-6 0 0 16,-2 0 0-16,-2 0 0 15,0 0 0-15,-2 0 0 0,-21 2 0 16,-1 3 0-16,-14 0 0 15,-8 3 0-15,-8-1 0 16,0 5 0-16,3-3 0 16,2 1 0-16,14-2 0 15,8-1 0-15,11-4 0 16,9-1 0-16,7 0 0 16,0-2 0-16,0 0 0 15,25 0 0-15,2 0 0 16,6 0 0-16,5 0 0 0,-3 0 0 15,3 5 0-15,-7-2 0 16,-6 3 0-16,-5 1 0 16,-9 0 0-16,-1 1 0 15,-10 2 0-15,0 2 0 16,0 0 0-16,-16 3 0 16,-13-2 0-16,-7 3 0 0,-7-2 0 15,-5 2 0-15,-2 0 0 16,0-4 0-16,5 1 0 0,7-3 0 15,9-4 0 1,6-4 0-16,8-2 0 0,1 0 0 16,10 0 0-16,-5-5 0 31,5-8 0-31,-1-5 0 0,-2-6 0 16,7-3 0-16,-2-4 0 15,2-10 0-15,0-3 0 16,0-6 0-16,0-4 0 15,0 4 0-15,0 3 0 16,0 10 0-16,0 7 0 16,0 8 0-16,0 5 0 0,0 7 0 15,0 6 0-15,0 3 0 16,0 1 0-16,0 0 0 16,0 0 0-16,0 5 0 15,0 16 0-15,2 9 0 16,14 30-110-16,4-4-677 15,-2-5-821-15</inkml:trace>
  <inkml:trace contextRef="#ctx0" brushRef="#br0" timeOffset="12983.05">9315 14025 2393 0,'0'0'619'0,"0"0"-53"0,0 0-203 15,0 0-208-15,0 0-155 16,0 0 0-16,0 0 0 16,7 5 0-16,-7-5 0 15,-2 0-72-15,-19-22-383 16,4-2-317-16,-8-2-570 0</inkml:trace>
  <inkml:trace contextRef="#ctx0" brushRef="#br0" timeOffset="13600.6">8740 13287 844 0,'0'0'923'0,"0"0"-215"16,0 0-124-1,0 0-80-15,0 0-185 0,0 0-105 16,0 0-214-16,-4-96 0 16,4 94 0-16,0 2 0 0,0 0 0 15,0 0 0-15,0 19 0 16,6 10 0-16,7 6 0 16,-1 7 0-16,-3 4 0 15,-1 1 0-15,0-1 0 16,-4-3 0-16,0-5 0 15,5 1 0-15,-5-5 0 0,8-3 0 16,-3-1 0-16,-1-4 0 16,4 1 0-16,-3-8 0 15,-3 0 0-15,-4-2 0 16,-2-5 0-16,5 0 0 16,-5 0 0-16,0-2 0 15,0-2 0 1,0-1 0-16,0 4 0 15,-9-3 0-15,-4-1 0 16,-3 1 0-16,-3-5 0 16,-4 1 0-16,-2-2 0 15,1-2 0-15,-1 0 0 16,-4-4 0-16,2-9 0 16,1-8 0-16,-1-5 0 0,3-4 0 0,3-4 0 15,6-2 0-15,3 2 0 16,8 2 0-16,4 1 0 15,0 8 0-15,0-2 0 16,10 5 0-16,5 3 0 16,5-2 0-16,2 5 0 31,2 4 0-31,28-5 0 0,-10 6-683 16,-1-3-972-16</inkml:trace>
  <inkml:trace contextRef="#ctx0" brushRef="#br0" timeOffset="16001.41">8138 13624 1774 0,'0'0'729'15,"0"0"-347"-15,0 0 75 16,0 0-151-16,0 0-69 16,0 0-26-16,-13-51-211 15,15 58 0-15,18 13 0 16,-2 9 0-16,-3 4 0 15,-3 1 0 1,-12-4 0-16,0-2 0 16,-14-6 0-16,-19-2 0 15,-7-8 0-15,-10-4 0 16,4-2 0-16,6-6 0 16,8 0 0-16,13 0 0 15,12 3 0-15,7 0 0 0,0 6 0 16,0 5 0-16,2 3 0 15,5 1 0-15,-5 2 0 16,-2-2 0-16,0-1 0 16,-4-5 0-16,-19-3 0 0,-8-3 0 15,-2 1 0-15,-5-7 0 16,-1 0 0-16,10 0 0 16,10-3 0-16,5-28-84 0,5 4-527 15,9-4-600-15</inkml:trace>
  <inkml:trace contextRef="#ctx0" brushRef="#br0" timeOffset="16217.27">8026 13423 2607 0,'0'0'773'0,"0"0"-416"15,0 0 2-15,0 0-359 16,0 0 0-16,0 0 0 15,0 0 0-15,0-40 0 16,0 40 0-16,0 0 0 16,0 0 0-16,0 6 0 0,-23 12-366 15,-4-2-481-15,-7-2-641 0</inkml:trace>
  <inkml:trace contextRef="#ctx0" brushRef="#br0" timeOffset="17086.38">7297 13714 1333 0,'0'0'619'16,"0"0"-272"-16,0 0 149 15,0 0-178-15,0 0-53 16,0 0-55-16,0 0-93 0,27-25-39 15,-4 9-9-15,4-2 15 16,4-6-9-16,4-6-25 16,5-3-15-16,3-8-35 15,1-1 0-15,1 0 0 16,-5 3 0-16,-9 4 0 16,-4 9 0-16,-12 8 0 0,-3 9 0 15,-10 4 0-15,-2 5 0 0,0 0 0 16,-8 0 0-1,-17 0 0-15,-8 5 0 0,-15 10 0 16,-8 5 0-16,-2 1 0 16,-6 8 0-16,-5 0 0 31,2 0 0-31,9 0 0 0,2-4 0 16,17-1 0-16,5 0 0 15,12-2 0-15,11 0 0 16,9 2 0-16,2 1 0 15,0-2 0-15,8 0 0 16,5-5 0-16,1-4 0 16,-3-4 0-16,-7-5 0 0,1 0 0 15,-5-3 0-15,0-2 0 16,0 0 0-16,0 0 0 16,0 0 0-16,-15 0 0 15,-4-2 0-15,-5-4 0 16,-2-2 0-1,-1 2 0-15,0 2 0 16,2 0 0-16,3 1 0 16,2 0 0-16,6 1 0 15,6 0 0-15,1 2 0 16,0 0 0-16,0 0 0 16,7 0 0-16,0 0 0 0,-2 0 0 15,2 0 0-15,0 0 0 16,0 0 0-16,0 0 0 15,0 0 0-15,0 7 0 16,0 5 0-16,0 2 0 16,0 1 0-16,2 2 0 15,5 2 0-15,0-1 0 16,2 3 0-16,-3-4 0 0,1 1 0 16,0 2 0-16,4 0 0 0,-2 0 0 15,0-2 0-15,2 3 0 16,-2-2 0-16,-3-1 0 15,-4-1 0-15,4-1 0 16,-6 0 0-16,0 0 0 16,-12 7 0-16,-10-6-600 15,-2-5-871-15</inkml:trace>
  <inkml:trace contextRef="#ctx0" brushRef="#br0" timeOffset="17818.72">6439 13319 2029 0,'0'0'762'16,"0"0"-185"-16,0 0-211 15,0 0-4-15,-15-109-362 16,15 106 0-16,0 3 0 16,0 1 0-16,0 21 0 0,11 14 0 15,7 9 0-15,0 7 0 16,2 3 0-16,-5-6 0 16,-1-3 0-16,-5-10 0 0,-3-5 0 15,-4-11 0 1,-2-8 0-16,0-5 0 0,0-2 0 31,-2-5 0-31,-13 0 0 0,-14-5-189 16,2-13-467-16,-2-1-403 0</inkml:trace>
  <inkml:trace contextRef="#ctx0" brushRef="#br0" timeOffset="18551.09">6170 13168 1993 0,'0'0'706'15,"0"0"-199"-15,0 0 22 16,0 0-168-16,0 0-361 16,0 0 0-16,0 0 0 15,-5-16 0-15,19 53 0 16,1 6 0-16,8 5 0 16,-6 5 0-16,1-3 0 0,3-3 0 15,-4-1 0-15,-1-7 0 16,-5-7 0-16,-5-4 0 15,-1-6 0-15,-5-4 0 0,0-4 0 32,-15-2 0-32,-17-2 0 0,-3 1 0 0,-10-3 0 31,-6-3 0-31,2 0 0 16,-1-3 0-16,13-2 0 0,1 0 0 15,7-10 0-15,7-7 0 16,4-5 0-16,9 3 0 15,4-2 0-15,5 6 0 16,0 3 0-16,10 1 0 16,7 7 0-16,12 4 0 0,0 0 0 15,0 0 0 1,-4 13 0 0,-8 3 0-16,-7 0 0 0,-10 0 0 15,0-1 0-15,-12-1 0 0,-15-1 0 16,-8-1 0-16,-3-3 0 15,-4-2 0 1,-1-2 0-16,3-3 0 16,5-2 0-16,4 0 0 15,8 0 0-15,5-5 0 16,7-7 0-16,5-2 0 0,4-1 0 16,2 5 0-16,0 3 0 15,0 0 0-15,10 5 0 16,6 2 0-16,4 0 0 0,0 0 0 15,-5 12 0-15,1 5 0 16,-5 0 0-16,-9 4 0 16,4 0 0-16,-6 4 0 15,0-1 0-15,-16 1 0 16,-9 1 0-16,-4-1 0 16,-9-1 0-1,-2-6 0-15,-5-2 0 16,-1-2 0-16,3-7 0 15,5 0 0-15,9-7 0 16,7 0-201-16,11-14-560 16,5-5-692-16</inkml:trace>
  <inkml:trace contextRef="#ctx0" brushRef="#br0" timeOffset="18787.91">5851 13341 2488 0,'0'0'629'0,"0"0"-142"16,0 0-139-16,0 0-204 0,0 0-144 15,0 0 0-15,0 0 0 16,-93 31 0-16,70-14 0 16,3-2 0-16,3 2 0 15,-2-1-119-15,-3 4-387 16,2-4-339-16,0-1-1459 0</inkml:trace>
  <inkml:trace contextRef="#ctx0" brushRef="#br0" timeOffset="19204.59">5341 13605 912 0,'0'0'1267'16,"0"0"-660"-16,0 0-113 15,0 0-169-15,0 0-73 16,0 0-13-16,-114 19-239 16,94-10 0-16,6 1 0 15,-1 2 0-15,1 1 0 0,10 1 0 16,0 2 0-16,2 0 0 31,2 0 0-31,0 0 0 0,6-3 0 16,9 2 0-1,8-5 0-15,1-3 0 0,1-2 0 16,2-3 0-16,-2-2 0 16,-4 0 0-16,4-5 0 15,-5-9 0-15,2-3 0 16,-4-5 0-16,-2 0 0 0,-3-2 0 16,-11 3 0-16,-2 2 0 15,0 3 0-15,0 4 0 16,0 1 0-16,-13 5 0 15,-3 2 0-15,-6 3 0 16,-2 1 0-16,-3 0 0 16,0 0 0-16,-4 8-150 0,6-1-405 15,9-2-274-15</inkml:trace>
  <inkml:trace contextRef="#ctx0" brushRef="#br0" timeOffset="19404.43">5322 13404 1800 0,'0'0'935'0,"0"0"-330"16,0 0-133-16,0 0-280 15,0 0-100-15,0 0-92 16,0 0 0-16,-106 5-45 0,79 11-261 15,2-2-623-15</inkml:trace>
  <inkml:trace contextRef="#ctx0" brushRef="#br0" timeOffset="19867.72">4674 13593 1603 0,'0'0'949'0,"0"0"-421"16,0 0-72-16,0 0-248 16,0 0-92-16,0 0 4 0,0 0-4 15,-25-39-116-15,25 31 0 16,14-1 0-16,10 6 0 16,3 3 0-16,0 0 0 15,-3 0 0-15,-7 15 0 16,-13 7 0-16,-4 8 0 15,-14 5 0 1,-22 4 0-16,-15 2 0 16,-7-1 0-16,-2-6 0 15,-1-4 0-15,11-6 0 16,5-5 0-16,3-11-308 16,13-5-478-16,8-3-602 0</inkml:trace>
  <inkml:trace contextRef="#ctx0" brushRef="#br0" timeOffset="20136.07">4209 13150 2381 0,'0'0'353'16,"0"0"-93"-16,0 0 214 16,0 0-166-1,-21-107 12-15,21 107-320 16,0 5 0-16,0 27 0 15,4 10 0-15,10 12 0 16,-1 2 0-16,0 3 0 16,-3-4 0-16,-4-9 0 15,5-5 0-15,-7-9 0 16,2-8 0-16,-4-8-17 0,-2-8-230 16,0-8-309-16,-2 0-248 15,-10-2-1445-15</inkml:trace>
  <inkml:trace contextRef="#ctx0" brushRef="#br0" timeOffset="20952.14">3995 13101 950 0,'0'0'1426'0,"0"0"-1136"16,0 0 164-16,0 0-84 16,0 0-121-16,0 0-126 15,0 0-63-15,-61-5-24 16,54 37 12-16,0 8-7 31,3 6-32-31,2 1 13 0,2-1-21 16,0 0 5-16,0-7 2 15,4-4-8-15,15-7-1 16,4-7 1-16,2-8 0 16,2-5 4-16,-2-8-4 15,-3 0 0-15,-5 0 0 16,-3 0 0-16,-5 0 0 0,-5-4 0 15,-4 2 0-15,0 0 0 16,0 2 0-16,0 0 0 16,-13 0 0-16,-14 0 0 15,-8 0-12-15,-8 10-14 16,-3 2-14-16,1 0 16 16,3-1-12-1,8 1 13-15,10-4 22 16,13-3-18-16,5-5 17 0,6 0-13 15,0 0-3-15,14 0 18 16,9 0 2-16,6 0 4 16,2 0 3-16,0 0-8 15,1 0 10-15,-9 0 9 16,-2 2-13-16,-5 6 20 0,-8 3-13 16,-8-2-1-16,0 3 8 15,0 2-19-15,0 2 11 16,-20 0-1-16,-2 0-10 15,-9 3 16-15,-3-3-11 16,-2 0 2-16,-3-2 3 16,1-2-12-16,-1 0 10 0,6-2-10 15,6-5 0-15,3-2 0 16,8-3 0-16,3 0 0 16,6 0 0-16,0-6 0 15,3-11 0-15,-2-4 0 16,1-7 0-16,-1-8 0 15,1-9 0 1,0-3 0-16,-1-8 0 16,1-2 0-16,-1 0 0 0,-4 2 0 15,2 6 0-15,-1 6 0 16,3 9 0-16,0 9 0 16,2 11 0-16,2 6 0 15,2 6 0-15,0 3 0 16,0 0 0-16,0 0 0 0,0 7 0 15,0 16 0-15,12 6 0 16,3 9 0-16,22 32-209 16,-1-9-574-16,-5-5-649 0</inkml:trace>
  <inkml:trace contextRef="#ctx0" brushRef="#br0" timeOffset="21136.09">3787 13980 1659 0,'0'0'815'0,"0"0"-111"16,0 0-96-16,0 0-298 15,0 0-310-15,0 0 0 16,0 0 0-16,11 7 0 0,-11-7 0 16,-4 0 0-16,-5 0 0 15,-11-20-146-15,1-1-421 16,0-3-475-16</inkml:trace>
  <inkml:trace contextRef="#ctx0" brushRef="#br0" timeOffset="21588.88">3281 13229 1577 0,'0'0'614'0,"0"0"-12"16,0 0-79-16,0 0-186 31,0 0-59-31,0 0-113 0,-54-103-165 16,54 103 0-16,0 0 0 15,0 12 0-15,14 16 0 16,1 11 0-16,3 7 0 16,-3 8 0-16,1 6 0 15,-3 2 0-15,-1 0 0 16,-1-2 0-16,-2-4 0 0,0-3 0 15,-2-6 0-15,-3 0 0 16,-4-8 0-16,0-2 0 0,0-7 0 16,-15-5 0-1,-10-8 0-15,-2-3 0 0,-6-7 0 16,-3-6 0-16,-2-1 0 31,0 0 0-31,1-18 0 0,-1-10 0 16,-1-8 0-16,4-8 0 15,1-6 0-15,10-2 0 16,9-1 0-16,15 5 0 16,0 1 0-16,29 4 0 15,15 5 0-15,41 0 0 16,-12 12-320-16,1 8-798 0</inkml:trace>
  <inkml:trace contextRef="#ctx0" brushRef="#br0" timeOffset="22936.34">9066 14855 1776 0,'0'0'702'0,"0"0"-173"15,0 0-54-15,0 0-181 16,0 0-87-16,0 0-94 16,0 0-113-16,-10-6 0 0,26 34 0 15,-3 6 0-15,3 5 0 16,-3 4 0-16,-1-3 0 16,-10-2 0-16,-2-5 0 15,0-8 0-15,-2-4 0 16,-23-8 0-16,-4-1 0 15,-8-3 0 1,-6-9 0-16,-1 0 0 16,1 0 0-16,1-7 0 15,6-8 0-15,3-7 0 16,6-6 0-16,2-5 0 16,12 1 0-16,6 0 0 15,5 5 0-15,2 6 0 0,0 9 0 16,9 7 0-16,11 0 0 15,2 5 0-15,5 0 0 0,-2 8 0 16,-6 10 0-16,-5 2 0 16,-7 4 0-16,-7 1 0 15,0-4 0-15,-11 1 0 16,-20-1 0-16,-14-3 0 16,-9-3 0-1,-13-1 0-15,3-3 0 16,-7-5 0-16,1-6 0 15,3 0 0-15,11 0 0 16,4-9 0-16,4-9 0 16,13 1 0-16,8 2 0 15,9 3 0-15,11 4 0 16,5 5 0-16,2 3 0 0,0 0 0 16,11 7 0-16,7 12 0 15,0 2 0-15,2 4 0 16,-6 1 0-16,-6-1 0 15,1-1 0-15,-5 1 0 16,-4-4 0-16,0 2 0 0,0-5 0 16,-6-1 0-16,-14-3 0 15,2-2 0-15,-9-1 0 0,3-5 0 16,-8-3 0-16,3-3 0 16,0 0 0-16,0 0 0 15,8 0 0-15,-4-11 0 16,0-4 0-16,5-5 0 31,-2-5 0-31,6-3 0 0,-3-2 0 16,3-4 0-16,3 0 0 15,3 2 0-15,6 0 0 16,4-1 0-16,0 3 0 16,0 2 0-16,6 2 0 15,13 3 0-15,1 3 0 16,4 5 0-16,3 4 0 0,4 2 0 15,4 0 0-15,19 0 0 16,-7 1-628-16,-7-1-428 0</inkml:trace>
  <inkml:trace contextRef="#ctx0" brushRef="#br0" timeOffset="23167.42">8765 14636 1455 0,'0'0'1470'0,"0"0"-812"16,0 0-295-16,0 0-213 0,0 0-150 16,0 0 0-16,0 0 0 15,0-10 0-15,0 10 0 16,0 0 0-16,0 0 0 15,-8 0-339-15,-2 0-409 16,-8 0-359-16</inkml:trace>
  <inkml:trace contextRef="#ctx0" brushRef="#br0" timeOffset="23351.64">8457 14580 1923 0,'0'0'947'0,"0"0"-279"15,0 0-187 1,0 0-404-16,0 0-77 16,0 0 0-16,0 0 0 15,-51-12 0-15,44 12 0 0,3 0 0 16,-8 16-69-16,6-2-582 16,-5-2-634-16</inkml:trace>
  <inkml:trace contextRef="#ctx0" brushRef="#br0" timeOffset="23786.62">7501 14829 1910 0,'0'0'719'0,"0"0"-335"0,0 0 114 16,0 0-227-16,0 0-58 15,0 0-112-15,0 0-101 0,-19-17 0 16,27 48 0-16,3 5 0 15,-1 6 0-15,4-1 0 16,-5 2 0-16,-3-5 0 16,2-3 0-16,-4-8 0 0,-2-8 0 15,-2-3 0-15,5-11 0 16,-5 1 0-16,0-3 0 16,0-3 0-16,0 0 0 15,-7 0-162-15,-15-22-318 16,1 2-247-16,2-5-591 0</inkml:trace>
  <inkml:trace contextRef="#ctx0" brushRef="#br0" timeOffset="24489.26">7235 14761 2089 0,'0'0'682'0,"0"0"-367"0,0 0-35 15,0 0-118-15,0 0-29 16,0 0-38-16,0 0-23 0,-113 80-8 16,86-58-37-1,0-1 0-15,-2-1-15 0,11-3-11 16,1-8 16-16,5-2-16 31,1-5-1-31,11-2 9 0,0 0-8 16,0 0 20-16,0 0-21 15,0-2 8-15,15-8-17 16,10 8 9-16,2-2 0 16,4 4 0-16,0 0 2 15,-2 0-2-15,0 6 1 16,0 8 7-16,-8 4 4 0,-4-1-11 16,-5 4-1-16,-8-1 0 15,-2-3-4-15,-2 3 4 16,0-8 0-16,-18 5 0 15,-6-3 22-15,-7 1-22 16,-3-3 0-16,-4 1 0 16,-2 0-1-16,-3-1 1 0,8-4 0 15,2-1 1-15,6 0 11 16,7-5-6-16,4-1 3 0,10-1 11 16,-1 0-20-16,5 0 0 15,0 0 0 1,-3 0 0-16,0-10 0 0,3-4 0 31,0 1 0-31,0-8 0 0,2-4 0 16,0-8 0-16,0-5 0 15,0-4 0-15,0-6 0 16,0-3 0-16,0 0 0 16,0-2 0-16,0 4 0 15,0 1 0-15,0 7 0 16,0 7 0-16,0 5 0 0,0 4 0 15,-2 4 0-15,0 9 0 16,-1 5 0-16,3 2 0 16,-2 5 0-16,2 0 0 15,0 0 0-15,0 7 0 16,0 9 0-16,22 8-248 16,0-4-604-1,1-4-611-15</inkml:trace>
  <inkml:trace contextRef="#ctx0" brushRef="#br0" timeOffset="24704.82">7540 14541 1847 0,'0'0'762'16,"0"0"-228"-16,0 0-83 15,0 0-229-15,0 0-95 16,0 0-80-16,0 0-26 15,-77-35-21-15,59 37-9 16,-2 10-12-16,6 6-131 16,-1 14-142-16,1-2-261 0,8-2-349 0</inkml:trace>
  <inkml:trace contextRef="#ctx0" brushRef="#br0" timeOffset="24920.64">7287 15473 2242 0,'0'0'744'16,"0"0"-404"-16,0 0-24 0,0 0-91 16,0 0-113-16,0 0-55 15,0 0-18-15,2 26-36 16,-11-26-3-16,-7 0-103 15,-9-19-161-15,4 3-381 0,-2-4-777 0</inkml:trace>
  <inkml:trace contextRef="#ctx0" brushRef="#br0" timeOffset="25385.66">6362 15025 1635 0,'0'0'738'16,"0"0"-371"-16,0 0 205 0,0 0-215 16,0 0-134-16,0 0-88 15,0 0-66-15,-60-10-69 16,46 20 0-16,3 8 0 0,-1 2 0 15,8 4 0-15,2 1 0 16,2 0 0-16,0 0 0 16,14-3 0-16,5-6 0 15,4-3 0-15,4-5 0 0,-3-5 0 16,5-3 0-16,-2 0 0 16,-5-3 0-16,0-10 0 15,-3-8 0-15,-9-3 0 16,1 2 0-16,-7-6 0 31,-4 1 0-31,0-2 0 0,-2 3 0 16,-11 3 0-16,-3 2 0 15,-1 9 0-15,1 4 0 16,-1 6 0-16,1 2 0 16,-2 0 0-16,0 2-252 15,3 6-427-15,3-4-454 0</inkml:trace>
  <inkml:trace contextRef="#ctx0" brushRef="#br0" timeOffset="25589.12">6562 14749 1264 0,'0'0'1281'16,"0"0"-669"-16,0 0-125 0,0 0-239 15,0 0-112-15,0 0-68 16,0 0-68-16,-140-38 0 16,109 38-29-16,-1 18-161 15,10-5-373-15,6 2-511 0</inkml:trace>
  <inkml:trace contextRef="#ctx0" brushRef="#br0" timeOffset="25951.71">6001 14610 1802 0,'0'0'495'16,"0"0"-1"-16,0 0 2 15,0 0-192-15,0 0-42 0,0 0-19 16,0 0-243-16,0-18 0 16,6 46 0-16,5 8 0 15,5 8 0-15,-3 3 0 16,1-1 0-16,-1-2 0 0,-7-9 0 15,4-3 0-15,-6-11 0 16,-4-7 0-16,0-6-29 16,0-8-257-16,0 0-228 15,-14 0-281-15</inkml:trace>
  <inkml:trace contextRef="#ctx0" brushRef="#br0" timeOffset="26689.22">5793 14376 1759 0,'0'0'613'0,"0"0"-241"15,0 0 190-15,0 0-233 16,0 0-99-16,0 0-83 0,0 0-92 16,-27-53-37-16,27 89-7 15,0 10-11-15,11 8 0 0,3 4 0 16,1 0 0-16,3-3 0 15,-5-3 0-15,6-4 0 16,-4-3 0-16,-6-8 0 16,0-3 0-16,-5-8 0 0,-4-6 0 15,0-5 0-15,0-6 0 16,-20 0 0-16,-11-7 0 16,-7-2 0-16,-4 0 0 15,-5 0 0-15,3-4 0 16,1-15 0-16,7-4 0 15,9-5 0 1,12 0 0-16,9 1 0 16,6 5-15-16,0 7-2 15,19 3-1-15,8 5 18 16,2 5-1-16,2 2 0 16,-2 0 0-16,-6 9-8 15,-6 8-5-15,-9 1 8 16,-8 5-9-16,0-1 15 0,-19 0 6 15,-16 2 6-15,-12 0-12 16,-6-5-6-16,-7 2-21 0,-1-5-10 16,6-4-14-16,3-8 37 15,12-4 2-15,9 0 12 16,8-9 8-16,7-12-7 31,10-2 9-31,6 0 8 0,0 3-9 16,0 3 12-16,14 5-12 15,7 7-3-15,6 5 14 16,2 0-10-16,0 0 10 16,0 16-2-16,-6 8 9 15,-3 6 22-15,-9 2-49 16,-7 4 0-16,-4-2 0 0,0 0 0 16,-13-2 0-16,-13-6 0 15,-8 1 0-15,-7-5 0 16,2-6 0-16,-1-2 0 15,1-4 0-15,10-4-162 16,5-6-165-16,8 0-326 16,10-9-502-16</inkml:trace>
  <inkml:trace contextRef="#ctx0" brushRef="#br0" timeOffset="26920.65">5579 14566 1964 0,'0'0'704'0,"0"0"-250"15,0 0-73-15,0 0-114 16,0 0-147-16,0 0-57 16,0 0-21-16,-109 18-21 15,80-4-3-15,4 1-18 16,1-2-66-16,2 6-131 0,-14 0-261 15,7-1-245-15,0-4-673 0</inkml:trace>
  <inkml:trace contextRef="#ctx0" brushRef="#br0" timeOffset="27267.73">4959 14795 912 0,'0'0'1308'0,"0"0"-770"16,0 0-172-16,0 0-2 0,0 0-110 16,-133 21-106-1,108-4-47-15,6 3-34 0,2 4-29 16,9 0-38-16,6 2 0 0,2 4 0 16,0-2 0-16,21-5 0 15,8-6 0-15,5-2 0 16,0-9 0-16,-1-6 0 15,1 0 0-15,-5-5 0 16,-6-11 0-16,-4-4 0 16,-3-3 0-16,-10-2 0 0,-4-2 0 15,-2 1 0-15,0 3 0 16,-10-1 0-16,-9 1 0 16,-3 4 0-16,-9-1-171 15,4 4-356-15,5 3-333 0</inkml:trace>
  <inkml:trace contextRef="#ctx0" brushRef="#br0" timeOffset="27451.96">4915 14543 1741 0,'0'0'719'16,"0"0"-372"-16,0 0-36 15,0 0-117-15,-114-3-118 0,76 9-76 16,7 6-9-16,6 2-174 16,10-4-396-16,8-5-689 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2155.72363" units="1/cm"/>
          <inkml:channelProperty channel="Y" name="resolution" value="3449.15796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1-10-28T08:44:25.730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7947 4400 2051 0,'0'0'759'15,"0"0"-219"-15,0 0-92 16,0 0-150-16,0 0-298 16,0 0 0-16,2-37 0 15,-9 37 0-15,-2 0 0 16,-6 0 0-16,-6 0 0 16,2 5 0-1,-4 8 0-15,5 4 0 16,3-2 0-16,3 4 0 15,8 0 0-15,4 1 0 16,0 1 0-16,4-6 0 0,12-2 0 16,9-4 0-1,-8-4 0-15,8-5 0 0,-5 0 0 16,-2 0 0-16,-2-13 0 0,-3-2 0 16,-4-6 0-16,-9-3 0 15,0 2 0-15,0 3 0 16,0 2 0-16,-3 3 0 15,-10 6 0-15,-5 4 0 16,1 4 0-16,-4 0 0 16,4 4 0-16,1 13 0 0,5 2 0 15,7 3 0-15,4 0 0 16,0-3 0-16,6-3 0 16,12-5 0-16,2-4 0 15,-2-4 0-15,-3-3 0 16,-1 0 0-16,-5 0 0 15,-5-10 0 1,-4-4 0-16,0-1 0 16,0-2 0-16,-6 5 0 15,-6 2 0-15,1 5 0 16,0 1 0-16,4 4 0 0,-2 0 0 16,7 0 0-16,0 0 0 15,2 0 0-15,0 11 0 16,0 1-197-16,0-4-936 0</inkml:trace>
  <inkml:trace contextRef="#ctx0" brushRef="#br0" timeOffset="2716.35">7717 4474 337 0,'0'0'392'0,"0"0"3"15,0 0-4-15,0 0 13 16,0 0-15-16,0 0-39 0,0 0-35 16,-15 0-33-16,15 0-62 15,0 0-30-15,0 0-34 16,0 0-57-16,2 0-24 15,6 0-39-15,3 0-7 16,5 0 7-16,-1-3-36 0,10-1 0 16,-2 0 0-16,-1 0 0 0,-5 1 0 15,-3 0 0 1,-3 3 0-16,-9 0 0 0,-2 0 0 16,0 0 0-16,0 0 0 15,0 0 0-15,-4 0 0 16,-19 0 0-16,-8 0 0 31,-15 5 0-31,-12 3 0 0,-13 1 0 16,-5 4 0-16,-7-2 0 15,-4 1 0-15,-5 1 0 16,3-1 0-16,1 0 0 16,1-3 0-16,2 4 0 15,4-3 0-15,4-3 0 16,-4 2 0-16,8-4 0 0,1 2 0 15,3-2 0-15,9-5 0 16,6 3 0-16,12-3 0 16,13 0 0-16,7 0 0 15,7 0 0-15,3 0 0 16,3 0 0-16,3 0 0 0,2 0 0 31,1 0 0-31,0-3 0 16,3 3 0-16,0 0 0 15,0-3 0-15,0 3 0 16,0-2 0-16,0 0 0 0,6 0 0 16,4-4 0-16,3 0 0 15,12-2 0-15,2-4 0 16,4-3 0-16,2 0 0 0,1-2 0 16,-1-1 0-16,-4 0 0 15,0 0 0-15,-4 0 0 16,-5 2 0-16,0 2 0 15,-4 3 0-15,-8 2 0 16,2 6 0-16,-8 1 0 16,0 2 0-16,-2 0 0 0,0 0 0 15,0 0 0-15,0 0 0 16,0 0 0-16,-4 0 0 16,-6 0 0-16,-5 11 0 15,-5 1 0-15,-5 4 0 16,-4 0 0-16,-2 2 0 0,0-1 0 31,2-3 0-31,2 0 0 16,3-5 0-16,6 0 0 15,3-4 0-15,5 2 0 0,6-5 0 16,2 0 0-16,2-2 0 16,0 0 0-16,0 2 0 15,0 1 0-15,0 4 0 16,0 3 0-16,13 4 0 15,5 4 0-15,2 3 0 0,9 4 0 16,-2 1 0-16,1-2 0 16,1 0 0-16,-2 1 0 15,-2-4 0-15,-3 0 0 16,-1-3 0-16,-6-3 0 16,-1-3 0-1,-8-3 0-15,-1-4 0 16,-3 0 0-16,-2-4 0 15,0-1 0-15,0 0 0 16,0 0 0-16,0 0 0 16,0 0 0-16,0 0 0 15,0 0 0-15,-7 0 0 16,-9-7 0-16,-24-19 0 0,5 1-569 16,-6-7-1141-16</inkml:trace>
  <inkml:trace contextRef="#ctx0" brushRef="#br0" timeOffset="3663.99">5851 4132 1039 0,'0'0'622'0,"0"0"-68"16,0 0-61-16,0 0-147 15,0 0 2-15,0 0-42 16,0 0-33-16,0-15-158 0,0 15-115 15,0 0 0-15,-9 0 0 16,-9 0 0-16,-8 0 0 16,-8 7 0-16,-9 1 0 15,1 2 0-15,-2-3 0 0,3-2 0 16,6 0 0-16,4-1 0 31,6-4 0-31,8 0 0 0,1 0 0 16,7 0 0-16,3 0 0 15,1 0 0-15,5 0 0 16,0 0 0-16,0 0 0 16,0 0 0-16,0 0 0 15,0 5 0-15,0 4 0 16,0 5 0-16,5 4 0 0,1 4 0 16,-2 4 0-16,3 1 0 15,-1 0 0-15,0 1 0 16,-4 0 0-16,2 0 0 15,-2 0 0-15,-2 0 0 16,0-1 0-16,0 1 0 16,0-5 0-16,0 3 0 0,0-7 0 15,0 0 0-15,0-2 0 16,0-3 0-16,0-2 0 16,0-3 0-16,0-2 0 15,0 0 0-15,0-2 0 0,0-1 0 16,0 2 0-16,0-4 0 31,0 2 0-31,0-2 0 0,2 0 0 16,5-2 0-16,-1 2 0 15,8 0 0-15,1-2 0 16,6 0 0-16,-1 0 0 16,5 0 0-16,-1 0 0 15,0 0 0-15,1 0 0 16,0-4 0-16,-1-2 0 0,-2 2 0 15,-2 1 0-15,-1-2 0 16,-4 3 0-16,-1-3 0 16,-6 5 0-16,-1-3 0 15,-3 3 0-15,-2-2 0 16,-2 2 0-16,0 0 0 16,0 0 0-1,0 0 0-15,0-2 0 16,0 2 0-16,0-4 0 15,-6 1 0-15,-5-6 0 16,-3 3 0-16,-11-6-156 0,8 0-631 16,-1 2-471-16</inkml:trace>
  <inkml:trace contextRef="#ctx0" brushRef="#br0" timeOffset="4079.11">5814 4421 1908 0,'0'0'757'15,"0"0"-385"-15,0 0 90 16,0 0-196-16,0 0-86 16,0 0-29-16,0 0-151 15,-23-1 0-15,3 1 0 16,-7 5 0-16,-2 5 0 31,-7-2 0-31,1 0 0 0,-1 0 0 16,3-1 0-16,0-3 0 15,6 0 0-15,2-3 0 16,5-1 0-16,7 0 0 16,3 0 0-16,4 0 0 15,1 0 0-15,5 0 0 0,0 0 0 16,0 0 0-16,0 0 0 0,0 0 0 15,0 0 0-15,0 0 0 16,0 0 0-16,0 0 0 16,5 0 0-16,15 0-345 15,-3 0-469-15,6 3-337 0</inkml:trace>
  <inkml:trace contextRef="#ctx0" brushRef="#br0" timeOffset="5300.21">5938 4874 654 0,'0'0'1175'0,"0"0"-536"15,0 0-255-15,0 0-19 16,0 0-80-16,0 0-98 16,0 0-25-16,-38 0-6 15,38 0-67-15,0 0-89 16,0 0 0-16,0-3 0 15,0-3 0 1,7-1 0-16,6 2 0 16,0 1 0-16,5 0 0 0,3 1 0 15,-4 2 0-15,-1 1 0 16,-3 0 0-16,3 0 0 16,-5 4 0-16,3 6 0 15,-6 2 0-15,-1 0 0 16,-3 1 0-16,-2 4 0 0,-2-1 0 15,0 1 0-15,0 0 0 16,-6 0 0-16,-7-2 0 16,-1 1 0-16,-1-3 0 15,3 1 0-15,1-5 0 16,5-1 0-16,2-2 0 16,1-2 0-1,3-2 0-15,0 1 0 16,0-3 0-16,0 1 0 15,0-1 0-15,9 2 0 16,4 0 0-16,3-2 0 16,1 0 0-16,2 0 0 15,-1 0 0-15,-1 0 0 16,-3 0 0-16,-1 0 0 0,-4 0 0 16,-2 0 0-16,-3 0 0 0,-4 0 0 15,0 0 0-15,0 0 0 16,0 0 0-16,0-4 0 15,0-2 0-15,-9-16 0 16,-13 0-588-16,-5-7-758 0</inkml:trace>
  <inkml:trace contextRef="#ctx0" brushRef="#br0" timeOffset="7664.15">8163 4514 506 0,'0'0'650'16,"0"0"-269"-16,0 0-1 0,0 0-38 15,0 0-82-15,0 0-22 16,0 0-23-16,0 0-25 16,0 0 3-16,2 0-53 15,7 0-8-15,2 0-5 16,2 0-31-16,3 0 11 16,4 0-31-1,0 0-13-15,1 0-63 16,-2 0 0-16,6 0 0 15,-3 0 0-15,3 0 0 16,-1 0 0-16,-2 0 0 16,3 0 0-16,-5 0 0 15,2 0 0-15,-2 0 0 16,5 0 0-16,-2 0 0 0,0 0 0 16,2 0 0-16,0 0 0 15,-3 0 0-15,7 0 0 16,-5 0 0-16,1-3 0 0,-3 3 0 15,1-2 0-15,-4 0 0 16,4 1 0-16,-3-1 0 16,5-3 0-16,-6 3 0 0,6-2 0 15,0 0 0-15,-3 3 0 16,4-4 0-16,-1 3 0 16,-5-1 0-16,3 0 0 15,-4-1 0-15,2 3 0 16,-1-2 0-16,-3-1 0 31,8 2 0-31,-2-1 0 0,-1-2 0 16,-5 3 0-16,6-1 0 15,-6 1 0-15,-1-1 0 16,7-1 0-16,-4 0 0 16,4 3 0-16,-1-3 0 15,3-1 0-15,-1 3 0 16,-2-1 0-16,-3-1 0 0,-2 1 0 15,-3 2 0-15,-1-2 0 16,-4 1 0-16,0 0 0 16,-5 2 0-16,5-2 0 0,-5-1 0 15,-2 3 0-15,-2 0 0 16,0 0 0-16,0 0 0 31,0 0 0-31,0-2 0 16,0 2 0-16,0-3 0 0,0 1 0 15,0-2 0-15,0 1 0 16,-8-6 0-16,-3 3 0 16,-3-4 0-16,1 3 0 15,-5-5 0-15,3 0 0 16,-6-2 0-16,4-1 0 0,-1 3 0 16,2-2 0-16,3 2 0 15,2-1 0-15,4 6 0 16,0-1 0-16,3 2 0 15,2 2 0-15,-3 0 0 16,5 1 0-16,0 2 0 16,0 1 0-16,0 0 0 0,0 0 0 15,0 0 0-15,0 0 0 16,0 0 0-16,0 0 0 16,7 0 0-16,4 1 0 15,5 7 0-15,2 4 0 0,1-1 0 31,8 4 0-31,0 0 0 16,0 2 0-16,0 0 0 0,-6-2 0 16,0-1 0-16,-3 1 0 15,-5-1 0-15,-1-2 0 16,-4 0 0-16,-3 2 0 16,-3-2 0-16,-2 2 0 15,0 0 0-15,-2 3 0 16,-19 0 0-16,2 4 0 0,-8-1 0 15,-2 2 0-15,0-2 0 16,0 0 0-16,0 0 0 16,6-2 0-16,4-2 0 15,5-4 0-15,5-5 0 16,3 0 0-16,4-2 0 16,-1-5 0-1,3 0 0-15,0 0 0 16,0 0 0-16,0 0 0 15,0 0 0-15,-9 0 0 16,0 0-597-16,3 0-1161 0</inkml:trace>
  <inkml:trace contextRef="#ctx0" brushRef="#br0" timeOffset="8501.41">10207 4006 1629 0,'0'0'747'0,"0"0"-365"16,0 0 73-16,0 0-118 0,0 0-85 15,0 0-69-15,0 0-72 16,2-10-111-16,-13 10 0 0,-9 0 0 15,-9 0 0-15,-7 4 0 16,-4 4 0-16,-3 0 0 16,8-1 0-16,4-5 0 15,8 1 0-15,10-1 0 16,2-2 0-16,11 0 0 31,0 2 0-31,0-2 0 0,0 5 0 16,0 3 0-16,0 7 0 15,0 6 0-15,9 7 0 16,-5 2 0-16,5 2 0 16,-4 0 0-16,2 0 0 15,-3 0 0-15,-4-3 0 16,2 5 0-16,-2-5 0 0,0 0 0 16,0-1 0-16,0-5 0 15,0-1 0-15,0-3 0 16,0-3 0-16,-2-3 0 15,2-2 0-15,0-2 0 16,0 0 0-16,0-4 0 16,0 0 0-16,0-1 0 15,0-1 0-15,2-1 0 16,5-2 0-16,2 0 0 16,2 0 0-16,4 0 0 15,8 0 0-15,6 0 0 16,2 0 0-16,2-2 0 15,-4-3 0-15,-2 1 0 16,-9 1 0-16,-5 2 0 16,-2-2 0-16,-8 2 0 15,-1-1 0-15,-2 2 0 16,0-2 0-16,0 0 0 16,0-1 0-16,0-1 0 15,0-4 0-15,-2-2 0 16,-12-9-237-16,-1-2-644 0,1 3-633 0</inkml:trace>
  <inkml:trace contextRef="#ctx0" brushRef="#br0" timeOffset="8817.69">10269 4301 1445 0,'0'0'986'0,"0"0"-508"16,0 0-138-1,0 0 136-15,0 0-256 0,0 0-69 16,0 0-151-16,-53-5 0 16,24 8 0-16,0 7 0 15,-4-2 0-15,4 0 0 16,2-2 0-16,9-2 0 0,7-2 0 16,1-2 0-16,8 2 0 15,2-2 0-15,0 0 0 16,-2 0 0-16,2 0 0 15,0 0 0-15,0 0 0 16,0 0 0-16,0 0-92 16,4 0-275-16,10 0-346 0,11 0-412 0</inkml:trace>
  <inkml:trace contextRef="#ctx0" brushRef="#br0" timeOffset="9163.93">10561 4371 1211 0,'0'0'1348'16,"0"0"-832"-16,0 0-212 0,0 0 75 16,0 0-41-16,0 0-338 15,0 0 0-15,7 27 0 16,-3-12 0-16,-2 7 0 0,6 1 0 15,-4 2 0-15,-2 1 0 16,5 3 0-16,-3-1 0 16,-2-1 0-16,0-2 0 15,6-9 0-15,-6-4 0 16,0-6 0-16,0-4 0 16,-2 0 0-1,0-2 0-15,0 0 0 16,0 0 0-16,5-2 0 15,-3-10 0-15,0-20 0 16,2 2-353-16,-4-4-1488 0</inkml:trace>
  <inkml:trace contextRef="#ctx0" brushRef="#br0" timeOffset="10980.34">3482 5789 1060 0,'0'0'884'0,"0"0"-281"0,0 0-77 16,0 0-75-16,0 0-167 16,0 0 4-16,0 0-288 15,-5 0 0-15,-13 2 0 16,-7 3 0-16,-6 0 0 0,-6 1 0 15,-1 3 0-15,-3-4 0 16,1 2 0-16,5-4 0 16,4-1 0-16,4 0 0 15,6-2 0-15,9 0 0 16,0 0 0-16,7 0 0 31,3 0 0-31,2 0 0 0,0 0 0 16,0 0 0-16,0 0 0 15,0 2 0-15,0 3 0 16,0 7 0-16,0 3 0 16,0 5 0-16,2 4 0 15,3 4 0-15,-2 5 0 16,-1 0 0-16,-2 3 0 0,0 0 0 16,0-2 0-16,0 3 0 15,0-3 0-15,0-2 0 16,0-2 0-16,-5-4 0 15,3-2 0-15,2-4 0 16,0-3 0-16,0-5 0 0,0-1 0 16,0-4 0-16,0-2 0 0,9-1 0 15,0-2 0 1,4 1 0-16,5-3 0 0,5 2 0 16,6-2 0-16,0 0 0 15,2 0 0-15,-2 0 0 16,-3 0 0-16,-6 0 0 31,-2 0 0-31,-7-2 0 0,0-1 0 16,-4 1 0-16,-2 2 0 15,-1-2 0-15,-2-1 0 16,0-1 0-16,0-5 0 16,-2-11 0-16,0 2-515 15,0-3-592-15</inkml:trace>
  <inkml:trace contextRef="#ctx0" brushRef="#br0" timeOffset="11248.51">3426 6101 1129 0,'0'0'1256'16,"0"0"-725"-16,0 0-153 0,0 0-40 15,0 0-114 1,0 0 16-16,-150 3-240 0,108 3 0 16,4 2 0-16,2-2 0 15,9-2 0-15,8-2 0 16,5 0 0-16,8-2 0 0,1 0 0 16,5 0 0-16,0 0-35 15,25 0-523-15,4 0-152 16,2 0-489-16</inkml:trace>
  <inkml:trace contextRef="#ctx0" brushRef="#br0" timeOffset="11548.93">3660 6268 916 0,'0'0'1321'16,"0"0"-829"-16,0 0 66 0,0 0-78 31,0 0-151-31,0 0-329 16,0 0 0-16,55 100 0 15,-45-77 0-15,-4-3 0 16,-4-3 0-16,5 0 0 0,-3-5 0 16,-4-4 0-16,2-2 0 15,-2-3 0-15,0-3 0 16,0 0 0-16,0 0 0 0,0 0 0 15,0 0 0-15,0-5 0 16,0-11-555-16,2-5-417 0</inkml:trace>
  <inkml:trace contextRef="#ctx0" brushRef="#br0" timeOffset="11848.58">4097 6164 2391 0,'0'0'681'0,"0"0"-181"16,0 0-119-16,0 0-238 0,0 0-143 16,0 0 0-16,0 0 0 0,95-28 0 15,-66 24 0 1,-2 0 0-16,0 1 0 0,-6 2 0 15,-8 1 0-15,-3 0 0 16,-5 0 0-16,0 0 0 16,-5 0 0-16,0 0 0 0,0 0 0 15,0 0-155-15,-2 0-447 16,-10 0-370-16,-1 6-961 0</inkml:trace>
  <inkml:trace contextRef="#ctx0" brushRef="#br0" timeOffset="12064.5">4255 6284 390 0,'0'0'1550'15,"0"0"-1069"-15,0 0 70 16,0 0 50-16,0 0-255 16,0 0-169-16,116 25-177 15,-89-25 0-15,0 1 0 16,-6-1 0-16,-3 0 0 0,-4 0 0 15,-5 0 0-15,-5 0 0 16,-4 0 0-16,0-8 0 16,0-2-59-16,0-2-933 0</inkml:trace>
  <inkml:trace contextRef="#ctx0" brushRef="#br0" timeOffset="13064.67">4813 5921 1094 0,'0'0'829'16,"0"0"-326"-16,0 0 7 0,0 0-4 15,0 0-190-15,0 0 22 16,0 0-338-16,4-28 0 16,0 28 0-16,3 10 0 15,-1 10 0-15,4 6 0 0,-1 8 0 16,-3 4 0-16,-4 5 0 31,-2-1 0-31,0 0 0 0,0 1 0 16,0-2 0-16,0-3 0 15,-6-4 0-15,1-4 0 16,3-8 0-16,0-6 0 16,2-4 0-16,0-5 0 15,0-3 0-15,0-4 0 16,0 0 0-16,0 0 0 0,0 0 0 15,0 0 0-15,0-9 0 16,0-5 0-16,11-4 0 16,5-6 0-16,3-2 0 15,4-3 0-15,4-6 0 16,2 3 0-16,0 0 0 16,-2 1 0-1,-4 8 0-15,2 0 0 16,-7 6 0-16,-3 1 0 15,-1 5 0-15,-7 6 0 16,-1-2 0-16,-6 5 0 16,0 2 0-16,5 0 0 0,-5 0 0 15,0 0 0-15,0 0 0 16,0 0 0-16,0 0 0 0,0 7 0 16,-9 2 0-1,-6 6 0-15,-3 3 0 0,-3 0 0 16,2 2 0-16,-4 0 0 15,7 0 0-15,3-2 0 16,-1-1 0-16,10-4 0 16,2 0 0-16,0-4 0 0,2 2 0 15,0-2 0-15,0 1 0 16,2 0 0-16,12 0 0 16,-1-2 0-16,1 3 0 15,3-4 0-15,-1 1 0 16,3 0 0-16,2 0 0 31,-1 0 0-31,0 0 0 0,0 3 0 16,3-2 0-16,-6 1 0 15,3 5 0-15,-7-3 0 16,1-2 0-16,-5-1 0 16,-1-2 0-16,-2-2 0 15,-4 0 0-15,0-3 0 0,-2-2 0 16,0 0 0-16,0 0 0 0,0 0 0 15,0 0 0-15,-10 0 0 16,-7-4 0-16,-16-13 0 16,4 2-567-16,6-3-1071 0</inkml:trace>
  <inkml:trace contextRef="#ctx0" brushRef="#br0" timeOffset="13950.63">5737 5967 872 0,'0'0'1213'16,"0"0"-837"-16,0 0-34 15,0 0 147-15,0 0-163 16,0 0-90-16,-10-108-58 0,-2 100-114 16,1 2-64-16,-3 3 0 0,-1 3 0 15,-3 0 0-15,-4 0 0 16,-5 15 0-16,3 3 0 16,-3 7 0-16,2 0 0 15,6 8 0-15,5 2 0 16,5 4 0-16,9-1 0 31,0-2 0-31,0-6 0 0,7-2 0 16,9-8 0-16,1-8 0 15,-1-5 0-15,1-2 0 16,-1-5 0-16,-1 0 0 16,-1-5 0-16,4-14 0 15,-2-3 0-15,1-4 0 16,1-6 0-16,3-2 0 0,-4-4 0 15,-1 1 0-15,-5 3 0 16,-3 7 0-16,-2 2 0 16,-4 11 0-16,0 5 0 15,-2 4 0-15,0 5 0 16,0 0 0-16,0 0 0 0,0 5 0 31,0 14 0-31,0 10 0 16,0 4 0-16,0 7 0 0,-4 5 0 15,-8 0 0-15,-1 3 0 16,-1 3 0-16,3-3 0 16,3-1 0-16,-2 0 0 15,6-4 0-15,-1-6 0 16,3-5 0-16,2-8 0 0,0-8 0 16,0-6 0-16,0-5 0 15,0-3 0-15,0-2 0 16,0 0 0-16,0 0 0 15,2 0 0-15,12-12 0 16,1-9 0-16,6-3 0 16,0-8 0-1,8 0 0-15,0-4 0 16,0 2 0-16,-4 6 0 16,-7 4 0-16,0 9 0 15,-7 4 0-15,-4 5 0 0,-3 3 0 16,-2 3 0-16,-2 0 0 15,7 0 0-15,-5 0 0 16,0 0 0-16,3 3 0 16,-2 3 0-16,-3 0 0 0,0 2 0 15,0 10 0-15,-19-1-576 16,4-4-845-16</inkml:trace>
  <inkml:trace contextRef="#ctx0" brushRef="#br0" timeOffset="14399.6">6090 6575 2297 0,'0'0'724'16,"0"0"-501"-16,0 0 84 0,0 0 72 15,0 0-213-15,0 0-166 16,-134-2 0-16,58 7 0 16,-29 6 0-16,3 4 0 0,-8 0 0 15,-1 2 0-15,13 0 0 16,-11 1 0-16,8-2 0 15,13-1 0-15,14-4 0 16,13 0 0-16,24-7 0 16,10-3 0-1,11-1 0-15,9 0 0 16,5 0 0-16,2 0 0 16,0 0 0-16,0 0 0 15,0 0 0-15,0-1 0 16,7-3 0-16,17 0 0 15,5-1-746-15,-4 3-1179 0</inkml:trace>
  <inkml:trace contextRef="#ctx0" brushRef="#br0" timeOffset="15119.92">5403 6944 1795 0,'0'0'655'0,"0"0"-280"16,0 0 117-16,0 0-185 0,0 0-101 16,0 0-83-16,0 0 20 15,31 30-143-15,-20-4 0 0,1 2 0 16,1 4 0-16,-5 0 0 15,2 3 0-15,-4-1 0 16,-3-6 0-16,-1-2 0 31,-2-8 0-31,0-6 0 0,0-7 0 16,0-2 0 0,0-3 0-16,0 0 0 0,0 0 0 15,0-13 0-15,0-5 0 16,0-4 0-16,0-3 0 15,2-8 0-15,10-3 0 16,-2-1 0-16,3-1 0 0,8 1 0 16,-1 3 0-16,0 6 0 15,0 5 0-15,0 9 0 16,0 1 0-16,-2 6 0 16,2 6 0-16,0 1 0 15,2 0 0-15,-3 0 0 16,-2 6 0-16,-1 4 0 0,-7-2 0 15,-3 0 0-15,-2-2 0 16,-4-2 0-16,0-2 0 16,0-2 0-16,0 2 0 15,0-2 0-15,0 0 0 16,0 0 0-16,-4 1 0 0,-5 2 0 31,1 1-117-31,0 0-644 0,6-2-497 16</inkml:trace>
  <inkml:trace contextRef="#ctx0" brushRef="#br0" timeOffset="15435.55">5951 7096 1761 0,'0'0'1187'0,"0"0"-915"16,0 0-17-16,0 0 212 15,0 0-313-15,0 0-154 16,0 0 0-16,29 125 0 16,-24-96 0-1,-1 3 0-15,3 1 0 16,0-8 0-16,-3-2 0 16,-2-7 0-16,3-6 0 15,-5-4 0-15,0-4 0 16,0-2 0-16,0 0 0 15,0 0 0-15,0-2 0 0,-7-7 0 16,-4-8 0-16,0-15-48 16,2 3-732-16,3-2-832 0</inkml:trace>
  <inkml:trace contextRef="#ctx0" brushRef="#br0" timeOffset="15902.65">6152 6775 1913 0,'0'0'739'31,"0"0"-421"-31,0 0 150 0,0 0-126 16,0 0-26-16,0 0-316 15,0 0 0-15,29-14 0 16,-16 12 0-16,12-1 0 0,2 3 0 16,0 0 0-1,-6 0 0-15,4 0 0 0,-9 0 0 16,-5 8 0-16,-7 2 0 16,-4 0 0-16,0 6 0 0,0-1 0 15,-15 6 0 1,-5-1 0-16,-1 2 0 0,4-2 0 15,3-2 0-15,3-2 0 16,11-2 0-16,0-2 0 31,0-5 0-31,19 2 0 0,0-5 0 16,4-4 0-16,-1 0 0 16,0 0 0-16,-2 0 0 15,-4-8 0-15,-5 0 0 16,-2-1 0-16,-9-6 0 15,0 4-104-15,0 0-1015 0</inkml:trace>
  <inkml:trace contextRef="#ctx0" brushRef="#br0" timeOffset="16436.95">7035 6188 2067 0,'0'0'840'0,"0"0"-461"16,0 0 83-16,0 0-231 16,0 0-114-1,0 0-117-15,0 0 0 16,-49 8 0-16,20-1 0 16,-5-2 0-16,3 1 0 15,2-3 0-15,4 2 0 16,12-3 0-16,5-2 0 0,0 2 0 15,6-2 0-15,2 0 0 16,0 0 0-16,0 0-222 0,7 0-469 16,9 0-408-16</inkml:trace>
  <inkml:trace contextRef="#ctx0" brushRef="#br0" timeOffset="16620.64">7093 6341 1543 0,'0'0'634'0,"0"0"-88"16,0 0-9-16,0 0-82 16,0 0-203-16,0 0-123 15,0 0-129-15,-97 59 0 16,69-55 0-16,-1-1 0 16,9-3 0-1,-3 0 0-15,8 0-527 16,8-4-683-16</inkml:trace>
  <inkml:trace contextRef="#ctx0" brushRef="#br0" timeOffset="17504.18">7750 6090 1563 0,'0'0'742'0,"0"0"-265"16,0 0-105 0,0 0-23-16,0 0-118 0,0 0-46 15,23-102-59-15,-28 85-75 16,-11 4-51-16,-3-1 0 0,-4 5 0 15,-4 1 0-15,3 6 0 16,-3 2 0-16,1 0 0 16,1 0 0-16,3 14 0 15,3 5 0-15,4 2 0 16,11 9 0-16,2 2 0 31,2 5 0-31,0 1 0 0,17-4 0 16,1-6 0-16,9-6 0 15,0-6 0-15,-3-8 0 16,-2-6 0-16,-1-2 0 16,-4 0 0-16,1-4 0 15,-3-12 0-15,1-2 0 16,-3-4 0-16,-1 1 0 0,-3-2 0 16,-5 0 0-16,-4 8 0 15,2 1 0-15,-2 4 0 0,0 3 0 16,2 6 0-16,-2 1 0 15,0 0 0 1,6 0 0-16,-2 15 0 0,0 5 0 31,7 4 0-31,-7 7 0 0,8-2 0 16,-5 3 0-16,-1-1 0 16,-2 1 0-16,4 0 0 15,-4 0 0-15,3 3 0 16,-3-4 0-16,0 0 0 15,1-4 0-15,-3-2 0 16,1-9 0-16,-3-4 0 0,2-4 0 16,-2-6 0-16,0 1 0 15,0-3 0-15,0 0 0 16,0 0 0-16,0 0 0 16,0 0 0-16,0-12 0 15,2-8 0-15,11 1-639 16,5-1-615-16</inkml:trace>
  <inkml:trace contextRef="#ctx0" brushRef="#br0" timeOffset="17835.74">8678 6062 1832 0,'0'0'655'15,"0"0"-307"-15,0 0 200 0,0 0-184 16,0 0-110-16,0 0-159 16,0 0-95-16,-23-19 0 15,1 38 0-15,-4 9 0 16,-6 4 0-16,-2 8 0 0,5 1 0 16,0-2 0-16,10-3 0 15,-4-4 0-15,10-8 0 16,2-5 0-16,4-7 0 15,5-9 0-15,0-1 0 16,2-2 0-16,-2 0 0 16,-3-3 0-1,5-22-518-15,-2 5-429 16,0-2-1387-16</inkml:trace>
  <inkml:trace contextRef="#ctx0" brushRef="#br0" timeOffset="18067.07">8404 6078 2092 0,'0'0'626'0,"0"0"-337"16,0 0 187-16,0 0-158 0,0 0-150 15,0 0-41 1,0 0-127-16,73 72 0 0,-51-38 0 16,1 2 0-16,-4-2 0 15,-3 0 0-15,-3-2 0 16,-1-6 0-16,-3-4 0 0,-5-6 0 15,0-4 0-15,-4-5 0 16,0-3 0-16,0-4 0 16,8 0-230-16,-4-8-445 15,5-9-578-15</inkml:trace>
  <inkml:trace contextRef="#ctx0" brushRef="#br0" timeOffset="18320.5">8784 6099 2136 0,'0'0'690'16,"0"0"-351"-16,0 0 168 15,0 0-83-15,0 0-424 0,0 0 0 16,0 0 0-16,8 7 0 16,-4 20 0-16,0 8 0 0,3 5 0 15,-1 1 0-15,0-3 0 16,-2-5 0-16,0-3 0 15,-2-3 0-15,3-9 0 16,-3-6 0-16,0-6 0 31,0-6-36-31,0 0-484 0,6-4-369 0</inkml:trace>
  <inkml:trace contextRef="#ctx0" brushRef="#br0" timeOffset="18704.74">9199 6200 985 0,'0'0'1581'16,"0"0"-1035"-16,0 0-230 15,0 0 56-15,0 0-76 0,0 0-296 16,0 0 0 0,-27-22 0-16,10 24 0 0,-10 12 0 15,0 6 0-15,3 4 0 16,-1 2 0-16,2 2 0 15,8 2 0-15,9 1 0 0,6-3 0 16,0 0 0-16,6-5 0 16,23-2 0-16,7-7 0 15,6-9 0-15,1-5 0 16,1 0 0-16,-3-1 0 31,-4-16 0-31,-8-2 0 0,-6-3 0 16,-8 0 0-16,-6-2 0 15,-9-1 0-15,0 2 0 16,0-1 0-16,-13 1 0 16,-8 3 0-16,-8 2 0 15,0 1 0-15,-17 6 0 16,6 3-225-16,9 1-936 0</inkml:trace>
  <inkml:trace contextRef="#ctx0" brushRef="#br0" timeOffset="19636.18">9362 5591 1249 0,'0'0'942'0,"0"0"-323"0,0 0-160 16,0 0-126-16,0 0-83 15,0 0-94-15,0 0-68 0,16-66-88 16,-16 61 0-16,-11 1 0 16,-3 4 0-16,-1 0 0 15,-8 0 0-15,1 0 0 16,-3 9 0-16,1 8 0 0,2 3 0 16,1 2 0-16,11 4 0 15,5 3 0-15,5 0 0 16,0-2 0-16,20-5 0 15,0-6 0-15,5-6 0 16,2-4 0-16,-6-6 0 16,8 0 0-1,-6 0 0-15,-3-2 0 16,0-7 0-16,-2-7 0 16,-3 1 0-16,-1-3 0 15,-3 0 0-15,-5 1 0 16,2 2 0-16,-6 3 0 15,0 2 0-15,0 3 0 16,-2 3 0-16,2 4 0 0,-2 0 0 16,0 0 0-16,2 2 0 15,7 12 0-15,-4 6 0 0,4 2 0 16,0 3 0-16,-1 1 0 16,0-3 0-16,0 0 0 15,-1-2 0-15,-1 0 0 16,4-3 0-16,-6-6 0 0,-2-3 0 15,3-2 0-15,-5-5 0 16,0 1 0-16,0-3 0 16,0 0 0-16,0 0 0 15,0 0 0-15,0 0 0 16,0 0 0-16,0 0 0 31,0 0 0-31,0 0 0 0,0-9 0 16,0-1 0-16,0 0-164 15,4 2-1012-15</inkml:trace>
  <inkml:trace contextRef="#ctx0" brushRef="#br0" timeOffset="20453.82">10466 6028 954 0,'0'0'643'0,"0"0"-49"15,0 0-90-15,0 0-49 16,0 0-142-16,0 0-69 16,0 0-38-1,-14 15-23-15,-1 9-183 16,-6 8 0-16,1 7 0 16,-2 5 0-16,-2 3 0 15,-1-1 0-15,0 1 0 0,4-4 0 16,0-12 0-16,5-4 0 15,5-11 0-15,5-8 0 16,4-5 0-16,2-3 0 16,0 0 0-16,0 0 0 0,0 0-48 15,0-8-453-15,0-6-382 16,4-1-1382-16</inkml:trace>
  <inkml:trace contextRef="#ctx0" brushRef="#br0" timeOffset="20721.37">10240 6132 1936 0,'0'0'699'16,"0"0"-238"-16,0 0 49 16,0 0-187-16,0 0-156 15,0 0-167-15,0 0 0 0,33 6 0 16,-6 24 0-16,2 8 0 15,0 2 0-15,0 1 0 16,0-6 0-16,-6-1 0 16,-6-4 0-16,-1-3 0 0,-5-5 0 15,1-4 0-15,-6-2 0 16,-6-9 0-16,0-7-54 0,0 0-796 16,0 0-1843-16</inkml:trace>
  <inkml:trace contextRef="#ctx0" brushRef="#br0" timeOffset="21483.24">10923 6145 2020 0,'0'0'717'15,"0"0"-463"-15,0 0 11 16,0 0 110-16,0 0-116 0,0 0-53 16,0 0-206-16,-21-90 0 15,21 81 0-15,9-1 0 16,9-1 0-16,5 6 0 16,-2-1 0-16,8 6 0 0,-4 0 0 15,-7 0 0-15,3 0 0 16,-11 2 0-16,3 6 0 15,-5 4 0-15,-4 2 0 0,-4 2 0 16,0 2 0-16,-2 4 0 16,-21 2 0-16,-1 2 0 15,-12 2 0-15,-4 0 0 16,2 2 0-16,0 0 0 31,5 0 0-31,4-2 0 0,6 0 0 16,4-2 0-16,5-1 0 15,3-4 0-15,2-1 0 16,6 1 0-16,3-6 0 16,0 2 0-16,0 0 0 15,8-5 0-15,7 2 0 16,1-1 0-16,1-3 0 0,1-1 0 16,5-9 0-16,-4 3 0 15,6-3 0-15,0 0 0 16,2 0 0-16,-6-3 0 15,2-4 0-15,-5-5 0 0,-3-2 0 16,-3 0 0 0,-8-2 0-1,3-2 0-15,-7-3 0 16,0 2 0-16,0-6 0 16,-5 0 0-16,-11-1 0 0,1-2 0 15,-7-1 0-15,-1 3 0 16,-1 3 0-16,6 0 0 15,0 5 0-15,3 1 0 16,1 3 0-16,1 2 0 0,4 1 0 16,-5-1 0-16,10 3 0 15,-5 2 0-15,7 0 0 16,-2 4 0-16,0-1 0 16,4 4 0-16,0 0-347 15,0-2-1046-15</inkml:trace>
  <inkml:trace contextRef="#ctx0" brushRef="#br0" timeOffset="21952.03">11660 6178 1597 0,'0'0'810'15,"0"0"-448"-15,0 0-7 16,0 0-12-16,0 0-116 16,0 0-37-1,0 0-40-15,-13 56-88 16,-3-26-62-16,1 4 0 16,-3 2 0-16,-3 0 0 15,6-2 0-15,1-3 0 16,4-7 0-16,3-7 0 15,3-5 0-15,-4-7 0 16,8-3 0-16,-2-2 0 0,2 0 0 16,0 0 0-16,0-23-384 15,0 4-458-15,0-4-681 0</inkml:trace>
  <inkml:trace contextRef="#ctx0" brushRef="#br0" timeOffset="22236.48">11560 6191 2089 0,'0'0'657'0,"0"0"-339"16,0 0 177-16,0 0-170 15,0 0-113-15,0 0-212 16,0 0 0-16,52 21 0 31,-31 1 0-31,4 5 0 0,2 3 0 16,-2-1 0-16,-4 1 0 15,-3-1 0-15,3-4 0 16,-6-2 0-16,-1-5 0 16,-8-4 0-16,3-4 0 15,-7-5 0-15,-2-3 0 16,0-2 0-16,0 0 0 0,0 0 0 16,0-4-11-16,-4-7-605 15,4-5-343-15</inkml:trace>
  <inkml:trace contextRef="#ctx0" brushRef="#br0" timeOffset="22536.64">12102 6072 130 0,'0'0'2251'16,"0"0"-1667"-16,0 0-321 15,0 0 241-15,0 0-140 16,0 0-364-16,0 0 0 15,15-48 0-15,-15 56 0 16,0 15 0-16,2 9 0 0,-2 6 0 16,2 5 0-16,3-1 0 15,-2 0 0-15,-3-3 0 16,0-6 0-16,0-3 0 0,0-5 0 16,0-8 0-16,0-4 0 15,0-6 0-15,0-2 0 16,2-3 0-16,0-2 0 31,13 0-236-31,-1-14-524 0,1-4-516 0</inkml:trace>
  <inkml:trace contextRef="#ctx0" brushRef="#br0" timeOffset="22968.45">12541 6171 1852 0,'0'0'655'0,"0"0"-330"15,0 0 185-15,0 0-171 16,0 0-72-16,0 0-119 16,0 0-148-16,6-21 0 15,-17 21 0-15,-5 0 0 16,-3 2 0-16,-8 12 0 0,-2 2 0 16,2 2 0-16,0 4 0 15,8 0 0-15,3 4 0 16,7-1 0-16,7-4 0 15,2 1 0-15,0-4 0 16,17-4 0-16,8-2 0 16,4-5 0-1,2-5 0-15,5-2 0 16,1 0 0-16,0-5 0 16,-4-11 0-16,-2-4 0 15,-4-2 0-15,0-2 0 0,-10 0 0 16,-6 0 0-16,-1 0 0 15,-8 4 0-15,-2-1 0 16,0 6 0-16,0 1 0 0,-9 4 0 16,-5 3 0-16,-1 0 0 15,-5 2 0-15,-7 2 0 16,-27-2 0-16,12 4-623 16,0-3-1065-16</inkml:trace>
  <inkml:trace contextRef="#ctx0" brushRef="#br0" timeOffset="23421.5">12650 5796 2087 0,'0'0'841'0,"0"0"-505"16,0 0 40-16,0 0-111 16,0 0-74-1,0 0-191-15,0 0 0 0,-58 9 0 16,23-1 0-16,-6 0 0 16,1-1 0-16,5-2 0 15,6-1 0-15,8 1 0 16,8-5 0-16,11 0 0 15,2 0 0-15,0 0 0 16,11 0-219-16,9-7-507 0,7-3-622 0</inkml:trace>
  <inkml:trace contextRef="#ctx0" brushRef="#br0" timeOffset="24167.64">12875 5564 1842 0,'0'0'615'0,"0"0"-292"0,0 0 51 16,0 0-13-16,0 0-103 15,0 0-71-15,0 0-51 16,9-22-136-16,-9 22 0 31,0 6 0-31,0 12 0 0,0 7 0 16,0 1 0-16,0 3 0 15,0 0 0-15,0-4 0 16,3-3 0-16,1-1 0 16,5-6 0-16,-1-3 0 15,6-3 0-15,1-6 0 16,4-1 0-16,0-2 0 0,-1 0 0 16,7 0 0-16,-6-9 0 15,6-5 0-15,-9 0 0 16,4-2 0-16,-9 0 0 15,0-2 0-15,1-1 0 0,-8 2 0 16,3-2 0-16,-5 8 0 31,-2 0 0-31,0 6 0 16,0 0 0-16,0 5 0 16,0 0 0-16,0 0 0 0,2 0 0 15,-2 0 0-15,0 0 0 16,0 0 0-16,0 3 0 15,2 8 0-15,-2 6 0 16,7 3 0-16,-2-1 0 0,-3 4 0 16,5-4 0-16,-1 4 0 15,-4-3 0-15,7-1 0 16,-4 0 0-16,2-3 0 16,-1 0 0-16,-2 0 0 15,5 0 0-15,-4 0 0 16,2-2 0-16,-1-2 0 0,-6-1 0 15,7-4 0-15,-5-2 0 16,-2-2 0-16,0-1 0 16,0-2 0-16,0 0 0 15,0 0 0-15,0 0 0 16,0 0 0-16,0 0 0 16,0 0 0-1,0 0 0-15,0 0 0 16,0 0 0-16,0 0 0 15,0-2 0-15,-22-8 0 0,4 1-72 16,-2-2-1146-16</inkml:trace>
  <inkml:trace contextRef="#ctx0" brushRef="#br0" timeOffset="26454.07">12405 6708 734 0,'0'0'630'0,"0"0"-452"16,0 0-118-16,0 0 97 15,0 0 63-15,0 0-37 16,0 0-14-16,-78 13-25 0,42-9 16 16,3 0-18-16,-5 2-26 15,4-3-12-15,-4 1-30 16,3-3-20-16,-1 1-16 16,1 0-38-16,-2 0 14 15,9 1-13-15,-6-1-1 16,3 0 18-16,0-2-18 0,-3 1 6 31,3-1-6-31,-2 0 6 16,-1 0-7-16,3 0 1 15,0 0 0-15,2 0-3 0,0 2 4 16,0-2-1-16,2 2 0 16,0 1-12-16,8-1 12 15,-4-1 0-15,1 2 0 16,0-2-1-16,-5 2-2 0,0-3 2 15,3 1-5-15,1 3-15 16,-4-1 21-16,8-1-1 16,-4 2 1-16,3-3-3 15,-2 1 3-15,4 0 0 16,-7 1 0-16,8-1-5 0,-3-2 4 16,-3 2 1-16,6-2 0 15,-6 2-9-15,3-2 7 16,-5 1 1-16,6 1 1 15,-4 0-11-15,3-2 11 16,3 3 0-16,1-1 0 16,-2 0 7-1,2-1-7-15,3 1 0 16,-3 1-1-16,-1-3 1 16,-1 2-1-16,-3 0 1 15,4-1 0-15,-1 3 3 16,1-1-3-16,-4-1 0 0,7 1 0 15,-1 0-2-15,-3-1 1 16,1 0 1-16,-4 0 0 16,1-1 6-16,3 1-6 0,-4 1 0 15,6-1 0-15,1 0-4 16,1-2 4-16,-1 2 1 16,8-2-1-16,-5 0 15 15,-1 0-14-15,-3 0-1 16,-1 0 8-1,-3 0-2-15,-2 0 1 16,3 0 1-16,3 0-2 16,-1 0 4-16,3 2-9 15,0-2-1-15,-1 0 0 16,1 0 6-16,-1 0-6 16,1 1 1-16,-3-1 0 15,3 2 8-15,-3-2-8 0,1 0-1 16,1 0 1-16,-1 0 5 15,-1 0 2-15,1 0-2 16,-3 0 7-16,-2 0 2 16,4 0-13-16,-2 0-2 0,3 0 10 15,4 0-10-15,-1 0 36 16,6 0-7-16,-1 0 3 0,1 0 5 16,-4 0-22-16,4 0 9 15,-5 0-6-15,-1-2-18 16,-3-1 21-16,1 1-15 15,1 2 0-15,-1-2 1 16,-1 2-6-16,2 0-1 31,-1 0 0-31,6 0-8 0,-4 0 8 16,3 0 0-16,-4 0 1 16,4 0 6-16,-4 0-7 15,2 0 0-15,-3 0 0 16,1-2 1-16,-1 2-1 15,1-3 0-15,-3 3 2 16,3 0 1-16,-3 0-3 0,1 0-1 16,-1 0 1-16,-1 0-3 15,1 0 3-15,-4 0 0 16,6 0 1-16,-1 0 2 16,-1 0-3-16,1 0 0 0,-1 0 0 15,-2 0 0-15,-2 0 2 31,2 0 8-31,-1 0 7 0,-4 0 11 16,3 0-27 0,-5 3 14-16,1-1-2 0,0 0-12 15,-8 0 13-15,8 0-8 16,-5 1 2-16,2-1 4 16,-2 1-11-16,0-1 6 15,2 2 14-15,2-3-21 0,4-1 19 16,0 3-5-16,1-3 2 15,-2 0 20-15,2 0-16 16,-5 0 1-16,-2 2-3 16,0-2-9-16,-2 0 18 15,1 2-14-15,-8-1 5 16,0 2 21-16,1 1-33 0,4-2 14 16,2 1-10-16,6-3-8 15,4 0 31-15,3 0-6 16,-2 0 6-16,2 0 11 15,-4 0-44-15,-2 0 0 0,2 0 0 16,-3 0 0-16,-1 0 0 31,2 3 0-31,4-3 0 0,3 0 0 16,1 0 0 0,7 0 0-16,1 0 0 0,4 0 0 15,0 0 0-15,2 0 0 16,0 0 0-16,0 0 0 15,0 0 0-15,0 0 0 16,0 0 0-16,2 0 0 0,6 0 0 16,13-3 0-16,19 0-221 15,-3 1-394-15,-6 0-492 0</inkml:trace>
  <inkml:trace contextRef="#ctx0" brushRef="#br0" timeOffset="27822.9">9235 7145 1370 0,'0'0'821'0,"0"0"-273"16,0 0-164-16,0 0-36 0,0 0-77 15,0 0-74 1,0 0-40-16,0-3-157 0,0-5 0 15,0 2 0-15,0-4 0 16,0 0 0-16,6 1 0 31,10-2 0-31,-3 1 0 0,10 2 0 16,-3 4 0-16,3 0 0 16,-2 4 0-16,4 0 0 15,-5 0 0-15,2 7 0 16,-4 6 0-16,-2 4 0 15,-5 1 0-15,-2 1 0 16,-3 4 0-16,-6-1 0 0,0 0 0 16,0-3 0-16,-15 2 0 15,-10-6 0-15,3 0 0 16,-4-3 0-16,1-4 0 16,5-2 0-16,5-3 0 15,3-3 0-15,8 0 0 16,-1 0 0-1,5 0 0-15,0 0 0 16,0-7 0-16,0 1 0 0,13-1 0 16,8 4 0-16,1-1 0 15,7 2 0-15,0-1 0 16,0 3 0-16,-3 0 0 16,-1 0 0-16,-5 3 0 15,3 6 0-15,-8 4 0 0,-3 0 0 16,-4 7 0-16,-1-6 0 15,-5 7 0-15,-2-3 0 16,0 1 0-16,0 1 0 16,-2-3 0-16,-11-1 0 15,-5-4 0-15,-5 1 0 16,-2-6 0-16,2 1 0 0,-4-4 0 16,2-2 0-16,0 1 0 15,8-3 0-15,-1 0 0 16,5 0 0-16,-1 0 0 15,1-5 0-15,1-2 0 16,8-2 0-16,2 2 0 16,2-10 0-1,16 4-471-15,8-4-503 0</inkml:trace>
  <inkml:trace contextRef="#ctx0" brushRef="#br0" timeOffset="28170.02">10252 7153 1982 0,'0'0'681'0,"0"0"-356"16,0 0 204-1,0 0-163-15,0 0-153 16,0 0-213-16,0 0 0 16,-34-3 0-16,12 28 0 15,-7 7 0-15,0 4 0 16,2 2 0-16,2 0 0 0,-2-3 0 16,10 0 0-1,-1-7 0-15,3-4 0 0,5-8 0 16,4-6 0-16,1-6 0 15,3-4 0-15,2 0 0 0,0 0 0 16,0-6-474-16,0-10-513 16,0 0-1199-16</inkml:trace>
  <inkml:trace contextRef="#ctx0" brushRef="#br0" timeOffset="28439.67">10026 7173 1859 0,'0'0'610'15,"0"0"-254"-15,0 0 175 16,0 0-190-16,0 0-109 31,0 0-112-31,0 0-73 0,83 70-47 16,-54-34 0-16,0 0 0 16,-2 2 0-16,-5-5 0 15,0-2 0-15,-4-4 0 16,-3-4 0-16,-3-7 0 15,-8-2 0-15,5-5 0 16,-7-5 0-16,0-3 0 0,8-1-239 16,-4 0-397-16,5-12-490 0</inkml:trace>
  <inkml:trace contextRef="#ctx0" brushRef="#br0" timeOffset="28723.2">10495 7159 2286 0,'0'0'672'0,"0"0"-344"15,0 0 196-15,0 0-238 16,0 0-286-16,0 0 0 16,0 0 0-16,42 84 0 15,-26-46 0-15,-3 0 0 0,1 0 0 16,-6 0 0-16,5-1 0 15,-3-4 0-15,1-3 0 16,-3-4 0-16,6-4 0 16,-5-8 0-16,-3-6 0 15,-4-3 0-15,5-5 0 16,5-5-254-16,1-10-529 0,3-3-496 0</inkml:trace>
  <inkml:trace contextRef="#ctx0" brushRef="#br0" timeOffset="29107.28">11114 7302 2239 0,'0'0'637'0,"0"0"-387"16,0 0 94-16,0 0-47 15,0 0-118-15,0 0-100 16,0 0-8-16,-62 11-71 15,28 9 0-15,5 7 0 16,5-1 0-16,4 8 0 0,6-2 0 16,8-1 0-16,6-1 0 15,0-5 0-15,22-6 0 16,12-6 0-16,1-8 0 16,7-5 0-16,-1 0 0 15,-1-8 0-15,-5-9 0 16,3-5 0-1,-9-3 0-15,-9 1 0 16,-9 0 0-16,-9 4 0 16,-2 2 0-16,0 1 0 15,-13 6 0-15,-9 1 0 0,-3 5 0 16,-4 0 0-16,1 1 0 16,-13 0-147-16,8 3-364 15,6-5-337-15</inkml:trace>
  <inkml:trace contextRef="#ctx0" brushRef="#br0" timeOffset="29238.93">11114 7302 1998 0</inkml:trace>
  <inkml:trace contextRef="#ctx0" brushRef="#br0" timeOffset="29354.69">11114 7302 1998 0,'-13'-148'760'0,"13"148"-503"0,0 0-44 0,-2 0 56 0,-12 0-62 16,-5 0-73-16,-4 10-31 31,-2 1-47-31,7-4-47 0,3 1-8 16,3 1-1-16,6-5-139 16,6-3-236-16,0-1-405 15,0 0-514-15</inkml:trace>
  <inkml:trace contextRef="#ctx0" brushRef="#br0" timeOffset="29770.72">11433 7074 905 0,'0'0'1616'15,"0"0"-1252"-15,0 0-185 16,0 0 71-1,0 0-25-15,0 0-89 16,0 0-65-16,0 0 4 16,27-43-32-16,-12 43-19 15,6 0 18-15,-2 0 11 16,-1 0 5-16,-5 0-3 16,1 0-55-16,-12 7 0 15,3 5 0-15,-5 7 0 0,0 0 0 16,-7 6 0-16,-11 3 0 0,-7-1 0 15,6 2 0 1,-4-4 0-16,10-4 0 0,8-3 0 16,5-6 0-16,0-3 0 15,0-2 0-15,18-3 0 16,5-2 0-16,-2-2 0 16,6 0 0-16,0 0 0 0,-4-10 0 15,-1-5 0-15,0-10-270 16,-4 1-546-16,-7-2-825 0</inkml:trace>
  <inkml:trace contextRef="#ctx0" brushRef="#br0" timeOffset="30023.89">11783 6914 2163 0,'0'0'624'0,"0"0"-392"15,0 0 91-15,0 0 42 16,0 0-107-16,120 46-127 0,-91-7-131 16,-4 8 0-16,-5 3 0 15,-5 7 0-15,-6 1 0 0,-9 4 0 16,0 0 0 0,-13 2 0-16,-14 1 0 0,-4-4 0 15,-2-7 0-15,-5-1 0 31,-7-14 0-31,-22-4 0 0,9-12-314 16,7-12-1536-16</inkml:trace>
  <inkml:trace contextRef="#ctx0" brushRef="#br0" timeOffset="30624.05">9166 7224 1491 0,'0'0'777'0,"0"0"-283"16,0 0-202-16,0 0-52 16,0 0-42-16,0 0-29 15,0 0-23-15,-89 61 13 16,64-30-29-1,0 10-130-15,8 5 0 16,3 6 0-16,8 4 0 16,6-2 0-16,0 1 0 15,20-4 0-15,13-4 0 0,9-7 0 16,14-8 0-16,4-6 0 16,7-12 0-16,27-14 0 15,-16 0-323-15,-11-11-1061 0</inkml:trace>
  <inkml:trace contextRef="#ctx0" brushRef="#br0" timeOffset="31503.86">12362 6789 1375 0,'0'0'482'16,"0"0"-188"-16,0 0 30 15,0 0-4-15,0 0-57 16,0 0-35-16,0 0-74 16,-13 7-27-16,13-10 17 15,0-2-43-15,0-4-7 0,0 1-40 16,7 1-19-16,9-1 11 31,-1 1-34-31,3 3 3 0,4 2-10 16,-2 2 5-16,-2 0 3 15,0 0-13-15,-7 4 0 16,0 6 0-16,-4 3 0 16,-7 1 0-16,0 0 0 15,0 2 0-15,-13 2 0 0,-14 2 0 16,-2 0 0-16,-2 3 0 16,2 2 0-16,4-4 0 15,10 0 0-15,3-5 0 16,8-4 0-16,4 0 0 15,0-3 0-15,14 2 0 16,7-2 0-16,8-3 0 0,0-5 0 16,5-1 0-16,-3 0 0 15,-2 0 0-15,-7 0 0 16,1-4 0-16,-10 1 0 16,-9-4 0-16,-4-3 0 15,0 0-134-15,-17 0-978 0</inkml:trace>
  <inkml:trace contextRef="#ctx0" brushRef="#br0" timeOffset="33387.46">3477 8712 1800 0,'0'0'757'0,"0"0"-234"0,0 0-60 16,0 0-178-16,0 0-17 16,0 0-268-16,-5 0 0 15,-14 0 0-15,-12 0 0 16,-8 3 0-16,-7 3 0 15,-4-1 0-15,2 2 0 16,-2-4 0-16,8 0 0 0,4-3 0 16,7 0 0-16,7 0 0 15,3 0 0-15,5 0 0 16,6 0 0-16,3 0 0 16,3 0 0-16,4 0 0 15,0 0 0-15,0 0 0 16,0 0 0-1,0 10 0-15,0 6 0 16,0 4 0-16,4 4 0 16,0 2 0-16,1-1 0 15,-1 1 0-15,-2 3 0 0,-2 0 0 16,0 5 0 0,0-5 0-16,0 3 0 0,0-3 0 15,0-3 0-15,0-2 0 0,0-4 0 16,0-2 0-16,0-5 0 15,0 0 0-15,0-1 0 16,0-3 0-16,2-2 0 16,4-3 0-16,2 2 0 15,1-4 0-15,3 2 0 16,5-4 0 0,3 0 0-16,9 0 0 15,3 0 0-15,5 0 0 16,1-2 0-16,-3-4 0 15,2 0 0-15,-6 2 0 16,-4-1 0-16,-8 2 0 16,-3 1 0-16,-5 2 0 15,-4-2 0-15,-3 2 0 0,-4 0 0 16,2-2 0-16,-2-1 0 16,0 1 0-16,0-5 0 15,3-3 0-15,-1-12-179 0,-2 3-715 16,0-4-820-16</inkml:trace>
  <inkml:trace contextRef="#ctx0" brushRef="#br0" timeOffset="33624.83">3430 8993 666 0,'0'0'1808'0,"0"0"-1178"31,0 0-323-31,0 0 28 0,0 0-98 16,-154 14-124-16,99-4-113 16,3-2 0-16,8-1 0 15,6-1 0-15,9-5 0 16,7-1 0-16,11 0 0 16,7 0 0-16,4 0 0 15,0 0-140-15,21-1-436 0,10-10-252 16,5 1-590-16</inkml:trace>
  <inkml:trace contextRef="#ctx0" brushRef="#br0" timeOffset="34055.86">3744 9041 2082 0,'0'0'721'0,"0"0"-371"16,0 0 138-16,0 0-337 16,0 0-68-16,0 0 17 15,0 0 21-15,0-19-121 0,8 14 0 16,9 1 0-16,5 1 0 16,3 3 0-16,0 0 0 15,-6 0 0-15,-3 0 0 16,-5 7 0-16,-7 3 0 15,-1 4 0-15,-3 1 0 16,0 4 0-16,-13 2 0 0,-8 2 0 16,-3 3 0-16,0-2 0 15,1-2 0-15,9-3 0 16,6-3 0-16,8-7 0 16,0-2 0-16,0-2 0 15,18-5 0-15,6 0 0 16,5 0 0-1,5 0 0-15,-1-7 0 16,3-7 0-16,-1-4 0 0,15-13-36 16,-8 4-699-16,-7-1-894 15</inkml:trace>
  <inkml:trace contextRef="#ctx0" brushRef="#br0" timeOffset="34371.49">4311 8932 2392 0,'0'0'603'0,"0"0"-346"15,0 0 238-15,0 0-237 16,0 0-167-16,0 0-91 15,0 0 0-15,104-5 0 16,-63 3 0-16,-4 0 0 16,-3 0 0-16,-7 0 0 15,-11 2 0-15,-8-1 0 0,-5 1 0 16,-3 0 0-16,0 0 0 0,0 0 0 16,0 0 0-16,-14 0-347 15,-4 0-374-15,-2 5-301 0</inkml:trace>
  <inkml:trace contextRef="#ctx0" brushRef="#br0" timeOffset="34608.9">4400 9080 1647 0,'0'0'597'16,"0"0"-52"-16,0 0-5 15,0 0-179-15,0 0-76 16,129 7-164-1,-98-7-121-15,-2 0 0 16,0 0 0-16,-6 0 0 16,-8 0 0-16,-1 0 0 15,-8 0 0-15,-1 0 0 16,-5-2 0-16,0 0 0 16,0-6 0-16,-13 2-546 15,-6-2-883-15</inkml:trace>
  <inkml:trace contextRef="#ctx0" brushRef="#br0" timeOffset="35540.46">5118 8603 1898 0,'0'0'692'15,"0"0"-325"-15,0 0 157 16,0 0-202-16,0 0-29 0,0 0-293 16,0 0 0-16,0-43 0 15,0 57 0-15,2 13 0 0,0 7 0 16,1 7 0-16,-3 5 0 16,0 2 0-16,0-3 0 15,-3-3 0-15,-11-2 0 31,4-5 0-31,-4-3 0 0,3-8 0 16,2-5 0-16,3-4 0 16,4-8 0-16,-1-2 0 15,3-5 0-15,0 0 0 16,0 0 0-16,0 0 0 16,0 0 0-16,0-5 0 15,7-9 0-15,6-4 0 0,5-6 0 16,7-2 0-16,1-6 0 15,3-2 0-15,0-2 0 16,0 0 0-16,-4 2 0 16,-5 6 0-16,-3 3 0 15,-5 10 0-15,-8 3 0 16,1 6 0 0,-5 3 0-16,0 3 0 15,0 0 0-15,0 0 0 16,0 0 0-16,0 10 0 0,0 9 0 15,-7 5 0-15,-5 2 0 16,-3 2 0-16,-5 0 0 16,-3-2 0-16,4 1 0 15,1-6 0-15,5-3 0 0,3 1 0 16,6-7 0-16,4 3 0 16,0-3 0-16,0-2 0 15,4 1 0-15,8-1 0 16,5-5 0-16,4 3 0 15,3-4 0-15,3 1 0 16,2-4 0-16,2 1 0 0,-4-2 0 16,0 2 0-16,-5-2 0 15,-6 3 0-15,-3-3 0 16,-7 0 0-16,-3 0 0 16,-3 0 0-16,0 0 0 15,0 0 0-15,0 0 0 16,0 0 0-1,0 0 0-15,-5 0 0 16,-8-5-116-16,-1-5-829 16,3-4-1322-16</inkml:trace>
  <inkml:trace contextRef="#ctx0" brushRef="#br0" timeOffset="36405.17">5764 8546 1932 0,'0'0'354'0,"0"0"-56"15,0 0 156-15,0 0-207 16,0 0-57 0,0 0-13-16,0 0-36 15,-22-70-22-15,11 70-19 16,-5 0-16-16,-1 0-84 15,-6 0 0-15,-2 14 0 16,-2 7 0-16,3 2 0 16,4 5 0-16,4 4 0 15,8 5 0-15,5 0 0 0,3 0 0 16,0-6 0-16,7-2 0 16,7-7 0-16,-1-7 0 15,3-6 0-15,1-5 0 0,-1-4 0 16,-1 0 0-1,6-8 0-15,-4-10 0 0,1-6 0 16,-3-5 0-16,1 0 0 16,-3-5 0-16,3-3 0 0,-5 4 0 15,-1-1 0-15,-4 1 0 16,1 8 0-16,-5 6 0 16,0 5 0-16,-2 6 0 15,0 6 0-15,0 2 0 31,2 0 0-31,0 0 0 0,4 10 0 16,0 11 0-16,-2 11 0 16,1 3 0-16,-3 5 0 15,-2 3 0-15,0 1 0 16,0 2 0-16,-11 0 0 16,-1-3 0-16,-1 1 0 15,3-5 0-15,-2 1 0 0,3-1 0 16,1-2 0-16,2-3 0 15,4-5 0-15,2-4 0 16,0-7 0-16,0-6 0 0,0-3 0 16,0-7 0-1,0-2 0-15,0 0 0 0,0 0 0 32,10 0 0-32,5 0 0 15,7-11 0-15,7-3 0 0,5-9 0 16,6-3 0-16,3-5 0 15,-4 2 0-15,-1-1 0 16,-5 3 0-16,-8 6 0 16,-7 7 0-16,-3 3 0 15,-3 5 0-15,-5 4 0 0,-5 0 0 16,-2 2 0-16,0 0 0 16,0 0 0-16,0 0 0 15,0 0 0-15,0 0 0 16,0 0 0-16,-27 0 0 15,-2 2-225-15,-4-2-1043 0</inkml:trace>
  <inkml:trace contextRef="#ctx0" brushRef="#br0" timeOffset="37525.01">6239 6145 1370 0,'0'0'766'0,"0"0"-145"15,0 0-154-15,0 0-129 0,0 0-63 16,0 0-16-16,0 0-259 16,0-7 0-16,0 7 0 15,0 0 0-15,0 2 0 16,0 12 0-16,0 8 0 15,5 5 0-15,1 6 0 0,1 1 0 16,1 0 0-16,0-2 0 0,-2-5 0 16,-4-8 0-1,5-6 0-15,-7-4 0 0,0-6 0 16,0-1 0-16,0-2 0 16,0 0 0-16,0 0 0 15,0 0 0-15,0 0 0 31,0 0 0-31,0 0 0 0,-9-5-153 16,1 4-766-16</inkml:trace>
  <inkml:trace contextRef="#ctx0" brushRef="#br0" timeOffset="38356.82">6242 8811 955 0,'0'0'1380'0,"0"0"-866"15,0 0-197-15,0 0-37 0,0 0-123 16,0 0-47-16,0 0-49 15,44-41-16-15,-24 38 8 16,2 3-5-16,-2 0 18 16,-4 0-15-16,-5 6-33 15,-5 3 23-15,-1 6-41 16,-5-1 0 0,0 3 0-16,-13 2 0 15,-10 1 0-15,-4-1 0 16,6 1 0-16,0-5 0 15,15-4 0-15,2 1 0 16,4-7 0-16,0-1 0 16,10 0 0-16,9-4 0 15,4 0 0-15,2 0 0 0,0 0 0 16,-3 0 0-16,0-6 0 16,-15-4-30-16,0 1-750 15,-7 4-698-15</inkml:trace>
  <inkml:trace contextRef="#ctx0" brushRef="#br0" timeOffset="38910.35">6508 9282 1590 0,'0'0'618'0,"0"0"-268"16,0 0 109-16,0 0-185 15,0 0-74-15,0 0-48 32,-137-1 20-32,60 1 2 0,-25 7-67 15,-39 12-107-15,-23 0 0 16,-19 3 0-16,9-3 0 15,14-8 0-15,19-3 0 16,10-4 0-16,23-2 0 16,29-2 0-16,21 0 0 15,15 0 0-15,5 0 0 0,2 0 0 16,10 0 0-16,8 0 0 16,15-4 0-16,1 2 0 15,2 2 0-15,0 0 0 16,0-1 0-16,10 1 0 15,14 0 0-15,27 0-111 16,-2 0-659-16,-7 0-789 0</inkml:trace>
  <inkml:trace contextRef="#ctx0" brushRef="#br0" timeOffset="39640.96">5536 9760 423 0,'0'0'1240'16,"0"0"-635"-16,0 0-225 15,0 0-6-15,0 0-97 16,0 0-108-16,0 0-15 15,14 14 23-15,-5 8-34 16,3 5 11-16,-4 6-154 0,3 1 0 16,-2 2 0-16,-6 0 0 15,-1-1 0-15,0-8 0 0,-2-5 0 16,0-6 0 0,0-9 0-16,0-2 0 0,0-5 0 15,0 0 0-15,0 0 0 16,0-12 0-16,0-4 0 15,0-8 0-15,0-1 0 16,0-8 0-16,0-4 0 0,0 0 0 16,9-4 0-16,4 3 0 15,3 2 0-15,2 6 0 16,-1 6 0-16,2 6 0 16,0 9 0-16,1 2 0 15,5 7 0-15,-2 0 0 16,0 0 0-1,2 0 0-15,-7 4 0 16,0 4 0-16,-7-2 0 16,-2 0 0-16,-5 0 0 15,-2-2 0-15,-2-2 0 16,0 1 0-16,0 0 0 0,0-1 0 16,0-2 0-16,0 2 0 15,-2 0 0-15,-6 1 0 16,-4-1 0-16,-10 3-213 15,4 2-604-15,1-3-576 0</inkml:trace>
  <inkml:trace contextRef="#ctx0" brushRef="#br0" timeOffset="40240.78">6009 10069 1918 0,'0'0'674'16,"0"0"-385"-16,0 0 187 15,0 0-302-15,0 0-42 16,0 0-11-16,0 0-26 15,-24-38-7-15,24 25-17 0,0 3-38 16,0-1-8-16,0 6-25 0,4-2 0 16,12 7 0-1,1 0 0-15,8 0 0 0,0 0 0 16,-3 9 0-16,-2 3 0 16,-6 0 0-16,-6 1 0 15,-3-1 0-15,-5 2 0 31,0 3 0-31,-3 1 0 0,-12 3 0 16,-7-2 0-16,-3 1 0 16,-2-1 0-16,0-4 0 15,6-1 0-15,0-4 0 16,11-3 0-16,4-3 0 16,6-1 0-16,0-1 0 15,12 3 0-15,11-3 0 0,8 1 0 16,6 1 0-16,1-1 0 15,0-2 0-15,-7-1 0 16,-6 0 0-16,-9 0 0 16,-8 0 0-16,-3 0 0 15,-3 0 0-15,0 0 0 0,-2 0 0 32,0 0 0-32,0-15-267 15,0 3-546-15,0-7-708 0</inkml:trace>
  <inkml:trace contextRef="#ctx0" brushRef="#br0" timeOffset="40725.35">6366 9629 1480 0,'0'0'901'0,"0"0"-566"16,0 0 4-16,0 0-83 15,0 0-93 1,0 0-35-16,0 0-58 16,13-48-2-16,-1 42-16 15,3 2-40-15,3-1 23 16,6 3-10-16,1 2-1 15,-3 0 29-15,-1 0-29 16,-6 7 4-16,-1 3-8 16,-6 2-19-16,-8 2 11 15,0 1-10-15,0 4 8 0,-10-1 20 16,-11 3-30-16,1-2 1 16,5 1-1-16,1-1-3 15,7-4 3-15,7-1 0 16,0-4 1-16,9 0 28 0,9-6-29 15,3 1 0-15,0-5 0 16,-3 0 0-16,5 0 0 16,-6 0 0-16,-5-3 0 15,-3-4 0-15,-5-2 0 16,-4-5-110 0,0 3-621-16,-2-3-863 0</inkml:trace>
  <inkml:trace contextRef="#ctx0" brushRef="#br0" timeOffset="41240.64">7482 8944 821 0,'0'0'1698'15,"0"0"-974"-15,0 0-360 0,0 0-43 16,0 0-153-16,0 0-168 15,0 0 0-15,-113 9 0 16,80-7 0-16,2 0 0 16,4 0 0-16,7-2 0 0,7 0 0 15,3 0 0 1,8 0 0 0,2 0 0-16,0 0-189 15,12 0-343-15,5-2-319 0,3-2-638 0</inkml:trace>
  <inkml:trace contextRef="#ctx0" brushRef="#br0" timeOffset="41456.65">7601 9104 694 0,'0'0'1065'15,"0"0"-524"-15,0 0-181 16,0 0-26-16,-113 27-93 15,70-20-42-15,3-1-58 16,4-2-54-16,7-2-43 0,5 0-44 16,5-2-52-16,4 0-137 15,1 0-331-15,6-2-876 0</inkml:trace>
  <inkml:trace contextRef="#ctx0" brushRef="#br0" timeOffset="42440.92">8234 8779 1465 0,'0'0'695'16,"0"0"-210"-16,0 0-33 15,0 0-124-15,0 0-86 16,0 0-35-16,0 0-47 0,-15-72-98 16,-6 61-62-16,1 1 0 15,-4 5 0-15,-5 0 0 16,0 5 0-16,-2 0 0 16,0 0 0-16,2 9 0 15,2 6 0-15,0 2 0 16,7 2 0-1,2 1 0-15,9 1 0 16,2 1 0-16,7 0 0 16,0 2 0-16,9-2 0 15,11-3 0-15,5 1 0 16,6-8 0-16,0-7 0 16,1-1 0-16,-3-4 0 0,-5 0 0 15,3-2 0-15,-7-10 0 16,-2-2 0-16,-5-2 0 15,-4-2 0-15,-4 0 0 0,-3-1 0 16,-2-2 0-16,0 1 0 16,0 3 0-16,0 5 0 15,0 5 0-15,0 3 0 32,0 4 0-32,0 0 0 0,0 2 0 15,0 14 0-15,0 8 0 16,0 3 0-16,0 6 0 15,4-1 0-15,3 0 0 16,-3-1 0-16,1 1 0 16,2-2 0-16,-3-2 0 15,0-1 0-15,1-5 0 0,-1-1 0 16,-2-6 0-16,-2-3 0 16,0-3 0-16,2-5 0 15,-2 0 0-15,0-4 0 16,0 2 0-16,0-2 0 15,0 0 0-15,0 0 0 0,0 0 0 16,0 0 0-16,0-8 0 16,0-12 0-16,0-1-532 15,10 3-446-15</inkml:trace>
  <inkml:trace contextRef="#ctx0" brushRef="#br0" timeOffset="42788.58">8938 8712 2006 0,'0'0'667'0,"0"0"-310"16,0 0 160-16,0 0-234 15,0 0-101-15,0 0-98 0,0 0-84 16,-17 44 0-16,-6-9 0 15,-4 2 0-15,-2 4 0 16,0-1 0-16,0-2 0 16,8-2 0-16,0-2 0 15,5-1 0-15,8-3 0 0,-1-9 0 32,5-4 0-32,-1-7 0 15,5-7 0-15,0-1 0 16,0-2 0-16,0 0 0 0,0-2 0 15,0-10-27-15,0-11-504 16,0-2-321-16,0 4-641 0</inkml:trace>
  <inkml:trace contextRef="#ctx0" brushRef="#br0" timeOffset="43057.92">8767 8833 1835 0,'0'0'624'16,"0"0"-303"-16,0 0 171 15,0 0-143-15,0 0-121 16,0 0 19-16,0 0-247 0,75 41 0 16,-50-12 0-16,2 0 0 15,-7 4 0-15,2 1 0 16,-4-1 0-16,-5-4 0 16,1-3 0-16,-3 1 0 15,-3-5 0-15,0-6 0 16,-4-4 0-1,-2-4 0-15,-2-6 0 16,0-2-147-16,0 0-399 16,0-8-288-16,0-8-1360 0</inkml:trace>
  <inkml:trace contextRef="#ctx0" brushRef="#br0" timeOffset="43326.72">9239 8847 1377 0,'0'0'1065'0,"0"0"-683"16,0 0-9-16,0 0 144 16,0 0-262-16,0 0-128 15,0 0-127-15,5 39 0 16,-5-2 0 0,0 5 0-16,0 4 0 15,0 3 0-15,0-3 0 16,0 0 0-16,0-9 0 15,0-4 0-15,0-8 0 16,5-11 0-16,-1-3 0 16,-2-9 0-16,0-2-129 15,11-6-354-15,-1-13-315 0,1-2-720 0</inkml:trace>
  <inkml:trace contextRef="#ctx0" brushRef="#br0" timeOffset="43689.72">9643 8971 1294 0,'0'0'1015'0,"0"0"-648"0,0 0 18 16,0 0 105-16,0 0-271 15,0 0-63-15,0 0-68 16,-22-16-40-16,-3 28-14 16,-2 6-34-16,0 7 0 15,6 3 0-15,5-1 0 31,9 4 0-31,7-3 0 0,0-4 0 16,15-3 0-16,12-6 0 16,4-8 0-16,10-4 0 15,-1-3 0-15,2 0 0 16,1-12 0-16,-3-8 0 0,-3-4 0 16,0-3 0-1,-11-1 0-15,-8 2 0 0,-12 5 0 16,-6 0 0-16,0 1 0 15,-8 4 0-15,-15 2 0 16,-6 4 0-16,-4 4 0 16,-5 1 0-16,-20 5-102 0,9 0-645 15,9-3-776-15</inkml:trace>
  <inkml:trace contextRef="#ctx0" brushRef="#br0" timeOffset="44511.58">9708 8382 1152 0,'0'0'1027'16,"0"0"-415"-16,0 0-279 16,0 0 21-16,0 0-87 15,0 0-80-15,0 0-23 16,-12-45-164-16,1 45 0 16,-4 0 0-16,-5 0 0 15,-3 0 0-15,-4 12 0 0,-2 3 0 16,2 3 0-16,8 2 0 15,1 2 0-15,9 2 0 16,9 2 0-16,0 2 0 16,2-4 0-16,23-2 0 15,4-6 0-15,0-4 0 0,2-8 0 32,-2-4 0-32,0 0 0 0,5 0 0 15,-10-11 0-15,2-6 0 16,-10-3 0-16,-1 2 0 15,-1 1 0-15,-9-2 0 16,-1 3 0-16,-4 2 0 16,0 2 0-16,0 3 0 15,0 6 0-15,0 3 0 0,0 0 0 16,0 0 0-16,2 2 0 16,2 13 0-16,6 9 0 15,1 5 0-15,-3 1 0 16,6 3 0-16,-3-1 0 15,-2-3 0-15,-2-2 0 16,0-6 0-16,-3-5 0 0,-2-3 0 31,0-5 0-31,-2-6 0 16,0-2 0-16,0 0 0 16,0 0 0-16,0 0 0 0,0 0 0 15,0 0 0-15,0 0 0 16,-8 0 0-16,-3 0-230 15,-3 0-934-15</inkml:trace>
  <inkml:trace contextRef="#ctx0" brushRef="#br0" timeOffset="45002.86">10474 8932 130 0,'0'0'1946'0,"0"0"-1230"0,0 0-362 15,0 0 18-15,0 0-101 16,0 0-92-16,0 0-51 16,-29 12-128-16,0 11 0 15,2 7 0-15,-2 2 0 0,0 4 0 16,10 0 0-1,-6-1 0-15,11-5 0 0,-1-7 0 16,1-2 0 0,10-9 0-16,-5-6 0 15,9-2 0-15,0-4 0 0,0 0 0 16,-2 0 0-16,2 0 0 16,-2-8 0-16,2-13-140 15,0 2-441-15,0-1-390 0</inkml:trace>
  <inkml:trace contextRef="#ctx0" brushRef="#br0" timeOffset="45289.96">10254 8961 1637 0,'0'0'660'0,"0"0"-287"15,0 0 131-15,0 0-197 0,0 0-61 16,0 0-33-16,0 0-57 15,60 31-156-15,-35-10 0 16,-4 7 0-16,6 2 0 0,0 0 0 16,-4 0 0-1,-1-4 0-15,-7-1 0 0,-2-4 0 32,1-6 0-32,-7-3 0 0,-3-4 0 15,-4-4 0-15,0-2 0 16,0-2 0-16,0 0 0 15,0 0 0-15,0 0 0 16,0 0-84-16,-11-12-609 16,0 0-676-16</inkml:trace>
  <inkml:trace contextRef="#ctx0" brushRef="#br0" timeOffset="46174.22">10914 8857 1620 0,'0'0'801'0,"0"0"-434"15,0 0-29-15,0 0-44 16,0 0-81-16,0 0-18 16,0 0-48-16,0-60-26 15,9 48-121-15,8-3 0 0,3 6 0 16,7 1 0-16,0 2 0 15,0 3 0-15,0 3 0 16,-1 0 0-16,-4 0 0 16,3 7 0-16,-7 3 0 15,-3 2 0-15,-4 2 0 16,-6 0 0 0,-5 0 0-16,0 2 0 15,0 2 0-15,-18 0 0 16,-9 4 0-16,-4 2 0 15,-9 0 0-15,-3 0 0 16,1 0 0-16,5-2 0 0,-1 3 0 16,6-6 0-1,6 3 0-15,3-3 0 0,13-1 0 0,0 0 0 16,6-4 0-16,4 1 0 16,0 0 0-16,0-1 0 15,0-4 0-15,4 0 0 16,8-2 0-16,1 0 0 15,5-4 0-15,-1 0 0 16,10-2 0-16,0-2 0 0,0 0 0 16,-5 0 0-16,2 0 0 15,-6-4 0-15,-3-6 0 16,-3 0 0-16,-1-2 0 16,-7 0 0-16,4-4 0 15,-6 0 0-15,-2 0 0 31,0-5 0-31,0 3 0 0,-10-1 0 16,-3 1 0-16,-3-3 0 16,-1 1 0-16,-3 3 0 15,-1-4 0-15,2 1 0 16,-4 0 0-16,10 4 0 0,-3 0 0 16,8 2 0-1,-1 5 0-15,4 0 0 0,-2 4 0 0,5 0 0 16,-2 1 0-1,-3 1 0-15,3 0 0 0,-10 1-228 16,3 0-625 0,3 0-962-16</inkml:trace>
  <inkml:trace contextRef="#ctx0" brushRef="#br0" timeOffset="46712.2">11546 8906 1650 0,'0'0'719'0,"0"0"-336"16,0 0-17-16,0 0-62 15,0 0-79-15,0 0-84 16,0 0-20-16,-8 31 66 16,-3-3-187-16,-5 4 0 15,-4 5 0-15,4-2 0 0,-6 4 0 16,2-5 0-16,-7-2 0 15,7-6 0-15,0-4 0 16,0-9 0-16,2-4 0 16,5-4 0-16,1-5 0 15,6 0-132-15,-1-9-357 16,5-7-198 0,0-2-557-16</inkml:trace>
  <inkml:trace contextRef="#ctx0" brushRef="#br0" timeOffset="46974.89">11377 8939 1345 0,'0'0'696'0,"0"0"-316"16,0 0 115-16,0 0-122 0,0 0-84 0,0 0-118 16,0 0-25-16,56 18 55 0,-32 10-201 31,3 2 0-31,0 6 0 15,0-2 0-15,-5 0 0 16,1-1 0-16,-6-8 0 16,-3-2 0-16,-3-5 0 15,-5-8 0-15,-4-3 0 16,3-4 0-16,-3-3-18 16,5 0-240-16,-5-10-387 15,9-8-517-15</inkml:trace>
  <inkml:trace contextRef="#ctx0" brushRef="#br0" timeOffset="47258.87">11876 8821 1258 0,'0'0'1087'0,"0"0"-708"16,0 0-14-16,0 0 108 0,0 0-197 15,0 0-103-15,0 0-88 0,0 7-85 16,0 28 0-16,-2 8 0 15,-2 2 0-15,-3 1 0 16,5 0 0-16,0-6 0 16,0-4 0-16,0-5 0 15,-4-9 0-15,6-5 0 32,0-3 0-32,0-7 0 0,0-3 0 15,0-4-57-15,0 0-279 16,0-6-308-16,0-11-843 0</inkml:trace>
  <inkml:trace contextRef="#ctx0" brushRef="#br0" timeOffset="47690.18">12362 8951 1071 0,'0'0'1412'0,"0"0"-1075"16,0 0-171-16,0 0 79 15,0 0-5-15,0 0-89 16,0 0-56-16,-40-2-19 0,16 14 11 16,-10 6-24-16,10 2-10 15,-1 3-7-15,1 1-35 16,8-1-2-16,3 4-9 16,11-4 7-16,2 2-7 15,0-5 0-15,13-4 0 31,14-5 13-31,6-2-13 0,7-6 14 16,5-3-14-16,-1 0 0 16,-1-3 0-16,1-11 0 15,-1-4 0-15,-7-6 0 16,-3-1 0-16,-8 0 0 16,-8 0 0-16,-5 4 0 15,-8-2 0-15,-4 4 0 0,0 1 0 16,-4 1 0-16,-12 3 0 15,-7 4 0-15,2 2 0 16,-6 1 0-16,-7 7 0 0,-6-2-278 16,4 2-654-16,5 0-647 15</inkml:trace>
  <inkml:trace contextRef="#ctx0" brushRef="#br0" timeOffset="48410.44">12398 8548 933 0,'0'0'706'0,"0"0"-151"15,0 0-220-15,0 0-19 0,0 0-50 16,0 0-57-16,0 0-33 15,0 0-5-15,7 0-52 16,8 0-31-16,6 0 2 16,3 0-36-16,3 0-12 15,1 0-6-15,1 0-36 16,-2 0 0 0,-9 0 0-16,0 0 0 15,-9 0 0-15,-2 0 0 16,-5 0 0-16,-2 0 0 15,0 0 0-15,0 0 0 16,-11 0 0-16,-14 0 0 0,-4 2 0 16,-2 5 0-16,-4-4 0 15,6 1 0-15,4 1 0 0,7-4 0 16,9-1 0-16,5 0 0 16,2 0 0-16,2 0-23 15,0 0-56-15,0 0-94 16,2 0-190-16,20 0-210 15,2-6-149-15,-1-3-334 0</inkml:trace>
  <inkml:trace contextRef="#ctx0" brushRef="#br0" timeOffset="49143.06">12835 8354 1739 0,'0'0'576'0,"0"0"-343"15,0 0 65-15,0 0 16 16,0 0-88-16,0 0-67 0,0 0-48 16,0-21-48-16,0 21 0 15,0 0-38-15,0 14 4 0,0 4 22 16,0 3-33-1,0 5 1-15,0 1-13 0,0-1 5 16,-4 1-5-16,4-3-6 16,0-2 2-16,0-5 11 15,0-3-7-15,2-5-6 32,9-3 7-32,3-4-6 0,-1-2 19 15,3 0-7-15,1 0-1 16,-1-4 20-16,-1-8 11 15,-1-1-43-15,-1-4 0 16,-4 3 0-16,-5-1 0 16,-1 1 0-16,-3-1 0 15,0 3 0-15,0 2 0 0,0 3 0 16,0 2 0-16,0 3 0 16,0 2 0-16,0 0 0 15,0 0 0-15,0 0 0 16,0 0 0-16,0 0 0 15,0 0 0-15,0 0 0 0,0 0 0 16,0 0 0-16,0 0 0 0,0 2 0 16,0 3 0-1,0 0 0-15,2 2 0 0,3 6 0 16,-3 1 0-16,0 5 0 16,0 6 0-16,-2-1 0 15,0 5 0-15,0-1 0 31,0 2 0-31,0-1 0 0,0 0 0 16,0-5 0-16,0-2 0 16,0-8 0-16,0-6 0 15,0-2 0-15,0-6 0 16,0 0 0-16,0 0 0 16,0 0 0-16,0 0 0 15,0 0 0-15,0-9 0 0,-13-10-222 16,-3 3-638-16,-4-2-1663 0</inkml:trace>
  <inkml:trace contextRef="#ctx0" brushRef="#br0" timeOffset="51427.34">12322 9436 1182 0,'0'0'344'15,"0"0"-229"-15,0 0 26 31,0 0 91-31,0 0-60 0,0 0-13 16,0 0-39-16,-107 4-28 16,78-1 19-16,0 0-22 15,-7-1-17-15,5 0-24 16,-9 3-26-16,5-3 18 16,-3 1-13-16,7-1-9 15,2 1 11-15,2-3-28 0,0 0 13 16,3 0-14-16,-3 0 9 15,-2 0-8-15,0 0 0 16,-5 0-1-16,5 0 3 16,-2 0-2-16,4 0-2 0,-2 2 1 15,2-2-7-15,6 0 7 32,-2 0 0-32,1 0 0 0,-1 2 5 15,-3-2-5-15,6 0 0 16,-7 2 0-16,0-2-3 15,-4 1 3-15,2 1 0 16,0-2 0-16,0 2 5 16,4 1-5-16,-1-3 0 15,8 2 0-15,0-2-1 0,-4 0 1 16,6 0 0-16,-6 2 0 16,0-2 4-16,-5 2-4 15,-2-1 0-15,2-1-1 16,-2 3 1-16,5-3 1 15,-3 0-1-15,3 0 0 16,4 0 14-16,-1 0-13 0,4 0-1 16,-1 0 0-16,-3 0-3 31,4 0 2-31,-3 0 2 0,-3 0-1 16,-4 0 3-16,8 0-3 15,-6 0 0-15,0 0 0 16,3 0 0-16,0 0 0 15,2 0 0-15,-3 0 1 16,8 0 3-16,-3 0-3 0,3 0-2 16,-1 0 1-16,3 0-4 15,-1 0 4-15,1 0 1 16,-5 0 6-16,-4 0 7 16,2 0-13-16,-5 0-1 15,-2 0 0-15,8 0 1 0,-4 0-1 16,9 0 1-16,-1 0 5 15,1 0 16-15,1 0-14 16,3 0 8-16,-9 0 4 16,1 0-14-16,-6 0 1 15,6 0-6-15,-4 0 1 16,4 0 5 0,0 0-1-16,5 0-6 15,-1 0 6-15,-1 0-6 16,-1 0 23-16,-3 0-2 15,-2 0-6-15,-1 0-8 16,-3 0-6-16,1 0-2 0,2 0 1 16,-1 0-3-1,3 0 3-15,0 0 0 0,0 0 1 16,3 0 20-16,-4 0-20 16,3 0 11-16,-1 0-1 0,-4 0-5 15,-4 0 1-15,7 0-6 16,-4 0 5-16,4 0-3 15,-1 0-1-15,6 0-2 16,-3 0 29-16,3 1-20 0,-3 2 12 16,-3-2-4-16,2 2 14 15,-4-1-7-15,-4 0-24 16,5 0 2-16,0-2-2 16,4 3 1-16,0-3-1 15,5 2 0-15,0-2 1 31,-3 0 15-31,3 0-15 0,-5 0 5 16,-1 0-6-16,4 0 9 16,-5 0-6-16,3 0-2 15,-4 0 5-15,-1 0 15 16,2 0-19-16,-2 0 16 0,-1 0-12 16,3 0-5-16,-2 0 12 15,6 0-12-15,-3 0 15 16,-2 0 0-16,1 0-15 15,-3 0 11-15,6 0-1 0,-3 0-11 16,0 0 33-16,0 0-25 16,-3 0 8-16,-6 0 2 15,0 0-18-15,-2 0 8 32,-4 0 4-32,-1 0-11 0,5 0 20 15,4 0-12-15,7 0 5 16,7 0 23-16,-1 0 1 15,5 0 4-15,-4 0-12 16,4 0-15-16,-2 0 12 16,2 0-12-16,3 0-2 15,-2 0 7-15,6 0-20 0,0 0 13 16,2 0 7-16,0 0-7 16,0 0 17-16,0 0-18 15,0 0-3-15,0 0-9 16,0 0 0-16,0 0 0 15,0 0-15-15,2 0-111 16,21 0-138-16,-3 0-327 0,-3 0-428 0</inkml:trace>
  <inkml:trace contextRef="#ctx0" brushRef="#br0" timeOffset="52412.01">9351 9849 1307 0,'0'0'722'0,"0"0"-211"15,0 0-207-15,0 0-52 16,0 0-64-16,0 0-63 0,0 0-5 16,20-46-37-16,-5 39-2 15,6 0 18-15,1 2-53 16,2 5 2-16,1 0-10 16,4 0-22-16,-2 2 32 15,-3 10-12-15,-1 4-13 0,-8 3 18 31,-4 2-33-31,-6-1-8 16,-5 1 0-16,0 2 0 16,-12-2 0-16,-7-2 0 15,-6-3 0-15,-2-2 0 0,7-5 0 16,5-2 0-16,5-3 0 16,6-1 0-16,2-3 0 15,2 0 0-15,0 0 0 0,0-3 0 16,9-3 0-16,11-2 0 15,2 2 0-15,7 3 0 16,0 3 0-16,5 0 0 16,-1 0 0-16,-2 0 0 15,-2 12 0-15,-2 5 0 32,-10 1 0-32,-3 2 0 0,-1 2 0 15,-11 2 0-15,-2 2 0 16,0 0 0-16,0 0 0 15,-15-4 0-15,-7-1 0 16,-3-4 0-16,-2-2 0 16,-1-5 0-16,-3-4 0 15,-1-5 0-15,-2-1 0 0,11 0 0 16,-4 0 0-16,4-10 0 16,7-4 0-16,1-1 0 15,4-4 0-15,2 3 0 0,2-2 0 16,7 2 0-16,0 0-60 15,36-4-534-15,1 6-145 16,4 0-513-16</inkml:trace>
  <inkml:trace contextRef="#ctx0" brushRef="#br0" timeOffset="52728.26">10441 9902 2004 0,'0'0'675'15,"0"0"-315"-15,0 0 109 16,0 0-230-16,0 0-64 16,0 0-1-16,0 0-174 15,-67 95 0-15,45-58 0 0,-3 3 0 16,0-1 0-16,6-2 0 15,1-5 0-15,3-2 0 16,3-7 0-16,3-9 0 16,5-5 0-16,2-4 0 0,2-5 0 15,0 0 0-15,-5 0 0 32,5-2-8-32,0-20-362 0,0 4-343 15,0-3-450-15</inkml:trace>
  <inkml:trace contextRef="#ctx0" brushRef="#br0" timeOffset="53011.17">10238 9946 1650 0,'0'0'606'16,"0"0"-237"-16,0 0 164 16,0 0-189-16,0 0-84 15,0 0-43-15,0 0-100 16,85 68-117-16,-63-32 0 15,-2 0 0-15,-4 2 0 16,-3-3 0 0,-4-4 0-16,-2-4 0 15,-5-5 0-15,0-5 0 16,0-5 0-16,-2-3 0 16,0-4 0-16,0-5 0 15,5 0 0-15,4-3-288 0,2-13-544 16,2-4-847-16</inkml:trace>
  <inkml:trace contextRef="#ctx0" brushRef="#br0" timeOffset="53275.43">10759 9914 2169 0,'0'0'639'15,"0"0"-371"-15,0 0-18 0,0 0 93 16,0 0-137-16,0 0-70 15,0 0-51-15,-2 97-85 16,-9-53 0-16,7 2 0 16,-8-3 0-16,8 2 0 15,0-5 0-15,-1-6 0 16,3-4 0 0,2-9 0-16,-2-4 0 15,2-9 0-15,0-7 0 16,0-1-41-16,0-3-335 0,0-15-488 15,0-2-741-15</inkml:trace>
  <inkml:trace contextRef="#ctx0" brushRef="#br0" timeOffset="53728">11016 10062 2076 0,'0'0'631'0,"0"0"-338"16,0 0 187-16,0 0-162 15,0 0-127-15,0 0-84 16,0 0-107 0,-40 24 0-16,24 0 0 15,1 2 0-15,-1 0 0 16,5 2 0-16,7 1 0 16,4-4 0-16,0-1 0 15,0-1 0-15,4-5 0 16,16-4 0-16,2-4 0 15,12-6 0-15,-1-4 0 0,0 0 0 16,4 0 0-16,-4-11 0 16,-4-4 0-16,-3-3 0 15,-6-5 0-15,3 0 0 16,-8 0 0-16,-1-1 0 16,-10 0 0-16,3 0 0 0,-7 3 0 15,0 3 0-15,0 1 0 0,-2 5 0 16,-11 4 0-16,-1 1 0 15,-6 2 0-15,4 1 0 16,-6 1 0-16,2 3 0 16,-2-1 0-16,1 1 0 15,4 0 0-15,1 0 0 32,-1 0-9-32,3 0-618 0,5 0-352 0</inkml:trace>
  <inkml:trace contextRef="#ctx0" brushRef="#br0" timeOffset="54559.99">11123 9823 1051 0,'0'0'729'0,"0"0"-158"16,0 0-115-16,0 0-129 16,0 0-54-16,0 0-53 15,0 0-65-15,16 0-56 0,4 0-32 16,4 0-32-16,5-4 5 16,-2 0-4-16,-5 3-16 15,1-2-3-15,-10 2-17 16,-7 1 0-16,-4 0 0 15,-2 0 0-15,0 0 0 16,0 0 0 0,-2 0 0-16,-15 0 0 15,-12 0 0-15,-11 5 0 16,-1 1 0-16,6 1 0 0,-1-3 0 16,12-1 0-1,3-1 0-15,13-2 0 0,1 0 0 16,7 0 0-16,0 0 0 15,0 0 0-15,0 0 0 16,0 0-206-16,27 0-315 0,-2-7-120 16,-4-2-499-16</inkml:trace>
  <inkml:trace contextRef="#ctx0" brushRef="#br0" timeOffset="55346">11560 9707 1729 0,'0'0'600'15,"0"0"-328"-15,0 0 89 16,0 0-73-16,0 0-95 15,0 0-37-15,0 0-41 16,15-20-49-16,-5 20-18 0,-4 0-22 16,3 0 1-16,0 0 3 15,-4 0-29-15,-1 0 9 16,-4 0-2-16,2 0-7 0,3 0 10 16,-3 0-11-16,-2 0 6 15,0 0-3-15,2 0-2 16,-2 0-1-16,0 0 0 15,0 0 1-15,2 0 2 16,0 0-2 0,3 0 5-16,0 0 10 15,-1 0-15-15,-2 0 0 16,7 0 3-16,-5 0-2 16,10 2 10-16,-3 3 3 15,5 0 7-15,-1 1 11 16,1 4-25-16,-3 1 11 15,-2 3-19-15,-7-2 0 0,2 1 0 16,-6 1 0-16,0 0 0 16,-14-1 0-16,-9 0 0 15,-8 0 0-15,0-1 0 16,0-2 0-16,5 0 0 0,3-5 0 16,9 2 0-1,8-2 0-15,4-5 0 0,-3 0 0 16,5 0 0-16,0 0 0 15,0 0 0-15,0 0 0 0,0 0 0 16,13 0 0-16,8 2 0 16,1 1 0-16,7-3 0 15,0 2 0-15,0-2 0 32,0 2 0-32,-5-2 0 0,-6 0 0 15,-5 0 0-15,-1 0 0 16,-8 0 0-16,1 0 0 15,-3 0 0-15,-2 0 0 16,0 0 0-16,0 0 0 16,0 0 0-16,0 0 0 15,0 0 0-15,0 0 0 0,0 0 0 16,0 0-249-16,-9 0-479 16,-3 0-620-16</inkml:trace>
  <inkml:trace contextRef="#ctx0" brushRef="#br0" timeOffset="55677.15">12077 9659 1940 0,'0'0'559'16,"0"0"-348"-16,0 0 11 15,0 0 76-15,0 0-76 0,0 0-47 16,0 0-26-16,52 56 5 16,-41-24-35-16,-5 5-72 15,-6 7-47-15,0 6 0 16,0 4 0-16,-11 8 0 16,-5 1 0-16,-3 0 0 15,-6-1 0-15,-4-5 0 0,0-5 0 16,0-10 0-16,0-8 0 15,0-12 0-15,-11-12 0 16,9-4-508-16,2-6-638 0</inkml:trace>
  <inkml:trace contextRef="#ctx0" brushRef="#br0" timeOffset="56261.81">9181 9881 1177 0,'0'0'677'15,"0"0"-332"-15,0 0-42 0,0 0-8 16,0 0-8-16,0 0-14 15,0 0-63-15,-86 113-27 16,53-61-35-16,0 8-56 16,10 9-20-16,2-1-38 15,13-2-34-15,8-3 0 32,0-8 0-32,8-6 0 0,19-8 0 15,2-7 0-15,15-3 0 16,-8-12-293-16,-4-9-832 0</inkml:trace>
  <inkml:trace contextRef="#ctx0" brushRef="#br0" timeOffset="57215.31">12730 9707 1780 0,'0'0'904'0,"0"0"-556"16,0 0-58-16,0 0-83 15,0 0-96-15,0 0-35 0,0 0 11 16,-24-16-16-16,24 10 10 16,0 1-21-16,0-2-18 15,0 2-3-15,13-2-39 16,-2 3 0-16,5 3 0 15,1-2 0-15,4 3 0 16,-1 0 0 0,-5 0 0-16,1 4 0 15,-5 7 0-15,-7 3 0 16,4-2 0-16,-6 8 0 16,-2 1 0-16,0 4 0 15,-2-1 0-15,-12 2 0 0,-1-1 0 16,-1-2 0-16,3 0 0 15,1-9 0-15,1-2 0 0,9-3 0 16,0-6 0-16,2 2 0 16,0-3 0-16,0-1 0 15,6-1 0-15,13 0 0 16,2 0 0-16,6 0 0 16,2 0 0-16,0 0 0 15,-2-3 0 1,-2-3 0-16,-8 2 0 15,-1 0 0-15,-5 1 0 16,-5 3 0-16,-6-1 0 16,3 1 0-16,-3 0 0 15,0-2 0-15,0 2 0 16,0-2 0-16,0-2-144 16,-9-2-500-16,-6-5-801 0</inkml:trace>
  <inkml:trace contextRef="#ctx0" brushRef="#br1" timeOffset="63317.39">16881 4860 2148 0,'0'0'757'0,"0"0"-510"0,0 0 17 16,0 0-39-16,0 0-77 16,0 0-23-16,-81 31-29 15,48-19-10-15,-7-1-86 16,-4 5 0-16,1-4 0 0,1-1 0 16,1-2 0-16,10-2 0 15,5-5 0-15,10 0 0 16,3-2 0-16,8 0 0 15,3 0 0-15,2 0 0 32,0 0 0-32,0 2 0 0,0-2 0 15,0 4 0-15,0 2 0 16,0 6 0-16,5 4 0 16,4 5 0-16,-3 8 0 15,7 3 0-15,-3 4 0 16,-2 4 0-16,1 2 0 15,1 2 0-15,-6 3 0 0,-2 0 0 16,-2 0 0-16,0-1 0 16,0-2 0-16,0-7 0 15,0-8 0-15,0-5 0 16,0-7 0-16,0-9 0 0,0-3 0 16,0-5 0-1,0 2 0 1,0-2 0-16,0 0 0 15,0 0 0-15,9 0 0 0,-1 0 0 16,13 0 0-16,3-7 0 16,10-5 0-16,1 2 0 15,6-2 0-15,-10 2 0 16,0 1 0-16,-7 4 0 16,-1 1 0-16,-9 0 0 0,-6 1 0 15,1 1 0-15,-7 2 0 16,-2 0 0-16,0 0 0 15,0 0 0-15,0 0 0 16,0-2 0-16,0 2 0 16,0-10 0-16,0 1-218 15,-2-3-810-15</inkml:trace>
  <inkml:trace contextRef="#ctx0" brushRef="#br1" timeOffset="63564.38">16868 5302 2002 0,'0'0'852'0,"0"0"-480"16,0 0 79-16,0 0-170 16,0 0-143-16,-152 35-138 15,105-16 0-15,1-1 0 16,1 0 0-16,7-4 0 15,11-2 0-15,9-4 0 0,5-2 0 16,11-4 0-16,2-2-84 16,13 0-529-16,7 0-387 0</inkml:trace>
  <inkml:trace contextRef="#ctx0" brushRef="#br1" timeOffset="63879.94">17198 5266 2138 0,'0'0'737'0,"0"0"-476"16,0 0-56-16,0 0 86 0,0 0-36 15,0 0-46-15,17 106-209 16,-6-57 0-16,5 6 0 0,-3 1 0 15,5 0 0-15,-2-8 0 16,-5-6 0-16,0-11 0 16,-7-9 0-16,4-10 0 15,-8-8 0-15,0-2 0 0,0-2 0 16,0 0 0-16,0 0 0 16,0-11 0-16,0-20-53 15,0 2-667-15,0 0-682 0</inkml:trace>
  <inkml:trace contextRef="#ctx0" brushRef="#br1" timeOffset="64380.3">17317 5300 1898 0,'0'0'671'15,"0"0"-349"-15,0 0 60 16,0 0-28-16,0 0-102 15,0 0-113-15,21-109-61 0,-1 105-78 16,9 4 0-16,7 0 0 16,-1 0 0-16,3 16 0 0,-7 2 0 15,-2 4 0-15,-13-1 0 16,-3 1 0-16,-13 2 0 16,0-2 0-16,-15 2 0 31,-12 0 0-31,-8 0 0 0,-4 0 0 15,-1-4 0-15,9-4 0 16,4-4 0-16,12-6 0 16,3-2 0-16,10-2 0 15,2 0 0-15,0-2 0 16,0 0 0-16,0 2 0 16,0 2 0-16,16 4 0 0,7 4 0 15,3 2 0-15,8 2 0 16,-1 2 0-16,7 2 0 15,-2-1 0-15,-5 0 0 16,-2 0 0-16,-2-3 0 16,-6-2 0-16,-10-7 0 15,-6 0 0-15,0-5 0 0,-7 0 0 16,0-2 0-16,0 0 0 16,0 0 0-16,0 0 0 0,0 0 0 15,-25 0 0-15,5-4 0 16,-6-10-829-16</inkml:trace>
  <inkml:trace contextRef="#ctx0" brushRef="#br1" timeOffset="65717.69">14765 5113 965 0,'0'0'411'0,"0"0"-116"0,0 0-30 0,0 0 38 31,0 0-7-31,0 0-66 0,-17-105-83 16,19 96-16-16,13 1-48 15,8 2-32-15,6 2-12 16,4 4-21-16,8 0 26 16,-1 0 4-16,-5 7-17 0,1 8 8 15,-7 5-14-15,-7 3-7 16,-9 6-3-16,-5 5-13 15,-8 4 8-15,0 6 0 16,-8 5-9-16,-9-1 10 0,-6 1-10 16,5 2-1-16,7-1 0 15,7-2 0-15,4 0-8 16,2-1 7-16,25-4-7 16,6-1 8-16,15-4 2 15,-2-1 5 1,1-5 2-16,-5 0-9 15,-2-2 7-15,-11 0-1 16,-4 0-5-16,-11 2 12 16,-6 0-12-16,-6 2 5 15,-2 2-6-15,0 1 1 16,0 3-1-16,0 2 1 16,0 1-1-16,0 4 9 0,0 2-9 15,5-3 0-15,13 2-1 16,6-2 3-16,5-2-2 15,7 0 0-15,2 0 1 0,-3-2 6 16,5 0-7-16,-9-1 0 16,-4 0-1-16,-4 4 2 15,-15-1-1 1,-1 0 1-16,-7 4 0 16,0 2 11-16,-13 2-12 15,-5 0 2-15,-2-2-2 16,6 1-2-16,6-8 2 15,1-2 0-15,7-4 1 16,0-3 9-16,0 3-10 16,7-1 0-16,6 0-1 0,-2 0 8 15,0 0-5-15,3 3-2 16,-3-3 0-16,-7 2 17 16,3 0-16-16,-5 3 5 15,-2-2 9-15,0 5-14 16,0-2 28-16,-2 4-17 15,-11 1 9-15,-3-1 3 0,-2 1-23 16,2 0 8-16,3-4 0 16,7 3-8-16,-2-3 13 15,8 1-7-15,0 0 10 16,0 3 19-16,12 0 0 0,8 2 21 16,-4 1 48-1,0-4-41 1,-1-2-27-16,-4-5-37 0,-2-8 0 15,0-6 0-15,-5-11 0 16,-4-7 0-16,0-7 0 16,0 0 0-16,0 0 0 15,0-2 0-15,-13-13 0 16,-7-19 0-16,-5 3-105 16,6-5-750-16</inkml:trace>
  <inkml:trace contextRef="#ctx0" brushRef="#br1" timeOffset="66796">17971 5390 1485 0,'0'0'821'0,"0"0"-349"31,0 0-154-31,0 0-1 0,0 0-87 15,0 0-53 1,11 2-35-16,5-2-8 0,1 0-134 16,10 0 0-16,2 0 0 0,0 0 0 0,0 0 0 15,-2-2 0-15,-7 2 0 32,-2 0 0-32,-7 0 0 0,-2 0 0 15,-7 0 0-15,0 0 0 16,3 0 0-16,-5 0 0 15,0 0 0-15,0 0-153 16,-13 8-322-16,-8 6-177 16,2 0-384-16</inkml:trace>
  <inkml:trace contextRef="#ctx0" brushRef="#br1" timeOffset="67096.7">17942 5657 1435 0,'0'0'783'32,"0"0"-294"-32,0 0-32 0,0 0-120 15,0 0-30-15,0 0-19 16,129 0-288-16,-100 0 0 16,0 0 0-16,-2 0 0 15,-7 0 0-15,0 0 0 16,-4-3 0-16,-5 2 0 15,-4 1 0-15,-5 0 0 0,0 0 0 16,-2 0 0-16,0 0 0 16,0 0 0-16,0 0 0 15,0 0 0-15,0-3 0 16,0-1-134-16,-4 0-492 16,-3-2-578-16</inkml:trace>
  <inkml:trace contextRef="#ctx0" brushRef="#br1" timeOffset="68149.92">19373 4904 1758 0,'0'0'870'16,"0"0"-369"-16,0 0-137 0,0 0-28 15,0 0-69-15,0 0-267 0,0 0 0 16,-138 31 0-16,100-24 0 15,-4 1 0-15,4-1 0 16,7-3 0-16,4-4 0 16,13 0 0-16,3 0 0 15,7 0 0 1,4 0 0-16,0 0 0 16,0 1 0-16,0 4 0 15,0 4 0-15,0 6 0 16,0 5 0-16,9 6 0 15,-3 4 0-15,4 4 0 16,-6 1 0-16,5 0 0 16,-5 2 0-16,0 2 0 0,-2 2 0 15,4 3 0-15,-6 4 0 16,0-4 0-16,0-1 0 16,0-6 0-16,0-9 0 15,0-8 0-15,0-6 0 16,0-6 0-16,4-4 0 15,0-1 0-15,7-3 0 0,3 0 0 16,9 0 0-16,0-3 0 16,4-6 0-16,2-1 0 0,-2-1 0 15,-4 1 0 1,-6 4 0-16,-5-1 0 0,-6 7 0 16,1-5 0-16,-1 1 0 31,-6 2 0-31,5-1 0 15,2-2 0-15,-5-5 0 0,7 0-663 16,-7-2-416-16</inkml:trace>
  <inkml:trace contextRef="#ctx0" brushRef="#br1" timeOffset="68413.32">19371 5317 1564 0,'0'0'1002'0,"0"0"-407"16,0 0-240-16,0 0-30 16,0 0-70-16,0 0-255 15,-123 23 0 1,86-9 0-16,-3-2 0 16,-1-3 0-16,8-1 0 15,4-1 0-15,6-2 0 0,12-5 0 16,7 0 0-1,4 0 0-15,11 0-209 0,11-7-382 16,7-6-436-16</inkml:trace>
  <inkml:trace contextRef="#ctx0" brushRef="#br1" timeOffset="68697.3">19645 5383 713 0,'0'0'1464'0,"0"0"-952"16,0 0-167-16,0 0 166 16,0 0-199-16,0 0-73 15,62 119-239-15,-50-87 0 16,-1 3 0-16,-5-5 0 16,3-5 0-16,-6-7 0 15,-1-7 0 1,-2-3 0-16,0-6 0 15,0-2 0-15,0 0 0 16,0 0 0-16,0 0 0 0,-9-2 0 16,-2-9 0-16,-2-15 0 15,8 2-669-15,0-3-589 0</inkml:trace>
  <inkml:trace contextRef="#ctx0" brushRef="#br1" timeOffset="69035.03">20079 5173 1681 0,'0'0'961'0,"0"0"-639"15,0 0-63-15,0 0 125 16,0 0-99-16,0 0-81 15,0 0-204-15,37 0 0 16,-22 0 0-16,10 0 0 16,-1 0 0-16,3-2 0 0,-3-3 0 15,-4-2 0-15,-4 1 0 16,-7 3 0-16,-5 3 0 16,-4-3 0-16,0 3 0 0,0 0 0 15,0 0 0-15,0 0 0 16,0 0 0-16,0 0 0 15,-15 0 0-15,-3 0-375 0,0 0-762 0</inkml:trace>
  <inkml:trace contextRef="#ctx0" brushRef="#br1" timeOffset="69866.93">21181 4640 1341 0,'0'0'1028'0,"0"0"-429"15,0 0-228 1,0 0 79-16,0 0-143 0,0 0-307 15,0 0 0-15,-4-2 0 16,-21 2 0-16,-2 0 0 16,-6 7 0-16,0-2 0 0,-3-1 0 15,7-2 0-15,7 1 0 16,1-3 0-16,8 0 0 16,9 0 0-16,4 0 0 15,0 0 0-15,0 5 0 16,0 2 0-16,0 2 0 15,9 7 0-15,-1 5 0 0,8 8 0 16,-1 3 0-16,4 4 0 16,-4 3 0-16,-1 4 0 15,-6 2 0-15,1 2 0 16,-5 4 0-16,-1-1 0 0,-3-3 0 16,0-4 0-16,0-5 0 31,0-6 0-31,0-10 0 15,0-5 0-15,0-9 0 0,0-4 0 16,0-4 0-16,0 0 0 16,0 0 0-16,0 0 0 15,7 0 0-15,-5 0 0 16,9 0 0-16,5 0 0 16,-1 0 0-16,12-4 0 0,2-3 0 15,0 0 0-15,0 0 0 16,0-1 0-16,-4 5 0 15,-6-2 0-15,-1 2 0 16,-5 1 0-16,-1 2 0 16,-10-2 0-16,-2 2 0 15,0-3 0 1,0 3 0-16,0-2 0 16,0 0 0-16,0-3 0 15,-4-10 0-15,-10 1-520 16,10-1-554-16</inkml:trace>
  <inkml:trace contextRef="#ctx0" brushRef="#br1" timeOffset="70120.16">21377 5027 884 0,'0'0'1609'0,"0"0"-1000"15,0 0-332-15,0 0 177 16,0 0-191-16,0 0-263 15,0 0 0-15,-123 24 0 0,79-12 0 16,-1 0 0-16,1 0 0 16,1-2 0-16,12 0 0 15,2-4 0-15,14-2 0 16,4-4 0-16,8 0 0 16,3 0-191-16,3 0-555 31,10 0-545-31</inkml:trace>
  <inkml:trace contextRef="#ctx0" brushRef="#br1" timeOffset="70666.43">21669 5143 1908 0,'0'0'800'16,"0"0"-549"-16,0 0-1 0,0 0 223 16,0 0-231-16,0 0-70 15,0 0-172 1,0-18 0-16,0 8 0 16,9-1 0-16,3 2 0 15,3 1 0-15,1 0 0 16,-1 4 0-16,1 0 0 15,-1 4 0-15,-4 0 0 16,-1 0 0-16,-6 0 0 16,-2 0 0-16,2 8 0 0,1 5 0 15,-5 4 0-15,0 3 0 16,0 1 0-16,0 2 0 0,-15 2 0 16,-6-2 0-1,3 1 0-15,1 1 0 0,1-4 0 16,3 0 0-16,4-4 0 15,7-4 0-15,2-7 0 16,0 0 0-16,0-4 0 16,4 0 0-16,11-2 0 0,6 0 0 15,-1 0 0 1,6 0 0-16,3-9 0 0,0 0 0 16,-2-3 0-16,-2 1 0 31,-7 1 0-31,-5 3 0 0,-2-2 0 15,-6 2 0-15,-1-6 0 16,-2 1-634-16,-2 2-627 0</inkml:trace>
  <inkml:trace contextRef="#ctx0" brushRef="#br1" timeOffset="71519.58">18314 7296 1817 0,'0'0'919'0,"0"0"-447"16,0 0-101-16,0 0-51 15,0 0-123-15,0 0-197 16,0 0 0-16,70-29 0 16,-53 20 0-16,-1 4 0 15,-3 1 0 1,-11 2 0-16,0 2 0 16,-2 0 0-16,0 0 0 15,-15 0 0-15,-14 0 0 16,-14 2 0-16,-7 6 0 15,-15 5 0-15,5-1 0 16,2 1 0-16,13-1 0 16,7-4 0-16,18-2 0 0,7-2 0 15,4-4 0-15,7 0 0 16,2 0 0-16,0 0 0 16,0 0 0-16,11 0 0 0,6-6 0 15,14-2 0 1,27 0-627-16,-4 1-261 0,-7 4-610 0</inkml:trace>
  <inkml:trace contextRef="#ctx0" brushRef="#br1" timeOffset="71782.39">18455 7455 225 0,'2'6'1475'16,"2"0"-852"-16,3 1-168 31,-5-3 37-31,-2 1-118 0,0 0-48 15,-17 0-200-15,-12 1-126 16,-7 2 0-16,1 0 0 16,-4 2 0-16,-1 1 0 15,9-4 0-15,0 2 0 16,4-5 0-16,12 0 0 16,3-4 0-16,8 0 0 0,2 0 0 15,2 0 0-15,0 0 0 16,0 0 0-16,24-8-185 15,10-6-497-15,-1 0-335 0</inkml:trace>
  <inkml:trace contextRef="#ctx0" brushRef="#br1" timeOffset="72298.2">18928 7261 2076 0,'0'0'633'0,"0"0"-400"16,0 0 125-16,0 0-33 0,0 0-106 15,0 0-64-15,0 0-58 16,-68-26-97-16,47 29 0 16,-4 9 0-16,0 3 0 15,5 1 0-15,0 2 0 16,9-1 0-16,2 4 0 15,5 2 0-15,4-2 0 0,0 1 0 16,0 0 0-16,4-2 0 16,11 0 0-16,1-2 0 15,11 1 0-15,2-6 0 16,2 1 0-16,7-5 0 0,-5-6 0 16,8-1 0-1,-10-2 0 1,-2 0 0-16,-5-2 0 15,-6-11 0-15,-3-4 0 0,-1-1 0 16,-3-4 0-16,-9-2 0 16,-2 2 0-16,0-4 0 15,0 2 0-15,-13 0 0 16,-7 1 0-16,-5 3 0 16,1 7 0-16,2 5 0 0,-5 2 0 15,0 4 0-15,-4 2 0 16,0 0 0-16,-3 0 0 15,1 0 0-15,-14 0 0 16,7-2-62-16,2-2-1065 0</inkml:trace>
  <inkml:trace contextRef="#ctx0" brushRef="#br1" timeOffset="73518.28">32088 4914 1024 0,'0'0'361'0,"0"0"-79"0,0 0 107 16,0 0 77-16,0 0-195 31,0 0-11-31,-18-25-35 0,18 25-17 15,0 0-49-15,0 0-49 16,0 0-47-16,0 3-47 16,0 14 14-16,0 4 6 15,0 8-18-15,10 0 6 16,0 6-7-16,-1-5 4 16,1-2 7-16,-6-5-20 0,-4-3 2 15,0-8 2-15,-4-5-4 16,-21-7 14-16,-13 0 6 15,-13 0-28-15,-12-5 0 16,-8-9 0-16,-5-1 0 16,-1-2 0-16,-8 0 0 15,-2-1 0 1,-7-2 0-16,-2-2 0 16,-5-2 0-16,-1 0 0 15,2-1 0-15,1 1 0 0,6 2 0 16,6 0 0-16,9 4 0 15,4 3 0-15,10-2 0 16,11 5 0-16,8 0 0 16,7 3 0-16,11 0 0 0,7 5 0 15,7 1 0-15,4-2 0 16,4 5 0-16,5-2 0 16,0 2 0-16,0 0 0 15,0 0-50-15,5 0-308 16,8 0-447-16,3-4-655 0</inkml:trace>
  <inkml:trace contextRef="#ctx0" brushRef="#br1" timeOffset="77270.58">27632 1133 1891 0,'0'0'596'0,"0"0"-349"0,0 0 11 16,0 0-45-16,0 0-61 31,0 0-11-31,-31-38-24 0,31 28-42 16,6 1-24-16,10 4 11 15,-1 0-28-15,6 5-13 16,-7 0 14-16,-1 0-28 15,-7 10 2-15,-4 6-7 16,-2 5-2-16,-6 5 22 16,-30-2 1-16,-15 4-5 0,-12-4 7 15,-8-1-19-15,5-9 6 16,8-3-9-16,10-7 3 16,19-4-6-16,12 0 24 15,13-8 22-15,-4-13-46 16,8-6 0-16,0-4 0 15,0-1 0 1,0 3 0-16,0 2 0 16,0 6 0-16,0 5 0 15,0 5 0-15,0 8 0 0,0 1 0 16,0 2 0-16,-10 0 0 16,-11 0 0-16,-6 12 0 15,4 10 0-15,-4 6 0 16,0 4 0-16,11 2 0 0,3 2 0 15,-1 0 0-15,5 0 0 16,1-4 0-16,-6 0 0 16,-6-2 0-16,-2-8 0 15,-9-1 0-15,-7-6 0 16,-1-4 0-16,4-1 0 16,-3-2 0-16,9-4 0 0,4-2 0 15,8-2 0-15,5 0 0 16,8 0 0-16,2-13-233 15,2-2-901-15</inkml:trace>
  <inkml:trace contextRef="#ctx0" brushRef="#br1" timeOffset="77486.73">26832 1129 2212 0,'0'0'856'0,"0"0"-474"0,0 0 97 15,0 0-312 1,0 0-167-16,0 0 0 0,0 0 0 16,2 16 0-16,5 3 0 0,-5 4 0 15,0 1 0-15,0-2 0 16,-2 0 0-16,0 0-159 16,0-3-698-16,0-10-1230 0</inkml:trace>
  <inkml:trace contextRef="#ctx0" brushRef="#br1" timeOffset="78439.19">26299 1434 72 0,'0'0'2741'0,"0"0"-2088"16,0 0-358-16,0 0 40 0,0 0-335 15,0 0 0-15,-11-124 0 16,11 89 0-16,11-2 0 16,1-2 0-16,-2-1 0 15,4 2 0-15,-1 4 0 16,-2 3 0-16,-1 7 0 0,-6 8 0 16,0 5 0-16,3 4 0 15,-5 7 0-15,2 0 0 0,6 0 0 16,3 0 0-16,5 12 0 15,7 3 0-15,-6 2 0 16,6 1 0-16,-3 0 0 16,0 3 0-16,-6-3 0 31,-5-2 0-31,-4-1 0 0,-7 1 0 16,0 0 0-16,-5 1 0 15,-24 1 0-15,-11 2 0 16,-14 2 0-16,-12 0 0 15,-5 0 0-15,-10-2 0 16,8-2 0-16,11-6 0 16,6-5 0-16,13-6 0 0,17-1 0 15,8 0 0-15,5-15 0 16,1-6 0-16,10-3 0 16,2-2 0-16,0-2 0 15,0 4 0-15,16 0 0 16,-1 7 0-16,5 1 0 0,0 7 0 31,0 5 0-31,-4 4 0 16,-3 0 0-16,-4 0 0 0,-4 6 0 15,-5 8 0-15,0 6 0 16,-3 2 0-16,-16 0 0 16,-17 2 0-16,-5-4 0 15,-3-1 0-15,-3-7 0 16,3-1 0-16,8-7 0 0,12-4 0 15,3 0 0-15,10-4 0 16,5-14 0-16,3-6 0 16,3-6 0-16,0 0 0 15,0-4 0-15,0 6 0 16,0 2 0-16,0 4 0 16,-2 5 0-16,-7 6 0 0,-2 1 0 15,-5 2 0-15,-1 1 0 16,-12 3 0-16,-7 3 0 15,0 1 0-15,-6 0 0 16,2 1 0-16,7 11 0 16,4 0 0-16,4 2 0 15,9 1 0 1,7 1 0-16,9-1 0 16,0 4 0-16,5 1 0 0,15-1 0 15,7-2 0-15,4-2 0 16,5-3 0-16,-3-7 0 15,7-3 0-15,-2-2 0 16,4 0 0-16,0-10 0 16,8-8 0-16,14-12 0 0,-10 3-460 15,-10 2-753-15</inkml:trace>
  <inkml:trace contextRef="#ctx0" brushRef="#br1" timeOffset="78669.95">25985 874 2372 0,'0'0'744'0,"0"0"-413"16,0 0 17-16,0 0-127 16,0 0-141-16,0 0-80 15,0 0 0-15,6 107 0 16,-1-80 0-16,-5-5 0 0,0-4 0 15,0-2 0-15,0-6 0 16,0-6-333-16,0-1-549 16,0-3-879-16</inkml:trace>
  <inkml:trace contextRef="#ctx0" brushRef="#br1" timeOffset="78870.06">26116 740 1883 0,'0'0'1260'0,"0"0"-739"16,0 0-89-16,0 0-432 16,0 0 0-16,0 0 0 31,0 0 0-31,-17-13 0 0,7 13 0 16,-1 0 0-16,-4 0 0 15,-19 13-8-15,6 0-662 16,-3-2-477-16</inkml:trace>
  <inkml:trace contextRef="#ctx0" brushRef="#br1" timeOffset="79054.42">25626 860 1687 0,'0'0'922'0,"0"0"-385"0,0 0 17 16,0 0-158-16,-156 8-396 15,112-4 0-15,1-2 0 16,7 1 0-16,12 2 0 15,6 1 0 1,13 2 0-16,5 8 0 16,12-2-920-16,5-2-1932 15</inkml:trace>
  <inkml:trace contextRef="#ctx0" brushRef="#br1" timeOffset="80040.16">25269 894 1699 0,'0'0'703'0,"0"0"-164"15,0 0-51-15,0 0-162 16,0 0-85-16,0 0-141 15,0 0-100-15,-96-8 0 16,67 22 0-16,0 4 0 16,5 4 0-16,4 5 0 0,6 0 0 15,8 4 0-15,1-1 0 16,5-4 0-16,0-6 0 16,11-4 0-16,14-6 0 15,2-4 0-15,2-3 0 16,2-3 0-16,-2 0 0 15,-4 0 0 1,-8 0 0-16,-3 0 0 16,-8 0 0-16,-4-1 0 15,3-1 0-15,-5 2 0 16,0 0 0-16,-5 0 0 0,-14 2 0 16,-15 9 0-16,-15 7 0 15,-11 3 0-15,-2 0 0 16,-5-1 0-16,9-5 0 0,13-4 0 15,14-6 0-15,6-5 0 16,12 0 0-16,9-16 0 16,-3-8 0-16,2-2 0 15,5-1 0-15,0 8 0 16,0 5 0-16,0 5 0 16,0 8 0-16,0 1 0 0,0 0 0 31,0 10 0-31,0 10 0 15,0 4 0-15,0 2 0 16,-4-1 0-16,-21 1 0 0,-3-5 0 16,-1-3 0-16,-2-8 0 15,4-4 0-15,6-6 0 16,11 0 0-16,-2-2 0 16,5-14 0-16,3-6 0 15,2-4 0-15,-2-2 0 16,-1 0 0-16,0 3 0 0,3 10 0 15,2 3 0-15,-2 10 0 16,2 2 0-16,0 2 0 16,0 20 0-16,-5 8 0 0,-1 6 0 15,-12 2 0-15,-7 1 0 16,-8-4 0-16,-7-5 0 16,-4-5 0-16,-8-8 0 15,7-5 0-15,7-8 0 16,7-4 0-16,14 0 0 31,17-18 0-31,0-8-324 0,13-4-892 0</inkml:trace>
  <inkml:trace contextRef="#ctx0" brushRef="#br1" timeOffset="80239.92">24718 856 1182 0,'0'0'1997'0,"0"0"-1406"16,0 0-265-16,0 0-326 16,0 0 0-16,0 0 0 0,0 0 0 15,0-5 0-15,0 10 0 16,-8 7 0-16,-23 18 0 16,4-2 0-16,-7-2-775 0</inkml:trace>
  <inkml:trace contextRef="#ctx0" brushRef="#br1" timeOffset="80571.32">23968 1074 2090 0,'0'0'651'0,"0"0"-378"16,0 0 36-16,0 0 7 16,0 0-61-16,0 0-53 15,0 0-202-15,44 117 0 16,-44-77 0-16,-15-2 0 31,-28 0 0-31,-11-1 0 0,-8-8 0 16,-7-4 0-16,2-11 0 15,1-14-23-15,10 0-523 16,18-3-394-16</inkml:trace>
  <inkml:trace contextRef="#ctx0" brushRef="#br1" timeOffset="81071.35">24215 696 199 0,'0'0'2282'16,"0"0"-1793"-16,0 0-355 16,0 0 128-16,0 0 37 0,0 0-92 15,0 0-89-15,-122 6-12 16,50 9-106-16,-12 8 0 15,-15 3 0-15,-1 1 0 16,0 6 0-16,6 1 0 0,16 0 0 16,20-2 0-16,16-2 0 31,17-2 0-31,21 1 0 16,4-5 0-16,6-1 0 0,19-5 0 15,0 1 0-15,-8-10 0 16,-3-2 0-16,-10-3 0 15,-4-4 0-15,0 0 0 16,0 0 0-16,-9-2 0 16,-15-8 0-16,-13 0 0 0,0-2 0 15,-3 2 0-15,-2 0 0 16,3 3 0-16,8 3 0 16,4 4 0-16,10 0 0 15,3 0 0-15,10 14 0 16,2 15 0-16,2 5 0 15,0 10 0 1,0 2 0-16,6 2 0 16,4 0 0-16,-6-4 0 15,-4 6 0-15,-2-11-466 16,-14-13-1234-16</inkml:trace>
  <inkml:trace contextRef="#ctx0" brushRef="#br1" timeOffset="81455.81">22775 1006 1778 0,'0'0'789'16,"0"0"-192"-16,0 0-85 31,0 0-92-31,0 0-420 0,0 0 0 16,0 0 0-16,0-23 0 15,0 45 0-15,4 10 0 16,8 5 0-16,-6 6 0 15,5-5 0-15,-6-2 0 0,2-8 0 16,-5-6 0-16,0-6 0 16,-2-9 0-16,0-7-104 15,-2 0-452-15,-16-5-351 0</inkml:trace>
  <inkml:trace contextRef="#ctx0" brushRef="#br1" timeOffset="82202.83">22604 680 993 0,'0'0'1569'0,"0"0"-1062"0,0 0-236 16,0 0 49-16,0 0-95 16,0 0-102-16,0 0-75 15,-119-23-30-15,101 47 4 16,5 8-22-16,6 7 0 0,2 2 0 15,5 2 0-15,0-5 0 16,10-2 0-16,14-8 0 16,-2-4 0-16,7-7 0 15,-2-8 0-15,-2-3 0 16,-12-2 0-16,-1-4 0 0,-8 0 0 16,-4 0 0-16,0 0 0 15,-16 0 0-15,-11 0-23 16,-15 0-8-16,-7 0-17 0,-14 0 21 15,1 0-3-15,-5 8 7 16,9 4 17-16,12-2-10 16,5-1 14-16,16-4-5 31,17-1-11-31,6-2 17 0,2-2 1 16,4 3 0-16,23 1 7 15,4-3-1-15,12 6-4 16,-1-1-2-16,2-1 1 15,-11 6 7-15,2-1 8 16,-16 0 11-16,-1 2 3 16,-9 0-21-16,-7-2 0 0,-2 4-1 15,-2 0 2-15,-21 4 7 16,-8 2-1-16,-9-2-1 16,-6 2-1-16,-3-4-14 15,-5-2 6-15,-4-2 1 16,7-4-5-16,8-2 20 0,8-6-22 31,10 0 0-31,8 0 0 16,1-6 0-16,1-12 0 15,-1-8 0-15,3-6 0 16,-1-5 0-16,1-8 0 0,-3-5 0 16,1-1 0-16,-4 1 0 15,4 8 0-15,6 6 0 16,-2 12 0-16,2 10 0 0,7 9 0 15,2 2 0-15,0 3 0 16,0 0 0-16,0 12 0 16,0 12 0-16,11 10 0 15,20 29-590-15,-2-10-274 16,2 0-1248-16</inkml:trace>
  <inkml:trace contextRef="#ctx0" brushRef="#br1" timeOffset="82386.89">22066 1555 2009 0,'0'0'640'0,"0"0"-52"15,0 0-41-15,0 0-235 0,0 0-312 16,0 0 0-16,0 0 0 16,9 11 0-16,-18-11 0 15,-7-2 0-15,-13-20-218 16,3 0-650-16,6-4-783 0</inkml:trace>
  <inkml:trace contextRef="#ctx0" brushRef="#br1" timeOffset="82740.42">21632 863 1512 0,'0'0'541'0,"0"0"-195"16,0 0 24-16,0 0-41 31,0 0-79-31,0 0-58 0,0 0-77 16,-97-21-25-16,97 42 21 15,0 6 5-15,0 4 8 16,0 3-124-16,0 1 0 16,0 3 0-16,0 0 0 15,0 1 0-15,0-3 0 16,-11-2 0-16,-4-3 0 0,-3-4 0 15,-5-3 0-15,-8-4 0 16,-2-1 0-16,-11-5 0 16,-6 1 0-16,3 2 0 15,1-5 0-15,4-3 0 0,3-3 0 16,12-4 0-16,10-2 0 16,15 0-497-16,2-13-342 0,0-3-576 15</inkml:trace>
  <inkml:trace contextRef="#ctx0" brushRef="#br1" timeOffset="82940.13">21302 1025 1884 0,'0'0'687'0,"0"0"-212"0,0 0 1 16,0 0-167-16,0 0-139 15,0 0-75-15,0 0-95 16,37 56 0-16,-26-31 0 15,1 2 0-15,-8-5 0 16,-2-2 0-16,-2-4-126 16,0-6-373-16,-16-6-350 0,-1-4-1258 0</inkml:trace>
  <inkml:trace contextRef="#ctx0" brushRef="#br1" timeOffset="83287.25">20965 988 945 0,'0'0'1493'0,"0"0"-912"0,0 0-301 15,0 0-60-15,0 0-89 16,0 0 23-16,0 0 17 16,69 85-50-16,-56-53-121 15,1 2 0-15,-10-2 0 16,-4 0 0-16,0-4 0 0,-11-2 0 15,-18-2 0-15,-7-6 0 16,-10-4 0-16,-6-4 0 16,-4-8 0-16,8-2 0 15,-2 0 0-15,13-8 0 16,1-8 0-16,7-6 0 16,9-5 0-16,7-4 0 0,3-1 0 15,10-4 0-15,0 2 0 16,18 2 0-16,34-14-347 15,-6 7-540-15,-1 4-750 0</inkml:trace>
  <inkml:trace contextRef="#ctx0" brushRef="#br1" timeOffset="83440.3">21088 810 202 0,'0'0'2183'16,"0"0"-1522"-16,0 0-294 15,0 0 102-15,0 0-255 16,0 0-214-16,0 0 0 16,-154 24-24-16,115-7-477 0,4-5-1003 0</inkml:trace>
  <inkml:trace contextRef="#ctx0" brushRef="#br1" timeOffset="83987.34">20530 1105 1859 0,'0'0'750'15,"0"0"-447"-15,0 0-38 16,0 0-59-16,0 0-105 0,0 0-56 16,-44-15-23-16,39 12 43 15,5 1 28-15,0 2-20 16,0 0-20-16,0 0-35 15,0 0-18-15,0 0-3 16,5 7 3-16,-1 10 3 0,-4 1 13 16,-4 6 11-16,-25 2 27 0,-13 2-24 15,-12-2-24 1,-6-2-6-16,-23 0-154 16,23-5-364-16,6-10-550 0</inkml:trace>
  <inkml:trace contextRef="#ctx0" brushRef="#br1" timeOffset="84672.26">20091 1027 1876 0,'0'0'659'0,"0"0"-491"0,0 0 4 15,0 0 59-15,0 0-46 16,0 0-58-16,0 0-28 16,-98 72-21-16,69-61-18 15,2-2-2-15,5-4-4 16,-1-5-6-16,6 0 33 16,1 0 11-16,3-2 16 0,3-11-108 0,2-6 0 31,-1-2 0-31,3-4 0 15,-4-4 0-15,-3-5 0 16,-1-5 0-16,1-1 0 16,0 4 0-16,-1 1 0 15,8 12 0-15,-1 8 0 16,5 7 0-16,2 8 0 0,0 0 0 16,0 3 0-16,0 17 0 15,13 10 0-15,1 4 0 16,-1 6 0-16,-2 3 0 15,-7-4 0-15,-4-1 0 16,0-1 0-16,0-5 0 16,-17-4 0-16,-10-4 0 0,-6-2 0 15,-5-6 0-15,-3-6 0 0,10-5 0 16,2-5 0-16,5 0 0 16,10 0 0-16,8-5 0 15,2-9 0-15,4 0 0 16,0 0 0-16,0 3 0 31,4 4 0-31,13 5 0 16,10 2 0-16,-2 0 0 0,-3 4 0 15,3 13 0-15,-10 6 0 16,-1 0 0-16,-12 6 0 16,-2 3 0-16,-2 2 0 15,-23 0 0-15,-6 0 0 16,-9-3 0-16,2-8 0 0,-4-5 0 15,2-8 0-15,9-10 0 16,6 0-529-16,9 0-432 0</inkml:trace>
  <inkml:trace contextRef="#ctx0" brushRef="#br1" timeOffset="84903.63">20106 851 2036 0,'0'0'599'16,"0"0"-380"-16,0 0 67 0,0 0-39 16,0 0-111-16,0 0 19 0,0 0-40 15,-98 67-71-15,61-43-44 16,-6-1-15-16,-10-2-200 15,12-2-320-15,10-11-333 0</inkml:trace>
  <inkml:trace contextRef="#ctx0" brushRef="#br1" timeOffset="85171.92">20490 377 2054 0,'0'0'598'16,"0"0"-420"-16,0 0 88 15,0 0 24-15,0 0-131 16,0 0-55-16,0 0 37 16,-85 58 13-16,27-24-44 0,-13 4-68 15,-12 3-42 1,-6-2 0-16,0 0 0 0,0-3 0 15,9-4-47-15,-5 0-281 0,18-9-380 16,22-6-606-16</inkml:trace>
  <inkml:trace contextRef="#ctx0" brushRef="#br1" timeOffset="85524.83">19474 874 1205 0,'0'0'1197'16,"0"0"-886"-16,0 0-107 15,0 0 30-15,0 0-49 16,-29 110-57-16,13-81-13 0,-7-1-11 16,6-6-47-16,-8-7 28 15,5-5 1-15,-2-6 14 16,2-4-15-16,0 0-85 15,-3-7 0-15,-1-9 0 16,2-1 0-16,-3-1 0 16,5 0 0-16,-2 4 0 0,6 0 0 15,3 7 0-15,7 5 0 16,-4 2 0-16,6 0 0 0,-5 9 0 16,-3 16 0-1,-1 4 0-15,-7 12 0 0,-31 21 0 16,4-8-267-16,1-8-1194 15</inkml:trace>
  <inkml:trace contextRef="#ctx0" brushRef="#br1" timeOffset="86540.42">18501 894 1798 0,'0'0'380'0,"0"0"-118"16,0 0 113-16,0 0 1 0,0 0-117 16,0 0-109-16,0 0-86 31,16-28-41-31,2 34-1 0,4 12 14 16,7 2 8-16,-4 2 13 15,-5 2-3-15,-3 3-12 16,-5-4-15-16,-10 1-14 15,-2-3-1-15,-4-6-12 16,-25 2 1-16,-10-5-1 16,-7-5 0-16,-10 0-1 0,2-7-23 15,6 0 15-15,7-4 9 16,10-13 0-16,2-2 0 16,7-6 2-16,4-3 4 15,5-4 3-15,6 3 0 16,0 0 0-16,7 9 6 15,0 4-3 1,0 6 12-16,12 7-23 16,10 3-1-16,2 0 0 15,1 17-7-15,2 3-1 0,-12 4 8 16,-5 0-16 0,-10 0 10-16,0-2-2 0,-25 2-2 15,-18-1 10 1,-8-4-2-16,-9 2 1 0,-4-7 1 0,-6-4-19 15,5-7 7-15,5-3 11 16,14 0 1-16,5-1 11 16,3-14-5-16,14-3 7 15,-1 3 7-15,12-2-13 16,0 5 19-16,10 7 1 16,3 0 1-16,0 5-28 0,0 0 0 15,10 0-8-15,9 14 8 16,6 4-11-16,-5 4 11 15,5 3 0-15,-8 1 0 16,-3 2 7-16,-1-1-7 16,-11-2 0-16,0 1-1 31,-2-2-5-31,0 0 6 0,0-2 0 16,-13-2 0-16,-5-1 9 15,-1-5 1-15,-6-5-10 16,-6-1 0-16,-5-5 0 15,5-3 0-15,-5 0 0 16,0 0 0-16,7-12 0 16,0-6 0-16,0-7 0 0,3-5 0 0,6-2 0 15,-3-4 0-15,8-2 0 16,1 1 0-16,8 1 0 16,1 0 0-16,5 7 0 15,0 2 0-15,0 5 0 16,20 2 0-16,2 0 0 31,43-2 0-31,-7 4-450 0,-2 0-622 0</inkml:trace>
  <inkml:trace contextRef="#ctx0" brushRef="#br1" timeOffset="86802.98">18667 515 2189 0,'0'0'912'0,"0"0"-565"16,0 0-14-16,0 0-18 0,0 0-315 15,0 0 0-15,0 0 0 0,0 0 0 16,0 0 0-1,-7 0 0-15,-13 0-285 0,-3 2-457 16,4 2-485-16</inkml:trace>
  <inkml:trace contextRef="#ctx0" brushRef="#br1" timeOffset="86987.13">18276 485 1692 0,'0'0'1033'0,"0"0"-496"16,0 0-58-16,0 0-124 16,0 0-355-16,0 0 0 0,0 0 0 15,-4-8 0-15,2 8 0 16,-5 13 0-16,-13 8-38 16,4-1-785-16,-6-3-2059 0</inkml:trace>
  <inkml:trace contextRef="#ctx0" brushRef="#br1" timeOffset="87424.4">17169 836 1267 0,'0'0'849'15,"0"0"-364"-15,0 0-117 16,0 0 103-16,0 0-187 16,0 0-98-16,0 0-102 31,-23-24-69-31,23 50 16 0,0 6 25 16,0 7-56-16,0 0 0 0,0-1 0 15,0-1 0 1,0-5 0-16,-2-9 0 0,0-2 0 15,-5-10-152 1,-11-4-176-16,8-3-235 0,-9-4-317 16</inkml:trace>
  <inkml:trace contextRef="#ctx0" brushRef="#br1" timeOffset="87787.05">16928 731 2114 0,'0'0'650'0,"0"0"-304"0,0 0 35 16,0 0-39-16,0 0-158 15,0 0-130-15,0 0-46 16,-7 39 9-16,7-7-17 16,0 8 0-16,0 4 0 15,0 0 0-15,7-2 0 16,0-4 0-16,-1-2 0 0,-2-4 0 15,3-5 0-15,-4-3 0 16,-3-7 0-16,0 1 0 16,-3-2 0-16,-21-2 0 15,-12 3 0-15,-11-2 0 0,-4-2 0 16,-3 3 0-16,1-4 0 16,6 0 0-16,7-6 0 0,11-2 0 15,7-2 0-15,1-2 0 16,8 0-27-16,7 0-288 15,-3 0-447-15,6-7-714 0</inkml:trace>
  <inkml:trace contextRef="#ctx0" brushRef="#br1" timeOffset="88020.42">16656 990 2076 0,'0'0'725'0,"0"0"-423"16,0 0-52-16,0 0-50 0,0 0-110 15,0 0-50-15,0 0 46 16,27 70-26-16,-18-43-29 16,-3-4-14-16,3-2-17 15,-7-6-8-15,-2-1-158 0,0-6-352 16,-13-3-305-16</inkml:trace>
  <inkml:trace contextRef="#ctx0" brushRef="#br1" timeOffset="88687.23">16368 866 1024 0,'0'0'1414'0,"0"0"-1086"16,0 0-212-16,0 0 46 16,0 0 11-16,0 0-47 15,0 0-38-15,-114 92-34 16,83-69-4-16,-7-3-20 16,7-6-29-16,4-4 17 0,8-5-9 15,5-5-3-15,5 0 18 16,7 0-4-16,2 0-1 15,0-12-19-15,15 2-12 16,12 0-1-16,6 0 2 0,6 6 11 16,3 3-6-16,2 1 7 31,-7 0-1-31,-4 3 12 0,-8 9-11 16,-8 5 17-16,-6-4-12 15,-6 5 5-15,-5 0 4 16,0 1-8-16,-12 0 2 15,-15 3 3-15,-4 0-12 16,-4-1 11-16,-7-1-10 16,-3-2 6-16,3-2 4 0,2-4-11 15,3-4 8-15,6-2 23 16,12-4 22-16,-4-2 55 16,10 0 46-16,4 0-154 15,0 0 0-15,3-6 0 16,-1-8 0-16,0-2 0 15,0-3 0 1,3-2 0-16,2-4 0 16,-5-2 0-16,5-7 0 15,2-2 0-15,0-5 0 16,-3-2 0-16,-1 0 0 16,-3-1 0-16,3 2 0 15,-5 4 0-15,5 6 0 0,-6 8 0 16,8 10 0-16,0 6 0 0,0 6 0 15,2-1 0-15,0 3 0 16,0 0 0-16,0 9 0 16,13 7-462-16,5 0-465 0</inkml:trace>
  <inkml:trace contextRef="#ctx0" brushRef="#br1" timeOffset="88903.61">16426 676 2599 0,'0'0'743'16,"0"0"-463"-16,0 0 31 0,0 0-148 16,0 0-163-16,0 0 0 15,0 0 0-15,0-5 0 16,-4 5 0-16,-5 9-86 0,-13 23-236 15,-1-4-387 1,-2 2-367-16</inkml:trace>
  <inkml:trace contextRef="#ctx0" brushRef="#br1" timeOffset="89126.18">16154 1539 2328 0,'0'0'522'16,"0"0"-293"-16,0 0 69 15,0 0-97-15,0 0-111 16,0 0-45-16,0 0-18 16,2 13-27-16,-2-13-15 15,-13-13-275-15,-3-3-471 16,1-3-801-16</inkml:trace>
  <inkml:trace contextRef="#ctx0" brushRef="#br1" timeOffset="89525.7">15539 984 474 0,'0'0'1569'0,"0"0"-1086"16,0 0-220-16,0 0 66 16,0 0-56-16,0 0-122 15,0 0-50-15,-129 14-43 16,113 3-23-16,-1 2-8 0,1 6-18 16,7 1 0-16,3 2-9 15,6 0 1-15,0-2 0 16,0 1 5-16,17-8-4 15,3-3 14-15,7-6-5 16,2-6 14-16,0-4 31 16,-3 0 31-16,-1 0 23 0,-5-10-110 15,-3-4 0-15,-5-2 0 16,-3-2 0-16,-7 0 0 16,-2-1 0-16,0 2 0 0,-2-1 0 15,-9-5 0-15,-5 6 0 16,-9-8-77-16,6 9-409 31,-4 0-403-31</inkml:trace>
  <inkml:trace contextRef="#ctx0" brushRef="#br1" timeOffset="89723.42">15546 782 2257 0,'0'0'739'16,"0"0"-423"-16,0 0 9 16,0 0-152-16,0 0-113 15,0 0-60-15,-141 10-27 16,92 8-221-16,4-4-683 0</inkml:trace>
  <inkml:trace contextRef="#ctx0" brushRef="#br1" timeOffset="91173.62">15222 666 1497 0,'0'0'717'16,"0"0"-234"-16,0 0-105 0,0 0-17 15,0 0-68-15,0 0-104 16,0 0-60-16,-17-43-80 0,15 43-49 15,-5 0 0 1,-7 7 0-16,-3 6 0 0,-10 6 0 16,-14 3 0-16,-3 2 0 15,-12-1 0-15,-2 2 0 16,2-3 0-16,8-4 0 16,5-2 0-1,12-9 0-15,11 0 0 16,13-3 0-16,5-4 0 15,2 0 0-15,0 0 0 16,2 0 0-16,16 0 0 16,11 0 0-16,13 0 0 15,3 0 0-15,6 0 0 16,-4 0 0-16,-5 0 0 0,-8 0 0 16,-8 0 0-16,-5 0 0 15,-15 4 0-15,-4 2 0 16,-2 0 0-16,0 2 0 15,0 3 0-15,-17 4 0 0,-10 3 0 16,-13 5 0-16,-3 0 0 16,-3 3 0-16,-3 2 0 15,-1-1 0 1,8-1 0-16,7-3 0 16,6 0 0-16,6-5 0 15,15-2 0-15,1-4 0 16,7-4 0-16,0-2 0 15,22-3 0-15,0 1 0 16,12-4 0-16,-3 0 0 0,2 0 0 16,-4 0 0-16,0 0 0 15,-4-1 0-15,-7-5 0 16,-3 0 0-16,-6 3 0 16,-4 1 0-16,-5 2 0 15,0 0 0-15,0 0 0 16,-2-1 0-16,-18 1 0 0,-7 0 0 15,-11 0 0-15,-9 0 0 16,-7 0 0-16,-3 0 0 16,-11 0 0-16,6 1 0 15,-5-1 0-15,7 0 0 16,4 0 0-16,12 0 0 0,9 0 0 31,8-7 0-31,4-3 0 0,10 0 0 16,6-3 0-16,0 2 0 15,5-1 0-15,2-2 0 16,0 0 0-16,0 1 0 16,0 1 0-16,9 2 0 15,7 3 0-15,-1 0 0 16,3 6 0-16,5-2 0 0,-6 3 0 16,-1 0 0-16,-1 0 0 15,-1 4 0-15,-3 6 0 16,-7 1 0-16,3 1 0 15,-4 1-3-15,-3 4-9 16,0 1 12-16,0 0 6 16,0 1 3-16,-10 2-9 0,4-2 0 15,-5 4 0-15,-1-1 0 16,-3 0 0-16,3 2 0 16,4 2 0-16,-3 3 0 15,-1-2 0-15,-1 1 0 16,9-2 0-16,-6 0 0 0,8-2 0 31,2-2 0-31,0-4 0 16,0-2 0-16,0-2 0 0,0-4 0 15,10-1 0 1,3-4 0-16,3 2 0 0,1-3 0 16,6-2 0-16,-1-2 0 15,7 0 0-15,0 0 0 16,-3 0 0-16,3-10 0 0,0-5 0 15,-2 0 0-15,4-16-89 16,-4 5-696-16,-11 1-811 0</inkml:trace>
  <inkml:trace contextRef="#ctx0" brushRef="#br1" timeOffset="91789.38">14919 415 1508 0,'0'0'1186'0,"0"0"-551"16,0 0-253-16,0 0 3 15,0 0-385-15,0 0 0 16,0 0 0-16,0-12 0 0,0 12 0 15,0 0 0-15,0 0 0 16,0 0 0-16,0 0 0 16,0 0 0-16,0 0 0 0,0 0 0 15,0 0 0-15,0 0 0 16,0 0 0-16,0 0 0 31,0 0 0-31,0 0 0 0,0 0 0 16,0 0 0-16,0 0 0 15,0 0 0-15,0 0 0 16,-7 0 0-16,-1 6-134 16,-8 8-1017-16</inkml:trace>
  <inkml:trace contextRef="#ctx0" brushRef="#br1" timeOffset="92373.84">15209 1034 1270 0,'0'0'998'15,"0"0"-419"-15,0 0-244 16,0 0-19-16,0 0-85 15,0 0-98-15,0 0-37 16,0-6-22-16,0 6-10 16,0 0-64-16,0 0 0 0,0 0 0 15,0 0 0-15,0 0 0 16,0 0 0-16,0 0 0 0,-2 0 0 16,-2 0 0-16,-21 0-95 15,0 2-538-15,3-2-1039 0</inkml:trace>
  <inkml:trace contextRef="#ctx0" brushRef="#br1" timeOffset="93558.45">13571 1056 1844 0,'0'0'770'16,"0"0"-433"-16,0 0-12 0,0 0-64 16,0 0-56-16,0 0-29 15,-65 7-67-15,47-7-40 16,3 0-69-16,3 0 0 15,12 0 0-15,0 0 0 0,0 0 0 16,10 0 0-16,9 0 0 16,8 0 0-16,4 0 0 0,0 0 0 15,-4 1 0-15,-4 13 0 16,-17 7 0-16,-6 2 0 16,0 6 0-16,-22 0 0 15,-18 2 0-15,-12-3 0 16,-8-3 0-16,-7-2 0 31,3-5 0-31,-1-4 0 0,3-6-128 16,8-4-507-16,23-4-486 0</inkml:trace>
  <inkml:trace contextRef="#ctx0" brushRef="#br1" timeOffset="94543.28">13156 863 1793 0,'0'0'847'15,"0"0"-543"-15,0 0-84 0,0 0 27 16,0 0-82-16,0 0-85 31,0 0-13-31,-121 11-16 16,92 7-10-16,8-1-13 0,0 2-14 15,6 1-10-15,8 1-4 16,7-2-21-16,0 1 20 16,0-1-1-16,20-4 2 15,5-1 17-15,6-6-11 16,2-1 1-16,9-5-6 0,1-2 0 16,-1 0 13-16,-2 0-14 15,-11 0 11-15,-6-7 2 16,-13 5-13-16,2 1 7 15,-12-2-6-15,0 3-1 16,0 0 0-16,0 0-8 16,-18 0 8-16,-7 0 6 0,-17 0-5 15,-4 3 10-15,-12 3-11 16,-8-1 1-16,9-3 18 0,8 0-8 16,9-2 5-1,7 0 28-15,10-12 8 0,3-10-24 16,5-6-28-16,3-4 0 31,1-8 0-31,-3-1 0 16,8 1 0-16,-3 1 0 0,9 5 0 15,-2 10 0-15,2 5 0 16,0 10 0-16,0 5 0 16,0 4 0-16,0 0 0 15,0 0 0-15,0 18 0 16,0 8 0-16,2 6 0 0,0 2 0 15,-2 4 0-15,0-2 0 16,-4 1 0-16,-21-6 0 16,-6-1 0-16,-13-4 0 15,-12-4 0-15,-14-5 0 16,-1-3 0-16,-2-7 0 16,1-3 0-1,14-4 0-15,12 0 0 16,10 0 0-16,16-4 0 15,9-1 0-15,9 0 0 16,2 3 0-16,0 2 0 0,0 0 0 16,13 9 0-1,3 9 0-15,-1 4 0 0,1 2 0 16,-5 2 0-16,-7 0 0 0,1 0 0 16,-5 0 0-1,0-2 0-15,-20 0 0 0,-9-2 0 16,0-1 0-16,-6-6 0 15,-4 0 0-15,1-8 0 16,7-2 0-16,4-5 0 16,7 0 0-16,3-7 0 0,1-10 0 31,5-5 0-31,2-7 0 16,7 0 0-16,0-4 0 15,2-1 0-15,0-1 0 16,4 1 0-16,11 5 0 15,6 0 0-15,3 3 0 0,12 5 0 16,24-2-14-16,-6 7-651 16,-6 2-300-16</inkml:trace>
  <inkml:trace contextRef="#ctx0" brushRef="#br1" timeOffset="94790.53">13344 461 707 0,'0'0'1764'0,"0"0"-1390"16,0 0-146-16,0 0 34 31,0 0-29-31,0 0-80 0,-137 22-15 16,62 2-29-16,-20 3-49 15,2-1-39-15,-3 6-21 16,-17 7-177-16,22-8-477 16,19-8-989-16</inkml:trace>
  <inkml:trace contextRef="#ctx0" brushRef="#br1" timeOffset="95190.83">11386 806 1888 0,'0'0'545'0,"0"0"-243"16,0 0 159-16,0 0-116 15,0 0-60-15,0 0-105 16,0 0-116-16,-38-57-47 16,38 81-17-16,0 8 9 15,0 3-9-15,0 2 0 16,0 2 0-16,0-5 0 0,0-3 0 15,0-6 0-15,0-6-69 16,0-7-132-16,0-10-110 16,-2-2-204-16,-4 0-155 0</inkml:trace>
  <inkml:trace contextRef="#ctx0" brushRef="#br1" timeOffset="95574.95">11143 603 1341 0,'0'0'968'0,"0"0"-613"16,0 0 20-16,0 0 88 15,0 0-211-15,0 0-137 16,0 0-77-16,-33-4-16 0,26 36 34 16,7 8 22-16,0 2-45 15,0 5-33-15,7-1 0 16,1-4 0-16,6-2 0 15,-1-5 0-15,-4-6 0 16,-2-5 0-16,-7-4 0 16,0-3 0-16,0-3 0 0,0 0 0 31,-2-3 0-31,-16 1 0 16,-11 2 0-16,-9 0 0 15,-13 3 0-15,-12-2 0 16,1 4 0-16,-5-2 0 0,9 3 0 15,7-6 0-15,9-3 0 16,8-5 0-16,14 0 0 16,9-4 0-16,7-2 0 0,4 0 0 15,0 0-144-15,6-8-629 16,7-6-536-16</inkml:trace>
  <inkml:trace contextRef="#ctx0" brushRef="#br1" timeOffset="95806.78">10869 870 2347 0,'0'0'632'0,"0"0"-328"16,0 0-2-16,0 0-114 16,0 0-127-1,0 0-31-15,0 0 30 16,0 85 14-16,4-57-44 15,-4-3-17-15,7-3-13 16,-7-4-36-16,0-6-115 16,0-6-199-16,-11-3-394 0,-7-3-387 15</inkml:trace>
  <inkml:trace contextRef="#ctx0" brushRef="#br1" timeOffset="96508.23">10588 734 1207 0,'0'0'1321'0,"0"0"-1095"16,0 0-126-16,0 0 72 16,0 0 21-16,0 0-42 15,0 0-52-15,-101 76-18 16,68-56-37-16,-5-2-23 15,7-3-8-15,4-6-11 16,10-1-2-16,5-4 0 0,10-4 0 16,2 0-1-16,0 0-2 15,12 0-23-15,7-4 25 16,10-2-19-16,0 4 19 16,11 0 0-16,1 2 1 0,-1 0 11 15,-3 0 2 1,-8 0 11-16,-4 10-1 0,-7 2-22 0,-7-1 14 15,-9 2-14-15,-2 1-1 16,0-2 0-16,0 4 12 16,-17-2-1-16,-8 2 10 15,-10 1-21-15,-6-2 19 16,-5 2-10-16,-4-3-8 31,1-1 14-31,7-3-14 0,4-1 4 16,9-4 6-16,13-3 20 15,3-2 56-15,5 0 21 16,0 0-8-16,4 0-100 16,2-2 0-16,-3-8 0 15,3-2 0-15,0 1 0 16,2-5 0-16,-2-3 0 0,2-3 0 16,0-4 0-16,0-4 0 15,0-3 0-15,-2-4 0 16,-3-4 0-16,3-5 0 15,-3-1 0-15,-4-6 0 16,3-1 0-16,-3 6 0 0,2 6 0 31,0 10 0-31,3 11 0 0,2 3 0 16,0 11 0-16,2 3 0 16,0 4 0-16,0 0 0 15,2 0 0-15,33 14-324 16,3 4-406-16,3-2-534 0</inkml:trace>
  <inkml:trace contextRef="#ctx0" brushRef="#br1" timeOffset="96707.48">10813 435 1670 0,'0'0'1138'16,"0"0"-794"-16,0 0-61 0,0 0 13 15,0 0-101-15,0 0-132 16,0 0-41-16,-125-39-22 16,96 39-31-16,2 17-91 15,-6 14-196-15,4-2-282 16,4 0-298-16</inkml:trace>
  <inkml:trace contextRef="#ctx0" brushRef="#br1" timeOffset="96944.9">10310 1405 1642 0,'0'0'1030'0,"0"0"-815"15,0 0 33-15,0 0 38 16,0 0-102-16,0 0-91 15,0 0-19-15,6 22-23 16,-6-22-51-16,0 0-5 16,-2-24-275-1,-10 1-606-15,-3-6-1452 0</inkml:trace>
  <inkml:trace contextRef="#ctx0" brushRef="#br1" timeOffset="97360.64">9698 824 1916 0,'0'0'571'0,"0"0"-379"16,0 0 99-16,0 0-16 15,0 0-118-15,-119 10-70 16,98 7-19-16,5 0-37 0,8 7-1 15,1 0-10-15,7 7-19 16,0-4 0-16,0 4-1 16,17-8 0-16,8-3 25 15,4-5-19-15,2-7 9 16,5-6 28-16,-3-2 10 31,-1 0 35-31,2-9-7 0,-3-7 6 16,-4-2-29-16,-6-4-58 15,-5-2 0-15,-5 2 0 16,-9-2 0-16,-2 4 0 16,0 0 0-16,-13 2 0 15,-5 3 0-15,-9 1 0 16,0 3 0-16,-4 2-51 0,-15 2-210 16,6 2-243-16,6 0-353 0</inkml:trace>
  <inkml:trace contextRef="#ctx0" brushRef="#br1" timeOffset="97544.85">9824 594 514 0,'0'0'2066'0,"0"0"-1597"16,0 0-324-16,0 0 51 15,0 0-101-15,-130-14-95 16,65 17-128-16,7 11-474 0,10 0-1920 0</inkml:trace>
  <inkml:trace contextRef="#ctx0" brushRef="#br1" timeOffset="98691.78">8547 666 1242 0,'0'0'1270'0,"0"0"-997"15,0 0 8-15,0 0 81 16,0 0-71-16,0 0-139 16,0-17-62-1,0 17-36-15,0 0-18 16,0 3-12-16,0 11-3 16,8 4-21-16,3 1 0 0,1 8 0 15,1-4 0 1,0 4 0-16,1-5 0 0,-4 0 0 15,2-2 0-15,-3-4 0 16,-3-2 0-16,-4-2 0 0,-2-2 0 16,0-4 0-16,0-2 0 15,0-1 0-15,-10 0 0 16,-19 3 0 0,-19 0 0-16,-4 5 0 0,-18-2 0 15,-8 3 0-15,0 2 0 16,-2 0 0-16,2-2 0 0,9-2 0 15,9-1 0-15,8-4 0 16,12-2 0-16,11-1 0 16,7-2 0-16,9 0 0 15,3 0 0-15,6 0 0 16,2 0 0-16,2-7 0 16,0-1 0-1,0 0 0-15,0-4 0 16,0-2 0-16,4-2 0 15,8-4 0-15,3-6 0 0,5-2 0 16,5-4 0 0,-1-3 0-16,3 1 0 0,-3 1 0 15,3 1 0-15,-6 1 0 16,-4 6 0-16,-3 4 0 0,-3 5 0 16,-3 7 0-16,-1 2 0 15,-2 4 0-15,-1 3 0 16,1 0 0-16,3 0 0 15,6 0 0-15,1 0 0 16,10 13 0-16,0 7 0 16,-3 5 0-1,-7 0 0-15,-4 1 0 16,-9 1 0-16,-2-1 0 16,-13-4 0-16,-22 2 0 15,-17-2 0-15,-14-2 0 16,-15 2 0-16,-1-2 0 15,-3-2 0-15,13-4 0 0,12-2 0 16,14-1 0-16,15-6 0 16,10 2 0-16,8 0 0 15,7 3 0-15,-2 4 0 16,8 4 0-16,-2 3 0 16,0 1 0-16,-2 2 0 15,-3-2 0-15,1-3 0 0,-6-2 0 16,-3-3 0-16,-5-2 0 0,-3-2 0 15,-4 0 0-15,-1-6 0 16,1-1 0-16,9-3 0 16,5-5-359-16,11-11-812 0</inkml:trace>
  <inkml:trace contextRef="#ctx0" brushRef="#br1" timeOffset="98960.52">8829 369 2293 0,'0'0'677'0,"0"0"-523"16,0 0 87-16,0 0 97 15,0 0-119-15,0 0-122 16,0 0-58-16,-18-4-39 0,7 4-25 31,-9 0-128-31,-26 0-211 0,3 4-407 16,-1 4-580-16</inkml:trace>
  <inkml:trace contextRef="#ctx0" brushRef="#br1" timeOffset="99191.78">8118 198 1262 0,'0'0'1409'0,"0"0"-1034"16,0 0 1-16,0 0 86 16,0 0-250-16,0 0-212 15,0 0 0-15,-44-20 0 16,44 64 0-16,10 7 0 0,4 3 0 15,-1 0 0-15,-3-5 0 16,-4-9 0-16,-6 7-167 16,0-11-381-16,-16-12-472 0</inkml:trace>
  <inkml:trace contextRef="#ctx0" brushRef="#br1" timeOffset="99746.11">6925 659 1896 0,'0'0'332'0,"0"0"-85"15,0 0 108-15,0 0-80 16,0 0-124-16,0 0-52 15,0 0-36-15,12-79-23 16,19 62-13-16,11-3-25 16,12 2 12-1,6 0-13-15,5 2 21 16,-3 4 21-16,-4 2-16 16,-7 4 8-16,-10 4-22 15,-12 2-2-15,-12 0-11 16,-5 0-5-16,-8 8-2 15,-4 4-7-15,0 4 2 16,0 4 12-16,-14 4 1 0,-10 4 9 16,-14 4 14-16,-11 5-22 0,-9 1 5 15,-6 1-7-15,-4-1 1 16,6 1 1-16,1-3-2 16,11-1 0-16,5-2-3 15,7-3 3-15,7-1 0 16,8-1 0-16,8-3-9 0,9-1 9 15,3 0 15-15,3 1 42 16,5-1-19-16,14-2 4 16,22-3 76-16,5 2 58 15,17-8-176-15,11 1 0 16,10-14 0-16,7 0 0 31,41-5 0-31,-19-16-125 0,-16-4-1121 0</inkml:trace>
  <inkml:trace contextRef="#ctx0" brushRef="#br1" timeOffset="110606.53">19603 12751 1512 0,'0'0'978'0,"0"0"-358"16,0 0-124-16,0 0-157 16,0-112-188-16,-10 92-151 0,6 6 0 15,0 2 0-15,-3 8 0 16,5 2 0-16,2 2 0 0,0 2 0 15,0 18 0-15,0 12 0 16,0 12 0-16,0 6 0 16,2 4 0-16,5 0 0 15,-3-1 0-15,-4-5 0 16,0-7 0 0,2-4 0-16,-2-7 0 15,2-7 0-15,4-8 0 16,-6-7 0-16,2-5 0 15,-2-3 0-15,0 0 0 16,0 0 0-16,0 0 0 16,0 0 0-16,0 0 0 15,0-7 0-15,0-3 0 0,0-4 0 16,0-1 0-16,0-16-174 16,0 4-730-16,0 1-730 0</inkml:trace>
  <inkml:trace contextRef="#ctx0" brushRef="#br1" timeOffset="111529.43">19259 12589 2080 0,'0'0'824'0,"0"0"-337"15,0 0-153-15,0 0 37 31,0 0-371-31,0 0 0 0,0 0 0 16,-19-68 0-16,19 68 0 16,0 5 0-16,-5 16 0 15,3 3 0-15,0 6 0 16,-8 3 0-16,6 4 0 16,-9-1 0-16,-1-2 0 15,6-2 0-15,-1-1 0 0,-1-7 0 16,8-5 0-16,2-1 0 15,0-4 0-15,7-3 0 16,13-1 0-16,3-6 0 16,1 0 0-16,3-4 0 15,-1 0 0-15,-1 0 0 16,-7 0 0-16,-5-4 0 0,1 0 0 31,-10 1 0-31,-2 2 0 0,-2 1 0 16,0-3 0-16,0 3 0 15,-2 0 0-15,-16 0 0 16,-11 0 0-16,-13 0 0 16,-5 0 0-16,-6 3 0 15,-1 5 0-15,7 0 0 0,7 0 0 16,11-1 0-16,11-2 0 16,5-1 0-16,13-3 0 15,0-1 0-15,0 0 0 16,15 2 0-16,12 0 0 15,4 3 0-15,10 0 0 16,1 3 0-16,-7 1 0 0,1 1 0 16,-7 0 0-16,-11-1 0 15,-5 3 0-15,-8-1 0 16,-5 1 0-16,0-1 0 16,-16 1 0-16,-13 3 0 15,-6 2 0-15,-9-3 0 16,-8 3 0-1,-4-2 0-15,7 0 0 16,0-4 0-16,11-2 0 16,2-1 0-16,15-4 0 0,2-2 0 15,13-2 0-15,-4 0 0 16,6 0 0-16,4 0 0 16,-2-10 0-16,0-3 0 15,2-1 0-15,0-9 0 0,0-3 0 16,-5-8 0-16,5-6 0 15,-4-6 0-15,2-7 0 16,-7-1 0-16,2 1 0 16,-4 4 0-16,7 8 0 15,-3 15 0-15,4 6 0 16,1 8 0-16,2 5 0 0,0 5 0 16,0 2 0-16,0 0 0 15,0 12 0-15,5 14 0 16,8 6 0-16,5 35 0 15,0-9-218 1,-10-4-840-16</inkml:trace>
  <inkml:trace contextRef="#ctx0" brushRef="#br1" timeOffset="111723.04">18876 13433 1262 0,'0'0'1173'16,"0"0"-495"-16,0 0 34 15,0 0-441-15,0 0-271 16,0 0 0-16,0 0 0 0,11 8 0 16,-11-8 0-16,0 0 0 15,-9 0 0-15,3-4 0 16,-12-15-24-16,3 0-631 16,-4-3-731-16</inkml:trace>
  <inkml:trace contextRef="#ctx0" brushRef="#br1" timeOffset="112154.68">18511 12661 2082 0,'0'0'843'0,"0"0"-269"0,0 0-112 16,0 0-327-16,0 0-135 15,0 0 0-15,0 0 0 0,-25-58 0 16,25 86 0-16,15 12 0 16,-1 10 0-16,1 6 0 15,1 6 0-15,-1 3 0 32,-1-3 0-32,-1-2 0 0,1-2 0 15,-10-9 0 1,1-6 0-16,-5-7 0 0,0-8 0 15,-25-5 0-15,-4-7 0 16,-2-7 0-16,-9-4 0 16,2-5 0-16,5 0 0 15,2-18 0-15,4-10 0 0,2-7 0 16,7-5 0-16,9-6 0 16,5 0 0-16,4 2 0 15,4 2 0-15,21 6 0 16,4 8 0-16,9 7 0 15,-9 12-356-15,-13 2-1562 0</inkml:trace>
  <inkml:trace contextRef="#ctx0" brushRef="#br1" timeOffset="112492.4">17989 12797 1974 0,'0'0'777'0,"0"0"-275"16,0 0 52-16,0 0-265 15,0 0-289-15,0 0 0 0,0 0 0 16,-27-48 0-16,34 80 0 15,4 10 0-15,-2 9 0 16,2-2 0-16,0 2 0 16,-7-8 0-16,4-2 0 15,-6-9 0-15,0-9 0 0,-2-8 0 32,0-10 0-32,0-5 0 15,-14 0-648-15,-1-12-851 0</inkml:trace>
  <inkml:trace contextRef="#ctx0" brushRef="#br1" timeOffset="113783.9">17717 12547 2131 0,'0'0'778'0,"0"0"-227"16,0 0-61-16,0 0-344 15,0 0-146-15,0 0 0 16,0 0 0-16,-60 3 0 15,46 43 0-15,1 7 0 16,1 5 0-16,8 0 0 0,2 0 0 16,2-3 0-16,0-6 0 15,2-5 0-15,16-6 0 16,3-7 0-16,-2-9 0 16,4-9 0-16,-1-1 0 15,2-7 0-15,3-5 0 31,-5 0 0-31,3 0 0 0,-2 0 0 16,-6-5 0-16,-5-2 0 16,-8 2 0-16,-2 5 0 0,-2 0 0 15,0 0 0-15,-2 0 0 16,-16 0 0-16,-13 0 0 16,-19 0 0-16,-7 5 0 15,-13 2 0-15,-1-4 0 0,5-3 0 16,-1 0 0-16,11 0 0 15,11-15 0-15,14-5 0 16,6-3 0-16,14 0 0 16,7 4 0-16,4 0 0 15,0 7 0-15,0 4 0 16,0 8 0 0,11 0 0-16,-2 3 0 15,0 14 0-15,-5 2 0 16,-4-1 0-16,0 3 0 15,-13-7 0-15,-18 3 0 16,-5-2 0-16,-13-6 0 16,4-1 0-16,5-8 0 15,7 0 0-15,8 0 0 0,7-17 0 16,5-3 0-16,-3-3 0 16,7-1 0-16,3 0 0 0,2 6 0 15,-1 6 0 1,5 4 0-16,0 8 0 0,0 0 0 15,0 2 0-15,0 12 0 16,0 6 0-16,0 0 0 0,0 0 0 16,-14 1 0-16,-10 0 0 15,-14-3 0-15,-4 1 0 16,-7-2 0-16,2-5 0 16,9-2 0-16,4-5 0 15,17-5 0-15,1 0 0 31,3-9 0-31,7-11 0 0,-4-7 0 16,8-10 0-16,0-6 0 16,2-4 0-16,0-6 0 15,0 2 0-15,8 4 0 16,11 8 0-16,1 8 0 16,-3 13 0-16,4 9 0 15,-4 9 0-15,1 0 0 0,-5 12 0 16,1 11 0-16,-12 3 0 15,-2 3 0-15,0 0 0 16,-29-3 0-16,-11 3 0 16,-9-5 0-16,-9 0 0 0,-2-4 0 15,2-2 0-15,9-2 0 32,14-2 0-32,12-1 0 0,11-1 0 15,12 5 0-15,0-1 0 16,12 0 0-16,5 0 0 15,4-2 0-15,-8-4 0 16,-6-4 0-16,0-4 0 16,-7-2 0-16,0 0 0 15,0 0 0-15,-9 0 0 0,-16-10 0 16,-4 0 0-16,-6-2 0 16,-6 0 0-16,-5 0 0 15,-6 0 0-15,6-3 0 16,-8 1 0-16,11 1 0 15,10 3 0-15,9 6 0 16,10 2 0-16,14 2 0 0,0 0 0 16,0 12 0-1,7 12 0-15,11 4 0 16,-1 4 0-16,6 5 0 16,-3-2 0-16,-3 2 0 15,6-2 0-15,-5 0 0 16,-3-3 0-16,-1-6 0 15,3 1 0-15,-3-6 0 16,-3-11-892-16</inkml:trace>
  <inkml:trace contextRef="#ctx0" brushRef="#br1" timeOffset="114024.58">17527 12625 307 0,'0'0'2058'15,"0"0"-1235"-15,0 0-441 16,0 0-77 0,0 0-148-16,0 0-113 15,0 0-38-15,0-8-6 16,-9 8-141-16,-1-7-219 0,-4 4-444 15,1-1-1014-15</inkml:trace>
  <inkml:trace contextRef="#ctx0" brushRef="#br1" timeOffset="114177.45">17338 12685 1852 0,'0'0'681'15,"0"0"-164"-15,0 0-170 16,-129 15-170-16,84-12-99 15,3 3-78-15,6-3-9 16,5-3-183-16,6 0-397 0,10 0-699 0</inkml:trace>
  <inkml:trace contextRef="#ctx0" brushRef="#br1" timeOffset="114424.45">16843 12184 2194 0,'0'0'846'15,"0"0"-308"-15,0 0-168 16,0 0-222-16,0 0-148 16,0 0 0-16,0 0 0 0,0 42 0 15,0 5 0-15,0 10 0 0,0-1 0 16,0-1 0-16,0-7 0 15,-2-7 0-15,0-5-54 16,0-11-603-16,0-11-724 0</inkml:trace>
  <inkml:trace contextRef="#ctx0" brushRef="#br1" timeOffset="114624.96">17155 12105 504 0,'0'0'2362'15,"0"0"-1617"-15,0 0-260 0,0 0-485 16,0 0 0-16,0 0 0 16,0 0 0-16,2-39 0 15,12 60-194-15,3 0-628 0</inkml:trace>
  <inkml:trace contextRef="#ctx0" brushRef="#br1" timeOffset="115962.86">32109 14038 874 0,'0'0'1068'16,"0"0"-479"0,0 0-94-16,0 0-188 15,0 0-28-15,0 0-71 16,0 0-49-16,6-54-42 15,-2 54-117-15,3 8 0 16,0 15 0-16,2 7 0 0,2 4 0 16,-3 7 0-1,0-2 0-15,-4-1 0 0,-4-6 0 16,0-3 0-16,0-10 0 16,-2-3 0-16,-8-5 0 0,0-6 0 15,-11-5 0-15,-5 0 0 16,-12 0 0-16,-11-8 0 15,-7-9 0-15,-8-2 0 16,-6-7 0-16,1-1 0 0,0-5 0 16,3 1 0-16,1-3 0 15,3-2 0-15,2 4 0 16,4 1 0-16,0 2 0 16,4 2 0-16,8 6 0 15,1 0 0-15,1 3 0 31,2 1 0-31,-5-3 0 0,1 1 0 16,-3 0 0-16,1-1 0 16,-2 5 0-16,4-1 0 15,6 4 0-15,2 0 0 16,9 2 0-16,8 3 0 16,7 2 0-16,8 3 0 15,2 0 0-15,2 2 0 0,0 0 0 16,0 0 0-16,0 0 0 15,0 0 0-15,0 0 0 0,0 0 0 16,0 0 0-16,0 0 0 16,0 0 0-16,0 0 0 15,4 0 0-15,-4 16-15 32,0 0-788-32,0-6-879 0</inkml:trace>
  <inkml:trace contextRef="#ctx0" brushRef="#br1" timeOffset="117924.85">15504 12767 942 0,'0'0'1355'0,"0"0"-828"16,0 0-310-16,0 0-49 15,0 0-54-15,0 0-34 16,0-60-38-16,15 48 9 16,5 2-7-16,7 2-1 0,0 4 28 15,2-1-17 1,-10 5 6 0,2 0-9-16,-13 0-33 15,-1 12 16-15,-7 1-16 0,0 6 17 16,-24-2 16-16,-5 3-21 15,-14 1-8-15,-5-4-19 16,-4 0 6-16,10-5-8 16,8-3-1-16,10-2 0 15,10-4-1-15,14-3 2 0,0 0 7 16,0 0 13-16,18 0-21 16,9 0 27-16,11 0-27 15,2 0 0-15,-2 0 0 16,0 0 0-16,-9 7 0 15,-12 1 0-15,-5 1 0 16,-12 1 0-16,0 2 0 0,-7 3 0 16,-27 2 0-16,-1 2 0 15,-9-1 0-15,-8 3 0 16,5-7 0-16,3 3 0 16,6-7 0-16,9-5 0 15,4 0 0-15,12-5 0 16,8 0 0-1,1-2 0-15,-1-16 0 16,1-6 0-16,4-6 0 0,-4-9 0 16,-3-5 0-16,5-5 0 15,-1-4 0-15,1 4 0 16,-5 0 0-16,5 11 0 16,0 7 0-16,2 14 0 15,0 7 0-15,0 10 0 0,0 0 0 16,0 6 0-16,0 18 0 15,0 8 0-15,13 24-114 16,-8-5-750-16,6-8-624 0</inkml:trace>
  <inkml:trace contextRef="#ctx0" brushRef="#br1" timeOffset="118109.13">15367 13404 2399 0,'0'0'821'16,"0"0"-194"-16,0 0-378 0,0 0-249 16,0 0 0-16,0 0 0 15,0 0 0-15,2 7 0 16,-6-7 0-16,-7-10 0 16,-5-7-272-16,5-4-746 0</inkml:trace>
  <inkml:trace contextRef="#ctx0" brushRef="#br1" timeOffset="118462.43">15068 12599 2136 0,'0'0'864'16,"0"0"-356"-16,0 0-142 15,0 0-144-15,0 0-222 31,0 0 0-31,0 0 0 0,-33-15 0 16,35 56 0-16,14 9 0 16,7 10 0-16,4 2 0 15,-4 5 0-15,2-6 0 16,-7-1 0-16,-7-5 0 16,-11-6 0-16,0-8 0 15,-15-9 0-15,-16-8 0 0,-10-10 0 16,-10-9 0-16,4-5 0 15,-7-7 0-15,8-15 0 0,5-9 0 16,8-10 0-16,6-3 0 16,10-2 0-16,5 3 0 15,12 2 0-15,0 8 0 32,14 12 0-32,-1 7-974 0</inkml:trace>
  <inkml:trace contextRef="#ctx0" brushRef="#br1" timeOffset="119077.84">14453 12821 363 0,'0'0'1852'16,"0"0"-1039"-16,0 0-319 0,0 0-168 0,0 0-78 16,0 0-248-1,0 0 0-15,0-28 0 0,14 44 0 16,6 5 0-16,2 0 0 16,3 4 0-16,-6-1 0 15,6-2 0-15,-9-5 0 31,-7-2 0-31,-5-5 0 0,-4-3 0 16,0 0 0-16,0-1 0 16,-13-5 0-16,-14 4 0 15,-10-1 0-15,-13-2 0 16,-4 2 0-16,2-2 0 16,0-2 0-16,11 0 0 15,10 0 0-15,7 0 0 0,8 0 0 16,8 0 0-16,1 0 0 15,0-2 0-15,-2-10 0 16,5-5 0-16,-5-6 0 16,0-5 0-16,2-9 0 15,-6-7 0-15,1-6 0 0,2-8 0 32,-11-5 0-32,4 4 0 15,-1 7 0-15,-3 10 0 16,8 14 0-16,7 8 0 15,2 11 0-15,-4 6 0 0,8 3 0 16,0 0 0 0,0 9 0-16,0 16 0 0,12 7 0 15,23 20 0-15,3-8-635 0,-5-6-551 0</inkml:trace>
  <inkml:trace contextRef="#ctx0" brushRef="#br1" timeOffset="119278.06">14561 12573 2205 0,'0'0'892'0,"0"0"-311"16,0 0-163-16,-10-109-418 15,-9 89 0-15,-4 8 0 16,-4 6 0-16,7 6 0 16,-4 0 0-16,6 17 0 15,0 7 0-15,-4 6-102 16,-9 14-387-1,2-9-354-15,-2-4-1552 0</inkml:trace>
  <inkml:trace contextRef="#ctx0" brushRef="#br1" timeOffset="119809.07">13836 12787 1991 0,'0'0'757'0,"0"0"-464"15,0 0 54-15,0 0-124 16,73 117-77-16,-63-89-44 16,-10-2-57-16,0-8 16 15,-3-4-14-15,-19-4-1 16,-5-6-8 0,-4-4-38-16,-2 0 0 15,-6 0 0-15,8-12 0 16,2-6 0-16,5-2 0 15,8-2 0-15,3 2 0 16,9 4 0-16,1 8 0 16,3 3 0-16,0 5 0 15,0 0 0-15,7 8 0 0,4 9 0 16,-9 0 0-16,-2 4 0 16,0-3 0-16,-13 0 0 15,-9-3 0-15,-12 2 0 0,-3-5 0 16,-6-2 0-16,-1-3 0 15,1-4 0-15,5-3 0 16,5 0 0-16,4 0 0 16,4-17 0-16,2-6 0 0,6-7 0 15,-1-9 0-15,5-2 0 16,2-5 0-16,4 1 0 16,7 5 0-16,0 4 0 15,2 7 0-15,18 9 0 31,14 1 0-31,3 9 0 0,8 8 0 16,7 2 0-16,8 8-368 16,-16 12-520-16,-6 0-1232 0</inkml:trace>
  <inkml:trace contextRef="#ctx0" brushRef="#br1" timeOffset="119994.01">13660 13307 2228 0,'0'0'814'0,"0"0"-173"16,0 0-228-16,0 0-413 0,0 0 0 15,0 0 0-15,0 0 0 32,4 7 0-32,-4-16 0 15,0-28-11-15,0 3-668 0,0-6-751 0</inkml:trace>
  <inkml:trace contextRef="#ctx0" brushRef="#br1" timeOffset="120178.34">13635 12521 2412 0,'0'0'935'15,"0"0"-556"-15,0 0-9 16,0 0-370-16,-156-13 0 15,112 13 0-15,1 8 0 16,8 9 0-16,1 0-134 0,14 2-653 16,5-9-1104-16</inkml:trace>
  <inkml:trace contextRef="#ctx0" brushRef="#br1" timeOffset="120557.88">12779 12843 2261 0,'0'0'350'0,"0"0"-7"15,0 0 338-15,0 0-361 16,0 0-179-16,0 0-141 16,0 0 0-16,-2 57 0 15,17-11 0-15,-1 5 0 0,-1 0 0 32,-1-3 0-32,-8-8 0 15,-4-5 0-15,0-12 0 16,0-5 0-16,0-9 0 15,0-8 0-15,0-1-80 16,-18-10-226-16,-7-13-496 16,6-7-682-16</inkml:trace>
  <inkml:trace contextRef="#ctx0" brushRef="#br1" timeOffset="121293.86">12518 12388 1689 0,'0'0'903'0,"0"0"-375"15,0 0-10-15,0 0-182 16,0 0-214-16,0 0-122 0,0 0 0 16,-75-32 0-16,59 74 0 15,5 10 0-15,-2 2 0 16,1 4 0-16,10-1 0 16,0-5 0-16,2-4 0 15,0-4 0-15,11-8 0 31,9-7 0-31,5-7 0 0,4-8 0 16,2-9 0-16,0-5 0 16,0 0 0-16,-4 0 0 15,-4-4 0-15,-10-3 0 16,-7 0 0-16,-6 3 0 16,0 3 0-16,0 1 0 0,-2 0 0 15,-25 0 0-15,-15 0 0 0,-7 0 0 16,-18 8 0-1,-2 0 0-15,3 2 0 0,-2-4 0 16,8-5 0-16,9-1 0 16,8 0 0-16,12-10 0 15,6-8 0-15,17-1 0 32,8-2 0-32,0 1 0 0,4 4 0 15,14 2 0-15,11 4 0 16,0 6 0-16,5 4 0 15,-10 0 0-15,-2 12 0 16,-10 8 0-16,-10 2 0 16,-2 5 0-16,-11-1 0 15,-21-1 0-15,-10-3 0 0,-2-1 0 16,-6-6 0-16,6-2 0 16,8-7 0-16,7-6 0 15,7 0 0-15,4-5 0 16,7-14 0-16,-1-5 0 15,6-5 0-15,-3 0 0 0,3 2 0 16,-2 5 0-16,6 10 0 0,0 7 0 16,0 5 0-1,2 0 0-15,-2 12 0 16,-5 13 0-16,3 4 0 0,-8 2 0 16,-5 0 0-16,-8-6 0 15,-2 0 0-15,-2-7 0 31,0-4 0-31,7-6 0 0,7-8 0 16,8 0-511-16,7-5-347 0</inkml:trace>
  <inkml:trace contextRef="#ctx0" brushRef="#br1" timeOffset="121493.98">12242 12439 2292 0,'0'0'818'16,"0"0"-313"-16,0 0-237 16,0 0-116-16,0 0-91 15,0 0-61-15,-136-29 0 0,116 29 0 32,-3 6-176-32,0 4-352 15,0-2-269-15,3-6-1091 0</inkml:trace>
  <inkml:trace contextRef="#ctx0" brushRef="#br1" timeOffset="121694.13">11787 12286 1905 0,'0'0'728'0,"0"0"-66"16,0 0-153-16,0 0-217 16,0 0-292-16,0 0 0 15,0 0 0-15,-13 88 0 16,13-36 0-16,0-2 0 15,0-1 0-15,0-8 0 16,0-2 0-16,0-7 0 0,0-1-41 31,-16-8-636-31,-3-9-377 0</inkml:trace>
  <inkml:trace contextRef="#ctx0" brushRef="#br1" timeOffset="121878.93">11453 12789 1610 0,'0'0'932'16,"0"0"-270"-16,0 0-130 15,-49 119-172-15,16-79-360 0,-12 0 0 16,-7 1 0-16,6-4 0 16,-6-2 0-16,10-6 0 15,7-3 0-15,-8-2 0 0,10-8-119 16,6-5-830-16</inkml:trace>
  <inkml:trace contextRef="#ctx0" brushRef="#br1" timeOffset="122310.24">10969 12714 2123 0,'0'0'760'0,"0"0"-521"15,0 0-41-15,0 0-33 16,0 0-38-16,-115 0-47 15,101 0-46-15,7 0 22 16,7 0 7 0,0-2-20-16,7-10-14 15,13 3-29-15,2 3 0 16,5 4-1-16,-5 2 7 16,1 0 10-16,-8 17 10 15,-11 6 1-15,-4 7 28 16,0 4-5-16,-15 2-50 15,-18 0 0-15,-7-2 0 0,-5-2 0 16,-1-6-26-16,-18-1-142 16,22-7-178-16,7-10-534 0</inkml:trace>
  <inkml:trace contextRef="#ctx0" brushRef="#br1" timeOffset="122541.52">10611 12430 2011 0,'0'0'790'16,"0"0"-266"-16,0 0-150 0,0 0-89 15,0 0-173-15,0 0-112 32,0 0 0-32,6 60 0 0,5-7 0 15,-7 5 0-15,8-4 0 16,-10-6 0-16,3-5 0 15,-5-10-113-15,0-11-368 16,-5-7-389-16,-11-12-1474 0</inkml:trace>
  <inkml:trace contextRef="#ctx0" brushRef="#br1" timeOffset="122878.46">10414 12358 1903 0,'0'0'799'0,"0"0"-204"16,0 0-80-16,0 0-231 0,0 0-284 16,0 0 0-16,0 0 0 15,-11 113 0-15,24-62 0 16,-4 2 0-16,-2-3 0 16,4-2 0-16,-9-2 0 0,3-6 0 15,-5-2 0-15,0-5 0 31,-7-5 0-31,-20-3 0 0,-6-3 0 16,-11-2 0 0,-8-4 0-16,-4-1 0 0,7-5 0 15,5-2 0-15,8-4 0 16,7 0 0-16,11-4 0 16,7 0 0-16,9 0 0 15,2-4-27-15,7-8-666 0,9 0-479 0</inkml:trace>
  <inkml:trace contextRef="#ctx0" brushRef="#br1" timeOffset="123078.31">10281 12689 1894 0,'0'0'800'15,"0"0"-223"-15,0 0-81 16,0 0-167-16,0 0-329 15,0 0 0-15,0 0 0 16,17 49 0-16,-13-17 0 0,4-1 0 16,-6-2 0-16,-2-4 0 15,0 1-39-15,-14-7-469 16,-5-7-317-16</inkml:trace>
  <inkml:trace contextRef="#ctx0" brushRef="#br1" timeOffset="123693.98">10084 12613 1800 0,'0'0'786'16,"0"0"-514"-16,0 0-130 16,0 0-3-16,0 0-24 15,0 0-53-15,-140 82-21 31,104-60-11-31,5-6-29 0,5-2 7 16,5-6-8-16,13-4 1 16,0-4 9-16,8 0 14 15,0 0-24-15,16-1-3 16,13-6-13-16,5 5 16 16,3 2 7-16,6 0-6 0,-7 0 25 15,-7 10 1-15,-8 4-2 0,-7 4 13 16,-9 0-17-1,-5 3 3-15,-5-1-3 0,-15-1 4 16,-18 3 8-16,-4 0-21 16,-3-1-11-16,-6-1 10 15,2-3-10-15,2-3 9 32,7-5 11-32,7-6 36 0,6-3 57 15,4 0 22-15,8-3-63 16,1-15-73-16,8-7 0 15,-1-3 0-15,5-7 0 16,2-6 0-16,0-7 0 16,0-4 0-16,0-4 0 15,2 2 0-15,3 1 0 0,-1 6 0 16,-4 4 0-16,0 7 0 16,0 4 0-16,0 6 0 15,-4 6 0-15,-5 4 0 16,-3 6 0-16,8 2 0 15,-5 4 0-15,9 4 0 0,-2 0 0 16,2 0 0-16,0 2-20 16,13 8-662-16,5-6-451 0</inkml:trace>
  <inkml:trace contextRef="#ctx0" brushRef="#br1" timeOffset="123878.31">10223 12288 2212 0,'0'0'804'15,"0"0"-426"-15,0 0-96 16,0 0-171-16,0 0-54 16,0 0-57-16,0 0-35 15,-108 60-159-15,102-30-363 0,-1 1-357 0</inkml:trace>
  <inkml:trace contextRef="#ctx0" brushRef="#br1" timeOffset="124062.46">10115 13283 1066 0,'0'0'1472'0,"0"0"-958"15,0 0-138-15,0 0-106 0,0 0-176 16,0 0-64-16,0 0-30 16,-4 15-148-16,-7-15-335 15,-3-7-403-15</inkml:trace>
  <inkml:trace contextRef="#ctx0" brushRef="#br1" timeOffset="124426.02">9212 12739 1011 0,'0'0'1304'0,"0"0"-793"16,0 0-209-16,0 0 44 15,0 0-148-15,-127 16-67 16,108 8-22-16,5 4-16 15,3 4-2-15,7 5-91 0,4 0 0 16,0 1 0-16,6-4 0 0,19-5 0 16,-3-9 0-16,2-8 0 15,5-10 0-15,-2-2 0 16,-2-2 0-16,2-18 0 16,-5-4 0-16,-4-2 0 15,-8-2 0-15,0 0 0 0,-10 1 0 16,0 1 0-16,0 1 0 15,-14 1 0-15,-3 2 0 16,-10-7-215-16,2 5-636 16,5 4-1024-16</inkml:trace>
  <inkml:trace contextRef="#ctx0" brushRef="#br1" timeOffset="124610.76">9172 12508 1220 0,'0'0'1581'0,"0"0"-1062"15,0 0-176-15,0 0-114 0,-129-5-139 16,94 5-90-16,-4 3-99 16,11 2-422-16,8-5-1099 0</inkml:trace>
  <inkml:trace contextRef="#ctx0" brushRef="#br1" timeOffset="125996.48">7048 12177 519 0,'0'0'1335'0,"0"0"-647"16,0 0-184-16,4-120 5 15,-2 109-212-15,-2 8-53 0,3 3-244 16,2 16 0-16,1 25 0 16,3 17 0-16,5 31 0 15,3 35 0-15,8 26 0 16,0 9 0-16,-1-14 0 16,-4-16 0-16,-4-31 0 15,-5-17 0-15,-1-18 0 0,-2-5 0 16,3 7 0-16,-1-1 0 15,4 0 0-15,-3-20 0 16,-7-13 0-16,4-16 0 16,-6-6 0-16,0-8 0 0,-2-1 0 15,0 0 0-15,0 0 0 32,0-1 0-32,-12-14 0 0,-32-17 0 15,-1 4-95 1,-5-6-1115-16</inkml:trace>
  <inkml:trace contextRef="#ctx0" brushRef="#br1" timeOffset="126564.68">4327 12138 651 0,'0'0'846'16,"0"0"-189"-16,0 0-79 0,0 0-192 15,-21-116-22-15,21 107-79 16,0 9-98-16,0 0-104 16,0 18-56-16,5 20 5 15,13 16-32-15,1 14 0 0,10 29 0 16,7 24 0-16,0 22 0 15,4 5 0-15,-4-11 0 16,-5-16 0-16,-9-31 0 16,-4-16 0-16,-4-17 0 31,-6-10 0-31,6 3 0 0,-3-1 0 16,0-5 0-16,-4-16 0 15,0-12 0-15,-5-11 0 16,-2-5 0-16,0 0 0 15,0 0 0-15,0-14 0 16,-5-7 0-16,-4-4 0 16,-4-22 0-16,2 4-291 0,-1 0-1183 15</inkml:trace>
  <inkml:trace contextRef="#ctx0" brushRef="#br1" timeOffset="127296.48">8013 12008 1998 0,'0'0'882'0,"0"0"-398"15,0 0-182-15,0 0-19 0,0 0-136 32,0 0-147-32,-172 27 0 15,106-16 0-15,-3-2 0 0,4 0 0 16,7-4 0 0,13-3 0-16,10-2 0 0,10 0 0 15,10 0 0-15,6 0 0 16,4 0 0-16,3-2 0 15,2-1 0-15,0-2 0 0,7-1 0 16,21-3-198-16,1-3-419 16,-2 1-381-16</inkml:trace>
  <inkml:trace contextRef="#ctx0" brushRef="#br1" timeOffset="127581.07">7625 11834 2104 0,'0'0'872'0,"0"0"-286"16,0 0-232 0,0 0-174-16,0 0-180 15,0 0 0-15,29 109 0 0,-17-59 0 16,-1 3 0-16,0-3 0 16,-5-5 0-16,4-2 0 15,-6-5 0-15,0-10 0 16,1-6 0-16,-5-8 0 15,2-7 0-15,-2-4 0 0,0-3 0 16,0 0 0-16,0 0 0 16,0 0 0-16,0 0 0 15,0 0-53-15,-7 0-1133 0</inkml:trace>
  <inkml:trace contextRef="#ctx0" brushRef="#br1" timeOffset="127943.2">8051 12541 2365 0,'0'0'872'0,"0"0"-333"16,0 0-219-16,0 0-320 0,0 0 0 16,0 0 0-1,0 0 0-15,-158-6 0 0,98 6 0 16,2 0 0 0,6 2 0-16,12 2 0 0,16-2 0 15,11-2 0-15,6 2 0 0,5-2 0 16,2 0 0-16,0 0 0 15,0 0 0-15,4 0 0 16,16-4-198-16,0-7-561 16,-4 2-307-16</inkml:trace>
  <inkml:trace contextRef="#ctx0" brushRef="#br1" timeOffset="128212.45">7752 12429 80 0,'0'0'1818'0,"0"0"-1072"15,0 0-161-15,0 0-106 16,0 0-230-16,0 0-110 16,0 0-139-16,31 61 0 15,-19-25 0-15,-3 2 0 0,-5 3 0 16,-2-5 0-16,0-4 0 16,-2-2 0-16,0-7 0 0,0-8 0 15,0-3 0 1,0-7 0-16,0-4 0 0,0-1 0 15,0 0 0-15,0 0 0 32,0 0 0-32,0 0 0 0,0 0 0 15,0-4 0-15,-6 2-593 16,2 2-1132-16</inkml:trace>
  <inkml:trace contextRef="#ctx0" brushRef="#br1" timeOffset="128580.68">8203 13060 985 0,'0'0'1138'15,"0"0"-619"-15,0 0-160 16,0 0 156-16,0 0-218 16,0 0-14-16,0 0-283 0,-9 15 0 31,-18-8 0-31,-13 1 0 16,-7 3 0-16,-9-4 0 0,1 1 0 15,4-2 0-15,8-2 0 16,9-2 0-16,17 0 0 15,5-2 0-15,10 0 0 16,2 0 0-16,0 0 0 16,0-4 0-16,0-6 0 15,25-5-239-15,0 1-758 0,-3 2-1198 0</inkml:trace>
  <inkml:trace contextRef="#ctx0" brushRef="#br1" timeOffset="128859.33">7962 13048 588 0,'0'0'1654'16,"0"0"-935"0,0 0-244-16,0 0-127 15,0 0-36-15,0 0-312 16,0 0 0-16,43 90 0 16,-30-54 0-16,1 7 0 15,-1 3 0-15,3 0 0 0,-8-4 0 16,5-2 0-1,-3-10 0-15,-4-8 0 0,1-6 0 0,-3-8 0 16,-4-6 0-16,0-2 0 16,0 0 0-16,0 0 0 15,0 0 0-15,0-7 0 16,-15-18 0-16,-10 1 0 16,-4-5-648-16</inkml:trace>
  <inkml:trace contextRef="#ctx0" brushRef="#br1" timeOffset="129527.75">3952 11930 1928 0,'0'0'924'0,"0"0"-295"16,0 0-126-16,0 0-391 0,0 0-112 15,0 0 0-15,0 0 0 16,-98-23 0-16,48 20 0 15,8-3 0-15,0 3 0 16,11 1 0-16,9 0 0 0,6 0 0 16,7 2 0-16,7-2 0 15,0 2 0-15,2 0 0 32,0 0 0-32,0 0 0 0,0 0 0 15,0 0 0-15,17 0 0 16,26 18 0-16,-3 2-562 15,-3 2-565-15</inkml:trace>
  <inkml:trace contextRef="#ctx0" brushRef="#br1" timeOffset="129864.65">4059 12476 1617 0,'0'0'1105'16,"0"0"-441"-16,0 0-101 16,0 0-416-16,0 0-147 0,0 0 0 15,0 0 0 1,-122 7 0-16,79 0 0 0,5 0 0 15,2 0 0-15,10-3 0 0,5 1 0 16,8-5 0-16,5 2 0 16,2-2 0-16,6 0 0 15,0 0 0-15,0 0 0 16,0 0 0-16,0 1 0 16,27 8-210-16,2-4-676 15,-2 3-809-15</inkml:trace>
  <inkml:trace contextRef="#ctx0" brushRef="#br1" timeOffset="130142.79">4177 13055 2364 0,'0'0'781'0,"0"0"-281"0,0 0-49 16,0 0-451 0,0 0 0-16,-145 25 0 0,102-18 0 15,6-2 0-15,5-1 0 16,8 1 0-16,11-5 0 0,8 0 0 16,5 0 0-16,0 0 0 15,0 5 0-15,3 5-236 16,10 2-554-16,-2-2-548 0</inkml:trace>
  <inkml:trace contextRef="#ctx0" brushRef="#br1" timeOffset="130411.24">4253 13551 2186 0,'0'0'904'0,"0"0"-591"0,0 0 144 16,0 0-221-16,0 0-236 16,-114 42 0-16,47-21 0 15,-8 1 0-15,-2 0 0 16,11-5 0-16,14-3 0 16,17-3 0-16,12-6 0 15,12-2 0-15,11-3 0 0,0 0 0 16,0 0 0-16,23-7 0 0,4-8-735 15,4-8-2094-15</inkml:trace>
  <inkml:trace contextRef="#ctx0" brushRef="#br1" timeOffset="131364.46">6948 12105 1345 0,'0'0'788'0,"0"0"-322"15,0 0-173-15,0 0-61 0,0 0-46 16,-152-1-35-16,57 1-13 15,-42 0-6-15,-34 1-37 16,-12 8 16-16,14-6-20 16,17-1-23-16,25-2-68 15,0 0 0-15,5 0 0 16,-4 0 0 0,3 0 0-16,21 0 0 0,17 0 0 15,19 0 0-15,8 0 0 16,-5 0 0-16,-1 0 0 15,-1 0 0-15,14 0 0 16,11-2 0-16,9-7 0 16,6-2 0-1,2-1 0-15,4-2 0 0,1-2 0 0,3 2 0 16,1-2 0-16,5 2 0 16,5 0 0-16,4 0 0 15,0 2 0-15,0-2 0 16,19 0 0-16,8 1 0 15,6 1 0-15,8 3 0 16,-3 1 0 0,-7 2 0-16,-6 4 0 15,-12 2 0-15,-11 0 0 16,-2 0 0-16,-2 11 0 16,-23 3 0-16,-6 5 0 15,-7 1 0-15,0-1 0 16,1-2 0-16,6 3 0 15,4 1 0-15,6 0 0 0,13 2 0 0,8 3 0 16,0-2 0 0,27 2 0-16,12-3 0 0,8 0 0 15,6-5 0-15,5-1 0 16,3-2 0-16,21 2 0 16,-15-2-702-16,-7-4-750 0</inkml:trace>
  <inkml:trace contextRef="#ctx0" brushRef="#br1" timeOffset="132212.54">7037 12687 793 0,'0'0'512'0,"0"0"-173"16,0 0 150-16,0 0-202 15,0 0-25-15,0 0-34 16,0 0-34-16,-56-4 49 15,0 4-57-15,-35 2-35 0,-36 6-14 16,-37 2-53-16,-13 4-6 16,14-5-9-16,19-4-25 15,36-5-44-15,23 0 0 16,19 0 0-16,3 0 0 16,-3-5 0-16,-8-4 0 15,-4-1 0-15,9 0 0 0,6 2 0 16,6-1 0-16,7-3 0 0,5 3 0 15,8-1 0 1,8 2 0-16,9-2 0 0,6 0 0 16,6 2 0-16,3 0 0 15,5-1 0-15,0 4 0 32,0 1 0-32,5-2 0 0,17 0 0 15,7 0 0-15,5-1 0 16,3 2 0-16,-1 0 0 15,-5 1 0-15,-11 3 0 16,-7 1 0-16,-6 0 0 16,-7 0 0-16,0 0 0 15,-11 0 0-15,-20 3 0 0,-7 8 0 16,-9 3 0-16,-2 0 0 16,4 0 0-16,8 0 0 15,10 0 0-15,6-3 0 16,13 4 0-16,8 1 0 15,0 2 0-15,22 5 0 0,14-2 0 32,8-1 0-32,3 0 0 15,3-4 0-15,-4 0 0 0,18 2 0 16,-10-1-252-16,-9-5-660 16</inkml:trace>
  <inkml:trace contextRef="#ctx0" brushRef="#br1" timeOffset="132943.66">6921 13407 1646 0,'0'0'748'16,"0"0"-370"-16,0 0 80 15,0 0-234-15,0 0-24 16,-170 0-7-16,91 0-37 16,-31 6-63-16,-33 8-93 15,-26 6 0-15,-5-2 0 0,29-4 0 16,38-5 0-16,39-6 0 16,5-3 0-16,-4 0 0 15,-4 0 0-15,-6 0 0 16,22-12 0-16,12-2 0 15,12-1 0-15,12 2 0 16,7 1 0 0,8 0 0-16,2 0 0 15,2 0 0-15,0 0 0 16,0-2 0-16,6 0 0 16,10-2 0-16,6-3 0 15,0 3 0-15,5 1 0 16,-2 0 0-16,-3 5 0 15,-4 5 0-15,-10 1 0 0,0 2 0 16,-6 2 0-16,-2 0 0 16,0 0 0-16,-14 0 0 15,-10 14 0-15,-10 1 0 16,-4 6 0-16,-4-2 0 0,5 4 0 16,2 3 0-16,6 0 0 15,16 4 0-15,9-1 0 0,4 4 0 16,9-3 0-16,20-4 0 15,8-1 0-15,6-7 0 16,1-3 0-16,-1-3 0 16,10-7 0-16,-10-5 0 15,-3 0-811-15</inkml:trace>
  <inkml:trace contextRef="#ctx0" brushRef="#br1" timeOffset="135514.5">19344 13721 1277 0,'0'0'1027'0,"0"0"-399"16,0 0-255-16,0 0 0 16,0 0-99-16,0 0-130 15,12-13-144-15,-12 13 0 16,0 1 0-16,-8 11 0 15,-9 7 0-15,-1-1 0 0,-7 3 0 16,-4-2 0-16,1 1 0 16,-1-4 0-16,2-4 0 15,11-2 0-15,3-3 0 0,7-4 0 16,0-1 0-16,6-2 0 16,0 0 0-16,8 0 0 31,11 0 0-31,10-8 0 15,12-1 0-15,-1 2 0 0,2 0 0 16,-5 4 0-16,2 3 0 16,-10 0 0-16,-2 0 0 15,-3 0 0-15,-8 10 0 16,-3 2 0-16,-9 0 0 16,-1 3 0-16,-3 0 0 0,0 3 0 15,-14 2 0-15,-8 1 0 16,-12-2 0-16,-3-1 0 15,-11 1 0-15,2-3 0 16,-1 0 0-16,-4-2 0 16,4 0 0-16,3-3 0 15,-1 1 0-15,5-5 0 0,2-2 0 16,7 0 0-16,9-3 0 16,-1-2 0-16,8 0 0 15,3 0 0-15,1-2 0 16,5-10 0-16,-4 0 0 0,6-2 0 15,-5 0 0-15,7-2 0 32,0 0 0-32,2-5 0 0,0 2 0 15,0-3 0-15,0-4 0 16,0 1 0-16,13-1 0 16,1 2 0-16,-1 2 0 15,1 3 0-15,-1 4 0 16,-5 7 0-16,4 4 0 15,1 4 0-15,1 0 0 0,3 7 0 16,4 8 0-16,-8 5 0 16,-7 3 0-16,-3-3 0 15,-3 3 0-15,-5-3 0 16,-24-2 0-16,-9-4 0 16,-4-4 0-16,-5-6 0 15,5-1 0 1,2-3 0-16,11 0 0 15,9-7 0-15,4-4 0 16,5-2 0-16,7 5 0 16,-1 2 0-16,5 5 0 15,0 1 0-15,0 0 0 0,0 1 0 16,0 13 0-16,0 2 0 16,-4 3 0-16,-8-6 0 0,-5 1 0 15,-3-4 0-15,-7-1 0 16,2-8 0-16,-2-1 0 15,10 0 0-15,1-4 0 16,3-12 0-16,-1-3 0 16,1-4 0-16,2-2 0 15,4-5 0-15,-4 1 0 0,2 0 0 16,3 8 0-16,-2 7 0 16,6 3 0-16,0 8 0 15,2 1 0-15,0 2 0 16,0 0 0-16,0 5 0 15,2 12 0-15,8 7 0 16,-4 2 0 0,5 4 0-16,0 2 0 15,-4 2 0-15,4 0 0 16,0 1 0-16,1-3 0 0,1 0 0 16,-2 0 0-1,7 0 0-15,-4-2 0 0,1-2 0 16,-1-2 0-16,-4-2 0 15,1 0 0-15,-1-2 0 0,-6-2 0 16,3-2 0-16,-7 2 0 16,0-4 0-16,0 0 0 15,0 2 0-15,0-1 0 16,-11-3 0-16,-3-2 0 16,1-2 0-16,-1-5 0 15,-3-2 0 1,1-3 0-16,-4 0 0 15,2-3 0-15,0-11 0 16,-2-6 0-16,4-6 0 16,1-4 0-16,-1-3 0 15,10-4 0-15,-3 1 0 16,9 2 0-16,0 2 0 16,0 4 0-16,13 4 0 0,5 4 0 15,4 3 0-15,5 8 0 16,18 1 0-16,-8 4-246 0,1-2-1210 15</inkml:trace>
  <inkml:trace contextRef="#ctx0" brushRef="#br1" timeOffset="135967.17">19284 13455 713 0,'0'0'1738'16,"0"0"-959"-16,0 0-251 0,0 0-190 31,0 0-338-31,0 0 0 0,0 0 0 15,0-56 0-15,0 56 0 16,0 0 0-16,0 0 0 16,0 0 0-16,0 0 0 15,0 5 0-15,-11 14 0 16,-3-1-260-16,-1-2-959 0</inkml:trace>
  <inkml:trace contextRef="#ctx0" brushRef="#br1" timeOffset="137332.01">18025 13766 1582 0,'0'0'787'16,"0"0"-227"-16,0 0-89 16,0 0-168-16,0 0-48 15,0 0-117-15,0 0-138 16,4-52 0-16,-4 52 0 16,-11 0 0-16,-7 0 0 15,-9 10 0 1,-2 4 0-16,2 4 0 15,0 2 0-15,8 0 0 16,3 0 0-16,5 1 0 16,9 5 0-16,2-6 0 15,0 3 0-15,15-3 0 16,14-5 0-16,2-3 0 0,8-7 0 16,1-1 0-16,-5-4 0 15,3 0 0 1,-9 0 0-16,-9-2 0 0,-5-3 0 15,-3 0 0-15,-10 3 0 0,3 2 0 0,-5 0 0 16,0 0 0 0,0 0 0-1,-19 0 0-15,-4 9 0 0,-16 5 0 0,-3-1 0 16,-5 2 0-16,-4-3 0 16,6-2 0-16,5-2 0 15,9-7 0-15,4-1 0 16,9 0 0-16,1 0 0 15,3-12 0-15,-1-4 0 32,-1-6 0-32,-4-8 0 0,2-6 0 15,-7-6 0-15,4-8 0 16,-4-2 0-16,-2-4 0 16,11 4 0-16,1 4 0 15,1 7 0-15,5 11 0 0,5 10 0 16,4 12 0-16,0 8 0 15,0 2 0-15,9 24 0 0,7 9 0 16,1 9 0-16,6 2 0 16,-7-2 0-16,-10-2 0 15,1-5 0-15,-7-3 0 16,0-8 0-16,-19-3 0 16,-10-2 0-16,-4-7 0 31,-9-5 0-31,0-3 0 0,1-6 0 15,6 0 0-15,-1-2 0 16,12-11 0-16,-1-4 0 16,10 1 0-16,3 6 0 15,10 7 0-15,2 3 0 16,0 0 0-16,5 15 0 16,8 7 0-16,0 2 0 0,-8 0 0 15,-5-1 0-15,0-7 0 16,-5-1 0-16,-12-4 0 15,-8-3 0-15,-4-4 0 16,2-4 0-16,8 0 0 0,-2-4 0 16,10-13 0-16,0-5 0 15,2-3 0-15,7-6 0 16,-2 0 0-16,2 0 0 16,-6 1 0-16,4 6 0 0,-5 4 0 15,3 6 0-15,-4 4 0 16,-3 2 0-16,-3 4 0 15,-1 2 0-15,-8 2 0 32,-4 0 0-32,0 0 0 0,2 0 0 15,8 6 0-15,3 8 0 16,5 4 0-16,7 4 0 16,4 3 0-16,0 4 0 15,19-3 0-15,6-2 0 16,6-6 0-16,0-2 0 15,0-6 0-15,5-3 0 0,-5-6 0 16,-2-1 0-16,0 0 0 16,-2 0 0-16,2-10 0 15,0-2 0-15,4 5 0 16,1 0-565-16,-14 4-493 0</inkml:trace>
  <inkml:trace contextRef="#ctx0" brushRef="#br1" timeOffset="137565.43">17554 14293 2408 0,'0'0'766'0,"0"0"-164"15,0 0-282-15,0 0-320 16,0 0 0-16,-127 36 0 15,96-32 0 1,2 0 0-16,2-2 0 0,-4 1 0 16,6-3-502-1,1 0-768-15</inkml:trace>
  <inkml:trace contextRef="#ctx0" brushRef="#br1" timeOffset="138485.38">16409 13912 2039 0,'0'0'933'0,"0"0"-664"15,0 0 83-15,0 0-95 16,-126 0-98-16,86-3-72 0,9 0-87 16,4-5 0-16,10-2 0 15,7-2 0-15,6-4 0 0,4 0 0 16,0-3 0-1,12 4 0-15,5 3 0 0,12 5 0 16,2 7 0-16,5 0 0 16,-3 7 0-16,-6 11 0 15,-9 6 0 1,-7 0 0-16,-11 0 0 16,-2 0 0-16,-27-2 0 15,-15-1 0-15,-12-5 0 16,-9-3 0-16,5-5 0 15,0-3 0-15,6-5 0 16,10 0 0-16,8 0 0 16,4-13 0-16,13-3 0 0,3 1 0 15,5 1 0-15,5 5 0 16,-2 5 0-16,8 4 0 16,0 0 0-16,0 4 0 15,8 14 0-15,0 6 0 16,1 3 0-16,-5-1 0 0,-4-3 0 15,0 2 0-15,0-5 0 16,-2-3 0-16,-11-2 0 0,-3-3 0 16,-1-4 0-1,1-6 0-15,3-2 0 0,-1 0 0 16,-1-5 0-16,1-10 0 16,-3-5 0-16,-4-4 0 31,-1-4 0-31,0-1 0 15,-3 4 0-15,5 4 0 0,5 8 0 16,3 6 0-16,6 7 0 16,-3 0 0-16,-3 8 0 15,-1 14 0-15,-3 9 0 0,-3 3 0 16,-6 4 0-16,-4-2 0 16,-9 8 0-16,7-12-141 15,2-8-1370-15</inkml:trace>
  <inkml:trace contextRef="#ctx0" brushRef="#br1" timeOffset="139315.76">15176 14059 2053 0,'0'0'928'0,"0"0"-286"0,0 0-169 16,0 0-473-16,0 0 0 16,4-111 0-16,-10 84 0 15,-1-6 0-15,0-4 0 16,0 0 0-16,1-3 0 15,-3-2 0-15,2 1 0 0,-2 5 0 16,0 10 0-16,5 6 0 16,2 12 0-16,2 4 0 15,0 4 0-15,0 0 0 16,0 7 0-16,0 11 0 16,2 6 0-16,9 5 0 15,0 5 0 1,-4 3 0-16,4-4 0 15,-5 2 0-15,6-5 0 16,-3-2 0-16,-3-4 0 16,3 1 0-16,-4-5 0 15,2-1 0-15,-3 0 0 0,-2-6 0 16,-2-1 0-16,0-3 0 16,0-4 0-16,0 2 0 0,0-3 0 15,0 0 0-15,-13 1 0 16,-9 4 0-16,-12-1 0 15,-1-1 0-15,-10 2 0 16,-5-1 0-16,4 0 0 16,-6-2 0-16,8-3 0 15,1-3 0 1,10 0 0-16,4 0 0 16,7-12 0-16,11-1 0 15,4-3 0-15,7-1 0 16,0 1 0-16,13 0 0 15,10 2 0-15,6 1 0 16,2 5 0-16,0 1 0 16,-2 7 0-16,-4 0 0 0,-5 0 0 15,-5 12 0-15,-1 6 0 16,-7 6 0-16,-7 6 0 16,0 1 0-16,-14 3 0 15,-20 2 0-15,-3-5 0 0,-15 1 0 16,-1-1 0-16,0-4 0 15,-1-6 0-15,8-5 0 0,5-4 0 16,12-3 0-16,-7-5 0 16,14-3-224-16,0-1-1023 15</inkml:trace>
  <inkml:trace contextRef="#ctx0" brushRef="#br1" timeOffset="140685.26">14233 14304 2076 0,'0'0'945'16,"0"0"-395"-16,0 0-25 16,0 0-525-16,0 0 0 0,0 0 0 15,0 0 0-15,46-99 0 16,-34 67 0-16,-1-4 0 15,3-5 0-15,-4-5 0 16,3-3 0-16,1-4 0 0,-1-5 0 16,1-2 0-16,-1 0 0 15,1 6 0-15,-3 8 0 16,2 9 0-16,-6 13 0 16,4 8 0-16,-7 10 0 15,5 4 0-15,-2 2 0 0,4 0 0 16,5 4 0-16,4 8 0 15,0 2 0-15,-5 4 0 32,8-1 0-32,-5-1 0 0,-3 0 0 15,1-2 0-15,-5-1 0 16,-5-1 0-16,6 2 0 16,-3-2 0-16,-5-1 0 15,0 1 0-15,1-3 0 16,-5 2 0-16,0-1 0 0,-7 0 0 15,-15 2 0-15,-16 0 0 16,-10 0 0-16,-15 5 0 16,-7-2 0-16,-5-1 0 15,-1 0 0-15,-4-4 0 16,8-5 0-16,12-5 0 16,7 0 0-16,10-3 0 0,14-9 0 31,12-2 0-31,3 0 0 15,10 4 0-15,2 5 0 16,2 0 0-16,0 3 0 0,0 2 0 16,6 0 0-1,6 0 0-15,-1 8 0 0,-5 2 0 16,-4-1 0-16,-2 3 0 16,0-5 0-16,-4 0 0 0,-21 2 0 15,-4-3 0-15,-4-4 0 16,-5-2 0-16,5 0 0 15,2 0 0-15,4-2 0 16,2-13 0-16,8 1 0 16,1-3 0-16,3 2 0 15,1 3 0-15,10 1 0 0,0 8 0 16,2 3 0-16,0 0 0 16,0 0 0-16,4 7 0 15,3 5 0-15,-2 0 0 16,-5-2 0-16,0-2 0 15,0 1 0-15,-10-6 0 0,-5-1 0 32,-3-2 0-32,-7 0 0 0,-2 0 0 15,6-10 0 1,-4-2 0-16,5-2 0 0,-2 1 0 16,6-1 0-1,3 5 0-15,1 1 0 0,10 4 0 16,0 2 0-16,2 2 0 15,0 0 0-15,0 4 0 0,0 12 0 16,11 6 0-16,-4 5 0 16,4-1 0-16,-7 1 0 15,1-3 0-15,-5-4 0 16,0-3 0-16,0-3 0 16,0-4 0-16,0-2 0 31,0-4 0-31,0-4 0 0,0 0 0 15,-7 0 0-15,3 0 0 16,-7 0 0-16,-3-11 0 16,-1-5 0-16,-3-1 0 15,0-5 0-15,-2-4 0 16,2-6 0-16,-5-1 0 0,4-1 0 16,-1 0 0-16,-1 2 0 15,4 6 0-15,3 6 0 16,3 8 0-16,9 6 0 15,-2 2 0-15,4 4 0 16,-2 0 0-16,2 0 0 0,-5 0 0 16,3 0 0-16,-3 0 0 15,-4 4 0-15,-4 8 0 0,-1 2 0 16,-1 6 0-16,-1 1 0 16,-3 5 0-16,-4 6 0 15,1-3 0-15,-1 5 0 16,-4-2 0-16,6 3 0 15,-4-3 0-15,0-2 0 32,3 2-30-32,2-9-670 0,11-6-572 0</inkml:trace>
  <inkml:trace contextRef="#ctx0" brushRef="#br1" timeOffset="141084.96">14150 14291 2138 0,'0'0'980'15,"0"0"-694"-15,0 0 253 16,0 0-386-16,0 0-153 15,0 0 0 1,0 0 0-16,0 5 0 16,0-5 0-16,0 0 0 0,0 0 0 15,0 0 0-15,-4 0-111 0,-9 0-540 32,-5-3-585-32</inkml:trace>
  <inkml:trace contextRef="#ctx0" brushRef="#br1" timeOffset="141269.14">13916 14304 2063 0,'0'0'645'0,"0"0"-105"15,0 0-26-15,0 0-180 16,-138 24-334-16,111-20 0 16,7-1 0-16,7-3 0 15,4 2 0-15,9-2 0 16,0 0 0-16,0 0-525 15,11 0-481-15</inkml:trace>
  <inkml:trace contextRef="#ctx0" brushRef="#br1" timeOffset="143985.69">12561 13941 1674 0,'0'0'831'0,"0"0"-470"15,0 0-40-15,0 0-26 16,0 0-109-16,0 0-39 16,2 0-45-16,-2-5-28 15,0-2 31-15,0-4-105 16,0-1 0-16,11 1 0 16,3-1 0-16,1 1 0 0,1 3 0 15,-1 4 0-15,-1 4 0 16,-1 0 0-16,-4 0 0 15,-2 14 0-15,-5 4 0 16,-2 2 0-16,-2 0 0 16,-25 1 0-16,-8-2 0 15,-10-2 0 1,-7-5 0-16,6-2 0 16,3-6 0-16,7-4 0 0,15 0 0 15,3-4 0-15,7-13 0 16,1-2 0-16,8-1 0 15,0-3 0-15,2 5 0 16,0 4 0-16,0 6 0 16,0 8 0-16,0 0 0 15,2 0 0-15,0 17 0 16,0 4 0-16,-2 4 0 16,0 0 0-16,-21-3 0 15,-10 1 0-15,-6-7 0 16,-3-5 0-16,5-2 0 15,-1-6 0-15,7-3 0 0,9 0 0 0,7-2 0 16,1-12 0-16,10-4 0 16,2 1 0-16,0-2 0 15,0 1 0-15,0 6 0 16,12 5 0-16,3 3 0 0,3 4 0 16,-1 0 0-16,6 9 0 31,-7 13 0-31,-5 2 0 15,-5 6 0-15,-6 1 0 16,0 1 0-16,-15 0 0 0,-12-2 0 16,-4-2 0-16,0-4 0 15,-8-6 0-15,6-6 0 16,2-6 0-16,7-4 0 16,4-2-195-16,6-8-374 0,7-11-378 0</inkml:trace>
  <inkml:trace contextRef="#ctx0" brushRef="#br1" timeOffset="144217.01">12648 13759 2039 0,'0'0'757'0,"0"0"-386"15,0 0-28-15,0 0-106 16,0 0-107-16,-118-3-47 16,77 3-56-16,-1 6-14 0,11 2-13 15,2 1-88-15,-2 5-177 16,8-2-420-16,4-5-519 0</inkml:trace>
  <inkml:trace contextRef="#ctx0" brushRef="#br1" timeOffset="144450.26">11977 13534 1967 0,'0'0'864'0,"0"0"-329"16,0 0-76-16,0 0-188 16,0 0-271-16,0 0 0 31,0 0 0-31,-9 37 0 0,11 6 0 15,5 2 0-15,2 0 0 16,-3-5 0-16,1-5 0 16,-5-2 0-16,-2-8-23 15,0 1-328-15,-2-11-473 16,-13-7-660-16</inkml:trace>
  <inkml:trace contextRef="#ctx0" brushRef="#br1" timeOffset="144670.23">11812 13962 1472 0,'0'0'920'0,"0"0"-352"31,0 0-190-31,0 0-4 0,0 0-142 16,-152 122-80-16,110-96-152 15,1 1 0-15,6-5 0 16,2-4 0-16,-1 0 0 15,7-6 0-15,7-7 0 16,3-5-251-16,6 0-380 16,1 0-464-16</inkml:trace>
  <inkml:trace contextRef="#ctx0" brushRef="#br1" timeOffset="144869.64">11743 13675 2176 0,'0'0'733'0,"0"0"-164"16,0 0-107-16,0 0-306 15,0 0-156-15,0 0 0 16,0 0 0-16,6-12 0 16,-6 12 0-16,-6 10 0 0,-3 6-476 31,0-4-494-31</inkml:trace>
  <inkml:trace contextRef="#ctx0" brushRef="#br1" timeOffset="146064.81">10996 13916 1505 0,'0'0'783'0,"0"0"-221"16,0 0-240-16,0 0-44 15,0 0-87-15,0 0-70 16,0 0-29-16,118-108-29 15,-80 86 1-15,7 0-5 16,-3 2-20-16,1 0-22 0,-8 4-17 16,-6 2 0-16,-9 6 0 15,-11 4 0-15,-7 2 0 0,-2 2 0 16,0 0 0-16,-2 2 0 16,-18 12 0-16,-18 2 0 15,-9 4 0-15,-20 0 0 16,-4 2 0-16,-5-3 0 15,1-2 0-15,10-2 0 0,9-10 0 16,13-3 0-16,12-2 0 16,12 0 0-16,5-7 0 15,5-8 0-15,3-4 0 16,1 7 0-16,5-1 0 16,0 5 0-16,0 6 0 15,0 2 0 1,0 0 0-16,0 0 0 15,0 11 0-15,-5 4 0 16,-12-1 0-16,-10 0 0 16,-6-4 0-16,-10 0 0 15,-6-6 0-15,4-4 0 16,5 0 0-16,9 0 0 0,9-9 0 16,4-4 0-16,11-3 0 15,5 2 0-15,2 4 0 0,0 5 0 16,0 5 0-16,0 0 0 15,0 0 0-15,9 15 0 16,-2 5 0-16,-3-2 0 16,-4-1 0-16,0-3 0 15,-4-1 0 1,-17-5 0-16,4-6 0 16,-5-2 0-16,-1 0 0 15,-2 0 0-15,8-10 0 16,-1-3 0-16,3-4 0 15,1-1 0-15,1 2 0 16,-1 0 0-16,5 4 0 16,3 2 0-16,4 6 0 0,-3 2 0 15,5 2 0-15,0 0 0 16,0 16 0-16,0 10 0 16,0 6 0-16,9 6 0 15,-5 3 0-15,-4-2 0 16,5 0 0-16,-5-5 0 15,0-7 0-15,0 0 0 0,0-9 0 16,-5-4 0-16,3-6 0 0,-2-4 0 16,-3-4 0-16,5 0 0 15,-5 0 0-15,-2-11 0 16,-4-6 0-16,-1-5 0 16,1-2 0-16,-3-8 0 31,3-5 0-31,-5-3 0 0,-7-6 0 15,6 0 0-15,-6 2 0 16,3 6 0-16,-1 6 0 16,6 7 0-16,1 9 0 15,5 9 0-15,2 2 0 16,7 5 0-16,-5 0 0 16,-2 12 0-16,-4 15 0 0,-7 4 0 15,-3 8 0-15,-6 5 0 16,2 0 0-16,4-2 0 15,-4 0 0-15,0-3 0 16,2-3 0-16,3 0 0 16,4-9-808-16,9-13-918 0</inkml:trace>
  <inkml:trace contextRef="#ctx0" brushRef="#br1" timeOffset="146316.53">11002 14125 1502 0,'0'0'1166'0,"0"0"-548"15,0 0-128-15,0 0-170 16,0 0-320-16,0 0 0 15,0 0 0-15,43 29 0 0,-43-29 0 16,0 0 0-16,-12 0 0 16,-11 0-188-16,-2 0-613 15,0 0-752-15</inkml:trace>
  <inkml:trace contextRef="#ctx0" brushRef="#br1" timeOffset="146501.06">10773 14258 2041 0,'0'0'954'0,"0"0"-432"16,0 0-23-1,-114 19-419-15,72-12-80 0,5-4 0 16,2 1 0-16,14-2 0 16,5 1 0-16,9-3 0 0,5 0 0 15,2 0 0-15,0 0-213 16,9-9-814-16</inkml:trace>
  <inkml:trace contextRef="#ctx0" brushRef="#br1" timeOffset="148417.6">19442 16040 702 0,'0'0'1676'15,"0"0"-974"-15,0 0-227 0,0 0-97 16,0 0-215-1,0 0-163-15,0 0 0 0,3-88 0 16,-3 88 0-16,4 19 0 0,5 18 0 16,2 5 0-16,-2 10 0 15,4 2 0-15,1-2 0 16,-3 1 0-16,2-9 0 16,-1-8 0-16,-8-8 0 31,5-10 0-31,-7-8 0 0,-2-6 0 15,0-4 0-15,0 0 0 16,0-14 0-16,-2-8-377 16,-11-6-1040-16</inkml:trace>
  <inkml:trace contextRef="#ctx0" brushRef="#br1" timeOffset="149196.13">19076 15775 1950 0,'0'0'1053'0,"0"0"-582"0,0 0-142 16,0 0-36-1,0 0-293 1,0 0 0-16,0 0 0 16,-129-14 0-16,96 46 0 15,2 4 0-15,6 4 0 0,12 0 0 16,11 1 0-16,2-5 0 15,4-6 0-15,23-6 0 16,0-6 0-16,4-8 0 16,-2-5 0-16,0-5 0 0,-3 0 0 15,-8 0 0-15,3-12 0 16,-8-3 0-16,-7 3 0 16,-4 2 0-16,-2 3 0 15,0 2 0-15,-4 3 0 16,-21 0 0-16,-8 2 0 15,-9 0 0-15,-10 0 0 0,4 4 0 16,1 8 0-16,9-2 0 16,11-3 0-16,16 0 0 15,11-3 0-15,0 2 0 16,24 0 0-16,10 3 0 0,8 0 0 16,8 1 0-16,-6 0 0 31,-4-2 0-31,-11 1 0 15,-11-2 0-15,-9 0 0 16,-9 2 0-16,0-1 0 0,-9 7 0 16,-18 0 0-16,-4 1 0 15,-11 4 0-15,-5 1 0 16,-7-6 0-16,-2 3 0 16,1 0 0-16,6-6 0 0,7-5 0 15,1-7 0-15,12 0 0 16,5 0 0-16,4-19 0 15,-3-3 0-15,6-9 0 16,-1-8 0-16,-3-7 0 16,4-4 0-16,1-6 0 15,3-5 0 1,1 3 0-16,8 2 0 16,0 10 0-16,2 13 0 15,2 8 0-15,0 11 0 16,0 8 0-16,0 6 0 15,0 0 0-15,0 0 0 16,8 18 0-16,15 6 0 16,-1 8 0-16,18 30-249 15,0-7-609-15,-9 1-588 0</inkml:trace>
  <inkml:trace contextRef="#ctx0" brushRef="#br1" timeOffset="149370.06">18644 16631 2006 0,'0'0'941'0,"0"0"-204"16,0 0-325-16,0 0-412 16,0 0 0-16,0 0 0 15,0 0 0-15,4 2 0 16,-4-2 0-16,-2-9 0 16,-2-10-480-16,-5-3-574 0</inkml:trace>
  <inkml:trace contextRef="#ctx0" brushRef="#br1" timeOffset="149770.6">18042 15825 1635 0,'0'0'959'15,"0"0"-419"-15,0 0-47 16,0 0-24-16,0 0-469 15,0 0 0-15,0 0 0 0,-69-72 0 16,78 94 0-16,9 8 0 16,7 8 0-16,4 6 0 31,0 5 0-31,0 3 0 0,0 1 0 16,-3 2 0-16,-4-1 0 15,-1-4 0-15,-13-1 0 16,-1-10 0-16,-7 2 0 15,0-7 0-15,-20-10 0 16,-9-2 0-16,-4-8 0 16,-6-6 0-16,4-8 0 0,-1 0 0 15,5-8 0-15,4-16 0 16,5-6 0-16,2-7 0 16,4-2 0-16,10-7 0 15,4-1 0-15,2 5 0 16,2 3 0-16,27 2 0 0,0 11-122 15,-11 2-1156-15</inkml:trace>
  <inkml:trace contextRef="#ctx0" brushRef="#br1" timeOffset="150718.84">17485 15877 143 0,'0'0'2146'0,"0"0"-1263"15,0 0-355 1,0 0-132-16,0 0-396 16,0 0 0-16,0 0 0 15,-6-24 0-15,-15 36 0 16,4 4 0-16,-6 4 0 0,7 2 0 15,10 3 0-15,6-3 0 16,0 0 0-16,2-2 0 16,25-3 0-16,4-2 0 0,9-7 0 15,-4-4 0-15,4-4 0 16,-4 0 0-16,-5 0 0 16,-9 0 0-16,-4 0 0 15,-11-4 0-15,-3 2 0 16,-4 2 0-16,0 0 0 15,0 0 0-15,-6 0 0 0,-21 0 0 16,-16 2 0-16,-13 10 0 16,-4-1 0-16,-9 6 0 15,0-3 0-15,7 0 0 16,10-6 0-16,15-3 0 16,10-5 0-16,12 0 0 15,3 0 0 1,8-11 0-16,-3-7 0 15,5-4 0-15,-2-4 0 16,1-4 0-16,-4-2 0 16,5 1 0-16,-2 4 0 15,-3 4 0-15,3 5 0 0,0 9 0 16,-4 2 0-16,4 5 0 16,-7 2 0-16,-3 0 0 0,1 0 0 15,-3 4 0-15,3 10 0 16,-5 11 0-16,3-1 0 15,-6 3 0-15,6 5 0 16,-1-1 0-16,1-1 0 16,3-2 0-16,6 2 0 15,2-7 0 1,-1 0 0-16,5-5 0 16,-2-4 0-16,2-2 0 15,-2 1 0-15,-10-1 0 16,-1 0 0-16,-7 1 0 15,-16 6 0-15,-9-2 0 16,-5 4 0-16,-13-1 0 16,3-1 0-16,2 0 0 0,2-6 0 15,14 1 0-15,13-9 0 16,11-5 0-16,7 0-80 0,9 0-1014 16</inkml:trace>
  <inkml:trace contextRef="#ctx0" brushRef="#br1" timeOffset="150972.59">17467 15436 1989 0,'0'0'1015'0,"0"0"-418"0,0 0-263 15,0 0-173-15,0 0-161 16,0 0 0-16,0 0 0 16,-53-58 0-16,39 58 0 15,3 17 0-15,3 3-23 16,-2 22-511-16,8-5-298 16,2-1-480-16</inkml:trace>
  <inkml:trace contextRef="#ctx0" brushRef="#br1" timeOffset="151135.13">17460 16485 1905 0,'0'0'1046'0,"0"0"-473"16,0 0-206-16,-133 16-162 15,66-6-205-15,-5 4 0 16,-30 16-38-16,15-4-335 15,16-8-784-15</inkml:trace>
  <inkml:trace contextRef="#ctx0" brushRef="#br1" timeOffset="152572.14">16943 15715 1739 0,'0'0'856'0,"0"0"-336"16,0 0-45-16,0 0-226 16,0 0-120-16,-151 2-51 0,115-2-54 31,7 0 2-31,11-5-26 16,7-4 0-16,9-5 0 15,2-4 0-15,0 1 0 16,18 0 0-16,8 8 0 0,5 6 0 15,10 3 0-15,-8 0 0 16,5 12 0-16,-9 10 0 16,-13 2 0-16,-14 5 0 15,-2-3 0-15,-22 6 0 0,-32-5 0 16,-13 4 0-16,-13-6 0 16,-12-1 0-16,11-6 0 15,2-5 0-15,21-9 0 16,23-4 0-16,12 0 0 15,10-11 0 1,13-4 0-16,0-4 0 16,0 5 0-16,4 6 0 15,5 4 0-15,1 4 0 16,-6 0 0-16,-4 7 0 16,0 7 0-16,-18 3 0 15,-20-1 0-15,-9 2 0 16,-13 5 0-16,-5-7 0 0,3-5 0 15,6-4 0-15,18-6 0 16,11-1 0-16,19 0 0 16,8-14 0-16,0-2 0 0,0 0 0 15,6 4 0-15,5 3 0 16,-6 0 0-16,-3 9 0 16,-2 0 0-16,0 0 0 15,0 9 0-15,-4 7 0 0,-21 4 0 16,-8 2 0-16,-10-1 0 15,-15 2 0-15,-9-3 0 16,1-5 0-16,1-4 0 16,9-7 0-16,14-4 0 31,20 0 0-31,8-22 0 0,12-4 0 16,2-11 0-16,0-7 0 15,18-4 0-15,7 0 0 16,-1 0 0-16,2 9 0 15,1 7 0-15,0 9 0 16,-2 11 0-16,-1 12 0 16,1 0 0-16,-8 0 0 0,-3 16 0 15,-5 3 0-15,-9 4 0 16,-4 0 0-16,-28 2 0 16,-8 3 0-16,-15-2 0 15,-15 4 0-15,-5-2 0 0,-6 2 0 16,8-1 0-16,8-2 0 31,27-2 0-31,16 1 0 16,22-2 0-16,0 0 0 0,13 0 0 15,14-2 0 1,-2-3 0-16,-6-6 0 0,-3-5 0 16,-7-2 0-16,-7-6 0 15,-2 0 0-15,0 0 0 16,-4 0 0-16,-17-6 0 0,-7-10 0 15,-3-1 0-15,-10-3 0 16,-1 3 0-16,-3-1 0 16,-1-2 0-16,-6 0 0 15,3 2 0-15,0 1 0 0,12 8 0 16,6 3 0-16,12 6 0 16,15 0 0-16,4 4 0 15,0 16 0-15,9 9 0 16,7 5 0-16,-1 1 0 15,1 0 0-15,-1 0 0 16,-1-3 0-16,-1-4 0 0,3-2 0 16,13-4 0-16,-5 1-501 31,-4-14-623-31</inkml:trace>
  <inkml:trace contextRef="#ctx0" brushRef="#br1" timeOffset="152835.04">16507 15426 1971 0,'0'0'913'0,"0"0"-539"15,0 0-93 1,0 0-51-16,0 0-136 16,0 0-70-16,0 0-24 15,-79-4-112-15,50 4-209 16,10 0-298-16,-4 0-411 0</inkml:trace>
  <inkml:trace contextRef="#ctx0" brushRef="#br1" timeOffset="152972.6">16129 15492 1287 0,'0'0'891'16,"0"0"-368"-16,0 0-184 15,0 0-51-15,-137 15-169 0,99-7-119 16,4-3-10-16,0 4-219 16,15-5-444-16,3-3-842 0</inkml:trace>
  <inkml:trace contextRef="#ctx0" brushRef="#br1" timeOffset="153219.59">15510 15290 1627 0,'0'0'935'15,"0"0"-375"-15,0 0-232 16,0 0-80-16,0 0-149 15,0 0 25-15,0 0-16 0,29 114-41 16,-18-68-67-16,-7-2 0 16,6-5 0-16,-6-6-12 0,-4-6-188 15,7-9-260 1,-3-6-192-16,-2-8-552 0</inkml:trace>
  <inkml:trace contextRef="#ctx0" brushRef="#br1" timeOffset="153419.37">15793 15132 2392 0,'0'0'875'15,"0"0"-422"-15,0 0-213 16,0 0-104-16,0 0-136 0,0 0 0 15,0 0-47-15,-15 5-244 16,3 9-574-16,-1-2-1762 0</inkml:trace>
  <inkml:trace contextRef="#ctx0" brushRef="#br1" timeOffset="154950.87">14050 16032 1136 0,'0'0'577'0,"0"0"-22"15,0 0-57-15,0 0-171 16,0 0-13-16,0 0-44 15,0 68-66 1,0-68 11-16,0 0-215 16,0 0 0-16,0-2 0 15,0-12 0-15,2-6 0 16,7-6 0-16,-5-9 0 16,8-2 0-16,1-9 0 15,1-7 0-15,3-1 0 16,6-1 0-16,-1 0 0 0,-2 11 0 15,0 4 0-15,-5 14 0 16,-3 8 0-16,-1 4 0 16,-5 14 0-16,10 0 0 0,-3 0 0 15,14 14 0-15,-2 7 0 16,2 10 0-16,-3 1 0 16,3 7 0-16,-10-2 0 15,-3 3 0-15,-3-4 0 0,-11 1 0 16,0-6 0-1,-13-2 0-15,-20-7 0 0,-10-4 0 16,-11-7 0-16,-4 0 0 16,3-10 0-16,8-1 0 31,7 0 0-31,7-9 0 0,8-13 0 16,7-5 0-16,5-3 0 15,9 0 0-15,4 5 0 16,0 2 0-16,6 11 0 15,17 6 0-15,0 6 0 16,4 0 0-16,0 6 0 16,-11 12 0-16,-7 0 0 0,-9 3 0 15,-9-2 0-15,-24 2 0 16,-17-2 0-16,-3-3 0 16,-12-1 0-16,3-5 0 15,4-3 0-15,9-5 0 16,17-2 0-16,11 0 0 15,9-7 0-15,10-9 0 16,2 0 0 0,0 2 0-16,4 3 0 0,14 6 0 15,-2 5 0-15,6 0 0 16,-4 5 0-16,-3 13 0 16,-3 13 0-16,-12 1 0 15,0 4 0-15,-23 4 0 16,-12-2 0-16,-12-2 0 0,-6-4 0 15,-5-2 0-15,2-6 0 16,2-8 0-16,12-4 0 16,13-8 0-16,7-4-183 15,11-4-522-15,-1-13-697 0</inkml:trace>
  <inkml:trace contextRef="#ctx0" brushRef="#br1" timeOffset="155719.37">13319 15717 2235 0,'0'0'747'0,"0"0"-491"15,0 0 54-15,0 0-97 0,0 0-94 16,0 0-31-1,0 0 40-15,-62-52-128 0,62 41 0 16,0-6 0-16,15 5 0 16,5 0 0-16,3 4 0 0,-4 4 0 15,4-1 0-15,-7 5 0 16,-3 0 0-16,-7 9 0 16,1 5 0-16,-7 1 0 15,0 5 0-15,-22-1 0 16,-19 3 0-16,-5 0 0 15,-12 2 0-15,-9 0 0 0,9-5 0 32,9-1 0-32,13-9 0 15,20-4 0-15,12-2 0 16,4-3 0-16,4 0 0 16,25 0 0-16,0 0 0 0,12 0 0 15,-3 0 0 1,-3 2 0-16,-6 5 0 0,0-2 0 0,-16 5 0 15,-1-2 0-15,-12 3 0 16,0-1 0-16,-2 4 0 16,-21-5 0-1,-6 9 0-15,-6-1 0 16,-5-3 0-16,-5 1 0 16,1-3 0-16,1 0 0 15,3-3 0-15,9-3 0 16,4-2 0-16,4-4 0 15,15 0 0-15,-1 0 0 16,2-2 0-16,0-10 0 0,5-5 0 16,0 0 0-16,2-5 0 15,0-6 0-15,0-4 0 16,0-7 0-16,0-4 0 16,4-6 0-16,6-1 0 15,-4 0 0-15,3 4 0 16,-5 8 0-16,-2 7 0 15,3 9 0-15,-2 10 0 16,-3 7 0-16,2 5 0 0,0 0 0 16,0 1 0-16,7 15 0 15,-5 9 0-15,10 7 0 16,1 22-267-16,-1-4-489 0,-3-3-355 16</inkml:trace>
  <inkml:trace contextRef="#ctx0" brushRef="#br1" timeOffset="155903.63">12889 16346 2041 0,'0'0'915'0,"0"0"-332"0,0 0-26 16,0 0-557-16,0 0 0 16,0 0 0-16,0 0 0 31,2 5 0-31,-2-5 0 0,11-14-270 15,-7-4-604-15,5-6-875 0</inkml:trace>
  <inkml:trace contextRef="#ctx0" brushRef="#br1" timeOffset="156435.76">12549 15596 1935 0,'0'0'841'0,"0"0"-282"0,0 0-81 31,0 0-195-31,0 0-283 0,0 0 0 16,0 0 0-16,0-35 0 15,0 35 0-15,0 0 0 16,0 16 0-16,8 3 0 15,-4 13 0-15,-4 3 0 16,0 2 0-16,0 4 0 16,0 1 0-16,0 3 0 0,0-1 0 15,-2-3 0-15,0 0 0 16,2-1 0-16,0-2 0 16,0-4 0-16,0-2 0 15,0-4 0-15,0-4 0 16,0-2 0-16,0-6 0 15,0-4 0-15,0-4 0 0,0-4 0 16,-2 0 0-16,-12-4 0 16,-7 0 0-16,-7 0 0 15,-1 0 0-15,-5-10 0 0,-2-5 0 16,5-10 0 0,4-3 0-16,6-4 0 0,0-1 0 31,13-2 0-31,0 3 0 0,8 2 0 15,0 4 0-15,14 1 0 16,13 8 0-16,2 0 0 16,11 3 0-16,-7 4-758 15,-6-2-1075-15</inkml:trace>
  <inkml:trace contextRef="#ctx0" brushRef="#br1" timeOffset="157387.91">11977 15745 1450 0,'0'0'1001'0,"0"0"-379"31,0 0-82-31,0 0-57 0,0 0-483 16,0 0 0-16,0 0 0 15,-5 0 0-15,-17 4 0 16,-7 0 0-16,-6 1 0 15,-10 2 0-15,-7 3 0 16,2-1 0-16,0 2 0 16,17-1 0-16,6-2 0 0,12-5 0 15,5 0 0-15,10-3 0 16,0 0 0-16,0 0 0 16,0 0 0-16,0-6 0 15,0-12 0-15,-2-10 0 0,2-6 0 16,0-8 0-1,0-4 0-15,0-3 0 0,0 1 0 16,0-1 0-16,0 8 0 0,-4 5 0 16,-7 9 0-16,-1 10 0 15,10 8 0-15,-2 0 0 16,4 9 0-16,0 0 0 16,0 0 0-16,0 6 0 31,0 11 0-31,8 8 0 0,11-4-742 15,-1-6-772-15</inkml:trace>
  <inkml:trace contextRef="#ctx0" brushRef="#br1" timeOffset="157588">11961 15383 2170 0,'0'0'990'16,"0"0"-460"-16,0 0-124 15,0 0-406-15,0 0 0 16,0 0 0-16,0 0 0 16,7-13 0-16,-7 13 0 15,0 0 0 1,-9 0-171-16,-2 4-543 16,-5 2-570-16</inkml:trace>
  <inkml:trace contextRef="#ctx0" brushRef="#br1" timeOffset="158167.59">11159 15448 2290 0,'0'0'767'0,"0"0"-536"16,0 0 88-16,-141 32-91 15,99-15-117-15,6 2-50 0,10 2-14 16,10-3-40-16,12 0 14 16,4-4-7-16,0 0-14 15,20 0 0-15,8-1 0 16,3 1 0-16,10-2 0 16,-3-3 0-16,-3-3 0 15,-4 0 0 1,-4-4 0-16,-11-2 0 15,-5 6 0-15,-9-3 0 16,-2 0 0-16,0 3 0 0,0 2 0 16,-4 6 0-16,-19 4 0 15,-6 8 0-15,-8 3 0 16,-11 4 0-16,4 3 0 16,-5 4 0-16,5 5 0 0,4-1 0 15,11 2 0 1,4-2 0-1,11-3 0-15,12-4 0 16,2-5 0-16,0-4 0 0,14-4 0 16,13-6 0-16,6 0 0 15,9-6 0-15,12 0 0 16,0-5 0-16,2-3 0 16,-4-4 0-16,-2 0 0 15,-8 0 0-15,-7-11 0 0,-6-5 0 16,0-3 0-16,-4-4 0 15,13-28 0-15,-7 5-799 0,-2-7-949 0</inkml:trace>
  <inkml:trace contextRef="#ctx0" brushRef="#br1" timeOffset="158452.25">11274 15145 2076 0,'0'0'852'16,"0"0"-377"-16,0 0-199 31,0 0-66-31,0 0-116 0,0 0-59 15,0 0-35-15,-120-18 0 16,107 23-6-16,4 4-96 16,9 8-140-16,0 12-272 15,7 2-261-15,1-5-670 0</inkml:trace>
  <inkml:trace contextRef="#ctx0" brushRef="#br1" timeOffset="158651.34">11239 16113 2299 0,'0'0'959'31,"0"0"-577"-31,0 0 74 0,0 0-456 16,0 0 0-16,0 0 0 15,0 0 0-15,16 15 0 16,-16-15 0-16,0 0 0 15,-2 0-251-15,-8 0-819 0</inkml:trace>
  <inkml:trace contextRef="#ctx0" brushRef="#br1" timeOffset="159420.54">10680 15617 1957 0,'0'0'827'0,"0"0"-349"0,0 0-101 15,0 0-86-15,0 0-125 16,0 0-166-16,0 0 0 16,-94-29 0-16,67 34 0 15,-2 10 0-15,7 4 0 16,1 3 0-16,17 2 0 16,4 3 0-16,0-2 0 0,25-1 0 15,8-3 0-15,8-4 0 16,1-2 0-16,0-8 0 15,-6 0 0-15,-5-4 0 16,-9-1 0-16,-10 0 0 16,-8-2 0-16,-4 0 0 15,0 2 0 1,0-2 0-16,-14 0 0 16,-13 3 0-16,-8-3 0 0,-14 0 0 15,0 1 0-15,-7-1 0 16,2 0 0-16,6 0 0 15,8 0 0-15,9-10 0 16,8-2 0-16,7 2 0 16,10 6 0-16,6 1 0 0,0 3 0 15,0 0 0-15,4 1 0 16,14 17 0-16,-3 6 0 16,6 6 0-16,-6 2 0 15,-8 7 0-15,-7-3 0 16,0-3 0-16,0-2 0 15,-20-1 0 1,-7-7 0-16,-4-8 0 16,-7-7 0-16,5 1 0 15,2-9 0-15,2 0 0 16,4-9 0-16,0-9 0 16,10-4 0-16,-1-7 0 15,3-2 0-15,1-3 0 16,8-1 0-16,4 2 0 0,0-1 0 15,10 1 0-15,32-11 0 16,-5 8-320-16,6 2-678 0</inkml:trace>
  <inkml:trace contextRef="#ctx0" brushRef="#br1" timeOffset="159589.5">10381 15398 2685 0,'0'0'905'0,"0"0"-399"16,0 0-506-16,0 0 0 16,0 0 0-16,0 0 0 31,0 0 0-31,-25-10 0 0,12 20-119 16,-3 4-931-16</inkml:trace>
  <inkml:trace contextRef="#ctx0" brushRef="#br1" timeOffset="160970.2">9241 16070 123 0,'0'0'866'0,"0"0"-590"15,0 0 394-15,0 0-132 16,0 0-287-16,0 0-30 16,0 0-25-16,58-44-40 15,-24 21-5-15,4-4-13 16,6-5-3-16,12-11-10 0,2-3-2 15,5-4-53-15,-1-2-13 16,-2 2-57-16,-6 1 0 16,-10 6 0-16,-11 5 0 15,-6 8 0-15,-11 3 0 16,-3 10 0-16,-13-2 0 16,5 7 0-16,-5 2 0 0,0 0 0 15,0 3 0-15,0 0 0 16,0 3 0-16,0 3 0 0,0 1 0 15,0 0 0-15,-5 0 0 16,-3 0 0-16,-8 9 0 16,-6 3 0-16,-9 6 0 31,-10 2 0-31,-15 3 0 0,-13 4 0 16,-16 1 0-16,-21 9 0 15,3-6 0-15,-6 0 0 16,2-3 0-16,21-6 0 15,-4-4 0-15,18-6 0 16,24-6 0-16,15-6 0 16,12 0 0-16,7-2 0 0,1-12 0 15,9-4 0-15,-8 6 0 16,8-2 0-16,0 0 0 16,-1 6 0-16,5-2 0 15,0 8 0-15,0-1 0 16,0 3 0-16,13 0 0 15,12 0 0 1,2 5 0-16,2 13 0 16,2 3 0-16,-4 2 0 15,-7 1 0-15,0 1 0 16,-6 2 0-16,-10-1 0 0,-4-1 0 16,0-1 0-1,-9-2 0-15,-20-3 0 0,0 0 0 16,-4-6 0-16,-6-1 0 0,6-3 0 15,0-7 0-15,-1-2 0 16,10 0 0-16,-3-2 0 16,5-14 0-16,0-4 0 15,1-2 0-15,4-5 0 16,3 5 0-16,3 0 0 16,5 8 0-16,-2 7 0 0,8 2 0 15,0 5 0-15,0 0 0 16,0 0 0-16,0 5 0 15,0 10 0-15,0 2 0 16,0-2 0-16,-8 3 0 16,-13-4 0-16,-5 0 0 15,2-3 0 1,-3-4 0-16,4-2 0 16,8-5 0-16,1 0 0 15,10 0 0-15,2-12 0 16,0-9 0-16,-3-1 0 0,5-2 0 15,0-4 0 1,0-2 0-16,0 2 0 16,-2-4 0-16,-5 9 0 0,-2-2 0 0,-2 7 0 15,-5 3 0-15,-1 2 0 16,-1 5 0-16,-5 2 0 16,2 4 0-16,-4 2 0 15,0 0 0-15,-2 0 0 16,7 0 0-16,3 3 0 15,3 6 0 1,3 3 0-16,2-2 0 16,5 6 0-16,-1-2 0 0,5 0 0 15,0 0 0-15,0 2 0 16,9 2 0-16,14 1 0 16,3 2 0-16,3-3 0 15,2-4 0 1,0-4 0-16,0-2 0 0,-2-6 0 15,-2-2 0-15,-2 0 0 16,-5 0 0-16,5 0 0 16,-1-10 0-16,-2 0 0 0,7-4 0 15,19-5 0 1,-11-1-606-16,-1 6-1027 0</inkml:trace>
  <inkml:trace contextRef="#ctx0" brushRef="#br1" timeOffset="161338.01">9422 15426 929 0,'0'0'1065'0,"0"0"-433"0,0 0-126 15,0 0-124-15,0 0-16 0,0 0-150 16,0 0-216 0,-29-130 0-16,18 100 0 0,-4-3 0 15,-1 8 0-15,3 3 0 16,1 6 0-16,1 8 0 31,9 5 0-31,-4 3 0 0,-2 4 0 16,0 23 0-16,-3 4 0 15,-5 6 0-15,-4 1 0 16,-9 8-315-16,0-10-452 16,7-10-551-16</inkml:trace>
  <inkml:trace contextRef="#ctx0" brushRef="#br1" timeOffset="161553.78">8998 15221 1099 0,'0'0'1607'15,"0"0"-919"-15,0 0-238 16,0 0-198-16,0 0-252 15,0 0 0-15,0 0 0 0,2-31-80 16,-2 39-220 0,0-2-470-16,0 3-739 0</inkml:trace>
  <inkml:trace contextRef="#ctx0" brushRef="#br1" timeOffset="161737.97">8613 15218 2107 0,'0'0'921'0,"0"0"-457"16,0 0-185-16,0 0-49 0,-120 10-135 15,82-2-95-15,6 0 0 16,6 4 0-16,10-2-48 16,12 3-260-16,4-2-598 15,0-5-1538-15</inkml:trace>
  <inkml:trace contextRef="#ctx0" brushRef="#br1" timeOffset="162521.76">7949 15642 1980 0,'0'0'875'0,"0"0"-378"15,0 0-145-15,0 0-97 0,0 0-159 16,0 0-75-1,0 0-1-15,-81-15-20 0,68 7 0 16,11-3 0-16,2-1 0 16,0 3 0-16,0-3 0 0,15 3 0 15,8 4 0 1,4 1 0-16,2 4 0 0,0 0 0 16,-8 0 0-16,-5 13 0 15,-3 5 0-15,-13 2 0 16,0 5 0-16,-15-1 0 31,-22 2 0-31,-13-2 0 0,-8 0 0 16,-4-4 0-16,-1-4 0 15,12-2 0-15,9-8 0 16,15-6 0-16,12 0 0 16,5 0 0-16,10-14 0 15,0-3 0-15,0-1 0 16,10 5 0-16,5 5 0 0,5 3 0 15,7 5 0-15,-1 0 0 16,1 19 0-16,-7 8 0 16,-7 2 0-16,-3 5 0 15,-10 0 0-15,-2 6 0 0,-23-3 0 16,-8-3 0-16,-8-2 0 16,-5-1 0-16,-4-8 0 0,6 0 0 15,3-6 0 1,-1-3-15-16,13-10-731 0,9-4-743 0</inkml:trace>
  <inkml:trace contextRef="#ctx0" brushRef="#br1" timeOffset="163553.37">7062 16006 1796 0,'0'0'868'0,"0"0"-246"16,0 0-6-16,0 0-422 16,0 0-194-16,0 0 0 0,4-107 0 15,5 75 0-15,2-4 0 16,0-5 0-16,2-4 0 16,8-2 0-16,-6-4 0 15,3-3 0-15,-2-1 0 16,-3 9 0-16,0 7 0 0,-3 4 0 31,-2 12 0-31,-1 11 0 16,-3 5 0-16,-2 3 0 15,0 4 0-15,6 0 0 16,3 0 0-16,5 0 0 0,3 6 0 16,4 6 0-16,1-2 0 15,1 8 0-15,-1-2 0 16,-4 0 0-16,-4 0 0 0,4-2 0 15,-4 3 0-15,-3-3 0 16,-5-1 0-16,-2-3 0 16,-4 1 0-16,-2-4 0 15,0 2 0-15,-16 3 0 16,-18 2 0-16,-10 2 0 16,-18 0 0-16,-12 6 0 0,-11-4 0 15,-4 0 0-15,-1-4 0 16,11-5 0-16,8-9 0 15,11 0 0-15,12-9 0 16,17-9 0-16,6-1 0 16,10-2 0-16,10 3 0 0,1 4 0 31,4 4 0-31,0 2 0 16,0 4 0-16,0 2 0 15,0 0 0-15,0 2 0 16,0 0 0-16,0 0 0 0,0 2 0 15,-7 9 0-15,-6 2 0 16,-9 3 0-16,-5-2 0 16,-2 0 0-16,0-5 0 0,6-4 0 15,4-5 0-15,3 0 0 16,5 0 0-16,2-10 0 16,0-11 0-16,2-2 0 15,3-9 0-15,-5-3 0 16,9-1 0-16,-5-2 0 15,3 0 0 1,0 4 0-16,0 2 0 16,-5 12 0-16,1 5 0 15,-6 4 0-15,-3 5 0 16,-6 0 0-16,2 4 0 16,-10 2 0-16,-2 0 0 15,0 0 0-15,-4 14 0 16,9 4 0-16,4 4 0 0,8 0 0 15,5 0 0-15,7 0 0 16,2-1 0-16,0 0 0 16,18 1 0-16,6-2 0 0,7 0 0 15,6 1 0-15,0-5 0 16,3 0 0-16,1-6 0 16,1-4 0-16,0-3 0 0,1-3 0 15,-3 0 0-15,-5 0 0 16,-4 0 0-16,-2 0 0 15,0 0 0-15,9 0-177 16,-7 7-721-16,-6-3-808 0</inkml:trace>
  <inkml:trace contextRef="#ctx0" brushRef="#br1" timeOffset="163770.57">7081 16032 1921 0,'0'0'710'0,"0"0"53"0,0 0-171 15,0 0-482-15,0 0-110 16,0 0 0-16,0 0 0 16,5 20 0-16,-5-20 0 15,-5 4 0-15,-14-4-231 0,1 0-547 16,-5 0-633-16</inkml:trace>
  <inkml:trace contextRef="#ctx0" brushRef="#br1" timeOffset="163922.26">6709 16104 2112 0,'0'0'804'15,"0"0"-202"-15,0 0-24 16,0 0-578-16,-122 18 0 0,95-12 0 15,2-1 0-15,6 4 0 16,3 3 0-16,7-1-551 16,7-6-780-16</inkml:trace>
  <inkml:trace contextRef="#ctx0" brushRef="#br1" timeOffset="165038.76">5530 15230 479 0,'0'0'1681'16,"0"0"-1074"-16,0 0-39 0,0 0-198 15,0 0 21-15,0 0-391 16,0-72 0-16,0 72 0 0,0 14 0 15,0 14 0-15,0 10 0 16,12 6 0-16,-2-1 0 16,3 4 0-16,1-4 0 15,1-8 0-15,-1-1 0 16,-3-7 0-16,-2-8 0 16,-4-4 0-1,-1-8 0-15,-4-4 0 16,0-1 0-16,0-2 0 15,0 0 0-15,0-12 0 16,0-4-218-16,-2-5-1015 0</inkml:trace>
  <inkml:trace contextRef="#ctx0" brushRef="#br1" timeOffset="165376.22">5291 15404 2709 0,'0'0'694'16,"0"0"-385"-16,0 0 75 16,0 0-384-16,0 0 0 15,-120 0 0-15,103 0 0 16,7-4 0-16,10-1 0 16,0-4 0-16,3-1 0 15,14 0 0-15,12 4 0 0,5 3 0 16,-1 3 0-1,0 0 0-15,-1 13 0 0,-8 12 0 16,-8 2 0-16,-11 5 0 16,-5 2 0-16,-5 2 0 15,-26-1 0-15,-10-1 0 16,-9-4 0-16,-6-6 0 16,0-2 0-16,2-5 0 15,6-5 0-15,-6-7 0 16,14-1-462-16,4-4-757 0</inkml:trace>
  <inkml:trace contextRef="#ctx0" brushRef="#br1" timeOffset="166054.46">4121 15623 2191 0,'0'0'730'16,"0"0"-504"-16,0 0 90 16,0 0-79-16,0 0-132 15,0 0-10-15,0 0 2 16,119-27 2-16,-71 10-99 0,8-7 0 16,2-5 0-16,4 0 0 15,1-4 0-15,-1 1 0 16,-4 0 0-16,-4 2 0 15,-6 6 0-15,-5 3 0 16,-7 7 0-16,-9 3 0 0,-7 2 0 16,-7 8 0-16,-4-1 0 15,-7 2 0-15,0 0 0 16,-2 0 0-16,0 0 0 16,0 0 0-16,0 0 0 15,-17 0 0-15,-12 3 0 0,-16 8 0 16,-12 5 0-16,-15 0 0 31,-11 1 0-31,-5 4 0 0,-2-1 0 16,5-3 0-16,9 3 0 15,14-8 0-15,8 1 0 16,16-3 0-16,9-4 0 16,14-1 0-16,6-5 0 15,4 0 0-15,3 0 0 16,0 0 0-16,0 0 0 0,0-7 0 15,0-7 0-15,-1-4 0 16,1-3 0-16,2-8 0 16,0 0 0-16,-2-5 0 15,2-5 0-15,-4-1 0 16,-2 4 0-16,2 3 0 16,0 8 0-1,-3 7 0-15,7 5 0 16,-2 9 0-16,2 2 0 15,0 2 0-15,0 0 0 16,0 2 0-16,0 10 0 16,0 15 0-16,0-6-501 15,0-2-848-15</inkml:trace>
  <inkml:trace contextRef="#ctx0" brushRef="#br1" timeOffset="166893.53">3794 15003 2210 0,'0'0'692'16,"0"0"-139"-16,0 0-71 0,0 0-323 15,0 0-159-15,0 0 0 16,0 0 0-16,-19-32 0 16,38 69 0-16,5 12 0 15,1-1 0-15,-1 5 0 16,-6-7 0-16,-9-6 0 31,-7-5 0-31,-2-6 0 0,-7-5 0 0,-17-8 0 16,-5-6 0-1,-7-5 0-15,1-5 0 16,-1 0 0-16,5-3 0 16,2-15 0-16,2 1 0 15,7-8 0-15,0 4 0 16,6 1 0-16,6 5 0 15,5 9 0-15,3 6 0 16,0 0 0-16,11 2 0 0,3 16 0 16,-1 0 0-16,-4 2 0 0,-4-2 0 15,-5-2 0-15,0-4 0 16,-14 0 0 0,-6-6 0-16,-2 0 0 15,0-6 0-15,1 0 0 16,4-3 0-16,1-12 0 15,5-3 0-15,-1-4 0 16,-1-7 0-16,7 0 0 16,-6-1 0-16,3 0 0 15,-1 3 0-15,-4 8 0 16,1 2 0-16,-5 5 0 0,-4 2 0 16,-3 2 0-16,-6 2 0 15,0 4 0-15,-2 0 0 16,-2 2 0-16,7 0 0 15,4 0 0-15,1 0 0 16,3 4 0-16,2 2 0 16,2 2 0-16,3 0 0 0,-1 3 0 15,4-3 0-15,1 1 0 0,5 1 0 16,2 1 0-16,2-1 0 16,0 2 0-16,0 4 0 15,15 0 0-15,7 4 0 16,5-2 0-16,4 0 0 31,3-6 0-31,-1 2 0 0,0-7 0 16,3-1 0-16,-3-5 0 15,0-1 0 1,4 0 0-16,-4-7 0 0,1-7 0 0,-5 2 0 16,-3-1 0-1,-4 5 0-15,-4 4 0 16,5 4-369-16,-8 0-612 0,-4 4-603 0</inkml:trace>
  <inkml:trace contextRef="#ctx0" brushRef="#br1" timeOffset="167093.62">3624 15695 2324 0,'0'0'801'15,"0"0"-187"-15,0 0-257 16,0 0-357-16,0 0 0 16,0 0 0-16,0 0 0 15,20 12 0-15,-20-12 0 16,0-2 0-16,0-28 0 0,0 0-248 16,0-7-926-16</inkml:trace>
  <inkml:trace contextRef="#ctx0" brushRef="#br1" timeOffset="167340.7">3310 14739 2519 0,'0'0'625'15,"0"0"-301"-15,0 0 155 0,0 0-330 16,-129 33-149-16,86-21 0 31,7 1 0-31,7-5 0 0,10-4 0 16,7-2 0-16,10-1 0 15,2-1 0-15,0 3 0 16,27 3-69-16,2-2-532 16,2 0-609-16</inkml:trace>
  <inkml:trace contextRef="#ctx0" brushRef="#br1" timeOffset="168610.37">17828 17140 1129 0,'0'0'543'16,"0"0"-199"-16,0 0 268 15,0 0-116-15,0 0-146 16,0 0-83-16,0-63-43 0,0 63-93 15,0 0-131-15,10 10 0 16,5 14 0-16,3 5 0 16,9 17 0-16,-3-1 0 15,-4 3 0-15,-2 1 0 0,-7-8 0 16,-7-6 0-16,-4-7 0 31,0-6 0-31,-22-5 0 0,-14-2 0 16,-8-3 0-16,-12-2 0 15,-4-3 0-15,-7 0 0 16,5 0 0-16,4-2 0 16,15 1 0-16,5-5 0 15,18-1 0-15,7 0 0 16,13 0 0-16,0 0 0 0,0 0 0 16,23-12-523-16,-1 3-417 15,2-5-529-15</inkml:trace>
  <inkml:trace contextRef="#ctx0" brushRef="#br1" timeOffset="168857.19">17737 17198 529 0,'0'0'2028'0,"0"0"-1449"15,0 0-284-15,0 0 160 16,0 0-245-16,0 0-210 0,0 0 0 15,4 7 0-15,-4 23 0 16,0 8 0-16,0 0 0 0,0 0 0 16,0-4 0-1,0-4 0-15,0-7 0 0,0-5 0 16,0-6-185-16,0-7-493 16,-4-5-355-16</inkml:trace>
  <inkml:trace contextRef="#ctx0" brushRef="#br1" timeOffset="169227.71">17400 17084 1239 0,'0'0'1328'0,"0"0"-973"16,0 0-117-1,0 0 11-15,0 0-110 16,0 0-19-16,0 0-13 15,-29 107-4-15,12-74 16 16,-1-1-20-16,-5-9-99 16,6-5 0-16,-1-1 0 0,-5-12 0 15,6-5 0-15,-6 0 0 16,6 0 0-16,-10-12 0 0,2-10 0 16,1-2 0-1,-5-4 0-15,0 0 0 0,-5 4 0 31,12 6 0-31,0 6 0 0,8 10 0 16,8 2 0-16,-1 10 0 16,3 17 0-16,-1 4 0 15,-6 15 0-15,-7 2 0 16,-4 6 0-16,-23 17 0 16,5-9-165-16,5-16-1146 0</inkml:trace>
  <inkml:trace contextRef="#ctx0" brushRef="#br1" timeOffset="170125.84">16592 17008 1824 0,'0'0'685'0,"0"0"-408"16,0 0 25-16,0 0-119 15,0 0-100-15,0 0-17 16,0 0-10-16,-95-11 14 16,93 2 8-16,2-1-28 15,0 2-14-15,16 0-11 16,9 2-23-16,8 3 17 0,5 3-10 16,-3 0-1-16,6 0 10 15,-10 13 0-15,-5 6 3 16,-10-2 0-16,-7 5-20 15,-9-3 23-15,-2 3-7 16,-27-5 31-16,-18-3 3 0,-6 5-30 31,-14-3-5-31,-7 0-8 16,-4-4-7-16,12 0 12 0,2-6-1 16,18-2 3-1,13-4 3-15,10 0-18 0,10-15 0 16,13-6 0-16,0-1 0 15,0-5 0-15,13 10 0 16,10-1 0-16,-3 5 0 0,2 3 0 16,-4 10 0-16,-1 0 0 15,-3 0 0-15,-1 5 0 16,-9 9 0-16,-4 2 0 16,0 4 0-16,-6 0 0 15,-23 2 0-15,-11-3 0 16,-5 4 0-16,-8-5 0 0,2 2 0 15,-1-8 0-15,8-4 0 16,6-4 0-16,11-4 0 16,11 0 0-16,8-16 0 15,3-9 0-15,5 2 0 16,0-5 0-16,0 0 0 0,0 2 0 31,0 6 0-31,0 4 0 16,0 11 0-16,0 3 0 15,0 2 0-15,0 0 0 16,0 11 0-16,0 10 0 0,0 2 0 16,-4 0 0-16,-10 1 0 15,-11 1 0-15,2-4 0 16,-6-4 0-16,0-3 0 0,4-4 0 16,2-5-102-16,15-5-373 15,1 0-334-15,7-9-1393 0</inkml:trace>
  <inkml:trace contextRef="#ctx0" brushRef="#br1" timeOffset="170378.75">16563 16744 1847 0,'0'0'622'0,"0"0"-359"16,0 0 88-16,0 0-109 0,0 0-112 16,0 0-30-16,-126-4 31 15,88 12-20-15,7 2-53 16,2-3-32-16,0 4-26 0,4-5-5 16,8 2-100-16,-3 2-171 15,2-2-441-15,7-5-617 0</inkml:trace>
  <inkml:trace contextRef="#ctx0" brushRef="#br1" timeOffset="173859.13">15564 16624 937 0,'0'0'895'0,"0"0"-347"16,0 0 29-16,0 0-45 16,0 0-170-1,0 0-117-15,0-46-245 16,0 46 0-16,0 0 0 16,0 0 0-16,0 0 0 15,4 15 0-15,9 14 0 16,3 8 0-16,4 8 0 15,-2 0 0-15,0-3 0 0,-3-1 0 16,-1-13 0-16,-1-2 0 16,-9-8 0-16,3-7 0 15,-5-8 0-15,-2 1 0 0,0-4 0 16,0 0 0-16,0 0 0 16,-4 0-192-16,-16 0-813 15,2 0-1066-15</inkml:trace>
  <inkml:trace contextRef="#ctx0" brushRef="#br1" timeOffset="174080.87">15475 16974 743 0,'0'0'1892'16,"0"0"-1393"-16,0 0-338 31,0 0 218-31,0 0 43 0,0 0-422 16,-79 127 0-16,37-88 0 15,-14 7 0-15,-2-1 0 16,-2-1 0-16,4-3 0 16,12-8 0-16,11-8 0 15,10-8 0-15,7-7-649 0,14-10-696 16</inkml:trace>
  <inkml:trace contextRef="#ctx0" brushRef="#br1" timeOffset="174612.87">14817 16934 1415 0,'0'0'887'0,"0"0"-554"0,0 0 19 16,0 0-46 0,0 0-107-16,0 0-96 0,0 0-14 31,-109 2 2-31,109-11 10 16,0-2-38-16,13-1-35 15,7 0-17-15,6 3 7 0,3 4-6 16,-2 3 7-16,-4 2 16 15,-7 0-1-15,-10 12-34 16,-4 4 0-16,-2 9 0 16,-4-1 0-16,-23-1 0 15,-4 0 0-15,-12-2 0 16,3-3 0-16,3-1 0 0,1-6 0 16,7-3-189-16,4-3-345 15,15-5-363-15</inkml:trace>
  <inkml:trace contextRef="#ctx0" brushRef="#br1" timeOffset="174881.44">14438 16566 2282 0,'0'0'521'0,"0"0"-328"16,0 0 170-16,0 0-9 15,0 0-145-15,0 0-128 16,0 0-57-16,-2 0 24 16,2 37-27-16,0 4-21 0,0-3 0 15,2 1 0-15,5-7 0 16,-3-3 0-16,-2-9 0 16,-2 1 0-16,0-7-57 15,0-3-263-15,0-5-323 16,-6-4-381-16</inkml:trace>
  <inkml:trace contextRef="#ctx0" brushRef="#br1" timeOffset="175529.84">14188 16772 1868 0,'0'0'756'16,"0"0"-612"-16,0 0-4 0,0 0 74 15,0 0-39-15,0 0-55 16,0 0-51-16,-140 92-17 16,109-73-8-16,6-2-19 15,9-7-4-15,5-4-19 16,11-4 5-16,0-2-7 0,13 0 6 16,12 0 29-16,8 0-13 15,4 0-13-15,-2 0 8 16,3 0-7-16,-7 0 14 15,-2 0 6-15,-11 0-7 16,-5 4 8-16,-2 1-14 16,-9 0-8-1,-2 2 6-15,0 0-3 16,0 5 9-16,-17 3 7 16,-8-1-8-16,-6 1 5 15,-9 2-5-15,-3-2 1 16,1-1 10-16,0-1-10 0,4 0-9 15,2-3-12 1,5-1 0-16,4-6 0 0,12-3 0 16,1 0 0-16,3 0 0 15,7 0 0-15,-6 0 0 0,6-3 0 16,-2-11 0-16,-3 0 0 16,-1-8 0-16,2-1 0 15,-1-5 0-15,-5-6 0 16,3 3 0-1,3-8 0-15,-4 0 0 16,-1 6 0-16,2 1 0 16,4 6 0-16,-2 8 0 15,5 4 0-15,2 6 0 16,-3 4 0-16,3 2 0 16,2 2 0-16,0 0 0 15,0 0 0-15,0 0 0 0,0 0 0 16,0 4 0-16,27 10-182 15,1-2-631-15,-1-6-467 0</inkml:trace>
  <inkml:trace contextRef="#ctx0" brushRef="#br1" timeOffset="175745.8">14190 16523 2237 0,'0'0'768'0,"0"0"-412"15,0 0 162-15,0 0-301 16,0 0-217-16,0 0 0 31,0 0 0-31,5-42 0 0,-5 42 0 16,0 0 0-16,0 0 0 16,0 13 0-16,-2 6-27 15,-5 15-539-15,0 2-331 16,1-6-1033-16</inkml:trace>
  <inkml:trace contextRef="#ctx0" brushRef="#br1" timeOffset="175961.51">14221 17404 2364 0,'0'0'870'0,"0"0"-622"31,0 0-33-31,0 0 71 16,0 0-173-16,0 0-113 16,0 0 0-16,12 5 0 0,-12-5 0 15,-2 0 0-15,-8 0-45 16,-14-14-414-16,4 0-300 16,-7-4-685-16</inkml:trace>
  <inkml:trace contextRef="#ctx0" brushRef="#br1" timeOffset="176361.31">13473 16939 1972 0,'0'0'696'15,"0"0"-553"-15,0 0 89 16,0 0 37-16,-137 2-80 15,116 13-80-15,-2 3-44 16,9 2-10-16,8 5 4 0,-3-1-20 31,9 2-3-31,-2 1-8 16,2 0-10-16,0-1-3 16,0-4-14-16,0-7 8 15,9-6 1-15,1-6 5 0,11-3 44 16,-3 0 18-16,5-3-77 15,-2-15 0-15,6-7 0 16,-7-3 0-16,0 0 0 0,-8 1 0 16,-8 1 0-1,-4 3 0-15,0 2 0 0,-4 2 0 16,-15 7 0-16,4 2-38 16,-12 0-283-16,9 6-509 15,3-1-736-15</inkml:trace>
  <inkml:trace contextRef="#ctx0" brushRef="#br1" timeOffset="176530.27">13373 16721 2034 0,'0'0'773'0,"0"0"-631"16,0 0-72-16,0 0-19 15,-128-2-51-15,90 19-345 16,9-9-1030-16</inkml:trace>
  <inkml:trace contextRef="#ctx0" brushRef="#br1" timeOffset="177483.4">12443 16772 2004 0,'0'0'728'0,"0"0"-438"0,0 0 220 16,0 0-131-16,0 0-194 15,0 0-185-15,0-70 0 16,2 70 0-16,7 12 0 16,7 12 0-16,1 10 0 15,1 5 0-15,7 6 0 16,-8-1 0-1,-1-3 0-15,-1-2 0 16,-1-7 0-16,-5-6 0 16,-5-9 0-16,-2-6 0 15,3-4 0-15,-5-6 0 16,0-1 0-16,0 0 0 16,0-13 0-16,-5-5-499 0,-3-5-470 15</inkml:trace>
  <inkml:trace contextRef="#ctx0" brushRef="#br1" timeOffset="178246.67">12277 16583 2006 0,'0'0'646'16,"0"0"-185"-16,0 0 32 0,0 0-263 16,0 0-119-16,0 0-53 15,0 0 1-15,-124 41-27 16,90-14-32-16,5 4 0 15,2 5 0-15,12-2 0 16,13-2 0-16,2-2 0 16,2-7 0-1,25 0 0-15,4-7 0 16,11-6 0-16,1-4 0 16,-1-6 0-16,-2 0 0 15,-11 0 0-15,-11 0 0 16,-9 0 0-16,-9-2 0 0,0 0 0 15,0 0 0-15,-23-1 0 16,-6 3 0-16,-8 0 0 0,-12 0 0 16,-9 0 0-16,-4 0 0 15,-6 9 0-15,11-1 0 16,8 4 0-16,13-6 0 16,18-2 0-16,16 1 0 15,2-5 0-15,18 0 0 16,15 0 0-1,18 2 0-15,3 3 0 16,-3 2 0-16,1 0 0 16,-10 3 0-16,-11 0 0 15,-13 2 0-15,-7-2 0 16,-11 2 0-16,0-2 0 16,-18 2 0-16,-11 2 0 15,-11 0 0-15,-6 3 0 0,-10 1 0 16,-2-4 0-16,-7 4 0 15,7-6 0-15,2-3 0 16,11-4 0-16,12-5 0 16,9 0 0-16,8-5 0 15,3-11 0-15,1-7 0 0,4-5 0 16,-1-9 0-16,-3-5 0 0,-3-4 0 16,1-2 0-16,6 4 0 15,-3 4 0-15,1 8 0 16,6 6 0-16,0 8 0 15,-1 4 0-15,5 9 0 16,0 2 0-16,0 3 0 31,0 0 0-31,0 1 0 0,5 16 0 16,5 5 0-16,11 4 0 16,1 8 0-16,34 12-571 15,-12-6-361-15,6-5-1481 0</inkml:trace>
  <inkml:trace contextRef="#ctx0" brushRef="#br1" timeOffset="178431.1">11910 17325 1996 0,'0'0'690'0,"0"0"-326"16,0 0 227-16,0 0-136 0,0 0-455 16,0 0 0-1,0 0 0-15,0 12 0 0,0-12 0 31,0 0 0-31,0 0 0 0,0 0 0 16,0-14-111-16,0-7-641 16,0-2-592-16</inkml:trace>
  <inkml:trace contextRef="#ctx0" brushRef="#br1" timeOffset="178979.37">11388 16707 1382 0,'0'0'664'0,"0"0"-153"15,0 0-11-15,0 0-49 16,0 0-172-16,0 0 30 0,0 0-309 16,-56-53 0-16,56 53 0 15,0 0 0-15,0 0 0 16,0 0 0-16,0 16 0 15,8 5 0-15,-2 7 0 16,3 5 0-16,-5-1 0 0,-2 4 0 31,6-2 0-31,-4-2 0 16,-2 0 0-16,7 3 0 0,-5-8 0 16,5 5 0-16,-2-6 0 15,-5-3 0-15,5-2 0 16,-7-7 0-16,0 1 0 15,0-7 0-15,0 1 0 16,0-4 0-16,0-3 0 0,0-2 0 16,0 0 0-16,0 2 0 15,-9-2 0-15,-11 3 0 16,-7-3 0-16,-6 0 0 16,-3 0 0-16,-4 0 0 15,6-3 0-15,1-10 0 16,-3-6 0-1,9-4 0-15,3-2 0 16,4-1 0-16,2-3 0 16,5 5 0-16,1 2 0 15,8 5 0-15,0 0 0 16,4 11 0-16,0 6 0 16,0 0 0-16,0 0-1295 0</inkml:trace>
  <inkml:trace contextRef="#ctx0" brushRef="#br1" timeOffset="179900.1">10717 16820 1932 0,'0'0'775'15,"0"0"-443"-15,0 0 146 16,0 0-226-16,0 0-67 0,0 0-101 16,0 0-26-16,0-22-58 0,7 35 0 15,2 8 0-15,2 3 0 16,-2 1 0-16,-5-2 0 16,-4 5 0-16,0-4 0 15,-4-4 0-15,-21-4 0 31,-4-6 0-31,-4-1 0 0,-3-9 0 16,3 0 0-16,2 0 0 16,4-14 0-16,2-7 0 15,8-1 0-15,1 0 0 16,5 5 0-16,2 0 0 16,7 7 0-16,2 8 0 15,0 2 0-15,0 0 0 0,0 4 0 16,0 10 0-16,2 4 0 15,-2 1 0-15,0-2 0 16,-9-1 0-16,-13-2 0 16,0 0 0-16,-5-5 0 0,2-1 0 15,-2-7 0 1,12-1 0-16,-3 0 0 0,5 0 0 16,1-4 0-16,1-10 0 15,5-3 0-15,-4-6 0 0,4 2 0 16,-1-2 0-16,3 5 0 15,2 4 0-15,0 6 0 16,2 4 0-16,0 4 0 31,0 0 0-31,0 0 0 0,0 9 0 16,0 8 0-16,2 1 0 16,-2 0 0-16,0-1 0 15,0-2 0-15,-18-3 0 16,-9 2 0-16,-9-2 0 15,-1-2 0-15,-11-2 0 16,4-1 0-16,-3-5 0 0,3-2 0 16,6 0 0-16,3 0 0 15,6 0 0-15,0-9 0 16,4 0 0-16,0-4 0 16,9 8 0-16,3-2 0 0,9 5 0 15,4 1 0 1,0 1 0-1,48-7-183-15,0 3-687 16,3-2-681-16</inkml:trace>
  <inkml:trace contextRef="#ctx0" brushRef="#br1" timeOffset="180284.11">10724 17427 2378 0,'0'0'861'0,"0"0"-630"0,0 0 34 16,0 0 96-16,-121-14-361 16,84 14 0-16,-1 0 0 0,9 5 0 15,4 0 0-15,10 2 0 16,6-5 0-16,4-2-17 15,5 0-257-15,0 0-293 16,0-9-393-16</inkml:trace>
  <inkml:trace contextRef="#ctx0" brushRef="#br1" timeOffset="180562.67">10659 16707 1822 0,'0'0'830'0,"0"0"-539"15,0 0 79-15,0 0-102 16,0 0-157-16,0 0-61 15,0 0-40-15,-114 2-10 16,95 7-11-16,-6-1-105 0,-8 8-178 16,4-2-393-16,2-8-929 15</inkml:trace>
  <inkml:trace contextRef="#ctx0" brushRef="#br1" timeOffset="181582.62">9812 17011 942 0,'0'0'721'15,"0"0"-492"-15,0 0 159 16,0 0-3-16,0 0-97 0,0 0-103 16,0 0 1-16,-40-41-3 15,36 33-74-15,-6 2-16 16,6-4-30-16,0 0-13 0,-3 1 13 16,5-3-21-16,0 1-11 15,2-1 2-15,0 1-19 31,0-1 10-31,0 1-5 16,0 1-18-16,0 2 14 0,6 0-15 16,7-1 1-1,-1 6-1-15,3-1-3 0,1 2 3 16,-1-1 0-16,8 3 6 16,-3 0 4-16,0 0-8 15,-2 0 14-15,0 0-16 16,-3 7 0-16,-4-2 0 15,-6 6 0-15,2-3 0 16,-7 2 0-16,0 2 0 0,-14 2 0 0,-19 3 0 16,-16 3 0-16,-13-1 0 31,-12 1 0-31,-4 0 0 16,6-4 0-16,6-4 0 15,5-2 0-15,17-7 0 0,15-3 0 16,7 0 0-1,9-9 0-15,5-9 0 0,8-2 0 16,0-2 0-16,0-2 0 16,0 2 0-16,0 5 0 15,12-2 0-15,-8 4 0 0,3 6 0 16,-5 1 0-16,-2-1 0 16,0 6 0-16,0 1 0 15,0-2 0 1,0 1 0-16,-13 0 0 15,-3 1 0-15,-7 2 0 0,6 0 0 16,1 0 0-16,1 0 0 0,6 0 0 16,0 0 0-16,-2 0 0 15,-3 5 0-15,-1 4 0 16,-1 1 0-16,1 2 0 16,1 6 0-16,5-2 0 15,3 3 0-15,1-2 0 16,5 1 0-1,0-4 0-15,0 0 0 16,0 1 0-16,0-3 0 16,0 0 0-16,0-3 0 15,5 0 0-15,-5 0 0 16,0 0 0-16,0-4 0 0,-9 7 0 16,-16-1 0-1,-4-2 0-15,-4 0 0 0,-8 3 0 0,-3-7 0 16,2 4 0-1,-1-3 0-15,1-2 0 16,-1 0 0-16,1 1 0 0,7-1 0 16,-1 1 0-16,18-5 0 15,7 0-224-15,9 0-866 0</inkml:trace>
  <inkml:trace contextRef="#ctx0" brushRef="#br1" timeOffset="181863.91">9730 16404 2015 0,'0'0'743'0,"0"0"-360"15,0 0 176-15,0 0-280 16,0 0-162-16,0 0-117 0,0 0 0 16,-29-21 0-16,20 21 0 15,-2 0 0-15,-3 7 0 16,3 10-20-16,-11 15-238 16,2-4-338-16,2 2-364 0</inkml:trace>
  <inkml:trace contextRef="#ctx0" brushRef="#br1" timeOffset="182063.37">9511 17377 2408 0,'0'0'689'16,"0"0"-545"-16,0 0 99 15,0 0 51-15,0 0-123 16,-154 50-126-16,119-41-45 16,-1-4-89-16,18-1-281 0,7-1-638 15</inkml:trace>
  <inkml:trace contextRef="#ctx0" brushRef="#br1" timeOffset="183486.26">4591 17043 942 0,'0'0'976'0,"0"0"-378"16,0 0-114-16,0 0-174 15,0 0-78-15,0 0-41 0,43 0-41 16,-28 0-11-16,4 0-65 0,-6 0-74 16,-2 0 0-16,-6 0 0 15,-5 0 0-15,0 0 0 16,-25 0 0-16,-22 0 0 16,-22 5 0-16,-18 8 0 15,-9 0 0-15,0 2 0 0,11-3 0 31,17 4 0-31,14-6 0 0,16-4 0 16,16-4 0-16,13-2 0 16,5 0 0-16,4 0 0 15,0 0 0-15,0 0 0 16,0-4 0-16,8-4 0 16,13 0 0-16,23-6-47 15,-4 2-562-15,-2 0-282 0</inkml:trace>
  <inkml:trace contextRef="#ctx0" brushRef="#br1" timeOffset="183763.91">4275 16958 2228 0,'0'0'663'0,"0"0"-309"15,0 0 238-15,0 0-333 16,0 0-259-16,0 0 0 15,0 0 0-15,0 15 0 16,0 14 0-16,0 5 0 16,0 7 0-16,0-1 0 0,0-3 0 15,0-2 0-15,2-9 0 16,-2-8 0-16,5-7 0 0,-3-2 0 16,0-6 0-16,-2-1 0 15,2-2 0-15,0 0-24 16,-2-14-533-16,2-6-547 0</inkml:trace>
  <inkml:trace contextRef="#ctx0" brushRef="#br1" timeOffset="184248.8">4364 16698 2176 0,'0'0'320'0,"0"0"-9"0,0 0 24 16,0 0-108-16,-130-18-93 16,82 24-16-16,-8 12 25 15,0 9-38-15,0 4-24 16,4 7-6-16,4 4-4 16,6 4-71-16,7 7 0 15,8 5 0-15,7 0 0 0,7 4 0 16,5 5 0-16,8-6 0 0,0-3 0 15,12-8 0-15,12 1 0 16,8-8 0-16,3-4 0 16,9-12 0-16,10-1 0 15,4-11 0-15,2-7 0 16,5-8 0 0,-1 0 0-16,1-18 0 15,-3-13 0-15,5-8 0 16,1-7 0-16,-4-10 0 15,1-2 0-15,-7-2 0 16,-12-1 0-16,-13 3 0 16,-19 3 0-16,-14 4 0 15,0 0 0-15,-31 3 0 0,-9 8 0 16,-5 8 0-16,-4 9 0 16,-6 9 0-16,-39 11 0 15,18 1-365-15,5-2-759 0</inkml:trace>
  <inkml:trace contextRef="#ctx0" brushRef="#br1" timeOffset="185402.87">3881 16860 1111 0,'0'0'702'0,"0"0"-342"0,0 0 193 16,0 0-222-16,0 0-127 15,0 0 4-15,-148 0 11 0,86 0-39 16,-14 0 48-16,-10 4-228 16,-11 4 0-16,-20-2 0 15,-26 2 0-15,-27 1 0 16,-9-4 0-16,8 3 0 15,16-4 0-15,20-4 0 16,4 0 0-16,24 0 0 0,23 0 0 16,23 0 0-16,12 0 0 15,4 0 0-15,5-4 0 16,0-4 0-16,11 3 0 16,7 0 0-16,7-2 0 15,1 5 0-15,3-3 0 16,7 3 0-1,4 0 0-15,0-1 0 16,0 3 0-16,0-5 0 16,4 1 0-16,11 0 0 0,14-4 0 15,10-3 0-15,9-3 0 16,10-1 0-16,4-3 0 16,1 0 0-16,-5 2 0 15,-7 0 0-15,-13 2 0 0,-11 7 0 16,-12 2 0-16,-7 3 0 15,-8 2 0-15,0 0 0 16,0 0 0-16,0 0 0 16,-14 0 0-16,-9 0 0 15,-8 9 0-15,-9 8 0 16,-12-2 0 0,-2 4 0-16,-10 0 0 15,7 1 0-15,1-8 0 16,9 5 0-16,9-5 0 15,14-6 0-15,11-4 0 16,8-2 0-16,2 0 0 16,3 0 0-16,0 0 0 0,0 0 0 15,0 0 0-15,0 0 0 0,0 4 0 16,6 1 0 0,2 7 0-16,7-3 0 0,6 1 0 15,1 6 0-15,3-2 0 16,2 2 0-16,1 0 0 15,4 2 0-15,-4-4 0 16,1 3 0-16,0-8 0 0,-4 7 0 16,-3-5 0-16,-1-3 0 15,-8-2 0-15,-5-1 0 16,-3-2 0-16,-2-2 0 16,-3 2 0-16,0-3 0 15,0 0 0-15,0 0 0 31,0 0 0-31,6 4 0 0,5-2-98 16,5-2-1159-16</inkml:trace>
  <inkml:trace contextRef="#ctx0" brushRef="#br1" timeOffset="186550.56">4290 16656 1197 0,'0'0'562'16,"0"0"-176"-16,0 0 239 15,0 0-170-15,0 0-162 16,0 0 12-16,0 0-32 16,0-23-273-16,0 5 0 15,0-4 0-15,-4-5 0 0,2-6 0 16,0-5 0-16,2-4 0 15,-5-7 0-15,5 0 0 16,-6-8 0-16,-4-3 0 16,-3 1 0-16,3-1 0 15,-4 3 0-15,1 7 0 16,-1 9 0 0,3 11 0-16,2 9 0 15,7 7 0-15,-3 3 0 16,5 11 0-16,-2 0 0 15,2 0 0-15,-2 0 0 0,2 0 0 16,-3 0 0-16,-1 0 0 16,0 0 0-16,-5 6 0 15,0 6 0-15,0 11 0 16,-2-2 0-16,-1 3 0 0,4 1 0 16,-1-2 0-16,2-6 0 15,2-2 0-15,3-8 0 16,2-2 0-16,0-3 0 15,0-2 0-15,0 0 0 16,0 0 0-16,0 0 0 0,0-2 0 16,0-10 0-16,7-8 0 15,2-1 0-15,2-5 0 16,3-2 0-16,1-2 0 16,1-2 0-16,-1 2 0 15,1 4 0-15,-3 6 0 31,-2 3 0-31,1 8 0 0,-6 4 0 16,3 3 0-16,5 2 0 16,1 0 0-16,3 7 0 15,5 7 0-15,-2 3 0 0,4 1 0 16,-5 3 0-16,3-3 0 16,-6 0 0-16,-1-1 0 15,-3-2 0-15,-2-1 0 16,-1-2 0-16,-4-7 0 0,1 5 0 15,-3-1 0-15,3 1 0 16,8 10 0-16,-4-2-75 16,1 0-983-16</inkml:trace>
  <inkml:trace contextRef="#ctx0" brushRef="#br1" timeOffset="187404.04">4772 17038 335 0,'0'0'179'15,"0"0"155"-15,0 0 63 16,0 0-13-16,0 0-38 16,0 0-4-16,0 0-20 15,-9 0-55-15,18 0-37 0,11 0-62 16,18 0 10-16,9 0-4 15,8 0-42-15,11 0 6 16,0 0-31-16,10 0-44 0,-2-2-63 16,5 0 0-16,2 2 0 15,0 0 0-15,-2 0 0 32,-5 0 0-32,-3 4 0 0,-2 1 0 15,-11 0 0-15,-13-1 0 16,-5 1 0-16,-15-5 0 15,-12 0 0-15,-6 4 0 16,-5-4 0-16,-2 0 0 16,0 0 0-16,0 0 0 15,0 0 0-15,0 0 0 0,0-9 0 16,0 0 0-16,-7-3 0 16,-2 0 0-16,3-1 0 15,-1 1 0-15,0 5 0 16,5 0 0-16,2 7 0 15,0 0 0-15,0 0 0 16,2 0 0 0,16 8 0-16,5 6 0 15,6 10 0-15,0 0 0 16,-2 0 0-16,-8-2 0 16,-5-1 0-16,-5-3 0 0,-9-6 0 15,0-5 0-15,0 4 0 16,-19-5 0-16,-4 0 0 15,-12 6 0-15,-27 4 0 0,11-4-233 16,2 2-813-16</inkml:trace>
  <inkml:trace contextRef="#ctx0" brushRef="#br1" timeOffset="188438.94">4277 17608 1217 0,'0'0'715'0,"0"0"-408"16,0 0 193 0,0 0-42-16,0 0-136 15,0 0-46-15,0 0-110 16,0-81-31-16,0 81-135 16,0 7 0-16,5 11 0 15,1 12 0-15,2 7 0 16,-2 2 0-16,-2 11 0 15,1 7 0-15,-3 1 0 0,-2 6 0 16,0-3 0-16,0 2 0 16,0 1 0-16,0-6 0 15,0-6 0-15,0-6 0 0,0-7 0 16,0-11 0-16,0-8 0 16,0-10 0-16,0-6 0 15,0-2 0-15,0-2 0 0,0 0 0 16,0 0 0-16,0 0 0 15,0 0 0-15,0-14 0 16,2-4 0-16,10-7 0 16,1-4 0-16,0-3 0 15,3-2 0-15,-3-3 0 32,-2 2 0-32,-2 3 0 0,-2 1 0 15,-5 9 0-15,0 3 0 16,-2 2 0-16,0 7 0 15,0 2 0-15,0 4 0 16,0 2 0-16,0 2 0 16,0 0 0-16,0 0 0 15,0 6 0-15,0 12 0 0,0 8 0 16,0 2 0-16,0 2 0 16,0-2 0-16,-4 7 0 15,-1-8 0-15,1 5 0 16,0-5 0-16,-1-9 0 15,3 0 0-15,0-6 0 0,-1-6 0 32,-4-5 0-32,5 1 0 0,-2-2 0 15,-5 0 0-15,-5 5 0 16,-5-5 0-16,-8 0 0 16,-4 0 0-16,-2 0 0 15,-2 0 0-15,4 0 0 16,5 0 0-16,4-5 0 15,8 3 0-15,5 1 0 0,5-1 0 16,4 2 0-16,2-9 0 16,18 2-260-16,4-7-1226 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2155.72363" units="1/cm"/>
          <inkml:channelProperty channel="Y" name="resolution" value="3449.15796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1-10-28T08:47:41.490"/>
    </inkml:context>
    <inkml:brush xml:id="br0">
      <inkml:brushProperty name="width" value="0.05292" units="cm"/>
      <inkml:brushProperty name="height" value="0.05292" units="cm"/>
      <inkml:brushProperty name="color" value="#7030A0"/>
    </inkml:brush>
    <inkml:brush xml:id="br1">
      <inkml:brushProperty name="width" value="0.05292" units="cm"/>
      <inkml:brushProperty name="height" value="0.05292" units="cm"/>
      <inkml:brushProperty name="color" value="#FF0000"/>
    </inkml:brush>
    <inkml:brush xml:id="br2">
      <inkml:brushProperty name="width" value="0.05292" units="cm"/>
      <inkml:brushProperty name="height" value="0.05292" units="cm"/>
      <inkml:brushProperty name="color" value="#002060"/>
    </inkml:brush>
    <inkml:brush xml:id="br3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31669 3858 1207 0,'0'0'1094'0,"0"0"-909"16,0 0 13-16,0 0-25 15,0 0-115-15,0 0-32 16,2 51 73-16,0-25 1 16,0 6 2-16,4-3-8 0,-4-2 8 15,0-4-18-15,0-3-36 16,0-2 21-16,-2-3-12 16,0-4-17-16,0 0 13 15,0-3-14-15,0-3-3 16,0-2 3-16,0-1-5 0,-2-2 23 15,-10 0 45-15,-7 0-102 0,-6-8 0 16,-8-5 0 0,0 0 0-16,-10-4 0 0,5 0 0 15,-4-2 0-15,1-3 0 16,-3-2 0-16,-3-3 0 16,-4-4 0-16,-5-1 0 31,-2-2 0-31,0 2 0 0,0-1 0 15,2 5 0-15,4 1 0 16,-2 0 0-16,2 4 0 16,4-1 0-16,1-1 0 15,-5 0 0-15,6-1 0 16,1 1 0-16,3 4 0 16,2 1 0-16,9 3 0 0,2 5 0 15,2 2 0-15,11 2 0 16,1 0 0-16,1 5 0 15,7-2 0-15,3 3 0 16,2 0 0-16,2-1 0 16,0 3 0-16,0 0 0 0,0 0 0 31,0 0 0-31,0 0 0 0,0 0 0 16,0 0 0-1,0 0 0-15,0 0 0 0,0 0 0 16,0 0 0-16,0 0-871 15,0-8-1584-15</inkml:trace>
  <inkml:trace contextRef="#ctx0" brushRef="#br0" timeOffset="80665.48">18553 8485 2393 0,'0'0'764'0,"0"0"-414"16,0 0 239-16,0 0-589 15,0 0 0-15,0 0 0 0,0 0 0 16,4-20 0-16,-4 20 0 15,0 0 0-15,0 0 0 16,-4 5 0-16,-7 7-564 16,-5-2-380-16</inkml:trace>
  <inkml:trace contextRef="#ctx0" brushRef="#br1" timeOffset="124214.4">7540 9964 2469 0,'0'0'709'15,"0"0"-434"-15,0 0 256 16,0 0-419-16,0 0-112 0,0 0 0 15,0 0 0-15,8 12 0 16,-8-12 0-16,0 0 0 16,0 0 0-16,0 0 0 0,0 0 0 15,0 0 0-15,-8 0 0 16,-7-2-216-16,1-10-1215 0</inkml:trace>
  <inkml:trace contextRef="#ctx0" brushRef="#br2" timeOffset="164227.54">2616 12918 1918 0,'0'0'738'0,"0"0"-195"0,0 0-35 16,0 0-245-16,0 0-137 16,0 0-126-16,-13-21 0 15,13 44 0-15,0 7 0 32,0 10 0-32,9 6 0 0,2 7 0 15,-2 0 0-15,2 1 0 16,-4-1 0-16,2-7 0 15,-2-4 0-15,-3-10 0 16,-2-9 0-16,0-8 0 16,-2-9 0-16,0-4 0 15,0-2 0-15,0 0 0 0,0-8 0 16,0-12 0-16,0-9 0 16,-6-6 0-16,2-9 0 15,-1-9 0-15,5-7 0 16,0 0 0-16,0-3 0 15,9 4 0-15,11 5 0 16,2 5 0 0,3 7 0-16,1 10 0 15,-1 6 0-15,2 8 0 16,0 4 0-16,1 8 0 0,4 4 0 16,4 2 0-16,1 0 0 15,-3 10 0-15,-5 4 0 16,-7-2 0-16,-5-2 0 15,-7 0 0-15,-6-3 0 0,-4-4 0 16,0-1 0-16,0-2 0 16,0 0 0-16,0 2 0 15,0-2 0-15,-2 0 0 16,-2 3 0-16,4 4 0 16,0 2-747-16,0-4-1035 0</inkml:trace>
  <inkml:trace contextRef="#ctx0" brushRef="#br2" timeOffset="164577.37">3366 12980 1670 0,'0'0'1017'0,"0"0"-528"0,0 0-20 16,0 0-208 0,0 0-71-16,0 0-190 0,0 0 0 15,56 5 0-15,-27-2 0 0,6-1 0 16,1-2 0-16,-3 2 0 16,-2-2 0-16,-8 0 0 15,-6 2 0-15,-5-2 0 16,-8 0 0-16,-2 0 0 15,0 0 0-15,-2 2 0 16,0-2 0 0,0 0 0-16,0 1 0 15,0 2 0-15,-13 9-137 16,-7 0-664-16,-5-2-715 0</inkml:trace>
  <inkml:trace contextRef="#ctx0" brushRef="#br2" timeOffset="164830.67">3399 13253 2508 0,'0'0'750'0,"0"0"-222"0,0 0-218 16,0 0-310-16,0 0 0 16,131 0 0-16,-104 0 0 15,-2 0 0-15,-3 0 0 0,-7 1 0 16,-1-1 0-16,-7 2 0 15,-3-2 0-15,-4 0 0 16,0 0 0-16,0 0 0 16,0 0 0-16,0 0 0 15,0 0 0-15,0 0 0 32,0-2-192-32,0-8-1054 0</inkml:trace>
  <inkml:trace contextRef="#ctx0" brushRef="#br2" timeOffset="166608.6">4309 13094 2152 0,'0'0'649'0,"0"0"-150"16,0 0-135-16,0 0-79 16,0 0-138-16,0 0-147 0,-52-102 0 15,37 100 0-15,-1 2 0 0,-4 0 0 16,0 2 0-1,-5 14 0-15,3 5 0 0,-2 2 0 16,1 3 0-16,5 2 0 16,3-1 0-16,3 4 0 15,8 1 0-15,4 2 0 32,0 1 0-32,0-2 0 0,14-2 0 15,3-5 0-15,8-2 0 16,0-6 0-16,-1-6 0 15,5-3 0-15,5-4 0 16,-5-5 0-16,2 0 0 16,-2-2 0-16,-2-15 0 15,-1-3 0-15,-2-4 0 0,-3-3 0 16,-4-6 0-16,-3-1 0 16,-8 0 0-16,-3 0 0 15,-3 0 0-15,0 3 0 16,-11-1 0-16,-12 6 0 15,-4 3 0-15,3 7 0 0,-2 6 0 32,1 4 0-32,5 6 0 15,-1 0 0-15,6 0 0 16,1 0 0-16,6 9 0 0,3 2 0 16,5 4-180-16,7 0-560 15,11-3-320-15</inkml:trace>
  <inkml:trace contextRef="#ctx0" brushRef="#br2" timeOffset="166830.26">4728 13229 2471 0,'0'0'668'0,"0"0"-305"16,0 0 123-16,0 0-378 15,0 0-108-15,0 0 0 16,0 0 0-16,2 15 0 16,-2-15 0-16,0 0 0 15,0 0 0-15,0 3 0 16,0-1-569 0,2-2-492-16</inkml:trace>
  <inkml:trace contextRef="#ctx0" brushRef="#br2" timeOffset="167561.29">5293 12968 1824 0,'0'0'714'16,"0"0"-139"-16,0 0-122 0,0 0-192 15,0 0-69-15,0 0-115 16,0 0-77-16,-58-31 0 16,41 31 0-16,-8 7 0 15,3 7 0-15,0 4 0 0,2 2 0 16,2 1 0-16,0 5 0 16,9 3 0-16,0 0 0 15,3 3 0-15,1 1 0 0,5-1 0 16,0 0 0-16,0-1 0 15,0-5 0-15,13-2 0 16,-1-4 0-16,1-2 0 16,1-7 0-16,-1 1 0 15,2-3 0-15,3-3 0 32,3-4 0-32,-2-2 0 0,4 0 0 15,-1 0 0-15,-5 0 0 16,8-12 0-16,-7-2 0 15,7-3 0-15,-6-4 0 16,-5-2 0-16,1 0 0 16,-3-2 0-16,-5 0 0 15,-5-1 0-15,-2-1 0 0,0 1 0 16,0 2 0-16,-2-1 0 16,-12 4 0-16,-6 3 0 15,4 2 0-15,-5 2 0 0,-6 2 0 16,-2 4 0-16,-2 0 0 15,-3 4 0-15,2 1 0 32,4 2 0-32,6 1 0 15,5 0 0-15,11 0 0 0,2 8-279 16,4 2-760-16</inkml:trace>
  <inkml:trace contextRef="#ctx0" brushRef="#br2" timeOffset="168761.37">5835 13055 1748 0,'0'0'705'0,"0"0"-189"16,0 0-31-16,0 0-203 15,0 0-38-15,0 0-128 16,0 0-116-16,-2-31 0 0,-9 31 0 16,-3 0 0-16,-3 0 0 15,-1 0 0-15,-5 0 0 16,8 12 0-16,-5 2 0 16,3 4 0-16,-2 4 0 0,6 4 0 15,2 3 0-15,6 2 0 16,1 3 0-16,4 0 0 15,0-2 0-15,0-3 0 16,4-3 0 0,10-2 0-16,1-7 0 15,6-2 0-15,0-5 0 16,4-3 0-16,0-7 0 16,-3 0 0-16,1 0 0 15,-4 0 0-15,2-7 0 16,-4-7 0-16,-1-4 0 15,-3-1 0-15,1-8 0 0,-3-1 0 16,-5-2 0-16,-3-1 0 16,-3 1 0-16,0-2 0 15,-14 2 0-15,-3 2 0 0,-3 7 0 16,-3 2 0-16,-2 4 0 16,6 6 0-16,-6 3 0 15,1 4 0-15,1 2 0 16,4 0 0-16,5 0 0 15,7 5-539-15,5 4-489 0</inkml:trace>
  <inkml:trace contextRef="#ctx0" brushRef="#br2" timeOffset="169508.06">6244 12985 2068 0,'0'0'751'15,"0"0"-287"-15,0 0-153 16,0 0-92 0,0 0-91-16,0 0 27 15,0 0-155-15,-50-62 0 16,50 51 0-16,0-5 0 16,0 1 0-16,13 1 0 0,3 1 0 15,9 2 0-15,-2 3 0 16,0 5 0-16,4 1 0 15,-2 2 0-15,-5 0 0 0,5 0 0 16,-3 7 0-16,-4 6 0 16,-3 2 0-16,1 3 0 15,-5 7 0-15,-5 3 0 16,0 4 0-16,-6 2 0 16,0 4 0-16,-3 2 0 15,-13 1 0-15,-4-3 0 0,-2 1 0 16,-2-3 0-16,1-4 0 15,-2-5 0-15,10-8 0 16,1-2 0-16,10-7 0 16,2-3 0-16,2-4 0 15,0-1 0-15,0-2 0 16,0 0 0 0,4 2 0-16,14 0 0 15,7-2 0-15,4 0 0 16,2 0 0-16,7 0 0 15,-5 0 0-15,1 0 0 0,-5 0 0 16,-7 0 0 0,-9 0 0-16,-1 0 0 0,-8 0 0 15,-4 0 0-15,0 0 0 0,0 0 0 16,0 0 0-16,0 0 0 16,0 0 0-16,0 0 0 15,-2-4 0-15,-27-1 0 16,2 0-200-16,0-2-1234 0</inkml:trace>
  <inkml:trace contextRef="#ctx0" brushRef="#br2" timeOffset="170492.78">6809 13012 1425 0,'0'0'702'0,"0"0"-118"15,0 0-26-15,0 0-191 16,0 0-53-16,0 0-168 16,0 0-146-16,10-34 0 15,-6 34 0-15,-2 16 0 32,5 10 0-32,-1 9 0 0,2 4 0 15,-4 3 0-15,-2 1 0 16,-2-1 0-16,0-5 0 15,0-4 0-15,0-5 0 16,0-10 0-16,-2-6 0 16,0-6 0-16,0-6 0 15,2 0 0-15,0 0 0 0,0-14 0 16,0-11 0-16,0-4 0 16,0-7 0-16,0-8 0 15,0-4 0-15,4-3 0 16,9 3 0-16,3 8 0 15,-1 10 0-15,1 11 0 16,-3 6 0 0,-2 9 0-16,3 4 0 15,1 0 0-15,3 12 0 0,-3 14 0 16,4 4 0-16,-3 6 0 16,-8 2 0-16,-8-1 0 15,0 1 0-15,0-4 0 16,0-7 0-16,-6-5 0 15,-4-5 0-15,4-8 0 0,-1-2 0 16,7-6 0-16,0-1 0 16,0 0 0-16,-2 0 0 15,2-9 0-15,0-7 0 16,0-8 0-16,0-7 0 16,2-6 0-16,13-4 0 15,10 0 0-15,2-2 0 0,0 5 0 16,2 8 0-16,-2 6 0 15,-5 7 0-15,-7 7 0 16,-4 5 0-16,-3 3 0 16,-6 2 0-16,0 0 0 15,2 0 0-15,1 10 0 16,-3 6 0 0,0 4 0-16,-2-1 0 15,0 5 0-15,0 1 0 0,0 1 0 16,0 1 0-16,0-4 0 15,-2 0 0-15,2-6 0 16,0 1 0-16,0-4 0 16,8-2 0-16,2-1 0 15,-1-6 0-15,-1-1 0 0,2-1 0 16,-4-3 0-16,5 0 0 16,7 0 0-16,3-3 0 15,12-13 0-15,-7 4 0 16,-6-2-1046-16</inkml:trace>
  <inkml:trace contextRef="#ctx0" brushRef="#br2" timeOffset="172247.06">2739 13941 1521 0,'0'0'584'0,"0"0"-233"0,0 0 182 16,0 0-273-16,0 0-41 16,0 0-24-16,-27-99-54 15,10 91-36-15,-1 4-17 16,-2 2-37-16,-2 2-18 15,-3 0-18-15,-4 9-15 0,-2 8 0 16,-1 5 0-16,3 2 0 16,3 6 0-16,5 2 0 15,10 0 0-15,7 3 0 16,4-2 0-16,0-2 0 16,20-5 0-16,2-6 0 15,5-5 0-15,2-8 0 0,2-7 0 16,-2 0 0-16,4-2 0 15,-4-16 0-15,1-6 0 16,-4-4 0-16,-3-6 0 16,0 0 0-16,-6-3 0 15,-1 3 0-15,-5 2 0 0,-5 6 0 32,-2 6 0-32,2 4 0 15,-6 8 0-15,0 4 0 16,0 4 0-16,0 0 0 15,0 7 0-15,0 20 0 0,0 11 0 16,0 8 0-16,0 13 0 16,0 7 0-16,0 4 0 15,-10 6 0-15,1 0 0 0,-4-2 0 16,0-3 0 0,0 1 0-1,-1-6 0-15,1-4 0 0,-1-5 0 0,3-10 0 16,0-7 0-16,2-9 0 15,0-7 0-15,3-10 0 16,3-9 0 0,1-5 0-16,0 0 0 15,-1-3 0-15,-1-13 0 16,1-8 0-16,3-10 0 16,0-9 0-16,3-2 0 15,19-8 0-15,9 3 0 16,7 1 0-16,7 8 0 15,-1 9 0-15,1 8 0 0,-7 10 0 16,-7 6 0-16,-6 4 0 0,-12 4 0 16,-4 0 0-1,-6 0 0-15,-1 0 0 0,-2 0 0 16,0 0 0-16,0 2 0 16,0 5 0-16,0 6 0 15,0 3 0-15,0-3-769 0,0-6-954 16</inkml:trace>
  <inkml:trace contextRef="#ctx0" brushRef="#br2" timeOffset="172578.26">3395 14175 1602 0,'0'0'949'0,"0"0"-364"16,0 0-1-16,0 0-208 15,0 0-376-15,0 0 0 0,0 0 0 16,46-24 0-16,-13 22 0 16,6 2 0-16,3-2 0 15,-4 2 0-15,-2 0 0 16,-10 0 0-16,-6 0 0 0,-6 0 0 15,-7 0 0-15,-5 0 0 32,-2 0 0-32,0 0 0 0,0 0 0 15,0 0 0-15,0 4 0 16,-21 13-335-16,1 2-498 16,-4-1-526-16</inkml:trace>
  <inkml:trace contextRef="#ctx0" brushRef="#br2" timeOffset="172831.27">3448 14388 1866 0,'0'0'781'15,"0"0"-235"-15,0 0-23 0,0 0-241 16,0 0-184-16,0 0-98 16,121-2 0-16,-92-5 0 15,-1 4 0-15,-3-4 0 16,-5 3 0-16,-7 1 0 15,-1 0 0-15,-6 3 0 16,-2-2 0-16,-4 2 0 16,3 0 0-16,-3 0 0 0,0 0 0 15,0 0 0 1,0 0-683 0,0 0-672-16</inkml:trace>
  <inkml:trace contextRef="#ctx0" brushRef="#br2" timeOffset="174363.76">4188 13800 1491 0,'0'0'964'0,"0"0"-393"16,0 0 5-16,0 0-256 16,0 0-146-16,0 0-174 15,0 0 0-15,2 8 0 16,-2 24 0-16,0 6 0 15,0 8 0-15,-8 2 0 0,-6 1 0 16,-1-6 0-16,-1 0 0 16,7-9 0-16,2-9 0 15,7-4 0-15,0-8 0 16,0-8 0-16,13-1 0 16,12-4 0-16,8 0 0 15,5-2 0 1,3-12 0-16,1-2 0 15,-2 4 0-15,-2 1 0 16,-9-2 0-16,-3 3 0 16,-8 4 0-16,-7 3 0 15,-5 1 0-15,-4 2 0 0,-2 0 0 16,0 0 0-16,0 0 0 16,0 0 0-16,0 0 0 15,0 0 0-15,0 0 0 0,0 0-651 16,0 0-351-16</inkml:trace>
  <inkml:trace contextRef="#ctx0" brushRef="#br2" timeOffset="174679.57">4456 13922 2043 0,'0'0'664'16,"0"0"-85"-16,0 0-37 15,0 0-274-15,0 0-268 16,0 0 0-16,0 0 0 15,6 46 0-15,-4-3 0 16,1 5 0 0,-1 1 0-16,0 0 0 15,2-1 0-15,-1-6 0 16,2-5 0-16,-3-5 0 16,2-6 0-16,-2-9 0 15,0-7 0-15,-2-3 0 0,0-6 0 16,0-1 0-16,0 0 0 15,0 0 0-15,5 0 0 16,1-12 0-16,29-14 0 0,-4 3-718 16,6 0-786-16</inkml:trace>
  <inkml:trace contextRef="#ctx0" brushRef="#br2" timeOffset="174979.31">5262 13967 2278 0,'0'0'539'15,"0"0"-40"-15,0 0 37 16,0 0-292-16,0 0-244 16,0 0 0-16,0 0 0 0,-71 74 0 15,42-32 0-15,-2 4 0 16,4 0 0-16,2-4 0 15,4-1 0-15,-2-6 0 16,7-9 0-16,5-6 0 0,3-5 0 16,0-10 0-16,8-2 0 15,0-3 0-15,0 0 0 16,0 0 0-16,0-15 0 16,0-16-245-16,6 4-679 0,2 1-733 15</inkml:trace>
  <inkml:trace contextRef="#ctx0" brushRef="#br2" timeOffset="175247.87">5011 14022 1964 0,'0'0'652'0,"0"0"-277"16,0 0 260-16,0 0-165 16,0 0-470-16,0 0 0 15,0 0 0-15,24 23 0 16,-9 11 0-16,6 12 0 15,-1 0 0-15,-3 0 0 0,0-5 0 16,-7-2 0-16,6-4 0 16,-7-8 0-16,-5-4 0 15,3-10 0-15,-5-4 0 16,-2-5 0-16,0-4 0 0,0 0 0 16,0 0 0-16,0-3 0 15,2-20 0-15,6-2-537 31,2-3-396-31</inkml:trace>
  <inkml:trace contextRef="#ctx0" brushRef="#br2" timeOffset="175531.96">5484 13941 2123 0,'0'0'635'0,"0"0"-354"0,0 0 267 15,0 0-39-15,0 0-509 16,0 0 0-16,0 0 0 15,31 19 0-15,-31 29 0 16,0 6 0-16,0 3 0 16,0-3 0-16,0-2 0 15,0-7 0-15,0-4 0 0,0-9 0 16,0-6 0-16,0-9 0 16,0-6 0-16,0-4 0 15,0-6 0-15,0-1 0 16,0 0 0-16,0 0 0 15,0-14 0-15,13-13-243 16,7-2-650 0,3 3-807-16</inkml:trace>
  <inkml:trace contextRef="#ctx0" brushRef="#br2" timeOffset="175963.65">5918 14107 2248 0,'0'0'615'0,"0"0"-318"0,0 0 250 16,0 0-266-16,0 0-173 16,0 0-108-16,0 0 0 15,-52 8 0-15,23 11 0 16,6 8 0-16,0 3 0 16,3 2 0-16,7 3 0 15,3-4 0-15,8 1 0 0,2-3 0 31,0-3 0-31,2-7 0 16,10-2 0-16,5-6 0 16,1-2 0-16,7-7 0 15,4-2 0-15,2 0 0 16,5-11 0-16,-1-8 0 16,-1-3 0-16,-3-3 0 0,-2 0 0 15,-9-2 0-15,-7 1 0 16,-3 2 0-16,-8 2 0 15,-2 1 0-15,0 0 0 0,-2 3 0 16,-14 2 0-16,-5 4 0 16,6 4 0-16,-7 2 0 15,-1 4 0-15,-1 2 0 0,2 0 0 16,-3 0-102-16,7 0-815 16,7 0-1614-16</inkml:trace>
  <inkml:trace contextRef="#ctx0" brushRef="#br2" timeOffset="177295.91">5960 13744 1591 0,'0'0'604'16,"0"0"-254"-16,0 0-67 16,0 0-123-16,0 0-38 15,0 0-15-15,0 0 4 16,114-14 19-16,-89 12-18 0,-8 2 5 15,-3 0-18-15,-8 0-40 0,-4 0-5 16,-2 0-27-16,0 0 1 16,-4 0 14-16,-21 0-9 15,-4 2 3-15,-2 3-13 16,-2 4-15-16,4-3-8 16,6-2 0-16,8 0 0 15,7-3 0 1,5-1 0-16,3 0 0 15,0 0-32-15,0 0-98 16,7 0-107-16,28 0-317 16,1 0-158-16,-3-1-408 0</inkml:trace>
  <inkml:trace contextRef="#ctx0" brushRef="#br2" timeOffset="177911.99">6709 13643 1605 0,'0'0'634'0,"0"0"-266"15,0 0 213-15,0 0-259 0,0 0-53 16,0 0-77-16,0 0-67 16,23-46-125-16,-23 46 0 15,0 0 0-15,-10 0 0 16,-7 8 0-16,-6 11 0 15,-6 3 0-15,0 4 0 32,-2 2 0-32,2 4 0 0,0 2 0 15,2 0 0-15,6 3 0 16,0-2 0-16,8 2 0 16,4 0 0-16,7-3 0 15,2-1 0-15,0-8 0 16,0-1 0-16,11-3 0 15,2-8 0-15,6-1 0 0,-2-1 0 16,3-5 0-16,-5-2 0 16,8-2 0-16,-3-2 0 15,0 0 0-15,0 0 0 16,-2-2 0-16,4-8 0 16,-6-2 0-16,-1 1 0 15,-3-2 0 1,-6-1 0-16,3 2 0 0,-7-2 0 15,0 1 0-15,-2-1 0 16,0 2 0-16,0 2 0 16,0 0 0-16,-8 2 0 15,-3 3 0-15,-3-2 0 16,-3 5 0-16,-4 0 0 16,1 0 0-16,0 2 0 0,2 0 0 15,5 0 0-15,-1 0 0 16,6 0 0-16,-1 0 0 15,-3 0 0-15,-3 0 0 16,-1 6-284-16,1-2-666 0</inkml:trace>
  <inkml:trace contextRef="#ctx0" brushRef="#br2" timeOffset="181965.84">2510 15259 1573 0,'0'0'677'15,"0"0"-298"-15,0 0 178 16,0 0-195-16,0 0-90 16,0 0-91-16,0 0-86 0,0-3-95 15,0 31 0-15,0 18 0 16,0 7 0-16,-2 5 0 15,-6 5 0-15,2 3 0 16,-3 1 0-16,-3-1 0 0,4-4 0 16,-3-6 0-1,4-5 0-15,2-14 0 0,3-6 0 16,2-12 0-16,0-7 0 16,0-7 0-16,0-5 0 0,0 0 0 15,0 0 0-15,0-5 0 16,0-9 0-16,5-9 0 15,8-7 0-15,2-9 0 32,6-5 0-32,3-7 0 0,1-2 0 15,2-5 0-15,2 7 0 16,-3 4 0-16,-1 5 0 16,-3 7 0-16,-4 8 0 15,-2 6 0-15,-6 7 0 16,-2 4 0-16,-2 6 0 15,-4 2 0-15,-2 2 0 0,0 0 0 16,0 0 0-16,0 0 0 16,0 0 0-16,0 12 0 15,-4 6 0-15,-10 8 0 16,-3 6 0-16,-3 0 0 16,0 3 0-16,2-5 0 15,2-4 0 1,3-2 0-16,9-6 0 15,1-2 0-15,3-2 0 16,0 0 0-16,3 0 0 0,12 0 0 16,3-1 0-16,2-1 0 15,4-3 0-15,3 1 0 16,4-4 0-16,0 3 0 16,3-4 0-16,-3-3 0 0,-2 5 0 15,-2-4 0-15,-7-1 0 16,-7 0 0-16,-6 3 0 15,-2-5 0-15,-3 0 0 16,-2 0 0-16,0 0 0 16,0 0 0-16,0 0 0 15,0 0 0-15,-4 0 0 0,-23 0 0 16,0 0 0-16,6 0-1334 0</inkml:trace>
  <inkml:trace contextRef="#ctx0" brushRef="#br2" timeOffset="182366.46">3428 15543 1106 0,'0'0'1324'0,"0"0"-936"15,0 0 202 1,0 0-221-16,0 0-138 15,0 0-143-15,123 0-88 16,-72 0 0-16,-5 4 0 16,-3-3 0-16,-9 3 0 15,-13-1 0-15,-5-1 0 16,-7-2 0-16,-5 2 0 0,-4-2 0 16,0 0 0-16,0 0 0 0,0 0 0 15,-2 2-14-15,-13-2-579 16,-3 5-459-16</inkml:trace>
  <inkml:trace contextRef="#ctx0" brushRef="#br2" timeOffset="182613.3">3403 15767 2501 0,'0'0'487'15,"0"0"-372"-15,0 0 507 16,0 0-251-16,116 28-371 15,-84-26 0-15,-3 5 0 32,0-4 0-32,-7-1 0 0,-2-2 0 15,-6 0 0-15,-6 0 0 16,-4 0 0-16,-4 0 0 16,3 0 0-16,6 0 0 15,-2 0-168-15,3-4-1175 0</inkml:trace>
  <inkml:trace contextRef="#ctx0" brushRef="#br2" timeOffset="183334.7">4309 15325 1545 0,'0'0'573'0,"0"0"-199"16,0 0 156-16,0 0-192 15,0 0-85-15,0 0-56 16,0 0-62-16,-85-81-32 16,60 81-55-16,-4 10-48 15,0 10 0-15,0 4 0 0,1 6 0 16,5 2 0-16,5 3 0 0,7 2 0 16,11 1 0-1,0-4 0-15,5-4 0 0,17-7 0 16,3-7 0-16,1-10 0 15,3-6 0-15,0 0 0 32,-2-6 0-32,-1-17 0 0,1-7 0 15,0-3 0-15,-4-6 0 16,-4-1 0-16,-3 2 0 16,-5 5 0-16,-7 7 0 15,1 5 0-15,-5 7 0 16,0 8 0-16,0 6 0 15,0 0 0-15,0 6 0 0,0 20 0 16,0 9 0-16,-7 8 0 16,1 7 0-16,-3 0 0 15,2 8 0-15,-2-1 0 16,3-1 0-16,-1-4 0 16,1-6 0-16,0-4 0 15,4-5 0 1,0-12 0-16,2-6 0 15,0-10 0-15,0-4 0 16,0-4 0-16,0-1 0 16,0 0 0-16,0 0 0 0,0-1 0 15,0-13 0-15,2-7 0 16,31-19-210-16,1 4-762 16,4 2-1284-16</inkml:trace>
  <inkml:trace contextRef="#ctx0" brushRef="#br2" timeOffset="183634.69">4892 15330 2429 0,'0'0'374'0,"0"0"-193"16,0 0 421-16,0 0-266 16,0 0-162-16,0 0-174 15,0 0 0-15,-37 65 0 16,14-16 0-16,-2 6 0 15,0-4 0-15,-4 2 0 32,-3-5 0-32,3-8 0 0,7-6 0 15,1-8 0-15,6-7 0 16,6-10 0-16,2-7 0 16,5-2 0-16,0 0 0 15,0-8 0-15,2-12-125 0,0-21-382 16,0 4-215-16,0-1-443 15</inkml:trace>
  <inkml:trace contextRef="#ctx0" brushRef="#br2" timeOffset="183843.9">4656 15429 1594 0,'0'0'780'0,"0"0"-521"16,0 0 5-16,0 0 118 15,0 0-66-15,0 0-18 0,0 0-95 16,56 116-203-16,-38-70 0 15,-1 0 0-15,1 6 0 16,1-3 0-16,0 3 0 16,-1-9 0-16,2-4 0 15,-4-10 0-15,-5-8 0 16,-2-11 0-16,-2-6 0 16,13-4-128-16,-3-18-437 15,2-6-473-15</inkml:trace>
  <inkml:trace contextRef="#ctx0" brushRef="#br2" timeOffset="184099.76">5214 15370 2314 0,'0'0'351'0,"0"0"-116"16,0 0 366 0,0 0-315-16,0 0-161 0,0 0 59 15,0 114-184-15,0-60 0 16,0 4 0-16,-7-3 0 15,4-6 0-15,-3-5 0 32,1-7 0-32,1-7 0 0,0-8 0 15,2-5 0-15,2-8 0 16,0-6 0-16,0-3-144 16,8-7-334-16,13-11-364 15,0-3-1304-15</inkml:trace>
  <inkml:trace contextRef="#ctx0" brushRef="#br2" timeOffset="184497.94">5688 15499 1960 0,'0'0'566'0,"0"0"-277"0,0 0 311 16,0 0-285-16,0 0-120 31,0 0-82-31,0 0-74 0,-38 3-20 15,7 24-19-15,-4 5 0 16,1 8 0-16,3 4 0 16,11-2 0-16,7 0 0 15,11-4 0-15,2 0 0 16,8-6 0-16,17-6 0 16,6-8 0-16,5-9 0 0,1-9 0 15,4 0 0-15,1-21 0 16,0-11 0-16,3-1 0 15,-7-10 0-15,-3-1 0 16,-8 0 0-16,-9 4 0 16,-9 3 0-16,-9 6 0 15,0 0 0-15,-16 5 0 0,-10 5 0 32,-3 2 0-32,-2 8 0 15,-6 0 0-15,-5-3-12 16,9 2-899-16,6-2-1041 0</inkml:trace>
  <inkml:trace contextRef="#ctx0" brushRef="#br2" timeOffset="185151.1">6041 14708 1876 0,'0'0'572'0,"0"0"-211"15,0 0 134-15,0 0-191 16,0 0-80-16,0 0-77 16,0 0-66-16,-38-66-45 0,9 66-36 31,-4 0 0-31,-3 6 0 15,2 10 0-15,5 4 0 16,7 7 0-16,8 4 0 0,10 6 0 16,4 7 0-16,0-2 0 15,6-3 0-15,15-4 0 16,-1-9 0 0,4-8 0-16,1-10 0 0,-1-6 0 15,5-2 0-15,0-2 0 0,0-16 0 16,-2-5 0-1,-2-6 0-15,-6-5 0 16,0 2 0-16,-9 0 0 16,0 2 0-16,-6 2 0 15,1 3 0-15,-3 10 0 16,-2 4 0-16,2 8 0 16,-2 3 0-16,0 0 0 0,0 18 0 15,0 14 0-15,0 7 0 16,0 10 0-16,0 6 0 15,0 0 0-15,-4-1 0 16,-1-4 0 0,1-4 0-16,1-5 0 0,3-7 0 15,0-6 0-15,0-8 0 16,0-8 0-16,0-6 0 16,0-4 0-16,0-2 0 0,0 0 0 15,-2 0 0-15,2 0 0 16,-5 0 0-16,-5 0 0 15,-1 0-356-15,-3 0-1195 0</inkml:trace>
  <inkml:trace contextRef="#ctx0" brushRef="#br2" timeOffset="197058.49">7411 14159 990 0,'0'0'726'16,"0"0"-136"-16,0 0-100 15,0 0-155 1,0 0-16-16,0 0-44 16,0 0-52-16,9-66-75 15,-9 44-148-15,-2-2 0 16,-9-2 0-16,-2-1 0 0,-3-3 0 16,-4 0 0-16,0 5 0 15,-2-1 0-15,-3 6 0 16,2 1 0-16,4 7 0 15,-1 5 0-15,2 2 0 16,0 5 0-16,0 0 0 0,-4 0 0 16,6 5 0-16,-4 12 0 15,0 1 0-15,2 5 0 16,1 0 0-16,3 7 0 31,3 1 0-31,5 1 0 0,6 3 0 16,0 2 0-16,2 0 0 15,19 4 0-15,6-3 0 16,7 1 0-16,4-4 0 16,4-3 0-16,0-6 0 15,-1-3 0-15,-8-8 0 16,1 0 0-16,-10-8 0 0,3 0 0 16,-7-3 0-16,-2-4 0 15,-5 0 0-15,1 0 0 16,-6 0 0-16,1 0 0 15,-5 0 0-15,4 0 0 16,-2 0 0-16,1 0 0 0,1 0 0 16,17 0 0-16,-7 0-35 15,3 5-985-15</inkml:trace>
  <inkml:trace contextRef="#ctx0" brushRef="#br2" timeOffset="198844.01">6595 16029 1177 0,'0'0'733'0,"0"0"-208"16,0 0-64-16,0 0-93 16,0 0-43-16,0 0-76 15,0 0 9-15,21 23-258 0,-21-23 0 16,0 0 0-16,0-4 0 31,0-12 0-31,-2-4 0 16,-7-11 0-16,-1-5 0 0,0-5 0 15,-4-12 0-15,1-1 0 16,0-2 0-16,-1 2 0 16,3 4 0-16,-1 8 0 15,4 6 0-15,-1 3 0 16,3 11 0-16,0 5 0 0,2 6 0 16,2 5 0-16,2 4 0 15,0 2 0-15,0 0 0 16,0 2 0-16,9 16 0 15,4 5 0-15,12 4 0 16,0 8 0-16,-4 3 0 16,8 0 0-16,-6 2 0 0,2-2 0 15,-6 0 0-15,-1-6 0 16,-2-1 0-16,2-6 0 16,-2-4 0-16,-3-5 0 15,-3-5 0-15,4-4 0 0,-3-3 0 16,-1-3 0-16,-2-1 0 31,-1 0 0-31,-1 0 0 16,2 0 0-16,-2-12 0 15,1-8 0-15,-3-6 0 0,0-4 0 16,-4-11 0-16,0-5 0 16,0-5 0-16,0-5 0 15,-13 0 0-15,-3 1 0 16,1 15 0-16,1 13 0 0,6 6 0 15,3 11 0-15,3 6 0 16,0 4 0-16,2 0 0 16,-2 0 0-16,0 0 0 15,-4 4 0-15,6 15 0 16,0 27 0-16,8-7-497 16,5 0-476-16</inkml:trace>
  <inkml:trace contextRef="#ctx0" brushRef="#br2" timeOffset="199075.05">7160 15927 962 0,'0'0'2014'16,"0"0"-1736"-1,0 0-53-15,0 0 293 0,0 0-419 16,0 0-99-16,0 0 0 15,17 59 0-15,-14-55 0 16,-3 0 0-16,2-4 0 16,-2 4 0-16,0-2 0 0,0-2 0 15,9 0-189-15,-3 0-607 16,5-10-578-16</inkml:trace>
  <inkml:trace contextRef="#ctx0" brushRef="#br2" timeOffset="199744.57">7365 15770 2342 0,'0'0'729'16,"0"0"-556"-16,0 0 117 16,0 0 75-16,0 0-168 15,0 0-197-15,0 0 0 0,24 78 0 16,-19-43 0-16,-3 2 0 0,0-7 0 15,-2-4 0-15,0-8 0 16,0-9 0-16,0-2 0 16,0-7 0-16,0 0 0 15,3-2 0-15,1-16 0 16,2-9 0-16,6-9 0 31,1-1 0-31,2-5 0 0,1 1 0 16,-1 9 0-16,4 6 0 15,-1 12 0-15,3 14 0 16,2 0 0-16,2 12 0 16,-3 14 0-16,-7 5 0 15,-3 2 0-15,-10 2 0 16,-2-6 0-16,0-3 0 0,0-8 0 16,0-9 0-16,0-6 0 15,0-3 0-15,0 0 0 16,0-16 0-16,7-12 0 0,1-2 0 15,6-5 0 1,1-6 0-16,-1 4 0 0,1 2 0 16,-2 12 0-16,-1 9 0 15,1 5 0-15,-1 9 0 0,1 0 0 16,1 6 0 0,-1 16 0-16,-3 6 0 0,0 2 0 15,-6 2 0-15,-4-2 0 16,0 5 0-16,0-8 0 31,0-3 0-31,0-2 0 0,-2-5 0 16,-2-8 0-16,2-4 0 15,2-5 0-15,-6 0 0 16,6 0 0-16,0 0 0 16,-4 0 0-16,0-6 0 15,2-28-45-15,2 2-767 16,0-7-830-16</inkml:trace>
  <inkml:trace contextRef="#ctx0" brushRef="#br2" timeOffset="200143.88">7779 15314 2087 0,'0'0'344'0,"0"0"-146"15,0 0 282 1,0 0-241-16,0 0-83 0,0 0-43 16,0 0-46-16,103-72 29 15,-76 72 12-15,-3 0-18 16,-6 2-16-16,-7 8-30 0,-9 3-44 16,-2 2 0-16,0 5 0 15,-15 3 0-15,-10 0 0 16,-2 5 0-16,5 2 0 15,2-2 0-15,14-1 0 16,6-4 0-16,0-8 0 16,17 1 0-16,10-11 0 0,6-1 0 15,5-4 0-15,-5 0 0 16,-4 0 0-16,-2-4 0 16,-11 0 0-16,-3-1 0 15,-11 2 0-15,-2 2 0 16,0 1 0-16,-19 0-578 31,-10 4-809-31</inkml:trace>
  <inkml:trace contextRef="#ctx0" brushRef="#br2" timeOffset="200724.12">7733 16325 1408 0,'0'0'725'0,"0"0"-346"0,0 0 149 16,0 0-184-16,0 0-101 16,0 0-75-16,-172-18-4 0,78 18-27 15,-33 18-137-15,-33 3 0 16,-12 10 0-16,10-4 0 16,32-10 0-16,38-2 0 15,32-8 0-15,14-5 0 16,1 6 0-16,7-6 0 31,3 0 0-31,14-2 0 0,15 0 0 16,4 0 0-16,2 0 0 15,0 0 0-15,0 0 0 0,17 0 0 16,12 0 0-16,31 0-330 16,-4 0-390-16,-2 0-334 0</inkml:trace>
  <inkml:trace contextRef="#ctx0" brushRef="#br2" timeOffset="201143.6">7226 16760 93 0,'0'0'1751'16,"0"0"-1223"-16,0 0-184 16,0 0 130-16,0 0-182 15,0 0-115-15,0 0-56 16,-87-11 1-16,63 11-20 0,0 0-10 16,-1 11-92-16,-2 3 0 15,7 3 0 1,-3 3 0-16,8 6 0 15,7-3 0-15,0 5 0 0,8 0 0 16,0 0 0-16,0-2 0 16,21-4 0-16,3 1 0 0,12-7 0 15,-1-4 0-15,6-7 0 16,-3-3 0-16,-3-2 0 16,-6 0 0-16,-4 0 0 15,-6-7 0-15,0-7 0 0,-1-4 0 16,1-13 0-16,4 5-522 31,-5 1-445-31</inkml:trace>
  <inkml:trace contextRef="#ctx0" brushRef="#br2" timeOffset="201543.99">7482 16690 2177 0,'0'0'694'16,"0"0"-531"-16,0 0 151 16,0 0 7-16,0 0-121 15,0 0-110-15,0 0-53 16,43-54-10-16,-28 54-7 16,10 0 8-1,-7 0-3-15,2 0-25 16,-4 9 0-16,-10 4 0 15,1-1 0-15,-7 0 0 16,0 5 0-16,-7 2 0 16,-10-1 0-16,-10 4 0 0,0-1 0 15,3 2 0 1,3-5 0-16,10-1 0 0,7-5 0 16,4-1 0-16,0-7 0 0,7 4 0 15,11-4 0-15,3-2 0 16,4-2 0-16,0 0 0 15,-3 0 0-15,5 0 0 16,-3-6 0-16,-4-6-12 16,-6 1-842-16</inkml:trace>
  <inkml:trace contextRef="#ctx0" brushRef="#br2" timeOffset="202922.6">2782 17101 573 0,'0'0'980'0,"0"0"-383"31,0 0-96-31,0 0-183 16,0 0-22-16,0 0-70 0,4-5-23 15,-4 5-7 1,0 0-59-16,0 0-68 0,0 0-69 16,-4 0 0-16,-17 0 0 15,-12 0 0-15,-16 9 0 16,-16 5 0-16,-6 4 0 0,-3-3 0 16,7-2 0-16,11-3 0 15,15-8 0-15,11-2 0 16,10 0 0-16,9 0 0 15,3 0 0-15,6 0 0 16,-2 0 0-16,4 0 0 16,0 0 0-16,0 0 0 0,0 0 0 15,0 0 0-15,0 16 0 16,0 3 0-16,0 4 0 16,0 12 0-16,-4 0 0 15,-9 9 0-15,-1 2 0 16,1 11 0-16,-2-1 0 15,1 0 0 1,3-1 0-16,0-2 0 16,4-5 0-16,3-6 0 0,2-4 0 15,2-6 0-15,0-3 0 16,0-9 0-16,0-4 0 16,2-9 0-16,4 2 0 15,8-1 0-15,1-2 0 16,8-2 0-16,4 1 0 0,4-2 0 15,4-1 0-15,3-2 0 16,-5 0 0-16,1 0 0 16,-5-5 0-16,-4-4 0 15,-3 5 0-15,-1-4 0 16,-4-3 0-16,-3 8 0 16,-1-1 0-1,-5-3 0-15,2 7 0 16,-6-3 0-16,3 3 0 15,-3-4 0-15,2-1 0 16,2 0 0-16,1-17-144 16,-3 3-772-16,-4-2-978 0</inkml:trace>
  <inkml:trace contextRef="#ctx0" brushRef="#br2" timeOffset="203191.71">2603 17619 2735 0,'0'0'560'0,"0"0"-412"16,0 0 309-16,0 0-261 0,0 0-196 15,0 0 0-15,0 0 0 32,-138-9 0-32,80 27 0 15,-3 4 0-15,6 0 0 16,4 0 0-16,13-8 0 0,14 1 0 0,10-10 0 31,9-3 0-31,5-2 0 0,0 0 0 16,0 0 0-16,0 0 0 15,23 0 0-15,2 0-592 16,6 0-374-16</inkml:trace>
  <inkml:trace contextRef="#ctx0" brushRef="#br2" timeOffset="205144.97">9879 12513 1510 0,'0'0'357'0,"0"0"-170"16,0 0-55-16,0 0-17 0,0 0-10 16,0 0-23-16,0 0 11 15,118-42-6-15,-77 42-7 16,5 0 20-16,6 0-21 0,1 14-14 15,2 14 2-15,-1 6-12 16,-7 8 8-16,-11 6-22 16,-9 6-8-16,-19 8 1 15,-8 6-32-15,-6 8 29 16,-30 9-5-16,-11 5-25 31,-7 2 10-31,6 0-10 0,3-2-1 16,9-11 8-16,14-7-8 15,15-12 0-15,7-5 0 16,16-8 1-16,22-2 3 16,9-5 11-16,8-5 5 15,-1 2 11-15,-5-2-22 16,-7-3 3-16,-6 6-7 0,-14-4-4 16,-9 1 7-16,-13 8-2 15,0 0-5-15,-4 8 21 16,-20 5-21-16,-5 2 6 0,-5 2-7 15,-2-2-1-15,3 1 1 16,4-1-1 0,2-2 0-16,6 2 1 15,2 0-6-15,13 1 6 16,-1-4-1-16,7-1-11 16,0-3 12-16,0-3 1 15,9-4-1-15,0-2 3 16,-1-3-3-16,2 0 0 15,-6-3 0-15,-4 3-2 16,0-3 2-16,0 2 0 0,0 1 0 16,-14 2 3-16,1-1-3 15,-2 2 0-15,-3 0-1 0,0 5 0 16,-4 3 1 0,2 0 1-16,-3 2 0 0,4 0 3 15,-4 0-2-15,5 4-2 16,3-4 0-16,1-4-3 15,5-3 3-15,9-5 8 0,0-6-2 16,9-3 4-16,16 1-8 16,4-7 4-1,6 3 0-15,8-4 0 0,1-2 19 16,6 2-11-16,-8 0 2 31,-5 3 8-31,0-4-24 0,-11 5 6 16,-6 1-6-16,-6 0 2 15,-5 2 1-15,-5 1 4 16,-4 2-6-16,0 2 8 16,0 4-3-16,0 6 14 15,0 1-1-15,-4-1 58 16,-3 0-46-16,2 2-14 0,3-2 13 16,2 2 12-16,0-4-35 15,0 6 2-15,0-3 48 16,7-1-37-16,2 4-1 15,-3-6 41-15,3 0-23 16,-4-1-37-16,2-2 0 16,-1-4 0-1,1-6 0-15,-1-4 0 16,-4-10 0-16,1-4 0 16,-3-8 0-16,0-5 0 0,0 0 0 15,0 0 0 1,0 0 0-16,-3-4 0 0,-23-25 0 15,6 0-93-15,-9-2-834 16</inkml:trace>
  <inkml:trace contextRef="#ctx0" brushRef="#br2" timeOffset="212744.27">12304 12755 446 0,'0'0'1086'15,"0"0"-547"-15,0 0-251 16,0 0 9-16,0 0-70 16,0 0-85-16,-2 0-20 0,12 0 12 31,7-2-16-31,8-5 11 15,-1-1-3-15,10-1-30 16,-1-1 4-16,-4 3-22 16,-2-2-9-16,-8 3 2 0,-5 0-43 15,-5 4-28-15,-7 0 0 16,0 2 0-16,-2 0 0 16,0 0 0-16,-13 0 0 15,-16 4 0-15,-13 8 0 0,-7 2 0 16,-7 0 0-16,2 1 0 15,8-3 0-15,3-3 0 16,12-1 0-16,7-4 0 16,8 1 0-16,5-5 0 31,4 0 0-31,2 0 0 0,3 0 0 16,2 0 0-16,0 0 0 15,0 0 0-15,0 3 0 16,0 1 0-16,0 4 0 15,10 2 0-15,-4 6 0 16,7 2 0-16,-4 4 0 16,3 4 0-16,-4 3 0 0,4 1 0 15,-3 2 0-15,-1 0 0 16,1 2 0-16,-2 0 0 16,4-3 0-16,-4-2 0 0,-1-3 0 15,2 0 0-15,-4-2 0 16,0-2 0-16,3 1 0 15,-3-3 0-15,-2-3 0 16,6-3 0-16,-4-3 0 0,0-3 0 16,-2-4 0-16,5-2 0 15,-1 0 0-15,8-2 0 16,1 0 0-16,12 0 0 16,2 0 0-16,5-2 0 31,1-6 0-31,-1-2 0 0,2 1 0 15,-7 2 0-15,-4 0 0 16,-6 2 0-16,-5 0 0 16,-10 4 0-16,3-2 0 15,-5 3 0-15,-2 0 0 0,0 0 0 16,0 0 0-16,0 0 0 16,0-1 0-16,0-2 0 15,-15-11-116-15,-1 2-797 16,-5-5-802-16</inkml:trace>
  <inkml:trace contextRef="#ctx0" brushRef="#br2" timeOffset="213029.21">12555 13052 1607 0,'0'0'857'16,"0"0"-365"-16,0 0 42 15,0 0-211-15,0 0-40 16,0 0-283-16,0 0 0 16,-139 26 0-16,87-14 0 0,6-1 0 15,-1 1 0-15,5-4 0 16,6-3 0-16,12-1 0 16,3-1 0-16,15-3 0 15,4 0 0-15,2 0 0 16,0 0 0-16,22 0-86 15,36-17-486-15,-1-1-257 0,7-2-1050 0</inkml:trace>
  <inkml:trace contextRef="#ctx0" brushRef="#br2" timeOffset="213329.76">13000 12985 1726 0,'0'0'874'0,"0"0"-583"16,0 0 211-16,0 0-208 15,0 0-90-15,0 0 1 16,0 0-205-16,35 0 0 16,-8 0 0-16,2 0 0 0,10 0 0 15,-6-9 0-15,-2 1 0 16,-4 2 0-16,-10 2 0 15,-6 2 0-15,-3 2 0 16,-6 0 0-16,-2 0 0 16,0 0 0-16,0 3-260 15,-23 22-369 1,1-3-221-16,-3-2-544 0</inkml:trace>
  <inkml:trace contextRef="#ctx0" brushRef="#br2" timeOffset="213514">13049 13182 1430 0,'0'0'898'0,"0"0"-388"16,0 0 87-16,123-2-228 0,-88-4-77 15,5 0-292-15,-7 0 0 16,2 3 0-16,-8-2 0 16,-6 3 0-16,-5 0 0 15,-5 0 0-15,-7 2 0 16,3 0 0-16,0 0 0 15,-5 0-78 1,5 0-976-16</inkml:trace>
  <inkml:trace contextRef="#ctx0" brushRef="#br2" timeOffset="214528.99">14121 12629 1579 0,'0'0'826'0,"0"0"-351"16,0 0-1-16,0 0-160 15,0 0-55-15,0 0-90 16,0 0-169-16,-6-67 0 16,10 88 0-16,14 9 0 0,-3 12 0 15,6 3 0-15,-8 8 0 16,-4 1 0-16,-7 1 0 16,-2-4 0-16,5 0 0 15,-5-6 0-15,0 1 0 16,0-9 0-16,0-5 0 0,0-8 0 15,0-8 0-15,0-8 0 0,0-4 0 16,0-4 0-16,0 0 0 16,0 0 0-16,0-14 0 15,0-8 0-15,0-4 0 16,6-8 0-16,3-3 0 16,5-9 0-16,1 3 0 31,5-3 0-31,5 2 0 0,2 5 0 15,0 7 0-15,-6 9 0 16,6 2 0-16,-11 7 0 16,-3 5 0-16,-4 6 0 15,-4 1 0-15,-3 2 0 16,-2 0 0-16,0 0 0 16,0 5 0-16,0 8 0 0,0 3 0 15,-7 4 0-15,-15 2 0 16,2 0 0-16,-9 1 0 15,-5-1 0-15,5-3 0 16,5-1 0-16,1-3 0 16,12-6 0-16,7-2 0 0,4-2 0 31,0 2 0-31,0-1 0 16,15 2 0-16,8 2 0 15,-1 0 0-15,7 2 0 16,7 0 0-16,-3 2 0 0,-2 2 0 15,5 0 0 1,-5 0 0-16,-2 0 0 0,-2 2 0 16,-5-2 0-16,-1 0 0 0,-6-4 0 15,-9-2 0-15,4-3 0 16,-8 0 0-16,0-2 0 16,-2-5 0-16,0 1 0 15,0-1 0-15,0 0 0 16,0 0 0-16,0 0 0 15,-4 0 0-15,-12-6 0 0,1-6-621 16,3 0-954-16</inkml:trace>
  <inkml:trace contextRef="#ctx0" brushRef="#br2" timeOffset="-214184.36">15120 12596 1716 0,'0'0'561'0,"0"0"-253"16,0 0 31-16,0 0-82 16,0 0-83-16,0 0-53 0,0 0-5 15,-58-81-10-15,45 81-17 16,-3 0-23-16,-4 3-38 15,0 16-8-15,-5 3-7 16,5 6-12-16,-2 6 11 16,6 4-10-16,1 3 8 15,11-2-2 1,4-5-8-16,0-3 0 16,0-7-1-16,0-9 2 15,4-4 12-15,7-7 2 16,0-4 6-16,3 0 45 15,1-7-32-15,3-12-34 16,0-9 0-16,2-4 0 16,-2-9 0-16,-5-3 0 0,-4-1 0 15,-2-1 0-15,-5 5 0 16,-2 2 0-16,0 12 0 16,0 9 0-16,0 7 0 15,0 9 0-15,0 2 0 16,0 0 0-16,2 17 0 0,5 12 0 15,-3 10 0 1,0 7 0-16,2 4 0 16,-4 4 0-16,-2 2 0 15,0 0 0-15,0 3 0 16,-10-5 0-16,-3-1 0 16,-1-4 0-16,6-5 0 15,-3-7 0-15,1-5 0 16,6-11 0-16,2-7 0 15,2-6 0-15,0-4 0 16,0-4 0-16,0 0 0 16,0 0 0-16,6-9 0 0,15-14 0 15,3-4 0 1,12-5 0-16,4-2 0 0,-2-4 0 16,2 5 0-16,0 3 0 0,-9 3 0 15,-2 8 0-15,-4 2 0 16,-11 9 0-16,-8 3 0 15,-6 3 0-15,0 2 0 16,0 0 0-16,0 0 0 16,-33 20 0-16,-8 4-299 15,-3-3-1593-15</inkml:trace>
  <inkml:trace contextRef="#ctx0" brushRef="#br2" timeOffset="-213683.23">15385 13300 1066 0,'0'0'586'0,"0"0"-222"0,0 0 117 16,0 0-121-1,0 0-2 1,0 0-50-16,0 0-54 0,-47 14 65 15,-9 1-319-15,-28 5 0 16,-36 3 0-16,-36 6 0 16,-14 0 0-16,27-2 0 15,39-8 0-15,35-6 0 16,9-5 0-16,-6 3 0 16,6-6 0-16,0-1 0 0,16-1 0 15,15-3 0-15,14 0 0 16,7 0 0-16,4 0 0 15,4 0 0-15,0 0 0 16,0-3 0-16,12-1 0 16,7-1 0-16,26 5 0 15,-5 0-792 1,-9 0-2040-16</inkml:trace>
  <inkml:trace contextRef="#ctx0" brushRef="#br2" timeOffset="-212967.27">14752 13687 1652 0,'0'0'788'0,"0"0"-302"16,0 0-141-16,0 0-8 31,0 0-105-31,0 0-151 0,0 0-43 15,29 31 38-15,-16-2-15 16,3 3-61-16,-3 1 0 16,1-1 0-16,-3 0 0 15,-5-2 0-15,4-2 0 16,-6-2 0-16,-2-6 0 16,5-1 0-16,-5-7 0 0,-2-7 0 0,2 0 0 15,-2-5 0-15,0 0 0 16,0 0 0-16,0 0 0 15,0-8 0-15,0-6 0 16,0-6 0-16,0-4 0 16,0-5 0-16,2-2 0 31,6-6 0-31,-2-1 0 0,7 2 0 16,1-1 0-16,1 8 0 15,6 2 0-15,-4 8 0 16,1 2 0-16,-5 9 0 15,1 4 0-15,-1 4 0 16,3 0 0-16,-1 3 0 16,3 10 0-16,3 1 0 0,-8 2 0 15,0-1 0-15,-6-1 0 16,-5-2 0-16,0-2 0 16,-2-3 0-16,0 0 0 15,0-3 0-15,0-3 0 16,0-1 0-16,0 0 0 0,-4 0 0 15,-10 0 0-15,-1-7-628 32,9-10-671-32</inkml:trace>
  <inkml:trace contextRef="#ctx0" brushRef="#br2" timeOffset="-212482.88">15425 13485 2111 0,'0'0'630'0,"0"0"-493"15,0 0 56-15,0 0 163 16,0 0-116-16,0 0-112 16,0 0-25-16,2-55-29 0,8 46-13 15,1 1 2-15,2-1-63 16,3 4 0-16,1-2 0 15,-1 6 0-15,2 1 0 0,0 0 0 16,-8 0 0 0,2 0 0-16,-1 10 0 0,-7 4 0 31,-2 6 0-31,-2 4 0 16,0 0 0-16,-4 1 0 0,-11 1 0 15,-3 1 0-15,-2-3 0 16,4 0 0-16,0-4 0 15,10-3 0-15,-3-4 0 16,9-2 0-16,0-6 0 16,0 0 0-16,4-3 0 0,15-2 0 15,0 0 0-15,6 0 0 16,2 0 0-16,-5-9 0 16,3 2 0-16,-8-1 0 15,-1 1 0-15,-3 2 0 16,-11 2 0-16,-2 3-231 15,0-2-1248-15</inkml:trace>
  <inkml:trace contextRef="#ctx0" brushRef="#br2" timeOffset="-211351.99">13845 15071 2133 0,'0'0'830'0,"0"0"-545"16,0 0 22-16,0 0-7 16,0 0-59-16,0 0-241 15,0 0 0-15,-63-5 0 16,32 5 0-16,0 5 0 15,0-1 0 1,2 3 0-16,0-3 0 16,4-1 0-16,8-1 0 15,3 0 0-15,3 0 0 0,7-2 0 16,4 0 0-16,-2 0 0 16,2 0 0-16,0 0 0 15,0 0 0-15,0 0 0 16,0 0 0-16,2 0 0 0,19 2-299 15,4 1-398-15,-2 1-270 16</inkml:trace>
  <inkml:trace contextRef="#ctx0" brushRef="#br2" timeOffset="-211083.28">13820 15279 1403 0,'0'0'1270'16,"0"0"-685"-16,0 0-305 16,0 0 58-16,0 0-118 15,-142 23-220 1,115-14 0-16,5-6 0 16,9 1 0-16,3-4 0 15,8 2 0-15,2-2 0 16,0 0 0-16,0 0 0 15,0 0 0-15,0 0 0 16,0 0-39-16,2-6-544 0,10-6-361 0</inkml:trace>
  <inkml:trace contextRef="#ctx0" brushRef="#br2" timeOffset="-208867.26">14669 14884 1403 0,'0'0'633'15,"0"0"-274"-15,0 0-56 16,0 0 26-16,0 0-76 16,-46-118-75-16,26 103-43 15,-7 3-54-15,2 3-16 16,-4 5-7-16,3 4-46 16,-1 0 11-16,3 4-16 0,-3 17-5 15,2 0-2-15,8 4 0 16,3 4-8-16,5 3 8 0,9 2-12 15,0 1 11 1,0 3 1-16,21-6 0 0,-2-4 10 16,6-4-10-16,2-7 2 31,-3-10 11-31,10-7-4 0,-3 0 35 16,0-7-10-16,0-16-4 15,-2-3 27-15,0-6-25 16,-4-3 13-16,-10 1-45 15,-1 2 0-15,-5 5 0 16,-7 7 0-16,-2 4 0 16,0 6 0-16,0 6 0 0,0 4 0 15,0 0 0-15,0 12 0 16,0 14 0-16,0 12 0 16,4 6 0-16,7 11 0 15,1 0 0-15,3 1 0 16,1-4 0-16,1 3 0 15,-1-11 0 1,5 0 0-16,-6-9 0 16,-1-8 0-16,-6-5 0 15,1-8 0-15,-5-5 0 0,-4-4 0 16,2-5 0 0,-2 0 0-16,0 0 0 0,0 0 0 15,0 0 0-15,0 0 0 16,0-5 0-16,8-16-210 0,5 4-612 15,5-3-916-15</inkml:trace>
  <inkml:trace contextRef="#ctx0" brushRef="#br2" timeOffset="-208567.46">15461 14976 101 0,'0'0'2174'15,"0"0"-1534"-15,0 0-444 16,0 0 55-16,0 0-17 16,0 0 2-16,0 0-68 15,-51 124-72 1,31-79-96-16,-3 0 0 16,8-5 0-16,-3-4 0 15,5-6 0-15,1-3 0 16,8-10 0-16,2-7 0 15,-3-3 0-15,5-4 0 16,0-3 0-16,0 0 0 16,0-2-144-16,13-14-364 15,1-1-407-15</inkml:trace>
  <inkml:trace contextRef="#ctx0" brushRef="#br2" timeOffset="-208320.12">15323 15049 1525 0,'0'0'770'16,"0"0"-298"-16,0 0-201 16,0 0 12-16,0 0-12 15,0 0-9-15,0 0-20 16,116 110-242-16,-85-68 0 0,-2 1 0 16,-3-5 0-16,1-2 0 15,-4-4 0-15,-5-6 0 16,-5-4 0-16,-2-4 0 15,-4-5 0-15,-5-6 0 16,0-5-230-16,9-2-281 16,-4-6-102-16,0-10-679 0</inkml:trace>
  <inkml:trace contextRef="#ctx0" brushRef="#br2" timeOffset="-208067.22">15771 14973 1340 0,'0'0'1041'15,"0"0"-527"-15,0 0-138 16,0 0 82-16,0 0-192 16,0 0-165-16,0 0-101 31,15 10 0-31,-6 38 0 0,-5 7 0 16,6 0 0-16,-6-2 0 15,5-7 0-15,-5-7 0 16,4-4 0-16,-6-9 0 15,0-8 0-15,0-4 0 16,-2-6 0-16,2-5-95 16,9-3-161-16,3 0-232 0,-3-9-342 0</inkml:trace>
  <inkml:trace contextRef="#ctx0" brushRef="#br2" timeOffset="-207651.39">16272 15089 1416 0,'0'0'864'0,"0"0"-393"0,0 0-109 15,0 0 101-15,0 0-213 16,0 0-80-16,0 0-70 16,-82-30-100-16,48 50 0 15,3 5 0-15,0 0 0 16,4 5 0-16,10 2 0 0,3 1 0 15,7 2 0-15,7-3 0 16,0 0 0-16,13-5 0 16,12-7 0-16,2-4 0 15,0-7 0-15,4-6 0 16,0-3 0-16,0 0 0 16,7-12 0-16,-7-11 0 0,0-3 0 15,-2-6 0-15,-4-1 0 16,-7-1 0-16,-7 0 0 15,-2 2 0-15,-9 0 0 16,0-3 0-16,-9 8 0 16,-4 0 0-16,-7 5 0 15,-5 6 0 1,6 6 0-16,-8 4-102 16,-16 0-380-16,5 3-351 0,5-2-1324 15</inkml:trace>
  <inkml:trace contextRef="#ctx0" brushRef="#br2" timeOffset="-206966.57">16239 14377 1706 0,'0'0'670'15,"0"0"-356"-15,0 0-5 16,0 0-81-16,0 0-52 16,0 0-77-16,0 0-43 15,-83-68-8-15,66 68-24 16,-8 0-2-16,7 0-14 0,-7 7-7 15,8 5 4-15,-1 2-5 0,5 3 0 16,1 6-6-16,12 0-3 16,0 6 8-16,8-1 0 15,11 0 0-15,8-6 1 16,0-5 0-16,0-6 8 16,-5-5 10-16,3-6-18 0,-8 0 14 15,1 0 7-15,0-10-15 16,-7-6 22-16,0-2 2 15,2-2 18-15,-5-3 17 16,-4 3-19-16,-2 1 2 16,0 0 2-16,-2 6-22 15,0 2 10 1,2 6-38-16,-2 2 0 16,0 3 0-16,5 0 0 15,-1 5 0-15,0 12 0 16,8 10 0-16,-1 5 0 15,1 6 0-15,-2 3 0 16,3 2 0-16,1-2 0 16,1-4 0-16,-1-3 0 0,-3-6 0 15,3-10 0-15,-12-6 0 16,5-3 0-16,-5-8 0 0,-2-1 0 16,0 0 0-16,0 0 0 15,0 0 0-15,0 0 0 16,0-1 0-16,0-6 0 15,0-3-51 1,0 5-646-16,0 1-972 0</inkml:trace>
  <inkml:trace contextRef="#ctx0" brushRef="#br2" timeOffset="-206404.9">17260 14821 1147 0,'0'0'1162'0,"0"0"-787"15,0 0-265-15,0 0 12 16,0 0 52-16,0 0-48 16,-76 141 10-16,45-88-28 0,2 3-8 15,4-3-1-15,0 0-24 16,10-6-12-16,2-5-28 16,6-8-19-16,-4-4 10 15,9-9-10-15,-2-2-7 16,-1-9 10-16,5-4-18 15,-2-2-1 1,2-4 7-16,0 0-7 0,0 0 21 16,-3 0-21-1,3 0-9-15,0-7-79 0,0-6-109 16,0-15-158-16,0 6-281 16,0-2-508-16</inkml:trace>
  <inkml:trace contextRef="#ctx0" brushRef="#br2" timeOffset="-206065.78">16955 14927 1679 0,'0'0'634'32,"0"0"-320"-32,0 0 140 0,0 0-150 0,0 0-64 15,0 0-90-15,0 0-85 16,26-2-5-16,-8 27 66 15,9 12-56-15,2 5-70 16,9 0 0-16,-5 0 0 16,0-4 0-16,3-2 0 0,-9-5 0 31,-5-5 0-31,-1-4 0 16,-8-4 0-16,-5-4 0 15,2-7 0-15,-8-1 0 16,-2-5 0-16,0-1 0 0,0 0 0 15,0 0 0-15,0 0 0 16,0 0 0-16,0 0 0 16,0-7 0-16,-14-8-336 0,1-1-492 15,-3 0-859-15</inkml:trace>
  <inkml:trace contextRef="#ctx0" brushRef="#br2" timeOffset="-204102.83">17969 14805 1785 0,'0'0'693'0,"0"0"-463"15,0 0-22-15,0 0-50 16,0 0-33-16,0 0 54 0,0 0-36 15,2 108 4-15,-2-66-66 16,-11 0-21-16,-3 1-28 16,1-5-31-16,2-4 16 0,0-6-16 15,0-6 1 1,9-9 7-16,2-4-9 0,0-6-1 16,0-3 1-16,19 0 0 0,10 0 71 15,12-7 10 1,1-10-7-16,0 5-74 0,1-2 0 15,-3 4 0-15,-7 2 0 16,3 2 0-16,-14 2 0 16,3 0 0-16,-10 4 0 31,-5 0 0-31,-6 0 0 0,-2 0 0 16,-2 0 0-16,0 0 0 15,0 0 0-15,0 0 0 16,0 0-164-16,0 0-352 15,0 4-283-15,-4-4-441 0</inkml:trace>
  <inkml:trace contextRef="#ctx0" brushRef="#br2" timeOffset="-203818.67">18223 14869 1644 0,'0'0'741'0,"0"0"-236"16,0 0-32-16,0 0-179 0,0 0-83 31,0 0-116-31,0 0-29 16,7 46 1-16,-7 1-67 15,2 11 0-15,0-3 0 0,5 3 0 16,-5-4 0-16,0-1 0 16,0-3 0-16,3-8 0 15,-3-4 0-15,-2-8 0 16,0-10 0-16,0-6 0 0,0-7 0 15,2-7 0-15,-2 0 0 16,2 0 0-16,3-5 0 16,19-27-317-16,3 0-516 15,0 0-670-15</inkml:trace>
  <inkml:trace contextRef="#ctx0" brushRef="#br2" timeOffset="-203518.9">19050 14823 1971 0,'0'0'726'0,"0"0"-422"0,0 0 40 31,0 0-11-31,0 0-111 16,0 0-89-16,0 0-70 15,-67 86-63-15,31-30 0 16,5 2 0-16,2 1 0 0,0-4 0 15,10-5 0-15,-4-5 0 16,9-10 0-16,3-6 0 16,5-9 0-16,4-8 0 0,-3-3 0 15,5-9 0-15,0 0 0 16,0 0-152-16,0-3-347 16,0-15-361-16,9 0-1228 0</inkml:trace>
  <inkml:trace contextRef="#ctx0" brushRef="#br2" timeOffset="-203249.36">18787 14930 1743 0,'0'0'681'0,"0"0"-295"16,0 0 120-16,0 0-160 15,0 0-90-15,0 0-173 16,0 0 12-16,71 53-95 0,-44-3 0 15,4 6 0-15,-2 0 0 0,0 0 0 16,0-3 0 0,-2-5 0-16,0-8 0 0,-8-2 0 15,-3-10 0-15,-3-6 0 16,-1-6 0-16,-3-5 0 16,-5-7 0-16,-2-4-66 0,14-4-252 15,-3-15-367-15,1-3-587 0</inkml:trace>
  <inkml:trace contextRef="#ctx0" brushRef="#br2" timeOffset="-202948.96">19435 14795 2020 0,'0'0'563'0,"0"0"-338"16,0 0 111-16,0 0 31 15,0 0-151-15,0 0 44 16,19 126-151-16,-19-60-109 16,0 4 0-16,0-5 0 0,0-5 0 15,0-6 0-15,0-6 0 0,0-7 0 16,0-6 0 0,0-3 0-16,0-8 0 15,0-10 0-15,0-3 0 0,0-8 0 16,0-3 0-16,0 0 0 31,0 0 0-31,6-14-240 0,10-8-484 16,6-3-397-16</inkml:trace>
  <inkml:trace contextRef="#ctx0" brushRef="#br2" timeOffset="-202580.17">19900 15001 186 0,'0'0'1928'0,"0"0"-1366"16,0 0-197-16,0 0 125 16,0 0-209-16,0 0 3 15,0 0-284 1,-45-71 0-16,11 88 0 16,3 9 0-16,0 9 0 15,4 3 0-15,7 5 0 0,7 4 0 16,6-1 0-1,7-2 0-15,0-4 0 0,9-6 0 16,7-6 0 0,10-8 0-16,5-8 0 0,8-3 0 15,3-9 0-15,-5 0 0 16,4-18 0-16,-3-8 0 16,-7-5 0-16,-2-4 0 15,-9-3 0-15,-7 3 0 0,-6-1 0 16,-7 1 0-16,0 3 0 0,-11 6 0 15,-7 3 0 1,-20 4-171-16,5 7-686 16,-3 0-921-16</inkml:trace>
  <inkml:trace contextRef="#ctx0" brushRef="#br2" timeOffset="-202217.3">19836 14633 806 0,'0'0'1211'15,"0"0"-600"-15,0 0-354 16,0 0 87-16,0 0-20 16,0 0-101-16,0 0-83 15,64-15-52-15,-29 10 4 16,5-1-92-16,-2 0 0 16,-5 3 0-16,-8 1 0 0,-7 2 0 31,-7 0 0-31,-7 0 0 15,-4 0 0-15,0 0 0 16,0 0-203-16,0 0-400 16,0 0-357-16</inkml:trace>
  <inkml:trace contextRef="#ctx0" brushRef="#br2" timeOffset="-201732.76">20421 14239 1714 0,'0'0'403'0,"0"0"-177"16,0 0 47-16,0 0 27 0,0 0-31 15,0 0-52-15,0 0-103 16,31-66-19-16,-31 66-19 16,0 0-7-16,0 0-6 15,0 0-34-15,-6 0 11 16,-12 14 16-16,-7 6-32 31,-2 4 10-31,-2 6-22 0,0 2-3 16,5 4-7-16,6 0-2 15,2 4-1-15,3-1 1 16,11-1-8-16,2-3 2 16,0-2 6-16,13-5 0 15,7-6 0-15,9-6-3 0,2-6 3 16,5-3 0-16,-5-7 1 15,-2 0 13-15,-2 0-13 16,-9-7 17-16,2-6 37 16,-4-4-55-16,-8-4 0 0,1 4 0 15,-7-5 0 1,-2 2 0-16,0-1 0 0,0 4 0 16,-15-2 0-1,-10 6 0-15,1 3 0 16,-12 4 0-16,1 6 0 15,-32 2-117-15,11 14-501 16,-2 0-723-16</inkml:trace>
  <inkml:trace contextRef="#ctx0" brushRef="#br2" timeOffset="-199979.69">20089 15519 689 0,'0'0'507'0,"0"0"-274"0,0 0 51 15,0 0 80-15,0 0-85 16,0 0-71-16,0 0-55 16,-10 0-30-16,-7 0-20 15,-8 0-31-15,-6 0-2 16,-4 0-1-16,-8 1-9 31,1 3-5-31,-2 1-8 0,1 0-18 16,1-1 10-16,-3 3-16 15,3-2-10-15,-8 4 1 16,6-3-13-16,-3 2-1 16,-4-2 0-16,4 3 0 15,-7-1 1-15,4 3 0 16,-2-3 0-16,8 0-1 0,1-3 1 15,12 0-1-15,2-4 0 0,4 2 1 16,6-3 7-16,-4 0-8 16,-4 4 1-16,-2-3-1 15,-4 4-3-15,-9 2 2 16,-1-2 1-16,-3 5 0 16,1-2 3-1,5 2-3-15,0-2 0 16,11-3 0-16,2 0 1 15,9-3-2-15,-5 0 1 16,4-2-2-16,-10 3 2 16,-9-3 0-16,-7 5 0 15,-4 5-1-15,-6-2-11 16,-3 4 11-16,0-1-12 0,4-2 10 16,7-1-6-16,7-2 9 15,2-4-1-15,9-2 0 16,0 0-14-16,0 0 15 15,0 0 0-15,-2 0 0 0,-7 0 0 16,1 0 0 0,-6 0 0-16,-1 0-1 0,-4 0 6 15,2 1-7-15,1 5 2 16,1-5 0-16,-1 1 4 0,7 0-4 16,3-2 0-1,-1 0 0-15,5 0 0 0,0 0-1 16,-6 0 1-16,2 0 0 31,-7 0 2-31,-8 0-1 0,0 0-1 16,-6 2 0-16,-4 5 6 15,2-4-7-15,4-1 1 16,2 0 0-16,10-2 8 16,7 0-7-16,-1 0 0 15,5 0 11-15,0 0-11 16,-1 0 16-16,-8-2-7 0,-2 0-8 15,-12 0 23-15,1 2-25 16,-8 0 7-16,-1 0-7 16,2 0-6-16,-5 0 6 15,7 4 0-15,2 3 0 0,6-2 16 16,-2-1-15 0,8 0 7-16,3-2 8 0,4 0-5 0,-3 2 17 31,-1 0 1-16,-3 0-8-15,-3 2 13 0,-4-2-19 16,-3 6 8-16,1-3 2 16,-3 0-25-16,2 0 24 15,-1-2-15-15,-1-1-9 16,5 2 29-16,1-3-28 0,6-3 20 16,9 0 8-16,1 0-19 15,7 0 38-15,5 0-22 16,-3 0-11-16,8 0 25 15,-8-3-39-15,7-3 8 16,-4 6-9-16,4-1-5 16,3 1 5-16,-1-3 0 0,3 3 0 15,3-1 3-15,8 1 3 16,0 0-6-16,2 0 0 16,0-3-12-16,0 3 11 15,0 0-24-15,2 0-95 16,29 0-120-16,3 0-244 15,-1 0-218-15</inkml:trace>
  <inkml:trace contextRef="#ctx0" brushRef="#br2" timeOffset="-197315.78">15971 16133 1324 0,'0'0'874'0,"0"0"-333"16,0 0-72-16,0 0-95 15,0 0-77-15,0 0-80 16,0 0-217-16,5-41 0 0,-5 41 0 16,-11 0 0-16,-3 0 0 15,-8 0 0-15,2 10 0 16,-7 7 0-16,-2 4 0 15,0 7 0-15,4 0 0 16,10 4 0-16,9 1 0 16,6 1 0-16,0-2 0 0,15-4 0 15,14-5 0-15,6-2 0 16,8-7 0-16,6-6 0 16,-2-6 0-16,5-2 0 0,-8 0 0 15,-9-16 0 1,1-1 0-16,-14-4 0 0,-1 3 0 31,-13-4 0-31,-1 4 0 0,-7-5 0 16,0 0 0-16,-7 0 0 15,-10 1 0-15,-8 2 0 16,-4 2 0-16,-2 4 0 16,-2 2 0-16,-4 4 0 15,4 5 0-15,2 0 0 16,4 3 0-16,5 0 0 0,11 0 0 15,4 0 0-15,7 0 0 16,0 0-246-16,27 0-424 16,4 0-89-16,0 0-584 0</inkml:trace>
  <inkml:trace contextRef="#ctx0" brushRef="#br2" timeOffset="-197100.72">16513 16220 1073 0,'0'0'1301'0,"0"0"-935"15,0 0 9-15,0 0 171 0,0 0-111 16,0 0-435-16,0 0 0 16,27 10 0-16,-27-10 0 0,0 0 0 15,0 0 0-15,0 0 0 16,0 0 0-16,0 0-195 15,4 0-424-15,7 0-286 16,3 0-809-16</inkml:trace>
  <inkml:trace contextRef="#ctx0" brushRef="#br2" timeOffset="-196516.33">16986 16048 1724 0,'0'0'664'0,"0"0"-368"16,0 0 197-16,0 0-137 15,0 0-89-15,0 0-85 16,0 0-68-16,-22-22-114 16,8 22 0-16,-6 0 0 15,2 0 0-15,-9 8 0 0,8 8 0 16,-4-2 0-16,7 2 0 15,1 0 0-15,3-2 0 0,6 4 0 16,-3-1 0-16,7-2 0 16,2-3 0-16,0 7 0 15,0-2 0-15,0 1 0 16,15 3 0-16,1-2 0 16,7 1 0-1,-6-4 0-15,8-2 0 16,-5-1 0-16,-3-5 0 15,6-4 0-15,-7-4 0 16,3 0 0-16,2 0 0 16,-4 0 0-16,1-7 0 15,5-7 0-15,-6 1 0 16,-1-6 0-16,-1 0 0 0,-1-1 0 16,-1-1 0-16,-1-1 0 15,-8-2 0-15,3 0 0 16,-7-1 0-16,0 0 0 15,0 1 0-15,0 4 0 16,-11 2 0-16,-3 1 0 16,-1 5 0-16,-8 5 0 0,3-1 0 15,-7 0 0-15,-2 8 0 0,0 0 0 16,3 0 0-16,-1 0-227 16,9 0-674-16,5 0-1260 0</inkml:trace>
  <inkml:trace contextRef="#ctx0" brushRef="#br2" timeOffset="-195463.14">17614 16075 1570 0,'0'0'820'0,"0"0"-462"16,0 0 22-16,0 0 95 15,0 0-239-15,0 0-85 16,0 0-45-16,-56-41-106 16,41 41 0-1,-3 0 0-15,1 6 0 16,-4 4 0-16,8 2 0 15,-1 4 0-15,6-2 0 16,-1 7 0-16,4 4 0 16,3 2 0-16,2-1 0 15,0 6 0-15,5-6 0 16,8-1 0-16,5-4 0 0,-1-7 0 16,6-3 0-16,-6-4 0 15,6-5 0-15,-5-2 0 0,-3 0 0 16,-1 0 0-1,1-6 0-15,-1-8 0 0,1-7 0 16,-5 3 0-16,-6-3 0 16,-4-2 0-16,0 0 0 0,0-1 0 15,-7-1 0-15,-15 2 0 16,2 2 0-16,-5 3 0 16,-2 6 0-16,0 5 0 15,6 2 0-15,-2 5 0 16,3 0 0-16,5 0 0 31,8 5-141-31,5 4-407 0,2-1-331 0</inkml:trace>
  <inkml:trace contextRef="#ctx0" brushRef="#br2" timeOffset="-194781.86">18031 16070 2105 0,'0'0'665'0,"0"0"-568"0,0 0 38 15,0 0 318 1,0 0-268-16,0 0-113 0,0 0-8 31,-2-8 53-31,2 2-42 0,0-2-19 16,0 0-17-16,0-3-38 15,0-1 31-15,0 1-32 16,13-1 0-16,3 1 0 16,1 4 0-16,4 2 0 15,-3 2 0-15,-1 3 0 16,4 0 0-16,-3 0 0 0,-5 13 0 16,0 4 0-16,-6 5 0 15,2 4 0-15,-7 3 0 16,-2 4 0-16,0 1 0 15,0 3 0-15,-15-4 0 16,-8 7 0-16,3-6 0 16,-5-1 0-16,6-6 0 0,1 2 0 15,-3-7 0-15,8-6 0 16,7-2 0-16,-4-5 0 16,8-4 0-16,2-3 0 0,0-2 0 15,0 2 0-15,0-2 0 16,0 0 0-16,10 0 0 31,0 0 0-31,9 0 0 0,0 0 0 16,4 0 0-16,-3-6 0 15,4-2 0-15,-4 2 0 16,5-3 0-16,-7 2 0 16,-1 5 0-16,-1-1 0 15,-5-2 0-15,0 3 0 16,-6 0 0-16,2 2 0 0,-5 0 0 15,-2 0 0-15,0-5 0 16,0 5 0-16,0 0 0 16,0 0 0-16,0 0 0 15,0 0 0-15,-14 0 0 16,-3 0-665-16,-8 0-1129 0</inkml:trace>
  <inkml:trace contextRef="#ctx0" brushRef="#br2" timeOffset="-193316.22">18571 16154 1217 0,'0'0'704'0,"0"0"-217"15,0 0-103-15,0 0 108 16,0 0-183-16,0 0-102 31,0 0-57-31,0-21-72 0,2 21-33 16,0 17-22-16,5 5-23 15,-3 9 0-15,0 3 0 16,4 3 0-16,-4 0 0 16,-4 3 0-16,0-4 0 15,0-7 0-15,0-4 0 16,0-9 0-16,0-8 0 0,0-6 0 15,0-2 0-15,0 0 0 16,0 0 0-16,0 0 0 16,0-14 0-16,0-6 0 15,2-9 0-15,7-2 0 0,3-3 0 16,-4-3 0 0,5 4 0-1,3 2 0-15,-3 1 0 16,1 13 0-16,-1-2 0 15,1 12 0-15,-1 0 0 0,-2 7 0 16,3 0 0 0,-1 0 0-16,-4 7 0 0,4 8 0 15,-2 5 0-15,-4 5 0 16,2-1 0-16,-9 6 0 0,0-7 0 16,0 0 0-16,0-5 0 15,0-5 0-15,0-4 0 16,0-5 0-16,0 0 0 15,0-4 0-15,0 0 0 16,0 0 0-16,0 0 0 16,0-10 0-16,0-7 0 0,9-6 0 15,-3-2 0-15,8-3 0 16,-1 0 0-16,1-2 0 16,1 9 0-16,-1 0 0 15,1 5 0-15,-1 7 0 16,-5 0 0-16,-3 6 0 15,-4 3 0 1,5 0 0-16,-2 0 0 16,-3 0 0-16,5 0 0 15,-3 7 0-15,-2 3 0 0,2 8 0 16,3 2 0 0,-5 0 0-16,3 7 0 0,4-1 0 15,-5 1 0-15,7 0 0 16,3-5 0-16,-1-3 0 0,1-6 0 15,-1-1 0-15,-5-6 0 16,6-3 0-16,-3-3 0 16,5 0-38-16,-5 0-745 15,-1 0-920-15</inkml:trace>
  <inkml:trace contextRef="#ctx0" brushRef="#br2" timeOffset="-192831.11">18959 15895 1582 0,'0'0'609'16,"0"0"-268"-16,0 0 121 31,0 0-136-31,0 0-83 0,0 0-122 16,0 0-23-16,57 46 64 15,-28-4-10-15,0 9-152 16,0 11 0-16,-2 0 0 16,-9 6 0-16,-3 1 0 15,-5 3 0-15,-8 0 0 16,-2-3 0-16,0-4 0 0,0-11 0 15,-7-8 0-15,-11-7 0 16,-2-7 0-16,-20-2 0 16,9-8-180-16,-7-7-816 0</inkml:trace>
  <inkml:trace contextRef="#ctx0" brushRef="#br2" timeOffset="-192099.32">15786 16223 333 0,'0'0'1839'16,"0"0"-1364"-16,0 0-373 0,0 0 86 15,0 0 75 1,0 0-59-16,0 0-83 0,-104 38-35 16,71-1-8-16,4 11 7 15,2 13-16-15,4 5-19 16,17 8 7-16,6 3-9 16,2-3-3-16,29-7 8 0,9-4-53 15,7-10 0-15,11-12 0 16,11-9 0-16,6-8 0 15,58-3-86-15,-25-4-507 16,-5-13-963-16</inkml:trace>
  <inkml:trace contextRef="#ctx0" brushRef="#br2" timeOffset="-191230.1">19661 15992 1476 0,'0'0'864'0,"0"0"-570"16,0 0-91-16,0 0 90 15,0 0-57-15,0 0-104 0,0 0-54 16,-27 0 42-16,27 0-4 16,0 0-26-16,0 0-14 15,0 0-43-15,11-6-10 16,5 0-20-16,-1-3 6 31,1 8-9-31,4-1 7 0,-9 2-6 16,0 0 20-16,0 0-21 15,-6 0 1-15,4 2-1 16,-9 8 11-16,0 4-2 16,0 4-9-16,0 8 0 15,-16 0 0-15,1 6 0 16,-6 0 0-16,6 5 0 0,1-6 0 15,8 1 0-15,4-8 0 16,2 0 0-16,0-5 0 0,0-7 0 16,8-4 0-16,6-4 0 15,1-4 0-15,1 0 0 16,2 0 0-16,-2 0 0 31,-3-4 0-31,3-9 0 0,-3-1 0 16,1 0 0-1,5-8 0-15,-5 5-838 0,1 0-1133 0</inkml:trace>
  <inkml:trace contextRef="#ctx0" brushRef="#br2" timeOffset="-190376">21315 15366 335 0,'0'0'1551'16,"0"0"-928"-16,0 0-349 16,0 0 13-16,0 0-16 0,0 0-72 15,0 0-62-15,74-20-8 16,-45 11-26-16,2-3-14 15,-2 3 9-15,-1-2-98 16,-8 4 0-16,-1 3 0 16,-13 0 0-16,1 4 0 15,-5 0 0-15,-2 0 0 16,0 0 0-16,0 0 0 16,-11 0 0-16,-14 0 0 15,-8 4 0-15,-11 4 0 16,-1 2 0-16,-5-2 0 15,15 0 0-15,4-4 0 16,8 1 0-16,8-5 0 0,11 3 0 16,-1-3 0-16,5 0 0 15,0 0 0-15,0 0 0 16,0 0 0-16,0 0 0 0,0 0 0 16,11 0-329-16,16 2-214 15,-2 6-137-15,-8-1-425 0</inkml:trace>
  <inkml:trace contextRef="#ctx0" brushRef="#br2" timeOffset="-190275.51">21315 15366 1461 0</inkml:trace>
  <inkml:trace contextRef="#ctx0" brushRef="#br2" timeOffset="-189959.31">21315 15366 1461 0,'93'136'740'0,"-93"-136"-469"0,0 0 73 0,2 0-36 0,8 0-61 0,-4 0-86 16,7 0-58-16,10 0 23 16,4-3-21-16,0 1-15 15,-5-3-4-15,0 3-32 16,-8 2-54-16,-10 0 0 0,-2 0 0 16,-2 0 0-16,0 0 0 15,0 0 0-15,-4 0 0 16,-19 2 0-16,-6 8 0 15,-2 0 0-15,-7 2 0 0,3-2 0 16,6 1 0-16,0-4 0 31,6-2 0-31,10-1 0 0,6-4 0 16,5 0 0-16,2 0 0 16,0 0 0-16,0 0 0 15,0 0 0-15,0 0 0 16,0 0 0-16,0 0 0 15,0 0 0-15,0-6 0 16,2-4-20-16,23-9-362 0,-7 5-422 16,-1 1-465-16</inkml:trace>
  <inkml:trace contextRef="#ctx0" brushRef="#br2" timeOffset="-188496.29">22699 15177 1242 0,'0'0'593'0,"0"0"-196"31,0 0 96-31,0 0-175 0,0 0-17 16,0 0-66-16,0 0-79 16,0 0-18-16,-62-99-34 15,37 90-38-15,5 3-13 16,-7 4-53-16,-2 2 0 15,0 0 0-15,0 2 0 16,3 10 0-16,1 2 0 0,5 2 0 16,7 6 0-16,1 2 0 15,8 2 0-15,4 5 0 16,0 1 0-16,18-2 0 16,7-4 0-16,1-4 0 15,1-6 0-15,4-8 0 0,-2-2 0 16,0-6 0-16,-2 0 0 0,-7-2 0 15,5-12 0-15,-8-4 0 16,-1-2 0-16,-3-4 0 16,-1 1 0-16,-6 2 0 31,3-1 0-31,-9 2 0 16,2 6 0-16,0 2 0 15,-2 5 0-15,0 1 0 0,0 6 0 16,2 0 0-16,6 0 0 15,-4 5 0-15,7 8 0 16,2 8 0-16,3 3 0 16,2 0 0-16,-3 3 0 15,6 4 0-15,-4-1 0 16,-1 1 0-16,1 4 0 0,-1-3 0 16,3 0 0-16,-9-3 0 15,1-4 0-15,1 0 0 16,-3-6 0-16,-5-2 0 15,0-3 0-15,-2-5 0 16,3-2 0-16,-5-6 0 0,0-1 0 31,0 0 0-31,0 0 0 16,0 0 0-16,0 0 0 0,0 0 0 16,0 0 0-16,0 0 0 15,3 0 0-15,14-17-150 16,8-1-515-16,-5 2-398 0</inkml:trace>
  <inkml:trace contextRef="#ctx0" brushRef="#br2" timeOffset="-188143.03">23526 15163 1846 0,'0'0'675'0,"0"0"-388"15,0 0 172-15,0 0-102 16,0 0-80-16,0 0-82 16,0 0-195-16,-6 5 0 15,-13 21 0-15,0 8 0 16,-4 4 0-16,3 4 0 0,0 1 0 31,0 1 0-31,2-5 0 16,5-3 0-16,-1-4 0 0,3-8 0 15,5-5 0-15,-4-7 0 16,6-8 0-16,4-4 0 16,0 0 0-16,-2 0 0 15,0 0 0-15,-3 0 0 16,5-11-210-16,0-9-442 0,0 2-217 16,0 3-958-16</inkml:trace>
  <inkml:trace contextRef="#ctx0" brushRef="#br2" timeOffset="-187896.31">23285 15334 1570 0,'0'0'698'15,"0"0"-344"-15,0 0 114 16,0 0-119-16,0 0-59 16,0 0-116-16,0 0-42 15,63 0-71-15,-30 20-61 16,0 6 0-16,6 3 0 0,-6 3 0 15,3 0 0 1,-7-3 0-16,-7-1 0 0,0-1 0 16,-8-5 0-16,1-5 0 0,-9 0 0 15,2-11 0-15,-6 2 0 16,0-8 0-16,0 0-3 16,11-2-482-16,-1-12-248 15,1-4-513-15</inkml:trace>
  <inkml:trace contextRef="#ctx0" brushRef="#br2" timeOffset="-187611.88">23785 15151 988 0,'0'0'1323'16,"0"0"-856"-16,0 0-146 31,0 0 165-31,0 0-188 0,0 0-85 16,0 0-213-16,2-46 0 15,5 78 0-15,-3 8 0 16,5 7 0-16,-5 1 0 16,6-2 0-16,-6-4 0 15,0-4 0-15,5-6 0 16,-9-8 0-16,4-3 0 0,-4-8 0 16,2-4 0-16,-2-7 0 15,0 1-108-15,10-3-249 0,1 0-337 16,-5-12-681-16</inkml:trace>
  <inkml:trace contextRef="#ctx0" brushRef="#br2" timeOffset="-187212.31">24282 15258 1709 0,'0'0'831'16,"0"0"-595"-16,0 0 98 15,0 0 119-15,0 0-249 16,0 0-80-16,0 0-67 0,-60-25-18 16,33 32 24-16,-4 9-31 15,4 4-18-15,0 2-14 16,10 5 0-16,3 2 0 16,5 0 0-16,9 3 0 15,0-6 0-15,9 1 0 16,13-3 0-16,12-5 0 0,1-4 0 15,8-4 0-15,1-10 0 16,1-1 0-16,-1 0 0 0,-2-8 0 16,-3-11 0-1,-10-2 0-15,-5-1 0 0,-8 0 0 16,-12-2 0-16,-2 0 0 31,-2 0 0-31,0-2 0 0,-6 3 0 16,-12 0 0-16,-6 5 0 15,-1 6 0-15,-10-2 0 16,-2 6-600-16,8-4-520 0</inkml:trace>
  <inkml:trace contextRef="#ctx0" brushRef="#br2" timeOffset="-186442.7">24331 14562 1822 0,'0'0'685'16,"0"0"-439"-16,0 0 94 15,0 0-31-15,0 0-92 16,0 0-64-16,0 0-70 0,-43-108-14 16,30 102-5-16,2 2-32 15,-2 1 13-15,-8 3-29 16,4 0-1-16,-3 0-15 16,-5 3 0-16,2 7 0 15,2 6 0 1,0-1 0-16,3 6 0 15,5-1 0-15,9 4 0 16,2-2 0-16,2 2 0 16,0-2 0-16,4-2 0 15,11-2 0-15,8-6 0 16,-3-1 0-16,5-8 0 16,-6-1 0-16,4-2 0 15,-3 0 0-15,2-4 0 16,-4-10 0-16,2-2 0 0,0-1 0 15,-4 0 0-15,-5 1 0 16,-5 0 0-16,4 2 0 16,-8 5 0-16,2 0 0 15,-2 3 0-15,-2 3 0 16,5 3 0-16,-5 0 0 16,2 0 0-16,0 5 0 15,2 9 0-15,4 4 0 16,-2 3 0-16,3 6 0 15,3-1 0-15,-6 4 0 16,5 0 0-16,3 3 0 0,-1-5 0 16,-5-5 0-1,0-5 0-15,-2-5 0 0,1-1 0 16,-7-7 0-16,2-2 0 16,-2-3 0-16,0 0 0 15,2 0 0-15,-2 0 0 0,0 0 0 16,0 0 0-16,0 0 0 15,0 0 0-15,0 0 0 16,0 0 0-16,0 0 0 16,0 9-38-16,0 2-834 15,0 3-1028-15</inkml:trace>
  <inkml:trace contextRef="#ctx0" brushRef="#br2" timeOffset="-185542.14">24761 15712 1179 0,'0'0'773'0,"0"0"-427"0,0 0 4 16,0 0 4-16,0 0-77 15,0 0-94-15,0 0-32 16,11 15-35-16,-11-15 29 15,0 0 8-15,0 0-84 16,0-12-69-16,2-3 0 0,-2-8 0 16,0 0 0-16,0-4 0 15,0-7 0-15,-2-4 0 16,-9-5 0-16,0 1 0 16,-2 2 0-16,2 5 0 15,1 6 0-15,6 9 0 16,2 8 0-16,2 6 0 0,0 3 0 15,0 3 0-15,0 0 0 32,0 0 0-32,0 12 0 15,6 11 0-15,15 7 0 16,-4 2 0-16,1 4 0 0,5 0 0 0,-4-4 0 0,4 1 0 31,-3-5 0-31,5-4 0 16,-6-4 0-16,4-6 0 0,-7-5 0 15,-5-4 0-15,-7-5 0 16,2 0 0-16,2 0 0 16,-4-2 0-16,5-14 0 15,-3-6 0-15,1-4 0 16,-5-6 0-16,-2-3 0 0,0-3 0 16,-2-4 0-16,-13 0 0 15,-10 1 0-15,2 6 0 16,2 7 0-16,7 10 0 15,1 6 0-15,9 4 0 16,-2 8 0-16,6 0 0 16,0 0 0-1,0 0 0-15,0 5-15 16,23 19-477-16,-5-3-319 16,7-3-648-16</inkml:trace>
  <inkml:trace contextRef="#ctx0" brushRef="#br2" timeOffset="-185217.93">25229 15282 367 0,'0'0'1853'0,"0"0"-1327"16,0 0-172-16,0 0 164 16,0 0-254-16,0 0-50 15,0 0-214-15,9-20 0 16,-4 49 0-1,6 8 0-15,-5 7 0 16,3 4 0-16,-2 2 0 16,0 0 0-16,-1-1 0 15,1-5 0-15,-5-3 0 16,0-9 0-16,1-6 0 16,-3-5 0-16,2-9 0 15,-2-6 0-15,0-1 0 16,0-5 0-16,0 0 0 0,5 0 0 15,3 0-261-15,3-3-442 0,3-6-676 0</inkml:trace>
  <inkml:trace contextRef="#ctx0" brushRef="#br2" timeOffset="-184809.8">25811 15573 537 0,'0'0'1796'15,"0"0"-1312"-15,0 0-204 16,0 0 97-16,0 0-132 31,0 0-89-31,0 0-72 0,0-74-8 16,-13 72-15-16,-3 2-61 16,-4 0 0-16,0 0 0 15,-7 5 0-15,0 12 0 16,0 2 0-16,8 9 0 15,-4 1 0-15,10 1 0 16,8 2 0-16,5-2 0 0,0 0 0 16,10 0 0-16,9-4 0 15,6-2 0-15,4-2 0 16,0-8 0-16,2 3 0 16,-4-12 0-16,0 3 0 15,-5-8 0-15,0 0 0 0,-4 0 0 16,-5 0 0-16,-1 0 0 0,-8 0 0 15,-2 0 0 1,3 0 0-16,-3-1 0 0,2-6 0 16,8 0 0-16,-8-4-627 31,-2-1-782-31</inkml:trace>
  <inkml:trace contextRef="#ctx0" brushRef="#br2" timeOffset="-183174.44">31522 13982 1431 0,'0'0'562'31,"0"0"-204"-31,0 0 188 0,0 0-275 16,0 0-28-16,0 0-65 15,0 0-32-15,0-29-31 16,0 29-41-16,0 0-19 16,0 0-25-16,0 0-21 15,0 9 20-15,2 8 20 16,10 3-49-16,-6 2 0 0,3 2 0 16,0 0 0-16,0 0 0 15,-3 0 0-15,-1 0 0 16,2-2 0-16,-5-5 0 15,3 0 0-15,-5-7 0 0,0-5 0 16,0 0 0-16,0-5 0 31,0 4 0-31,0-2 0 16,-12-2 0-16,-5 0 0 0,-12 0 0 16,-7 0 0-16,-9 0 0 15,-1-11 0-15,-4-1 0 16,1 3 0-16,3-5 0 15,-2 2 0-15,2-2 0 16,1 0 0-16,-1-1 0 0,-2 1 0 16,0 2 0-16,1-5 0 15,-3 2 0-15,6 3 0 16,4 1 0-16,5 0 0 16,4 3 0-16,2 1 0 15,2-2 0-15,0 2 0 16,0-2 0-16,-4 1 0 0,2 1 0 15,-2-1 0-15,2 1 0 16,0 2 0-16,2 0 0 16,-2-1 0-16,0 1 0 15,-5-2 0-15,1 1 0 0,4 1 0 16,4-2 0 0,3 2 0-1,9 2 0-15,2 1 0 16,7 2 0-16,-2 0 0 0,6 0 0 15,0-2 0-15,0 2 0 16,0 0 0-16,0 0 0 16,0 0 0-16,0 0 0 15,0 2 0-15,0 10-492 16,6-2-479-16</inkml:trace>
  <inkml:trace contextRef="#ctx0" brushRef="#br3" timeOffset="-164191.43">22465 4259 1172 0,'0'0'696'0,"0"0"-190"15,0 0-143-15,0 0 18 16,0 0-41-16,0 0-46 16,0 0-55-16,0-2-134 0,0-8-105 15,2-2 0-15,7-6 0 16,-2-4 0-16,6-6 0 0,-2-2 0 15,3-7 0 1,1 1 0-16,-1-3 0 0,-1 6 0 16,-1 3 0-1,-6 6 0-15,3 7 0 0,-7 5 0 32,4 5 0-32,0 1 0 0,-4 5 0 15,0 1 0-15,-2 0 0 16,0 0 0-16,2 0 0 15,0 0 0-15,7 0 0 16,3 1 0-16,3 5 0 16,3 4 0-16,-3-1 0 15,8 0 0-15,-5 2 0 0,-3-4 0 16,3 1 0-16,-3 0 0 16,1 0 0-16,-3 0 0 15,-2 0 0-15,1 0 0 16,-1-2 0-16,-7 0 0 15,-2-1 0-15,0-4 0 16,-2 1 0 0,0 0 0-16,0 0 0 15,0 1 0-15,0 2 0 0,-13 5 0 16,-7 4 0 0,-9 2 0-16,-9 3 0 0,-10 0 0 15,-6 2 0-15,-4-3 0 16,0 0 0-16,2-4 0 15,10-2 0-15,5-2 0 0,12-6 0 16,10-4 0-16,-2 0 0 16,5 0 0-16,5-4 0 15,-2-8 0-15,4-4 0 16,-2-1 0-16,2 2 0 16,5 0 0-16,1 4 0 15,3 1 0-15,0 2 0 0,0 4 0 16,0 1 0-16,0 3 0 15,0 0 0-15,0 0 0 16,0 0 0-16,0 0 0 16,-4 3 0-16,-5 5 0 15,-6 6 0-15,-10 2 0 32,-8 0 0-32,-10 2 0 0,-1-1 0 15,-8-2 0-15,6-3 0 0,5-4 0 16,10-5 0-1,8-3 0-15,13 0 0 0,1 0 0 16,5-11 0 0,4-5 0-16,0-4 0 0,0-1 0 15,0 2 0-15,4-2 0 0,9 7 0 16,1 2 0-16,1 4 0 16,-1 5 0-16,-1 3 0 15,-2 0 0-15,-6 0 0 16,-1 0 0-16,-4 3 0 15,0 8 0-15,0 1 0 16,0 3 0 0,0 2 0-16,-18 1 0 15,-7 0 0-15,-8 0 0 16,0 0 0-16,-5-4 0 16,-5-2 0-16,12-3 0 15,3-2 0-15,3-3 0 16,11-3 0-16,10-1 0 15,-3 0 0-15,5 0 0 0,-2-1 0 16,2-10 0-16,-6-2 0 16,4-5 0-16,-5-2 0 15,3-3 0-15,-4-2 0 16,2-4 0-16,-1 0 0 0,-3 3 0 16,6 1 0-1,-3 8 0-15,7 6 0 0,-2 5 0 16,4 3 0-16,0 3 0 0,0 0 0 15,0 0 0-15,0 0 0 16,0 13-69 0,4-1-678-16,9-2-662 0</inkml:trace>
  <inkml:trace contextRef="#ctx0" brushRef="#br3" timeOffset="-163993.25">21834 3858 2263 0,'0'0'805'16,"0"0"-274"-16,0 0-163 15,0 0-239-15,0 0-129 16,0 0 0-16,0 0 0 16,0-10 0-16,0 10 0 15,0 0 0-15,0 3-294 16,-13 9-815-16,-5-1-966 0</inkml:trace>
  <inkml:trace contextRef="#ctx0" brushRef="#br3" timeOffset="-163592.84">21362 4048 1850 0,'0'0'754'15,"0"0"-411"-15,0 0-21 0,0 0-63 16,0 0-125-16,0 0-112 16,0 0-16-16,15 35 29 15,-1-19-7-15,-1 2 29 16,-2-1 18-16,-6-1-1 16,-1-2-2-16,-4 2-41 15,0-1 3-15,-6-1-34 0,-21 2 0 16,-16 2 0-16,-1-2 0 15,-10-2 0-15,-2-3 0 0,8-4 0 16,-4-5 0 0,12-2 0-16,4 0 0 0,10-9 0 15,1-11 0-15,7-1 0 32,5-5 0-32,9 0 0 0,1 2 0 15,3 2 0-15,0 1 0 16,7 6 0-16,15-2 0 15,2 3 0 1,26-7-353-16,-10 2-535 0,-5-1-666 0</inkml:trace>
  <inkml:trace contextRef="#ctx0" brushRef="#br3" timeOffset="-163401.78">21321 3756 1245 0,'0'0'1662'0,"0"0"-921"16,0 0-293 0,0 0-448-16,0 0 0 15,0 0 0-15,0 0 0 16,-115-4 0-16,86 4 0 16,-2 18 0-16,4 4-189 15,11-4-990-15</inkml:trace>
  <inkml:trace contextRef="#ctx0" brushRef="#br3" timeOffset="-162131.65">20561 4291 1355 0,'0'0'743'16,"0"0"-215"-16,0 0-39 15,0 0-40-15,0 0-156 32,0 0-54-32,0 0-239 0,-24-27 0 15,21 10 0-15,3-5 0 16,-2-4 0-16,2-9 0 16,0-7 0-16,0-6 0 15,0-8 0-15,0-2 0 16,0 2 0-16,0 6 0 15,0 8 0-15,0 10 0 0,0 8 0 16,0 7 0-16,0 8 0 16,0 4 0-16,0 5 0 15,0 0 0-15,0 0 0 0,12 0 0 16,-4 0 0-16,11 0 0 16,-4 5 0-16,3 0 0 15,-3 2 0 1,3 0 0-1,3 1 0-15,-4 1 0 0,-1 0 0 16,-3 0 0-16,0 0 0 16,-6 3 0-16,0-5 0 15,-7 5 0-15,0 1 0 16,0 1 0-16,-27 7 0 16,-6 3 0-16,-19 1 0 0,-6 7 0 15,-13-3 0-15,0-1 0 16,-5 0 0-16,-2-4 0 15,11-2 0-15,0-6 0 16,11-6 0-16,14-6 0 16,11-4 0-16,6 0 0 15,12 0 0-15,6-9 0 0,5-4 0 16,2-1 0-16,0-2 0 16,0 2 0-16,0 0 0 15,5 0 0-15,10 2 0 16,1 0 0-16,6 4 0 0,-2 0 0 15,3 7 0-15,-6 1 0 32,-3 0 0-32,-10 0 0 0,3 0 0 15,-7 1 0-15,0 7 0 16,-7 4 0-16,-11 6 0 16,-13 2 0-16,-11 2 0 15,-10 1 0-15,-2-3 0 16,4-6 0-16,-2-2 0 15,15-9 0-15,5-3 0 0,12 0 0 16,7 0 0-16,11-5 0 16,2-8 0-16,0-1 0 15,0 2 0-15,0 2 0 16,4 3 0-16,9 0 0 16,1 5 0-16,1 2 0 15,-1 0 0 1,-1 0 0-16,-4 9 0 15,-5 7 0-15,1 6 0 16,-5 3 0-16,0 5 0 0,0 3 0 16,-18-1 0-1,-9 0 0-15,-2-4 0 0,0-1 0 16,0-10 0-16,10-5 0 16,-2-6 0-16,17-6-212 0,4 0-589 15,0-12-767-15</inkml:trace>
  <inkml:trace contextRef="#ctx0" brushRef="#br3" timeOffset="-161931.36">20280 3577 2521 0,'0'0'716'15,"0"0"-508"-15,0 0 91 16,0 0 53-16,0 0-352 15,0 0 0-15,0 0 0 16,0-4 0 0,0 4 0-16,0 0-56 15,-6 0-430-15,-10 2-357 16,-4 4-451-16</inkml:trace>
  <inkml:trace contextRef="#ctx0" brushRef="#br3" timeOffset="-161715.66">20000 3465 1277 0,'0'0'1166'0,"0"0"-627"16,0 0-157-16,0 0 129 15,0 0-290-15,0 0-221 16,0 0 0-16,-27-52 0 16,27 78 0-16,6 8 0 15,6 7 0 1,-1 2 0-16,-7 4 0 15,3-3 0-15,-7-1 0 16,-11 18-135-16,-16-13-498 16,-6-8-500-16</inkml:trace>
  <inkml:trace contextRef="#ctx0" brushRef="#br3" timeOffset="-161262.81">19387 4247 1884 0,'0'0'775'16,"0"0"-445"-16,0 0 134 0,0 0-141 15,0 0-3-15,0 0-320 0,0 0 0 16,-43-74 0-16,41 47 0 16,2-5 0-16,0-4 0 15,0-1 0-15,2-2 0 16,10 4 0-16,1 2 0 15,3 8 0-15,-1 2 0 32,1 7 0-32,-1 6 0 0,3 1 0 15,-3 6 0-15,4 3 0 16,-4 0 0-16,1 0 0 16,-1 0 0-16,-1 8 0 15,-8 4 0-15,3 2 0 16,-7 2 0-16,-2 2 0 15,0 7 0-15,-13 1 0 0,-18 7 0 16,-9 4 0-16,-14-3 0 16,-4-2 0-16,0-6 0 15,7-6 0-15,7-5 0 16,8-6 0-16,16-2 0 16,11-7-206-16,9-3-598 0,0-11-908 15</inkml:trace>
  <inkml:trace contextRef="#ctx0" brushRef="#br3" timeOffset="-161062.87">19377 3555 2221 0,'0'0'740'0,"0"0"-386"0,0 0 130 15,0 0-187-15,0 0-297 16,0 0 0-16,0 0 0 15,10 4 0-15,1 32 0 16,-3 8 0-16,4 6 0 16,-3 23 0-16,-9-11-156 15,0-14-795-15</inkml:trace>
  <inkml:trace contextRef="#ctx0" brushRef="#br3" timeOffset="-160546.49">18872 3798 1868 0,'0'0'741'16,"0"0"-230"-16,0 0-42 16,0 0-171-16,0 0-89 15,0 0-209-15,0 0 0 16,-45-100 0-16,45 100 0 16,0 19 0-16,14 16 0 0,1 9 0 15,1 3 0-15,-1 5 0 0,-1-5 0 16,-3-7 0-16,-5-6 0 15,1-8 0-15,-4-9 0 16,-3-8 0-16,0-4 0 16,0-5 0-16,0 0 0 15,0 0 0-15,-18-36-128 0,-5 3-625 16,-2-7-566-16</inkml:trace>
  <inkml:trace contextRef="#ctx0" brushRef="#br3" timeOffset="-159746.43">18602 3488 2270 0,'0'0'565'15,"0"0"-277"-15,0 0 196 16,0 0-187-16,0 0-105 16,0 0-192-16,0 0 0 15,-43 29 0-15,32 3 0 16,5 6 0-16,-1 6 0 15,5 5 0-15,2-4 0 0,0 1 0 16,7-5 0-16,10-5 0 0,-1-10 0 16,7-8 0-16,-4-6 0 15,-1-4 0-15,-3-6 0 16,-3-2 0-16,-3 0 0 16,-7 0 0-16,-2 0 0 15,0 0 0 1,0 0 0-16,0-2 0 15,-11-1 0-15,-5 3 0 16,-11 0 0-16,-4 0 0 16,-7 0 0-16,-4 12 0 15,4 2-21-15,0-1-9 16,11-3 0-16,12-1-12 16,11-6 19-16,4-3-1 0,0 0 5 15,0 0-5-15,15 0-8 16,3 0 32-16,9 0 4 15,2 0 2-15,-1 0-1 16,1 0 2-16,-2 0 7 0,-2 10 19 16,-5 2-21-1,-7 2 9-15,-1 3-9 0,-10 2-11 16,-2 1 16-16,0 1-6 16,-23 2 7-16,-10 0 12 0,-7-2-29 15,-7-3 8-15,0 1-7 16,-4-6 5-16,6 0 1 15,3-5-1-15,9-4 13 32,4-4-20-32,2 0 0 0,4 0 0 15,6-14 0-15,3-2 0 16,1-4 0-16,1-5 0 16,6-4 0-16,-7-8 0 15,3-6 0-15,2-8 0 16,-5-4 0-16,-1 0 0 15,-1 3 0-15,1 8 0 0,1 7 0 16,-1 11 0-16,10 8 0 16,-1 11 0-16,3 2 0 15,2 3 0-15,0 2 0 16,0 0 0-16,0 0 0 16,0 17 0-16,16 7 0 15,24 31-326 1,0-2-500-16,-5-5-489 0</inkml:trace>
  <inkml:trace contextRef="#ctx0" brushRef="#br3" timeOffset="-159561.53">18405 4405 1585 0,'0'0'873'0,"0"0"-276"15,0 0-218-15,0 0-112 16,0 0-114-16,0 0-90 15,0 0-31-15,10 15-13 16,-10-15-19-16,0 0-129 16,-20-8-166-16,-3-6-408 15,-2-5-602-15</inkml:trace>
  <inkml:trace contextRef="#ctx0" brushRef="#br3" timeOffset="-158914.95">17681 3612 1520 0,'0'0'579'16,"0"0"-79"-16,0 0-31 15,0 0-153-15,0 0-31 16,0 0-59-16,0 0-25 15,-55-69-201-15,55 69 0 0,0 0 0 16,0 0 0-16,0 0 0 16,0 10 0-16,2 8 0 15,11 8 0-15,1 6 0 16,-1 6 0-16,3 4 0 16,-3 3 0-16,0-1 0 15,3 1 0 1,-3-2 0-16,1 1 0 15,1-4 0-15,-1-2 0 16,-6-1 0-16,3-4 0 16,3-2 0-16,-5-6 0 15,-5 0 0-15,0-4 0 16,2-4 0-16,-6-3 0 16,0 0 0-16,0-1 0 0,0-2 0 15,0 1 0-15,-8-2 0 16,-5 0 0-16,-5 0 0 15,-1-2 0-15,-6 0 0 0,-4-4 0 16,2 1 0-16,-2-5 0 16,2 0 0-16,0 0 0 15,6-3 0-15,-4-11 0 0,5-1 0 16,-3-5 0-16,6-1 0 16,1-5 0-16,5-2 0 15,0-4 0-15,4 2 0 16,2-1 0-16,5 1 0 15,0 5 0-15,0 0 0 32,0 2 0-32,12 6 0 0,3 1 0 15,12 2 0-15,29 3 0 16,-10 6-471-16,-3-1-683 0</inkml:trace>
  <inkml:trace contextRef="#ctx0" brushRef="#br3" timeOffset="-158283.78">17006 3716 978 0,'0'0'1112'0,"0"0"-559"15,0 0-178-15,0 0 103 32,-13-117-172-32,13 105-12 0,-5 6-294 15,5 6 0-15,0 0 0 16,0 0 0-16,0 18 0 16,7 12 0-16,4 11 0 15,5 6 0-15,-1 6 0 16,-1-1 0-16,-1 0 0 15,-7-5 0-15,6-8 0 0,-10-9 0 16,2-7 0-16,1-11 0 16,-5-5 0-16,0-5 0 15,0-2-86-15,-13-4-236 16,-12-12-421-16,0-6-706 0</inkml:trace>
  <inkml:trace contextRef="#ctx0" brushRef="#br3" timeOffset="-156845.29">16792 3529 2133 0,'0'0'575'0,"0"0"-329"0,0 0 206 16,0 0-119-16,0 0-75 16,0 0-159-16,0 0-99 0,-42-6 0 15,32 32 0-15,4 8 0 16,-1 10 0-16,5 6 0 15,2 7 0-15,0-2 0 16,0 2 0-16,0-5 0 16,4-6 0-16,7-6 0 15,3-8 0-15,-1-6 0 0,1-8 0 16,1-4 0-16,-1-5 0 16,1-4 0-16,-1-1 0 15,-1-4 0-15,-1 0 0 16,-2 0 0-16,-1 0 0 15,0 0 0-15,-4 0 0 16,-3 0 0 0,-2 0 0-16,0 0 0 15,0 0 0-15,0 0 0 16,0 0 0-16,0 0 0 16,-12 0 0-16,-3 0 0 15,-5 7 0-15,-18 3 0 0,-5-1 0 16,-3 4 0-16,-6-3 0 15,8-1 0-15,7-5 0 0,0-4 0 16,10 0 0 0,8-1 0-16,1-15 0 0,-2-4 0 15,4-5 0-15,3-3 0 16,-3 1 0-16,5 3 0 16,5 3 0-16,-2 8 0 15,6 6 0 1,2 7 0-16,0 0 0 15,0 0 0-15,0 16 0 16,2 6 0-16,6 2 0 16,-8 2 0-16,0-2 0 15,0-3 0-15,-12-5 0 16,-3-6 0-16,-3-4 0 16,-5-6 0-16,6 0 0 0,1 0 0 15,1-8 0-15,1-11 0 16,1 0 0-16,1-4 0 15,8 1 0-15,-5 4 0 16,7 6 0-16,2 6 0 0,0 4 0 16,0 2 0-16,0 0 0 15,0 6 0-15,0 10 0 0,0 2 0 16,0 2 0-16,0 0 0 16,-13-2 0-16,-12-2 0 15,3-4 0-15,-7-1 0 16,2-6 0-16,2-5 0 15,8 0 0-15,1 0 0 32,3-5 0-32,1-16 0 0,-1-8 0 15,5-7 0-15,-2-10 0 16,1-9 0-16,5-5 0 16,4 2 0-16,0 0 0 15,0 10 0-15,2 10 0 16,11 9 0-16,-1 12 0 15,-1 10 0-15,3 5 0 0,-4 2 0 16,11 2 0-16,-6 14 0 16,-1 5 0-16,-8 0 0 15,-1 5 0-15,-5-1 0 16,0 1 0-16,-25 1 0 16,-11-2 0-16,1 1 0 0,-5 0 0 31,-3-2 0-31,12 0 0 0,4 1 0 15,12 0 0-15,3 5 0 16,12 2 0-16,0 0 0 16,8-3 0-16,5-5 0 15,-3-6 0-15,2-6 0 16,-3-5 0-16,-5-3 0 16,-4-1 0-16,0-3 0 0,0 0 0 15,0 0 0-15,0 0 0 16,-15 0 0-16,-3-12 0 15,-7-5 0-15,-4-3 0 16,-2-6 0-16,-5-2 0 16,3-3 0-16,0-2 0 15,-3 1 0-15,14 8 0 0,1 6 0 16,15 6 0-16,-1 8 0 16,7 2 0-16,0 2 0 15,0 0 0-15,0 0 0 0,0 0 0 16,7 14 0-1,7 6 0-15,1 6 0 0,3 6 0 32,4 5 0-32,0 3 0 0,1-3 0 15,-1 2 0-15,2-1 0 16,-4-4 0 0,3-2 0-16,-8-2 0 0,1-4 0 15,-3-1 0-15,-3-8 0 16,-4-1 0-16,-4-5 0 15,3-6 0-15,1-5-182 0,4 0-522 16,-4 0-427-16</inkml:trace>
  <inkml:trace contextRef="#ctx0" brushRef="#br3" timeOffset="-156545.28">16511 3677 1998 0,'0'0'718'0,"0"0"-434"15,0 0 78-15,0 0-53 0,0 0-118 16,0 0-82-16,0 0-67 15,0 0-24-15,0 0-18 16,0 0-15-16,0 0-63 16,0 0-120-16,-9 0-177 15,2 0-321-15,-4 0-424 0</inkml:trace>
  <inkml:trace contextRef="#ctx0" brushRef="#br3" timeOffset="-156398.02">16511 3677 993 0,'-110'4'832'15,"106"-4"-346"-15,2 3-179 32,-9-2 63-32,-5 3-82 0,-1 0-89 15,-8 2-96-15,5 1-88 16,-3 0-15-16,2 0-171 16,-2-6-279-16,7-1-365 15,1 0-1064-15</inkml:trace>
  <inkml:trace contextRef="#ctx0" brushRef="#br3" timeOffset="-156144.71">16025 3347 1107 0,'0'0'853'16,"0"0"-310"-16,0 0-84 16,0 0-112-16,0 0-41 31,0 0-77-31,0 0-107 0,-29-56-70 15,29 56-52-15,0 14-3 16,0 9 3-16,2 9 1 16,7 6 1-16,-2 3 7 15,2-1-9-15,-7-2-1 16,2-6-39-16,3-6-127 16,-3-2-130-16,4-10-274 0,-4-9-340 0</inkml:trace>
  <inkml:trace contextRef="#ctx0" brushRef="#br3" timeOffset="-155960.52">16123 3275 2478 0,'0'0'803'15,"0"0"-446"-15,0 0-66 16,0 0-124-16,0 0-167 15,0 0 0-15,0 0 0 16,0 0 0-16,12 7-42 16,-6 9-415-16,7 0-398 0</inkml:trace>
  <inkml:trace contextRef="#ctx0" brushRef="#br3" timeOffset="-154996.39">23123 4686 2083 0,'0'0'845'0,"0"0"-330"16,0 0-53-16,0 0-271 0,0 0-191 16,0 0 0-16,0 0 0 0,0-18 0 15,0 18 0-15,0 16 0 16,0 5 0-16,0 4 0 15,6 6 0-15,1-1 0 16,-1-2 0-16,0-5 0 16,-2-2 0-16,-4-7 0 15,0-5 0 1,0-3 0-16,0-3 0 16,0-3 0-16,0 0 0 15,0 0 0-15,0 0 0 16,0 0-120-16,-4 0-486 15,-17-6-984-15</inkml:trace>
  <inkml:trace contextRef="#ctx0" brushRef="#br3" timeOffset="-154758.55">22708 4879 1430 0,'0'0'1018'0,"0"0"-490"15,0 0-223-15,0 0 2 16,0 0-71-16,-131 25-85 0,110-18-30 16,6-4-121-1,6 1 0 1,0 1 0-16,7-5 0 16,2 2 0-16,0-2 0 15,0 0-128-15,0 2-451 16,0-2-631-16</inkml:trace>
  <inkml:trace contextRef="#ctx0" brushRef="#br3" timeOffset="-153411.06">21834 5208 1711 0,'0'0'945'15,"0"0"-376"-15,0 0-120 0,0 0-179 16,0 0-118-16,0 0-152 16,0 0 0-16,12-125 0 15,-8 93 0-15,7-2 0 16,-3-4 0-16,4-2 0 0,1-3 0 16,3 2 0-1,-3 0 0 1,-1 7 0-16,-1 6 0 0,-7 8 0 15,0 10 0-15,1 5 0 16,-3 2 0-16,-2 3 0 16,3 0 0-16,-3 0 0 15,6 0 0-15,3 0 0 16,4 0 0-16,5 3 0 16,5 4 0-16,-1 3 0 0,2-1 0 15,3 2 0-15,0 1 0 16,-9-3 0-16,-1 3 0 15,-5-4 0-15,-1 2 0 16,-7-5 0-16,-2 4 0 16,-2-4 0-16,0 2 0 15,0-2 0 1,-4 5 0-16,-19 0 0 16,-10 5 0-16,-11 3 0 15,-14 0 0-15,-7 2 0 0,-1 2 0 16,-4-2 0-1,3-1 0-15,7-7 0 16,6 1 0-16,10-6 0 16,4-2 0-16,6-3 0 0,8-2 0 15,4 0 0-15,1 0 0 0,6 0 0 16,3-4 0-16,6-4 0 16,4 0 0-16,-3-2 0 15,5-2 0-15,0-2 0 16,0-2 0-16,0 0 0 15,7-2 0-15,4 0 0 0,0 4 0 16,2 2 0-16,1 3 0 31,-1 4 0-31,-2 2 0 0,3 3 0 0,-3 0 0 16,-7 0 0-16,1 0 0 16,0 0 0-16,-5 7 0 31,0 0 0-31,0 3 0 0,-12 2 0 15,-12 3 0-15,-7 1 0 16,-10-1 0-16,-5 0 0 0,1-3 0 16,1-2 0-1,5-4 0-15,15-6 0 0,8 0 0 16,12 0 0-16,4-9 0 16,0-2 0-16,0-4 0 0,0 4 0 15,4-1 0-15,8 3 0 16,1 4 0-16,0 1 0 15,1 4 0-15,-3 0 0 16,0 0 0-16,-2 0 0 16,0 5 0-16,-5 6 0 31,-2 1 0-31,-2 4 0 0,0 0 0 16,0 3 0-16,-4 4 0 15,-16 0 0-15,0 4 0 16,-7 1 0-16,-2 0 0 15,-2-2 0-15,0-3 0 16,2-5 0-16,4-6 0 16,10-5 0-16,3-2 0 0,8-4 0 15,-5-1 0-15,7 0-266 16,0-8-557-16,0-8-754 0</inkml:trace>
  <inkml:trace contextRef="#ctx0" brushRef="#br3" timeOffset="-153195.15">21653 4592 1803 0,'0'0'959'16,"0"0"-643"-16,0 0-37 31,0 0 78-31,0 0-134 0,0 0-64 15,0 0-159-15,0-6 0 16,0 6 0-16,0 0-59 16,0 0-182-16,-4 1-355 15,-5 8-380-15</inkml:trace>
  <inkml:trace contextRef="#ctx0" brushRef="#br3" timeOffset="-152957.85">21464 4560 1883 0,'0'0'821'0,"0"0"-291"0,0 0-40 31,0 0-118-31,0 0-372 16,0 0 0-16,0 0 0 15,-38-51 0-15,38 59 0 0,0 14 0 16,0 5 0-16,9 3 0 15,-7 6 0-15,-2 0 0 16,-4 16-221-16,-21-9-487 16,-6-8-724-16</inkml:trace>
  <inkml:trace contextRef="#ctx0" brushRef="#br3" timeOffset="-152462.62">20534 5334 1952 0,'0'0'743'0,"0"0"-415"16,0 0 4-16,0 0-44 0,0 0-74 16,0 0-53-16,10-131-83 15,-6 98-78-15,7-6 0 16,1-3 0-16,-2-1 0 15,3-4 0-15,3 3 0 0,3 2 0 16,-4 6 0-16,1 4 0 16,-1 8 0-16,-1 5 0 15,-8 8 0-15,3 2 0 16,4 7 0-16,-1 2 0 16,5 0 0-16,-1 0 0 0,4 0 0 15,-2 0 0-15,-2 7 0 16,-8 2 0-16,1 2 0 15,-5 5 0-15,-4-1 0 16,0 7 0-16,0 2 0 16,-17 3 0-16,-12 1 0 15,-13 0 0 1,-7 0 0-16,-7-3 0 16,-2-2 0-16,0-3 0 15,7-5 0-15,6-4 0 16,14-5 0-16,6-2 0 15,12-4-122-15,13 0-354 16,0-10-312-16,11-6-1267 0</inkml:trace>
  <inkml:trace contextRef="#ctx0" brushRef="#br3" timeOffset="-152259.28">20615 4640 2089 0,'0'0'725'0,"0"0"-252"15,0 0-12 1,0 0-113-16,0 0-348 16,0 0 0-16,0 0 0 15,0-18 0-15,4 48 0 16,10 6 0-16,-3 5 0 16,-7 0 0-16,-4 15-171 15,0-11-655-15,0-12-1296 0</inkml:trace>
  <inkml:trace contextRef="#ctx0" brushRef="#br3" timeOffset="-151241.58">20198 4865 1612 0,'0'0'885'16,"0"0"-389"-16,0 0-147 16,0 0-33-16,0 0-119 15,0 0-110-15,0 0-27 16,-24-23-5-16,12 14-16 15,8-1-39 1,-3-1 0-16,5 4 0 16,2-2 0-16,0 1 0 15,0 4 0-15,0 2 0 0,2 0 0 16,7 2 0-16,-5 0 0 16,6 0 0-16,-6 0 0 15,3 8 0-15,-5 2 0 16,-2 2 0-16,0 2 0 0,-15 3 0 15,-20 0 0-15,0 2 0 16,-7-4 0-16,-1 0 0 16,5-6 0-16,9-4 0 15,10-5 0-15,3 0 0 16,5-7 0-16,-3-8 0 16,10-3 0-16,-5 0 0 0,7 4 0 15,2 3 0-15,0 6 0 16,0 0 0-16,0 5 0 15,0 0 0-15,0 0 0 16,0 5 0-16,0 7 0 16,0 1 0-16,-4 3 0 15,-12 2 0 1,-7 3 0-16,-10-2 0 16,-9 2 0-16,-1-3 0 15,1-4 0-15,4-4 0 0,9-6 0 16,11-4 0-16,5 0 0 15,-1-6 0-15,10-11 0 16,-5 2 0-16,7-5 0 16,2 4 0-16,0 0 0 0,0 3 0 15,0 6 0-15,11 0 0 16,5 6 0-16,1 1 0 16,6 0 0-16,-3 0 0 15,-3 3 0-15,4 9 0 16,-13 5 0-16,2 0 0 15,-6 3 0 1,-4 5 0-16,0 3 0 16,0 3 0-16,-14-2 0 15,-3 3 0-15,-12-2 0 16,-4-5 0-16,-6 2 0 16,-3-6 0-16,0-3 0 15,8-9 0-15,3-3 0 16,7-6-23-16,8 0-277 0,5-7-417 15,11-9-716-15</inkml:trace>
  <inkml:trace contextRef="#ctx0" brushRef="#br3" timeOffset="-151009.97">20129 4542 1785 0,'0'0'737'16,"0"0"-464"-16,0 0 15 16,0 0-2-16,0 0-124 31,0 0-57-31,0 0-52 0,-129 8-25 16,93 4-28-16,5 0-52 15,-14 7-190-15,5-2-368 16,9-3-532-16</inkml:trace>
  <inkml:trace contextRef="#ctx0" brushRef="#br3" timeOffset="-150758.85">19541 4557 1709 0,'0'0'785'0,"0"0"-254"15,0 0-81-15,0 0-149 16,0 0-115-16,0 0-97 31,0 0-83-31,0 0 7 0,-19 9-13 16,19 18 9-16,0 5-1 15,0 2 1-15,5-2-9 16,-3-3 0-16,0-3-20 16,-2-2-148-16,0 1-136 15,0-8-335-15,-13-5-418 0</inkml:trace>
  <inkml:trace contextRef="#ctx0" brushRef="#br3" timeOffset="-150525.45">19346 4941 1420 0,'0'0'763'0,"0"0"-216"0,0 0-83 15,0 0-142-15,-69 102-82 16,42-62-68-16,-4 2-62 15,2 3-52-15,0-4-58 0,2-5 0 16,6-5 0 0,0-9 0-16,13-8 0 0,-2-8 0 31,8-6-20-31,2 0-109 16,0-16-183-16,0-9-344 0,0-5-461 0</inkml:trace>
  <inkml:trace contextRef="#ctx0" brushRef="#br3" timeOffset="-150325.72">19199 4775 1835 0,'0'0'684'16,"0"0"-190"-16,0 0 12 16,0 0-187-16,0 0-61 15,0 0-258-15,0 0 0 16,3-21 0-16,-3 21 0 15,0 0-33 1,0 0-159-16,0 2-269 16,-5 8-154-16,-10-4-675 0</inkml:trace>
  <inkml:trace contextRef="#ctx0" brushRef="#br3" timeOffset="-149778.75">18829 4828 2034 0,'0'0'773'16,"0"0"-503"-16,0 0-14 15,0 0-82-15,0 0-49 16,0 0 7-16,0 0-38 16,0 113-19-16,0-81-37 0,-11-2-5 15,-5-4-5-15,1-4-27 16,-3-4 29-16,-4-6-19 15,4-6 2-15,2-6-4 16,1 0-9-16,-6-2 0 16,6-16 0-16,-1-6 0 15,3-8 0 1,5-8 0-16,-2-1 0 16,1-5 0-16,3 4 0 15,-6 9 0-15,8 4 0 16,-7 10 0-16,5 7 0 15,-4 3 0-15,1 5 0 0,-4 2 0 16,-3 2 0 0,-6 0 0-16,-5 2 0 0,-4 12 0 15,-3 4 0-15,5 5 0 0,8-2 0 16,-2 3 0-16,15 0 0 16,8 0 0-16,0-1 0 15,2 0 0-15,15-6 0 16,8-3 0-16,-3-2 0 15,7-6 0 1,0-2 0-16,0-4 0 16,5 0 0-16,-5 0 0 15,-2 0 0-15,2-10 0 16,0-2 0-16,-1 1-201 16,6-2-340-16,-8 3-216 15,-10 1-690-15</inkml:trace>
  <inkml:trace contextRef="#ctx0" brushRef="#br3" timeOffset="-149541.18">18742 5310 179 0,'0'0'1989'0,"0"0"-1358"16,0 0-275-16,0 0 131 0,0 0-250 15,0 0-84-15,-127 58-89 16,98-51-64-16,10-2 0 16,-2-2-20-16,5-3-137 31,5 0-368-31,5 0-550 0</inkml:trace>
  <inkml:trace contextRef="#ctx0" brushRef="#br3" timeOffset="-148378.78">22922 5743 2083 0,'0'0'776'16,"0"0"-455"-16,0 0 15 15,0 0-66 1,0 0-102-16,0 0-26 16,0 0-142-16,-36-90 0 15,36 71 0-15,7 3 0 16,5 2 0-16,-2 2 0 0,1 6 0 16,3 3 0-1,-1 1 0-15,-1 2 0 0,1 0 0 16,-5 0 0-16,2 10 0 15,-1 2 0-15,-5 5 0 16,0 2 0-16,-4 1 0 16,0 1 0-16,0 2 0 0,0-4 0 15,-4 2 0-15,-12-3 0 16,5 0 0-16,-2-1 0 16,6-4 0-16,-2-3 0 0,7-1 0 15,2-4 0-15,0-1 0 16,0-2 0-16,0 1 0 15,0-3 0-15,0 3 0 16,11-1 0-16,-2-2 0 16,4 0 0-16,3 0 0 31,4 0 0-31,-2 0 0 0,2 0 0 16,2 0 0-16,-6 0 0 15,1 0 0-15,-3 0 0 16,-3 0 0-16,1 0 0 15,-8 0 0-15,0 0 0 16,3 0 0-16,-5 0 0 16,0 0 0-16,5 0 0 0,-7 0 0 15,3 0 0-15,-3 2 0 16,0-2 0-16,0 0 0 16,0 0 0-16,0 0 0 0,0 0 0 15,0 0-230-15,-14 0-617 16</inkml:trace>
  <inkml:trace contextRef="#ctx0" brushRef="#br3" timeOffset="-148109.93">22548 5995 2263 0,'0'0'769'0,"0"0"-533"16,0 0 40-16,0 0 58 16,0 0-116-16,0 0-218 15,0 0 0-15,-83 26 0 16,56-18 0-16,8 1 0 16,-6-4 0-16,7 0 0 0,-3-1 0 15,6-3 0-15,1-1 0 16,-1 0-30-16,7 0-663 15,-2 0-964-15</inkml:trace>
  <inkml:trace contextRef="#ctx0" brushRef="#br3" timeOffset="-147594">21954 5695 1528 0,'0'0'666'16,"0"0"-301"-16,0 0 97 0,0 0-164 0,0 0-58 15,0 0-93-15,0 0-74 16,-4 8-26-16,4 15 23 16,0 8 44-16,0 3-28 15,9 0-86-15,-4 0 0 16,-3-4 0-16,2-3 0 16,-4-6 0-16,0-5 0 0,0-6 0 15,0-3 0-15,0-6-11 16,0-1-143-16,-4-1-124 15,-12-14-368-15,-1-1-720 0</inkml:trace>
  <inkml:trace contextRef="#ctx0" brushRef="#br3" timeOffset="-146862.12">21638 5618 1640 0,'0'0'702'0,"0"0"-508"0,0 0 7 16,0 0 79 0,0 0-104-16,0 0-51 0,0 0-43 15,-60 103-33-15,46-63-8 0,8 4-4 16,-3-2 7-16,9-3-20 16,0-2-9-16,0-2 1 15,0-8-16-15,0-1 10 16,13-5-10-16,3-5 0 15,-3-4 3 1,3-5 4-16,1 0 1 16,4-6 7-16,-3-1 0 15,1 0 13-15,2 0-1 16,-3-1-9-16,-3-7 20 16,-2-5-17-16,1 3 3 15,-10 3 15-15,3-1-17 16,-5 1 10-16,-2 3-19 0,0 3-7 15,0 1 18-15,0 0-6 16,0 0-9-16,-11 0-9 16,-5 0-6-16,-8 0 0 15,-7 1 5-15,-5 10 1 0,-11 2 6 16,0 1-5 0,1 3 0-16,-8 1 19 0,5 0-19 15,-2-2 17-15,4 0-2 16,-2-2-1-16,4-2 13 0,5-2-28 15,3-2 0-15,0-1 0 16,8-4 0-16,3-3 0 16,6 0 0-16,2 0 0 31,-2 0 0-31,4-8 0 0,-1-7 0 16,1-4 0-16,1-3 0 15,-6-4 0-15,5-4 0 16,1-1 0-16,1 2 0 15,8 0 0-15,-5 5 0 16,5 4 0-16,-2 2 0 16,6 7 0-16,2 2 0 0,0 6 0 15,0 0 0-15,0 1 0 16,0 2 0-16,0 0 0 16,0 0 0-16,0 0 0 15,0 0 0-15,10 14-249 16,-6-2-560-16,-2-1-640 0</inkml:trace>
  <inkml:trace contextRef="#ctx0" brushRef="#br3" timeOffset="-146278.15">20681 6062 1568 0,'0'0'824'0,"0"0"-469"15,0 0-10-15,0 0-36 16,0 0-95-16,0 0-89 16,0 0-26-16,-71-38-3 15,67 30-35-15,4-2-4 16,0-1-14-16,0 4-43 16,4 0 0-16,7 1 0 0,10 5 0 15,-3-2 0-15,-1 3 0 16,6 0 0-16,-6 0 0 15,-3 4 0-15,-3 6 0 16,-7 2 0-16,-1 2 0 16,-3 3 0-16,0 1 0 0,-5 2 0 31,-17 0 0-31,0-2 0 0,-7 0 0 16,0-2 0-1,-5-4 0-15,5-3 0 0,7-2 0 16,-3-5 0-16,10-2 0 15,-1 0 0-15,3 0 0 16,-1-6 0-16,1-8 0 16,2-2 0-16,-3-5 0 0,1-4 0 15,-3-4 0-15,3-4 0 16,-1-6 0-16,4 1 0 16,-3 0 0-16,1 4 0 15,1 4 0-15,7 6 0 16,-6 8 0-16,8 7 0 15,2 2 0 1,-2 2 0-16,2 5 0 16,0 0 0-16,0 0 0 15,0 0 0-15,0 0 0 16,0 0 0-16,0 9 0 16,2 5-320-16,12-2-471 15,-3-6-385-15</inkml:trace>
  <inkml:trace contextRef="#ctx0" brushRef="#br3" timeOffset="-146077.83">20637 5673 2045 0,'0'0'731'16,"0"0"-359"-16,0 0 10 0,0 0-109 15,0 0-128-15,0 0-107 16,0 0-19-16,-45-19-19 15,28 19-18-15,-10 10-108 16,-15 13-166-16,8-3-219 16,-6-5-256-16</inkml:trace>
  <inkml:trace contextRef="#ctx0" brushRef="#br3" timeOffset="-145660.74">19957 5900 1657 0,'0'0'871'15,"0"0"-509"-15,0 0-90 16,0 0 10-16,0 0-104 16,0 0-119-16,0 0 1 0,62 27 36 15,-23-10-15-15,-6 2 10 16,-2-1-4-16,-4 3-87 31,-10-6 0-31,-7 2 0 0,-10-3 0 16,0-2 0-16,-2 2 0 15,-25-1 0-15,-6 1 0 16,-10 1 0-16,-6-6 0 16,2-1 0-16,3-5 0 15,1-3 0-15,10 0 0 16,-1-12 0-16,7-8 0 0,5-6 0 15,0-2 0-15,4-2 0 16,7 0 0-16,7 3 0 16,1 3 0-16,3 2 0 15,0 2 0-15,18-6-111 16,7 6-463-16,2-3-279 0</inkml:trace>
  <inkml:trace contextRef="#ctx0" brushRef="#br3" timeOffset="-145493.28">20060 5584 1935 0,'0'0'841'31,"0"0"-339"-31,0 0-141 0,0 0-61 16,0 0-143-16,0 0-157 15,0 0 0-15,-129 0 0 16,86 20-83-16,14 5-465 15,2-4-605-15</inkml:trace>
  <inkml:trace contextRef="#ctx0" brushRef="#br3" timeOffset="-144376.52">19622 5845 1355 0,'0'0'940'0,"0"0"-463"0,0 0-229 15,0 0 31-15,0 0-95 16,0 0-82-16,0 0-62 15,-39-6-26-15,16 6 10 16,4 0-15-16,-2 0 0 16,6 0 10-16,3 0-11 31,8-4 11-31,4 0 4 0,0-2-13 16,0 0 23-16,0 0-18 15,0 0-15-15,13 4 0 0,7 0-9 16,5 2 1-16,2 0 7 15,-2 2-5-15,-8 12 6 16,-1 0 0-16,-5 4 0 16,-9 0 15-16,-2-1-14 0,-2 4 9 15,-25-1 6-15,-11-1-15 16,1-2 16-16,-11-1-16 16,9-3 0-16,1-6 15 15,11-4-15-15,7-3 5 16,-1 0 9-16,13-9-7 15,-3-6 32 1,-1-5 20-16,-1-4 3 16,7 2-22-16,-6-1-41 15,3 5 0-15,5 4 0 16,4 6 0-16,0 4 0 0,0 1 0 16,0 3 0-16,0 0 0 15,0 0 0-15,0 5 0 16,0 5 0-16,0 4 0 15,0 1 0-15,0-1 0 16,0 3 0-16,0 0 0 0,0-2 0 16,-2 3 0-16,-14-2 0 15,-6 3 0-15,0-1 0 16,-12-2 0-16,3 0 0 16,-4-2 0-16,-4-1 0 0,6-2 0 15,-3-2 0 1,7-2 0-16,4-3 0 0,6-3 0 15,3-1 0-15,3 0 0 16,-1 0 0-16,5-3 0 16,3-9 0-16,-6 0 0 31,6-5 0-31,-3 2 0 0,-3-5 0 16,6-5 0-16,-5-3 0 15,-5-4 0-15,3-3 0 16,-1-2 0-16,-1-1 0 15,-1 4 0-15,1 4 0 16,1 4 0-16,3 8 0 16,0 4 0-16,7 3 0 0,2 7 0 15,-1 3 0-15,-2 1 0 16,5 0 0-16,0 0 0 16,0 0 0-16,0 0 0 0,0 4 0 15,34 12-35-15,-3-2-681 16,-2-6-489-16</inkml:trace>
  <inkml:trace contextRef="#ctx0" brushRef="#br3" timeOffset="-144139">19360 5562 192 0,'0'0'1902'0,"0"0"-1234"15,0 0-294-15,0 0 101 16,0 0-215-16,0 0-112 16,0 0-71-16,-12-12-77 15,4 12 0-15,-13 0 0 16,4 9 0-16,-10 5-75 0,-13 12-225 16,7-3-385-16,-1 0-504 0</inkml:trace>
  <inkml:trace contextRef="#ctx0" brushRef="#br3" timeOffset="-143691.65">18428 6178 377 0,'0'0'1627'16,"0"0"-1096"-16,0 0-315 0,0 0 150 15,0 0-62-15,0 0-129 16,0 0-46-16,-73-48-30 16,63 34-34-16,8-1-4 15,2-2-22-15,0-1-12 16,0 0 1-16,14-1-27 15,1 6-2 1,8 1 1-16,-1 5-3 16,5 7 3-16,2 0 0 15,-7 0 1-15,-2 14 17 16,-7 4-17-16,-6 5 19 0,-2 3-5 16,-5 0-15-16,-5 3 0 15,-15 2 0-15,-11-4 0 16,-9-1 0-16,-1-3 0 0,-1-5 0 15,5-6 0-15,-2-4-14 16,8-4-85-16,7-4-112 16,-1-4-270-16,9-13-174 15,10-2-478-15</inkml:trace>
  <inkml:trace contextRef="#ctx0" brushRef="#br3" timeOffset="-143091.05">18154 5851 1527 0,'0'0'593'16,"0"0"-281"-16,0 0 155 15,0 0-97-15,0 0-63 16,0 0-116-16,0 0-92 0,0-20-65 16,0 31-19-16,0 12 0 15,4 5 20-15,-4 2-2 16,0 5-23-16,0-3 11 15,0-2-3-15,-15-4-17 0,-1-6 23 16,1-7-15-16,1-6 6 16,1-6-15-16,-1-1 0 0,1 0 0 15,-1-15 0-15,1-7 0 16,5-7 0-16,-4-7 0 16,1-5 0-16,0-6 0 15,2-3 0-15,-2 4 0 16,0 6 0-16,-1 8 0 31,6 10 0-31,-3 7 0 0,7 8 0 16,-3 4 0-16,-2 1 0 15,3 2 0-15,-9 0 0 16,-1 2 0-16,-11 11 0 16,2 1 0-16,-12 3 0 15,4 4 0-15,5 2 0 16,4-4 0-16,6 3 0 0,7-5 0 15,7 2 0-15,2-3 0 16,0 0 0-16,2-2 0 16,14 0 0-16,8-1 0 15,-2-6 0-15,7 1 0 0,3-6 0 16,-3-2 0-16,-5 0 0 16,3 0 0-1,0 0 0-15,-5-5 0 16,-2-4 0-16,5 2 0 15,-8 3-9-15,8 4-522 16,-5 0-274-16,-7 1-694 0</inkml:trace>
  <inkml:trace contextRef="#ctx0" brushRef="#br3" timeOffset="-142875.75">18167 6370 1713 0,'0'0'1044'16,"0"0"-590"-16,0 0 6 0,0 0-177 15,0 0-141-15,-127 30-142 16,87-17 0-16,2-3 0 16,5-3 0-16,6 2 0 15,-4-6 0-15,6 2-357 0,7-5-678 16</inkml:trace>
  <inkml:trace contextRef="#ctx0" brushRef="#br3" timeOffset="-136837.05">22784 6713 1888 0,'0'0'794'0,"0"0"-460"15,0 0-5-15,0 0-24 0,0 0-109 16,0 0-43-16,0 0-56 16,53-50-97-16,-26 40 0 15,14 2 0-15,-4 4 0 16,3 4 0-16,0 0 0 16,-11 0 0-1,-2 4 0-15,-11 10 0 16,-10 2 0-16,-6 4 0 15,0 0 0-15,-13 0 0 16,-16 2 0-16,-5 0 0 16,3-5 0-16,3-3 0 15,10-4 0-15,7-6 0 16,8-3 0-16,3-1 0 0,0 0 0 16,16 0 0-16,11 0 0 15,6 0 0-15,9-1 0 16,1-1 0-16,-3 2 0 0,-5 0 0 15,-6 2 0-15,-6 10 0 16,-15 1 0-16,-8 6 0 16,0-1 0-16,-6 2 0 15,-19 2 0-15,-8 0 0 0,-7 0 0 16,-1-2 0-16,-1-1 0 16,5-6 0-16,3-3 0 15,10-2 0-15,3-5 0 16,10-3 0-16,5 0 0 31,-10-7-17-31,3-7-543 0,-3-2-446 0</inkml:trace>
  <inkml:trace contextRef="#ctx0" brushRef="#br3" timeOffset="-136605.22">22447 7066 2148 0,'0'0'664'0,"0"0"-446"0,0 0 113 16,0 0 2-16,0 0-128 31,0 0-121-31,-113 6-78 0,97-4-6 16,5 2-28-16,-1-2-212 15,8 0-377-15,-5-2-802 0</inkml:trace>
  <inkml:trace contextRef="#ctx0" brushRef="#br3" timeOffset="-135421.22">22010 7011 1333 0,'0'0'851'16,"0"0"-360"-16,0 0-242 16,0 0 31-16,0 0-12 15,0 0-112-15,0 0-62 16,-73 0-28-16,57 0-22 16,3-3 37-1,9-5-3-15,-2-4-8 16,6 2-35-16,0-3-35 15,6 4 0-15,9 1 0 16,1 1 0-16,3 6 0 16,4 1 0-16,4 0 0 0,-10 0 0 15,1 8 0-15,-7 8 0 16,-6 4 0-16,-5 2 0 16,0 4 0-16,-22 2 0 15,-19 2 0-15,-5-2 0 0,-12 0 0 16,0-3 0-16,2-4 0 15,9-6 0-15,12-7 0 16,12-8 0-16,12 0 0 16,2-8 0-16,0-14 0 0,3-6 0 15,4-5 0-15,-6-3 0 16,6 2 0-16,0 2 0 16,2 4 0-16,0 8 0 15,0 8 0-15,0 6 0 16,0 3 0-16,0 3 0 31,0 0 0-31,0 0 0 0,0 12 0 16,0 5 0-16,0 1 0 15,0 2 0-15,0 0 0 16,0 4 0-16,-11 0 0 16,-5 3 0-16,-3-1 0 15,-8 1 0-15,-9 0 0 16,0-1 0-16,-6-2 0 0,-2-2 0 15,-6-4 0-15,3-1 0 16,5-6 0-16,2-1 0 0,9-2 0 16,4-4 0-16,9-4 0 15,3 0 0-15,3 0 0 16,1 0 0-16,3 0 0 31,-4 0 0-31,1-4 0 0,5-6 0 16,-6-3 0-16,-1 0 0 15,2-5 0-15,4-3 0 16,-4-8 0-16,2-3 0 16,5-4 0-16,-8-5 0 15,6 0 0-15,-5-2 0 16,1 1 0-16,6 3 0 16,2 7 0-16,-2 9 0 15,4 7 0-15,0 6 0 16,0 6 0-16,-5 1 0 15,5 3 0-15,0 0 0 16,0 0 0-16,0 0 0 16,0 0 0-16,9 10 0 15,7 7 0-15,28-2-158 16,-4-2-650-16,1-6-677 0</inkml:trace>
  <inkml:trace contextRef="#ctx0" brushRef="#br3" timeOffset="-135205.3">21707 6673 2087 0,'0'0'739'16,"0"0"-287"-16,0 0 2 16,0 0-205-16,0 0-134 15,0 0-115-15,0 0 0 16,-49-23 0-16,27 23 0 0,2 7-20 15,-7 7-208-15,-17 10-305 16,5-2-223-16,1-4-1294 0</inkml:trace>
  <inkml:trace contextRef="#ctx0" brushRef="#br3" timeOffset="-134785.89">20704 7263 1624 0,'0'0'613'0,"0"0"-325"0,0 0 59 16,0 0-27-16,0 0-104 15,0 0-59-15,0 0-43 16,-102 2 3-16,90-10 6 15,3-4-34-15,7-2-1 16,2-2-88-16,0-2 0 16,0-1 0-16,9 4 0 0,7 2 0 15,1 8 0-15,10 5 0 16,-4 0 0-16,-1 4 0 16,0 13 0-16,-6 6 0 15,-10 3 0-15,1 2 0 16,-7-1 0-16,0 5 0 31,-13-6 0-31,-14 3 0 0,-2-3 0 16,-4-2 0-16,-3-2 0 0,5-6 0 15,0-6 0-15,6-7-195 16,-4-3-276-16,9 0-271 16,-2-11-810-16</inkml:trace>
  <inkml:trace contextRef="#ctx0" brushRef="#br3" timeOffset="-134256.68">20332 7040 1722 0,'0'0'666'16,"0"0"-280"-16,0 0 89 16,0 0-213-1,0 0-116-15,0 0-73 16,0 0 59-16,-14 60-34 15,12-24-26-15,-9 1-8 16,0-3-64-16,2-5 0 16,-4-7 0-16,-1-3 0 15,3-9 0-15,-5-6 0 16,5-4 0-16,0 0 0 0,2-4 0 16,-4-13 0-16,0-8 0 15,-1-8 0-15,1-6 0 0,-1-7 0 16,-1-1 0-1,-1 1 0-15,1 6 0 0,-1 10 0 16,1 10 0-16,1 8 0 16,3 7 0-1,-3 2 0-15,1 3 0 16,-5 0 0-16,-4 4 0 16,0 9 0-16,-3 10 0 15,0 1 0-15,8 6 0 16,1 0 0-16,7 2 0 15,9-2 0-15,0-4 0 16,21-3 0-16,8-9 0 16,4-6 0-16,5-7 0 15,-3-1 0-15,5 0 0 16,-7-4 0-16,4-8 0 0,-6 0 0 16,-4 0 0-1,4 9-278-15,-7 0-461 0,-6 3-361 16</inkml:trace>
  <inkml:trace contextRef="#ctx0" brushRef="#br3" timeOffset="-134053.04">20457 7560 2041 0,'0'0'760'0,"0"0"-269"16,0 0-21-16,0 0-136 15,0 0-334-15,-125 55 0 16,82-45 0-16,3-2 0 16,5 1 0-16,-3-6 0 15,9 2-161-15,4-5-690 0</inkml:trace>
  <inkml:trace contextRef="#ctx0" brushRef="#br3" timeOffset="-133602.85">19761 7258 1465 0,'0'0'882'0,"0"0"-381"0,0 0-191 15,0 0 55-15,0 0-84 16,0 0-97-16,0 0-76 16,4 12-108-16,3 13 0 15,-5 3 0-15,3 0 0 16,0 0 0-16,-1-4 0 0,-4-4 0 31,0-6 0-31,0-2 0 0,0-8 0 16,-2-2-162-1,-23-2-165-15,-2-3-401 0,5-14-655 0</inkml:trace>
  <inkml:trace contextRef="#ctx0" brushRef="#br3" timeOffset="-79285.86">19414 6803 1506 0,'0'0'704'0,"0"0"-313"15,0 0-36 1,0 0 17-16,0 0-61 0,0 0-54 15,0 0-57 1,-27-46-200-16,27 46 0 16,-2 0 0-16,2 9 0 15,0 11 0-15,0 6 0 16,0 9 0-16,0 6 0 16,0 1 0-16,2 4 0 15,4-4 0-15,3-3 0 16,3-8 0-16,-8-6 0 0,0-7 0 15,3-7 0-15,-5-7 0 16,-2-1 0-16,0-3 0 16,0 0 0-1,0 0 0-15,0-7 0 16,-17-17-207-16,-6 2-477 0,-4-2-582 16</inkml:trace>
  <inkml:trace contextRef="#ctx0" brushRef="#br3" timeOffset="-78348.53">19072 6721 1945 0,'0'0'531'16,"0"0"-251"-16,0 0 23 16,0 0 73-16,0 0-85 0,0 0-99 15,0 0-81-15,-46-30-44 16,36 44-67-16,4 12 0 15,-3 9 0-15,7 6 0 16,-5 8 0-16,5-1 0 16,-1-2 0-16,3 0 0 0,0-5 0 15,0-4 0-15,0-5 0 16,0-4 0-16,0-5 0 16,12-5 0-16,3-6 0 15,1-4 0-15,-1-6 0 16,8-2 0-16,-3 0 0 15,5 0 0 1,-6-2 0-16,4-4 0 16,-7-1 0-16,-5 2 0 15,-5 3 0-15,-4-2 0 0,0 4 0 16,-2 0 0 0,0 0 0-16,0 0 0 0,-4 0 0 15,-11 0 0-15,-12 6 0 16,-8 6 0-16,-15 3 0 0,-6 3 0 15,-4-2 0-15,0 3 0 16,0-6 0-16,4-1 0 16,5-3 0-16,10-4 0 15,8-5 0-15,8 0 0 16,8 0 0-16,1-1 0 16,5-13 0-16,7-2 0 0,2-4 0 15,2-4 0-15,0 0 0 16,0 0 0-16,2 0 0 15,11-1 0-15,5 4 0 16,-3 4 0-16,8 3 0 16,-5 4 0-16,-1 5 0 15,4 5 0 1,-6 0 0-16,-6 0 0 16,0 5 0-16,-5 7 0 15,-4 6 0-15,0 3 0 0,-13-2 0 16,-18 3 0-16,-5 2 0 15,-13-3 0-15,0-1 0 16,-5-4 0 0,10-4 0-16,2-3 0 0,9-8 0 0,6-1 0 15,4 0 0-15,7-7 0 16,3-10 0-16,7-4 0 16,-6-2 0-16,8 0 0 15,-1 6 0-15,3 4 0 16,2 8 0-16,0 2 0 15,0 3 0 1,0 0 0-16,0 6 0 16,0 10 0-16,0 7 0 15,0 1 0-15,0 3 0 16,-2 2 0-16,-12-3 0 16,-10-2 0-16,-5 1 0 15,-2-8 0-15,0-2 0 16,2-8 0-16,9-3 0 0,7-4-251 15,13-8-249-15,0-13-316 0,0-5-973 16</inkml:trace>
  <inkml:trace contextRef="#ctx0" brushRef="#br3" timeOffset="-78133.5">18718 6789 1490 0,'0'0'997'0,"0"0"-728"16,0 0-155-16,0 0 92 16,0 0 5-16,0 0-111 31,0 0-64-31,-107 18-27 0,73-5-6 16,10-1-3-16,-5 2-140 15,6-4-230-15,6-5-521 0</inkml:trace>
  <inkml:trace contextRef="#ctx0" brushRef="#br3" timeOffset="-77902.43">18353 6733 1810 0,'0'0'499'0,"0"0"-241"0,0 0 30 15,0 0 64-15,0 0-77 16,0 0-114-16,0 0-98 31,-52-25-45-31,52 45 3 16,0 6 0-16,0 2-20 0,0 2 11 15,0-2-12-15,0 0-79 16,0-4-128-16,0-4-261 16,0-5-319-16,-14-8-1269 0</inkml:trace>
  <inkml:trace contextRef="#ctx0" brushRef="#br3" timeOffset="-77680.46">17956 7084 1864 0,'0'0'645'0,"0"0"-329"0,0 0 43 15,-85 103-60-15,56-66-57 16,-2 2-53-16,-5 0-95 15,5-4-47-15,2-5-31 0,2-4-16 16,7-6-38-16,-5-8-122 16,8-4-311-16,1-8-420 15</inkml:trace>
  <inkml:trace contextRef="#ctx0" brushRef="#br3" timeOffset="-77264.14">17381 7104 1699 0,'0'0'701'16,"0"0"-585"-16,0 0-80 15,0 0 92-15,0 0 39 16,0 0-75-16,0 0-38 16,-45-5 24-16,45-4 25 0,0-1-53 15,2 2-35 1,14-2 3-16,1 7-12 0,10 3 16 0,-7 0 27 15,0 3-8-15,-8 17 17 16,-12 8 13-16,0 4 37 16,-23 7 3-16,-15-1-47 15,-9-1-31-15,1-4-20 16,-6-7-13-16,8-4 0 16,1-5-28-16,-1-6-151 0,11-5-195 15,8-6-630-15</inkml:trace>
  <inkml:trace contextRef="#ctx0" brushRef="#br3" timeOffset="-77002.29">17097 6713 2293 0,'0'0'587'16,"0"0"-369"-16,0 0 56 15,0 0-25-15,0 0-62 0,0 0-79 16,0 0-72-16,-27-50-30 16,27 81-6-16,0 6 8 15,12 6-8-15,-1 3-1 0,3-3 0 16,-6 0 1-16,3-9-51 16,-2-4-113-16,-6-8-187 15,-3-8-356-15,0-9-552 0</inkml:trace>
  <inkml:trace contextRef="#ctx0" brushRef="#br3" timeOffset="-76433.25">16841 6779 1453 0,'0'0'818'0,"0"0"-442"0,0 0-40 16,0 0-2-16,0 0-60 15,0 0-117-15,0 0-98 16,-4-25-40-16,6 42 1 15,9 5 13-15,3 7 10 16,-6 1-8-16,3 1-1 16,3 2-1-16,-5-1-16 0,-3-1 10 15,-6-2 1-15,0-3-28 16,0-1 0-16,0-4 0 16,-17 2 0-16,-12-2 0 15,-10 4 0-15,-7 1 0 16,-6-2 0-16,6-2 0 0,3-5 0 31,5-2 0-31,9-5 0 0,13-3 0 16,10-7 0-1,4 0-86-15,2 0-151 0,2-3-362 16,12-11-374-16</inkml:trace>
  <inkml:trace contextRef="#ctx0" brushRef="#br3" timeOffset="-76202.19">16740 6882 1913 0,'0'0'638'0,"0"0"-367"16,0 0-8-16,0 0-25 16,0 0-136-16,0 0-69 0,0 0 12 15,0 71-14-15,0-40-17 16,3-4-14-16,-1 0-9 15,-2-6-147-15,-2-6-169 16,-14-7-405-16,-4-6-632 0</inkml:trace>
  <inkml:trace contextRef="#ctx0" brushRef="#br3" timeOffset="-75548.94">16473 6798 1817 0,'0'0'568'16,"0"0"-464"-16,0 0-49 0,0 0 89 15,0 0 13-15,0 0-32 16,0 0-23-16,-45 88-39 16,18-62-18-16,-2-2-26 15,0-4-7-15,0-2-4 16,6-4-8-16,2-8 0 15,13-4 2 1,0-2 7-16,8 0 9 16,0-10-17-16,8-4 7 15,13 0-1-15,8 0-7 16,8 4 0-16,-2 4 0 16,3 5 2-16,-5 1 28 15,-4 0 3-15,-4 1 10 0,-10 11-7 16,-11 4-17-16,2 4 1 15,-6 0-4-15,-6 6-5 16,-11 2 13-16,-10 0-6 16,-4 0-9-16,-2-2 0 0,-3-4-9 15,5-1 6-15,0-4 3 16,0-5-9-16,6-1 17 16,0-7 16-16,10-4 48 0,1 0 45 15,3-2 16-15,7-15 6 16,-3-5-148-16,0-6 0 15,7-5 0-15,-2-7 0 16,2-6 0-16,0-3 0 16,0-1 0-16,0-2 0 31,4 4 0-31,8 2 0 0,-10 5 0 16,0 4 0-16,-2 0 0 15,0 7 0-15,0 4 0 16,0 6 0-16,-4 3 0 15,-3 8 0-15,0 5 0 16,1 2 0-16,-3 2 0 0,-3 0 0 16,6 0 0-16,-3 8-14 15,9-1-605-15,0 2-271 16,0-7-1095-16</inkml:trace>
  <inkml:trace contextRef="#ctx0" brushRef="#br3" timeOffset="-75332.93">16451 6508 2183 0,'0'0'723'0,"0"0"-457"16,0 0-2-16,0 0 55 16,0 0-95-16,0 0-107 15,0 0-117-15,4 9 0 16,-4-3 0-16,0 3-11 0,0 5-88 15,0 6-138-15,0 18-243 16,0-3-311-16,0-1-839 0</inkml:trace>
  <inkml:trace contextRef="#ctx0" brushRef="#br3" timeOffset="-75133.38">16428 7453 753 0,'0'0'1711'16,"0"0"-1401"-16,0 0-118 16,0 0-12-16,0 0-50 31,0 0-72-31,0 0-34 16,7 12-24-16,-20-12-77 0,-8 0-235 15,6-10-504-15</inkml:trace>
  <inkml:trace contextRef="#ctx0" brushRef="#br3" timeOffset="-74748.94">15747 6960 1363 0,'0'0'697'0,"0"0"-372"15,0 0-1 1,0 0 24-16,0 0-86 16,0 0-85-16,-125 18-59 15,100-4-28-15,7 2-39 16,3 1-21-16,3 4-13 16,8-1-17-16,4 2-1 0,0-2-10 15,6-1 10-15,17-5 1 16,-1-6 15-16,7-7 3 15,5-1 7-15,-3 0 28 0,-2-14 22 16,-4-4-2-16,-8 0-25 16,-3-2-48-16,-10 0 0 15,-4 0 0-15,0 2 0 16,0 0 0-16,0 2 0 16,-6 4 0-16,-6 0 0 0,-5 1-212 15,-2 4-368-15,4-1-530 0</inkml:trace>
  <inkml:trace contextRef="#ctx0" brushRef="#br3" timeOffset="-74564.45">15855 6711 2215 0,'0'0'701'0,"0"0"-404"15,0 0-14-15,0 0-45 0,0 0-134 16,0 0-83-16,-131-14-21 16,89 26-187-16,6 4-447 15,7-6-816-15</inkml:trace>
  <inkml:trace contextRef="#ctx0" brushRef="#br3" timeOffset="-73064.13">13693 3631 33 0,'0'0'1312'15,"0"0"-809"-15,0 0-190 16,0 0-6-16,0 0-71 16,0 0-49-16,-20-90-49 0,36 83-52 15,9 0-50-15,10 7-21 16,7 0 11-16,10 7-11 15,-1 10 7-15,0 7 2 16,-8 5-18-16,-10 5 11 16,-16 4-16-16,-5 6 0 0,-12 7 14 31,0 12-14-31,-27 9 11 16,-2 4 2-16,-2 2-13 0,0-4-1 15,6-8 0 1,8-3 1-16,7-9 6 0,10-3-7 15,7-2 0-15,20-3 0 16,9-3 3-16,6-6 13 16,2 0-10-16,-3-4-5 0,-8 2 13 15,-4-1-13-15,-6 1 18 16,-12 4-19-16,-7 1 6 16,-4 6 11-16,0 3-11 15,0 1-6-15,-13 0 6 16,-1 2-6-16,-1 0 0 15,-1 3 0 1,1-2 1-16,3 3 6 16,8 2 8-16,4-1-3 15,0-1 23-15,20 0-17 16,9 0 1-16,9-2 28 16,-3 0-13-16,5-4-8 15,-11 0-1-15,-2-1-4 0,-11-1-3 16,-7-2-4-16,-9 2 2 15,0 3-4-15,-9-4-12 16,-9 1 11-16,-7-2-11 16,6 3 2-16,-4-2 10 0,7-1-11 15,3 1-1-15,7 1 0 16,-1 0 9-16,7 5-3 16,0-1-5-16,0 3 0 0,7 0 4 15,1 3-5-15,3-2 0 16,5 2 0-16,-5-2 1 15,1-3-1-15,-4 0 1 16,3-2 7-16,3 3 4 16,-5-2-3-16,-1 1 9 31,4 1 15-31,1-4 16 0,-1-3 2 16,-6-6 12-16,3-10-4 15,-5-6-59-15,-4-11 0 16,0-6 0-16,0-6 0 15,0-2 0-15,0 0 0 16,0 0 0-16,0-5 0 16,-15-28 0-16,1 3-54 0,-3-9-1131 0</inkml:trace>
  <inkml:trace contextRef="#ctx0" brushRef="#br0" timeOffset="-66298.3">13185 3792 1305 0,'0'0'541'0,"0"0"-40"16,0 0-18-16,0 0-154 0,0 0 8 15,0 0-69-15,0 0-100 16,-40 32-49-16,31-32-74 0,3 0-45 16,-2 0 0-16,6-8 0 15,2-3 0-15,0-5 0 16,0 2 0-16,16-2 0 31,-1 3 0-31,10 2 0 0,-2 3 0 16,-1 6 0-16,0 2 0 15,-4 0 0-15,-7 6 0 16,-5 10 0-16,-6 4 0 16,0 5 0-16,-19 5 0 15,-22-1 0-15,-14 4 0 16,-17-1 0-16,1-6 0 0,2-6 0 16,9-6 0-16,13-8 0 15,9-6 0-15,11-2 0 16,11-18 0-16,1-6 0 15,11-2 0-15,-3 2 0 16,5 6 0-16,2 8 0 16,0 4 0-16,0 5 0 0,0 3 0 15,0 0 0-15,0 0 0 16,0 1 0-16,-7 12 0 0,-2 6 0 16,-9 0 0-16,-6 4 0 15,-5-1 0-15,-7-1 0 16,0-6 0-16,7-3 0 31,2-6 0-31,12-4 0 0,2-2 0 16,4-3 0-16,0-20 0 15,5-9 0-15,-3-8 0 16,7-12 0-16,-3-10 0 16,1-8 0-16,2-3 0 15,-2 1 0-15,0 11 0 16,-3 15 0-16,3 17 0 0,2 12 0 15,0 12 0-15,0 5 0 16,0 0 0-16,0 8 0 16,7 11 0-16,9 5 0 15,6 13-14-15,2-9-684 16,-6-6-582-16</inkml:trace>
  <inkml:trace contextRef="#ctx0" brushRef="#br0" timeOffset="-66098.5">12908 3479 2464 0,'0'0'838'0,"0"0"-477"0,0 0 72 16,0 0-433-16,0 0 0 0,0 0 0 16,-60-105 0-16,39 103 0 15,-2 2 0-15,-2 0 0 16,5 10 0-16,-4 8 0 15,-5 12-219-15,0-5-503 16,9-7-544-16</inkml:trace>
  <inkml:trace contextRef="#ctx0" brushRef="#br0" timeOffset="-65576.11">12211 3435 2109 0,'0'0'699'16,"0"0"-334"-16,0 0 104 15,0 0-165-15,0 0-154 16,0 0-150-16,0 0 0 0,-18-17 0 16,18 24 0-16,0 10 0 15,0 6 0-15,0 5 0 16,0 4 0-16,5 6 0 0,-1 0 0 15,-2 4 0-15,7 3 0 16,-2-2 0-16,4 4 0 16,2-1 0-16,1-2 0 15,-1-3 0-15,1 0 0 16,-8-7 0-16,5-4 0 16,-1-2 0-1,-6-4 0-15,0-3 0 16,-2-3 0-16,3-2 0 15,-5 0 0-15,0-4 0 16,0-1 0-16,-9 2 0 16,-11-4 0-16,-7 0 0 15,0-3 0-15,-2-4 0 16,3-2 0-16,-1 0 0 0,11-7 0 16,1-8 0-16,3-5 0 0,6-6 0 15,4-6 0-15,2-3 0 16,0-1 0-16,0 0 0 15,10 6 0-15,4 3 0 16,-1 8 0-16,1 7 0 16,-12 3-897-16</inkml:trace>
  <inkml:trace contextRef="#ctx0" brushRef="#br0" timeOffset="-64776.2">11770 3684 2340 0,'0'0'702'15,"0"0"-533"-15,0 0 82 0,0 0 36 16,0 0-125 0,0 0-81-1,0 0-36-15,-83-27 14 0,72 18-59 16,4-1 0-16,7 1 0 15,0 1 0-15,0 2 0 16,7 4 0-16,6 2 0 16,8 0 0-16,0 12 0 15,-3 8 0-15,1 5 0 16,-11 1 0-16,-8-1 0 0,0 3 0 16,-16-2 0-16,-15-1 0 15,-11-3 0-15,-7-6 0 16,-4-4 0-16,1-6 0 15,7-4 0-15,10-2 0 16,6 0 0-16,9-12 0 16,4-3 0-1,3 4 0-15,11 3 0 16,0 6 0-16,2 2 0 16,0 2 0-16,0 23 0 15,4 4 0-15,5 9 0 16,-5 2 0-16,-4 3 0 0,0-7 0 15,0-2 0 1,-4-8 0-16,-7-6 0 0,-1-9 0 0,6-4 0 16,-3-7 0-16,5 0 0 15,-8-8 0-15,-1-14 0 16,-7-9 0-16,-3-4 0 16,2-3 0-16,-6-3 0 15,4 7 0-15,1 6 0 16,7 12 0-16,6 6 0 0,-1 10 0 15,8 0 0-15,2 8 0 16,-6 15 0-16,-1 9 0 16,-2 3 0-16,-2 2 0 15,-2 0 0-15,-3-1 0 16,-11 1 0-16,2-11-93 0,6-10-963 16</inkml:trace>
  <inkml:trace contextRef="#ctx0" brushRef="#br0" timeOffset="-64013.2">10615 4264 1607 0,'0'0'1388'0,"0"0"-1188"0,0 0-114 16,0 0 210-16,0 0-23 15,0-130-27 1,0 88-246-16,0-8 0 16,7-8 0-16,1-5 0 15,8-2 0-15,-3 2 0 16,-1 8 0-16,-3 8 0 16,-1 11 0-16,-1 10 0 15,-3 10 0-15,-1 7 0 16,-3 4 0-16,0 3 0 15,0 2 0-15,7 0 0 0,-1 0 0 16,7 0 0-16,5 7 0 16,9 2 0-16,2 2 0 15,0-2 0-15,-4 1 0 0,-8 0 0 16,-1-1 0 0,-7-1 0-16,-7-2 0 0,-2 2 0 15,0 1 0-15,-2 6 0 16,-21 2 0-16,-6 5 0 0,-6 9 0 15,-14 1 0-15,2 4 0 16,-9-2 0-16,8-2 0 16,3-6 0-16,7-4 0 15,9-10 0-15,11-5 0 16,7-7 0-16,0 0 0 31,6-12 0-31,-4-14 0 0,1-11 0 16,-6-4 0-16,1-6 0 15,-1 1 0-15,3 1 0 16,0 9 0-16,5 10 0 16,-2 11 0-16,6 6 0 15,2 5 0-15,0 4 0 16,0 0 0-16,0 0 0 0,0 18 0 16,0 9 0-16,0 9 0 15,-6 7 0-15,-3 5 0 16,-7 3 0-16,-9 0 0 15,-4-2 0-15,0-1 0 16,-4-2 0-16,-5-7 0 0,9-8 0 31,0-8 0-31,10-9 0 0,1-5 0 16,7-6 0 0,3-3 0-16,2 0 0 0,6-11 0 15,0-8-497-15,0-5-601 0</inkml:trace>
  <inkml:trace contextRef="#ctx0" brushRef="#br0" timeOffset="-63828.21">10194 3762 1759 0,'0'0'813'0,"0"0"-483"16,0 0 43-16,0 0 142 15,0 0-318-15,0 0-134 16,0 0-46-16,8 69-16 0,-3-26 9 15,-1 1-10-15,-2 0-45 16,-2 2-128-16,3-9-317 16,-3-14-339-16</inkml:trace>
  <inkml:trace contextRef="#ctx0" brushRef="#br0" timeOffset="-63628.77">10452 3439 2492 0,'0'0'793'16,"0"0"-462"-16,0 0 5 15,0 0-192-15,0 0-144 16,0 0 0-16,0 0 0 0,0-55 0 16,0 55 0-16,-7 12-45 15,-22 17-419-15,-2-5-322 16,-9-5-695-16</inkml:trace>
  <inkml:trace contextRef="#ctx0" brushRef="#br0" timeOffset="-63313.39">9808 3573 2408 0,'0'0'675'16,"0"0"-365"-16,0 0-5 15,0 0-143-15,0 0-119 0,0 0 23 16,64 133 0-16,-37-77-5 16,-4 4-61-16,-10 2 0 15,-7-2 0-15,-6-2 0 16,-4-5 0-16,-23-12 0 0,-11-6 0 16,1-13 0-16,-11-8 0 15,4-8 0-15,9-6 0 16,-1 0 0-16,9-23 0 0,7-9 0 15,5-13 0-15,3-12 0 16,12-9 0-16,9-28 0 16,20 13-460-16,2 15-814 0</inkml:trace>
  <inkml:trace contextRef="#ctx0" brushRef="#br0" timeOffset="-62975.44">9029 3928 2392 0,'0'0'542'0,"0"0"-423"16,0 0 51-16,0 0 113 15,0 0-66-15,0 0-151 0,0 0-25 16,-2 97 11-16,25-51-29 16,-5-3-5-16,-3-4-18 15,-3-10-11-15,-8-6-98 16,-4-15-133-16,0-4-126 31,-14-4-382-31</inkml:trace>
  <inkml:trace contextRef="#ctx0" brushRef="#br0" timeOffset="-62029">8977 3244 2186 0,'0'0'650'15,"0"0"-427"-15,0 0 64 16,0 0 40-16,0 0-103 16,0 0-106-16,0 0-37 15,-52-50-81-15,50 73 0 0,2 6 0 16,0 7 0-16,0 6 0 31,4 1 0-31,10-3 0 0,-3-5 0 16,-2-2 0-16,-1-6 0 15,0-2 0-15,-2-6 0 16,-4 1 0-16,3-5 0 16,-5-1 0-16,0 3 0 15,-5-2 0-15,-24 3 0 16,-8 7 0-16,-19 3 0 0,-13 1 0 16,-14 6 0-16,-8-1 0 15,-1-2 0-15,5-6 0 16,10-5 0-16,7-8 0 15,14-12 0-15,16-1 0 16,11-5 0-16,14-16 0 16,10-5 0-16,5-4 0 0,0-2 0 31,20 0 0-31,7 2 0 16,9 6 0-16,-1 5 0 15,2 4 0-15,-6 8 0 16,-10 4 0-16,2 3 0 0,-10 0 0 15,-8 5 0-15,-5 8 0 16,0 8 0-16,-27 3 0 0,-4 2 0 16,-16-1 0-1,-5 1 0-15,-3-6 0 0,8-3 0 16,5-9 0-16,9-8 0 16,8 0 0-16,5-8 0 15,-1-14 0-15,8-11 0 16,-2-4 0-16,-3-5 0 0,2-5 0 15,-1 1 0-15,3 6 0 16,3 8 0-16,2 9 0 16,5 11 0-16,4 5 0 15,0 7 0-15,0 0 0 16,0 0 0-16,2 16 0 16,11 8 0-1,3 10 0-15,-1 8 0 16,6 4 0-16,-4 7 0 15,-1-2 0-15,-3 4 0 16,1-3 0-16,-8-2 0 16,3 1 0-16,-5-6 0 0,-4 0 0 15,0-7 0-15,0-4 0 16,-17-6 0-16,-8-6 0 16,1-7 0-16,-5-2 0 15,0-8 0-15,-5-5 0 0,7 0 0 16,-2 0 0-16,0-13 0 15,0-10 0-15,6-7 0 16,0-5 0-16,3-7 0 16,9-1 0-16,9 3 0 0,2 1 0 15,17 4 0-15,55-9-3 32,-5 8-690-32,-1 0-442 0</inkml:trace>
  <inkml:trace contextRef="#ctx0" brushRef="#br0" timeOffset="-61744.38">8642 3449 1883 0,'0'0'681'15,"0"0"-368"-15,0 0 165 0,0 0-159 16,0 0-95-16,-14-104-89 0,-1 75-72 15,-1 4-63 1,-1-2 0-16,-1 5 0 0,3 6 0 16,3 7 0-16,1 9 0 15,-1 0 0-15,-1 15 0 16,5 21 0-16,-8 9-20 31,-2 5-167-31,-16 17-163 0,3-16-256 16,3-11-393-16</inkml:trace>
  <inkml:trace contextRef="#ctx0" brushRef="#br0" timeOffset="-61513.61">8749 2810 1101 0,'0'0'1534'0,"0"0"-1035"15,0 0-249-15,0 0 28 16,0 0-98-16,0 0-108 0,0 0 15 16,-129 121 8-16,79-56-95 15,0 1 0-15,-4-1 0 16,-4-1 0-16,-23 11 0 0,21-15-273 16,5-14-702-16</inkml:trace>
  <inkml:trace contextRef="#ctx0" brushRef="#br0" timeOffset="-61097.76">7287 3618 195 0,'0'0'1778'16,"0"0"-1211"-16,0 0-267 15,-9-104 65-15,9 90 6 16,0 7-92-16,0 7-38 0,0 0-241 16,0 7 0-16,11 22 0 15,5 11 0-15,-1 12 0 16,3 4 0-16,-3 5 0 0,-1-3 0 16,-3-4 0-16,-2-6 0 15,0-8 0-15,-2-8 0 16,-5-10 0-16,-2-10-131 15,0-8-368-15,0-4-342 0</inkml:trace>
  <inkml:trace contextRef="#ctx0" brushRef="#br0" timeOffset="-59913.39">6821 4145 2335 0,'0'0'740'0,"0"0"-408"16,0 0 129-16,0 0-233 15,0 0-228-15,0 0 0 16,0 0 0-16,-4-90 0 0,4 58 0 16,0-7 0-16,0-4 0 15,8-9 0-15,5-3 0 16,3-5 0-16,-3-1 0 15,8 5 0-15,-6 6 0 0,-3 9 0 16,-4 9 0-16,-1 12 0 16,-3 8 0-16,-4 7 0 31,3 3 0-31,-3 0 0 0,2 0 0 16,-2 2 0-16,0 0 0 15,7 0 0-15,-1 0 0 16,3 0 0-16,3 0 0 15,3 4 0-15,3 6 0 16,1-1 0-16,2 4 0 16,-1 1 0-16,0-4 0 15,-4-1 0-15,-1 0 0 16,-3-1 0-16,-6-2 0 0,-2-2 0 16,-4 1 0-16,0 0 0 15,0 2 0-15,0 1 0 16,-13 5 0-16,-20 7 0 0,-14 6 0 15,-18 4 0-15,-8 4 0 16,-10 1 0-16,1-3 0 16,6-6 0-16,9-8 0 15,14-8 0-15,12-10 0 0,12 0 0 16,5-6 0-16,10-14 0 16,4-3 0-16,3 1 0 15,2-1 0-15,1 0 0 16,4 4 0-16,0 0 0 31,0 2 0-31,0 4 0 0,0 4 0 16,0 0 0-16,0 6 0 15,0-2 0-15,-3 1 0 16,1-2 0-16,-2 2 0 16,2-2 0-16,-5-1 0 15,3 2 0-15,-6-1 0 16,6 3 0-16,0-2 0 0,-3 3 0 15,5 2 0-15,0 0 0 16,-8 0 0-16,4 0 0 16,-7 15 0-16,-3 2 0 15,-7 4 0-15,6 2 0 0,-1 0 0 16,1-2 0 0,5 0 0-1,5-2 0-15,7 2 0 16,0-3 0-16,0 0 0 0,7-2 0 15,5 0 0-15,-2-4 0 16,1-2 0-16,-1-3 0 16,-4 2 0-16,1-4 0 15,-3 2 0-15,-2-3 0 16,-2 0 0-16,0 1 0 0,0 2 0 16,0-2 0-16,-6 6 0 15,-15 3 0-15,-8 0 0 16,-4 0 0-16,-7 2 0 15,-2-2 0-15,-3-4 0 16,1-1 0-16,1-7 0 16,5-2 0-16,7 0 0 0,6-11 0 31,3-10 0-31,5-2 0 16,6-5 0-16,3 2 0 15,8-2 0-15,0 0 0 16,0 2 0-16,25-1 0 0,4 5 0 15,9 3 0-15,3 0 0 16,3 6 0-16,3 4 0 0,-3 4 0 16,-1 5 0-1,-5 0 0-15,-3 0-291 0,15 14-318 16,-13 4-157-16,-3-3-377 0</inkml:trace>
  <inkml:trace contextRef="#ctx0" brushRef="#br0" timeOffset="-59729.13">6560 4203 1309 0,'0'0'887'15,"0"0"-281"-15,0 0-71 16,0 0-192-16,0 0-124 16,0 0-109-1,0 0-79-15,-11 0-31 16,-3 0-69-16,-11 0-211 15,6 0-362-15,-1 0-510 0</inkml:trace>
  <inkml:trace contextRef="#ctx0" brushRef="#br0" timeOffset="-59560.64">6252 4299 383 0,'0'0'1670'0,"0"0"-923"0,0 0-218 16,0 0-59-16,0 0-173 15,-129 20-297-15,96-14 0 16,2 2 0-16,4-2 0 16,2-3-3-16,7-3-463 0,5 0-553 0</inkml:trace>
  <inkml:trace contextRef="#ctx0" brushRef="#br0" timeOffset="-58613.15">5414 3398 1543 0,'0'0'936'0,"0"0"-698"0,0 0-15 16,0 0 255-16,0 0-214 15,0 0-92-15,0 0-32 16,-11-2-38-16,-7 2-102 31,-6 9 0-31,-5 7 0 0,-2 2 0 16,2 2 0-16,6 0 0 15,9 0 0-15,14-2-21 16,0-1-9-16,19 0-11 16,14-5-20-16,12-6 43 15,1-2 18-15,-1-4 8 16,-7 0 9-16,-9 0-16 0,-14 0 9 16,-5 0 11-16,-10 0-3 15,0 0 13-15,0 0-17 16,0 0-8-16,-12 0-5 15,-5 12 0-15,-10 4-1 16,-4 7 0-16,-3 3 2 16,1 5-3-16,4 4 2 0,4-2-1 15,5 0 0-15,7-5-8 16,9-7 7-16,4-4-8 16,0-7-13-16,6-5 22 0,17-5 0 15,6 0 12-15,-1 0 18 16,3-12-7-16,-4 1-7 31,-5-4-16-31,-1 6 0 0,-13 0 0 16,1 4 0-16,-7 3 0 15,-2 0 0-15,0 2 0 16,0 0 0-16,0 0 0 16,-4 0 0-16,-16 4 0 15,-9 10 0-15,-9 4 0 16,-11 2 0-16,2 1 0 0,-7 2 0 15,8 0 0-15,4-6 0 16,6-2 0-16,12-8 0 16,6-5 0-16,7-2 0 15,1 0 0-15,4-2 0 0,-1-12 0 16,1-6 0-16,-2-4 0 31,-2-8 0-31,-1-4 0 16,-5-10 0-16,1-4 0 15,-4-4 0-15,1-3 0 16,3 3 0-16,4 4 0 0,2 6 0 16,4 7 0-16,1 13 0 15,4 9 0-15,-2 4 0 16,2 8 0-16,-2 1 0 0,2 2 0 16,-2 0 0-16,2 0 0 15,-3 0 0-15,-3 16 0 16,-4 6-618-16,0-2-398 0</inkml:trace>
  <inkml:trace contextRef="#ctx0" brushRef="#br0" timeOffset="-57874.76">4685 3712 2328 0,'0'0'583'16,"0"0"-353"-16,0 0 52 0,0 0-108 16,0 0-99-16,0 0-30 0,0 0 13 15,-22 58-11 1,6-43-13-16,-1 0 20 0,-6-1-18 16,3-4-12-16,-3-3-4 15,4 0-19-15,3-7 12 16,1 0 14-16,1 0 38 0,1-18-65 15,-1-10 0-15,3-8 0 16,-2-11 0-16,2-5 0 16,0-4 0-16,-1 4 0 15,3 2 0-15,3 10 0 16,2 11 0-16,1 8 0 31,3 10 0-31,0 5 0 0,0 6 0 16,0 0 0-16,0 0 0 15,0 17 0-15,13 6 0 16,1 10 0-16,1 1 0 16,-6 4 0-16,-7 0 0 15,-2-1 0-15,-4-4 0 16,-20-2 0-16,-10-4 0 0,-6 0 0 16,0-8 0-16,3-2 0 15,4-8 0-15,10-2 0 0,9-4 0 16,12 0 0-1,2 1 0-15,0 2 0 0,11 6 0 16,9 3 0-16,0 6 0 16,-3 1 0-1,-3-1 0-15,-9-1 0 16,-5 1 0-16,0-3 0 16,-19 1 0-16,-12 1 0 15,-9-3 0-15,-6-1 0 16,-1-4 0-16,0-3 0 15,7-9 0-15,4 0 0 16,7-4 0-16,7-19 0 0,2-7 0 16,4-8 0-16,3 1 0 15,9-6 0-15,4 2 0 16,0 5 0-16,19 3 0 16,17 2 0-16,13 9 0 15,14 8-207-15,30 10-400 16,-12 4-271-16,-10 0-1353 0</inkml:trace>
  <inkml:trace contextRef="#ctx0" brushRef="#br0" timeOffset="-57674.51">4875 4180 542 0,'0'0'2172'16,"0"0"-1454"-16,0 0-254 15,0 0-264-15,0 0-200 16,0 0 0-16,0 0 0 16,-18 0 0-16,0 0 0 15,-6 0 0-15,-17 0-267 16,8 0-663-16,-1 0-819 0</inkml:trace>
  <inkml:trace contextRef="#ctx0" brushRef="#br0" timeOffset="-57511.71">4364 4351 637 0,'0'0'1851'15,"0"0"-1084"-15,0 0-262 16,0 0-169-16,-116 12-336 16,85-8 0-16,2 0 0 0,4 2 0 15,10-2 0-15,8 1-794 16,7-5-1482-16</inkml:trace>
  <inkml:trace contextRef="#ctx0" brushRef="#br0" timeOffset="-56757.82">5191 4696 1393 0,'0'0'534'31,"0"0"-51"-31,0 0 20 0,0 0-141 16,0 0-44-16,0 0-56 16,0 0-21-16,-35-78-241 15,35 78 0-15,0 14 0 16,0 20 0-16,0 12 0 15,0 17 0-15,0 15 0 0,4 19 0 16,7 26 0-16,7 20 0 16,0 4 0-16,6-6 0 15,-4-28 0-15,-1-30 0 16,-4-13 0-16,1-12 0 0,1 17 0 16,1 7 0-16,5 11 0 15,-6-5 0-15,-3-2 0 16,-1-8 0-16,-2-5 0 0,1-11 0 15,-2-12 0-15,-1-12 0 16,-2-13 0-16,-2-11 0 16,-3-5 0-16,-2-6 0 31,0-3 0-31,0 0 0 0,0-5 0 16,0-11 0-16,-9-6 0 15,-34-19 0-15,8 4 0 16,-12-1-646-16</inkml:trace>
  <inkml:trace contextRef="#ctx0" brushRef="#br0" timeOffset="-56072.78">2666 4886 814 0,'0'0'411'0,"0"0"132"16,0 0-71-16,0 0-137 0,0 0-41 31,0 0-25-31,0 0-59 0,-19-67-69 0,19 67-72 0,0 17-33 16,7 15 88-16,11 13 11 15,3 13-9-15,0 12-9 16,4 27-117-16,2 29 0 31,2 28 0-31,2 2 0 0,2-9 0 16,1-19 0-16,-1-24 0 15,-6-11 0-15,-5-17 0 16,-3-16 0-16,-6-4 0 16,1 6 0-16,1 5 0 15,1-2 0-15,-3-11 0 16,-5-11 0-16,-1-13 0 0,-2-8 0 16,-3-11 0-16,-2-4 0 15,0-5 0-15,0-2 0 16,0 0 0-16,0 0 0 15,0 0 0-15,-7-12 0 16,-6-8 0-16,-5-26 0 16,5 2-219-1,2-5-1195-15</inkml:trace>
  <inkml:trace contextRef="#ctx0" brushRef="#br0" timeOffset="-55410.01">5769 4787 700 0,'0'0'1259'0,"0"0"-659"16,0 0-241-16,0 0 105 16,0 0-213-1,0 0-61-15,0 0 5 16,-21 4-117-16,-3 7-78 16,-12 1 0-16,-8 2 0 15,-10 0 0-15,-2-1 0 16,6-1 0-16,2-5 0 15,17 0 0-15,9-4 0 16,11-1 0-16,4-2 0 0,7 0 0 16,0 0 0-16,0 0 0 15,0 0 0-15,11-2 0 16,20-15-89-16,3 0-529 0,-3 1-494 16</inkml:trace>
  <inkml:trace contextRef="#ctx0" brushRef="#br0" timeOffset="-55109.86">5550 4648 2105 0,'0'0'620'15,"0"0"-239"-15,0 0 203 16,0 0-178-16,0 0-406 31,0 0 0-31,0 0 0 0,0 36 0 16,0 0 0-16,5 8 0 15,-1 6 0-15,-2 3 0 16,2-6 0-16,2 0 0 16,-4-8 0-16,0-5 0 15,0-11 0-15,-2-7 0 16,2-6 0-16,-2-6 0 0,0-2 0 16,0-2 0-16,0 0 0 15,0 0 0-15,0 0 0 16,0-6-24-16,0 2-907 0</inkml:trace>
  <inkml:trace contextRef="#ctx0" brushRef="#br0" timeOffset="-54792.07">5974 5516 2141 0,'0'0'617'15,"0"0"-273"-15,0 0 194 16,0 0-223-16,0 0-174 16,0 0-141-16,0 0 0 15,-96-5 0-15,49 7 0 16,-5 5 0-16,8 1 0 0,4-2 0 31,11-2 0-31,9 0 0 16,9-4 0-16,9 0 0 15,2 0 0-15,0 0 0 16,2-8-147-16,11-8-605 0,5 0-404 0</inkml:trace>
  <inkml:trace contextRef="#ctx0" brushRef="#br0" timeOffset="-54525.98">5789 5342 894 0,'0'0'1559'0,"0"0"-1182"16,0 0-1-16,0 0 190 15,0 0-242-15,0 0-324 16,0 0 0-16,0 30 0 0,6 2 0 16,1 8 0-16,5 2 0 15,-4 2 0-15,1-1 0 16,-3-6 0-16,4-6 0 15,-6-8 0-15,3-5 0 16,-5-5 0-16,-2-5 0 31,2-4 0-31,-2-4 0 0,0 0 0 16,0 0 0-16,0 0 0 16,-6 0 0-16,-13 2-455 15,4 4-853-15</inkml:trace>
  <inkml:trace contextRef="#ctx0" brushRef="#br0" timeOffset="-54157.09">6215 6224 1888 0,'0'0'613'0,"0"0"-443"15,0 0 82-15,0 0 121 16,0 0-70-16,0 0-38 16,0 0-33-16,-79 8-232 15,44 0 0-15,-3-2 0 0,-3-2 0 16,10 0 0-16,2-4 0 15,8 0 0-15,2 0 0 16,13 0 0-16,-1-4 0 16,5-6 0-16,0-1-248 15,2-8-245-15,2 5-159 16,9 4-348-16</inkml:trace>
  <inkml:trace contextRef="#ctx0" brushRef="#br0" timeOffset="-53957.78">6049 6171 1315 0,'0'0'656'0,"0"0"-454"0,0 0 180 16,0 0 84-16,0 0-169 31,0 0 17-31,27 113-51 0,-13-83-62 16,-1-2-201-16,0-2 0 16,-1-3 0-16,-6-5 0 15,1-9 0-15,-5 0 0 16,-2-8 0-16,0-1 0 15,0 0 0-15,0 0 0 16,-29-14-29-16,-5-5-740 0,-5-8-849 0</inkml:trace>
  <inkml:trace contextRef="#ctx0" brushRef="#br0" timeOffset="-53295.02">2280 5027 1610 0,'0'0'687'0,"0"0"-176"0,0 0-12 0,0 0-144 16,0 0-82-16,0 0-112 15,0 0-161-15,-31 2 0 16,6 6 0-16,-4 4 0 16,-4-2 0-16,-1 0 0 15,3-1 0-15,4-4 0 16,12 1 0-16,3-3 0 0,8-3 0 15,4 0 0-15,0 0 0 16,0 0 0-16,0 0 0 16,0 0 0-16,4 0-285 15,30 9-357-15,-5-3 20 16,2 0-403-16</inkml:trace>
  <inkml:trace contextRef="#ctx0" brushRef="#br0" timeOffset="-53011.15">2323 5508 1512 0,'0'0'768'0,"0"0"-266"0,0 0-1 16,0 0-147-16,0 0-78 15,0 0-93-15,-118 40-183 16,86-31 0-16,3-4 0 15,5 4 0-15,5-6 0 16,9 1 0-16,3-4 0 16,5 3 0-1,2-3 0-15,0 0 0 16,0 0 0-16,0 2 0 16,0 1-35-16,0 10-537 15,2-2-268-15,5 1-1151 0</inkml:trace>
  <inkml:trace contextRef="#ctx0" brushRef="#br0" timeOffset="-52658.39">2693 6461 1026 0,'0'0'1287'15,"0"0"-1014"-15,0 0-24 0,0 0 128 16,0 0-76-16,0 0-103 15,0 0-71-15,-133 46-76 16,102-36-27-16,4-2-21 16,8-1-2-16,7 0-2 15,8-1-61-15,2 0-106 16,2 6-123-16,0-4-261 0,0-1-411 0</inkml:trace>
  <inkml:trace contextRef="#ctx0" brushRef="#br0" timeOffset="-52427.19">2859 7042 886 0,'0'0'1825'0,"0"0"-1487"15,0 0-43 1,0 0 69-16,0 0-125 0,0 0-90 15,-145 12-149-15,101-4 0 16,4-1 0-16,4-2 0 0,10-2-32 16,12-3-175-16,10-8-349 15,4-13-773-15</inkml:trace>
  <inkml:trace contextRef="#ctx0" brushRef="#br0" timeOffset="-51442.89">4984 4788 1200 0,'0'0'337'16,"0"0"-69"-16,0 0 238 16,0 0-155-16,0 0-56 15,0 0-70-15,-163 33-44 0,97-21-18 16,-13 4-31-16,-8 0-42 15,-9 3 0-15,-4 1-31 0,-3 1-10 16,-3-4 10-16,-2 2-29 16,-16-1 0-16,15-4 1 15,-3-2-31-15,5-2 0 16,21-5 0-16,-9 0 0 31,13-3 0-31,13-2 0 0,8 2 0 16,11-2 0-16,9 0 0 15,8 0 0-15,9 0 0 16,6 0 0-16,5 0 0 16,1 0 0-16,5-6 0 15,1-2 0-15,4 1 0 16,2-2 0-16,0 1 0 0,0-2 0 16,8-2 0-16,17 0 0 15,4-4 0-15,5 0-14 16,1 0-19-16,-4 2 22 15,-6 3 11-15,-10 4 1 16,-5 2 14-16,-8 4-15 0,-2 1 1 31,0 0-1-31,0 0-18 16,-12 8 18-16,-13 12 11 0,-6 2-1 16,-7 6 7-16,1 2-17 15,3-1-1-15,12 2 1 16,11-1 0-16,11 0 4 15,0-5 14-15,15-4-18 16,14-3 0-16,7-4 0 0,2-4 0 16,29 1-140-16,-11-3-479 15,-3-6-457-15</inkml:trace>
  <inkml:trace contextRef="#ctx0" brushRef="#br0" timeOffset="-50575.67">5189 5434 1328 0,'0'0'705'0,"0"0"-511"15,0 0-20-15,0 0 53 16,0 0-65-16,-176 30-36 15,74-10-2-15,-31 9-18 16,-27 4 23-16,-9-1-15 0,12-2-39 16,8-7-9-16,18-8-6 15,-3-4-24-15,4 0-6 0,4-1-18 16,23-1 0-16,23 1-11 16,22-4-1-16,11 0 6 15,2-3-5-15,3 2 0 16,7-3 8-16,12-2-9 0,10 0 17 15,6 0 7-15,3 0-14 16,1-4 19-16,1-2-5 16,2 1 0-16,0 0 0 15,0-2-18-15,0 0 4 16,0-1-2-16,9-1-7 31,3 2-1-31,-4-1 7 0,5 1-7 16,-5 3 8-16,-4 4-7 15,-2-1 7-15,-2 1-7 16,0 0-1-16,0 0 7 16,0 0-7-16,-6 0 0 15,-8 1 10-15,-1 7-9 16,3 3 0-16,3-1-1 0,7 4-5 16,2 4 5-16,2 1 8 15,21 4 7-15,8-1 7 0,5 0-20 16,6-2 8-16,0-1-10 15,5-5-27-15,18-2-246 16,-12-1-565-16,-6-5-1765 0</inkml:trace>
  <inkml:trace contextRef="#ctx0" brushRef="#br0" timeOffset="-49757.96">5434 6389 1595 0,'0'0'504'16,"0"0"-408"-16,0 0 118 16,-154 18-5-16,74-7-34 15,-27 8-31-15,-27 6-38 16,-24 1 3-16,-4 1-28 0,27-10-3 16,33-8-6-16,31-5-29 15,-1-4 11-15,-28 0-12 16,2 0-13-16,-14 0 4 15,6 0-26-15,21 1 1 16,0 4-8-16,16-1 1 0,18 0-1 31,13-4 5-31,11 0-4 16,7 0 9-16,5 0-9 16,-1 0 5-16,3 0-6 15,1 0 8-15,5 0-8 0,3 0 0 16,4 0 1-16,0 0 27 15,0-2-11-15,7-6-17 16,11-2-7-16,9-2-23 0,4-2 4 16,4-2-26-16,3 0 23 15,-5 0 28-15,-1 1 2 16,-10 4 4-16,-9 2 2 16,-3 6-6-16,-10 3 13 15,0 0 1-15,0 0-5 16,-16 0 4-16,-9 8-14 0,-8 7 6 15,-1 4 5-15,-1 2-11 16,6 4 16-16,6 3-7 16,10 2-1-16,11 1 17 15,2-2-10-15,13 0 14 16,16-6 13-16,4-5-32 16,17-6-10-1,-10-6-138-15,-9-6-812 0</inkml:trace>
  <inkml:trace contextRef="#ctx0" brushRef="#br1" timeOffset="-39203.99">4687 5522 2070 0,'0'0'659'15,"0"0"-348"-15,0 0 12 0,0 0-122 16,0 0-113-16,0 0-20 16,-48-9-37-16,29 9-20 15,6 9 11-15,-3 1-21 16,12 3 0-16,0 1-1 15,4-2-8-15,0-2 7 16,8 0 2-16,13-5 0 0,1-1 29 31,0-4-6-31,-2 0 9 16,-4 0 16-16,-5-4 5 16,-4-4 35-16,-7-4-51 15,0 0-38-15,0 2 0 0,-9 1 0 16,-9 1 0-1,-4 3 0-15,-3 5 0 0,1 0 0 16,3 0 0-16,6 9 0 16,6 0 0-16,6 1 0 0,3-4 0 15,0-3 0-15,0-1 0 16,0-2 0-16,0 0 0 16,0 0 0-16,0 0 0 15,0-2 0-15,0-5 0 0,-8-1 0 16,-1 4 0-16,1 0 0 15,-2 4 0-15,-1 2-126 16,3 14-420-16,0 3-535 0</inkml:trace>
  <inkml:trace contextRef="#ctx0" brushRef="#br1" timeOffset="-38268.29">4799 5913 1894 0,'0'0'670'15,"0"0"-302"-15,0 0 109 16,0 0-222-16,0 0-95 16,0 0-34-16,0 0-33 15,-52-44-40-15,37 44-53 31,-3 0 0-31,1 0 0 0,-2 5 0 16,2 7 0-16,-1 2 0 16,2 2 0-16,5 0 0 15,2 3 0-15,3 4 0 0,3 0 0 16,3 0 0-16,0-2 0 16,0 0 0-16,3-4 0 15,8-2 0-15,2-5 0 16,3-4 0-16,4-3 0 15,0 0 0-15,2-3 0 16,3 0 0-16,-6 0 0 0,2-6 0 16,-5-8 0-1,-1 0 0-15,-4-4 0 0,-2 0 0 32,-2-3 0-32,-5 2 0 0,-2-2 0 15,0-1 0-15,0 0 0 16,0 4 0-16,-7 0 0 15,3 6 0-15,0 5 0 16,1 4 0-16,3 1 0 16,0 2 0-16,0 0 0 15,0 0 0-15,0 0 0 0,0 0 0 16,0 2 0-16,0 8 0 16,0 2 0-16,7 4 0 15,2 0 0-15,1 2 0 16,0 2 0-16,1-2 0 15,2 3 0-15,-1-6 0 16,-4-1 0-16,3 0 0 0,-4-4 0 16,2 1 0-16,-5-2 0 15,5 0 0-15,-2-1 0 16,0-1 0-16,-3 0 0 0,1 0 0 16,-3 0 0-1,0-3 0-15,-2-2 0 0,2 0 0 31,-2-2 0-31,0 2 0 0,0-2 0 16,0 0 0-16,0 0 0 16,0 0 0-16,0 0 0 15,0 0 0-15,0 0 0 16,0 0 0-16,-13 0 0 16,-5 0-59-16,-6-9-954 0</inkml:trace>
  <inkml:trace contextRef="#ctx0" brushRef="#br1" timeOffset="-36535">3781 6546 1328 0,'0'0'875'0,"0"0"-314"16,0 0-82 0,0 0-154-16,0 0-54 15,0 0-85-15,0 0-115 16,-4-12-71-16,-2 12 0 16,-5 0 0-16,-7 0 0 15,1 12 0-15,-6 5 0 16,5 1 0-16,5 2 0 0,9 0 0 15,4 2 0-15,0-3 0 16,15-4 0-16,7-3 0 16,3-6 0-16,0-4 0 0,-2-2 0 15,-2 0 0-15,-1-10 0 16,-5-4 0-16,-5-2 0 16,-4 0 0-16,-3 0 0 15,-3 2 0-15,0 2 0 0,0 2 0 16,-14-1 0-16,-4 8 0 15,0 3 0-15,-3 0 0 16,2 0 0-16,5 12 0 16,6 5 0-16,6 3 0 15,2-3 0-15,0-1 0 16,6-3 0 0,6-8 0-16,-3-1 0 15,-3-4 0-15,-2 0 0 16,-4-2 0-16,0-10 0 15,0-3 0-15,0 1 0 16,-10 3 0-16,-3-1 0 16,-6 3 0-16,9 2 0 0,-4 2 0 15,3 5 0-15,-3 0 0 16,-3 15-215-16,1 7-755 16,-2-1-1503-16</inkml:trace>
  <inkml:trace contextRef="#ctx0" brushRef="#br1" timeOffset="-35750.53">3738 7025 892 0,'0'0'1004'0,"0"0"-483"16,0 0-8-16,0 0-61 15,0 0-158-15,0 0-64 0,0 0-40 16,0-67-190-16,0 69 0 15,0 17 0-15,0 10 0 16,6 8 0-16,2 4 0 0,-2 5 0 16,-4-1 0-16,3-1 0 15,-3-4 0-15,-2-5 0 32,2-3 0-32,0-7 0 0,0-4 0 15,0-9 0-15,0-5 0 16,-2-3 0-16,4-4 0 15,-4 0 0-15,2 0 0 16,0-6 0-16,0-8 0 16,5-6 0-16,-1-6 0 15,6 0 0-15,3-4 0 0,1 0 0 16,1 4 0-16,1 2 0 16,0 4 0-16,-2 8 0 15,-1 6 0-15,-1 3 0 16,-1 3 0-16,3 0 0 15,-3 0 0-15,1 5 0 0,1 7 0 32,-1 2 0-32,-1 4 0 15,0 1 0-15,-2 2 0 16,0-1 0-16,-4-1 0 16,-2 2 0-16,-5-5 0 0,0 0 0 15,-2-4 0-15,-14 1 0 16,-7-2 0-16,-4-1 0 15,0 0 0-15,2-2 0 16,0-1 0-16,4-4 0 0,6-1 0 16,1-2 0-16,1 0 0 15,2 0 0-15,2 0 0 16,-2 0 0-16,2 0 0 16,0-5 0-16,-2-4 0 15,-5-7 0-15,1 2-90 0,1-4-1126 0</inkml:trace>
  <inkml:trace contextRef="#ctx0" brushRef="#br1" timeOffset="-33867.92">13448 5124 1400 0,'0'0'680'0,"0"0"-211"15,0 0-208-15,0 0-6 16,0 0-54-16,0 0-29 16,-75-27-29-16,72 22-10 15,-2-4-32-15,5 1-29 0,0 2-14 16,0 0-40-16,8 0 14 15,5 4-17-15,5 0-15 16,-1 2 22-16,4 0-21 16,-6 2 16-16,-1 9 4 15,-6 2-20-15,-1 0 11 16,-7 2 0 0,0 2-12-16,-5-2 0 15,-15 3 0-15,-8-2 0 16,-6 0 0-16,-4 1 0 15,5-3 0-15,4-6 0 0,6-3 0 16,8-3 0 0,3-2 0-16,6 0 0 0,-3-2 0 15,3-10 0-15,-6-3 0 0,3-6 0 16,-4-2 0-16,4-6 0 16,-2 0 0-16,0-2 0 15,-3 1 0-15,8 0 0 16,-3 2 0-16,-3 2 0 15,6 4 0-15,-3 3 0 32,7 5 0-32,-2 6 0 0,-4 4 0 15,6 1 0-15,2 3 0 16,0 0 0-16,0 0 0 16,0 0 0-16,0 0 0 15,0 0 0-15,0 0 0 16,12 0-782-16,3 0-498 0</inkml:trace>
  <inkml:trace contextRef="#ctx0" brushRef="#br1" timeOffset="-33649.64">13566 4674 1857 0,'0'0'756'0,"0"0"-421"0,0 0-44 15,0 0-10 1,0 0-90-16,0 0-92 0,0 0-54 16,-95 46-18-16,59-32-27 15,7 1-8-15,0-1-91 32,-12 1-232-32,12-1-274 0,0-4-521 0</inkml:trace>
  <inkml:trace contextRef="#ctx0" brushRef="#br1" timeOffset="-33333.43">12827 5051 1776 0,'0'0'747'15,"0"0"-463"-15,0 0-24 16,0 0-17 0,0 0-53-16,0 0-32 15,0 0-38-15,-23 128-27 0,9-98-15 16,-1 1-44 0,-1-4 7-16,-1-1-20 0,-6-2-21 15,7-5 13-15,1-6-13 16,-1-2-12-16,3-5-46 15,2-4-55-15,-3-2-61 0,6 0-78 16,-3-8-242-16,1-4-319 0</inkml:trace>
  <inkml:trace contextRef="#ctx0" brushRef="#br1" timeOffset="-32649.37">12563 4766 1898 0,'0'0'708'15,"0"0"-416"-15,0 0 9 16,0 0-68 0,0 0-117-16,0 0-44 15,0 0-15-15,-16 12 37 0,3 2-1 16,-7 3-51-16,-2 0-15 15,-5-1-12-15,3 2-13 16,-1 1 7-16,0-6-9 16,10-1 1-16,1-3-1 15,12-4-1-15,2-2-10 16,0-1-1-16,0-2-18 0,14 0 18 16,5 2 8-16,8 0 4 15,2 1 25-15,-2-3-25 16,2 2 1-16,-6-2 6 15,-6 3-6-15,-3-1 20 16,-10 2 0 0,3 0-7-16,-5 0 6 15,-2 0-19-15,0 2-1 16,0 4 10-16,0 0-9 16,-11 4 23-16,-9 1 16 15,-9 2-20-15,-7 4-20 16,1-4 0-16,-8 3 0 15,-1-2 0-15,2 0 0 0,-1-1 0 16,5-6 0-16,7-1 0 16,6-4 0-16,5-3 0 15,5-3 0-15,-4 0 0 0,9 0 0 16,-3-11 0-16,1-3 0 16,3-2 0-16,1-2 0 15,0-2 0-15,6 0 0 16,0-1 0-16,2-2 0 0,0 0 0 15,0 4 0-15,4 0 0 16,4 4 0-16,0 0 0 16,3 4 0-16,3-1 0 15,3 3 0-15,4 0 0 32,16-3-23-32,-3 1-575 0,-5 1-347 0</inkml:trace>
  <inkml:trace contextRef="#ctx0" brushRef="#br1" timeOffset="-32418.34">12615 4525 1375 0,'0'0'1128'15,"0"0"-565"-15,0 0-273 16,0 0-3-16,0 0-82 0,0 0-109 15,0 0-43-15,-112 25-28 32,81-9-24-32,0-2-1 15,4 2-60-15,6 1-162 16,6 10-295-16,6-3-213 0,2 0-527 0</inkml:trace>
  <inkml:trace contextRef="#ctx0" brushRef="#br1" timeOffset="-31333.32">11689 4937 1270 0,'0'0'1001'0,"0"0"-526"15,0 0-105-15,0 0 90 16,0 0-207-16,0 0-74 15,0 0-91-15,-27-48-88 16,27 48 0 0,12 14 0-16,1 10 0 15,0 2 0-15,-3 2 0 16,-8-2 0-16,-2-2 0 16,0-6 0-16,-16-4 0 0,-9-8 0 15,-1-2 0 1,-3-4 0-16,0 0 0 0,2-4 0 15,5-10 0-15,1 0 0 0,8-2 0 16,-3 4 0 0,12 2 0-16,-3 4 0 0,7 6 0 15,0 0 0-15,0 0 0 16,7 16 0-16,-3 0 0 16,-1 1 0-16,-3 3 0 15,0-7 0-15,0 0 0 0,-5-4 0 16,-10-6 0-16,-3-3 0 15,-2 0 0-15,2 0 0 16,0-3 0-16,-2-9 0 16,4-2 0-16,3 0 0 15,5 2 0-15,-4 2 0 16,3 5 0 0,7 0 0-16,0 5 0 15,2 0 0-15,0 2 0 16,0 16 0-16,0 6 0 15,0 4 0-15,0 2 0 16,0 1 0-16,0-6 0 16,0-3 0-16,0-6 0 0,0-6 0 15,0-5 0-15,0-3 0 16,-2-2 0-16,-8 0 0 16,2-7 0-16,-5-8 0 15,-8-6 0-15,1-3 0 0,-4-4 0 16,-3-4 0-16,-2 0 0 15,0 0 0-15,2 8 0 32,9 4 0-32,5 10 0 0,7 6 0 15,-2 4 0-15,8 0 0 16,0 7 0-16,-4 16 0 16,0 7 0-16,-3 4 0 15,-5 4 0-15,6 4 0 16,-5-1 0-16,-3-4 0 15,6-3 0-15,-1-6 0 0,7-1-105 16,2-7-560-16,0-8-287 0</inkml:trace>
  <inkml:trace contextRef="#ctx0" brushRef="#br1" timeOffset="-31117.87">11832 5372 1980 0,'0'0'720'0,"0"0"-437"15,0 0 74-15,0 0-27 32,0 0-144-32,0 0-97 0,0 0-44 15,-27 10-45-15,7-9-2 16,-18 4-239-16,7-3-445 15,2 3-323-15</inkml:trace>
  <inkml:trace contextRef="#ctx0" brushRef="#br1" timeOffset="-30964.76">11500 5576 1609 0,'0'0'786'0,"0"0"-251"15,0 0-44-15,0 0-227 16,-114 53-78-16,85-46-93 15,0 2-93-15,-9-8-95 16,14-1-372 0,-3 0-755-16</inkml:trace>
  <inkml:trace contextRef="#ctx0" brushRef="#br1" timeOffset="-30001.2">10580 4798 1585 0,'0'0'814'16,"0"0"-269"-16,0 0-182 15,0 0-100-15,0 0-84 0,0 0-64 16,0 0-52-16,0-68-9 16,4 64-28-16,2 2-25 15,5 2 4-15,5 0-5 16,-3 0-1-16,-1 0 1 15,-8 8-12-15,1 2 12 16,-5 4 1 0,0 0 1-16,-21 4 17 15,-8 3-4-15,-2 1-7 16,0-4-8-16,4-4-10 16,5-3 9-16,15-4-6 15,5-6 7-15,2-1-2 16,0 0 2-16,6 0-12 15,15 0 12-15,1-1-8 0,9-3 8 16,3 1 1-16,-5 3-1 16,-2 0 19-16,-5 0-13 0,-7 0 3 15,-6 5-9 1,-7 5 5-16,-2 1-5 0,0 3 0 16,-11 4 11-16,-18 5 13 15,-2-2-18-15,-9 2 4 0,3-2-10 16,-4-2 0-16,5-7 0 15,5-2 0-15,9-5 0 16,4-5 0-16,4 0 0 16,6 0 0-16,-1-11 0 15,-5-7 0-15,1-8 0 32,-1-6 0-32,-1-5 0 0,1-5 0 15,-3-3 0-15,1 0 0 16,3 1 0-16,1 7 0 15,4 4 0-15,1 8 0 16,3 6 0-16,2 5 0 16,-3 6 0-16,3 3 0 15,2 4 0-15,0 1 0 0,0 0 0 0,-3 0 0 16,3 0 0 0,0 6 0-16,0 12-35 0,29 20-504 15,-2-4-343-15,-2-2-1246 16</inkml:trace>
  <inkml:trace contextRef="#ctx0" brushRef="#br1" timeOffset="-29816.61">10459 5310 1545 0,'0'0'856'0,"0"0"-172"15,0 0-67-15,0 0-223 16,0 0-394-16,0 0 0 15,0 0 0-15,20 18 0 0,-25-18 0 16,-8 0 0-16,-3 0 0 16,-4-28-281-16,3 2-498 15,-4-5-580-15</inkml:trace>
  <inkml:trace contextRef="#ctx0" brushRef="#br1" timeOffset="-29251.49">9895 4606 1587 0,'0'0'746'32,"0"0"-197"-32,0 0-239 0,0 0-2 15,0 0-80-15,0 0-30 16,0 0-28-16,-40-44-170 15,40 44 0-15,0 0 0 16,0 0 0-16,2 0 0 16,11 13 0-16,3 8 0 15,4 5 0-15,0 6 0 0,0 2 0 16,4 4 0-16,-1 0 0 16,-3-2 0-16,-3-2 0 15,2-1 0-15,1-1 0 16,-5-1 0-16,3-2 0 15,-5 0 0-15,1-4 0 16,-5-1 0 0,-3-2 0-16,-6-2 0 15,0-2 0-15,0-2 0 16,0 0 0-16,-6 0 0 16,-10-2 0-16,-6 0 0 0,0-2 0 15,-3-3 0-15,0-5 0 16,4-4 0-16,-2 0 0 15,-2 0 0-15,5-11 0 0,-4-9 0 16,2-4 0-16,-1 0 0 16,6-3 0-16,1 2 0 15,5 1 0-15,1 1 0 16,10 2 0-16,0 1 0 16,0 2 0-16,12-4 0 15,3 6-634 1,-1 0-892-16</inkml:trace>
  <inkml:trace contextRef="#ctx0" brushRef="#br1" timeOffset="-28347.75">9114 4841 1685 0,'0'0'755'0,"0"0"-242"16,0 0-188-16,0 0-48 15,0 0-93-15,0 0-68 0,0 0-28 16,-79-34-43-16,56 34-6 0,-4 7 0 16,7 10-21-16,-2 1-6 15,0 1-12-15,1 5 0 16,6 2 0-16,8 1 0 16,5-1 0-16,2 2 0 15,0 0 0 1,16-2 0-16,6-1 0 15,2-8 0-15,1-5 0 16,-3-6 0-16,1-2 0 16,-4-4 0-16,-3 0 0 15,5-6 0-15,-4-13 0 16,-1-4 0-16,-1-5 0 16,-3-2 0-16,-8 0 0 0,3 2 0 15,-7 0 0-15,0 3 0 16,0 6 0-16,0 1 0 15,0 4 0-15,-7 6 0 16,7 3 0-16,-2 3 0 16,2 2 0-16,0 0 0 15,0 0 0-15,0 0 0 0,0 2 0 16,0 8 0-16,2 4 0 16,13 5 0-16,-1 2 0 0,6 4 0 15,0 0 0 1,3 1 0-16,1-3 0 0,-2-2 0 15,-2-2 0 1,1-3 0 0,-4-2 0-16,-3-4 0 0,-3-2 0 15,-5-3 0-15,-4-2 0 16,5 1 0-16,-4-2 0 16,-3-2 0-16,0 3 0 15,0-3 0-15,0 0 0 16,0 0 0-16,0 0 0 15,0 0 0-15,-16 0 0 0,-7-7-459 16,-4-1-948-16</inkml:trace>
  <inkml:trace contextRef="#ctx0" brushRef="#br1" timeOffset="-27916.4">8377 5107 1903 0,'0'0'792'0,"0"0"-339"0,0 0-134 16,0 0-55-16,0 0-123 15,0 0-79-15,0 0-8 16,22 50 54-16,-11-23-108 16,0 2 0-16,3 1 0 15,-8 5 0-15,5-3 0 0,-1 0 0 16,-6-4 0-16,0-3 0 16,1-2 0-16,-1-7 0 15,-2-4 0-15,0-2 0 16,-2-6 0-16,0-2 0 15,0 0 0-15,0-2 0 16,0 0 0 0,0 0 0-16,0 0 0 15,0-2 0-15,0-24-95 16,-2 2-655-16,-9-2-887 0</inkml:trace>
  <inkml:trace contextRef="#ctx0" brushRef="#br1" timeOffset="-27015.04">7617 5003 1375 0,'0'0'830'15,"0"0"-234"-15,0 0-98 16,0 0-137-16,0 0-82 15,0 0-122-15,0 0-157 32,-14-94 0-32,12 89 0 0,2 5 0 15,0 0 0-15,0 0 0 16,0 19 0-16,5 8 0 16,6 11 0-16,4 8 0 15,-1-1 0-15,-1 1 0 16,-4-4 0-16,-4-3 0 15,-1-5 0-15,0-10 0 0,-2-6 0 16,-2-9 0-16,0-4 0 16,0-5 0-16,0 0 0 15,0 0 0-15,0-3 0 0,0-11 0 16,0-4 0 0,0-8 0-16,0-1 0 0,9-6 0 31,3 3 0-31,5 4 0 15,1 6 0-15,5 6 0 0,-4 7 0 16,4 2 0-16,-5 5 0 16,-1 0 0-16,-1 0 0 15,2 8 0-15,-7 6 0 16,2 4 0-16,-6 5 0 16,0 0 0-16,-5 5 0 0,-2 1 0 15,0-2 0-15,0 1 0 16,-16-1 0-16,3-3 0 15,-7-4 0-15,-3-4 0 16,0-4 0-16,-2-4 0 16,0-4 0-16,3-3 0 15,1-1 0-15,6 0 0 0,2 0 0 16,-1 0 0-16,10-8 0 16,-2 1 0-16,6-15 0 15,0 4 0-15,0-3-737 0</inkml:trace>
  <inkml:trace contextRef="#ctx0" brushRef="#br1" timeOffset="-25545.8">9558 5659 1731 0,'0'0'864'0,"0"0"-314"0,0 0-176 16,0 0 1-1,0 0-173-15,0 0-202 0,0 0 0 16,0-5 0-16,-18 5 0 16,-7 3 0-16,-8 6 0 0,-9 2 0 15,0-3 0-15,1-1 0 16,6-2 0-16,8-2 0 15,10-3 0-15,5 0 0 32,8 0 0-32,-1 0 0 0,5 0 0 15,0 0 0-15,0 0 0 16,0 3 0-16,0 3 0 16,0 2 0-16,7 6 0 15,-1 4 0-15,2 3 0 16,-4 5 0-16,0 6 0 15,1-1 0-15,-1 1 0 0,-2 2 0 16,-2-1 0-16,0-1 0 16,2-2 0-16,-2-2 0 15,0-4 0-15,0-2 0 16,0-5 0-16,2-3 0 16,6-1 0-16,-4-3 0 15,-2-4 0 1,7-3 0-16,-5 2 0 0,6-3 0 15,1 0 0 1,-3-2 0-16,6 0 0 0,1 0 0 16,10 0 0-16,-2 0 0 15,6-9 0-15,2 0 0 16,0-3 0-16,2 0 0 16,-6 4 0-16,-2 0 0 0,-10 1 0 15,-1 5 0-15,-10 0 0 16,3 2 0-16,-7 0 0 15,0 0 0-15,0 0 0 16,0 0 0-16,0-1 0 16,0 1 0-16,0-2 0 15,-14-5 0-15,-6 2-771 0,4-5-749 0</inkml:trace>
  <inkml:trace contextRef="#ctx0" brushRef="#br1" timeOffset="-25114.61">9257 5953 631 0,'0'0'1019'0,"0"0"-397"15,0 0-165-15,0 0-121 0,0 0-31 16,0 0-48-16,0 0-28 16,21-9-53-16,-6 6-112 15,7-1-64-15,3 2 0 16,-1-1 0-16,3-2 0 16,2 1 0-16,-5 1 0 15,3-1 0 1,0 0 0-16,-4-1 0 15,-2 3 0-15,0 0 0 16,-1-1 0-16,-5 3 0 16,-1-3 0-16,-3 1 0 15,-5 2 0-15,-6 0 0 16,5 0 0-16,-5 0 0 0,0 0 0 16,0 0 0-16,0 0 0 15,0 0 0-15,0 0 0 16,-5 0 0-16,-8 0 0 15,-3 10-655-15,3 1-692 0</inkml:trace>
  <inkml:trace contextRef="#ctx0" brushRef="#br1" timeOffset="-23845.6">9966 6090 1728 0,'0'0'700'0,"0"0"-193"0,0 0-34 15,0 0-132-15,0 0 6 16,0 0-347-16,0 0 0 16,7-66 0-16,-14 63 0 15,-2 3 0-15,-4 0 0 16,-3 0 0-16,1 0 0 15,-3 3 0-15,0 9 0 0,0 2 0 16,2 3 0-16,3 6 0 16,5 0 0-16,0 4 0 15,8 1 0-15,0 2 0 16,0-4 0-16,0-1 0 16,14-6 0-16,-1-5 0 15,1-4 0 1,-3-6 0-16,2-2 0 15,-4-2 0-15,4 0 0 16,1-2 0-16,-1-12 0 16,0-4 0-16,1-4 0 15,-3-3 0-15,1-1 0 0,-6 1 0 16,-4-3 0-16,0 3 0 16,-2 2 0-16,0 3 0 0,0 5 0 15,0 6 0-15,0 2 0 16,0 6 0-16,0 1 0 15,0 0 0-15,0 0 0 16,0 0 0-16,0 0 0 16,0 0 0-16,7 8 0 15,-1 6 0-15,4 0 0 0,-4 2 0 16,7 2 0-16,1-1 0 16,-3 3 0-16,3-6 0 15,-3 5 0-15,3-6 0 16,-6 2 0-16,5-4 0 15,-3 1 0-15,-4-3 0 16,3-1 0 0,-5-2 0-16,1-2 0 15,-3-4 0-15,-2 2 0 16,0-2 0-16,0 0 0 16,0 0 0-16,0 0 0 15,0 0 0-15,-9 0 0 0,-4-6 0 16,-3-4 0-16,-9-6 0 15,10 0-827-15,7 0-895 0</inkml:trace>
  <inkml:trace contextRef="#ctx0" brushRef="#br1" timeOffset="-23461">10474 5809 1438 0,'0'0'611'0,"0"0"-96"16,0 0-61-16,0 0-134 0,0 0-43 15,0 0-74-15,0 0-35 16,5-4-58-16,1 4-110 0,6 0 0 15,3 0 0 1,5 0 0-16,7 0 0 0,4 0 0 16,5 0 0-16,-7 0 0 15,-2 0 0-15,-7 0 0 0,-5 0 0 16,-4 0 0-16,-9 0 0 16,-2 0 0-16,0 0 0 15,0 0 0-15,0 0 0 16,0 0 0-16,0 0 0 15,-4 2-93-15,-20 14-476 32,-3 0-288-32,3-1-1232 0</inkml:trace>
  <inkml:trace contextRef="#ctx0" brushRef="#br1" timeOffset="-23186.45">10490 6052 1817 0,'0'0'768'16,"0"0"-491"-16,0 0 265 16,0 0-198-16,0 0-89 15,0 0-162-15,134 0-93 16,-107 0 0-16,2 0 0 16,-7 0 0-16,2 0 0 0,-8-2 0 31,-5 0 0-31,-5 2 0 0,-6-2 0 15,0 2 0-15,0-3 0 16,0 1 0-16,0-1 0 16,-6-3 0-16,-7-1-171 15,-3-1-978-15</inkml:trace>
  <inkml:trace contextRef="#ctx0" brushRef="#br1" timeOffset="-22312.95">11602 5592 734 0,'0'0'938'16,"0"0"-373"-16,0 0-179 16,0 0 87-16,0 0-160 15,0 0-34-15,0 0-78 16,0-6 6-16,-6 6-207 16,-13 0 0-16,2 6 0 15,-14 5 0 1,-10 4 0-16,-3 1 0 15,-10 3 0-15,8-4 0 16,-1-3 0-16,11-1 0 16,14-5 0-16,7-4 0 15,8-2 0-15,7 1 0 16,0-1 0-16,0 0 0 0,0 3 0 16,0-2 0-16,0 6 0 15,0 3 0-15,0 4 0 0,7 4 0 16,-1 2 0-16,1 3 0 15,-1-2 0-15,-1 4 0 16,0 0 0-16,-3 1 0 16,-2-2 0-16,0 0 0 15,0 2 0-15,0-1 0 0,0-1 0 16,0-1 0-16,0-2 0 31,0-3 0-31,0-4 0 16,0-2 0-16,0-3 0 15,0-2 0-15,0-3 0 16,0-3 0-16,4 2 0 16,9-1 0-16,5-2 0 0,5 0 0 15,8 0 0-15,2 0 0 16,7-2 0-16,-4-6 0 16,-3-1 0-16,-6 4 0 15,-9 0 0-15,-7 1 0 0,-7 3 0 16,-4 1 0-1,0-2 0-15,0 2 0 0,0-2 0 0,0-3 0 16,0 0 0-16,-13-2 0 16,-9-6-255-16,-3 3-779 15,6-4-1256-15</inkml:trace>
  <inkml:trace contextRef="#ctx0" brushRef="#br1" timeOffset="-22059.12">11517 5900 1864 0,'0'0'920'15,"0"0"-552"-15,0 0-3 16,0 0 97-16,0 0-345 16,0 0-117-16,0 0 0 0,-55-3 0 15,24 9 0-15,-10 3 0 16,4-1 0-16,1-1 0 15,9 1 0-15,7-4 0 16,5 1 0-16,1-2 0 0,3 3 0 16,0-1-224-16,9-4-895 15</inkml:trace>
  <inkml:trace contextRef="#ctx0" brushRef="#br1" timeOffset="-21264.23">11930 5893 667 0,'0'0'1111'16,"0"0"-551"-16,0 0-100 0,0 0-76 16,0 0 76-16,0 0-213 31,0 0-40-31,0-26-207 15,0 26 0-15,0 0 0 16,0 12 0-16,0 12 0 0,0 5 0 16,0 6 0-16,0 5 0 15,2 1 0-15,-2 1 0 16,0-2 0-16,0 1 0 16,0-6 0-16,0-3 0 0,0-4 0 15,0-7 0-15,0-10 0 16,0-2 0-16,0-7 0 15,0-2 0-15,0 0 0 16,0 0 0-16,0-9 0 16,0-4 0-16,0-6 0 15,0-5 0 1,11-3 0-16,3-2 0 16,1-2 0-16,3 4 0 15,5 1 0-15,-2 4 0 16,6 4 0-16,-2 6 0 15,0 3 0-15,-3 5 0 16,-2 4 0-16,0 0 0 0,-2 0 0 16,-5 2 0-16,5 10 0 15,0 2 0-15,-2 3 0 16,-3 0 0-16,-7 2 0 0,4-1 0 16,-6 0 0-16,-4 0 0 15,0 2 0-15,-2-2 0 16,-16-1 0-16,-7 0 0 15,-8-2 0-15,-5 2 0 0,-2-3 0 16,5-2 0-16,-2-4 0 16,16-1 0-16,0-6 0 15,13-1 0-15,0 0 0 16,2 0 0-16,-1-22 0 16,5-1-299-16,-4-6-1410 0</inkml:trace>
  <inkml:trace contextRef="#ctx0" brushRef="#br1" timeOffset="-19742.91">13801 6677 1908 0,'0'0'769'16,"0"0"-312"-16,0 0-96 16,0 0-22-16,0 0-77 15,0 0-262-15,0-12 0 0,0 32 0 16,0 10 0-16,0 9 0 15,2 3 0-15,2 2 0 16,3-1 0-16,-3 1 0 0,0-7 0 16,-2-2 0-16,4-12 0 15,-6-7 0-15,0-6 0 16,0-6 0-16,0-4 0 16,0 0 0-16,-8-2 0 31,-21-24-293-31,0 2-491 0,0-2-461 0</inkml:trace>
  <inkml:trace contextRef="#ctx0" brushRef="#br1" timeOffset="-18957.87">13433 6621 1542 0,'0'0'762'0,"0"0"-498"15,0 0 76-15,0 0 154 16,0 0-219-16,0 0-95 0,0 0-96 15,-58-12-45 1,44 36 16-16,-3 5 6 0,1 3-61 16,-3 3 0-16,13 3 0 31,-3-2 0-31,9-2 0 0,0-3 0 16,0-4 0-16,23-10 0 15,-4-5 0-15,8-6 0 16,2-6 0-16,-2 0 0 15,-4 0 0-15,-6-3 0 16,-5-8 0-16,-6 1 0 16,-4-1 0-16,-2 2 0 0,0 3 0 15,0 1 0-15,-15 4 0 16,-7 1 0-16,-14 0 0 16,-7 0 0-16,-3 12 0 15,-1 2 0-15,5 2-11 16,8-4-5-16,14 0-4 15,9-4 1-15,6-3-5 0,5-2-3 16,0-1-8-16,16-2 35 16,11 2 1-16,6 2 5 0,3-1 2 15,1 4-7 1,-2-2-1-16,-7 4 15 0,-6-1-3 16,-6 0 9-16,-7 2-9 31,-7 1-2-31,-2 4 7 0,0-1-11 15,-13 2 6-15,-14 2 1 16,-2 0-4-16,-12 3 0 16,2-3-9-16,-3 1 0 15,-1-2 0-15,5-6 0 16,7 0 0-16,6-7 0 16,10-4 0-16,1 0 0 0,10-3 0 15,-5-11 0-15,7-8 0 16,-8-4 0-16,6-6 0 15,-2-8 0-15,-3-6 0 16,-3-6 0-16,-1 0 0 16,0-3 0-16,-3 4 0 0,3 7 0 31,4 5 0-31,0 13 0 16,3 8 0-16,1 10 0 15,3 6 0-15,2 2 0 16,0 0 0-16,0 8 0 0,0 16 0 15,0 9 0 1,0 9 0-16,22 28-529 0,-4-8-382 16,2-6-1428-16</inkml:trace>
  <inkml:trace contextRef="#ctx0" brushRef="#br1" timeOffset="-18776.88">13147 7425 1785 0,'0'0'703'0,"0"0"-97"15,0 0-28-15,0 0-154 0,0 0-424 16,0 0 0-16,0 0 0 16,14 16 0-16,-19-16 0 31,-8 0 0-31,-3 0-177 0,-6-20-345 16,4-4-241-16,5-2-751 0</inkml:trace>
  <inkml:trace contextRef="#ctx0" brushRef="#br1" timeOffset="-18341.99">12648 6695 1850 0,'0'0'709'16,"0"0"-149"-16,0 0-17 0,0 0-226 15,0 0-200-15,0 0-117 16,0 0 0-16,-43-54 0 15,43 54 0-15,0 14 0 16,0 10 0-16,0 8 0 16,12 9 0-16,-1 7 0 15,5 1 0 1,-1 2 0-16,3 2 0 16,2-4 0-16,-2-3 0 15,-1-2 0-15,-5-5 0 16,-6-7 0-16,1-8 0 15,-7-4 0-15,0-6 0 16,0-4 0-16,-13-6 0 16,-10-3 0-16,-1-1 0 0,-3 0 0 15,-2-5 0-15,0-11 0 16,3-4 0-16,1-2 0 16,-2-1 0-16,11 0 0 0,1 2 0 15,4 5 0 1,8 4 0-16,3 3 0 0,0-1-29 15,0 3-777-15,3 1-789 0</inkml:trace>
  <inkml:trace contextRef="#ctx0" brushRef="#br1" timeOffset="-17310.91">12198 7052 1913 0,'0'0'739'0,"0"0"-413"16,0 0 15-16,0 0-40 15,0 0-124-15,0 0-93 16,0 0-28-16,-43-28-22 16,36 26 10-16,3-2 37 15,0 0-81 1,4-2 0-16,0-2 0 0,0 0 0 16,0 2 0-16,2 2 0 15,13 1 0-15,1 3 0 16,2 0 0-16,2 0 0 15,-4 17 0-15,-8 1 0 16,1 5 0-16,-9 0 0 16,0 3 0-16,-17 1 0 0,-19 1 0 15,-2-5 0-15,-4-2 0 16,0-7 0-16,5-6 0 16,8-6 0-16,8-2 0 15,0 0 0-15,8-14 0 16,4-10 0-16,-2-5 0 15,0-3 0-15,-1 0 0 0,6 2 0 16,-3 6 0-16,9 6 0 16,-2 6 0-16,2 6 0 15,0 4 0-15,0 2 0 16,0 0 0-16,0 0 0 0,0 2 0 16,0 10 0-1,0 2 0 1,2 3 0-16,-2 0 0 0,0 1 0 15,0 0 0 1,0-2 0-16,-4 2 0 0,-10-2 0 16,-9 3 0-1,2-4 0-15,-8 2 0 0,-2-3 0 16,-8 2 0-16,-1-2 0 16,0-3 0-16,0-1 0 0,0-3 0 15,2-1 0-15,-2-4 0 16,11-2 0-16,-2 0 0 15,4 0 0-15,9 0 0 16,1 0 0-16,3 0 0 16,3 0 0-16,-1 0 0 15,4-2 0 1,-3 0 0-16,1-2 0 16,2-3 0-16,-1 2 0 15,-3-4 0-15,8 0 0 0,-5-6 0 16,7-2 0-1,-4-5 0-15,-2-2 0 0,8-5 0 16,-4-3 0-16,-5-4 0 16,7-2 0-16,-9-2 0 0,6 2 0 15,-4 2 0 1,7 4 0-16,-2 8 0 0,2 5 0 16,0 6 0-1,-3 6 0-15,5 4 0 0,0 1 0 16,0 2 0-16,0 0 0 15,0 0 0-15,0 0 0 0,0 0 0 16,0 3 0-16,27 16 0 16,-3-5-558-16,3-3-511 0</inkml:trace>
  <inkml:trace contextRef="#ctx0" brushRef="#br1" timeOffset="-17057.31">11921 6677 173 0,'0'0'1792'16,"0"0"-1057"-16,0 0-284 16,0 0-109-16,0 0-53 0,0 0-86 0,0 0-92 15,7-14-111 1,-21 14 0-16,-8 0 0 0,0 4 0 15,-9 4 0-15,-3 1 0 16,5 1 0-16,0-1 0 16,0 1 0-16,-13 5-249 31,6-3-431-31,0-3-395 0</inkml:trace>
  <inkml:trace contextRef="#ctx0" brushRef="#br1" timeOffset="-16526.09">10909 7150 1455 0,'0'0'829'0,"0"0"-467"16,0 0-56-16,0 0 26 16,0 0-92-16,0 0-84 15,0 0-41 1,-82 0-28-16,70 0 2 16,6 0-4-16,-1-5-45 15,7-4-40-15,0-3 0 16,0 1 0-16,0-3 0 0,9 3 0 15,5 1 0-15,1 6 0 16,1 2 0-16,1 2 0 16,-1 0 0-16,-3 2 0 15,1 10 0-15,-3 2 0 16,-7 4 0-16,3 5 0 16,-7-1 0-16,0 2 0 0,0 1 0 15,-11-1 0-15,-7-2 0 16,-4-1 0-16,-3-7 0 15,3 0 0-15,-5-6 0 16,2 0 0-16,4-3 0 16,-2-5 0-16,3 0 0 15,-2 0 0 1,4 0 0-16,0-7-171 16,-9-15-316-16,5 0-155 0,6 1-456 15</inkml:trace>
  <inkml:trace contextRef="#ctx0" brushRef="#br1" timeOffset="-15779.06">10611 6631 1523 0,'0'0'700'15,"0"0"-332"-15,0 0-26 0,0 0-77 16,0 0-102-16,0 0-55 16,0 0-18-16,-52 18-11 15,32-4-16-15,3 5-15 16,-2-4-10-16,3 3-25 16,3-2-2-16,0 0-10 31,6-2-1-31,-2-1 1 0,9-3-1 15,0-3-5-15,0 4 5 16,0-3 0-16,9-1 0 16,7 1-1-16,1-1 3 0,-1-3-1 15,7 0 1-15,-4 0-1 16,-3-1 9-16,5 2-10 16,-6-1 0-16,-1 0 0 0,-3-1-5 15,-5 4 5-15,-2-2 1 16,1 2 0-16,-3-1 6 15,-2 1-7-15,0 0 6 16,-2 3 6-16,-18 2-11 16,2 0 17-16,-7 0-8 15,2 2-4 1,-2 0 14-16,-2 0-8 16,0-2 10-16,0 0 7 15,3-2-11-15,-1-2 10 16,3-2-7-16,0-2 0 15,1-1 24-15,11-2-45 16,-1-1 0-16,1 0 0 16,4 0 0-16,-1-4 0 0,1-4 0 15,-2-4 0-15,6 1 0 16,-2-6 0-16,-3 1 0 16,5 0 0-16,2 0 0 15,0 0 0-15,0 2 0 0,0 0 0 16,0 0 0-1,2 1 0-15,11 1 0 0,1 3 0 0,1-1 0 16,-1 2 0-16,-1 4 0 16,3 0 0-16,-3 4 0 15,1 0-123-15,-3 0-204 16,0 6-192-16,-4 7-150 16,-5 0-392-16</inkml:trace>
  <inkml:trace contextRef="#ctx0" brushRef="#br1" timeOffset="-15458.66">10514 7308 725 0,'0'0'1018'16,"0"0"-431"-16,0 0-31 0,0 0-98 16,0 0-172-1,0 0-83 1,0 0-62-16,-111 37-19 0,93-33-122 16,1-4 0-16,3 0 0 15,3 0 0-15,-1 0 0 16,6 0 0-16,-3 0 0 15,5 0-152-15,-8-4-340 16,6-6-292-16,-3 3-871 0</inkml:trace>
  <inkml:trace contextRef="#ctx0" brushRef="#br1" timeOffset="-14110.63">9737 6786 922 0,'0'0'670'0,"0"0"-283"0,0 0 76 16,0 0-112-16,0 0-25 16,0 0-40-16,0 0-52 31,6-30-56-31,-6 30-40 16,0 0-51-16,0 5-33 15,-13 9-54-15,-1 4 0 0,-1 4 0 16,-1 3 0-16,3 0 0 15,-1 0 0-15,12-1 0 16,2-2 0-16,0-2 0 16,11-4 0-16,9-2 0 15,9-6 0-15,5-3 0 16,-1-5 0-16,0 0 0 16,4 0 0-16,-4-13 0 0,-4 1 0 15,-3 0 0-15,-8 0 0 16,-7 3 0-16,-8 4 0 0,2 3 0 15,-5 2 0-15,0 0 0 16,-10 0 0-16,-14 2 0 16,-19 12 0-16,-3 6 0 31,-12 2 0-31,-9 0 0 0,7 2 0 16,0-3 0-16,6-8 0 15,11-7 0-15,12-6 0 16,7 0 0-16,8-12 0 15,3-9 0-15,6-2 0 16,0 3 0-16,7 2 0 16,0 6 0-16,0 5 0 0,0 7 0 15,0 0 0-15,0 2 0 16,7 17 0-16,-5-1 0 16,-2 3 0-16,0 0 0 15,-2-1 0-15,-13-4 0 16,-6-2 0-16,4-4 0 15,-1-3 0-15,0-7 0 0,5 0 0 16,2 0 0-16,-1-10 0 16,6-7 0-16,-3 0 0 15,-3-2 0-15,8 0 0 0,-5-1 0 16,1 5 0-16,0 5 0 16,4 3 0-16,4 6 0 31,-2 1 0-31,2 0 0 0,-2 16 0 15,-5 8 0-15,1 4 0 16,-6 3 0-16,-5 0 0 16,-4 0 0-16,-1-6 0 15,-2-2 0-15,-1-7 0 16,7-7 0-16,3-2 0 16,3-5 0-16,1-2 0 0,5 0 0 15,-4 0 0-15,6-10 0 16,4-14-255-16,0 1-506 15,0-5-419-15</inkml:trace>
  <inkml:trace contextRef="#ctx0" brushRef="#br1" timeOffset="-13879.79">9313 6675 1279 0,'0'0'1313'15,"0"0"-769"-15,0 0-225 16,0 0 148-16,0 0-293 16,0 0-174-16,0 0 0 15,0-5 0-15,0 5 0 0,0 0 0 16,0 0 0-16,0 0 0 16,0 0 0-16,-14 7-515 15,-3 7-367-15,-8-2-1181 0</inkml:trace>
  <inkml:trace contextRef="#ctx0" brushRef="#br1" timeOffset="-12557.41">8570 7136 1694 0,'0'0'615'0,"0"0"-312"16,0 0 46-16,0 0-73 0,43-105-62 15,-28 73-48-15,-1-9-37 16,8-1-13-16,-2-4-34 16,9-4-16-16,-2 1-6 15,0 2-34-15,-2 5-26 0,-6 7 0 16,-5 7 0-16,-3 8 0 15,-5 8 0-15,-1 3 0 16,-2 6 0-16,-3 3 0 16,0 0 0-16,0 0 0 15,0 0 0 1,0 0 0-16,0 0 0 16,0 0 0-16,0 0 0 15,0 10 0-15,-8 9 0 16,2 4 0-16,-5 5 0 15,-3 1 0-15,1 2 0 16,-1 1 0-16,1 0 0 16,5 3 0-16,0-2 0 0,4-2 0 15,4-2 0-15,0-2 0 16,0-5 0-16,4-4 0 16,12-2 0-16,5-6 0 15,0-2 0-15,2-5 0 0,2-3 0 16,-1 0 0-1,-4 0 0-15,-2-5 0 0,-5-2 0 16,-6-2 0-16,-2 1 0 0,-5 0 0 16,0 1 0-16,0 2 0 15,0 3 0-15,-21 2 0 16,-1 0 0-16,-14 0 0 16,-8 2 0-16,-10 12 0 31,-8 0 0-31,-5 2 0 0,3-4 0 15,-2-5 0-15,16-4 0 16,5-3 0 0,11-3 0-16,15-14 0 15,7-3 0-15,8-3 0 16,4 2 0-16,0 4 0 0,0-3 0 16,8 8 0-16,4 3 0 15,-10 5 0-15,3 2 0 16,-5 2 0-16,0 0 0 15,0 0 0-15,-7 0 0 16,-11 10 0-16,-7 2 0 16,-4 2 0-16,-2-3 0 15,4-2 0-15,3-4 0 16,8-2 0-16,8-3 0 16,1 0 0-16,2-3 0 0,1-8 0 0,-1-1 0 15,1 0 0-15,-5 1 0 16,7 4 0-16,-7 2 0 15,-4 4 0-15,-8 1 0 16,-6 0 0 0,-2 0 0-16,-4 4 0 0,-5 5 0 15,3-2 0-15,-1-2 0 16,12-3 0-16,3-2 0 16,13 0 0-16,3 0 0 15,5-9 0-15,0-5 0 16,7 0 0-16,11-2 0 15,-1 4 0-15,8 2 0 0,-5 4 0 16,2 6 0-16,-2 0 0 16,3 0 0-16,-6 9 0 0,-3 10 0 31,-1 3 0-31,-3 4 0 16,-6 4 0-16,-4 3 0 15,0 6 0-15,0 3 0 16,-2 0 0-16,-12 2 0 0,1-1 0 15,-1-3 0 1,1-4 0-16,1-4 0 0,8-4 0 16,2-2 0-16,2-4 0 15,0 0 0-15,0-5 0 16,4 0 0-16,12-2 0 16,-1-3 0-16,4-3 0 0,1-4 0 15,-1 1 0-15,4-5 0 16,-3-1 0-16,7 0 0 15,-3 0 0-15,5-8 0 16,0-5 0-16,2-4 0 16,14-11-158-16,-1 4-580 15,-8 2-622-15</inkml:trace>
  <inkml:trace contextRef="#ctx0" brushRef="#br1" timeOffset="-12357.75">8678 7399 1674 0,'0'0'797'0,"0"0"-285"0,0 0 55 15,0 0-198 1,0 0-192-16,0 0-177 0,0 0 0 16,-23 0 0-16,1 0 0 15,0 0 0-15,-7 0-125 16,4-4-508-16,3-2-371 0</inkml:trace>
  <inkml:trace contextRef="#ctx0" brushRef="#br1" timeOffset="-12210.92">8368 7444 532 0,'0'0'1535'0,"0"0"-923"16,0 0-50-16,0 0-76 31,0 0-247-31,0 0-109 0,-128 21-130 15,100-16 0-15,1-4-165 16,3-1-487-16,3 0-777 0</inkml:trace>
  <inkml:trace contextRef="#ctx0" brushRef="#br1" timeOffset="-11326.71">7519 6882 1672 0,'0'0'637'0,"0"0"-255"0,0 0 98 15,0 0-158-15,0 0-28 16,0 0-91-16,0 0-97 16,-8-75-106-16,8 75 0 15,0 5 0-15,19 15 0 16,-3 4 0-16,1 3 0 0,-1 4 0 15,-7 1 0-15,-9-2 0 16,0-2 0-16,-19 0 0 16,-10-1 0-16,-8-6 0 15,-7-5 0-15,-4-4 0 0,11-5 0 16,1-7 0-16,7 0 0 16,7-7 0-16,3-13 0 31,4-6 0-31,11-4 0 0,0-2 0 15,4 2 0-15,0 4 0 16,0 3 0-16,8 8 0 16,13 4 0-16,-2 4 0 15,-1 2 0-15,-5 5 0 16,3 0 0-16,-7 0 0 16,-5 12 0-16,1 0 0 0,-5 9 0 15,0-1 0-15,-11 4 0 16,-14 3 0-16,-4-2 0 15,-4-1 0-15,-1-2 0 16,-1-4 0-16,2-2 0 16,4-5 0-16,6-6 0 15,6-3 0 1,3-2 0-16,5 0 0 16,0 0 0-16,0-7 0 15,0-5 0-15,3-5 0 16,-2-3 0-16,2-4 0 0,-3-4 0 15,7-7 0-15,-2-4 0 16,-4-6 0-16,6-3 0 16,0-1 0-16,2-2 0 15,0 6 0-15,0 2 0 0,0 11 0 16,0 9 0-16,0 9 0 16,0 9 0-16,0 1 0 15,0 4 0-15,0 0 0 16,0 0 0-16,0 0 0 15,0 0 0-15,4 8 0 0,25 2-158 16,-2-2-736-16,0-6-670 0</inkml:trace>
  <inkml:trace contextRef="#ctx0" brushRef="#br1" timeOffset="-11127.08">7719 6467 2367 0,'0'0'637'0,"0"0"-356"0,0 0 168 15,0 0-209 1,0 0-118-16,0 0-122 0,0 0 0 16,-42 0-3-16,24 2-190 15,-11 3-348-15,5 2-221 0,1-5-453 0</inkml:trace>
  <inkml:trace contextRef="#ctx0" brushRef="#br1" timeOffset="-10961.5">7490 6543 1294 0,'0'0'747'0,"0"0"-355"16,0 0 124-16,0 0-150 15,0 0-58-15,0 0-122 16,-121 42-121-16,92-30-65 15,0 4 0-15,-14 12-224 16,8-2-328-16,4-4-394 0</inkml:trace>
  <inkml:trace contextRef="#ctx0" brushRef="#br1" timeOffset="-10442.43">6701 7200 2097 0,'0'0'574'16,"0"0"-271"-16,0 0 158 31,0 0-202-31,0 0-76 16,0 0-37-16,0 0-73 15,-29-105-73-15,29 74 0 16,0-2 0-16,0-6 0 0,6-3 0 15,5-1 0-15,1-3 0 16,-4 0 0-16,3 2 0 16,-1 4 0-16,-2 8 0 15,-3 6 0-15,-1 10 0 16,-2 4 0-16,0 8 0 16,0 2 0-16,4 2 0 0,0 0 0 15,5 0 0-15,3 0 0 16,1 10 0-16,1 3 0 15,-3 0 0-15,-1 6 0 16,-6-2 0-16,-1 3 0 16,-5 3 0-16,0 1 0 15,0-2 0 1,-14 0 0-16,-8 0 0 16,-5-1 0-16,-8 0 0 15,-4-3 0-15,1-2 0 0,1-2 0 16,1-7 0-1,5-2 0-15,4-5 0 0,5 0 0 16,3 0 0-16,9-6 0 16,5-16-135-16,5 2-467 0,0-4-333 0</inkml:trace>
  <inkml:trace contextRef="#ctx0" brushRef="#br1" timeOffset="-10195.32">6701 6319 1942 0,'0'0'624'16,"0"0"-238"-16,0 0 136 15,0 0-219-15,0 0-79 16,0 0-129-16,0 0-95 0,0-21 0 16,0 47 0-16,8 6 0 31,3 7 0-31,1-2 0 0,-6 3 0 15,3-4 0 1,-5 1 0-16,6 10 0 0,-6-8-291 16,-2-7-809-16</inkml:trace>
  <inkml:trace contextRef="#ctx0" brushRef="#br1" timeOffset="-8695.35">13461 7648 1512 0,'0'0'797'0,"0"0"-264"16,0 0-170-16,0 0 123 15,0 0-210-15,0 0-147 0,0 0-129 16,-11-46 0-16,11 46 0 16,0 0 0-16,0 12 0 15,0 7 0-15,0 8 0 16,0 2 0-16,0 2 0 15,0-2 0-15,2 3 0 0,3-5 0 16,-3-2 0-16,-2 0 0 16,0-1 0-16,-11 2 0 31,-18 2 0-31,-11 3 0 16,-9-1 0-16,-16 0 0 15,5-4 0-15,-2-4 0 16,8-4 0-16,10-7 0 0,13 0 0 15,8-7 0-15,12-4 0 16,9 0 0-16,-1 0 0 16,3-16 0-16,3 0-628 15,6-2-496-15</inkml:trace>
  <inkml:trace contextRef="#ctx0" brushRef="#br1" timeOffset="-8457.86">13080 7800 2109 0,'0'0'604'16,"0"0"-295"-16,0 0 190 16,0 0-47-16,0 0-329 15,0 0-123 1,0 0 0-16,-10-12 0 16,10 34 0-16,0 1 0 15,4 7 0-15,0-5 0 16,3-2 0-16,-3-6 0 15,-4-2 0-15,0-8 0 16,-9-4-164-16,-9-3-500 16,-9 0-388-16</inkml:trace>
  <inkml:trace contextRef="#ctx0" brushRef="#br1" timeOffset="-7842.13">12763 7882 1704 0,'0'0'663'0,"0"0"-376"0,0 0 21 16,0 0-7-16,0 0-57 16,0 0-55-16,0 0-62 15,-129 107-59-15,100-97-17 16,12-2-14-16,1-8-19 16,7 0 32-16,5 0-1 31,2-10-49-31,2-10 0 0,0-3 0 15,0-3 0-15,0-3 0 16,0 0 0-16,0 1 0 16,-2 2 0-16,-6 6 0 15,-3 6 0-15,5 2 0 16,-8 3 0-16,-1 2 0 16,-10 2 0-16,3 5 0 0,-12 0 0 15,1 0 0-15,-5 0 0 16,3 9 0-16,-4 1 0 15,-1 0 0-15,9 2 0 16,0 0 0-16,4 2 0 0,0-3 0 16,10 1 0-16,-1-1 0 31,3 2 0-31,3 1 0 0,3 1 0 16,7 4 0-16,0-2 0 15,2 2 0-15,0-4 0 16,0 0 0-16,4-6 0 15,9 2 0-15,3-2 0 16,5-7 0-16,0 3 0 16,6-5 0-16,0 0 0 0,2 0 0 15,0-6 0-15,-2-8 0 16,0-5 0-16,2-1 0 16,-8 1 0-16,6-2 0 15,-2 4 0-15,-7-2 0 16,6 6 0-16,1-2 0 15,6-5-186-15,-4 4-461 0,-5 0-394 0</inkml:trace>
  <inkml:trace contextRef="#ctx0" brushRef="#br1" timeOffset="-7611">12728 7552 2051 0,'0'0'868'0,"0"0"-391"15,0 0-153-15,0 0-47 16,0 0-178-16,0 0-99 16,0 0 0-16,0-4 0 0,0 4 0 15,0 0 0-15,0 0 0 16,0-2-233-16,-2-1-312 15,-9-1-340-15</inkml:trace>
  <inkml:trace contextRef="#ctx0" brushRef="#br1" timeOffset="-7411.53">12358 7564 1839 0,'0'0'890'15,"0"0"-378"-15,0 0-140 16,0 0-80-16,-125 19-101 16,94-10-191-16,2-2 0 0,4 2 0 15,6-2 0-15,1 3-201 16,7-2-472-16,-1-1-825 0</inkml:trace>
  <inkml:trace contextRef="#ctx0" brushRef="#br1" timeOffset="-5994.42">11513 7892 1573 0,'0'0'777'15,"0"0"-509"-15,0 0-88 0,0 0 7 16,0 0-47-16,0 0-17 16,0 0 22-16,-9-56-29 31,9 47-22-31,0 2-25 0,7 3-27 16,9 2-12-16,-1 2-16 15,3 0-8-15,-3 5 4 16,-3 8-9-16,-8 4 0 15,-4-1 12-15,0 1-12 16,-22 1 20-16,-16 0-3 16,-7 0-12-16,-8-4 6 0,6-2-12 15,1-5 1-15,5-7 6 16,10 0-6-16,6 0 14 16,6-15 3-16,0-4 16 15,13-2 52-15,-3 4 1 16,9 2-87-16,0 7 0 0,0 6 0 15,0 2 0-15,0 0 0 16,0 2 0-16,0 9 0 16,0 1 0-16,0 2 0 15,-16 0 0 1,-13-3 0-16,-6 0 0 16,-5-4 0-16,1-3 0 15,10-4 0-15,8 0-11 16,5-5 11-16,7-9-1 15,0-4 2-15,7 0 4 0,2 1 1 16,0 1-6-16,0 4 0 16,0 7 0-16,0 2 0 15,0 3 0-15,0 0 0 16,-3 0 0-16,-6 15 0 16,1 1 0-16,-15 2 0 0,-6 4 0 15,-6-3 0-15,-9 2 0 16,-4-1 0-16,4-2 0 15,8-4 0-15,7-4 0 16,9-4 0-16,4-6 0 16,12 0 0-16,-5-2 0 15,7-12 0 1,-2-5 0-16,-4-3 0 16,6-1 0-16,0-3 0 15,2-5 0-15,0-1 0 16,0 0 0-16,0 4 0 0,2 3 0 15,6 6 0-15,0 7 0 16,5 8 0-16,3 4 0 16,-1 0 0-16,10 9 0 15,-7 8 0-15,0 5 0 0,-9 0 0 16,-9 0 0-16,0 2 0 16,-7-2 0-16,-22-1 0 15,-9-2 0-15,-6-1 0 16,-10-1 0-16,-2-1 0 15,7-4 0-15,3-3 0 0,10 0 0 16,9-2 0-16,13-5 0 16,10 5 0-16,4-2 0 15,0 4 0-15,0 5 0 16,10 0 0-16,3 0 0 16,-5 0 0-16,6-4 0 31,-7-4 0-31,-5-3 0 0,-2-3 0 15,0 0 0-15,0 0 0 16,0 0 0-16,-21 0 0 16,-2 0 0-16,-12-5 0 15,0-4 0-15,-3 0 0 0,-4-6 0 16,1 2 0-16,8-3 0 16,0 2 0-16,6-1 0 15,10 4 0-15,3 4 0 0,7 3 0 16,7 3 0-16,0 1 0 15,0 0 0-15,0 1 0 16,9 16 0-16,9 3 0 16,-1 6 0-16,10 0 0 15,-4 2 0 1,-1-2 0-16,-2 2 0 16,-2-3 0-16,-5-4 0 15,-1-3 0-15,-4-4 0 16,1-4-368-16,-2-6-841 0</inkml:trace>
  <inkml:trace contextRef="#ctx0" brushRef="#br1" timeOffset="-5724.84">11290 7532 2054 0,'0'0'655'0,"0"0"-450"16,0 0 90-16,0 0-29 16,0 0-128-16,0 0-67 15,0 0-47 1,-47 0-24-16,28 0-30 0,-2 0-180 15,-10 0-326-15,4 0-331 16,0 0-660-16</inkml:trace>
  <inkml:trace contextRef="#ctx0" brushRef="#br1" timeOffset="-5555.85">10973 7592 646 0,'0'0'916'0,"0"0"-387"15,0 0-149-15,0 0-23 16,0 0-68-16,0 0-112 15,-117 39-112-15,94-37-45 0,5 3-20 16,5-1-123-16,-1-1-150 16,8-3-261-16,-1 0-354 0</inkml:trace>
  <inkml:trace contextRef="#ctx0" brushRef="#br1" timeOffset="-5309.31">10759 7481 1482 0,'0'0'665'0,"0"0"-179"16,0 0-132-16,0 0-21 16,0 0-121-16,0 0-84 15,0 0-23-15,8 30 37 16,-4-3-58-16,-2 0-48 0,5 5-28 31,-7-1-1-31,2-2-7 16,-2-3-95-16,0-1-174 15,0-9-325-15,0-5-333 0</inkml:trace>
  <inkml:trace contextRef="#ctx0" brushRef="#br1" timeOffset="-5061.13">11010 7377 1921 0,'0'0'976'15,"0"0"-596"-15,0 0-62 16,0 0-21-16,0 0-93 15,0 0-204-15,0 0 0 16,0-8-17-16,4 8-181 16,0 0-393-16,3 0-446 0</inkml:trace>
  <inkml:trace contextRef="#ctx0" brushRef="#br1" timeOffset="-2353.96">14453 4740 2131 0,'0'0'808'0,"0"0"-353"15,0 0-138-15,0 0-67 16,0 0-115-16,0 0-135 15,0 12 0-15,0 11 0 16,0 7 0-16,0-1 0 16,0 5 0-16,5-2 0 0,-3-2 0 15,0-5 0-15,-2-5 0 16,2-7 0-16,-2-2 0 16,0-10 0-16,0-1 0 15,0 0 0-15,0 0 0 16,0-5 0-16,0-23-170 15,0 3-475 1,0-3-498-16</inkml:trace>
  <inkml:trace contextRef="#ctx0" brushRef="#br1" timeOffset="-1822.31">14536 4496 1612 0,'0'0'647'0,"0"0"-258"0,0 0 74 16,0 0-185-16,0 0-71 16,-116-37-43-16,76 37 1 15,-3 0-42-15,8 8-75 16,1 8-48-16,5 5 0 16,7 4 0-16,0 10 0 0,4 5 0 15,3 10 0-15,3 4 0 16,1 4 0-16,7 2 0 15,4-2 0-15,0-3 0 16,0-3 0-16,0-4 0 16,15-6 0-16,3-6 0 31,9-6 0-31,4-6 0 0,7-4 0 16,2-8 0-16,5-6 0 15,-3-2 0-15,3-4 0 16,-3 0 0-16,0-4 0 15,-1-14 0-15,1-6 0 16,0-4 0-16,-4-7 0 16,2-6 0-16,-9-2 0 0,-2-1 0 0,-6 0 0 15,-10-2 0 1,-9 1 0-16,-4-4 0 0,-2 3 0 16,-23 0 0-16,-6 2 0 15,0 8 0-15,-5 8 0 16,3 6 0-16,0 7 0 31,-3 8 0-31,5 5 0 0,-4 2 0 16,-19 6 0-16,4 12-658 15,6-1-888-15</inkml:trace>
  <inkml:trace contextRef="#ctx0" brushRef="#br1" timeOffset="-653.48">14854 8839 1335 0,'0'0'945'0,"0"0"-376"0,0 0-264 16,0 0 48-16,0 0-65 0,0 0-97 15,0 0-81-15,-37 0-110 16,26 0 0-16,-1 0 0 15,10-11 0-15,2-3 0 16,0-6 0-16,2-1 0 16,21 1 0-16,-1 0 0 0,5 4 0 15,2 6 0-15,-5 6 0 16,-4 4 0-16,1 0 0 16,-6 7 0-16,-8 12 0 15,-5 1 0-15,-2 6 0 16,-2 1 0-16,-20 6 0 31,-12-1 0-31,1 2 0 0,0-3 0 16,4 1 0-16,6-8 0 15,9-5 0-15,10-4 0 16,4-8 0-16,0 0 0 0,16-7 0 16,11 0 0-16,4 0 0 15,2 0 0-15,3-2 0 16,-5-7 0-16,-4 3 0 15,-10 0 0-15,-3 3 0 0,-10-1 0 16,3 0 0 0,-7-1 0-16,2 1 0 0,-2 1 0 15,0-4 0-15,0-7 0 16,0 2-329-16,-2-1-730 0</inkml:trace>
  <inkml:trace contextRef="#ctx0" brushRef="#br1" timeOffset="-90.49">15033 8351 1796 0,'0'0'606'0,"0"0"-294"16,0 0 23-16,0 0-112 15,0 0-97-15,0 0-45 16,-136-18 10-16,91 36-7 16,-1 5-9-16,-8 3-3 0,7 1-25 15,3 6 10-15,2 1-11 0,5 3-7 16,8 2 5 0,10 6-16-16,3 3 6 0,5 8-34 15,7 2 0-15,4 2 0 16,0 0 0-16,17 0 0 31,10-2 0-31,6 0 0 0,6-5 0 16,5-5 0-16,1-10 0 15,-1-6 0-15,6-10 0 16,-4-7 0-16,-3-8 0 16,1-5 0-16,-2-2 0 15,3 0 0-15,1-18 0 16,8-5 0-16,2-6 0 0,2-7 0 15,2-4 0-15,-6-5 0 16,-8-1 0-16,-5 3 0 16,-13-6 0-16,-12 1 0 15,-7-5 0-15,-9-2 0 16,-5-3 0-16,-17 4 0 16,-7 6 0-1,-9 11 0-15,5 11 0 16,-7 10 0-16,-3 7 0 15,-5 4 0-15,-6 5 0 16,-27 5 0-16,21 10-287 16,5-1-956-16</inkml:trace>
  <inkml:trace contextRef="#ctx0" brushRef="#br1" timeOffset="1047.1">14166 8990 1035 0,'0'0'1334'0,"0"0"-784"0,0 0-355 16,0 0 40-16,0 0-57 15,0 0-70-15,0 0-22 16,-105-11-14-16,94 5 3 31,5 0 30-31,0-4-26 0,6 2-35 16,0 0-44-16,6-1 0 15,9 4 0-15,5 3 0 16,5 2 0-16,-4 0 0 16,4 0 0-16,-9 0 0 15,-1 7 0-15,-3 2 0 16,-10-1 0-16,-2 2 0 0,0 2 0 15,-16 2 0-15,-13 3 0 16,-2-2 0-16,-9 0 0 16,-3 1 0-16,3-3 0 0,7-1 0 15,2-2 0 1,4-3 0-16,7-3 0 0,2-2 0 31,12-2 0-31,-4 0 0 0,4 0 0 16,-3-11 0-1,5-3 0-15,-6-4 0 0,8-3 0 16,-4-8 0-16,-1-3 0 16,1-7 0-16,-2 0 0 15,-3-1 0-15,7-2 0 16,-7 4 0-16,6 5 0 0,1 10 0 16,-3 9 0-16,7 6 0 15,0 6 0-15,0 2 0 16,0 0 0-16,0 0 0 15,0 0 0-15,0 0 0 16,0 0 0-16,0 0-616 16,0 0-386-16</inkml:trace>
  <inkml:trace contextRef="#ctx0" brushRef="#br1" timeOffset="1263.5">14135 8414 1523 0,'0'0'932'0,"0"0"-423"16,0 0-220-16,0 0 0 15,0 0-73-15,0 0-92 16,0 0-52-16,-31 10-31 16,6 6-35-16,-4 2-6 15,2 0-76-15,0 3-155 16,-4 6-224-16,9-5-222 0,-5-6-1044 0</inkml:trace>
  <inkml:trace contextRef="#ctx0" brushRef="#br1" timeOffset="1548.55">13417 8999 1452 0,'0'0'1135'0,"0"0"-800"0,0 0-115 16,0 0 72-16,0 0-59 15,0 0-52-15,0 0-44 16,-67 123-26-16,51-100-111 0,1 0 0 16,-3-2 0-16,-5 0 0 15,6-5 0-15,-1-2 0 16,-2-5 0-16,6-6 0 15,4-3 0-15,-2 0-135 16,-1-3-333-16,2-14-301 16,-1-3-581-16</inkml:trace>
  <inkml:trace contextRef="#ctx0" brushRef="#br1" timeOffset="2211.21">13120 8615 1709 0,'0'0'703'0,"0"0"-384"16,0 0-28-16,0 0-69 0,0 0-101 16,0 0-24-16,0 0 49 15,0 37-41-15,-2-18-6 16,-9 0-3-16,-5-1-32 0,-3 0-16 15,-4 0-22-15,1 1-17 16,-1-3 2-16,-1-2-11 16,8-2 0-16,8-3 0 15,1-7-11-15,7 1 10 16,0-3-11-16,0 0-7 16,11 0 11-1,14 2 8-15,6 0 0 16,2 0 0-16,7 1-1 15,-2 2 1-15,-2-1 1 16,-7 2 0-16,-7 0 15 16,-4 2-10-16,-12 2 6 15,1-3 2-15,-7 5-13 16,0-3 30-16,0 3-31 0,-15 2 0 16,-10 4 0-16,-6 0 0 15,-7 1 0-15,0 0 0 16,-9-1 0-16,2 1 0 15,3-5 0-15,7-3 0 0,-3-3 0 16,9-2 0-16,0-4 0 16,2-2 0-16,-2 0 0 0,9 0 0 15,-2-9 0-15,2-5 0 16,4-2 0-16,1-5 0 16,6 1 0-16,-1-2 0 15,8 0 0-15,2 3 0 16,0-2 0-16,12 3 0 31,5 1 0-31,-1 3 0 0,8 5 0 16,1-2 0-16,2 4 0 15,-3-1 0-15,3 2 0 16,11-11-368-16,-9 6-451 16,-4-5-676-16</inkml:trace>
  <inkml:trace contextRef="#ctx0" brushRef="#br1" timeOffset="2427">13045 8368 2192 0,'0'0'861'16,"0"0"-286"-16,0 0-228 31,0 0-226-31,0 0-121 0,0 0 0 16,0 0 0-16,2-10 0 15,-2 10 0-15,0 0 0 16,0 18-35-16,0 24-304 16,0-4-366-16,-2 3-435 0</inkml:trace>
  <inkml:trace contextRef="#ctx0" brushRef="#br1" timeOffset="2612.03">13009 9215 2045 0,'0'0'776'16,"0"0"-298"-16,0 0-105 0,0 0-72 31,0 0-178-31,-145 71-123 16,108-59 0-16,2-3 0 0,6-2 0 0,8-5 0 0,0-2-369 15,8 0-636-15</inkml:trace>
  <inkml:trace contextRef="#ctx0" brushRef="#br1" timeOffset="3050.23">12434 8668 117 0,'0'0'2069'0,"0"0"-1292"0,0 0-324 16,0 0-103-1,0 0-20-15,0 0-330 0,0 0 0 16,0-5 0-16,0 35 0 0,0 6 0 16,0 5 0-16,7-2 0 15,-1-3 0-15,1-7 0 16,-3-4 0-16,-2-6 0 15,-2-10 0-15,0-1 0 16,0-8-176-16,-13 0-309 16,-2 0-354-1</inkml:trace>
  <inkml:trace contextRef="#ctx0" brushRef="#br1" timeOffset="4136.28">12133 8420 2013 0,'0'0'708'16,"0"0"-232"-16,0 0-123 15,0 0-81-15,0 0-121 0,0 0-98 16,0 0-32-16,-4 30 7 16,10 14-7-16,7 8-21 15,-4 5 0-15,-9-3 0 16,0-4 0-16,-4-4 0 0,-23-6 0 15,-11-2 0-15,-6-6 0 16,-8-6 0-16,3-4 0 16,-4-6 0-16,10-4 0 15,10-7 0-15,6-5 0 16,12 0 0-16,11 0 0 31,4-7 0-31,8-3 0 0,26 2 0 16,13 2 0-16,10 4 0 15,3 2 0-15,-4 0 0 16,-9 0 0-16,-13 0 0 16,-14 8 0-16,-9 5 0 15,-11-1 0-15,0 1 0 16,-11 3 0-16,-18 6 0 0,-12 5 0 16,-1 2 0-16,-5 7 0 15,-4 3 0-15,4 3 0 16,3 0 0-16,3-3 0 0,12-2 0 15,8-7 0-15,9-4 0 16,10-5 0-16,2-6 0 31,0-1 0-31,9-4 0 16,6-3 0-16,10-5 0 0,2-2 0 16,2 0 0-16,2-7 0 15,0-11 0-15,5-3 0 16,-5-5 0-16,-2-3 0 15,-4 0 0-15,-8-3 0 16,-3 7 0-16,-10-1 0 0,-4 4 0 16,0 0 0-16,-8 1 0 15,-17 3 0-15,-2 4 0 16,-6 5 0-16,-3 2 0 16,0 7 0-16,-2 0 0 15,-2 2 0-15,7 15 0 16,-5 3 0-16,2 1 0 0,-2 3 0 15,3 1 0-15,-1-4 0 16,5-4 0-16,2-5 0 16,4-4 0-16,9-6 0 15,3-2 0-15,9 0 0 0,-5 0 0 16,7-14 0-16,-1-2 0 31,-6-5 0-31,7-2 0 16,-6-7 0-16,1-2 0 0,-5-1 0 15,6 4 0-15,-3 5 0 16,5 7 0-16,1 8 0 16,1 5 0-16,2 4 0 15,0 0 0-15,0 0 0 16,0 5 0-16,0 13 0 0,0 7 0 16,0 0 0-16,0 6 0 15,0-4 0-15,0 0 0 16,-7-3 0-16,-6-5 0 15,-1 0 0-15,-1-6 0 16,-3-1 0-16,-7-3 0 16,8-1 0-1,-1-2 0-15,-2-2 0 16,9-4 0-16,-2 0 0 0,3 0 0 16,-1 0 0-16,9 0 0 15,2-2 0-15,4-12-248 16,23 0-724-16,2 0-1237 15</inkml:trace>
  <inkml:trace contextRef="#ctx0" brushRef="#br1" timeOffset="4551">12329 9182 1989 0,'0'0'754'15,"0"0"-219"-15,0 0-9 0,0 0-234 16,0 0-292 0,0 0 0-16,0 0 0 0,0 0 0 15,0 0 0-15,4 2 0 16,-2 5 0-16,10 2 0 0,-5-1 0 16,-3-1 0-1,0-2 0-15,-4-3 0 0,0 0 0 16,0-2 0-16,0 0 0 15,0 0 0-15,0 0 0 16,0-2 0-16,0-10-222 16,-4 0-937-16</inkml:trace>
  <inkml:trace contextRef="#ctx0" brushRef="#br1" timeOffset="7029.95">10967 9007 1536 0,'0'0'684'0,"0"0"-392"16,0 0 66-16,0 0-38 16,0 0-85-16,0 0-52 15,0 0-50-15,-29 0 5 16,-20 8-27-16,-9 2-36 0,-16 3-44 16,-3 0-31-16,-4 4 0 15,4-5 0-15,0 0 0 16,17-3 0-16,4-2 0 15,14-5 0-15,13-2 0 16,9 0 0-16,5 0 0 0,8 0 0 31,2-4 0-31,3-1 0 16,2 0 0-16,0-4 0 16,0 2 0-16,2-4 0 0,16-1 0 15,5-4 0-15,8-1 0 16,2-1 0-16,7-3 0 15,0 1 0-15,-6 2 0 16,-5 3 0-16,-3 1 0 0,-10 3 0 16,-1 3 0-16,-7 4 0 15,-6 2 0-15,-2 0 0 16,0 2 0-16,0 0 0 16,0 0 0-16,0 0 0 15,-12 0 0-15,-15 0 0 16,-1 8 0-16,-10 2 0 0,-4 4 0 15,2 0 0-15,1 2 0 16,8-2 0-16,6-2 0 16,8-1 0-16,6-6 0 15,4 2 0-15,5-3 0 16,2-3 0-16,0 5 0 16,0 3 0-1,0 5 0-15,4 1 0 16,10 5 0-16,3 1 0 15,1 2 0-15,9 0 0 0,-2 1 0 16,2 0 0-16,-6-2 0 16,6-2 0-16,-2-1 0 15,-7-5 0-15,-3 1 0 16,-1-5 0-16,-5-3 0 0,-5-4 0 16,-2-1 0-16,-2-2 0 15,0 0 0-15,0 0 0 16,0 0 0-16,0 0 0 15,-18 0 0-15,-8 0-96 16,-10 0-1026-16</inkml:trace>
  <inkml:trace contextRef="#ctx0" brushRef="#br1" timeOffset="8168.38">7289 8909 537 0,'0'0'855'0,"0"0"-149"16,0 0-116-16,0 0-75 15,0 0-64-15,-27-112-174 16,18 90-112-16,1 5-165 16,0 3 0-16,2 6 0 15,4 5 0-15,-1 3 0 16,3 0 0-16,0 2 0 0,0 19 0 15,0 14 0-15,0 5 0 16,0 8 0-16,0 3 0 16,0-2 0-16,3-1 0 0,1-2 0 15,-2-4 0-15,0-3 0 16,0-4 0-16,4-9 0 31,-4-1 0-31,0-7 0 16,0-6 0-16,-2-6 0 0,2-1 0 15,-2-5 0-15,0 0 0 16,0 0 0-16,0 0 0 16,0 0 0-16,-2-7 0 15,-10-6 0-15,-3-6 0 16,-5-3 0-16,-2-4 0 0,-7-4 0 16,0-3 0-16,-4-6 0 15,-6-2 0-15,2 1 0 16,-1 2 0-16,0 2 0 15,9 6 0-15,5 6 0 16,3 6 0-16,6 4 0 16,3 3 0-1,4 6 0-15,3 1 0 16,3 1 0-16,0 3 0 16,2 0 0-16,0 0 0 15,0 0 0-15,0 0 0 16,0 0 0-16,2 0 0 15,9 3 0-15,7 9 0 16,22 14 0-16,-7-4-469 0,7-2-575 0</inkml:trace>
  <inkml:trace contextRef="#ctx0" brushRef="#br1" timeOffset="8951.81">7764 9039 1776 0,'0'0'790'0,"0"0"-279"15,0 0-53-15,0 0-187 0,0 0-58 16,0 0-136-16,-129-36-77 15,97 36 0-15,-2 0 0 16,11 3 0-16,0 6 0 31,3 3 0-31,5 2 0 0,1 1 0 16,3 2 0-16,2 2 0 16,9 3 0-16,0 0 0 15,0-1 0-15,9 2 0 16,10-7 0-16,10-2 0 15,0-9 0-15,6 0 0 16,-4-5 0-16,-2 0 0 0,-5-5 0 16,0-10 0-16,-3-5 0 15,-4-3 0-15,-3-3 0 16,-8 1 0-16,1 1 0 16,-7-1 0-16,0 6 0 0,0-2 0 15,0 7 0-15,0 4 0 16,-2 7 0-16,-3 1 0 15,5 2 0-15,0 0 0 16,0 2 0-16,0 14 0 0,11 5 0 16,3 5 0-16,-1 4 0 15,3 1 0-15,-1-1 0 16,1-2 0-16,-1-2 0 31,4-2 0-31,-4-2 0 0,-1-5 0 16,-6-6 0-16,-3-2 0 15,-1-6 0-15,-4-1 0 16,3-2 0-16,-3 0 0 16,0 0 0-16,2-2 0 15,0-12 0-15,16-21-173 16,-7 6-631-16,9-1-691 0</inkml:trace>
  <inkml:trace contextRef="#ctx0" brushRef="#br1" timeOffset="9483.21">8252 8793 1560 0,'0'0'813'16,"0"0"-316"-16,0 0-36 0,0 0-152 15,0 0-75-15,0 0-88 16,0 0-70-16,0-8-76 15,0 20 0-15,0 6 0 16,0 2 0-16,2 5 0 0,13 1 0 16,6-1 0-16,1-4 0 15,7 0 0-15,0-5 0 16,0-4 0-16,-2-5 0 16,-3-3 0-16,-4-3 0 15,-7-1 0-15,-1 0 0 0,-8 0 0 16,3 0 0-16,-5 0 0 15,-2 0 0-15,0 0 0 16,0 0 0-16,0 0 0 16,0 0 0-16,0 9 0 15,0 2 0-15,0 8 0 16,0 5 0-16,-9 3 0 16,-7 4 0-1,1 0 0-15,-5 1 0 16,0-3 0-16,0-3 0 15,7-2 0-15,1-6 0 16,4-4 0-16,3-4 0 0,5-1 0 16,0-6 0-16,0-1 0 15,0 0 0-15,0-2 0 16,0 0 0-16,0 0 0 0,0 0 0 16,34-21 0-16,-3 0-466 15,2-2-528-15</inkml:trace>
  <inkml:trace contextRef="#ctx0" brushRef="#br1" timeOffset="10548.81">9097 8782 1460 0,'0'0'740'0,"0"0"-185"15,0 0-72-15,0 0-149 16,0 0-40-16,-7-107-64 0,2 98-230 16,5 6 0-16,0 3 0 15,0 0 0-15,0 5 0 16,0 20 0-16,0 11 0 16,0 5 0-16,0 4 0 15,0 3 0-15,0-2 0 16,0-2 0-16,0 0 0 0,-4-3 0 15,-5-4 0-15,7-2 0 16,0-7 0-16,-2-6 0 16,2-8 0-16,-4-6 0 0,6-4 0 15,0-1 0-15,-2-3 0 16,0 0 0-16,-7 0 0 31,3-7 0-31,-8-9 0 0,-9-2 0 16,4-8 0-16,-8-6 0 15,-4-5 0-15,-7-3 0 16,5-2 0-16,-6 1 0 16,8 4 0-16,4 9 0 15,8 8 0-15,5 8 0 16,5 4 0-16,5 4 0 0,2 4 0 16,2 0 0-16,0 0 0 15,0 0 0-15,0 0 0 16,0 0 0-16,0 0 0 15,6 10 0-15,30 12-134 16,-3-3-443-16,4-5-365 0</inkml:trace>
  <inkml:trace contextRef="#ctx0" brushRef="#br1" timeOffset="11186.61">9299 8927 2126 0,'0'0'767'0,"0"0"-266"15,0 0-40-15,0 0-220 16,0 0-241-16,0 0 0 16,0 0 0-16,0-2 0 15,0 21 0-15,0 10 0 16,0 5 0-1,2 5 0-15,6-2 0 16,-4 2 0-16,-2-4 0 16,5-3 0-16,-7-3 0 15,2-5 0-15,-2-5 0 16,0-8 0-16,0-2 0 16,0-8 0-16,0 1 0 15,0-2 0-15,2 0 0 0,0 0 0 16,6-8 0-16,0-10 0 15,5-5 0-15,10-9 0 16,-3 1 0-16,9-3 0 16,0 2 0-16,0 6 0 0,-1 6 0 15,-3 8 0 1,-2 5 0-16,-3 5 0 0,-3 2 0 0,-1 0 0 16,-3 2 0-16,1 13 0 15,-1-2 0-15,-4 5 0 16,-4 5 0-16,-5 0 0 15,0 6 0-15,0-2 0 16,-5 4 0-16,-15-2 0 31,4-4 0-31,-6-1 0 0,-4-3 0 16,-3-4 0-16,-2-2 0 16,-3-6 0-16,5-2 0 15,0-4 0-15,11-1 0 16,3-2 0-16,3 0 0 15,6 0 0-15,-1 0 0 16,5-5 0-16,-3-4 0 0,-17-9 0 16,2 4-176-16,-5-5-1210 0</inkml:trace>
  <inkml:trace contextRef="#ctx0" brushRef="#br1" timeOffset="13385.52">6658 9097 608 0,'0'0'400'0,"0"0"-153"0,0 0-71 16,0 0-56-16,0 0-21 15,0 0 46-15,-5 0 57 16,1 0 10-16,4 0 11 16,-2 0 30-16,0 0-17 15,-5 0-34-15,7-1 25 16,-7-8-44-16,0 0-27 0,3-4-3 16,-2-1-30-16,-3-1 8 15,-3-6-131-15,-1-2 0 16,-3-5 0-16,-3-6 0 15,-4-5 0-15,-4-3 0 16,-2 0 0-16,2 2 0 16,1 4 0-1,6 10 0-15,6 7 0 16,8 11 0-16,4 6 0 16,2 2 0-16,0 0 0 0,0 14 0 15,-5 11 0-15,3 3 0 16,-5 4 0-16,-4 2 0 15,-2-3 0-15,-3-2 0 16,5-9 0-16,-1-3 0 0,6-8 0 16,4-5 0-16,2-4 0 15,0 0 0-15,0 0 0 16,0-8 0-16,0-10 0 16,0-6 0-16,8-6 0 15,6-7 0-15,1-2 0 0,6 0 0 31,-3 4 0-31,-3 5 0 16,3 7 0-16,0 9 0 16,2 9 0-16,7 5 0 15,4 0 0-15,2 14 0 16,5 7 0-16,-5 3 0 16,-4 3 0-16,-2-4 0 0,-6 0 0 15,-11-2 0-15,-10 0 0 16,-4-3 0-16,-21-6-801 0</inkml:trace>
  <inkml:trace contextRef="#ctx0" brushRef="#br1" timeOffset="14487.12">5515 7962 1418 0,'0'0'585'0,"0"0"-199"16,0 0-27-16,0 0-129 16,0 0-52-16,0 0-2 15,0 0-38-15,-8 5 12 0,8-5-33 16,0-6-25-16,0-6 5 16,0-1-44-16,0 0-19 0,12-2-14 15,1 2-19-15,3 0 7 16,-1 5-8-16,1 4 1 15,4 4 0-15,-2 0 5 16,-2 0-6-16,-1 2 0 31,-4 12 6-31,-4 3 0 0,-7 1 0 16,0 4-6-16,-16 0 28 16,-15 2-28-16,-11 2 0 15,-7-4 0-15,-1-2 0 16,8-4 0-16,11-4 0 15,6-7 0-15,10-2 0 16,6-3 0-16,4 0 0 0,3-4 0 16,-2-10 0-16,2-4 0 15,0-4 0-15,-3-2 0 16,3-4 0-16,-2-2 0 16,-1 0 0-16,-2-1 0 15,1 6 0-15,-1 4 0 16,-5 5 0-1,8 6 0-15,0 4 0 16,-1 4 0-16,1 2 0 0,0 0 0 16,-6 10 0-1,-1 10 0-15,-5 5 0 0,6 5 0 16,-8 0 0-16,4 1 0 16,1 0 0-16,-3 0 0 15,6-2 0-15,-4 0 0 0,3-6 0 16,-5 0 0-16,-4-2 0 15,2-3 0-15,-9 1 0 16,-6-4 0-16,-3 2 0 16,1-2 0-16,-3-2 0 15,7-3 0-15,4-5 0 16,5-1 0-16,9-4 0 0,5 0 0 16,8-1-260-16,0-16-585 15,10-3-721-15</inkml:trace>
  <inkml:trace contextRef="#ctx0" brushRef="#br1" timeOffset="14687.73">5031 7954 1698 0,'0'0'903'16,"0"0"-538"-16,0 0 5 0,0 0 88 15,0 0-279-15,0 0-95 16,0 0-45-16,4 39-39 15,1-17 0-15,-1 0 0 16,0-4 0-16,-2-2 0 0,-2-4 0 16,0 0-188-16,0-4-330 15,-8-4-367-15</inkml:trace>
  <inkml:trace contextRef="#ctx0" brushRef="#br1" timeOffset="15772.45">4539 8103 1800 0,'0'0'703'0,"0"0"-337"0,0 0 14 16,0 0-84-1,0 0-92-15,0 0-34 0,0 0 7 16,-41-72-177-16,41 49 0 15,0 0 0-15,0-5 0 16,8-1 0-16,6 1 0 0,1 2 0 16,4 2 0-16,1 4 0 15,-3 2 0-15,6 6 0 16,-1 2 0 0,0 4 0-16,-2 4 0 15,3 2 0-15,-3 0 0 16,0 0 0-16,-2 8 0 15,-1 6 0-15,-3 2 0 16,-3 3 0-16,-5 0 0 16,-6 1 0-16,0 2 0 15,0-1 0-15,-17 1 0 0,-14-3 0 16,-10 2 0-16,-9-1 0 16,-6-3 0-16,-7-2 0 15,10-5 0-15,-3-4 0 16,7-6 0-16,6 0 0 15,6 0 0-15,3-19 0 0,5 0 0 16,9-5 0-16,3 0 0 16,5-2 0-16,8 3 0 15,4 4 0 1,0 0 0-16,2 4 0 16,14 1 0-16,1 1 0 15,1 4 0-15,5 2 0 16,-4 6 0-16,2 1 0 15,-3 0 0-15,-5 8 0 0,-7 7 0 16,1 6 0-16,-7 1 0 16,0 1 0-16,-15 1 0 15,-14 2 0-15,-7-3 0 16,-5-4 0-16,4-4 0 16,1-7 0-16,7-6 0 15,7-2 0-15,9 0 0 0,2-10 0 16,1-11 0-16,4-2 0 15,-1-5 0-15,3-4 0 16,-3-2 0-16,2-3 0 16,1 7 0-16,2 2 0 15,0 7 0-15,0 9 0 0,2 3 0 32,-3 5 0-32,-1 3 0 15,0 1 0-15,-4 0 0 16,-5 0 0-16,-1 0 0 0,-7 0 0 15,-6 5 0-15,-2 7 0 16,0 2 0-16,-2 2 0 16,4-2 0-16,2 0 0 15,8 0 0-15,-1-2 0 0,7 1 0 16,1-4 0-16,4 1 0 16,6 0 0-16,0 4 0 15,0 2 0-15,8 1 0 16,15 1 0-16,4-4 0 15,4 0 0-15,0-4 0 16,0-2 0-16,-2-7 0 0,0-1 0 16,-2 0 0-16,2 0 0 15,3-1 0-15,-6-5 0 16,1-3 0-16,-2 2 0 16,-3-2 0-16,-2 0 0 15,-2-1 0-15,-3-4-62 0,8-8-550 31,-6 1-270-31,-1-1-1369 0</inkml:trace>
  <inkml:trace contextRef="#ctx0" brushRef="#br1" timeOffset="16057.8">4389 7590 1587 0,'0'0'656'0,"0"0"-104"15,0 0-186-15,0 0-12 16,0 0-80-16,0 0-62 16,0 0-117-16,-16-61-95 15,14 61 0-15,2 0 0 16,0 0 0 0,0 0 0-16,0 17 0 15,0 7 0-15,0 2 0 16,0 0 0-16,0 0 0 15,2-4 0-15,0-3 0 16,0-5 0-16,-2-7 0 16,7-2 0-16,-2-5-197 15,-1 0-401-15,3 0-288 0</inkml:trace>
  <inkml:trace contextRef="#ctx0" brushRef="#br1" timeOffset="16288.84">4591 7367 310 0,'0'0'1974'16,"0"0"-1282"-16,0 0-181 15,0 0-164-15,0 0-85 16,0 0-262-16,0 0 0 16,0-13 0-16,0 12 0 15,0 1 0-15,0 0 0 31,0 0 0-31,0 0 0 0,0 0-18 16,0 0-555-16,5 0-334 16,0 0-1399-16</inkml:trace>
  <inkml:trace contextRef="#ctx0" brushRef="#br1" timeOffset="18489.39">3459 7706 1101 0,'0'0'1044'0,"0"0"-446"15,0 0-49-15,0 0-72 16,0 0-150-16,0 0-327 16,0 0 0-16,0-42 0 15,0 49 0-15,0 20 0 0,0 7 0 16,0 6 0-16,2 4 0 15,5-2 0-15,2-3 0 16,-2-9 0-16,-3-4 0 16,1-8 0-16,-3-8 0 15,-2-5 0-15,0-2 0 16,0-3 0 0,0 0 0-16,0 0 0 15,-2-10-3-15,-9-8-650 16,-1-3-619-16</inkml:trace>
  <inkml:trace contextRef="#ctx0" brushRef="#br1" timeOffset="19919.96">3200 7543 1810 0,'0'0'618'0,"0"0"-70"0,0 0-33 16,0 0-181-16,0 0-63 15,0 0-271-15,0 0 0 16,-19-65 0-16,19 68 0 16,13 19 0-16,7 11 0 15,3 5 0-15,-4 3 0 31,-3 1 0-31,-7-1 0 0,-3-3 0 16,-6-4 0-16,0-4 0 16,0-6 0-16,-15-4 0 15,-7-4 0-15,-1-6 0 16,-2-3 0-16,6-7 0 0,1 0 0 16,0 0 0-1,4-17 0-15,-1-3 0 0,1-6 0 16,-1 0 0-16,6-1 0 15,-2 6 0-15,4 3 0 0,5 8 0 16,0 4 0-16,2 3 0 16,0 3 0-16,0 0 0 15,0 7 0-15,9 9 0 16,-1 4 0 0,0 4 0-16,-8 2 0 15,0-2 0-15,0 0 0 16,-14-1 0-16,-11-4 0 15,-6 2 0-15,-7-3 0 16,-1-4 0-16,3-3 0 16,0-3 0-16,7-5 0 15,7-3 0-15,-1 0 0 0,5-8 0 16,3-9 0-16,-1-5 0 16,3-2 0-16,4-3 0 15,4-4 0-15,5-1 0 16,0-2 0-16,8 3 0 15,11-1 0-15,8 7 0 16,2 7 0-16,0 6 0 0,-2 9 0 16,-2 3 0-16,-3 0 0 15,-5 9 0 1,-1 8 0-16,-9 6 0 16,-7 1 0-16,0 4 0 15,-14-2 0-15,-19 2 0 16,-11 0 0-16,-10-3 0 15,-4 0 0-15,-2-4 0 0,4-6 0 16,5-6 0-16,8-7 0 16,8-2 0-16,6-4 0 15,6-14 0-15,6-4 0 16,8-3 0-16,4 1 0 16,5 2 0-16,0 5 0 15,0 2 0-15,7 3 0 0,4 2 0 16,4 3 0-16,3 7 0 15,3 0 0-15,-2 0 0 16,-1 3 0-16,-2 15 0 16,-5 0 0-16,-4 4 0 15,-7 1 0-15,0 2 0 16,-7-2 0 0,-17 0 0-16,-10 0 0 15,-3-5 0-15,-2-1 0 16,4-5 0-16,3-5 0 0,8-5 0 15,6-2 0-15,2 0 0 16,3-16 0-16,-1-4 0 16,1-4 0-16,3-2 0 15,-2-3 0-15,1 0 0 0,3 0 0 16,0 3 0-16,2 3 0 16,-1 6 0-16,3 5 0 15,-1 2 0-15,-2 3 0 16,3 4 0-16,-5 3 0 15,-2 0 0-15,-3 0 0 16,-3 0 0-16,-3 0 0 0,-3 12 0 16,1 2 0-16,-2 0 0 15,-1 4 0-15,0-2 0 16,3 0 0-16,0 1 0 16,2-4 0-16,4-1 0 15,5-3 0-15,5-4 0 16,1-3 0-1,3 1 0-15,2-3 0 16,0 2 0-16,0-2 0 16,0 2 0-16,0 1 0 0,11 5 0 15,9 0 0 1,9 1 0-16,5-1 0 16,3-3 0-16,3-2 0 0,-1-3 0 15,1 0 0-15,-3-3 0 0,1-8 0 16,-3-4 0-16,2 0 0 15,-2 1 0-15,21-15-291 16,-7 7-586-16,-4-2-548 0</inkml:trace>
  <inkml:trace contextRef="#ctx0" brushRef="#br1" timeOffset="20172.97">3165 7331 1508 0,'0'0'715'0,"0"0"-329"16,0 0 80-16,0 0-161 15,0 0-98-15,0 0-93 16,0 0-19-16,0-3-53 15,-9 3-33-15,-4 0-9 0,-5 0-144 16,-13 7-195-16,4-2-409 0,2 0-590 16</inkml:trace>
  <inkml:trace contextRef="#ctx0" brushRef="#br1" timeOffset="20335.55">2784 7420 1413 0,'0'0'768'0,"0"0"-283"16,0 0-103-16,0 0-67 16,0 0-179-16,0 0-74 15,-116 38-62-15,89-25-57 16,0-3-148-16,7-1-346 16,7-4-427-16</inkml:trace>
  <inkml:trace contextRef="#ctx0" brushRef="#br1" timeOffset="20535.34">2325 7374 1579 0,'0'0'669'15,"0"0"-287"-15,0 0 263 0,0 0-302 32,0 0-135-32,0 0-128 15,0 0 1-15,19 49 28 0,4-11-109 16,-3 3 0-16,-7 0 0 15,-6 2-3-15,-7 7-276 16,-13-8-518-16,-12-17-1701 0</inkml:trace>
  <inkml:trace contextRef="#ctx0" brushRef="#br1" timeOffset="33392.39">1819 7285 1547 0,'0'0'893'0,"0"0"-606"16,0 0 211-16,0 0-197 16,0 0-61-16,0 0-73 15,-3-27-70-15,-3 27-31 16,-4 12-66-16,2 9 0 15,-1 3 0-15,-1 8 0 0,4 2 0 16,4 6 0-16,0 3 0 16,2-4 0-16,0-1 0 15,0-4 0-15,0-7 0 16,4-9 0-16,0-5 0 16,2-6 0-16,-6-2 0 15,2-5 0-15,-2 0 0 0,0 0 0 16,0-25-162-16,0-1-497 15,0-3-383-15</inkml:trace>
  <inkml:trace contextRef="#ctx0" brushRef="#br1" timeOffset="33859.93">1665 7233 1971 0,'0'0'600'15,"0"0"-145"-15,0 0 2 16,0 0-203-16,0 0-62 16,0 0-80-16,0 0-57 15,-36-2-55-15,25 18 0 0,2 4 0 16,0 4 0-16,2 1 0 16,3 6 0-16,1 1 0 15,3 2 0-15,0 0 0 16,0-2 0-16,0-1 0 15,0-5 0-15,0-5 0 16,0-3 0 0,0 1 0-16,0-5 0 15,0-4 0-15,0 0 0 16,0 0 0-16,-4-3 0 16,-5 4 0-16,-2 1 0 15,-7 2 0-15,-2 2 0 16,-5 0 0-16,-1 2 0 15,-3-1 0-15,-5 2 0 16,1-3 0-16,2-2 0 0,4-4 0 16,5 1 0-16,8-6 0 15,8-2 0-15,4-3 0 16,2 0 0-16,0 0 0 0,0 0-92 16,0-7-529-16,2-5-611 0</inkml:trace>
  <inkml:trace contextRef="#ctx0" brushRef="#br1" timeOffset="34123.41">1395 7479 1766 0,'0'0'627'15,"0"0"-243"-15,0 0 87 16,0 0-212-16,0 0-64 15,0 0-83-15,0 0-38 16,13-8-44-16,-1 29 42 16,-2 2 0-16,4 3-38 15,-1 3-34-15,-2-3 0 0,-1-2 0 16,-8-6 0-16,0-4 0 0,-2-6-105 16,0-6-146-1,0-2-303-15,0 0-191 0</inkml:trace>
  <inkml:trace contextRef="#ctx0" brushRef="#br1" timeOffset="34691.92">1183 7316 1272 0,'0'0'666'0,"0"0"-388"15,0 0 70-15,0 0-60 16,0 0-126-16,0 0-22 16,0 0 1-16,-31-3-32 15,29-2-7-15,2 2-6 0,0-3-27 16,0 0-15-16,0 0-16 15,0-2-26-15,8 2-12 16,6 0 0-16,2 2 0 0,2 2-7 16,3 2 7-16,2 0 12 15,-5 2-3-15,-3 8 7 32,-7 2 8-32,-8-2-12 0,0 2 27 15,-10 2 9-15,-17 2 8 16,-10 0-4-16,-5 2-29 15,-4 0 14-15,4 0-37 16,5-2 0-16,8 0 0 16,6 0 0-16,7-4 0 15,8 2 0-15,1 0 0 0,1 1 0 16,0 3 0-16,2 4 0 16,-5 2 0-16,3 1 0 15,-8 4 0-15,-3 0 0 16,-2-3 0-16,-5 1 0 15,2-8 0-15,-3-2 0 16,3-7 0 0,-3-5 0-16,4-2 0 15,-6-3-74-15,4-6-470 16,7-10-314-16</inkml:trace>
  <inkml:trace contextRef="#ctx0" brushRef="#br1" timeOffset="34938.33">1283 6970 1969 0,'0'0'766'0,"0"0"-602"16,0 0 49-16,0 0 35 15,0 0-129-15,0 0-91 0,0 0 8 16,-140 36-8-16,114-24-27 15,5 1-2-15,6-2-47 16,1-1-128-16,-5 7-189 16,3-6-377-16,-3-1-816 0</inkml:trace>
  <inkml:trace contextRef="#ctx0" brushRef="#br1" timeOffset="35375.57">720 7231 1255 0,'0'0'1054'0,"0"0"-752"16,0 0 42-16,0 0-35 16,0 0-139-16,0 0-86 0,0 0 20 15,35 39 26-15,-20-24-28 16,1 2-30-16,-3-4-3 15,-3 0-33-15,-6 1-10 16,-4 1 13 0,0 2-39-16,0-2 0 15,-14 3 0-15,-5 2 0 16,-8-2 0-16,-4 1 0 16,-2-4 0-16,-1-2 0 15,0-3 0-15,3-6 0 16,5-3 0-16,3-1 0 15,5 0 0-15,5-1 0 0,5-12 0 16,0-2 0-16,-1-6 0 16,3-1 0-16,4-4 0 15,2 3 0-15,0-2 0 16,0 4 0-16,13 2 0 0,9 5 0 16,5 2-26-1,11 8-317-15,-5 4-400 0,-6 0-291 0</inkml:trace>
  <inkml:trace contextRef="#ctx0" brushRef="#br1" timeOffset="35575.6">648 7698 1470 0,'0'0'1001'0,"0"0"-659"15,0 0 246-15,0 0-213 16,0 0-162-16,0 0-106 16,0 0-107-16,14 5 0 15,-14-5 0-15,0 0-123 0,0 0-387 16,0 0-362-16</inkml:trace>
  <inkml:trace contextRef="#ctx0" brushRef="#br1" timeOffset="37175.67">5484 8453 1795 0,'0'0'633'0,"0"0"-285"16,0 0 138-16,0 0-231 15,0 0-35-15,0 0-14 16,0 0-53-16,2-51-153 16,-2 51 0-16,2 0 0 15,4 0 0-15,3 16 0 0,3 6 0 16,1 8 0-16,-5 2 0 16,4 4 0-16,-10-2 0 15,-2 0 0-15,0-5 0 0,-8-3 0 16,-6-9 0-16,-7-2 0 15,11-8 0-15,-3-4 0 32,-1-3 0-32,3 0 0 15,-1-10 0-15,-1-10 0 0,0-8 0 16,-5-4 0-16,0-9 0 16,-2 1 0-16,0 0 0 15,5 4 0-15,3 7 0 16,1 9 0-16,11 8 0 15,-2 9 0-15,2 1 0 0,0 2 0 16,0 0 0-16,0 5 0 16,2 12 0-16,11 7 0 15,1 5 0-15,-1 5 0 16,-1 3 0-16,-6-3 0 16,-6 0 0-16,0-3 0 15,0-3 0-15,-16-2 0 0,-8-5 0 16,-8 0 0-16,3-5 0 15,0-7 0-15,1-2 0 16,8-7 0-16,6 0 0 16,3 0 0-16,5-12 0 15,4-4 0-15,-1 0 0 0,3 0 0 32,0-1 0-32,0 4 0 15,13 3 0-15,3 4 0 0,4 3 0 16,0 3 0-16,1 0 0 15,-4 7 0-15,-1 8 0 16,-5 7 0-16,-3 6 0 16,-8 2 0-16,0 5 0 15,0-3 0-15,-8 2 0 0,-15-5 0 16,-4 3 0-16,-1-6 0 16,-4-3 0-16,4-5 0 15,3-4 0-15,5-3 0 16,2-8 0-16,5-3 0 15,0 0 0-15,3 0 0 16,2-7-161 0,1-20-395-16,3 3-279 15,0-1-838-15</inkml:trace>
  <inkml:trace contextRef="#ctx0" brushRef="#br1" timeOffset="37622.51">4826 8603 1739 0,'0'0'569'15,"0"0"-228"-15,0 0 9 16,0 0-133-16,0 0-54 16,0 0-73-16,0 0-20 15,73-101 5-15,-51 93-12 0,7 2 3 16,-4 4 2-16,0 2-23 15,-6 0 16-15,-3 0-22 16,-3 4-9-16,-5 12 3 16,-4 4-13-16,-4 6 10 15,0 6-3-15,-7 4-27 16,-15 5 0 0,-5 3 0-16,-2 0 0 15,2 0 0-15,0-6 0 16,10-2 0-16,3-2 0 15,8-3 0-15,4-4 0 16,2 2 0-16,0-6 0 0,8 0 0 16,8-6 0-1,4 0 0-15,0-5 0 0,-2-5 0 16,4 0 0-16,-2-5 0 16,-1-2 0-16,-4 0 0 0,-2 0 0 15,-2-2-120-15,-6-9-658 16,-5-1-799-16</inkml:trace>
  <inkml:trace contextRef="#ctx0" brushRef="#br1" timeOffset="38259.94">4481 8402 1540 0,'0'0'665'16,"0"0"-191"-16,0 0-3 16,0 0-108-16,0 0-95 15,0 0-104-15,0 0-59 16,0-14-59-16,0 36-46 15,0 7 0-15,0 4 0 16,0 6 0 0,0-2 0-16,0-1 0 15,0-2 0-15,2-7 0 16,0-4 0-16,0-9 0 0,0-3 0 16,-2-8 0-16,0-3 0 15,0 0 0-15,0 0-62 16,-4-20-277-16,-10-2-316 15,-1-4-256-15</inkml:trace>
  <inkml:trace contextRef="#ctx0" brushRef="#br1" timeOffset="38975.96">4219 8328 1352 0,'0'0'682'0,"0"0"-444"0,0 0 245 16,0 0-129-16,0 0-99 15,0 0-113-15,0 0-65 16,-16 26 58-16,10 2-9 16,1 4-54-16,1 2-9 15,2 4-6-15,2 0-26 16,0 0-2 0,0-4-29-16,6-2 0 15,8-6 0-15,-1-2 0 16,2-4 0-16,4-3 0 15,-3-3 0-15,1-4 0 0,1-5 0 16,-3 0 0 0,1-3 0-16,-3-2 0 0,-3 0 0 15,-4 0 0-15,-3 0 0 0,-3 0 0 16,0 0 0-16,0 0 0 16,-5 0 0-16,-11 2 0 15,-9 1 0-15,-8 4 0 16,-7 0 0-16,-5 2 0 15,-1-1 0-15,1-2 0 16,7-6 0 0,9 0 0-16,10 0 0 15,3-6 0-15,5-8 0 16,3-3 0-16,6-3 0 16,0 3 0-16,2-2 0 15,0 8 0-15,0-2 0 16,10 8 0-16,3-2 0 0,3 6 0 15,-1 1 0-15,1 0 0 16,-1 0 0-16,-3 1 0 16,-1 11 0-16,-3 7 0 15,1 1 0-15,-4 5 0 0,-1 5 0 16,-4-1 0 0,0 0 0-16,0-2 0 0,0-3 0 15,-9 0 0-15,-6-4 0 0,-1 1 0 16,-4-4 0-16,-2 0 0 15,-1-2 0-15,4-1 0 16,-2-4 0-16,11-3 0 16,0-4 0-16,1-1 0 15,-1-2 0-15,-4 0-9 32,-11 0-348-32,3-2-445 0,0-6-561 0</inkml:trace>
  <inkml:trace contextRef="#ctx0" brushRef="#br1" timeOffset="39899.37">3466 9003 170 0,'0'0'2054'0,"0"0"-1480"15,0 0-108-15,0 0-90 0,0 0-116 32,0 0-64-32,0 0-196 15,27-71 0-15,-17 50 0 0,6-4 0 16,-3-6 0-16,8-3 0 16,-1-5 0-16,0-3 0 15,0-3 0-15,-2 0 0 16,-1-1 0-16,-3 6 0 15,-3 4 0-15,-4 7 0 0,-1 10 0 16,-3 3 0-16,-3 8 0 16,0 5 0-16,0 0 0 15,2 3 0-15,-2 0 0 16,3 0 0-16,-1 0 0 16,4 0 0-16,5 0 0 15,5 8 0-15,3 4 0 0,2 4 0 16,-1 0 0-16,-5 0 0 15,1 0 0-15,-5 0 0 16,-4-2 0-16,-4-2 0 16,-3 2 0-16,0 0 0 0,-12 2 0 15,-19 2 0-15,-9 5 0 32,-9 1 0-32,-9-2 0 15,-3 0 0-15,3-7 0 0,6-1 0 16,6-7 0-16,7-7 0 15,5 0 0-15,10-2 0 16,3-17 0-16,4-3 0 16,5 3 0-16,4-3 0 15,5 2 0-15,3 4 0 0,0 3 0 16,0 3 0-16,0 5 0 16,0 3 0-16,0 2 0 15,0 0 0-15,0 0 0 16,0 0 0-16,0 3 0 15,0 11 0-15,-2 3 0 16,-10 2 0 0,-3 3 0-16,-3-2 0 15,-3-1 0-15,0-4 0 16,1-3 0-16,3-7 0 16,3-1 0-16,3-4 0 15,0 0 0-15,-1-4 0 0,-1-13 0 16,4-3 0-1,0-4 0-15,3-5 0 0,1-6 0 16,5 2 0-16,0-4 0 0,0 5 0 16,2 4 0-16,11 4 0 15,1 6 0-15,6 7 0 16,0 2 0-16,5 5 0 16,0 4 0-16,1 0 0 15,3 0-69 1,5 10-423-16,10 20-135 15,-6-4-276-15,-7 2-974 0</inkml:trace>
  <inkml:trace contextRef="#ctx0" brushRef="#br1" timeOffset="40091.64">3532 9043 1936 0,'0'0'693'15,"0"0"-239"-15,0 0-3 16,0 0-209-16,0 0-88 16,0 0-62-16,0 0-71 15,-23 18-21-15,4-18-9 0,-12 0-207 16,6 0-331-16,1-1-420 0</inkml:trace>
  <inkml:trace contextRef="#ctx0" brushRef="#br1" timeOffset="40261.01">3162 9142 1988 0,'0'0'682'16,"0"0"-181"-16,0 0-125 16,0 0-92-16,0 0-134 15,0 0-102-15,0 0-48 16,-131 44-18-16,104-44-180 15,5 0-412-15,5 0-669 0</inkml:trace>
  <inkml:trace contextRef="#ctx0" brushRef="#br1" timeOffset="41376.32">2278 8682 1167 0,'0'0'606'16,"0"0"-354"-16,0 0 262 15,0 0-37-15,0 0-200 0,0 0-87 16,0 0-62-16,0-40-34 16,0 18 1-16,0-6-17 15,8-4-8-15,8-2-8 16,5-2-29-16,2 2 20 15,0 4-53-15,-3 6 0 0,-2 5 0 32,0 10 0-32,-1 4 0 15,1 5 0-15,1 0 0 16,-4 7 0-16,-3 9 0 0,-6 2 0 16,-6 4 0-16,0 4 0 15,-10 4 0-15,-13 4 0 16,-14 4 0-16,-3 3 0 15,1 3 0-15,-1-3 0 0,8 2 0 16,8-2 0-16,6-4 0 16,9-4 0-16,3 1 0 15,6-5 0-15,0 0 0 16,0-4 0-16,4-3 0 16,9-4 0-16,1-4 0 15,1-3 0-15,1-6 0 0,-3-5 0 16,3 0 0-16,-3 0 0 15,0-3 0-15,1-11 0 16,-3-8 0-16,0-2 0 16,-4-5 0-16,-3-3 0 15,-4 1 0-15,0-6 0 0,0 3 0 32,-16-2 0-32,-3 2 0 15,-4 6 0-15,0 7 0 0,4 7 0 16,-1 10 0-1,1 4 0-15,2 0 0 0,-1 12 0 16,1 12 0-16,-6 5 0 16,-2 0 0-16,1 2 0 15,-3-4 0-15,1-4 0 0,3-7 0 16,3-4 0-16,5-5 0 16,3-2 0-16,6-5 0 15,-1 0 0-15,3 0 0 16,-4 0 0-16,0-10 0 15,-1-6 0-15,-2-2 0 16,0-3 0 0,0-4 0-16,-1 1 0 15,3 2 0-15,1 5 0 16,3 6 0-16,3 4 0 0,0 6 0 16,-1 1 0-16,3 0 0 15,0 0 0-15,0 10 0 16,0 8 0-16,0 5 0 15,0 6 0-15,0-1 0 16,0 0 0-16,0-6 0 16,0-1 0-16,0-6 0 15,-13-1 0-15,-7-2 0 0,-2-2 0 16,-5-3 0-16,0-2 0 16,-2-3 0-16,2-2 0 15,5 0 0-15,7-4-341 0,5-8-424 16,8-4-705-16</inkml:trace>
  <inkml:trace contextRef="#ctx0" brushRef="#br1" timeOffset="41739.4">2714 8756 1844 0,'0'0'933'0,"0"0"-676"16,0 0 69-16,0 0 19 15,0 0-126-15,0 0-47 32,0 0-172-32,31 63 0 0,-25-54 0 15,-2 0 0-15,-4-6 0 16,0 2 0-16,0-5 0 16,0 2 0-16,0-2 0 15,-10 0 0-15,-9 0-480 16,-4-10-818-16</inkml:trace>
  <inkml:trace contextRef="#ctx0" brushRef="#br1" timeOffset="42177.38">1584 8468 1901 0,'0'0'556'0,"0"0"-297"16,0 0 95-16,0 0 95 15,0 0-220-15,0 0-133 0,0 0-48 16,21 40 29-16,-11-5-8 16,4-2-11-16,-3-1-58 15,-2-2 0-15,-2-7 0 16,-5-6 0-16,-2-6 0 15,0-5-81-15,0-5-114 16,-2-1-129 0,-10 0-334-16,-3-10-660 0</inkml:trace>
  <inkml:trace contextRef="#ctx0" brushRef="#br1" timeOffset="42757.22">1399 8314 2367 0,'0'0'356'16,"0"0"-153"-16,0 0 126 16,0 0-23-16,0 0-174 15,0 0-39-15,0 0 3 16,0 126-17-16,0-74-17 16,2 1-38-16,-2-4-5 15,0-5-10-15,0-6-7 0,-4-9 5 16,-2-10-5-16,-1-7 8 15,2-5-10-15,3-7 0 16,0 0 0-16,-3-3 0 16,-3-11 0-16,-4-5 0 15,-1-3 0-15,0-4 0 32,-3-1 0-32,-1-1 0 0,-2 2 0 15,1 3 0-15,5 6 0 16,2 7 0-16,4 4 0 0,5 6 0 15,2 0 0-15,0 0 0 16,-2 6 0-16,0 16 0 16,2 4 0-16,0 6 0 15,0 5 0-15,0 0 0 0,0 2 0 16,0-4 0-16,0 0 0 16,0-5 0-16,0-2 0 15,0-5 0-15,0-4 0 16,0-1 0-16,0-2 0 15,-7-2 0-15,-2 0 0 16,-2-2 0 0,0-1 0-16,-3-2 0 15,-1 1 0-15,-3-3 0 16,-2-2 0-16,0-2 0 16,-3-3 0-16,4 0 0 15,-2 0 0-15,3-8-210 16,5-6-645-16,7-5-658 0</inkml:trace>
  <inkml:trace contextRef="#ctx0" brushRef="#br1" timeOffset="43093.45">1894 8049 1724 0,'0'0'535'0,"0"0"-305"16,0 0 150-16,0 0-24 0,0 0-59 15,0 0-72-15,-136 78-44 16,89-49-13-16,3 0-168 15,-5 0 0-15,4-1 0 16,0-5 0-16,3 1 0 16,3-3 0-16,2-3 0 0,6-4 0 15,9 0-3-15,6-1-482 16,8 0-384-16,5-5-868 0</inkml:trace>
  <inkml:trace contextRef="#ctx0" brushRef="#br1" timeOffset="43325.38">1288 9212 2702 0,'0'0'839'16,"0"0"-758"-16,0 0 123 15,0 0 66-15,0 0-270 0,0 0 0 16,0 0 0-16,60 14 0 16,-60-14 0-16,-24 0 0 15,-1-11-345-15,3-4-1140 0</inkml:trace>
  <inkml:trace contextRef="#ctx0" brushRef="#br2" timeOffset="48478.2">527 9166 1640 0,'0'0'303'16,"0"0"-176"-16,0 0-27 0,0 0 57 15,0 0-58-15,0 0 60 16,0 0 16-16,75 108-78 0,-44-54-23 15,11 4 1-15,7 2-17 16,9 0 2-16,9-2-7 16,2-12 8-16,7-11-13 15,1-9-21-15,2-12 16 0,-2-10 1 16,4-4-5-16,-3-2 7 16,-2-17-26-16,0-6-2 15,-1-5 0-15,4-8-18 16,6-5 12-16,-1-4-11 15,5-6-1-15,-2 2 20 32,-7 2 1-32,-11 10 10 0,-15 7 13 15,-14 18-38-15,-9 9-5 16,-2 5-1-16,7 7 0 16,9 18 12-16,11 6-6 15,8 3 15-15,9 1 1 16,8 0-13-16,1-8 17 15,2-3-8-15,-3-8 7 0,0-6 19 16,-6-7-29-16,-2-3 12 16,-1 0-9-16,-1-18-12 0,3-5 4 15,-1-2-9 1,-2-6 0-16,1 2 18 0,-11-2-18 16,-15 6 5-16,-11 2 18 31,-10 7-24-31,-7 6 20 0,-3 4-19 15,1 3 0 1,5 3 11-16,0 0-11 0,6 0-1 16,4 7 0-16,3 5 5 15,1-2-5-15,2-2 0 16,-2-1 1-16,3-7 14 16,-3 0-9-16,3 0-6 0,1 0 0 15,-4 0 10-15,3-15-10 16,-3-2 1-16,6-6-1 15,1-1 11-15,5-4-10 16,4-4-1-16,5 2 0 16,-2 0-1-16,-1 1 1 15,-4 5 0-15,-12 5 0 0,-4 0 6 16,-10 6-6-16,-7 4-1 16,-1 1 0-16,2 6-16 15,3 0 16-15,6 2-7 16,7 0 8-16,10 0 2 15,3 0-1-15,10 0-1 0,0-2 0 32,2-8 0-32,-4-3-1 0,-6-6 1 15,4-3 0 1,-7-2 0-16,-5-6 1 0,0-5-2 16,-3-12-7-16,0-3-1 15,-2-8 0-15,-6-5 9 16,0-2-11-16,-9-4-2 15,-8-1 10-15,-8-4-6 0,-4-2 8 16,-4-5-9-16,-17-2 9 16,-6 2 1-16,-2 0 0 15,-4 4-1-15,0 4 1 16,-5 3-1-16,0 6 1 16,-5 2-12-16,-1 3 12 15,-5 5 0 1,-7 3 0-16,-4 5 0 15,-5 2 0-15,1 10-9 16,-5 5 8-16,-5 7-11 16,-4 6 6-16,-5 1 6 15,-4 7 0-15,-2 1 0 16,2-3 0-16,3-1 0 0,8 1 0 16,11 2-6-16,16 1 6 0,16 4 0 15,10 1 1 1,8 2-1-16,1 0-6 15,-3 2 0-15,-4 8 5 16,-8 5-5-16,-6 1 6 16,-7-1 0-16,-8 0 1 0,-1-5 10 15,0-6-10-15,0-4-1 0,3 0 0 16,6-9 6-16,5-13 6 16,1-4-11-16,5-4 11 15,2-4 8-15,0-6-19 16,2 0-1-16,-2-2 0 15,0 4 0-15,2 5 14 32,5 12-13-32,5 7 9 0,5 10-10 15,3 4-6-15,-2 0-12 16,-3 0 8-16,-7 4 1 16,-10 7 9-16,-10 1 0 15,-11 2 6-15,-10-2 3 16,-9 1-3-16,-4-1-9 0,-4-5 3 15,4-2-6-15,1-5 6 16,5 0 2-16,7-5 8 16,4-8-2-16,8-6-8 15,6 2 0-15,3-1 0 16,4 2 8-16,-1 0-9 16,-4-1 2-16,-8 4 0 0,-3-1 2 15,-5 2-3-15,-9 2 0 0,-4 4 0 16,-3 2 0-16,1 0 0 15,-4 0 1-15,4 0 5 16,2-3 10-16,2 0-16 16,2-3 8-16,0-3-7 15,3 1 5-15,-5-2 9 32,-1 0-9-32,-1 0-5 0,-3 1 2 15,1-2-3-15,4 1 0 16,9 6 0-16,10 2 1 15,15 4 5-15,8 2-5 16,4 0 5-16,6 16-6 16,-3 14-18-16,-3 12 17 15,-3 14-9-15,-10 8 5 0,-2 9 5 16,-8-1 1-16,-6-4 5 16,-1-7 3-16,1-11-7 15,4-12 5-15,2-10-1 0,4-8-6 16,5-10 19-1,1-6-19-15,2-4 0 0,5 0 0 32,3-2 0-32,1-7 0 15,3 6 0-15,-1 1 0 0,8 2 0 16,3 3 0-16,8 24 0 16,4 12 0-16,0 12 0 15,0 13 0-15,4 26 0 16,25 25 0-16,10 24 0 15,-1 14 0-15,-5-6 0 0,-6-11 0 16,0-13 0-16,4-4 0 16,4-6 0-16,5-4 0 15,-1-19 0-15,-11-18 0 16,-8-18 0-16,-1-10 0 16,-2 6 0-16,3 3 0 15,3 6 0 1,2 0 0-16,3 2 0 15,8 2 0-15,6 3 0 16,5-1 0-16,2-7 0 16,0-10 0-16,-3-14 0 0,-3-10 0 15,-7-10 0-15,-11-6 0 16,-6-8 0 0,-3 0 0-16,11-22 0 0,-6-10-260 15,0-8-1609-15</inkml:trace>
  <inkml:trace contextRef="#ctx0" brushRef="#br2" timeOffset="51826.49">6520 9282 1532 0,'0'0'602'15,"0"0"-252"-15,0 0 4 0,0 0-37 16,0 0-103-16,0 0-89 16,-18-10-64-16,18 20-44 15,0 15 34-15,8 4-14 16,6 7-4-16,9 5 5 15,1 1-28-15,5 0-2 0,2-4-8 32,3-7-1-32,2-4 1 15,1-7 2-15,11-9 8 16,-4-4 7-16,5-7-17 0,-3 0 9 16,6 0-2-16,-4-9-6 15,4-10 8-15,-3-3-8 16,-2 0 0-16,-9 0 2 15,2 2-2-15,-9 6-1 0,-4 1 0 16,-2 6-12-16,-6 3 11 16,6 1 1-16,-5 3 0 15,0 0-1-15,0 0 1 16,1 0-2-16,-4 5 1 16,3 3-8-16,1 0 9 15,-2 1 1-15,-1 3 0 0,7-1 8 16,-8-3-9-16,8-1 0 15,-5-2 0-15,9-5 1 16,-2 0 7-16,1 0-7 16,1 0 10-16,-2-12-5 15,-2-5-5-15,-7-2 15 32,-3-1-4-32,-1-4-4 0,-5-1 25 15,-3 2-8-15,4 4-2 16,-4 6 1-16,5 4-24 15,3 8 0-15,3 1-12 0,12 0 1 16,7 5 11-16,-3 8 1 16,4 1 0-16,-9 0 3 15,-4-1-3-15,3 0-1 0,-4-4 0 16,-1 0 0-16,7-4 8 16,5 2-8-16,3-5 8 15,1-2 5-15,5 0-13 16,-5 0 6-16,-5 0-6 15,-4-2 1-15,-9-7 9 32,0-1-4-32,-6-1 5 0,-6-3 4 15,3-2-15-15,-3-3 7 16,0 3-6-16,-1 0 0 16,-1 6-1-16,1 4 0 15,0 3-1-15,2 3-5 16,-1 0-21-16,13 0 18 15,1 5 3-15,2 9 3 0,1 0 3 16,2 0 0-16,-3 2 0 16,3 0 0-16,2 1 0 15,0-4 0-15,0 4 0 0,0-3 0 16,7-3 5-16,-3 0 2 16,-2-1-5-16,-2-4 6 15,-4-5-7-15,-2 1 5 16,-4-2-5-16,-1 0-1 0,2 0 13 15,0 0-13-15,5 0 0 16,4 0-1-16,4-7-3 16,3 0 4-16,1-2 0 31,8-2 0-31,-5 1 7 16,0 3-7-16,-6-4 0 15,2 3 0-15,-7 1-1 16,0-1 1-16,-8-1 0 15,6 1 0-15,0 1 5 16,0-5-5-16,2-1 0 0,0-3-1 16,-2 0 5-1,0-4-4-15,-6-2 1 0,-2-2-1 0,-3-3 13 16,-8-6-12-16,1-6 0 16,-7-2-1-16,-2-8 3 15,0 0-4-15,-4-2 1 0,-11-4-10 16,-8 2 9-16,-4-5-7 15,-2-2 8-15,-4-3-1 32,-5 0-9-32,0-2 9 0,-2 5 1 15,2 2 0-15,-3 8-3 16,10 8 3-16,0 6 0 16,2 6-2-16,1 6-20 15,-6 5 20-15,-2 3-11 16,-6 4 10-16,-5 5-5 15,-4 0 8-15,-7 7 0 0,2 0 0 16,-2 0-10-16,11 2 9 16,5 6 1-16,7 3 0 15,6-1-4-15,6-1 4 16,-2 7-2-16,10 3-8 16,-5 0-19-16,-3 6 23 15,-3-1-1 1,-3 0 4-16,-5-5-5 15,-4-2 9-15,5-8-1 16,-5-2 5-16,7-7 1 16,0 0 1-16,2 0-1 15,0-8-4-15,-2-6 17 0,-5 0-19 16,7 0 6-16,-2-2-6 16,4 3 7-16,0 3-4 0,11 3-2 15,3 5 0-15,5 2-2 16,1 0-9-16,2 2-5 15,-4 14 14-15,3 5-8 16,-12 2 9-16,-7-1 1 16,-6 2-1-16,-9-4 16 15,-2-4-15-15,-5-3-1 0,0-6 0 16,2-5 8-16,3-2-7 16,7 0 10-16,4-9 5 15,2-2 20-15,4-5-19 16,2 2-4-16,8 2-13 15,1 2 11-15,1 1-10 16,2 6-1 0,4 3-7-16,3 0 1 15,-3 8-21-15,3 18 21 16,-8 8 5-16,-1 6-8 0,-5 6 9 16,-11-2 0-16,-2-2 2 15,-7-6 8-15,3-7-9 16,4-9-1-16,2-13 4 15,6-5-2-15,3-2 13 0,2-2 0 16,0-14-8-16,-1-3 15 16,-4-6-21-16,-4 0 4 15,5-6-5-15,-5 4 8 16,0-2-4-16,3 7-3 16,4 5-1-16,2 3 7 15,5 5-7 1,0 5-3-16,1 4 2 15,-1 0-24-15,-1 0 24 16,-5 0-4-16,-4 6 5 16,-4 2 3-16,3 0-3 15,-8-2 0-15,3-2 0 16,0-4 1-16,0 0 5 16,0 0-5-16,6-2 7 0,-10-10 8 15,5 0-16-15,-1-1 0 16,-2 1 0-16,0-1 0 0,2 5 0 15,6 4 0-15,5 4 0 16,5 0 0-16,7 0 0 16,-2 18 0-16,4 8 0 15,-5 11 0-15,1 4 0 0,-4 12 0 16,3 6 0-16,1 6 0 16,0 5 0-16,6 2 0 15,2 3 0-15,0-1 0 16,0 4 0-16,8-2 0 15,9 2 0-15,5 0 0 32,3 1 0-32,4-7 0 0,4-2 0 15,5-8 0-15,0-4 0 16,0-6 0-16,4-5 0 16,-4-5 0-16,0-8 0 15,-4-6 0-15,-6-7 0 16,-1-7 0-16,-9-5 0 15,-3-6 0-15,-5 0 0 0,-6-3 0 16,-2 0 0-16,-2 0 0 16,0 0 0-16,0-10 0 15,-4-22 0-15,-12 1 0 0,-6 0-827 16</inkml:trace>
  <inkml:trace contextRef="#ctx0" brushRef="#br2" timeOffset="54880.81">9280 6354 1646 0,'0'0'576'15,"0"0"-440"-15,0 0 27 16,0 0 125-16,0 0-43 16,0 0-61-16,127 71-46 15,-90-43 1-15,6-5-22 16,-1 4-18-16,0-7-13 16,-1-2-38-16,-8-2-9 0,3-8-6 15,-5-2-14-15,-4-4 19 16,0-2-16-16,0 0-4 15,2-7 8-15,2-10-19 16,2-5 2-16,-2-5-3 16,3-1 0-16,-5 3 2 15,-2 3-8-15,-8 6 0 0,4 3 0 16,-3 8-8-16,5 3 7 0,-2 2-7 16,9 0-1-16,-3 0 9 15,2 11 0-15,-2 2 0 16,-2-1 1-16,-3 0 0 15,3-2-1-15,2-3 0 32,-2 1 1-32,2-3 0 0,-5-5 7 15,3 0-7-15,-5 0 12 16,5-6-13-16,-2-13 0 16,-6 0 0-16,4-5 0 15,-3-3 0-15,-5 4 0 16,6 2 0-16,-3 7 0 15,-1 4 0-15,10 8 0 0,4 2 0 16,11 0 0-16,1 10 0 16,1 6 0-16,-1 1 0 15,-5-2 0-15,-5 2 0 16,-4-3 0-16,0-2 0 16,-2-4 0-16,2-1 0 15,0 0 0 1,2-5 0-16,1-2 0 15,-8 0 0-15,3 0 0 16,-5 0 0-16,-2-13 0 0,-5-1 0 16,1-2 0-16,-1 0 0 15,4 1 0-15,1-2 0 16,-3 5 0-16,10 4 0 16,0 4 0-16,2 4 0 0,0 0 0 15,2 0 0-15,5 7 0 16,-1 7 0-16,4-1 0 15,-4 1 0-15,7 3 0 16,1-2 0-16,6 2 0 16,0-1 0-16,0-2 0 15,-2-4 0-15,-3-6 0 0,-3-3 0 16,-6-1 0-16,-6 0 0 16,0 0 0-16,0-9 0 15,0-8 0-15,0-4 0 16,7-4 0-16,-3-3 0 15,5-4 0-15,-5-3 0 16,6-3 0 0,-8-3 0-16,-7 1 0 15,-4 0 0-15,-4-2 0 16,-5 2 0-16,-9 1 0 0,0 2 0 16,-2 1 0-16,0 2 0 15,-6 3 0-15,-17 4 0 16,1-2 0-16,-12 3 0 15,-1 2-14-15,-11-1 14 0,-8-2-1 16,-6-2 1-16,-5 4 0 16,1-1 0-16,-2 1-1 15,9 3 0-15,-1 4-14 16,4 4 15-16,7 0-6 16,1 1 6-16,1 2 0 15,3-1-5 1,2 0 4-16,-1 1 0 15,6-1-8-15,-1 5 9 16,5 0 0-16,2 7-2 16,2 0 2-16,0 0-12 15,10 0 6-15,-6 7 4 16,5 7-11-16,-1 2 13 16,-6 2-1-16,0-1 1 0,-4-1 3 15,0-5-2-15,0 1-1 16,0-3 0-16,2-4 1 0,8 0 0 15,3-5 1-15,1 0 4 16,3 0 8-16,-3 0-13 16,-3 0 4-16,-5-9-5 15,-4-3 0-15,-1 0 0 0,-1 0 1 16,2 2 5-16,-2 0-1 16,7 0-5-16,-3 4-1 15,0 3 0-15,10 3-10 16,-3 0 11-16,1 0-11 15,-4 0 4-15,1 7 6 32,-4 3-5-32,-5-1 6 0,-2 4 0 15,-8-5 0-15,8-2 8 16,-4-4-7-16,1-2 7 16,1 0 2-16,0 0-10 15,-3 0 6-15,-5-2-5 16,6-2 0-16,-1 1 8 0,7 3-9 15,7 0-1-15,2 0 1 16,4 1-15-16,8 15 6 16,-6 5 3-16,-1 4 6 15,-6 3 4-15,-6 0-4 0,4-5 0 16,-12-3 9 0,2-6-8-16,-5-6 11 0,5-4-11 31,0-4 1-31,-1 0 23 0,10 0-10 15,-1 0-15-15,2-7 0 16,6 0 0-16,1 0 0 16,1-1 0-16,-1 3 0 15,1 1 0-15,-6 0 0 16,6 4 0-16,-5 0 0 16,2 0 0-16,0 0 0 0,0 8 0 15,1 4 0-15,-6 1 0 0,1 1 0 16,-5 1 0-16,0-1 0 15,-2-2 0-15,0-2 0 16,3-3 0-16,-3-4 0 31,2-1 0-31,0-2 0 0,-2 0 0 0,0 0 0 16,0 0 0-16,0-8 0 0,2 4 0 16,3-1 0-1,-3 3 0-15,5 2 0 0,0 0 0 16,-3 2 0-16,0 10 0 15,6-1 0-15,-4 3 0 32,3 0 0-32,5 2 0 0,1 4 0 15,3 4 0-15,5 4 0 16,-1 7 0-16,0 0 0 16,2 8 0-16,3-1 0 15,2 2 0 1,0 5 0-16,0-3 0 15,16 7 0-15,13-1 0 16,7-2 0-16,4-4 0 16,3-3 0-16,-4-5 0 15,3-8 0-15,1-4 0 0,-1-8 0 16,0-2 0-16,3-6 0 16,-3-5 0-16,-1-2 0 15,-10-3 0-15,-9 0 0 16,-8 0 0-16,-8-3 0 15,-6-9-555-15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2155.72363" units="1/cm"/>
          <inkml:channelProperty channel="Y" name="resolution" value="3449.15796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1-10-28T08:55:54.321"/>
    </inkml:context>
    <inkml:brush xml:id="br0">
      <inkml:brushProperty name="width" value="0.05292" units="cm"/>
      <inkml:brushProperty name="height" value="0.05292" units="cm"/>
      <inkml:brushProperty name="color" value="#002060"/>
    </inkml:brush>
    <inkml:brush xml:id="br1">
      <inkml:brushProperty name="width" value="0.05292" units="cm"/>
      <inkml:brushProperty name="height" value="0.05292" units="cm"/>
      <inkml:brushProperty name="color" value="#C00000"/>
    </inkml:brush>
  </inkml:definitions>
  <inkml:trace contextRef="#ctx0" brushRef="#br0">31493 3030 836 0,'0'0'282'0,"0"0"-16"16,0 0 35-16,0 0 80 15,0 0-30-15,0 0-40 16,-28-60-4-16,20 53-78 15,4 2 1 1,2 3-42-16,2 2-58 16,0 0-22-16,0 0-60 15,0 0-22-15,0 7-22 16,0 11-2-16,6 7 16 0,4 3 3 16,3 0 6-1,-7-2 3-15,1-1-30 0,-2-6 0 16,-1-3 0-16,-4-5 0 15,0 1 0-15,0-3 0 0,0-4 0 16,0 1 0-16,0-5 0 16,0 1 0-16,0-2 0 15,0 0 0-15,-2 0 0 16,-5 0 0-16,-6 0 0 16,-8 0 0-1,0-6 0-15,-4-2 0 16,-2-1 0-16,-2 0 0 15,-2-3 0-15,-7 0 0 16,0-1 0-16,-9 1 0 16,-4-5 0-16,-5 1 0 15,-2 0 0-15,1 0 0 16,-1 2 0-16,8 1 0 0,1 4 0 16,5-1 0-16,0-3 0 15,-6 1 0-15,1 0 0 16,-2-2 0-16,0-2 0 15,-7 2 0-15,2 0 0 0,2 2 0 16,3 2 0 0,4 0 0-16,12 3 0 0,-3 1 0 15,11-1 0 1,5 1 0-16,1 2 0 16,6 1 0-16,4-2 0 15,2 3 0-15,2 0 0 16,1 0 0-16,4 2 0 15,-3-1 0-15,3 1 0 16,2-3 0-16,0 3 0 0,0-2 0 16,0 2 0-16,0 0 0 15,0 0 0-15,0-2 0 16,0-2-194-16,0-6-1374 0</inkml:trace>
  <inkml:trace contextRef="#ctx0" brushRef="#br0" timeOffset="1654.35">14318 4008 1664 0,'0'0'724'0,"0"0"-377"15,0 0-44-15,0 0-23 0,0 0-75 16,0 0-76-16,-2 0-24 16,8 0-13-16,9 0-19 15,8 0-5-15,6 0-10 16,2-2-10-16,2-4-48 0,5-1 0 16,-7 2 0-16,-4 1 0 15,-7 0 0-15,-7 3 0 16,-1-2 0-16,-12 3 0 31,0 0 0-31,0 0 0 0,0 0 0 16,-2 0 0-16,-16 0 0 15,-11 0 0-15,-13 0 0 16,-10 0 0-16,-8 0 0 16,0 0 0-16,-3 0 0 15,14 0 0-15,5 0 0 16,6 0 0-16,11 0 0 0,11 0 0 15,3 0 0-15,11 0 0 16,0 0 0-16,0 0 0 0,2 0 0 16,0 0 0-1,0 0 0-15,0 0 0 0,0 0 0 16,0-2 0-16,4 0 0 31,21-3-32-31,-8 0-645 16,6-1-272-16</inkml:trace>
  <inkml:trace contextRef="#ctx0" brushRef="#br0" timeOffset="2013.82">14244 3816 182 0,'0'0'2023'0,"0"0"-1324"15,0 0-159-15,0 0-90 16,0 0-248-16,0 0-202 15,0 0 0-15,0-38 0 16,0 38 0-16,0 0 0 16,0 15 0-16,0 12 0 0,0 7 0 31,6 8 0-31,2 6 0 0,-2 0 0 16,-2-2 0-16,3-3 0 15,-3-6 0-15,4-5 0 16,-6-7 0-16,2-5 0 15,-2-8 0-15,-2-4 0 16,0-6 0-16,0-1 0 16,0-1 0-16,0 0 0 15,0 0 0-15,0-1 0 16,0-11 0-16,0-6 0 16,0-16 0-16,0 3-590 0,0-3-632 15</inkml:trace>
  <inkml:trace contextRef="#ctx0" brushRef="#br0" timeOffset="2632.66">14380 3514 750 0,'0'0'1236'31,"0"0"-772"-31,0 0-102 16,0 0 7-16,0 0-120 15,0 0-87-15,-143-73-35 16,108 73-10-16,-3 0-3 16,-5 14-28-16,3 4-26 15,3 6-60-15,-4 6 0 0,3 3 0 16,3 6 0-16,-1 5 0 16,7 9 0-16,0 3 0 15,11 4 0-15,3 3 0 0,3 4 0 16,10 1 0-16,2-5 0 15,0-4 0-15,4-4 0 16,10-7 0-16,1-4 0 16,6-4 0-1,-3-4 0-15,-1-3 0 16,8-5 0-16,-5-3 0 16,7-5 0-16,-3-3 0 15,3-6 0-15,4-4 0 16,2-6 0-16,8-1 0 15,-1 0 0-15,4-1 0 16,1-17 0-16,-1-4 0 0,8-9 0 16,-3-3 0-1,-5-6 0-15,8-2 0 0,-10-3 0 16,-7 2 0-16,0 2 0 16,-16-5 0-16,-5-1 0 15,-10-3 0-15,-4-5 0 16,0 3 0-16,-2 0 0 15,-16 2 0-15,-7 6 0 16,-4 3 0-16,0 7 0 0,-11 2 0 16,-2 5 0-16,-5 6 0 0,1 1 0 15,-6 8 0-15,-4 4 0 16,-35 4 0-16,8 2-330 16,-4-6-3047-16</inkml:trace>
  <inkml:trace contextRef="#ctx0" brushRef="#br0" timeOffset="3517.35">9062 4277 618 0,'0'0'738'0,"0"0"-336"16,0 0 105-16,0 0-154 16,0 0-17-16,0 0-68 15,0 0-30-15,-6-16-67 0,20 16-56 16,6 0-14-16,4 0-5 15,5 0-5-15,0 0-29 16,-2 0-62-16,-6-2 0 16,-6 2 0-16,-9 0 0 15,-3 0 0-15,-3 0 0 16,0 0 0-16,0 0 0 0,-18 0 0 16,-9 0 0-16,-8 0 0 15,-15 0 0-15,4 0 0 16,-1 0 0-16,7 0 0 15,9 0 0-15,8 0 0 0,10 0 0 16,4 0 0-16,4 0 0 31,5 0 0-31,0 0 0 16,0 0 0-16,0 0 0 16,0 0 0-16,21-2-338 0,-4-5-443 15,-1 0-541-15</inkml:trace>
  <inkml:trace contextRef="#ctx0" brushRef="#br0" timeOffset="4132.8">9212 3784 1965 0,'0'0'493'0,"0"0"-281"16,0 0 101-1,0 0-51-15,0 0-118 16,-117-45-44-16,86 45 8 16,-6 3-12-16,2 9-3 15,-1 5-31-15,3 4-23 16,-5 4 18-16,7 6-23 16,0 3 7-16,0 5-2 0,2 7-23 15,4 3 6-15,0 1-22 0,7-2 0 16,5 1 0-1,2-3 0-15,4-2 0 0,7-1 0 16,0 0 0-16,7 1 0 16,13-2 0-16,7-4 0 15,4-2 0-15,2-3 0 16,-2-5 0-16,6-4 0 0,-2-4 0 16,1-4 0-16,-1-6 0 15,5-2 0-15,5-6 0 16,-1-2 0-16,8 0 0 15,2-6 0-15,-1-12 0 16,2-5 0-16,-3-4 0 31,-3-3 0-31,-9-2 0 0,-7-5 0 16,-1 0 0-16,-8-4 0 16,-9-3 0-16,-1-2 0 15,-7-4 0-15,-7-2 0 16,0-3 0-16,0 1 0 15,-15 3 0-15,-6 2 0 0,-1 5 0 16,-5 9 0-16,-4 0 0 16,-5 4 0-16,-8 8 0 15,-10 1 0-15,-4 4 0 16,-2 4 0-16,-38 4 0 0,20 1-66 16,5-3-985-16</inkml:trace>
  <inkml:trace contextRef="#ctx0" brushRef="#br0" timeOffset="6333.92">13834 3625 1174 0,'0'0'567'16,"0"0"-218"-16,0 0-72 31,0 0-60-31,0 0-24 0,0 0-26 16,0 0-19-16,-56-72-1 16,38 56-20-16,-7 0-33 15,4-3-23-15,-11 2-22 16,1-1 13-16,2 0-13 0,-4 1 4 15,-4 2 7-15,4-4-21 16,-5 3-6-16,3 1-8 16,-7-3-11-16,-1 2 13 0,-1-1-12 15,-8 2-14-15,8 1 17 16,-7-3-17-16,1 3 11 16,0 0 9-16,-2 1-5 15,-2-2 11-15,3 1-7 16,-4-1 3-1,-3 1-23-15,-5 2 0 16,3 3 0-16,2-2 0 16,0 4 0-16,2 0 0 15,7 2 0-15,0 1 0 16,4-2 0-16,3 2 0 16,-1-1 0-16,-1 2 0 15,0-1 0-15,-10 2 0 0,1 0 0 16,-8 2 0-16,3 0 0 15,5 0 0-15,0 0 0 16,1 0 0-16,7 0 0 16,1 0 0-16,-1 0 0 0,1 0 0 15,-6 0 0-15,6 0 0 16,-7 0 0-16,-5 2 0 0,-1 4 0 16,1 2 0-16,0-1 0 15,4 0 0-15,8 0 0 16,-1 0 0-16,1 1 0 15,1-2 0-15,-1 2 0 16,-1 0 0-16,3 2 0 31,-2 1 0-31,-1 2 0 0,5-1 0 16,-1 0 0-16,8 0 0 16,-1-2 0-16,12 0 0 15,0 0 0-15,2 1 0 16,-5 1 0-16,-2-1 0 15,-6 5 0-15,-5 3 0 16,-6 3 0-16,-1 2 0 0,1 0 0 16,-1-2 0-16,3 0 0 15,4-2 0-15,4 1 0 16,1-4 0-16,1-1 0 16,9 0 0-16,-6 2 0 0,2-2 0 15,0-2 0-15,2 0 0 31,5-1 0-31,5-7 0 0,1 5 0 16,3-2 0 0,0-2 0-16,-3 1 0 0,-1 1 0 15,1 0 0-15,1 4 0 0,-3 1 0 16,1 1 0 0,-3 2 0-16,1-1 0 15,1 0 0-15,5-4 0 16,-1-1 0-16,3-4 0 15,5-1 0-15,2-4 0 16,0 0 0-16,0-2 0 16,2 0 0-16,0 0 0 15,0 0 0-15,0 0 0 16,0 0 0-16,0-9 0 16,0-6 0-16,0-9 0 0,0-6 0 15,0-5 0-15,0-1 0 16,6 1 0-16,3 2 0 15,-1 5 0-15,0 2 0 16,-2 8 0-16,-1 5 0 16,-5 6 0-16,2 5 0 15,-2-1 0-15,0 3 0 0,0 0 0 16,0 0 0-16,0 0 0 16,0 7 0-16,0 5 0 15,0 4 0-15,-7 2 0 16,1 1 0-16,-6 4 0 15,1 1 0-15,5 2 0 16,-4 0 0-16,4 0 0 0,-1-2 0 16,7-2 0-16,-2-1 0 15,2-6 0-15,0 2 0 16,0-5 0-16,0-3 0 16,0 0 0-16,0-1 0 15,0-5 0-15,2 3 0 16,9 1 0-1,1-2 0-15,1 3 0 16,3-1 0-16,1 1 0 16,1 0 0-16,-3-2 0 15,4 0 0-15,-1 0 0 16,-3-2 0-16,-1 2 0 16,-3-4 0-16,-3 3 0 0,-1-5 0 15,-2 3 0-15,-3-3 0 0,-2 0 0 16,0 0 0-16,0 0 0 15,0 0 0-15,0 0 0 16,-9 2 0-16,-11 0 0 16,2 0-609-16</inkml:trace>
  <inkml:trace contextRef="#ctx0" brushRef="#br0" timeOffset="8289.26">13649 4461 1242 0,'0'0'567'15,"0"0"-322"-15,0 0-37 16,0 0-3-16,0 0-6 15,0 0-38-15,0 0-28 16,-68 50 2-16,51-33-3 31,-5 1-17-31,-1 0-22 0,-1 2-24 16,2-3 16-16,-5 0-8 16,-2 1-17-16,-7 0-8 15,3-1-19-15,-8 4-3 16,-1-1-7-16,-2 0-2 15,-7 2 15-15,-3-1-14 16,-2 0 5-16,0-1 0 0,1 0-10 16,6 0 4-16,-3-4-6 15,10 1-15-15,-1-6 24 16,6 2-13-16,1-3-10 16,3-3 9-16,4-2-10 0,0-1 0 15,4-1 0 1,-2 0 0-1,6 1 0-15,-6-3 0 0,-2 2 0 16,-7 1 0-16,5 0 0 16,-10 0 0-16,-1 0 0 15,-3 3 0-15,-8 0 0 16,4 1 0-16,-5 1 0 16,4-2 0-16,-2 1 0 15,-4-3 0-15,7 4 0 0,-6-4 0 16,1 2 0-16,-2-2 0 15,5-2 0-15,0-3 0 16,-3 0 0-16,3 0 0 16,-3 0 0-16,-1 0 0 15,-1 0 0-15,0 0 0 16,5-3 0 0,2-2 0-16,6-2 0 15,8 4 0-15,-1-3 0 16,5 1 0-16,0-2 0 0,-7 1 0 15,2-2 0 1,-4 0 0-16,-2 0 0 0,-1 0 0 16,-1-2 0-1,3 2 0-15,8-2 0 0,2 2 0 16,4-1 0-16,3-3 0 16,2 3 0-16,-5-1 0 15,-2 0 0-15,-5-2 0 16,3 0 0-16,0 0 0 15,0 0 0-15,4-1 0 16,2 4 0-16,10 0 0 0,-3-1 0 0,3 2 0 16,1-2 0-16,-1 0 0 15,-6-1 0-15,5-1 0 16,-3-1 0-16,-4-1 0 16,5 0 0-16,-1 0 0 15,-4 0 0-15,1-4 0 16,0 1 0-1,-5-4 0-15,0-2 0 16,-2 2 0-16,0-2 0 16,7 4 0-16,2 5 0 0,6-1 0 15,1 8 0 1,6 1 0-16,3 2 0 0,-1 1 0 16,3 2 0-16,0-2 0 15,2 3 0-15,0 0 0 0,0 0 0 16,0 0 0-16,0 0 0 15,0 0 0-15,0 0 0 16,-2 8 0-16,0 8 0 16,-3 4 0-16,3 6 0 15,2 3 0-15,-2 0 0 16,-1 4 0 0,1-5 0-16,0-4 0 15,-3-5 0-15,5-6 0 16,-2-5 0-16,0-4 0 15,2-3 0-15,-2-1 0 16,2 0 0-16,-2 0 0 16,-3 0 0-16,3-3 0 15,-2-13 0-15,-1-5 0 0,0-8 0 16,1-7 0-16,2-6 0 0,2-2 0 16,0-1 0-1,0 8 0-15,0 2 0 0,0 12 0 16,0 4 0-16,4 7 0 15,-2 5 0-15,-2 0 0 16,5 3 0-16,-5 2 0 0,2 2 0 16,1 0 0-16,1 0 0 15,3 0 0-15,1 0 0 16,6 2 0-16,6 6 0 16,2 4 0-16,1-2 0 15,-2 2 0-15,6-1 0 31,2 0 0-31,0-1 0 0,0-1 0 16,0 1 0-16,-4-5 0 16,-7 4 0-16,-3-4 0 15,-4-2 0-15,-8-1 0 16,-1-1 0-16,-2-1 0 16,0 0 0-16,0 0 0 0,0 4 0 15,-5 8 0-15,-6-2-83 16,3-1-1133-16</inkml:trace>
  <inkml:trace contextRef="#ctx0" brushRef="#br0" timeOffset="10374.26">13676 3955 1187 0,'0'0'357'15,"0"0"-206"-15,0 0 63 16,0 0 41-16,0 0-72 0,0 0-18 16,-145 0-13-16,106 0-17 15,-3 0-17-15,0 0-34 0,-1 0-8 16,-1 0-7-16,-1 0-24 16,-3 0-3-16,-4 0 0 15,-2 0 6-15,2 0 3 16,-4 0-23-16,-2 0 5 15,2 0-7-15,2 0-11 16,0 0 18-16,-1 0-12 0,4 0 1 16,-5 0-1-16,2 0-20 15,-2 0 5-15,-1 0-6 16,6 0 1-16,-3 0-1 16,2 0 6-16,6 0-5 15,3 0 3-15,1 0 2 16,0 0-6-1,1 0 0-15,4 0 0 16,-5 0 2-16,-8 1-2 16,4-1 1-16,-3 2 8 15,-1 2-9-15,6-2 6 16,-1 1 6-16,5-3 1 16,0 0 23-16,5 3-9 15,-4-3 6-15,-3 0-18 16,5 0-14-16,-4 0 8 15,-3 2-1-15,-1 2-8 16,-2 0 13-16,2 0-12 16,-1-1 19-16,-1 0 7 0,0 0-9 15,7 0 13 1,-2 1-5-16,2-2-13 0,1 0 11 16,4-2-15-1,-1 4 9-15,3-2 6 0,-3 4-24 16,5-2 15-16,-4 1-1 15,-4 2 5-15,-1-1 14 0,-2 1-31 16,-3 0 17 0,-1 0-19-16,1 0 0 0,3-2 0 15,4 0 0-15,11-3 0 16,-2 3 0-16,7-4 0 16,-1 3 0-16,4-1 0 15,-4-2 0-15,3 2 0 16,-3-2 0-16,-3 2 0 0,2-2 0 15,-1-1 0 1,-2 3 0-16,0 0 0 0,0 0 0 0,8 1 0 16,-1-3 0-16,1-1 0 15,4 3 0-15,-1-3 0 16,3 1 0-16,0-1 0 16,4 0 0-16,2 0 0 15,1 0 0-15,-1 0 0 31,7 0 0-31,-3 0 0 0,1 0 0 16,2 0 0-16,0 0 0 16,0 0 0-16,0 0 0 15,0-1 0-15,2-6 0 16,10-3 0-16,3-3 0 16,5-3 0-16,7-5 0 15,9-1 0-15,1-2 0 0,6-1 0 16,-3-1 0-16,-2 1 0 15,-5 6 0-15,-8 5 0 16,-5 3 0-16,-5 2 0 16,-3 4 0-16,-10 3 0 15,3 0 0-15,-5 2 0 0,0 0 0 32,0 0 0-32,0 0 0 15,0 0 0-15,0 0 0 16,-5 0 0-16,-1 2 0 0,-8 5 0 15,-1 4 0-15,-8 3 0 16,-4 2 0-16,-2 0 0 16,0 0 0-16,0 0 0 15,0-4 0-15,0 0 0 0,2-1 0 16,8-4 0-16,1 0 0 16,7-4 0-16,1 1 0 15,8-1 0-15,0-3 0 16,2 2 0-16,0-2 0 15,0 0 0-15,0 0 0 16,0 3 0-16,0-3 0 0,0 4 0 16,0 1 0-16,0 3 0 15,0 2 0-15,4-1 0 16,8 3 0-16,-1 3 0 16,1-1 0-16,-4-1 0 15,5 1 0-15,-1-1 0 0,-1-1 0 31,-3-2 0-31,4 0 0 16,-3-2 0-16,-3 2 0 16,4-2 0-16,-6-2 0 0,-2 0 0 15,5-3 0-15,-5 0 0 16,-2-3 0-16,2 2 0 16,-2-2 0-16,0 0 0 15,0 0 0-15,0 0 0 0,0 0 0 16,0 0 0-16,0 0 0 15,0 0 0-15,0 0 0 16,0 0 0-16,0 0 0 16,0 0 0-16,0 0 0 15,-17-16 0-15,-6 0-347 16,1-7-1455 0</inkml:trace>
  <inkml:trace contextRef="#ctx0" brushRef="#br0" timeOffset="12397.19">14545 3667 72 0,'0'0'813'16,"0"0"-463"0,0 0-44-16,0 0 33 15,0 0 40-15,0 0-59 16,0 0-59-16,0 0-46 0,6 0-41 15,8 0-3 1,1 0-27-16,3-1-20 0,7-6 13 16,4-2-25-16,0 0 4 15,7-1-53-15,-1-4-63 0,7-2 0 16,1-2 0-16,1-2 0 16,6-4 0-16,-6-2 0 15,1 1 0-15,-3-1 0 16,-1 1 0-16,-6 2 0 15,1 1 0-15,-5 2 0 16,0 0 0-16,-4 1 0 0,2-1 0 16,-2-2 0-16,0 1 0 15,-4-1 0-15,6 0 0 16,5-2 0-16,-5 0 0 16,0 2 0-16,-5 0 0 0,3 1 0 15,0-2 0 1,-2 0 0-1,-1 2 0-15,-2-4 0 16,5 3 0-16,-2-3 0 16,2 0 0-16,-6 2 0 15,8-3 0-15,-6 5 0 16,-3 1 0-16,-3 3 0 16,6-4 0-16,-5 3 0 15,7-1 0-15,-8-4 0 16,8 2 0-16,-7 2 0 15,4-1 0-15,-4 1 0 16,-3 1 0-16,-1 5 0 16,-8 3 0-16,3 1 0 0,-7 4 0 0,6 0 0 15,-6 4 0-15,0-1 0 16,-2 2 0-16,0 0 0 16,0 0 0-16,0 0 0 15,0 0 0-15,0 0 0 16,-10 0 0-16,-3 0 0 15,-5 3 0 1,-10 7 0-16,-8 3 0 16,-6-1 0-16,-8 2 0 15,8-3 0-15,5-1 0 16,0 1 0-16,16-5 0 16,2-2 0-16,15-2 0 15,4-2 0-15,0 0 0 0,0 0 0 16,0 0 0-16,0 0 0 15,2 0 0-15,9 0 0 16,5-4 0-16,7-10 0 0,8-1 0 16,4 0 0-16,5-1 0 15,1 4 0-15,-6 0 0 16,1 2 0-16,-5 3 0 16,-6 3 0-16,-8 0 0 0,-5 4 0 15,-6 0 0-15,1 0 0 16,-3 0 0-16,-2 0 0 15,8 8 0-15,-6 4 0 16,7 2 0-16,-5 5 0 16,6-1 0-16,-3 3 0 31,-1 2 0-31,4-2 0 0,-3 2 0 16,-3-5 0-16,1-1 0 15,-2-3 0-15,-5-3 0 16,2-5 0-16,-2-2 0 15,0-4 0-15,0 0 0 16,0 0 0-16,0 0 0 16,0 0 0-16,0 0 0 0,0 0 0 15,0 0 0-15,0 0 0 16,0 0 0-16,0 11 0 16,0 4-32-16,-12 1-1109 0</inkml:trace>
  <inkml:trace contextRef="#ctx0" brushRef="#br0" timeOffset="13835.23">14578 4287 993 0,'0'0'487'15,"0"0"-200"-15,0 0 44 16,0 0-15-16,0 0-74 0,0 0-73 16,0 0-33-16,33-3 40 15,-6 6 1-15,2 6-9 16,9-4-33-16,5 3-18 15,1 0 9-15,10 3-26 0,2 0-4 16,4 1-56-16,2 2-40 16,5 0 0-16,-3 2 0 15,6 1 0-15,-5-2 0 16,-1 4 0-16,5 1 0 16,-7-1 0-16,5 2 0 0,-9-2 0 15,0 4 0-15,-2-4 0 16,0 4 0-16,-2 0 0 15,-2 4 0-15,2 4 0 16,2 1 0-16,2 1 0 16,0 1 0-16,0 3 0 31,-2-2 0-31,-10 0 0 0,-4-5 0 16,-3 0 0-16,-8-2 0 15,-2-5 0-15,-2 2 0 16,-3-4 0-16,-4-4 0 15,-4-1 0-15,-3-4 0 0,-2-4 0 16,-7-3 0-16,2-2 0 16,-6-1 0-16,0-2 0 15,0 0 0-15,0 0 0 0,0 0 0 16,0 0 0-16,0-2 0 16,0-8 0-16,-6-4 0 15,4-4 0-15,-4-6 0 16,-3-5 0-16,0 0 0 15,4-1 0 1,1 3 0-16,-3 2 0 16,5 4 0-16,2 3 0 15,-2 4 0-15,0 2 0 16,0 2 0-16,2 5 0 16,-5 1 0-16,5 1 0 15,0 1 0-15,0 2 0 16,0 0 0-16,0 0 0 0,0 0 0 15,0 5 0-15,0 6 0 16,5 6 0-16,1 0 0 16,3 5 0-16,0 1 0 15,2-2 0-15,0 0 0 0,-7-3 0 16,6-4 0 0,-8 0 0-16,0-2 0 0,-2 0 0 15,0-4 0-15,0 2 0 16,0-4 0-16,-8 2 0 0,-13-1 0 15,-1-2 0-15,-5 1 0 16,-7-2 0-16,1 2 0 16,4-2 0-16,2 0 0 31,10 0 0-31,1 0 0 0,7-2 0 16,7-2 0-16,0 0 0 15,2 2 0-15,-2-2 0 16,2 0 0-16,-2 0 0 15,-6 0 0-15,-3 0 0 16,-22-9 0-16,-5-6-516 16,-5-2-1017-16</inkml:trace>
  <inkml:trace contextRef="#ctx0" brushRef="#br0" timeOffset="15534.8">7168 2418 1433 0,'0'0'338'0,"0"0"-47"15,0 0 43-15,0 0-17 16,0 0-102-16,0 0-78 16,-4-2-69-16,4 21 29 31,0 2 57-31,4 9-29 0,10 7-14 16,1 0-9-16,4 5-12 15,0 2 1-15,8 2-32 16,0 5 5-16,6-1 6 15,-2 2-70-15,7 1 0 16,-4-3 0-16,4-2 0 0,-7-5 0 16,0-2 0-16,-2-5 0 15,0-4 0-15,0-2 0 16,0 0 0-16,5-1 0 16,1 0 0-16,3 1 0 0,5 0 0 15,1-1 0-15,3-2 0 16,-3 1 0-16,-1-3 0 31,-3-1 0-31,0-4 0 0,-5 0 0 16,8-5 0-16,-3 5 0 15,0-5 0-15,3 2 0 16,-1-2 0-16,-2 1 0 16,-2-1 0-16,2 0 0 15,-4-1 0-15,-3-2 0 16,-2 1 0-16,-2-3 0 0,-6-5 0 15,-3 2 0-15,-3-4 0 16,-3 2 0-16,-1-3 0 16,-1-1 0-16,-3 1 0 15,-3-2 0-15,-4 2 0 16,-2-2 0-16,0 0 0 16,0 0 0-16,0 0 0 0,0-5 0 15,0-12 0-15,0-5 0 16,-2-4 0-16,-9-3 0 15,-3-4 0-15,6 1 0 0,-5 4 0 16,1 2 0-16,1 4 0 16,2 4 0-16,2 5 0 31,3 4 0-31,2 3 0 16,2 2 0-16,-5 4 0 0,5 0 0 15,0 0 0-15,0 0 0 16,0 0 0-16,0 1 0 15,5 12 0-15,3 5 0 16,4 4 0-16,-1 2 0 16,-5-1 0-16,4 2 0 0,-6-1 0 15,1 0 0-15,-3-2 0 16,-2 0 0-16,0-3 0 16,0 2 0-16,0-3 0 15,-11 1 0-15,-3-2 0 16,1 1 0-16,-3-2 0 15,3 0 0 1,1-3 0-16,6-3 0 16,-1-3 0-16,3-2 0 15,2-3 0-15,2-2 0 16,0 0 0-16,0 0 0 0,0 0 0 16,0 0 0-16,-10 0 0 15,-9 0 0-15,-6 0-534 16,-2 0-1221-16</inkml:trace>
  <inkml:trace contextRef="#ctx0" brushRef="#br0" timeOffset="17397.04">7220 5992 757 0,'0'0'390'0,"0"0"-79"16,0 0-8-16,0 0 46 0,0 0-13 15,0 0-70 1,0 0-33-16,2-57-22 0,5 43-11 15,1-2-2-15,4-3-42 16,3-2-25-16,1-2-4 16,1-3-35-16,8-6-56 31,2-2-36-31,0-1 0 0,2-7 0 16,0-2 0-16,-4-1 0 15,-2-2 0-15,0 2 0 16,-5-1 0-16,-1 2 0 15,2 0 0-15,-3 0 0 16,1 0 0-16,1-2 0 16,-3 1 0-16,6 2 0 0,-4 2 0 15,1 1 0-15,3 0 0 16,-4 4 0-16,3 2 0 16,1 0 0-16,-2 2 0 15,4 2 0-15,-1 0 0 0,0-1 0 16,-2 4 0-1,3 0 0 1,-3-1 0-16,-3 4 0 16,-1 1 0-16,4 2 0 15,-4 3 0-15,-3-2 0 0,1 4 0 16,-1 2 0-16,1-1 0 16,-1 3 0-16,-3 1 0 15,4-1 0-15,1 1 0 16,-1-1 0-16,1 3 0 0,4 1 0 15,-4-2 0-15,-1 1 0 16,1 4 0-16,1-5 0 16,1 1 0-16,1-1 0 15,-5 0 0-15,8 2 0 16,-7-1 0-16,-4 0 0 16,1 1 0-16,-3 2 0 0,-2 0 0 15,1 0 0-15,-1 2 0 16,-2-2 0-16,6 0 0 15,-6-1 0-15,3 2 0 16,-3 1 0-16,0-1 0 16,1 0 0-16,-2-1 0 15,-1 2 0 1,0 0 0-16,0 2 0 16,3-2 0-16,-3 2 0 15,0-3 0-15,-2 5 0 0,2-3 0 16,-2 1 0-16,0 0 0 15,0 2 0-15,0-2 0 16,0 2 0-16,0 0 0 16,0 0 0-16,0 0 0 0,0 0 0 15,-4 0 0-15,-5 0 0 16,-9 0 0-16,-7 0 0 16,-6 0 0-16,-7 0 0 15,1 0 0-15,-6 0 0 16,3 0 0-16,2 0 0 15,9 0 0 1,5 0 0-16,5 2 0 16,6-2 0-16,7 0 0 15,2 0 0-15,4 0 0 16,0 0 0-16,0 0 0 16,0 0 0-16,0 0 0 15,0 0 0-15,0 0 0 16,0 0 0-16,2 0 0 0,6 0 0 15,5 0 0-15,6 0 0 16,5 0 0-16,10 0 0 16,-1-5 0-16,0 2 0 0,-4-3 0 15,-2 1 0-15,-4-1 0 16,-4 3 0-16,-1 1 0 16,-5 0 0-16,1 0 0 0,-1 0 0 15,-1 2 0-15,-3 0 0 16,-1 0 0-16,-1 0 0 15,0 0 0-15,0 4 0 16,-3 10 0-16,0 4 0 16,8 6 0-16,-3 8 0 31,-1 4 0-31,3 4 0 0,1 2 0 16,-6-1 0-16,3-6 0 15,-4-2 0-15,-3-9 0 16,3-7 0-16,-3-6 0 15,0-3 0-15,-2-6 0 16,2 0 0-16,-2-2 0 16,0 0 0-16,0 0 0 0,0 0 0 15,0 0 0-15,0-11 0 16,0-1 0-16,2-19 0 16,3 4-164-16,-1 0-1070 0</inkml:trace>
  <inkml:trace contextRef="#ctx0" brushRef="#br0" timeOffset="20932.72">26157 7962 1045 0,'0'0'748'0,"0"0"-136"0,0 0-17 16,0 0-225-1,0 0-31-15,0 0-59 0,0 0-173 16,-68-72-107-16,66 70 0 16,2 0 0-16,-2 2 0 31,2 0 0-31,0 0 0 0,0 0 0 16,0 6 0-16,0 13 0 15,0 5 0-15,0 6 0 16,7 2 0-16,4 0 0 15,0-3 0-15,3-2 0 16,-1-2 0-16,3-6 0 16,-1-5 0-16,1-4 0 0,3-4 0 15,2-6 0-15,8 0 0 16,0 0 0-16,0-14 0 16,6-7 0-16,1-6 0 15,-1-4 0-15,2-4 0 16,-11-3 0-16,-4-1 0 15,-1 6 0 1,-8 0 0-16,-4 8 0 16,0 4 0-16,-7 6 0 15,0 4 0-15,-2 5 0 0,0 3 0 16,2 3 0-16,-2 0 0 16,0 0 0-16,5 0 0 15,-3 9 0-15,2 8 0 16,4 4 0-16,-4 6 0 0,7-1 0 15,-5-1 0-15,4 0 0 16,-4-3 0-16,3-4 0 16,3-2 0-16,-6-4 0 15,3-5 0-15,5 2 0 16,-8-5 0-16,7 0 0 16,1-2 0-16,1-2 0 0,8 0 0 15,-3 0 0-15,4 0 0 16,-4 0 0-16,3-6 0 15,-4-4 0-15,-1 0 0 16,-5-2 0-16,-1-1 0 0,-1 3 0 16,-5-3 0-1,2 1 0 1,-6-3 0-16,0 1 0 16,0-1 0-16,-2-3 0 15,0-3 0-15,0-1 0 0,0 1 0 16,-2 1 0-16,-4-1 0 15,-6 4 0-15,5 2 0 16,-1 3 0-16,0 4 0 16,4 0 0-16,2 2 0 0,-5 2 0 15,5 0 0-15,0 2 0 16,0 2 0-16,2 0 0 16,-2 0 0-16,2 0 0 15,0 0 0-15,-2 0 0 16,-4 10-230-16,0-2-1112 0</inkml:trace>
  <inkml:trace contextRef="#ctx0" brushRef="#br1" timeOffset="28486.07">26157 7983 1302 0,'0'0'579'0,"0"0"-238"15,0 0 136-15,0 0-173 0,0 0-74 16,0 0-7-16,-25-14-7 31,19 6-33-31,-6-3-24 0,5-3-77 16,3 1-82-16,0-7 0 15,4-1 0-15,0-3 0 16,0-1 0-16,0 4 0 16,0 2 0-16,0 1 0 15,0 9 0-15,0 4 0 16,0 0 0-16,0 5 0 0,0 0 0 16,0 0 0-16,0 0 0 15,0 8 0-15,2 9 0 16,2 4 0-16,5 5 0 15,-9 2 0-15,4 4 0 16,-2-2 0-16,6 1 0 16,-4-1 0-16,5-2 0 0,-1-3 0 15,11 0 0-15,-3-4 0 0,1-2 0 16,8-3 0-16,-5-2 0 16,4-5 0-16,-4-2 0 15,3-7 0-15,-6 0 0 16,3 0 0-16,3-4 0 31,2-11 0-31,-6-2 0 0,6-3 0 16,-7-3 0-16,-1-4 0 15,-1-2 0-15,-5 0 0 16,-2 0 0-16,-4 0 0 16,-1 0 0-16,3 4 0 15,-7 0 0-15,0 3 0 16,0 6 0-16,0 2 0 0,0 5 0 15,0 3 0-15,0 5 0 16,2 1 0-16,-2 0 0 16,2 0 0-16,5 0 0 15,-5 4 0-15,12 13 0 16,-6 2 0-16,6 7 0 16,-1 4 0-1,0 3 0-15,1-1 0 16,-1-2 0-16,-1-5 0 15,1-2 0-15,-5-5 0 16,2-4 0-16,1-2 0 16,-3-5 0-16,4-2 0 15,1-3 0-15,3-2 0 16,1 0 0-16,6 0 0 16,4 0 0-16,0-6 0 0,2-4 0 15,0-4 0-15,-2 0 0 16,-6-2 0-16,2-1 0 15,-7 0 0-15,-3-3 0 16,-7-1 0-16,3-2 0 16,-9-4 0-16,0-3 0 15,0 1 0-15,0 0 0 16,-15 1 0-16,2 4 0 16,-5 6 0-16,-3 2 0 15,4 4 0-15,1 1 0 16,1 2 0-16,1 3 0 0,1 0 0 15,9 2 0-15,-2 2 0 16,4 2 0-16,2 0 0 16,0 0 0-16,-4 0 0 15,2 0 0-15,-7 0-1175 0</inkml:trace>
  <inkml:trace contextRef="#ctx0" brushRef="#br1" timeOffset="31170.28">19462 7877 770 0,'0'0'998'0,"0"0"-388"16,0 0-145-16,0 0-130 15,0 0-13-15,0 0-46 16,-15-70-90-16,8 59-52 16,-6 1-134-16,-3 2 0 15,-4 2 0-15,2 2 0 16,-7 4 0-16,-1 0 0 0,2 0 0 15,-3 2 0-15,0 10 0 16,2 2 0-16,8 4 0 16,1 0 0-16,3 4 0 15,1 5 0-15,10-1 0 16,2 3 0-16,0 0 0 16,14-4 0-1,3-2 0-15,8-5 0 16,0-6 0-16,-3-6 0 15,4-4 0-15,-1-2 0 16,-5 0 0-16,7-8 0 0,-10-6 0 16,6-7 0-16,-7-1 0 15,-1-3 0-15,-4-4 0 16,1-3 0-16,-6 0 0 0,3 3 0 16,-4-2 0-16,-5 9 0 15,2 4 0-15,-2 8 0 16,2 4 0-16,-2 6 0 15,0 0 0-15,5 0 0 16,-1 2 0-16,0 16 0 16,7 6 0-16,1 8 0 0,-4 7 0 15,1 2 0-15,-4 5 0 16,0 3 0-16,-5 1 0 16,0-2 0-16,0 0 0 15,0 0 0-15,0 0 0 16,0-4 0-16,2-4 0 31,0-4 0-31,-2-6 0 0,2-9 0 16,0-7 0-16,3-4 0 15,-3-9 0-15,2-1 0 16,-4 0 0-16,5 0 0 0,4 0 0 16,2-15 0-16,7-5 0 15,7-5 0-15,4-5 0 16,2 1 0-16,0-2 0 15,0 7 0-15,-2 4 0 0,-5 4 0 16,3 6 0-16,-11 3 0 16,-1 1 0-16,-1 5 0 15,-12 1 0-15,5 0 0 16,-7 0 0-16,0 0 0 16,0 0 0-1,0 0 0-15,0 0 0 16,-21 1 0-16,2 10-71 15,-10-1-1166-15</inkml:trace>
  <inkml:trace contextRef="#ctx0" brushRef="#br1" timeOffset="33738.35">6265 9997 1215 0,'0'0'942'0,"0"0"-384"16,0 0-53-16,0 0-160 16,0 0-66-1,0 0-27-15,0 0-252 16,-13-53 0-16,13 57 0 15,-2 12 0-15,0 10 0 16,0 4 0-16,2 6 0 0,0 6 0 16,0 2 0-1,4-1 0-15,11-2 0 0,1-4 0 16,7-7 0-16,1-9 0 16,0-10 0-16,1-5 0 0,0-6 0 15,4-3 0-15,2-16 0 16,0-9 0-16,0-6 0 15,3-5 0-15,-3-3 0 16,-2-2 0-16,-2 0 0 16,-5 0 0-16,-4 4 0 0,-7 6 0 15,-2 8 0-15,-5 8 0 16,-4 6 0-16,0 6 0 16,0 3 0-16,0 3 0 15,0 0 0-15,0 0 0 16,0 0 0-16,0 7 0 31,0 9 0-31,0 5 0 0,9 5 0 16,-2 8 0-16,2 1 0 15,4 0 0-15,-1 2 0 16,1-5 0-16,3-6 0 0,-1-4 0 16,1-5 0-16,-1-5 0 15,1-6 0-15,1-3 0 16,2-3 0-16,3 0 0 15,0 0 0-15,2-9 0 0,1-10 0 16,2-1 0-16,-2-6 0 16,-6-4 0-16,-1 0 0 15,-5-3 0-15,1 4 0 16,-12-2 0-16,-2 4 0 16,0-2 0-1,0 4 0-15,-11-1 0 16,-7 4 0-16,4 1 0 15,-3 7 0-15,1 4 0 16,1 5 0-16,1 2 0 16,3 3 0-16,-2 0 0 15,2 3 0-15,-7 25 0 16,4-2-1021-16,6 0-1713 0</inkml:trace>
  <inkml:trace contextRef="#ctx0" brushRef="#br1" timeOffset="34238.94">7151 10524 160 0,'0'0'1451'15,"0"0"-949"-15,0 0-198 16,0 0 67-16,0 0-62 16,0 0-29-16,0 0-50 15,67 0-16-15,-67 0-35 16,0 0-83-16,0 0-96 0,-27 5 0 15,-18 3 0-15,-35 6 0 16,-40 6 0-16,-46 10 0 16,-14 7 0-16,4-1 0 15,17 2 0-15,28-6 0 0,19-6 0 16,28-3 0 0,17-9 0-1,14 1 0-15,-1-3 0 16,7 0 0-16,7-4 0 15,20-4 0-15,13-4 0 0,7 0 0 16,0 0 0-16,0 0 0 16,9-4 0-16,11-6 0 15,14 0 0-15,22 4 0 16,-5 2-174-16,-7 4-1054 0</inkml:trace>
  <inkml:trace contextRef="#ctx0" brushRef="#br1" timeOffset="35271.18">6753 10960 114 0,'0'0'1379'0,"0"0"-814"16,0 0-93-16,0 0-126 15,0 0-14-15,0-106-57 16,-2 98-42-16,-4 4-55 0,-5 4-61 15,-3 0-32-15,-1 0-85 16,-8 9 0-16,1 11 0 16,-4 3 0-16,1 1 0 15,3 4 0-15,1 2 0 16,8 2 0-16,3 3 0 16,4-2 0-1,6 1 0-15,0-1 0 16,0-5 0-16,16-8 0 15,-3-4 0-15,8-8 0 16,-1-4 0-16,-3-4 0 16,4 0 0-16,-1-5 0 15,0-16 0-15,2-4 0 16,1-10 0-16,0-2 0 0,0-8 0 16,-3 0 0-16,-2 1 0 15,-7 4 0-15,-2 6 0 0,-5 6 0 16,-4 8 0-16,0 6 0 15,0 6 0-15,0 6 0 16,0 2 0-16,0 0 0 16,5 0 0-16,-2 12 0 0,3 11 0 15,1 8 0-15,-3 5 0 16,0 6 0-16,-4 4 0 16,0 5 0-16,0 2 0 15,0 2 0-15,0 1 0 16,0 0 0-16,0 0 0 31,0 3 0-31,0-3 0 0,0 2 0 16,0-2 0-16,0-3 0 15,0-1 0-15,0-9 0 16,0-5 0-16,0-11 0 16,0-8 0-16,0-8 0 15,0-5 0-15,0-5 0 0,0-1 0 16,0 0 0-16,0 0 0 15,5 0 0-15,2-5 0 16,4-13 0-16,4-6 0 16,5-6 0-16,7-7 0 0,2-2 0 15,9-7 0-15,0 1 0 16,0 0 0-16,-2 7 0 31,-3 4 0-31,-2 9 0 0,-4 4 0 16,0 6 0-16,-8 3 0 15,0 3 0-15,-9 5 0 16,-4 3 0-16,-4 1 0 16,-2 0 0-16,0 0 0 15,0 0 0-15,0 0 0 16,0 0 0-16,0 0 0 0,-39 0 0 16,-1 0-14-16,-4 0-1405 0</inkml:trace>
  <inkml:trace contextRef="#ctx0" brushRef="#br1" timeOffset="35839.8">5550 10459 1744 0,'0'0'737'0,"0"0"-357"16,0 0 72-16,0 0-190 15,0 0-34-15,0 0-58 16,0 0-47-16,-136 43-123 0,107-35 0 16,5-3 0-16,6 2 0 15,7-5 0-15,4-1 0 16,2-1 0-16,5 0 0 15,0 2 0-15,0-2-224 16,10 0-304-16,7 0-320 16,1 0-561-16</inkml:trace>
  <inkml:trace contextRef="#ctx0" brushRef="#br1" timeOffset="36033.48">5536 10720 1232 0,'0'0'1034'0,"0"0"-432"16,0 0 3-16,0 0-236 16,0 0-115-16,-149 47-254 15,107-42 0-15,0-1 0 16,-1-2 0-16,5-2 0 16,5 0 0-16,4-4-57 0,9-12-770 15,5-7-1659-15</inkml:trace>
  <inkml:trace contextRef="#ctx0" brushRef="#br1" timeOffset="37286.6">4955 9687 1534 0,'0'0'584'0,"0"0"-216"16,0 0 151-16,0 0-167 0,0 0-60 15,0 0-103-15,0 0-97 16,0-10-52-16,0 22 1 16,6 6 44-16,2 4-85 15,0 1 0-15,3 0 0 16,1-2 0-16,-4-2 0 31,1 1 0-31,3-1 0 0,-6-1 0 16,3-2 0-16,-5 0 0 15,-2-4 0-15,-2 2 0 16,0-3 0-16,-6-1 0 16,-19 4 0-16,-17 1 0 15,-16 2 0-15,-29 10 0 16,-35 6 0-16,-34 14 0 0,-14-1 0 15,3 2 0-15,13-7 0 16,14-7 0-16,6-2 0 16,25-11 0-16,27-7 0 15,30-7 0-15,19-7 0 0,6 0 0 16,2-8 0-16,7-15 0 31,9-4 0-31,5-6 0 16,2-1 0-16,2 5 0 0,0 0 0 15,0 9 0-15,0 7 0 16,-2 4 0-16,2 5 0 16,-2 3 0-16,0 1 0 15,2 0 0-15,-3 0 0 16,3 0 0-16,-2 7 0 0,-5 9 0 16,0 6 0-16,-3 5 0 15,-4 1 0-15,-4-1 0 16,0-4 0-16,-2-3 0 15,-2-5 0-15,2-3 0 16,5-3 0-16,-1-6 0 16,3-3 0-1,-1 0 0-15,3 0 0 16,-3-15 0-16,-1-9 0 16,1-7 0-16,3-3 0 0,0-2 0 15,4 0 0 1,0 4 0-16,3 6 0 0,0 6 0 15,0 5 0-15,1 8 0 16,-1 3 0-16,2 1 0 0,-3 3 0 16,0-3 0-1,-1 3 0-15,-5 0 0 0,-5 0 0 16,-7 0 0-16,-2 6 0 16,-5 8 0-16,-4 0 0 15,3 2 0-15,2 0 0 16,5-2 0-16,4-2 0 0,7-2 0 15,1-2 0-15,3 1 0 16,3-4 0-16,-1 6 0 16,2-4 0-16,3 4 0 15,2-4 0-15,0 3 0 16,0 2 0-16,0-1 0 16,10 3 0-1,7-3 0-15,8 1 0 16,4-1 0-16,2-3 0 15,7-4 0-15,-1-4 0 16,2 0 0-16,-4 0 0 16,-1-6 0-16,-3-4 0 15,-6-2 0-15,-4 0 0 0,-3-1 0 16,-2 2 0-16,-3-1 0 16,6-2 0-16,0 1 0 15,24-9 0-15,-8 3-801 0,1-2-950 16</inkml:trace>
  <inkml:trace contextRef="#ctx0" brushRef="#br1" timeOffset="37570.64">3887 9552 2420 0,'0'0'728'0,"0"0"-104"0,0 0-300 16,0 0-324-16,0 0 0 15,0 0 0-15,0 0 0 16,-9-46 0-16,9 46 0 16,0 0 0-16,0 0 0 15,0 0 0-15,0 0 0 0,0 7 0 16,0 9 0-16,0 19-24 15,0-2-603-15,0 1-505 0</inkml:trace>
  <inkml:trace contextRef="#ctx0" brushRef="#br1" timeOffset="37872.71">3453 10565 2210 0,'0'0'586'0,"0"0"-250"0,0 0 213 16,0 0-246-16,0 0-191 15,0 0-112-15,0 0 0 16,6 13 0-16,-4-11 0 15,5-2 0-15,-5 0 0 16,-2 0 0-16,0 0 0 0,0 0 0 16,4 0 0-16,8-5 0 31,17-24 0-31,0 0-462 0,0-3-1433 0</inkml:trace>
  <inkml:trace contextRef="#ctx0" brushRef="#br1" timeOffset="40138.61">8477 10069 1390 0,'0'0'808'15,"0"0"-329"-15,0 0-148 16,0 0-22-16,0 0-86 16,0 0-18-16,0 0 1 15,49 0-61-15,-22 0-145 16,2-5 0-16,2-2 0 16,3 5 0-16,-3-3 0 15,-4 1 0-15,-8 1 0 16,-1 3 0-16,-7 0 0 0,-7 0 0 15,2 0 0-15,-4 0 0 16,-2 0 0-16,0 0 0 16,0 0 0-16,0 0 0 0,0 0 0 15,-10 0 0 1,-16 12-252-16,-3 2-409 0,0-1-328 0</inkml:trace>
  <inkml:trace contextRef="#ctx0" brushRef="#br1" timeOffset="40417.18">8433 10343 1864 0,'0'0'918'0,"0"0"-459"16,0 0-107-16,0 0-26 15,0 0-149-15,0 0-177 16,0 0 0-16,118 0 0 15,-89 0 0-15,-2 0 0 16,-6 0 0-16,2 0 0 16,-10 0 0-16,-1 0 0 0,-8 0 0 15,-2 0 0-15,-2 0 0 16,0 0 0-16,0 0 0 16,0 0 0-16,0 0 0 15,2 0-225-15,5 0-1055 0</inkml:trace>
  <inkml:trace contextRef="#ctx0" brushRef="#br1" timeOffset="41339.04">9291 10471 1892 0,'0'0'722'0,"0"0"-403"0,0 0 50 16,0 0-58-16,0 0-78 15,0 0-53-15,0 0-110 16,87-70-70-16,-65 41 0 15,5-8 0-15,-1-4 0 16,-1-4 0-16,-3-6 0 16,-1-3 0-16,-6-1 0 0,-7-2 0 15,4-1 0-15,-10 2 0 16,-2 3 0-16,0 9 0 16,0 9 0-16,0 10 0 15,0 9 0-15,0 11 0 16,0 0 0-16,0 5 0 31,0 0 0-31,11 3 0 0,3 11 0 16,1 3 0-16,1 5 0 15,4 2 0-15,-2 5 0 16,0-1 0-16,-1 4 0 16,6 0 0-16,-3 2 0 15,0 0 0-15,2 2 0 16,1-2 0-16,-4 0 0 0,4-4 0 15,-3 0 0-15,-5-5 0 0,1-3 0 16,-3-4 0-16,-1-2 0 16,-8-4 0-16,3-3 0 15,-5-2 0-15,-2-2 0 16,0 0 0-16,0-3 0 16,0 3 0-1,-18 0 0-15,-8 3 0 16,-13-1 0-16,-5 0 0 15,-10 0 0-15,-4 0 0 16,0-2 0-16,0 0 0 16,10-3 0-16,5-2 0 15,12 2 0-15,9-2 0 16,8 0 0-16,8 0 0 0,6 0 0 16,0 0 0-16,0 0 0 15,0 0 0-15,0 0 0 16,0 0 0-16,0 0 0 15,0 2 0-15,0 4 0 16,35 6 0-16,1-2-246 0,1-3-875 16</inkml:trace>
  <inkml:trace contextRef="#ctx0" brushRef="#br1" timeOffset="42135.43">10258 9851 1360 0,'0'0'698'16,"0"0"-168"-16,0 0-49 15,0 0-108-15,0 0-37 16,0 0-18-16,0 0-318 16,0-82 0-1,0 82 0-15,0 0 0 16,7 3 0-16,7 12 0 15,1 8 0-15,1 2 0 0,-1 8 0 16,1 1 0-16,-3 3 0 16,-2 2 0-16,-2-1 0 15,0-2 0-15,-3 1 0 16,4-6 0-16,-6-1 0 0,3-2 0 16,-3-6 0-16,-2-3 0 15,5-5 0-15,-5-3 0 16,3-1 0-16,-5-1 0 15,2-4 0-15,5 0 0 16,-5-1 0-16,2 0 0 16,-4-4 0-16,5 0 0 0,-3 0 0 15,5 0 0-15,4 0 0 32,2-14 0-32,5-6 0 15,3-6 0-15,-2-6 0 0,1-7 0 0,3-1 0 16,-6-4 0-16,4 0 0 0,-11 0 0 31,4 2 0-31,-3 6 0 16,-7 1 0-16,8 3 0 15,-3 6 0-15,-3 0 0 0,-1 5 0 16,1-1 0-16,-3 1 0 16,4 3 0-16,-3 4 0 15,-2 4 0-15,0 3 0 16,-2 2 0-16,0 5 0 0,0 0 0 15,0 0 0-15,0 0 0 16,0 0 0-16,0 0 0 16,0 0 0-16,0 0 0 15,0 0 0-15,0 17 0 16,0 4-3-16,0 1-1015 0</inkml:trace>
  <inkml:trace contextRef="#ctx0" brushRef="#br1" timeOffset="50804.25">31540 10890 1124 0,'0'0'532'15,"0"0"-370"-15,0 0 113 16,0 0 52-16,0 0-91 16,0 0-85-1,-11 0-63-15,11 0-12 16,0 0-22-16,0 0-21 16,0 0-5-16,0 7 8 0,0 2 30 15,0 6 2-15,0-1-14 16,0 4 10-16,0-3-7 15,7 3-14-15,-1 0 16 16,3 1-22-16,-2 1 10 16,4-2 1-16,0-1-20 15,-4 2 8-15,2-3 2 16,-3-2-19-16,1 1 11 16,-5-6-10-16,2 1-4 0,-1-3 1 15,2 2-17-15,-5-4 8 16,0 0-3-16,0-3-4 15,0 0 18-15,0-2-7 0,0 2 9 16,0-2 4-16,0 0 1 16,0 0 8-16,0 0 5 15,-8 0-16-15,0 0-9 16,-10 0-14-16,-2 0 0 31,-3-6 0-31,-1-1 0 0,-5 0 0 16,1-1 0-16,1 0 0 15,0-1 0-15,0 3 0 16,-2-3 0-16,2 1 0 16,-2 0 0-16,0-2 0 15,0 2 0-15,0 2 0 16,4-2 0-16,2 1 0 0,0 4 0 16,3-3 0-16,2 1 0 15,-2-2 0-15,2 1 0 16,3-1 0-16,-6 2 0 15,2-2 0-15,1 2 0 0,-3-1 0 16,2 0 0-16,-4-1 0 31,1 2 0-31,-3-1 0 16,3 2 0-16,0-3 0 16,-1 4 0-16,3-1 0 0,3 0 0 15,-2 0 0-15,2 0 0 16,1 1 0-16,3-1 0 15,-1 1 0-15,-1 1 0 16,1-3 0-16,-1 3 0 0,-1-2 0 16,1 3 0-16,-1-2 0 15,1-1 0-15,3 3 0 16,1 1 0-16,5-3 0 16,-6 1 0-16,8 0 0 15,-7 0 0-15,0 1 0 16,-1-3 0-16,-1 1 0 0,-1-1 0 15,4 2 0-15,-1 0 0 16,3 1 0-16,6 1 0 16,0-3 0-16,2 3 0 15,0 0 0-15,-2 0 0 0,2 0 0 16,-2-2 0-16,0 2 0 31,-3-2 0-31,1 0 0 16,2 1 0-16,0 1 0 15,2 0 0-15,0 0 0 0,0 0 0 16,0 0 0-16,0 0 0 16,0 0 0-16,0 0 0 15,0 0 0-15,0 0 0 16,0 0 0-16,0 0 0 0,2 0 0 16,0 0 0-16,2 0 0 15,3 0 0-15,11 7-300 16,-1 8-407-16,-1-6-265 0</inkml:trace>
  <inkml:trace contextRef="#ctx0" brushRef="#br1" timeOffset="60127.92">2554 9865 1568 0,'0'0'621'0,"0"0"-260"16,0 0 109-16,0 0-200 15,0 0-88-15,0 0-48 16,-7-14-16-16,7 14-52 15,0 0 0-15,0 0-13 16,0 0-23-16,0 0 9 0,0 5-23 16,0 4 23-16,9 4-1 15,-2 1-25-15,4 1-1 16,-2 0-12-16,2 2 0 16,-2-5 0-16,0 1 0 15,-3-3 0-15,-1-2 0 31,0 0 0-31,-3-4 0 0,-2-1 0 16,0 2 0-16,0-3 0 16,0 2 0-16,-2-1 0 15,-12 4 0-15,-1 1 0 16,-7 2 0-16,-1 2 0 0,-2 0 0 16,2 0 0-16,-2 0 0 15,-2 0 0-15,0 2 0 16,0 3 0-16,-2-4 0 15,-2 1 0-15,2-2 0 0,2-2 0 16,2 0 0-16,4-2 0 16,0-4 0-16,9-2 0 15,0 1 0-15,5-3 0 32,3 0 0-32,0 0 0 0,-1 0 0 15,0 0 0-15,3 0 0 16,-2 0 0-16,1-5 0 15,3 1 0-15,0 0 0 16,0 0 0-16,0 0 0 16,0 3 0-16,0-2 0 15,0 1 0-15,0 1 0 0,0 1 0 16,0 0 0-16,0 0 0 16,0 0 0-16,0 0 0 15,0 0 0-15,0 0 0 16,0 0 0-16,0 0 0 0,0 0 0 15,0 0 0-15,0 0 0 16,0 0 0-16,0 0 0 0,0 0 0 16,0-2 0-1,0 2 0-15,0 0 0 0,0 0 0 16,0 0 0-16,0 0 0 16,0 0 0-16,0 0 0 15,0 0 0-15,0 0 0 31,0 0 0-31,0 0 0 0,0 0 0 16,0 0 0-16,0 0 0 16,0 0 0-16,0-2 0 15,0-3 0-15,12-5-366 16,-1-2-403-16,-2-1-490 0</inkml:trace>
  <inkml:trace contextRef="#ctx0" brushRef="#br1" timeOffset="60428.77">2414 9615 1239 0,'0'0'892'0,"0"0"-610"16,0 0 40-16,0 0-59 16,0 0-28-16,0 0-11 15,0 0-47-15,-78 50-48 0,53-38-60 16,2-2-18-16,6-3-39 16,1 2-1-16,5-5-22 15,3 3-22-15,2-2-94 16,4 7-154-16,0 0-281 15,2 1-325-15</inkml:trace>
  <inkml:trace contextRef="#ctx0" brushRef="#br1" timeOffset="61329.88">2104 10154 1624 0,'0'0'668'0,"0"0"-340"0,0 0 30 16,0 0-102-16,0 0-90 15,0 0-53-15,0 0-5 16,-69-27-14-16,67 13-10 16,2-5 3-16,0 1-30 15,0-3-10-15,0 0-2 0,4 1-24 16,7 3 6-16,3 5-14 15,4 1-13-15,-3 5 0 16,5 3 0-16,-2 3 0 16,0 0 0-16,-3 0 0 15,-3 11 0-15,-6 5 0 32,-4 3 0-32,-2 8 0 0,-6 4 0 15,-21 4 0-15,-13 5 0 16,-9 1 0-16,-5-2 0 15,-2-5 0-15,5-3 0 0,6-11 0 16,12-8 0-16,6-10 0 16,10-2 0-16,1 0 0 15,3-9 0-15,-3-12 0 0,3-5 0 16,-3-2 0-16,3-1 0 16,-1 0 0-16,3 2 0 15,3 8 0-15,0 2 0 16,2 7 0-16,1 3 0 15,1 4 0-15,0 1 0 16,-3 2 0 0,-5 0 0-16,-3 0 0 15,-5 5 0-15,-3 11 0 16,2 2 0-16,0 1 0 16,3 3 0-16,5 2 0 15,5-2 0-15,8 0 0 16,0 1 0-16,0-3 0 15,6 0 0-15,13 1 0 0,2-2 0 16,1-3 0-16,-1 0 0 16,-6-4 0-16,-2 0 0 15,-1-2 0-15,-8-2 0 16,-4 1 0-16,0 2 0 16,-4-1 0-16,-19 0 0 0,-4 0 0 15,-6 0 0-15,0-2 0 0,-7-4 0 16,4 0 0-16,-2-4 0 15,2 0 0-15,7 0 0 16,0-2 0-16,4-12 0 16,6-6 0-16,3-2 0 15,7-4 0-15,7-4 0 32,2 0 0-32,0-4 0 0,2 4 0 15,11-1 0-15,8 8 0 16,5 0 0-16,8 5 0 15,6 2 0-15,18-3-51 16,-11 0-722-16,-9 1-455 0</inkml:trace>
  <inkml:trace contextRef="#ctx0" brushRef="#br1" timeOffset="61550.92">1534 9691 2268 0,'0'0'625'16,"0"0"-52"0,0 0-48-16,0 0-420 0,0 0-105 15,0 0 0-15,0 0 0 16,6-23 0-16,-6 23 0 16,0 0 0-16,7 0 0 15,3 14 0-15,6 7-261 16,20 23-264-16,-5-2-208 15,-4 1-677-15</inkml:trace>
  <inkml:trace contextRef="#ctx0" brushRef="#br1" timeOffset="61766.84">1586 10812 2138 0,'0'0'684'0,"0"0"-89"15,0 0-124-15,0 0-263 16,-127 80-208-16,83-60 0 16,-3 3 0-16,3-5 0 15,5-3 0-15,12-2 0 16,12-5 0 0,15-8 0-16,11 0-780 0,16-8-1031 15</inkml:trace>
  <inkml:trace contextRef="#ctx0" brushRef="#br1" timeOffset="63114.15">4302 11081 1617 0,'0'0'699'16,"0"0"-384"-16,0 0 52 15,0 0-45-15,0 0-153 0,0 0-86 31,-116 6 7-31,96-6-14 16,2-9 10-16,11-5 7 0,7-6-39 16,0-1-9-16,2-1-14 15,16 0-19-15,7 1 25 16,2 7-37 0,-2 5 0-16,0 6 0 0,-4 3 0 15,-3 0 0-15,-9 8 0 16,-7 10 0-16,-2 9 0 15,-23 6 0-15,-27 13 0 16,-42 12 0-16,-32 13 0 16,-4-4 0-16,13-13 0 15,18-17 0-15,32-20 0 0,7-7 0 16,6-9 0-16,15-1 0 16,16-21 0-16,9-9 0 15,5-6 0-15,7 1 0 0,0 4 0 16,0 10 0-16,0 9 0 15,-4 10 0-15,-7 2 0 32,-11 0 0-32,-7 12 0 0,-5 11 0 15,-1-2 0-15,4 5 0 16,6 1 0-16,7-4 0 16,9 1 0-16,7 1 0 15,2-5 0-15,4-2 0 16,21-5 0-16,2-2 0 15,4-6 0-15,-4 0 0 0,-6-3 0 16,-7 0 0-16,-9 0 0 16,-5 4 0-16,0 2 0 15,-16 4 0-15,-13 2 0 16,-9 2 0-16,-4 0 0 16,-1-2 0-16,3-4 0 15,5-4 0-15,8-3 0 0,6-3 0 16,8 0 0-16,3-15 0 0,4-3 0 15,2-2 0 1,4 0 0-16,0 0 0 0,0 4 0 16,0 2 0-16,0 5 0 15,-2 4 0-15,-2 1 0 32,-5 2 0-32,-5 0 0 0,-5 2 0 15,-8 0 0-15,-4 0 0 16,-8 0 0-16,-1 13 0 15,-2 3 0-15,-1 1 0 16,3 3 0-16,3-2 0 16,1 2 0-16,2-2 0 15,6 2 0-15,1-3 0 0,2 0 0 16,7-2 0-16,1-1 0 16,5-1 0-16,3-1 0 15,3-4 0-15,2 0 0 16,2 0 0-16,2-1 0 15,0-2 0-15,0 1 0 16,0 2 0 0,0-2 0-16,10-2 0 15,3 1 0-15,3-3 0 16,5-1 0-16,0-1 0 16,10 0 0-16,3 0 0 15,7-12 0-15,1-4 0 0,1-2 0 16,-2-2 0-16,-3 0 0 15,-2-1 0-15,-3-2 0 0,-4 0 0 16,0-6 0-16,0 0 0 16,2 0 0-16,19-12 0 15,-6 7-618-15,-3 2-666 0</inkml:trace>
  <inkml:trace contextRef="#ctx0" brushRef="#br1" timeOffset="63367.71">3816 10885 2379 0,'0'0'790'15,"0"0"-308"-15,0 0-155 0,0 0-209 16,0 0-118-16,0 0 0 15,0 0 0-15,-125 7 0 16,111-2 0-16,6-3 0 16,-1-1 0-16,0 3-230 15,-16 2-373-15,5 1-276 0,-4-3-1315 16</inkml:trace>
  <inkml:trace contextRef="#ctx0" brushRef="#br1" timeOffset="63615.2">3285 10994 1237 0,'0'0'1232'0,"0"0"-659"15,0 0-2-15,-114 41-221 16,66-25-217-16,-2 2-133 16,6-2 0-16,6-2 0 15,9-6 0-15,11-2 0 16,12-4 0-16,4-2 0 15,2 0 0-15,0 0 0 0,0 0 0 16,2 0 0-16,13-2 0 16,10-6 0-16,30-7 0 0,-3 3-651 15,-4-2-683-15</inkml:trace>
  <inkml:trace contextRef="#ctx0" brushRef="#br1" timeOffset="67917.64">5806 13172 2354 0,'0'0'609'16,"0"0"-297"-16,0 0 205 15,0 0-213-15,0 0-304 16,0 0 0-16,0 0 0 16,-2-44 0-16,2 64 0 0,0 8 0 15,0 6 0-15,0 5 0 16,0-1 0-16,0-2 0 15,4-2 0-15,2-7 0 16,-4-4 0-16,2-9 0 0,-2-5 0 16,0-4 0-1,-2-3 0-15,0-2 0 0,0 0 0 16,0 0 0-16,0 0 0 16,0 0 0-16,0-7 0 0,0-8-607 15,-8-3-703-15</inkml:trace>
  <inkml:trace contextRef="#ctx0" brushRef="#br1" timeOffset="69056.12">5235 12971 1976 0,'0'0'519'0,"0"0"-63"15,0 0-6-15,0 0-202 0,0 0-74 16,0 0-48-16,0 0-51 16,-28-17-35-16,28 29-8 15,0 6-32-15,0 4 0 16,13 1 0-16,-2 6 0 16,3 0 0-16,-1-3 0 15,1 1 0 1,-3-3 0-16,-1-2 0 15,0-1 0-15,-6-3 0 16,1-4 0-16,-5-2 0 0,0 0 0 16,-5 0 0-1,-19 4 0-15,-14 2 0 0,-14 2 0 16,-10 4 0-16,-13 2 0 16,-26 4 0-16,-33 4 0 0,-24 2 0 15,-12-4 0-15,25-9 0 16,41-8 0-16,37-9 0 15,18-2 0-15,-3-4 0 16,13 0 0-16,3 0 0 16,11-16 0-16,17-4 0 15,6-6 0-15,2-2 0 0,0-2 0 16,10 2 0-16,5 0 0 16,4 3 0-16,1 8 0 15,2 2 0-15,2 5 0 16,-1 5 0-16,2 5 0 15,-6 0 0-15,-1 0 0 16,-4 1 0 0,-3 12 0-16,-7 5 0 15,-4 2 0-15,0 8 0 16,-8 2 0-16,-17 2 0 0,-4 0 0 16,-2-4 0-16,-3-4 0 15,3-7 0-15,4-5 0 16,9-5 0-16,1-5 0 15,3-2 0-15,3 0 0 0,-2-2 0 16,-3-12 0-16,-4-4 0 16,-2-3 0-16,-3-10 0 15,-4-3 0-15,-2-3 0 16,2-4 0-16,0 3 0 16,4 6 0-16,5 8 0 15,7 7 0 1,7 9 0-16,1 4 0 15,5 3 0-15,0 1 0 16,0 0 0-16,0 5 0 16,11 12 0-16,7 6 0 15,0 8 0-15,4 3 0 16,-1 4 0-16,0 2 0 16,0 0 0-16,-1-1 0 0,-5-2 0 15,1-5 0-15,-3 1 0 16,-2-5 0-16,-2-5 0 15,-4 0 0-15,-3-1 0 0,-2-5 0 16,0 0 0-16,-7-2 0 16,-9 0 0-16,-3-4 0 15,1-2 0-15,-3-3 0 0,2-2 0 16,-6-4 0-16,-2 0 0 16,0 0 0-16,-2 0 0 15,-2-10 0-15,2-4 0 16,0-4 0-16,2-2 0 15,4 0 0-15,2-5 0 32,3 0 0-32,3-4 0 0,3 0 0 15,1-1 0-15,11-1 0 16,0 4 0-16,0 1 0 16,0 6 0-16,13 1 0 15,14 0 0-15,10 4 0 16,29-11-239-16,-5 4-793 15,-6-2-1577-15</inkml:trace>
  <inkml:trace contextRef="#ctx0" brushRef="#br1" timeOffset="69336.62">4520 13034 1770 0,'0'0'790'0,"0"0"-296"16,0 0-17-16,0 0-180 15,-31-125-29-15,9 95-268 16,-3 6 0-16,1 4 0 16,2 4 0-16,3 8 0 0,6 8 0 15,2 0 0-15,2 8 0 16,0 19 0-16,-2 6 0 15,-2 8 0-15,-2 3 0 16,-4 0 0-16,-10 6-285 0,9-12-486 16,3-12-645-16</inkml:trace>
  <inkml:trace contextRef="#ctx0" brushRef="#br1" timeOffset="69587.32">4066 12833 563 0,'0'0'2167'0,"0"0"-1545"0,0 0-118 16,0 0-264-16,0 0-240 16,0 0 0-16,0 0 0 15,-5-36 0-15,5 36 0 16,0 0 0-16,-2 0 0 15,2 2 0-15,-2 8 0 0,-12 16 0 16,1-3-372-16,-7-2-818 0</inkml:trace>
  <inkml:trace contextRef="#ctx0" brushRef="#br1" timeOffset="75803.53">5144 14249 2331 0,'0'0'540'16,"0"0"-322"-16,0 0 119 16,0 0 26-16,0 0-56 15,0 0-307-15,-104-102 0 16,79 102 0-16,0 0 0 16,-1 7 0-16,2 16 0 0,-5 5 0 15,2 6 0-15,0 6 0 16,0 2 0-16,10 2 0 15,5-1 0-15,10 0 0 0,2-2 0 16,11-7 0-16,13-8 0 16,5-3 0-16,7-14 0 31,-3-6 0-31,-1-3 0 0,2 0 0 16,-5-19 0-16,-8-6 0 15,-5-6 0-15,-1-5 0 16,-7-3 0-16,-6-1 0 15,-2 0 0-15,0-1 0 16,-5 6 0-16,-6 7 0 16,2 6 0-16,1 8 0 0,5 9 0 15,0 5 0-15,3 0 0 16,0 5 0-16,0 19 0 16,0 8 0-16,0 11 0 15,0 5 0-15,3 1 0 16,2 12 0-16,-5-1 0 15,2 4 0-15,-2 4 0 0,2 6 0 16,0 5 0-16,3-1 0 16,1-8 0-16,-2 0 0 15,4-14 0-15,-2-9 0 0,1-12 0 16,-3-9 0 0,0-7 0-16,1-11 0 0,-2-4 0 31,1-4 0-31,3 0 0 0,1-11 0 15,6-10 0-15,1-16 0 16,10-4 0-16,2-15 0 16,0-5 0-16,2-5 0 15,-8 2 0-15,6 8 0 16,-11 9 0-16,-1 12 0 16,-5 9 0-16,-6 9 0 0,-4 5 0 15,0 9 0-15,-29 3 0 16,-6 0-114-16,-12 0-1399 0</inkml:trace>
  <inkml:trace contextRef="#ctx0" brushRef="#br1" timeOffset="76319.31">3995 14596 2051 0,'0'0'615'0,"0"0"-328"15,0 0 180 1,0 0-101-16,0 0-56 15,0 0-310-15,0 0 0 16,-6 18 0-16,22 24 0 16,5 9 0-16,0 4 0 15,2 4 0-15,-3-5 0 0,-5-6 0 16,-1-6 0 0,-3-10 0-16,-7-9 0 0,-1-10 0 15,-3-5 0-15,0-6 0 0,0-2 0 16,-9-2-312-16,-9-14-485 15,-2-8-705-15</inkml:trace>
  <inkml:trace contextRef="#ctx0" brushRef="#br1" timeOffset="77556.5">3602 14483 2428 0,'0'0'384'0,"0"0"-90"16,0 0 155-16,0 0-134 16,0 0-89-16,0 0-226 0,0 0 0 15,-60 0 0-15,64 21 0 16,3 4 0-16,1-2 0 16,2 7 0-16,-4 1 0 15,1-2 0-15,-3 0 0 16,1-6 0-16,-5 0 0 15,0-3 0-15,0-5 0 0,-5 3 0 16,-17 0 0-16,-12 5 0 0,-5-1 0 16,-13 3 0-1,-6 1 0-15,-9-1 0 0,-4-1 0 16,-3-4 0-16,-3-2 0 16,-4-6 0-16,4-4 0 31,5-6 0-31,11-2 0 0,13 0 0 15,9-5 0-15,16-4 0 16,7-3 0-16,7 4 0 16,7 2 0-16,2 3 0 15,0 3 0-15,0 0 0 16,8 0 0-16,17 0 0 16,8 7 0-16,7 11 0 0,3 4 0 15,1 4 0-15,-3 2 0 16,-8-1 0-16,-9-1 0 15,-8-6 0-15,-9 1 0 16,-7 2 0-16,0-4 0 16,-13 2 0-16,-12-1 0 15,-4-4 0 1,-4-2 0-16,-3-5 0 16,-2 0 0-16,0-9 0 15,0 0 0-15,3 0 0 0,1-4 0 16,5-10 0-16,5-2 0 15,1 0 0-15,6 2 0 16,3 0 0-16,5 6 0 16,5 2 0-16,2 2 0 0,2 4 0 15,0 0 0-15,0 0 0 16,0 7 0-16,0 10 0 16,2 3 0-16,-2 0 0 15,0-2 0-15,0 4 0 16,-4-6 0-16,-10-4 0 15,3-1 0-15,-1-9 0 0,4 1 0 16,-1-3 0-16,-1 0 0 16,0-5 0-16,-1-13 0 15,-5-3 0-15,-4-7 0 16,0-2 0-16,-3-1 0 16,-1-1 0-16,2 6 0 15,2 4 0 1,1 4 0-16,2 4 0 15,-1 2 0-15,1 4 0 16,-6 4 0-16,1 4 0 0,-3 0 0 16,-2 0 0-16,-4 7 0 15,0 5 0-15,-3 3 0 16,1-3 0-16,0 7 0 16,1-2 0-16,3 1 0 0,5 0 0 15,0-1 0-15,4-2 0 16,1 0 0-16,4-1 0 15,3 0 0-15,4 0 0 16,1-1 0-16,7 2 0 16,0 3 0-16,0 0 0 15,0 0 0 1,9 0 0-16,5-1 0 16,-1-5 0-16,3-3 0 15,-1-4 0-15,3-2 0 16,0-3 0-16,4 0 0 15,5 0 0-15,4-4 0 16,7-9 0-16,-1-6 0 16,0 0 0-16,-2-4 0 0,-1 0 0 15,-7 0 0-15,-6 1 0 16,-3 0 0-16,-1 4 0 0,-2 0 0 16,-1 1 0-16,3-1 0 15,5 3 0-15,18-14-378 16,-4 5-620-16,-3-2-1467 0</inkml:trace>
  <inkml:trace contextRef="#ctx0" brushRef="#br1" timeOffset="77988.25">3138 14636 1716 0,'0'0'586'15,"0"0"-114"-15,0 0 150 0,0 0-174 16,0 0-196 0,0 0-252-16,0 0 0 0,-29-75 0 31,14 50 0-31,-6-2 0 0,2 3 0 16,-6 5 0-16,3 1 0 15,1 6 0-15,8 3 0 16,2 7 0-16,4 2 0 15,3 0 0-15,2 14 0 16,-1 11 0-16,1 5 0 16,2 2 0-16,-2 4 0 0,2-2 0 15,0 10-95-15,-2-12-491 16,2-8-381-16</inkml:trace>
  <inkml:trace contextRef="#ctx0" brushRef="#br1" timeOffset="78256.72">2479 14601 2904 0,'0'0'511'31,"0"0"-302"-31,0 0 263 15,0 0-472-15,0 0 0 0,0 0 0 16,0 0 0-16,23 17 0 16,-9-9 0-16,-3-1 0 15,-4 2 0-15,-2-3 0 16,-5 4 0-16,0-4-464 16,-2 1-505-16</inkml:trace>
  <inkml:trace contextRef="#ctx0" brushRef="#br1" timeOffset="78572.4">1359 15314 2812 0,'0'0'573'15,"0"0"-384"-15,0 0 57 0,0 0 30 16,0 0-276-16,0 0 0 16,0 0 0-16,-107-12 0 15,103 12 0-15,2 0 0 16,2 0 0-16,0 0 0 15,0 0 0-15,22 0-140 0,9 0-429 16,5 0-338-16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2155.72363" units="1/cm"/>
          <inkml:channelProperty channel="Y" name="resolution" value="3449.15796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1-10-28T08:58:59.319"/>
    </inkml:context>
    <inkml:brush xml:id="br0">
      <inkml:brushProperty name="width" value="0.05292" units="cm"/>
      <inkml:brushProperty name="height" value="0.05292" units="cm"/>
      <inkml:brushProperty name="color" value="#C00000"/>
    </inkml:brush>
    <inkml:brush xml:id="br1">
      <inkml:brushProperty name="width" value="0.05292" units="cm"/>
      <inkml:brushProperty name="height" value="0.05292" units="cm"/>
      <inkml:brushProperty name="color" value="#00B050"/>
    </inkml:brush>
    <inkml:brush xml:id="br2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7222 3006 347 0,'0'0'265'0,"0"0"148"16,0 0-75-16,0 0 30 15,0 0-5-15,0 0-29 16,-31 42 2-16,31-42-3 0,0 0-18 16,0 0-18-1,0 0-44-15,0 0-119 0,0-5-134 16,4-8 0 0,12-8 0-1,4-7 0-15,2-5 0 0,5-8 0 16,2-7 0-16,0-8 0 15,0-7 0-15,-2 0 0 16,2-4 0-16,-5 3 0 16,-2 6 0-16,1 8 0 15,-8 10 0-15,-1 10 0 0,-5 8 0 16,-3 7 0-16,-4 10 0 16,0 5 0-16,-2 0 0 15,0 0 0-15,10 2 0 16,1 16 0-16,5 6 0 15,3 4 0-15,2 4 0 16,1 0 0-16,-2 2 0 0,0 0 0 16,-2 2 0-16,2-1 0 15,0 0 0-15,-3-3 0 16,6-1 0-16,-3-5 0 16,-5-2 0-16,4-6 0 15,-9-4 0-15,4-4 0 16,-7-2 0-1,-1-4 0-15,-6 0 0 0,0-2 0 16,0-1 0-16,0 4 0 16,0 1 0-16,0 3 0 15,-17 3 0-15,-10 3 0 16,-14 3 0-16,-1 2 0 16,-5 2 0-16,1-1 0 15,1-3 0-15,7-4 0 0,9-3 0 16,10-3 0-16,5-1 0 15,7-1 0-15,3-4 0 16,2-2 0-16,2 0 0 16,0 0 0-16,0 0 0 15,0 0 0-15,0 0 0 16,8 0-378 0,5-10-656-16</inkml:trace>
  <inkml:trace contextRef="#ctx0" brushRef="#br0" timeOffset="662.55">8156 2518 1726 0,'0'0'671'0,"0"0"-135"15,0 0-54-15,0 0-128 16,0 0-27-16,0 0-327 16,0 0 0-16,-16-60 0 15,16 60 0-15,0 0 0 31,0 2 0-31,12 17 0 0,5 6 0 16,8 8 0-16,0 3 0 16,-6 1 0-16,-1 1 0 15,-5 1 0-15,3-3 0 16,-5 0 0-16,1 1 0 0,-1-6 0 16,-3-4 0-1,4-4 0-15,-5-7 0 0,-1-6 0 0,-2-1 0 16,1-7 0-1,-2-2 0-15,-1 0 0 0,2 0 0 16,1 0 0-16,3-9 0 16,4-11 0-16,3-6 0 15,8-8 0-15,-1-7 0 16,4-5 0 0,-1-7 0-16,-3-1 0 15,-3 1 0-15,-4 1 0 16,-2 7 0-16,-4 4 0 15,-2 10 0-15,-3 8 0 16,-2 11 0-16,-2 6 0 16,2 4 0-16,-2 2 0 15,0 0 0-15,0 0 0 0,0 0 0 16,0 0 0-16,0 0 0 16,0 0 0-16,0 6 0 15,-8 18 0-15,-3-2-305 16,-3-2-1038-16</inkml:trace>
  <inkml:trace contextRef="#ctx0" brushRef="#br0" timeOffset="1078.08">8878 2651 1605 0,'0'0'1003'16,"0"0"-653"-16,0 0-73 16,0 0 202-16,0 0-97 15,0 0-382-15,0 0 0 0,29 0 0 16,2 0 0-16,8 0 0 15,5 0 0-15,3 0 0 16,-3 0 0-16,-3 0 0 16,-8 0 0-16,-9 0 0 15,-6 0 0-15,-9 0 0 16,-5 0 0 0,-1 0 0-16,-3 0 0 15,0 0 0-15,0 0 0 16,0 0 0-16,0 0 0 15,-9 0 0-15,-6 2 0 16,-28 8-44-16,3-2-638 16,0 1-497-16</inkml:trace>
  <inkml:trace contextRef="#ctx0" brushRef="#br0" timeOffset="1362.42">8934 2845 1664 0,'0'0'604'0,"0"0"-124"16,0 0 33-16,0 0-140 0,0 0-64 16,0 0-156-16,120 36-153 15,-97-32 0-15,-3 0 0 16,-3-2 0-16,-3-2 0 16,1 2 0-16,-3-2 0 15,-3 0 0-15,-3 0 0 16,-4 0 0-1,3 0 0-15,-3 0 0 16,0 0 0-16,1 0 0 16,-1 0 0-16,9-8 0 15,-7-2-101-15,3-6-975 0</inkml:trace>
  <inkml:trace contextRef="#ctx0" brushRef="#br0" timeOffset="3215.45">9787 2653 2263 0,'0'0'639'0,"0"0"-303"16,0 0 144-16,0 0-213 15,0 0-156-15,0 0-111 16,0 0 0-16,8-39 0 0,-8 44 0 16,0 10 0-16,0 11 0 15,0 8 0-15,0 7 0 16,2 1 0-16,9-2 0 16,-3-2 0-16,11-5 0 15,1-7 0-15,2-10 0 16,2-8 0-1,5-7 0-15,0-1 0 16,0-5 0-16,5-15 0 16,-1-9 0-16,-2-5 0 15,-2-4 0-15,-4-4 0 16,-5-3 0-16,-2 4 0 0,-7 4 0 16,-2 10 0-16,-5 7 0 15,-4 9 0-15,0 6 0 16,0 5 0-16,0 0 0 15,0 0 0-15,0 0 0 0,0 7 0 16,0 10 0-16,5 5 0 16,4 6 0-16,2 2 0 15,2 2 0-15,5-4 0 16,5-2 0-16,-2-5 0 0,4-7 0 16,0-5 0-16,-3-7 0 15,5-2 0-15,-3 0 0 16,1-8 0-16,-1-12 0 15,3-6 0-15,-2-6 0 16,-6-2 0-16,-5-3 0 31,-5 2 0-31,-7-2 0 0,-2 8 0 16,0 3 0-16,0 7 0 16,0 5 0-16,0 6 0 15,-4 5 0-15,-1 3 0 16,5 0 0-16,-2 0 0 15,2 0 0-15,0 3 0 16,-2 15-105-16,2 16-489 0,-2 1-229 16,2-8-739-16</inkml:trace>
  <inkml:trace contextRef="#ctx0" brushRef="#br0" timeOffset="3562.14">10771 3113 2036 0,'0'0'642'16,"0"0"-387"-16,0 0 117 16,0 0 133-16,0 0-219 15,-149 14-286-15,68-3 0 0,-15 1 0 16,-6 0 0-16,-1 4 0 15,3-2 0-15,9-1 0 16,8-1 0-16,10-5 0 16,10-1 0-16,18 1 0 15,12-4 0-15,11-1 0 16,15-2 0-16,5 2 0 0,2-2 0 16,0 0 0-16,0 0 0 15,16 4 0-15,24 8-230 16,-3-2-645-16,0-2-1753 0</inkml:trace>
  <inkml:trace contextRef="#ctx0" brushRef="#br0" timeOffset="4346.56">10308 3645 1891 0,'0'0'468'0,"0"0"-259"15,0 0 46-15,2-108 62 16,-4 80-35-16,-10 4-96 16,1 6-48-16,-1 6-15 15,4 6-18-15,-3 6-35 16,-1 0-56-1,-3 4-14-15,-3 16-1 16,-2 6-20-16,2 9 21 16,0 2 0-16,5 1 0 15,2 3-6-15,7-2 4 0,4-3 2 16,0-4 0 0,0-4-4-16,11-6 4 0,4-5 0 15,3-10 6-15,0-4 15 16,-3-3-9-16,8-4 21 0,-4-16-33 15,4-10 0-15,-3-7 0 16,3-5 0-16,-4-4 0 16,-3-2 0-16,-1-2 0 15,-1 2 0-15,-7 7 0 16,-3 10 0-16,-2 8 0 0,-2 14 0 16,0 4 0-16,0 5 0 15,0 0 0-15,0 18 0 16,0 13 0-16,0 8 0 15,0 7 0-15,0 9 0 16,-6 6 0-16,-3 5 0 31,-3 6 0-31,4 6 0 0,-3 2 0 16,-3 6 0-16,1-4 0 16,-1-4 0-16,3-7 0 15,5-9 0-15,2-12 0 0,-2-8 0 16,6-13 0-1,0-12 0-15,0-6 0 0,0-10 0 16,0-1 0-16,0-1 0 16,12-20 0-16,3-9 0 0,6-12 0 15,1-6 0-15,5-6 0 16,-1 0 0-16,-6 6 0 16,3 5 0-16,-10 9 0 15,-6 8 0-15,-5 9 0 31,3 5 0-31,-5 5 0 0,0 3 0 16,0 4 0-16,0 0 0 16,2-2 0-16,4 0-149 15,-1-3-892-15</inkml:trace>
  <inkml:trace contextRef="#ctx0" brushRef="#br0" timeOffset="4615.1">10788 3546 2172 0,'0'0'860'0,"0"0"-591"16,0 0-47-16,0 0 114 0,0 0-99 16,0 0-237-16,0 0 0 0,35-5 0 15,-16 27 0-15,6 7 0 16,2 3 0-16,-3-3 0 15,-2 2 0-15,-4-6 0 16,-3-3 0-16,-5-4 0 31,-6-1 0-31,-4-5 0 0,-4-6-653 16,-14-6-1283-16</inkml:trace>
  <inkml:trace contextRef="#ctx0" brushRef="#br0" timeOffset="5314.67">11890 2885 2234 0,'0'0'710'0,"0"0"-421"0,0 0 42 15,0 0 41-15,0 0-212 16,0 0-160-16,0 0 0 0,-41 0 0 16,10 0 0-16,-2 3 0 15,-5 2 0-15,1 2 0 16,5-4 0-16,12 1 0 16,5-2 0-16,5-2 0 15,8 0 0-15,2 0 0 16,0 0 0-1,18 0-215-15,9-4-472 16,7-3-298-16</inkml:trace>
  <inkml:trace contextRef="#ctx0" brushRef="#br0" timeOffset="5530.28">12040 3034 1318 0,'0'5'837'15,"-10"6"-303"-15,-9 1-61 0,-8 0-93 16,-7-2-71 0,3 0-64-16,-5-4-245 0,0 2 0 15,7-3 0-15,12-2 0 16,3-1 0-16,12-2-84 0,2-2-471 16,0-13-826-16</inkml:trace>
  <inkml:trace contextRef="#ctx0" brushRef="#br0" timeOffset="6345.99">12434 3080 1463 0,'0'0'910'16,"0"0"-532"-16,0 0-105 16,0 0 186-16,0 0-183 15,0 0-66-15,0 0-83 0,58-59-127 16,-43 30 0-16,6-7 0 15,-2-6 0-15,8-9 0 16,-2-3 0-16,-3-5 0 16,3 0 0-16,-8 4 0 15,-1 7 0-15,-3 8 0 16,-4 12 0-16,-4 10 0 0,-3 9 0 16,3 6 0-16,-3 3 0 15,2 0 0-15,7 4 0 16,5 15 0-16,4 5 0 15,12 8 0-15,-3 1 0 16,2 4 0-16,0 1 0 0,-2-2 0 31,-1 0 0-31,1-1 0 0,-2-6 0 16,-2 0 0-16,-3-3 0 16,-7-5 0-16,-1-3 0 15,-1-4 0-15,-6-1 0 16,-4-6 0-16,-3 0 0 15,0 1 0-15,-12-1 0 16,-17 4 0-16,-11 3 0 0,-16 0 0 16,-4 2 0-16,-9 0 0 15,7-2 0-15,6-5 0 16,11 1 0-16,14-3 0 16,9-3 0-16,10-4 0 15,10 0 0-15,2 0 0 16,0 0 0-1,10 0 0-15,9 0 0 16,12-12 0-16,10-4 0 16,37-13-215-16,-14 5-467 15,-4-3-358-15</inkml:trace>
  <inkml:trace contextRef="#ctx0" brushRef="#br0" timeOffset="6946.32">13363 2671 2031 0,'0'0'634'0,"0"0"-372"16,0 0 202-16,0 0-123 15,0 0 23-15,0 0-364 16,29-105 0-16,-27 102 0 0,-2 0 0 16,5 3 0-16,-3 0 0 15,3 13 0-15,-3 11 0 16,7 8 0-16,-5 6 0 15,3 1 0-15,-5 4 0 16,1-1 0-16,-1-2 0 31,-2-2 0-31,7-4 0 0,-1-2 0 16,5-8 0-16,3-3 0 16,1-7 0-16,3-6 0 15,5-8 0-15,-2 0 0 0,2 0 0 16,-1-17 0-1,5-6 0-15,2-8 0 16,-2-7 0-16,-3-1 0 0,-4-6 0 16,-7 0 0-16,1 6 0 0,-10 1 0 15,3 8 0-15,-5 7 0 16,0 11 0-16,-2 4 0 16,0 7 0-16,0 1 0 15,0 0 0-15,0 4 0 31,3 13 0-31,4 9 0 0,-3 5 0 16,-2 4 0-16,5 3 0 16,-1-1 0-16,-4-3 0 15,8-6 0-15,-8-2 0 16,7-8 0-16,-5-6 0 16,-2-4 0-16,0-4 0 15,4-4 0-15,-6 0 0 0,0 0 0 16,0 0 0-16,0-1 0 15,-6-8-483-15,-2 2-1181 0</inkml:trace>
  <inkml:trace contextRef="#ctx0" brushRef="#br0" timeOffset="7314.94">13709 3273 924 0,'0'0'1677'0,"0"0"-1221"16,0 0-322-16,0 0 140 15,0 0 66-15,-151 0-49 16,28 0-291-16,-32 0 0 15,11 5 0-15,26 5 0 16,37 0 0-16,33-3 0 0,-6-2 0 16,7 1 0-16,1-1 0 15,12-2 0-15,16-3 0 16,7 0 0-16,9 0 0 16,2 0 0-16,0 0 0 15,0 0 0-15,11 0 0 16,22 0 0-1,3 0-173-15,-3 0-788 0</inkml:trace>
  <inkml:trace contextRef="#ctx0" brushRef="#br0" timeOffset="8178.27">13361 3764 2008 0,'0'0'603'0,"0"0"-411"15,0 0-18-15,0 0 76 16,-40-125-8-16,26 104-66 15,-1 4-20-15,9 5-41 16,-4 6-22-16,6 3-34 31,-3 3-59-31,3 0 0 0,-8 17-1 16,-1 15 1-16,-5 6 1 16,1 11 1-16,-4 1-2 0,6 0 0 15,6-3-2 1,2-6-4-16,3-10 6 0,4-6 0 15,0-9-7-15,0-5-5 16,4-11-1-16,19 0 12 0,-1 0 2 16,7-20 5-16,5-5 2 15,-3-8-2-15,0-10 21 16,-2-1-8-16,-4-3-19 16,-6 3 0-16,-3 2 0 15,-5 6 0-15,-7 7 0 16,3 9 0-1,-7 5 0-15,3 9 0 16,-3 6 0-16,0 0 0 16,0 0 0-16,0 21 0 15,0 6 0-15,0 12 0 16,-3 7 0-16,-4 5 0 16,3 7 0-16,-5 5 0 15,3 5 0-15,-4 1 0 0,6 5 0 16,-5-5 0-16,5 1 0 15,-3-9 0-15,0-3 0 0,7-8 0 16,-2-8 0-16,2-10 0 16,0-11 0-16,0-12 0 15,0-3 0-15,0-6 0 16,0 0 0-16,0 0 0 0,9-8 0 16,2-12 0-16,9-8 0 15,0-6 0-15,5-5 0 16,-5-4 0-16,4 1 0 15,-4 0 0-15,-1 2 0 16,-6 8 0-16,-5 3 0 31,2 10 0-31,-8 2 0 0,0 6 0 16,-2 3 0-16,0 2 0 16,0 2 0-16,0 0 0 15,-4 0 0-15,-8-7-24 16,1 6-819-16,7-7-799 0</inkml:trace>
  <inkml:trace contextRef="#ctx0" brushRef="#br0" timeOffset="8546.67">13830 3585 563 0,'0'0'1803'16,"0"0"-1260"-16,0 0-366 16,0 0 92-16,0 0 40 15,0 0-96-15,0 0-85 0,48 40-37 16,-19-15-91-16,2 6 0 15,7-3 0-15,-7 1 0 16,0-8 0-16,-4-2 0 16,-11-5 0-16,-3-6 0 15,-11-3 0-15,4-3 0 16,-6-2 0-16,0 0 0 0,0 0 0 16,-6 0 0-16,-25-18 0 15,-2-5-194-15,-5-4-1362 0</inkml:trace>
  <inkml:trace contextRef="#ctx0" brushRef="#br0" timeOffset="9147.34">15151 2992 1899 0,'0'0'764'16,"0"0"-440"-16,0 0 56 15,0 0 112-15,0 0-255 16,0 0-237 0,0 0 0-16,-27 5 0 15,10 0 0-15,-8 2 0 16,-6 2 0-16,-2-2 0 15,-3 3 0-15,7-2 0 16,0-1 0-16,7-2 0 16,8 0 0-16,7-3 0 15,5-2 0-15,2 2 0 0,0-2 0 16,0 0 0-16,25 0-23 16,2 0-589-16,2 0-414 0</inkml:trace>
  <inkml:trace contextRef="#ctx0" brushRef="#br0" timeOffset="9347.54">15209 3194 1655 0,'0'0'714'15,"0"0"-229"-15,0 0 64 16,0 0-96-16,0 0-213 16,0 0-240-16,0 0 0 15,-141 70 0-15,120-64 0 31,-4-1 0-31,7-2 0 0,3-3 0 16,3 0 0-16,1 0 0 16,-9 0 0-16,-2-12-509 15,2-6-1234-15</inkml:trace>
  <inkml:trace contextRef="#ctx0" brushRef="#br0" timeOffset="10479.44">16665 2627 1422 0,'0'0'709'16,"0"0"-219"0,0 0 41-16,0 0-33 15,0 0-199-15,0 0-152 16,0 0-147-16,-9-61 0 15,5 37 0-15,-6-5 0 16,8-3 0-16,-4-7 0 16,-1 1 0-16,3 0 0 0,-4 6 0 15,6 8 0-15,2 10 0 0,0 6 0 16,0 8 0-16,0 0 0 16,0 0 0-16,0 10 0 15,12 11 0-15,1 11 0 16,5 5 0-16,-5 7 0 15,5 0 0-15,-3 3 0 16,4-4 0-16,-4 0 0 0,1-6 0 16,-3 2 0-16,3-5 0 15,-3-1 0-15,-1 2 0 16,-4-5 0-16,5 0 0 16,-11-2 0-16,6-3 0 15,-8-4 0-15,0-3 0 16,0-4 0-1,-14-4 0-15,-9 1 0 16,2-5 0-16,-6-5 0 16,-4-1 0-16,-3 0 0 15,5 0 0-15,0-9 0 16,9-5 0-16,-5-5 0 16,10-1 0-16,-1-4 0 0,3-2 0 15,7-1 0-15,-2 4 0 0,6 0 0 16,2 0 0-16,0 5 0 15,0 1 0-15,0 4 0 16,4 3 0-16,10 0 0 16,22-6 0-16,-5 2-574 15,-4-2-749-15</inkml:trace>
  <inkml:trace contextRef="#ctx0" brushRef="#br0" timeOffset="10933.66">17070 2213 1380 0,'0'0'917'0,"0"0"-565"16,0 0-68-1,0 0 96-15,0 0-35 0,0 0-134 16,0 0 16-16,-29 0-227 16,5 0 0-16,-10 0 0 0,-8 0 0 15,-14 0 0-15,-2 2 0 16,-4 5 0-16,-5-2 0 16,-4 2 0-16,1-3 0 15,6 2 0-15,1-1 0 31,15 2 0-31,3-4 0 0,9-1 0 16,16 1 0-16,5-3 0 16,6 0 0-16,6 0 0 15,3 0 0-15,0 0 0 16,0 0 0-16,0 0 0 0,0 0 0 16,0 0 0-1,10 0 0-15,5 4 0 0,32 13 0 16,-5 3-649-16,3-3-749 0</inkml:trace>
  <inkml:trace contextRef="#ctx0" brushRef="#br0" timeOffset="11498.17">16908 3174 1114 0,'0'0'1063'15,"0"0"-741"-15,0 0-209 16,0 0 49-16,0 0 23 0,0 0-77 16,0 0-24-16,109 0-27 15,-67 0 1-15,8-3 29 16,-4-4-15-16,-1-1 22 16,-3 0 16-16,-6 2-5 0,-12 0 16 15,-11 4-49-15,-3 0-33 31,-10 2 6-31,0 0-25 16,-27 0 11-16,-16 0 3 0,-24 10-34 16,-12 4 0-16,-18 1 0 15,-5-2 0-15,0 3 0 16,6-4 0-16,11-2 0 16,13-2 0-16,19-1 0 15,17-6 0-15,12 1 0 0,10-2 0 16,10 0 0-16,4 0 0 15,0 0 0-15,0 0 0 16,0 0 0-16,0 0 0 16,0 0 0-16,11 0 0 15,5 0-478-15,2 4-655 0</inkml:trace>
  <inkml:trace contextRef="#ctx0" brushRef="#br0" timeOffset="12196.34">16950 3645 1081 0,'0'0'958'0,"0"0"-611"16,0 0-38-16,0 0 35 15,0 0 3-15,0 0-99 16,0 0-64-16,-9-96-40 0,-2 90-10 16,2 2-134-16,-2 2 0 15,-2 2 0-15,-5 0 0 16,-3 0 0-16,2 2 0 16,-8 10 0-16,0 0 0 15,0 2 0-15,-2 1 0 31,2 5 0-31,3-5 0 0,2 3 0 16,2 3 0-16,5 1 0 16,1-1 0-16,5 4 0 15,5-2 0-15,-4 2 0 16,8-2 0-16,0-4 0 0,0-1 0 16,0 3 0-16,0-2 0 15,6 1 0-15,0 2 0 16,3 2 0-16,-3-2 0 15,6-4 0-15,-8-2 0 0,7-4 0 16,3 0 0-16,1-2 0 16,1 2 0-16,6-2 0 15,-2 3 0-15,3-5 0 32,-4-2 0-32,-1-2 0 0,5-4 0 15,-4 0 0-15,8 0 0 16,9 0 0-16,0 0 0 15,4 0 0-15,-2-7 0 16,-3 4 0-16,-6-4 0 16,-6 4 0-16,-7-2 0 15,-10 3 0-15,1 0 0 0,-7 0 0 16,0 2 0-16,0-1 0 16,0-1 0-16,0 0 0 15,0-5 0-15,0 0 0 16,-5-9 0-16,-26-13 0 15,2 3-294-15,0-9-1356 0</inkml:trace>
  <inkml:trace contextRef="#ctx0" brushRef="#br0" timeOffset="13134.18">18283 3130 1101 0,'0'0'511'0,"0"0"-126"16,0 0 82-16,0 0-115 15,0 0 16-15,0 0-75 16,0 0-47-16,51-14-45 16,-13 6-29-16,14 0-172 15,-1-2 0-15,4 1 0 32,-3 2 0-32,-5 0 0 0,-9 4 0 15,-14 1 0-15,1 2 0 16,-14 0 0-16,-5 0 0 15,-1 0 0-15,-5 0 0 16,0 0 0-16,0 0 0 16,0 0 0-16,0 0 0 15,0 0 0-15,-13 4 0 0,-10 8-332 16,-33 10-306-16,10-2-166 16,-6-2-673-16</inkml:trace>
  <inkml:trace contextRef="#ctx0" brushRef="#br0" timeOffset="13480.78">18141 3384 1579 0,'0'0'643'0,"0"0"-324"16,0 0 183-16,0 0-143 16,0 0-112-16,0 0-62 15,0 0-8-15,91 8-92 31,-65-5-85-31,1-3 0 0,4 0 0 16,8 0 0-16,-4 0 0 16,7 0 0-16,1-6 0 15,-3-2 0-15,-2-1 0 16,-9 6 0-16,-9-3 0 16,-3 3 0-16,-3-1 0 15,-3 3 0-15,-7 1 0 0,4 0 0 16,-6 0 0-16,-2-3 0 15,0 3 0-15,0 0 0 16,0 0 0-16,0 0 0 16,0 0 0-16,0 0-183 0,0 0-764 15</inkml:trace>
  <inkml:trace contextRef="#ctx0" brushRef="#br0" timeOffset="14280.48">19657 2648 1382 0,'0'0'714'0,"0"0"-349"15,0 0 141-15,-41-128-123 31,37 98 114-31,-5 7-248 0,7 4-249 16,-6 6 0 0,6 8 0-16,2 3 0 0,0 2 0 15,0 0 0-15,0 0 0 16,0 12 0-16,0 12 0 16,-2 10 0-16,2 9 0 15,0 6 0-15,0 7 0 0,0 4 0 16,-2 1 0-16,2 2 0 15,-2-4 0-15,2-4 0 16,0-5 0-16,0-6 0 16,0-8 0-16,0-6 0 15,0-9 0-15,0-7 0 16,0-5 0 0,0-3 0-16,0-6 0 15,0 0 0-15,0 0 0 16,0 0 0-16,0-6 0 15,-11-10 0-15,-3-6 0 16,-3-8 0-16,-8-11 0 16,-4-6 0-16,-2-6 0 0,-7-3 0 15,7 4 0-15,2 5 0 16,4 12 0-16,7 5 0 16,5 5 0-16,-1 6 0 0,6 1 0 15,-1 4 0-15,0 2 0 16,4 2 0-16,3 3 0 15,0 6 0-15,2-2 0 16,0 3 0-16,0 0 0 0,0 0 0 16,0 0 0-16,0 0 0 15,0 0 0-15,0 0 0 16,4 12 0-16,10 5-32 16,26 8-524-16,-9 0-210 15,10-8-481-15</inkml:trace>
  <inkml:trace contextRef="#ctx0" brushRef="#br0" timeOffset="14801.82">20189 2807 1520 0,'0'0'788'0,"0"0"-411"15,0 0-14-15,0 0 20 32,0 0-45-32,0 0-121 0,0 0-107 15,-44-43-110-15,28 42 0 16,-5 1 0-16,2 0 0 15,-4 1 0-15,1 12 0 16,-5 3 0-16,3 1 0 16,6 6 0-16,3 3 0 15,12 0 0-15,3 3 0 0,0-2 0 16,5-1 0-16,12-4 0 16,8-4 0-16,-7-5 0 15,4-8 0-15,-4-2 0 16,-1-3 0-16,2 0 0 15,-3-7 0-15,-3-8 0 16,-5-6 0-16,0-1 0 0,-6-6 0 16,-2-2 0-16,0-4 0 15,-12 0 0-15,-3 0 0 0,-5 4 0 16,-3 7 0-16,8 6 0 16,-1 7 0-1,3 6 0-15,9 4-381 0,-1 0-444 31,5-2-573-31</inkml:trace>
  <inkml:trace contextRef="#ctx0" brushRef="#br0" timeOffset="15133.47">20532 2516 2184 0,'0'0'574'0,"0"0"-333"16,0 0 46-16,0 0 88 16,0 0-93-16,0 0-129 15,0 0-153-15,0-40 0 16,0 54 0 0,7 12 0-16,2 9 0 15,2 4 0-15,-5 7 0 16,4 0 0-16,-6 1 0 15,5-5 0-15,-7-4 0 0,8-5 0 16,-8-10 0 0,0-7 0-16,-2-6 0 0,2-6-50 15,-2-4-155-15,2 0-116 0,5-10-157 16,-5-6-421-16</inkml:trace>
  <inkml:trace contextRef="#ctx0" brushRef="#br0" timeOffset="15564.39">20702 2380 1850 0,'0'0'673'0,"0"0"-456"15,0 0 128-15,0 0 25 16,0 0-59-16,0 0-119 16,0 0-123-16,4-42-41 15,0 60 13-15,3 8-41 31,-4 10 0-31,6 4 0 0,-5 8 0 16,-2 1 0-16,0-2 0 16,3 2 0-16,-3-3 0 15,-2-3 0-15,2-2 0 0,-2-5 0 16,0 1 0-16,0-8 0 16,3 0 0-16,1-3 0 15,5-5 0-15,-5-3 0 0,5-3 0 16,-2-5 0-16,2-3 0 15,2 0 0-15,-5-3 0 16,6-4 0-16,-3 0 0 16,-3 0 0-16,6 0 0 15,1 0 0-15,1 0 0 16,-6 0 0 0,1-4 0-16,3 0 0 15,-8-2 0-15,5-3 0 16,-5 1 0-16,0-1 0 15,6-15-257-15,-6 3-580 16,1-2-880-16</inkml:trace>
  <inkml:trace contextRef="#ctx0" brushRef="#br0" timeOffset="15780.02">20980 2731 2555 0,'0'0'631'16,"0"0"-468"-16,0 0-10 16,0 0 75-16,0 0-75 0,0 0-88 15,-122 9-30-15,84 0-35 16,-2 1-114-16,9-2-265 16,11-4-668-16</inkml:trace>
  <inkml:trace contextRef="#ctx0" brushRef="#br0" timeOffset="17033.18">24417 2664 2011 0,'0'0'661'0,"0"0"-508"0,0 0 33 16,0 0 50-16,0 0-52 15,0 0-59-15,-37-13-46 0,24 3 10 16,5 0-1-16,4-2-16 15,2-2 6-15,2-1-30 16,0 1-1-16,0 4-8 16,0 0-39-16,2 5 0 15,8 2 0-15,-6 1 0 16,7 2 0 0,3 0 0-16,-1 0 0 15,3 0 0-15,1 9 0 16,1 2 0-16,4 4 0 15,-4-1 0-15,2 1 0 16,-2 2 0-16,-7-1 0 0,0-2 0 16,-2 2 0-1,-2-2 0-15,-2-2 0 0,-5 0 0 16,0 0 0-16,0-2 0 16,0-3 0-16,0 2 0 0,0-3 0 15,-12 0 0-15,-3 0 0 16,-12 2 0-16,-11 1 0 15,-5 3 0-15,-5-3 0 16,3 1 0-16,-4-2 0 0,6-1 0 16,8-4 0-16,4-1 0 15,4-2 0-15,4 0 0 16,8 0 0-16,1 0 0 16,10-8 0-16,-3-2 0 15,5 2 0-15,2-2 0 31,0 2 0-31,0 1 0 0,0 0 0 16,7 1 0-16,-1 4 0 16,6 0 0-16,1 2 0 15,3 0 0-15,1 0 0 0,6 4 0 16,-5 9 0 0,-3-1 0-16,1 7 0 0,-5-1 0 15,-2 4 0-15,-7 2 0 16,-2 0 0-16,0 3 0 15,-15-1 0-15,-12-1 0 0,-9-2 0 16,1-4 0-16,-10-4 0 16,1-3 0-16,-4-7 0 15,6-5 0-15,7 0 0 32,6 0 0-32,6-9 0 0,15-28-273 15,0 3-423-15,8-3-422 0</inkml:trace>
  <inkml:trace contextRef="#ctx0" brushRef="#br0" timeOffset="17249.05">24478 2340 1692 0,'0'0'1203'0,"0"0"-947"16,0 0-106-16,0 0 136 15,0 0 39-15,0 0-141 16,0 0-184-16,-27-12 0 0,7 12 0 16,-2 0 0-16,-7 0-116 15,-27 14-166-15,5 2-388 16,2-2-599-16</inkml:trace>
  <inkml:trace contextRef="#ctx0" brushRef="#br0" timeOffset="17932.74">23524 2368 2392 0,'0'0'563'0,"0"0"-391"15,0 0 69-15,-42-122 113 0,39 102 20 16,-4 7-374-16,7 8 0 15,0 5 0-15,0 0 0 16,0 5 0-16,14 24 0 16,8 13 0-16,7 12 0 15,2 8 0-15,0 5 0 16,-2-2 0 0,-4-5 0-16,-5-6 0 15,-9-6 0-15,1-4 0 16,-12-11 0-16,0-3 0 15,0-4 0-15,-2-6 0 16,-14-4 0-16,-5-4 0 16,0-6 0-16,-8-4 0 0,0-2 0 15,-5 0 0-15,5-10 0 0,0-9 0 16,0-5 0-16,2-7 0 16,5-1 0-16,-3 0 0 15,8 3 0-15,5 10 0 16,8 7 0-16,-3 5 0 15,7 7 0-15,0 0 0 16,0 0 0-16,0 12 0 0,0 5 0 16,0 3 0-16,0 3 0 15,0 1 0-15,0-1 0 16,-6-5 0-16,-8 0 0 16,-8-4 0-16,-2-4 0 15,-5 0 0-15,-7-4 0 31,5-4 0-31,0-2 0 0,2 0 0 16,2 0 0-16,0-14 0 16,7-2 0-16,0-2 0 15,2-3 0-15,5 0 0 0,3-2 0 16,4 6 0-16,4-1 0 16,2 4 0-16,0 3 0 15,0 1 0-15,0 3 0 16,27-11 0-16,-8 0-557 0,8 0-380 15</inkml:trace>
  <inkml:trace contextRef="#ctx0" brushRef="#br0" timeOffset="18132.98">23258 2430 912 0,'0'0'1583'15,"0"0"-1219"-15,0 0-143 16,0 0 105-16,0 0-30 16,-122 0-122-16,80 0-113 15,-1 5-20-15,10-2-41 0,-3 1-12 16,5 4-159-16,8-2-329 16,10-4-405-16</inkml:trace>
  <inkml:trace contextRef="#ctx0" brushRef="#br0" timeOffset="19348.09">32670 2723 1603 0,'0'0'832'0,"0"0"-728"0,0 0 65 16,0 0 136-16,0 0-17 15,0 0-110-15,0 0-93 16,0-14-40-16,0 18-13 16,0 14 7-16,4 1 33 15,4 6-6-15,-8-1-26 16,2 2 2 0,-2-4-10-16,0-1 10 15,0-6 3-15,-10-3-21 16,-5-4 29-16,-10-4-53 15,-12-2 0-15,-13-2 0 16,-10 0 0-16,-11-9 0 16,-7-8 0-16,-2-1 0 15,-3-2 0-15,3-2 0 0,-2-5 0 16,6 2 0-16,-5-3 0 16,6 0 0-16,2-2 0 0,1 2 0 15,1 0 0 1,4 1 0-16,5 1 0 0,-6 2 0 15,8 0 0 1,2 2 0-16,3 2 0 0,3 1 0 0,5 4 0 16,7 1 0-16,5 2 0 15,6 2 0-15,6 3 0 16,8 0 0-16,5 1 0 16,6 2 0-16,2 1 0 15,2 3 0-15,0 0 0 31,0 0 0-31,0 0 0 0,0 0 0 16,0 0 0-16,12 0-222 16,1-1-586-16,3-5-715 0</inkml:trace>
  <inkml:trace contextRef="#ctx0" brushRef="#br1" timeOffset="29371.57">4726 11165 1506 0,'0'0'685'0,"0"0"-297"16,0 0 75-16,0 0-224 15,0 0-46-15,0 0-8 16,-21-76-31-16,8 62-20 0,-1 3 15 16,-1-2-149-16,1 3 0 15,-3 4 0-15,-3 0 0 16,-3 6 0-16,-6 0 0 15,-2 0 0-15,-5 6 0 16,3 11 0-16,2 6 0 31,6-1 0-31,5 3 0 0,5-2 0 16,6 0 0-16,4 2 0 16,5-1 0-16,0-2 0 15,0 0 0-15,5-2 0 0,8-4 0 16,3-2 0-16,4-6 0 15,-2-2 0-15,1-3 0 16,2-3 0-16,1 0 0 0,1-9 0 16,0-9 0-16,4-6 0 15,-4-6 0-15,-1-2 0 16,-2-3 0-16,-4 3 0 16,-5 6 0-16,-4 0 0 15,0 5 0-15,-3 5 0 31,0 6 0-31,-2 4 0 0,1 4 0 16,-1 2 0-16,0 0 0 16,0 2 0-16,3 16 0 15,-5 6 0-15,0 10 0 16,0 6 0-16,0 6 0 16,-5 2 0-16,-8 4 0 15,0 1 0-15,-1 1 0 0,1 2 0 16,-1-1 0-16,4 2 0 15,1 1 0-15,-1 0 0 16,6-1 0-16,0-5 0 0,-1-6 0 16,1-6 0-16,2-10 0 15,0-10 0-15,-1-8 0 16,0-8 0-16,3-2 0 16,0-2 0-16,0 0 0 0,-2 0 0 15,2 0 0-15,0-12 0 16,0-8 0-16,0-3 0 15,0-9 0-15,2-6 0 16,19-3 0-16,4-4 0 31,6 2 0-31,2 0 0 0,0 9 0 16,1 4 0-16,-3 10 0 16,-4 4 0-16,-5 9 0 15,-4 0 0-15,-4 7 0 16,-6 0 0-16,1 0 0 15,-4 0 0-15,-3 0 0 16,0 0 0-16,-2 0 0 0,0 0 0 16,0 0 0-16,0 0 0 15,0 2 0-15,7-2-90 16,-1 2-744-16,6-2-394 0</inkml:trace>
  <inkml:trace contextRef="#ctx0" brushRef="#br1" timeOffset="29721">5160 11360 772 0,'0'0'1464'0,"0"0"-805"15,0 0-167-15,0 0-153 0,0 0-84 16,0 0-140-16,0 0-115 15,25-6 0-15,-8 6 0 16,6 0 0-16,1 0 0 16,1 0 0-16,2 4 0 15,-3-2 0-15,-2 2 0 16,-4-3 0-16,-3 2 0 0,-5-2 0 16,-6-1 0-16,-1 0 0 15,-3 3 0-15,0-3 0 16,0 0 0-16,0 0 0 15,0 0 0-15,-21 0 0 0,1 4-670 16,0-2-531-16</inkml:trace>
  <inkml:trace contextRef="#ctx0" brushRef="#br1" timeOffset="30001.98">5147 11510 1991 0,'0'0'723'0,"0"0"-249"0,0 0 0 16,0 0-207-16,0 0-100 15,0 0-167-15,0 0 0 16,117 36 0-16,-96-32 0 16,-5-4 0-16,-3 0 0 15,-2 0 0-15,-4 0 0 16,-3 0 0-1,-4 0 0-15,5 0 0 16,-1 0 0-16,-2 0 0 16,0 0 0-16,0 0 0 15,1 0 0-15,-3-2-335 16,0-6-509-16,0-2-624 0</inkml:trace>
  <inkml:trace contextRef="#ctx0" brushRef="#br1" timeOffset="31602.49">6123 11081 1719 0,'0'0'588'16,"0"0"-123"-16,0 0-136 15,0 0-115-15,0 0-109 16,0 0-51-16,0 0 64 0,5 41 11 16,-5-10-12-16,0 3-4 15,-19 0-31-15,2-2-19 16,-3 2-63-16,-1-3 0 16,2-6 0-16,3 0 0 15,5-5 0-15,5-7 0 16,6-4 0-1,0-5 0-15,0-4 0 16,8 0 0-16,17 0 0 16,10 0 0-16,7 0 0 15,10-7 0-15,0 0 0 16,-6 0 0-16,-3 4 0 16,-10-1 0-16,-9-1 0 15,-6 5 0-15,-9 0 0 0,-2 0 0 16,-5 0 0-16,-2 0 0 15,0 0 0-15,0 0 0 16,0 0 0-16,0 0 0 0,0 0-27 16,0-5-463-16,0-3-273 15,-2-5-585-15</inkml:trace>
  <inkml:trace contextRef="#ctx0" brushRef="#br1" timeOffset="31924.16">6352 11125 1495 0,'0'0'659'0,"0"0"-81"16,0 0-60-16,0 0-171 31,0 0-137-31,0 0-100 0,0 0 5 16,0 34-51-16,0 7-64 16,-2 6 0-16,2 6 0 15,-2 5 0-15,2 0 0 16,-2 0 0-16,2 0 0 15,0-4 0-15,-2-7 0 16,0-8 0-16,2-6 0 0,0-9 0 16,0-10 0-16,0-9 0 15,0-2 0-15,0-3 0 16,0 0 0-16,0-4 0 0,0-13 0 16,0-3 0-16,22-18-384 15,7 4-524-15,2 2-541 0</inkml:trace>
  <inkml:trace contextRef="#ctx0" brushRef="#br1" timeOffset="32339.98">7122 11249 836 0,'0'0'1093'0,"0"0"-708"0,0 0 144 16,44-110-174-16,-44 81-33 15,0 2-87-15,-6 5-50 16,-15 0-29-16,2 6-156 16,-6-1 0-16,-2 8 0 15,-2 5 0-15,-4 4 0 16,0 0 0-16,-6 1 0 0,1 16 0 16,3 7 0-16,-1 2 0 15,12 2 0-15,1 2 0 16,12 2 0-16,5 2 0 15,6 0 0-15,0 2 0 0,19 2 0 16,8-1 0-16,4-6 0 31,10-2 0-31,-3-5 0 16,4-4 0-16,3-4 0 0,-5-4 0 16,-5-3 0-16,-4-4 0 15,-8-1 0-15,-10-2 0 16,-6 1 0-16,-7-3 0 15,0 0 0-15,0 0 0 16,0 0 0-16,0 0 0 0,0-13-260 16,-9-3-1303-16</inkml:trace>
  <inkml:trace contextRef="#ctx0" brushRef="#br1" timeOffset="34140.71">4072 12677 1733 0,'0'0'626'15,"0"0"-280"-15,0 0 123 16,0 0-221-16,0 0-24 0,0 0-41 31,0 0-32-31,38-125-35 16,-27 84-116-16,2-8 0 16,-1-3 0-16,1-4 0 15,-4-5 0-15,-5 3 0 0,-1 3 0 16,-3 4 0-16,0 14 0 15,0 9 0-15,0 10 0 16,0 9 0-16,0 9 0 0,9 0 0 16,4 2 0-16,7 16 0 15,3 5 0-15,4 5 0 16,-2 4 0-16,2 1 0 16,0 6 0-16,2-1 0 15,-2 2 0-15,2-4 0 16,-2 1 0-1,0-8 0-15,0 0 0 16,-4-7 0-16,-2-3 0 16,-5-5 0-16,-3-3 0 15,-7-1 0-15,-6-4 0 16,0-3 0-16,0 2 0 16,-8 0 0-16,-26 1 0 15,-13 5 0-15,-13 1 0 0,-9 2 0 16,-2-2 0-16,1 0 0 15,10-4 0-15,12-3 0 16,10-2 0-16,13-1 0 0,11-2 0 16,10 0 0-16,4 0 0 15,0 0 0-15,25-8 0 16,12-2 0 0,53-14-182-16,-10 2-519 15,3-2-481-15</inkml:trace>
  <inkml:trace contextRef="#ctx0" brushRef="#br1" timeOffset="34702.68">4935 12128 155 0,'0'0'1475'15,"0"0"-852"-15,0 0-84 16,0 0-162-16,0 0-21 0,0 0-65 16,-36-105-11-16,34 101-280 15,-3 4 0-15,5 0 0 16,0 8 0-16,0 16 0 16,0 8 0-16,9 8 0 0,1 7 0 15,-2 1 0-15,1 1 0 31,0 2 0-31,0-6 0 16,-2-6 0-16,-1-5 0 0,4-6 0 16,-2-7 0-16,1-9 0 15,-3-5 0-15,6-3 0 16,-5-4 0-16,1 0 0 16,4 0 0-16,1-16 0 15,5-8 0-15,4-5 0 0,2-10 0 16,3-3 0-16,0-6 0 15,-2-6 0-15,-5-1 0 16,-5 1 0-16,-4 3 0 16,-3 6 0-16,-6 9 0 15,-2 12 0-15,0 9 0 16,0 6 0-16,0 7 0 0,0 1 0 16,0 1 0-16,0 0 0 15,0 0 0-15,0 1 0 16,0 15 0-16,0 20-201 15,0-2-625-15,0-2-876 0</inkml:trace>
  <inkml:trace contextRef="#ctx0" brushRef="#br1" timeOffset="35187.03">5764 12247 472 0,'0'0'1750'0,"0"0"-1213"16,0 0-200-16,0 0-15 15,0 0-119-15,0 0-50 0,0 0-35 16,58 0 32-1,-31 0-96-15,4-5-54 0,-2 3 0 16,3-3 0-16,-9 2 0 16,0 1 0-16,-9 2 0 15,-6-2 0-15,-1 2 0 16,-5 0 0-16,-2 0 0 0,0 0 0 16,0 0 0-16,0 0 0 15,0 0-300-15,-19 10-393 16,-4 2-83-16,-2 0-727 0</inkml:trace>
  <inkml:trace contextRef="#ctx0" brushRef="#br1" timeOffset="35424.58">5779 12414 472 0,'0'0'1341'16,"0"0"-795"-16,0 0 22 15,0 0-101-15,0 0-180 0,126-8-53 16,-102 6-53-16,-2 2-181 0,-1 0 0 16,-8 0 0-1,-2 0 0-15,-4 0 0 0,-3 0 0 16,-2 0 0-16,-2 0 0 16,0 0 0-16,5 0 0 15,-3 0-324-15,0-2-647 0</inkml:trace>
  <inkml:trace contextRef="#ctx0" brushRef="#br1" timeOffset="36340.31">6714 12146 1107 0,'0'0'585'16,"0"0"-216"-16,0 0 24 15,0 0-36-15,0 0-74 16,0 0-52-16,0 0-65 16,-49 0-15-16,37-5 13 15,8-7-31-15,2-2-19 0,2-4-71 31,0-1-43-31,0-2 0 16,2 1 0-16,9 5 0 16,5 3 0-16,2 5 0 15,6 5 0-15,1 2 0 0,-1 0 0 16,3 9 0 0,-7 6 0-16,-2 7 0 15,-2 4 0-15,-7 5 0 0,-7 6 0 0,-2 4 0 16,0 5 0-16,-21 2 0 15,-8 2 0-15,-4-2 0 16,-5-6 0-16,3-3 0 16,-1-9 0-16,14-11 0 15,1-5 0-15,13-7 0 16,1-7 0-16,7 0 0 0,0 0 0 16,0-4 0-16,0-9 0 15,0 2 0-15,0-1 0 16,9-1 0-16,7 3 0 15,3 3 0-15,13 0 0 16,1 3 0-16,2 4 0 31,4 0 0-31,-8 0 0 0,-4 0 0 16,-5 0 0-16,-6 9 0 16,-8-4 0-16,4 1 0 15,-3 1 0-15,-5-3 0 0,0 0 0 16,-4-3 0-16,0-1 0 15,0 0 0-15,0 0 0 16,0 0 0-16,0-8-197 0,7-9-785 16,-2-6-1483-16</inkml:trace>
  <inkml:trace contextRef="#ctx0" brushRef="#br1" timeOffset="36839.75">7264 12096 2191 0,'0'0'576'0,"0"0"-340"15,0 0 141-15,0 0-68 16,0 0-66-16,0 0-79 16,0 0-164-16,-67-97 0 15,52 97 0-15,-7 0 0 0,-1 6 0 16,1 11 0-16,0 4 0 15,-3 7 0-15,9 6 0 16,-1 4 0-16,3 6 0 0,3 1 0 16,11-1 0-1,0-2 0-15,0-6 0 0,9-2 0 16,11-8 0-16,3-4 0 16,4-8 0-16,1-4 0 0,3-6 0 15,-2-4 0-15,0 0 0 16,-2-2 0-16,0-12 0 15,-5-8 0-15,1-2 0 16,-4-6 0-16,-5-3 0 31,-5-4 0-31,-7-3 0 0,-2-1 0 16,-9-4 0-16,-15 0 0 16,-10 6 0-16,5 6 0 15,0 11 0-15,7 10 0 16,2 9 0-16,6 3 0 15,10 0 0-15,0 3 0 16,4 11-137-16,6 6-423 0,15-1-215 16,3-5-599-16</inkml:trace>
  <inkml:trace contextRef="#ctx0" brushRef="#br1" timeOffset="37301.94">7683 12037 1669 0,'0'0'637'0,"0"0"-397"16,0 0 102-16,0 0 27 15,0 0-71-15,0 0-88 16,0 0-61-16,-24-72-67 16,17 72-11-16,-4 0-42 15,2 0-29-15,-4 8 0 0,-5 10 0 16,0 8 0-16,0 3 0 15,1 5 0-15,3 3 0 16,10 4 0-16,4 1 0 16,0-4 0-16,18-3 0 15,9-6 0-15,6-6 0 16,0-8 0-16,1-7 0 0,1-5 0 16,-4-3 0-16,3 0 0 15,-5-12 0-15,-2-7 0 16,-3-5 0-16,-1-2 0 15,-6-4 0-15,-3-1 0 16,-10 2 0-16,1-4 0 16,-5 3 0-1,0 0 0-15,-16 4 0 16,-2 2 0-16,-4 6 0 16,1 4 0-16,0 6 0 0,-4 2 0 15,-2 6 0-15,0 0 0 16,-10 5-279-16,3 9-701 15,5-1-1207-15</inkml:trace>
  <inkml:trace contextRef="#ctx0" brushRef="#br1" timeOffset="38024.42">8026 11981 1733 0,'0'0'677'15,"0"0"-288"-15,0 0 105 16,0 0-214-16,0 0-13 0,0 0-11 16,0 0-256-16,0-74 0 15,6 82 0-15,2 14 0 16,5 6 0-16,1 8 0 15,-1 4 0-15,-1 4 0 16,-1 0 0-16,-5 3 0 31,3-2 0-31,-2-4 0 0,0-5 0 16,-3-4 0-16,0-6 0 16,5-8 0-16,-2-4 0 15,0-5 0-15,-1-6 0 16,1-1 0-16,2-2 0 15,0 0 0-15,2 0 0 16,3-7 0-16,1-12 0 0,3-6 0 16,5-4 0-16,-2-7 0 15,6-6 0-15,-2-6 0 0,-3-7 0 16,-2 1 0-16,-6-2 0 16,-6 4 0-16,-3 8 0 15,-3 6 0-15,0 10 0 31,-2 10 0-31,0 6 0 0,0 4 0 16,0 3 0-16,0 4 0 16,0 1 0-16,0 0 0 15,0 0 0-15,0 0 0 16,0 0 0-16,0 1 0 16,0 20-74-16,-4-3-610 15,-3-2-722-15</inkml:trace>
  <inkml:trace contextRef="#ctx0" brushRef="#br1" timeOffset="41841.78">4478 13121 924 0,'0'0'917'16,"0"0"-323"-16,0 0-216 16,0 0-82-16,0 0-111 15,0 0-88-15,0 0-33 0,0 7 8 16,0 13 12-16,0 6 8 0,0 5-14 16,0 3-12-16,0-1-14 15,3 4-34-15,5-3-3 16,5-5-12-16,1 0 5 15,5-7-2-15,2-6-5 16,1-8 26-16,5-5 18 0,0-3 6 16,4 0-28-16,3-15-23 15,1-9 0-15,1-8 0 16,-1-6 0-16,-4-3 0 16,-2-1 0-16,-2 1 0 15,-4-2 0-15,-6 7 0 31,-3 4 0-31,-5 8 0 0,-5 8 0 16,-2 5 0-16,0 4 0 16,-2 5 0-16,0 2 0 15,0 0 0-15,0 0 0 16,0 12 0-16,0 8 0 16,0 3 0-16,0 6 0 15,0 5 0-15,3 0 0 0,6 2 0 16,0-2 0-16,7-2 0 15,1-3 0-15,3-5 0 16,5-8 0-16,-1-4 0 16,3-9 0-16,2-3 0 0,2 0 0 15,0-1 0-15,-2-13 0 16,0-4 0 0,-4-2 0-16,-3-6 0 15,3-4 0-15,-6-5 0 16,4-2 0-16,-5-2 0 15,-5 1 0-15,-4 1 0 16,-7-2 0-16,-2 3 0 16,0 2 0-16,-9 4 0 15,-6 5 0-15,-3 5 0 0,-2 6 0 16,2 4 0-16,-2 5 0 16,3 3 0-16,-4 2 0 15,-3 0 0-15,-1 0 0 16,0 0 0-16,1 9 0 15,4 1 0-15,7 5 0 16,6-1 0-16,7 10-137 0,7-6-481 16,10-2-315-16</inkml:trace>
  <inkml:trace contextRef="#ctx0" brushRef="#br1" timeOffset="42241.33">5949 13154 1986 0,'0'0'684'15,"0"0"-335"-15,0 0 185 16,0 0-187-16,0 0-151 16,0 0-196-16,0 0 0 15,47-4 0-15,-15 4 0 16,5 0 0 0,3 0 0-16,0 0 0 15,-4 0 0-15,-2 0 0 16,-13 0 0-16,-5 0 0 15,-3 2 0-15,-5-2 0 16,-6 2 0-16,-2-2 0 0,0 0 0 16,0 0 0-16,-23 2-102 15,3 1-537-15,-2 0-387 0</inkml:trace>
  <inkml:trace contextRef="#ctx0" brushRef="#br1" timeOffset="42473.18">6009 13343 1805 0,'0'0'494'0,"0"0"-182"16,0 0 307-16,0 0-115 15,0 0-236-15,0 0-174 16,134 29-94-16,-107-26 0 16,-3-1 0-16,-5 0 0 15,-4 0 0-15,-7-2 0 16,-2 0 0-1,-4 0 0-15,0 0 0 16,-2 0 0-16,4 0 0 16,11-2-222-16,1-12-724 15,7-5-778-15</inkml:trace>
  <inkml:trace contextRef="#ctx0" brushRef="#br1" timeOffset="42988.87">6732 13080 2244 0,'0'0'566'0,"0"0"-455"15,0 0 158-15,0 0 104 16,0 0-118 0,0 0-97-16,0 0-38 15,0-96-120-15,6 83 0 16,9 1 0-16,6 3 0 15,1 0 0-15,3 4 0 16,-8 3 0-16,6 0 0 16,-10 2 0-16,-1 0 0 15,-6 0 0-15,-2 5 0 0,-4 9 0 16,0 6 0-16,0 1 0 16,-6 3 0-16,-10 3 0 15,-4 5 0-15,0-6 0 16,3 1 0-16,-4-3 0 15,7-4 0-15,4-1 0 0,-1-5 0 16,1-1 0-16,4-1 0 0,4-2 0 16,2 1 0-16,0-1 0 15,0-3 0-15,0 5 0 16,0 3 0-16,0 1 0 16,2-1 0-16,2 2 0 15,0-2 0-15,-4-2 0 31,6-3 0-31,-4-2 0 0,0-5 0 16,0 2 0-16,-2-5 0 16,2 0 0-16,5 0 0 15,7 0-189-15,-6-5-521 16,5-4-448-16</inkml:trace>
  <inkml:trace contextRef="#ctx0" brushRef="#br1" timeOffset="43204.25">6877 13407 1949 0,'0'0'797'16,"0"0"-610"-16,0 0 132 15,0 0 266-15,0 0-326 0,0 0-259 32,0 0 0-32,4 4 0 15,-4-4 0-15,0 0 0 0,0 0 0 16,0 0 0-16,0 0 0 15,2-10-107-15,5-8-500 16,4-5-394-16</inkml:trace>
  <inkml:trace contextRef="#ctx0" brushRef="#br1" timeOffset="43573.68">7216 12974 2045 0,'0'0'652'16,"0"0"-487"-16,0 0 146 0,0 0 38 16,0 0-87-16,0 0-82 15,0 0-48-15,42-66-132 16,-26 66 0-16,1 0 0 16,3 0 0-16,1 1 0 15,-4 13 0-15,-1 2 0 16,-7 4 0-1,-3 1 0-15,-6 1 0 0,0 2 0 16,-2 2 0-16,-16 2 0 16,-2 0 0-16,-2 0 0 15,-1-2 0-15,6-4 0 16,1-3 0-16,5-4 0 16,5-4 0-16,0-6 0 15,4 0 0-15,0-4 0 0,2 1 0 16,0-2 0-16,0 2 0 15,0-2-233-15,0 0-326 16,0 0-403-16</inkml:trace>
  <inkml:trace contextRef="#ctx0" brushRef="#br1" timeOffset="43789.04">7347 13511 1595 0,'0'0'1246'0,"0"0"-1020"0,0 0 27 16,0 0 270-1,0 0-270-15,0 0-253 0,0 0 0 0,0 20 0 16,0-20 0-16,0 0 0 16,0 0 0-16,0 0 0 15,0-4-345-15,0-8-652 0</inkml:trace>
  <inkml:trace contextRef="#ctx0" brushRef="#br1" timeOffset="47591">10572 11105 550 0,'0'0'815'0,"0"0"-546"16,0 0-40-16,0 0 42 16,0 0-4-16,0 0-40 15,0 0-71-15,-4-78-26 16,10 72-49-16,19 2-42 16,6 4 22-16,5 0 8 0,2 0-10 15,2 10 5-15,-9 12-38 16,-6 7 17-16,-16 10 11 15,-9 9 3-15,-15 6 42 16,-24 8-24-16,-12 7-33 0,-2 0-15 16,-3 2-27-16,0 3 0 15,4-2 0-15,10 4 9 32,13-5-5-32,16-5-3 0,13-10 9 15,0-10 5-15,34-12-14 16,8-8 7-16,5-6 1 15,-1-4-8-15,-3-2 36 16,-12-2-1-16,-6 2 1 16,-10 4-2-16,-8 0-35 15,-5 6 13-15,-2 6-2 0,0 2-11 16,0 6 16-16,-9 5-10 16,-2 1 9-16,4 2-1 15,-2 0-13-15,5 0-1 16,2 0 0-16,2 0 2 15,0-1 7-15,0 0-8 16,0-4 20 0,6-1 13-16,8 0-33 15,-1-1 25-15,-4-2-13 16,0 2-13-16,0 3 0 16,-5 0 0-16,7 6 0 0,-6 5 0 15,6 2 0-15,-4 4 0 16,-1 1 0-16,-4 0 0 15,8 0 0-15,-6 1 0 16,-2-6 0-16,3-6 0 0,-3-3 0 16,0-12 0-16,0-8 0 15,0-11 0-15,-2-2 0 16,0-9 0-16,0-3 0 16,0-1 0-16,0 0 0 15,0 0 0-15,0 0 0 0,0 0 0 16,0 0 0-16,0 0 0 15,0 0 0-15,-6-5 0 16,-23-23 0-16,4 2-152 16,-4-8-1646-16</inkml:trace>
  <inkml:trace contextRef="#ctx0" brushRef="#br2" timeOffset="54630.03">12086 12448 1555 0,'0'0'767'16,"0"0"-419"-16,0 0 21 16,0 0 8-16,0 0-83 15,0 0-93-15,18-38-16 32,-5 13-185-32,-1-9 0 0,-1-1 0 15,4-9 0-15,-1-2 0 0,1-3 0 16,3-2 0-1,-3-2 0-15,-1 2 0 0,-3 2 0 16,-5 9 0 0,0 5 0-16,-2 12 0 0,-2 8 0 15,0 10 0-15,-2 3 0 16,7 2 0-16,-1 0 0 0,4 4 0 16,-2 11 0-16,11 6 0 15,-2 4 0-15,3 7 0 16,5 1 0-16,-1 1 0 15,5 3 0-15,0-4 0 16,0 2 0 0,2-3 0-16,-2-2 0 15,-2-2 0-15,0 0 0 16,-7-4 0-16,5-2 0 16,-8-3 0-16,-1-2 0 15,-1-2 0-15,-4-4 0 16,-1-1 0-16,-6 0 0 15,-2-4 0-15,-2 0 0 0,0-1 0 16,0 2 0-16,-16 1 0 16,-10 2 0-16,-10 1 0 15,-11 0 0-15,0 3 0 16,-8-3 0-16,6-1 0 16,-1-5 0-16,11-1 0 15,3-4 0-15,9 0 0 0,5 0 0 16,7 0 0-16,3 0 0 0,5-1 0 15,5-6 0 1,2 3 0-16,0-3 0 0,7-4 0 16,15-1 0-16,16-4 0 15,38-10-236-15,-9 5-688 32,-5-2-495-32</inkml:trace>
  <inkml:trace contextRef="#ctx0" brushRef="#br2" timeOffset="55229.01">13344 11751 1670 0,'0'0'558'0,"0"0"-264"16,0 0 199-16,0 0-168 15,0 0 3-15,0 0-82 16,0 0-64 0,2-71-182-16,-2 77 0 15,0 16 0-15,0 10 0 16,0 11 0-16,-2 8 0 0,2 6 0 16,0-1 0-16,0 2 0 15,0-4 0-15,0-3 0 16,0-3 0-16,0-5 0 15,0-2 0-15,0-10 0 0,0-2 0 16,2-9 0-16,0-5 0 16,-2-6 0-16,2-4 0 15,-2-5 0-15,0 0 0 16,0 0 0-16,0 0 0 16,-14 0 0-16,-1-12 0 15,-7-5 0-15,-7-5 0 0,-5-5 0 16,-3-4 0-16,-6-5 0 15,-4-4 0-15,0-3 0 16,5 5 0-16,2 1 0 16,9 8 0-16,9 6 0 0,1 3 0 15,8 9 0 1,9 3 0 0,-6 2 0-16,8 5 0 0,2-2 0 15,0 3 0 1,0 0 0-16,0 0 0 0,0 0 0 15,0 3 0 1,0 11 0-16,21 3 0 0,27 10-93 16,-5-6-692-16,3-4-576 0</inkml:trace>
  <inkml:trace contextRef="#ctx0" brushRef="#br2" timeOffset="55577.34">13807 12025 1759 0,'0'0'827'16,"0"0"-523"-16,0 0-28 15,0 0 175-15,0 0-174 0,0 0-75 16,0 0-202-16,78-6 0 16,-47 0 0-16,3-2 0 0,-3 2 0 15,3 3 0 1,-11-2 0-16,0 2 0 0,-9 0 0 16,-8 3 0-16,1 0 0 15,-7 0 0-15,0 0 0 0,0 0 0 16,0 0-8-16,-2 14-478 15,-11 0-261-15,-1 0-543 0</inkml:trace>
  <inkml:trace contextRef="#ctx0" brushRef="#br2" timeOffset="55808.58">13876 12214 575 0,'0'0'1684'15,"0"0"-1197"-15,0 0-360 16,0 0 361-16,0 0-31 16,131 12-179-16,-84-10-278 15,1-2 0-15,-6 2 0 0,-7 0 0 16,-8 1 0-16,-7-3 0 16,0 0 0-16,-8 0 0 15,-4 0 0-15,3 0 0 0,1 0 0 16,-4-7-572-1,-1-7-1001-15</inkml:trace>
  <inkml:trace contextRef="#ctx0" brushRef="#br2" timeOffset="57608.89">14674 11898 1167 0,'0'0'872'0,"0"0"-319"0,0 0-224 16,0 0 17-16,0 0-84 0,0 0-100 15,0 0-79-15,5-5-47 16,-3 27 33-16,0 6-9 16,5 0-35-16,-3 4 4 15,0 0-20-15,8-3 0 32,-3-4 0-32,4-4-9 0,3-8 0 15,1-5 6-15,10-6-5 16,0-2 13-16,4 0-1 15,0-7-4-15,-2-11 8 16,2-7-16-16,-4-3 14 16,0-4-15-16,-9 0 0 15,0-2 0-15,-10 4 0 0,2 7 0 16,-6 2 0-16,-4 10 0 16,0 2 0-16,0 6 0 15,0 3 0-15,0 0 0 16,0 0 0-16,0 9 0 0,0 7 0 15,0 6 0 1,0 1 0 0,0 6 0-16,0 1 0 0,2 0 0 15,9-2 0 1,7-2 0-16,3-2 0 0,-2-6 0 16,8-4 0-16,-2-5 0 15,2-6 0-15,-3-3 0 16,2 0 0-16,1 0 0 15,0-12 0-15,0-5 0 0,-7-8 0 16,5-1 0-16,-8-4 0 16,-3-2 0-16,-5-3 0 15,-7-2 0-15,-2-1 0 16,0-2 0-16,-9 3 0 16,-7 4 0-16,-3 2 0 15,-4 9 0-15,7 6 0 0,3 4 0 16,-3 8 0-16,5 3 0 15,5 1 0-15,-6 0 0 16,6 3 0-16,-5 15-18 16,-3 15-544-16,1-4-296 15,2-3-1601-15</inkml:trace>
  <inkml:trace contextRef="#ctx0" brushRef="#br2" timeOffset="58077.41">15842 12305 849 0,'0'0'664'16,"0"0"-391"0,0 0-23-16,0 0 115 15,0 0 90-15,0 0-165 16,0 0-1-16,-16 3-19 16,-11 1-53-16,-15 2-43 15,-9 2-174-15,-16 3 0 16,-10 0 0-16,-10 1 0 0,-7 2 0 15,3-2 0-15,-5-1 0 16,-3-4 0-16,10-2 0 16,7-4 0-16,10-1 0 0,16 0 0 15,19 0 0-15,10 0 0 16,12 0 0-16,8 0 0 16,5 0 0-16,2 0 0 15,0 0 0-15,0 0 0 0,0 0 0 16,13 0 0-16,25 0-165 15,-3 0-697-15,-4 0-1060 0</inkml:trace>
  <inkml:trace contextRef="#ctx0" brushRef="#br2" timeOffset="59030.04">15296 12714 454 0,'0'0'1082'0,"0"0"-564"15,0 0-194-15,0 0 33 16,-29-118-23-16,15 101-46 16,1 7-69-16,7 3-53 15,-3 7-64-15,-5 0-43 16,6 0-43-16,-11 19-15 15,2 5 8-15,1 8-8 0,1 4-1 16,1 5 0-16,3 0-2 16,9 3 1-16,2 3 1 15,0-5-13-15,0-5 13 16,9-4-18-16,7-7-1 16,1-8-1-16,1-6 4 15,4-9 16-15,-2-3 0 0,7 0 0 16,-4-9 9-16,-2-11-7 15,4-6 8-15,-5-4-2 16,1-6-8-16,-8-1 26 0,-7-1 28 16,-4 1 10-16,-2 2 18 15,0 3-82-15,0 4 0 32,-2 7 0-32,-4 7 0 15,-1 5 0-15,7 6 0 0,0 3 0 16,0 0 0-16,0 21 0 15,0 5 0-15,0 11 0 16,0 7 0-16,0 2 0 16,0 5 0-16,7 4 0 15,-1 1 0-15,4 0 0 0,-6 0 0 16,5-4 0-16,-3-1 0 16,-4-5 0-16,5-5 0 15,-2 4 0-15,-5-3 0 16,2 0 0-16,0-6 0 15,-2-5 0-15,5-14 0 16,-5-5 0 0,0-9 0-16,0 0 0 15,0-3 0-15,0 0 0 16,0 0 0-16,2-14 0 0,2-7 0 16,3-5 0-16,0-6 0 15,6-5 0-15,-2-5 0 16,1-2 0-16,-6-2 0 15,5 4 0-15,-7 1 0 16,6 8 0-16,-6 8 0 0,-4 7 0 16,2 6 0-16,0 6 0 15,-2 2 0-15,0 4 0 16,0 0 0-16,5 0 0 16,4 0 0-16,2 0-266 15,2-2-776-15</inkml:trace>
  <inkml:trace contextRef="#ctx0" brushRef="#br2" timeOffset="59376.81">15724 12731 1350 0,'0'0'911'0,"0"0"-623"15,0 0 1-15,0 0 196 16,0 0-173-16,0 0-68 0,0 0-27 16,-38-72-217-1,38 72 0-15,0 0 0 0,5 0 0 16,12 14 0-16,8 6 0 0,4 6 0 16,2 4 0-16,0 2 0 15,2-2 0-15,-6-2 0 16,0-3 0-16,-11-3 0 15,-3-7 0-15,-2-3 0 16,-8-5 0 0,-3-4 0-16,0-3 0 15,0 0 0-15,0 0 0 16,-3 0-81-16,-10-11-1102 0</inkml:trace>
  <inkml:trace contextRef="#ctx0" brushRef="#br2" timeOffset="61562.1">12026 14485 757 0,'0'0'1188'15,"0"0"-639"-15,0 0-317 0,0 0 73 16,0 0-99-16,0 0-68 0,0 0-17 15,-21-35-11 1,21 17-37-16,0-5 8 0,0-4-19 16,0-1-10-16,14-3 5 15,1 4-31-15,6 1 2 32,-1 7-10-32,-3 7-12 0,6 6 7 15,-5 4-13-15,4 2 0 16,-4 0 7-16,-2 14-6 15,-3 11-1-15,-2 4 6 16,-4 9-4-16,0 4 4 16,-7 6 7-16,0 1 2 15,0 4 9-15,0-2-24 0,-14 2 0 16,-6-2 0-16,2-1 0 16,-9-5 0-16,8-5 0 15,-6-8 0-15,7-11 0 16,3-6 0-16,3-5 0 15,1-10 0-15,5 0 0 16,-4-6 0 0,-3-13 0-16,5-4 0 15,-4-1 0-15,3-3 0 16,5 8 0-16,2 2 0 16,2 6 0-16,0 2 0 0,4 6 0 15,11 1 0-15,10 2 0 16,4 0 0-16,4 2 0 15,-2 11 0-15,3 1 0 0,-3 3 0 16,-4-3 0-16,-7 0 0 16,-5-4 0-16,-1-2 0 15,-7-4 0-15,-3-3 0 16,-4 2 0-16,2-3 0 16,-2 0 0-16,0 0 0 15,10 0 0-15,-2-11 0 0,26-20-381 16,-5 1-520-16,0-1-653 0</inkml:trace>
  <inkml:trace contextRef="#ctx0" brushRef="#br2" timeOffset="62046.59">12684 14482 1810 0,'0'0'632'0,"0"0"-409"15,0 0 104-15,0 0 137 16,0 0-194-16,0 0-89 0,0 0-73 16,-54-73-27-16,36 73-81 15,-2 0 0-15,0 3 0 0,-5 10 0 16,8 3 0-16,-6 7 0 16,8 3 0-16,-1 1 0 15,5 8 0-15,6 0 0 16,3 2 0-16,2 1 0 15,0-2 0-15,0 0 0 16,14-4 0 0,3-3 0-16,6-5 0 15,-3-9 0-15,5-3 0 16,-6-5 0-16,4-5 0 16,-5-2 0-16,-1 0 0 15,-1-6 0-15,4-14 0 16,-2 2 0-16,0-10 0 15,-5-3 0-15,-2-3 0 0,-4-2 0 16,-2-1 0-16,-5 0 0 16,0-1 0-16,-7 2 0 15,-11 4 0-15,-2 6 0 16,-2 4 0-16,4 12 0 0,-3 3 0 16,11 7 0-16,1 0 0 15,4 7-344-15,5 3-338 0,0 2-231 16</inkml:trace>
  <inkml:trace contextRef="#ctx0" brushRef="#br2" timeOffset="62547.21">13060 14418 1829 0,'0'0'716'0,"0"0"-469"15,0 0 12-15,0 0 58 16,0 0-74 0,0 0-87-16,0 0-70 0,-31-30-28 15,18 30 25-15,-1 2-23 16,-1 9-18-16,-1 6-42 16,-4 2 0-16,4 3 0 15,1 4 0-15,-1 1 0 16,3 1 0-16,6 2 0 15,0 0 0-15,7 0 0 16,0-2 0-16,10-2 0 16,9-2 0-16,8-2 0 15,2-3 0-15,2-6 0 16,5-3 0-16,-3-3 0 16,-2-7 0-16,3 0 0 15,-5 0 0-15,-5-4 0 0,3-10 0 16,-11-5 0-16,-1-3 0 15,-4-2 0-15,-8 0 0 0,-3-3 0 16,0-2 0-16,-3-3 0 16,-16 0 0-16,-8 2 0 15,0 2 0-15,0 4 0 16,-2 8 0-16,10 3 0 16,-4 8 0-16,3 3 0 15,-3 2 0 1,8 5-359-16,9 6-710 0</inkml:trace>
  <inkml:trace contextRef="#ctx0" brushRef="#br2" timeOffset="62978.45">13735 14388 1039 0,'0'0'1236'16,"0"0"-656"-16,0 0-293 15,0 0 94-15,0 0-48 16,0 0-93 0,0 0-240-16,47 0 0 15,-13 0 0-15,-1 0 0 16,-4 0 0-16,0 0 0 0,-6 0 0 16,-8 0 0-16,-1 0 0 15,-8 0 0-15,3 0 0 16,-5 0 0-16,-4 0 0 15,0 0 0-15,0 0 0 16,0 0 0-16,-2 9-457 0,-11 2-351 16,-5-6-661-16</inkml:trace>
  <inkml:trace contextRef="#ctx0" brushRef="#br2" timeOffset="63209.75">13729 14592 2198 0,'0'0'709'0,"0"0"-507"15,0 0 170-15,0 0 93 16,0 0-315-16,0 0-150 16,134 0 0-16,-101 0 0 0,3 0 0 15,-5 0 0-15,-2 0 0 16,-11 0 0-16,-3 0 0 15,-4 0 0-15,-3 0 0 16,-4 0 0-16,0 0 0 16,3 0-149-16,-5 0-789 0</inkml:trace>
  <inkml:trace contextRef="#ctx0" brushRef="#br2" timeOffset="64146.68">14796 14119 1228 0,'0'0'1040'0,"0"0"-543"0,0 0-231 15,0 0 71-15,0 0-4 16,0 0-117-16,0 0-90 16,0-35-73-16,0 35-53 0,0 7 0 15,0 10 0-15,0 9 0 16,0 5 0-16,0 4 0 15,0 3 0-15,0-1 0 16,10-3 0-16,5-6 0 16,1-3 0-16,9-10 0 15,-6-6 0-15,8-7 0 0,-2-2 0 16,-3 0 0-16,5-11 0 16,-3-9 0-16,-4-8 0 15,3-5 0-15,-6-8 0 16,1-2 0-16,-5-1 0 15,-1 3 0-15,-10 5 0 16,-2 6 0 0,0 10 0-16,0 5 0 15,0 10 0-15,0 2 0 16,0 3 0-16,0 0 0 16,0 0 0-16,0 11 0 15,-2 8 0-15,-4 8 0 0,-2 5 0 16,6 3 0-16,0 0 0 15,2 3 0-15,0-8 0 0,4-5 0 16,10-4 0-16,8-8 0 16,-2-3 0-16,-2-8 0 15,4-2 0-15,-4 0 0 16,0-5 0-16,2-13 0 16,-2-5 0-16,-3-8 0 15,1-3 0-15,-3-5 0 0,-1 2 0 16,-8-3 0-16,-2 1 0 15,-2 4 0-15,0 0 0 16,-2 8 0-16,-12 6 0 16,8 7 0-16,-3 5 0 15,3 9 0-15,-4 0 0 32,8 0 0-32,-11 3 0 0,-1 11-523 15,1 1-330-15</inkml:trace>
  <inkml:trace contextRef="#ctx0" brushRef="#br2" timeOffset="64631.31">15597 14522 1458 0,'0'0'702'15,"0"0"-449"-15,0 0 65 16,0 0 174-16,0 0-173 15,0 0-70-15,0 0-107 0,-116 7 21 16,56 5-163-16,-15 5 0 16,-33 7 0-16,8-2 0 15,-14 2 0-15,0-2 0 16,16-1 0-16,-9-6 0 16,7-3 0-16,6-2 0 0,21-6 0 15,15 1 0-15,15-5 0 0,22 0 0 16,11 0 0-1,6 0 0-15,4 0 0 0,0 0 0 16,0 0 0-16,6-3 0 16,10-3 0-16,11 1 0 15,13 5-224-15,-7 0-512 32,-4 0-746-32</inkml:trace>
  <inkml:trace contextRef="#ctx0" brushRef="#br2" timeOffset="74010.39">14792 14913 983 0,'0'0'669'0,"0"0"-159"16,0 0-196-16,0 0 70 16,0 0-11-16,0 0-104 0,0 0-66 15,0-9-80-15,2 9-26 16,-2 0-11-16,2 11-28 15,4 11-31-15,-4 3-27 16,-2 8 0-16,0 3 0 16,-2-1 0-16,-12-1 0 15,-4-2 0-15,7-6 0 0,-2-4 0 16,3-7 0-16,4-1 0 16,-1-5 0-16,7-1 0 15,0-4 0-15,0-2 0 16,13-2 0-16,10 0 0 0,1 0 0 15,10 0 0 1,1-4 0 0,8-8 0-16,-1 0 0 15,0-2 0-15,-1-1 0 16,-8 3 0-16,-2 3 0 0,-4 0 0 16,-4 4 0-16,-8-2 0 15,-9 6 0-15,6-2 0 16,-12 3 0-16,2 0 0 15,3 0 0-15,-5 0 0 0,0 0 0 16,0 0 0-16,0 0 0 16,0 0 0-16,0 0 0 15,0 0 0-15,0 0 0 16,0 0-263-16,0 0-396 16,0 0-222-16</inkml:trace>
  <inkml:trace contextRef="#ctx0" brushRef="#br2" timeOffset="74379.42">15176 14875 1868 0,'0'0'534'0,"0"0"-238"16,0 0 70-16,0 0 158 15,0 0-201-15,0 0-138 16,0 0-185-16,0 4 0 0,0 24 0 15,0 10 0-15,0 5 0 16,0 9 0-16,0 1 0 16,0-1 0-16,0 4 0 15,0-3 0-15,-2-5 0 0,-5 0 0 16,5-8 0-16,-3-8 0 16,0-6 0-16,3-8 0 15,2-5 0-15,0-8 0 16,0-2 0-16,0-3 0 15,0 0 0-15,0 0 0 16,0 0 0 0,0 0 0-16,0 0 0 15,-2 0 0-15,2-7 0 16,0-7 0-16,0 1-611 16,-4-4-1285-16</inkml:trace>
  <inkml:trace contextRef="#ctx0" brushRef="#br2" timeOffset="76364.36">12240 16501 1506 0,'0'0'744'0,"0"0"-285"15,0 0-88-15,0 0 11 16,0 0-28-16,0 0-74 15,0-52-280-15,0 52 0 16,0 0 0-16,0 0 0 0,0 0 0 16,0 8 0-16,0 12 0 15,-9 9 0-15,-2 6 0 0,4 3 0 16,0 2 0-16,5-1 0 16,2-7 0-16,0-3 0 15,0-4 0-15,16-7 0 16,-1-4 0-16,6-6 0 15,-4-8 0-15,3 0 0 32,7 0 0-32,0-2 0 0,0-15 0 15,2-4 0-15,-3-4 0 16,-1-3 0-16,-3-5 0 16,-4-1 0-16,0-3 0 15,-10 4 0-15,2-1 0 16,-6 9 0-16,-4 3 0 15,0 8 0-15,0 0 0 0,0 8 0 16,0 3 0-16,0 0 0 16,0 3 0-16,0 0 0 15,0 0 0-15,0 0 0 0,0 10 0 16,0 9 0-16,-2 4 0 16,2 9 0-16,0-2 0 31,0 2 0-31,0-1 0 0,4-5 0 15,7-4 0-15,5-3 0 16,-3-5 0-16,3-1 0 16,7-3 0-16,-4-5 0 15,8-3 0-15,-2-2 0 16,-3 0 0-16,2 0 0 16,-8-3 0-16,2-6 0 0,0-2 0 15,-4-1 0-15,-6-2 0 16,1-2 0-16,-3-3 0 15,4-3 0-15,-6-2 0 16,3-3 0-16,-3-2 0 16,-2-3 0-16,-2 2 0 15,0-2 0-15,0 0 0 0,-4 6 0 16,-9 1 0-16,-1 6 0 16,3 5 0-16,-3 4 0 15,8 4 0-15,-3 2 0 0,5 1 0 16,-3 3 0-1,4 0 0-15,1 0 0 0,0 0 0 32,2 0 0-32,0 7-237 0,0 4-342 15,7-2-186-15,6 1-625 16</inkml:trace>
  <inkml:trace contextRef="#ctx0" brushRef="#br2" timeOffset="76680.12">13257 16471 2244 0,'0'0'737'16,"0"0"-594"-16,0 0 169 15,0 0 155 1,0 0-274-16,0 0-193 15,0 0 0-15,64-9 0 16,-37 4 0-16,-2-3 0 16,-6 4 0-16,-3 4 0 0,-3-2 0 15,-4 2 0 1,-4 0 0-16,-5 0 0 0,0 0 0 16,0 0 0-16,0 0 0 0,0 0 0 15,0 0 0-15,0 0-152 16,-14 6-397-16,-1 7-186 15,-5-1-463-15</inkml:trace>
  <inkml:trace contextRef="#ctx0" brushRef="#br2" timeOffset="76913.23">13334 16682 1407 0,'0'0'980'16,"0"0"-707"-16,0 0-36 15,0 0 261-15,0 0-135 32,0 0-25-32,0 0-338 0,99 0 0 15,-88 0 0-15,-3 0 0 0,4 0 0 16,-10 0 0-16,5 0 0 16,-3 0 0-16,11 0 0 15,1-5-485-15,5-2-500 0</inkml:trace>
  <inkml:trace contextRef="#ctx0" brushRef="#br2" timeOffset="77781.78">14221 16062 1609 0,'0'0'750'0,"0"0"-481"0,0 0 37 15,0 0 61-15,0 0-83 16,0 0-86-16,0 0-90 15,-6-54-24-15,6 40-13 0,6-4-44 16,12 4-4-16,11-3-23 16,5 4 0-1,1 3 0-15,-4 1 0 0,8 8 0 0,-8 1 0 16,-2 0 0-16,-5 0 0 16,-6 10 0-16,-5 4 0 15,-3 2 0-15,-10 3 0 16,0 4 0-16,-8 5 0 15,-18 2 0-15,-5 10 0 32,-14 1 0-32,-1-2 0 0,-6 7 0 15,5-3 0-15,1-2 0 16,5-2 0-16,8-5 0 16,6-5 0-16,5 0 0 15,8-5 0-15,10 0 0 16,0-2 0-16,4 0 0 15,0 0 0-15,0 4 0 0,4-4 0 16,8 0 0-16,3-2 0 16,-2-3 0-16,5-3 0 15,0-2 0-15,2-6 0 16,-2-1 0-16,-1-2 0 0,-1-3 0 16,0 0 0-16,-1 0 0 31,4-8 0-31,-9-3 0 0,3-5 0 15,-1-3 0-15,-3-4 0 16,-5-7 0-16,-2 4 0 16,-2-6 0-16,0 2 0 15,-2-2 0-15,-11 4 0 16,-3-2 0-16,-1 2 0 16,-4 2 0-16,3 0 0 0,5 2 0 15,-3 0 0-15,3-5 0 16,2 7 0-16,0 0 0 15,0 5 0-15,0 5 0 16,4 1 0-16,0 5 0 16,7 4 0-16,0 0 0 15,0 2 0 1,0 0 0-16,0 0 0 16,0 0 0-16,18 7-300 15,4 5-359-15,-2-1-204 0</inkml:trace>
  <inkml:trace contextRef="#ctx0" brushRef="#br2" timeOffset="78313.22">14667 16369 1227 0,'0'0'666'16,"0"0"-349"-16,0 0 186 15,0 0-175-15,0 0-31 0,0 0-69 16,0 0-103-16,0-30-37 16,0 30-22-16,0 0-43 15,-4 6 8-15,-9 12 8 16,-3 6 8-16,-1 8-1 16,-2 2-23-16,9 2 4 15,2 0-12 1,4-2-15-16,4 0 0 15,0-5 0-15,2-6 0 16,12-5 0-16,-1-4 0 16,3-5 0-16,1-4 0 15,4-2 0-15,1-3 0 0,7 0 0 16,-3 0 0-16,1-14 0 16,-2-7 0-16,-5-2 0 0,-3-3 0 15,-3-1 0-15,-1-1 0 16,-11 2 0-16,4 3 0 15,-6-2 0-15,0 6 0 16,-10-2 0-16,-7 1 0 16,-6 3 0-16,-6 3 0 15,0 7 0 1,2 1 0-16,7 4 0 16,-2 2 0-16,6 0 0 15,8 0 0-15,1 0-41 16,3 10-253-16,4 6-274 15,0-1-106-15,4-4-347 0</inkml:trace>
  <inkml:trace contextRef="#ctx0" brushRef="#br2" timeOffset="78854.5">15249 16436 1068 0,'0'0'758'0,"0"0"-474"16,0 0 7-16,0 0 71 15,0 0-28-15,0 0-106 16,0 0-66-16,-11-49-48 16,7 49-42-16,-5 0-15 31,-7 0-41-31,3 10-1 0,-7 8 12 15,-5 6-25-15,-2 2 26 16,8 3-7-16,-4-3-20 16,7-1 16-16,3 1-17 15,7-2 0-15,-2-2-1 16,8 1 1-16,0-4 0 16,0 2 0-16,10-3-7 0,5-2 7 15,3 0 0-15,7-6 7 16,2-2 8-16,4-4-14 15,0-4 9-15,-2 0-3 16,-1 0-6-16,-1-8 14 16,0-3-1-16,-9-4 11 0,-5-1 35 31,1-6 3-31,-10 0-34 16,3-5-29-16,-7-1 0 0,0 0 0 15,0-2 0-15,-9 0 0 16,-9 0 0-16,-5 7 0 15,4 2 0-15,-8 7 0 16,7 3 0-16,-2 8 0 16,-7 3-126-16,2 0-382 0,7 0-383 0</inkml:trace>
  <inkml:trace contextRef="#ctx0" brushRef="#br2" timeOffset="79684.25">16025 16485 1358 0,'0'0'948'0,"0"0"-648"16,0 0-75-16,0 0 78 15,0 0-33-15,0 0-80 16,0 0-58-16,9-88-13 16,-9 58-10-16,0-8 33 15,0 2-142 1,0-5 0-16,0 1 0 16,0 0 0-16,-9 8 0 15,5 2 0-15,-3 12 0 16,4 6 0-16,3 7 0 15,0 5 0-15,0 0 0 0,0 0 0 16,0 17 0 0,0 10 0-16,0 4 0 0,8 10 0 0,-4 8 0 15,-4 6 0-15,2 6 0 16,-2 6 0-16,2 4 0 16,5 1 0-16,-1-1 0 15,8-4 0-15,3-6 0 16,8-6 0-16,-2-3 0 15,-1-6 0-15,0-2 0 0,-6-7 0 16,-5-2 0-16,-7-4 0 16,-1-5 0-16,-3-4 0 15,0-4 0-15,0-9 0 16,0 3 0-16,-7-5 0 16,-2-3 0-16,-4-2 0 15,-12-2 0 1,1 0 0-16,-10 0 0 15,1-6 0-15,-5-6 0 16,7-4 0-16,-1-2 0 16,6-4 0-16,6-4 0 15,1-5 0-15,13-1 0 0,-3 3 0 16,7-5 0-16,2-1 0 16,0 3 0-16,7 2 0 0,9-1 0 15,3 2 0-15,8 0 0 16,6-8-384-16,1 7-542 15,-12 0-657-15</inkml:trace>
  <inkml:trace contextRef="#ctx0" brushRef="#br2" timeOffset="80185.58">16478 16087 182 0,'0'0'1945'0,"0"0"-1386"15,0 0-340-15,0 0 142 0,0 0-9 16,0 0-112-16,0 0-99 15,-14-35-44-15,-10 31-97 0,-10 0 0 32,-10 4 0-32,-12 0 0 15,-9 0 0-15,-4 0 0 16,-3 0 0-16,-1 6 0 16,0 2 0-16,1 2 0 15,3-3 0-15,7 5 0 16,2-7 0-16,6 1 0 0,10-2 0 15,3-2 0-15,17 0 0 16,6-2 0-16,12 0 0 16,-2 0 0-16,8 0 0 15,0 0 0-15,0 0 0 16,0 0 0-16,0 0 0 16,0 0 0-16,0 0 0 0,8 0 0 15,2 0 0-15,15 0 0 16,19-8 0-16,1 0-455 15,-3-4-438-15</inkml:trace>
  <inkml:trace contextRef="#ctx0" brushRef="#br2" timeOffset="82101.83">32483 13172 1347 0,'0'0'391'0,"0"0"-21"16,0 0 104-16,0 0-131 0,0 0-7 15,0 0-53-15,0 0-55 16,-9-32-86-16,9 32-74 16,0 0-37-16,0 5-22 31,7 9-1-31,3 7 13 0,9 4-11 16,-4 2 4-16,1 2 4 15,-3-2-15-15,-6-1-3 16,-5-3 0-16,-2-7 0 15,0-4 0-15,-20-2 0 16,-7-4 0-16,-6-3 0 16,-5 2 0-16,-3-3 0 0,-5-2 0 15,-3 0 0-15,-9 0 0 16,-5-14 0-16,-6 0 0 16,-2-3 0-16,-5-3 0 15,-1 1 0-15,-6-4 0 16,2 4 0-16,4-2 0 15,3 2 0 1,3 1 0-16,4 0 0 16,5 1 0-16,-5 1 0 15,4 0 0-15,6 2 0 16,1 2 0-16,6 4 0 0,13 0 0 16,8 0 0-16,2 5 0 15,12-4 0-15,3 5 0 16,8-1 0-16,-3 3 0 0,3-3 0 15,-4 1 0-15,2 2 0 16,-1-2 0-16,-3 0-26 16,-4 0-597-16,3-4-451 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2155.72363" units="1/cm"/>
          <inkml:channelProperty channel="Y" name="resolution" value="3449.15796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1-10-28T09:00:49.428"/>
    </inkml:context>
    <inkml:brush xml:id="br0">
      <inkml:brushProperty name="width" value="0.05292" units="cm"/>
      <inkml:brushProperty name="height" value="0.05292" units="cm"/>
      <inkml:brushProperty name="color" value="#7030A0"/>
    </inkml:brush>
    <inkml:brush xml:id="br1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32367 6224 1629 0,'0'0'497'0,"0"0"-207"16,0 0 61-16,0 0-48 15,0 0-81-15,0 0-53 16,0 0-2-16,0 0-31 16,0 0-43-16,0 0-22 0,0 0-35 15,0 5-5-15,4-2-22 0,-2 5 0 16,6 6 11-16,-2 2 8 15,0 2 7-15,1 1-35 16,3 0 0-16,-6 0 0 16,5-4 0-16,-7 2 0 15,4-3 0-15,2-2 0 16,-2 1 0 0,1-2 0-16,-7-1 0 15,2 0 0-15,0-4 0 16,-2 0 0-16,0-3 0 15,2-3 0-15,-2 3 0 16,0-3 0-16,0 0 0 16,0 0 0-16,0 0 0 15,0 0 0-15,0 0 0 0,-2 0 0 16,-7 0 0-16,-7 0 0 16,-3-8 0-16,-8-2 0 15,-4-2 0-15,-3-2 0 16,1 2 0-16,-3-2 0 15,2 1 0-15,5 1 0 0,0 0 0 16,3 3 0-16,2-2 0 0,-3 3 0 16,4 0 0-16,1-2 0 31,0 2 0-31,2 0 0 16,-1 0 0-16,4 2 0 15,-1-1 0-15,3 2 0 16,-1-1 0-16,-2 0 0 15,2 2 0-15,1-1 0 0,-3-2 0 16,-5-1 0-16,1 0 0 16,0 2 0-16,0-2 0 15,1-1 0-15,2 4 0 16,3-2 0-16,1 2 0 16,1 1 0-16,-1-2 0 15,-1 1 0-15,-5 0 0 0,2-4 0 16,-4 4 0-16,1-5 0 15,-7 1 0-15,5 1 0 16,-3-1 0-16,-2-1 0 0,2 0 0 16,5 1 0-1,-7 1 0-15,2-1 0 0,-2 1 0 32,0-2 0-32,-7-1 0 15,1-1 0-15,-7 3 0 0,3-4 0 16,-1 3 0-1,5-2 0-15,-1 2 0 0,5 2 0 16,2 0 0 0,9 2 0-16,-3 0 0 0,8 3 0 15,3-2 0-15,4 1 0 0,3 3 0 16,3 1 0-16,0 0 0 16,2 0 0-16,0 0 0 15,0 0 0-15,0 0 0 16,0 0 0-16,0 0 0 15,0 0 0-15,9 0 0 16,5 7 0-16,5 10 0 0,12 4 0 16,-2-3-599-16,-6-8-693 0</inkml:trace>
  <inkml:trace contextRef="#ctx0" brushRef="#br0" timeOffset="2100.48">17786 3004 1510 0,'0'0'717'16,"0"0"-229"-16,0 0-128 15,0 0-20-15,0 0-70 0,0 0-72 31,0 0-45-31,0 0-93 16,0 0-60-16,0 8 0 0,0 10 0 16,4 7 0-1,5 7 0-15,-7-1 0 0,-2 1 0 16,0-2 0-16,0-4 0 16,-15-6 0-16,-1-4 0 15,-8-6 0-15,4-4 0 0,-7-6 0 16,2 0 0-16,4-8 0 15,-6-13 0-15,0-6 0 16,7-4 0-16,-1 2 0 16,6 3 0-16,1 6 0 15,10 8 0-15,2 6 0 16,2 6 0 0,0 0 0-16,0 0 0 15,0 12 0-15,0 8 0 16,0 0 0-16,-5 2 0 15,-10-3 0-15,-3-2 0 16,-9-3 0-16,0-2 0 16,-4-2 0-16,2-4 0 0,0-2 0 15,10-1 0-15,-2-3 0 16,15 0 0-16,-4 0 0 16,8 0 0-16,2 0 0 15,-4-3 0-15,2-5 0 0,-3 4 0 16,5-1 0-16,0 2 0 15,0 3 0-15,0 0 0 16,0 0 0-16,0-2 0 0,0 2 0 16,0 0 0-16,0 0 0 15,0 0 0-15,0 0 0 16,0 0 0-16,0 0 0 16,0 0 0-16,0 0 0 15,0 0 0-15,0 0 0 31,0 0 0-31,7-4 0 0,11-6-362 16,-3-3-528-16,1-1-1083 0</inkml:trace>
  <inkml:trace contextRef="#ctx0" brushRef="#br0" timeOffset="2668.23">17927 2779 751 0,'0'0'1479'0,"0"0"-916"0,0 0-294 16,0 0 18 0,0 0-63-16,0 0-88 0,0 0-28 15,-37 8-22-15,18-4-22 31,-10 1-2-31,2 0-31 0,0-1-11 16,7 0-4-16,3 0-16 16,3-2 0-16,5 0-12 15,5 0-57-15,2-2-63 16,2 0-165-16,0 0-233 16,0 0-203-16,0 0-960 0</inkml:trace>
  <inkml:trace contextRef="#ctx0" brushRef="#br0" timeOffset="2885.68">17624 2803 1947 0,'0'0'1155'15,"0"0"-686"-15,0 0-234 16,0 0 55-16,0 0-290 15,0 0 0-15,0 0 0 16,0 0 0-16,0 0 0 0,0 0 0 16,0 0 0-16,0 0 0 15,0 0-177-15,0 7-451 0,0 2-229 16,0-1-485-16</inkml:trace>
  <inkml:trace contextRef="#ctx0" brushRef="#br0" timeOffset="4148.13">17300 3206 924 0,'0'0'933'0,"0"0"-398"16,0 0-165-16,0 0 83 16,0 0-179-16,0 0-31 0,0 0-58 15,-2-50-58 1,2 36-75-16,0-1-52 0,0 1 0 16,0 1 0-16,0 5 0 15,0 0 0-15,0 4 0 0,0 4 0 16,0-2 0-16,2 2 0 15,-2 0 0-15,2 0 0 16,3 0 0-16,-5 0 0 16,2 6 0-16,0 2 0 15,-2 0 0-15,0 2 0 16,0 0 0 0,0 2 0-16,-4 0 0 15,-9 3 0-15,-3-3 0 16,-7 1 0-16,-3-1 0 15,-3-2 0-15,-2-2 0 16,-8 0 0-16,6-4 0 16,0-1 0-16,-3-2 0 15,14-1 0-15,-1 0 0 0,10 0 0 16,0-4 0-16,8-5 0 16,-6-3 0-16,7-8 0 15,-3 3 0-15,7-5 0 16,0 1 0-16,0 2 0 15,5 1 0-15,12-1 0 0,1 5 0 32,9 1 0-32,-2 3 0 0,-6 1 0 15,-1 7 0-15,-3 2 0 16,-1 0 0-16,-3 0 0 16,-1 9 0-16,-6 3 0 15,-4 3 0-15,0 2 0 16,0-1 0-16,-16 2 0 15,-13 1 0-15,-9-2 0 0,-4 1 0 16,-3-6 0-16,1-1 0 16,1-4 0-16,14-3 0 15,0-2 0-15,14-2 0 16,3 0 0-16,6 0 0 16,-3-13 0-16,3-4 0 15,-6-5 0-15,1-6 0 0,-4-3 0 16,1-8 0-16,-1 0 0 15,-1 5 0-15,5 5 0 16,4 6 0-16,0 7 0 16,5 7 0-16,2 4 0 15,0 3 0-15,0 2 0 0,0 0 0 32,0 0 0-32,0 0 0 0,0 9 0 15,0 8 0-15,2 5 0 16,10 9 0-16,-1 1 0 15,-3 4 0-15,6 2 0 16,-3 2 0-16,5 3 0 16,-1 0 0-16,1 3 0 15,2-2 0-15,-2 1 0 0,-1-3 0 16,-3-4 0-16,-6-2 0 16,-2-1 0-16,1-6 0 15,-5-3 0-15,0-2 0 16,0-4 0-16,-5-2 0 15,-3-5 0-15,-6 2 0 16,-6-5 0 0,2 2 0-16,-9-4 0 15,0-1 0-15,-2-6 0 16,5-1 0-16,0 0 0 16,1 0 0-16,5-14 0 15,3-4 0-15,1-6 0 16,-1-4 0-16,9-4 0 0,-2 0 0 15,8-3 0-15,0 6 0 16,0 0 0-16,12 2 0 0,7 1 0 16,10-1 0-16,12 3 0 15,3 0 0-15,28-12 0 16,-7 8-641-16,-9-2-359 0</inkml:trace>
  <inkml:trace contextRef="#ctx0" brushRef="#br0" timeOffset="4348.35">17342 2817 2196 0,'0'0'647'15,"0"0"-358"-15,0 0-56 16,0 0-47-16,0 0-85 15,0 0-101-15,0 0-12 0,-46-7-171 16,28 4-322 0,-2-1-413-16</inkml:trace>
  <inkml:trace contextRef="#ctx0" brushRef="#br0" timeOffset="4501.62">17111 2771 1676 0,'0'0'897'16,"0"0"-421"-16,0 0-130 15,0 0 11-15,0 0-129 16,0 0-112 0,0 0-116-16,-83 0 0 15,63 13-51-15,0 2-309 16,4-4-646-16</inkml:trace>
  <inkml:trace contextRef="#ctx0" brushRef="#br0" timeOffset="5017.38">16214 3234 1817 0,'0'0'735'0,"0"0"-352"15,0 0 1-15,0 0-44 16,0 0-91-16,-4-128-61 16,-9 102-188-16,6 3 0 15,0 8 0-15,5 7 0 0,0 4 0 16,2 4 0-16,0 0 0 16,0 18 0-16,0 10 0 15,4 9 0-15,10 6 0 16,-5 1 0-16,-3-4 0 15,3-5 0-15,-4-4 0 16,-3-9 0 0,5-5 0-16,-5-6 0 15,-2-7-17-15,0-4-205 16,0 0-284-16,-7-15-254 0,-4-7-832 16</inkml:trace>
  <inkml:trace contextRef="#ctx0" brushRef="#br0" timeOffset="6218.29">16011 2871 1370 0,'0'0'765'0,"0"0"-441"15,0 0 132-15,0 0-134 16,0 0-38-16,-75-104-87 16,64 96-52-16,9 1-49 15,-1 5-13-15,1 2-29 0,2 0-54 16,0 0 0-16,0 0 0 15,0 9 0-15,0 7 0 16,0 5 0-16,0 2 0 16,-7 0 0-16,5 4 0 0,-7 2 0 15,3-4 0 1,-4 3 0 0,2-4 0-16,-5 0 0 15,-3-2 0-15,-7-1 0 16,-2-1 0-16,-6-4 0 0,0 0 0 15,-9-2 0-15,-4-2 0 16,-5 0 0-16,-3-2 0 16,-1-2 0-16,2 1 0 15,-1-4 0-15,4 2 0 0,3-2 0 16,7-1 0-16,7 0 0 16,4-3 0-16,2-1 0 15,10 0 0-15,1 0 0 16,10 0 0-16,-3 0 0 15,5 0 0-15,2 0 0 16,0 0 0 0,0 0 0-16,0 0 0 15,0 0 0-15,7 0 0 16,6 0 0-16,5 0 0 16,2 0 0-16,9 0 0 15,0 0 0-15,-3 6 0 16,1 3 0-16,0 3 0 15,-9 2 0-15,-3 2 0 0,-3 0 0 16,-3 1 0-16,-7 0 0 16,-2 1 0-16,0-2 0 0,0 3 0 15,-11-4 0-15,-14-1 0 16,3 1 0-16,-14-1 0 16,3-3 0-16,-7 0 0 15,-1-6 0-15,10 0 0 0,0-3 0 16,4-2 0-16,6 0 0 15,0-2 0-15,3-10 0 16,3-2 0-16,3 0 0 16,1-2 0-16,7 1 0 15,0 3 0-15,-1 5 0 16,5 0 0 0,0 6 0-16,0 1 0 15,0 0 0-15,0 0 0 16,0 0 0-16,0 0 0 15,0 0 0-15,0 8 0 16,0 3 0-16,0 2 0 16,-2-1 0-16,-5 3 0 15,-4-1 0-15,-5 3 0 0,-1-3 0 16,-6 0 0-16,-2-2 0 16,4-3 0-16,-2 0 0 15,5-6 0-15,5 0 0 0,7-3 0 16,-2 0 0-16,4 0 0 15,2 0 0-15,-5-3 0 32,7-6 0-32,-4-3 0 0,2-2 0 15,-3-4 0-15,5-7 0 16,0-1 0-16,0-6 0 16,0-4 0-16,0-2 0 15,0-6 0-15,0 2 0 16,0 0 0-16,0 2 0 15,0 6 0-15,0 1 0 0,0 4 0 16,0 4 0-16,0 3 0 16,0 6 0-16,0 4 0 15,0 7 0-15,0 1 0 16,0 1 0-16,0 3 0 16,0 0 0-16,0 0 0 0,0 0 0 15,0 0 0-15,0 0 0 16,0 0 0-16,11 7-672 15,4 0-264-15,8 1-673 0</inkml:trace>
  <inkml:trace contextRef="#ctx0" brushRef="#br0" timeOffset="6533.76">15552 2941 1328 0,'0'0'661'16,"0"0"-113"-16,0 0-92 16,0 0-144-16,0 0-28 15,0 0-75-15,0 0-53 16,-77-110-53-16,56 102-64 15,8 2-39-15,4 6 0 16,2 0 0 0,1 0 0-16,-1 16 0 15,3 6-24-15,-6 6-93 16,8 1-147-16,-13 7-257 16,8-10-336-16,-4-8-990 0</inkml:trace>
  <inkml:trace contextRef="#ctx0" brushRef="#br0" timeOffset="6752.26">15180 2944 2234 0,'0'0'684'15,"0"0"-311"-15,0 0-5 0,0 0-53 16,0 0-193-16,0 0-122 15,0 0 0-15,0 0 0 16,0 0 0-16,0 4-39 16,0 10-191-16,0-1-385 15,-13-3-547-15</inkml:trace>
  <inkml:trace contextRef="#ctx0" brushRef="#br0" timeOffset="7371.41">14509 3234 522 0,'0'0'1122'15,"0"0"-570"-15,0 0-174 16,0 0 83 0,0 0-173-16,0 0-44 15,0 0-73-15,0 0-87 16,2 0-39-16,3 3-38 16,-1 4 5-16,0 5-9 15,6 5 6-15,-4 1 5 16,5 4 8-16,-1-2-11 15,-6-1-1-15,5 0-8 0,-5-3 4 16,-4 0 4-16,2-5 7 16,-2 5-1-16,0-7 13 15,0 1-14 1,0 0 6-16,-13-2 4 0,-5 0-25 16,-9 0 0-1,-4-3 0-15,-9 0 0 0,7-3 0 16,-5-2 0-16,7 0 0 15,0 0 0-15,2 0 0 16,4-12 0-16,5-3 0 16,2 0 0-16,9-3 0 15,0 0 0-15,9-1 0 16,0 2 0-16,0-1 0 16,0-3 0-16,13 3 0 0,3 0 0 15,-3 3 0-15,5-1 0 16,3 4 0-16,-6-1 0 15,3 3 0-15,-3 2 0 16,6 0 0-16,-3-2-48 16,3-8-493-16,2 0-301 15,-7-4-572-15</inkml:trace>
  <inkml:trace contextRef="#ctx0" brushRef="#br0" timeOffset="7549.68">14592 2919 1746 0,'0'0'875'0,"0"0"-364"0,0 0-159 15,0 0-52-15,0 0-130 16,0 0-28-16,0 0-142 16,-130 20 0-16,101-11 0 15,-9 2-179-15,11-3-527 16,10-8-1007-16</inkml:trace>
  <inkml:trace contextRef="#ctx0" brushRef="#br0" timeOffset="9373.19">13849 3028 1232 0,'0'0'615'0,"0"0"-65"0,0 0-76 16,0 0-131-16,0 0 7 15,0 0-66-15,-13-26-36 32,13 26-248-32,0 0 0 0,0 2 0 15,0 14 0-15,7 7 0 16,-3 6 0-16,0 0 0 16,-4 2 0-16,0-4 0 15,0-1 0-15,-8-3 0 16,-13-5 0-16,2-4 0 15,-6-4 0-15,-2-6 0 0,5-2 0 16,0-2 0-16,2 0 0 16,-1-10 0-16,4-6 0 15,-1-2 0-15,5 2 0 16,1 4 0-16,6 6 0 16,-1 4 0-16,7 2 0 15,0 0 0-15,0 8 0 0,0 10 0 16,2 4 0-16,3 2 0 15,-5-2 0-15,0-1 0 0,0-6 0 16,-9-2 0-16,-3-8 0 16,4-1 0-16,-5-4 0 31,-1 0 0-31,-1 0 0 16,-4-12 0-16,1-6 0 0,-1-2 0 15,-4-2 0-15,8 0 0 16,-1 5 0-16,5 5 0 15,4 3 0-15,5 7 0 16,2 2 0-16,0 0 0 16,0 2 0-16,0 12 0 15,0 6 0-15,0 4 0 0,0 4 0 16,0 0 0-16,0 3 0 16,0-3 0-16,-5-2 0 15,1-4 0-15,0-4 0 16,-3-6 0-16,5-4 0 15,-2-4 0-15,4-1 0 16,-3-3 0 0,3 0 0-16,-5 0 0 15,3 0 0-15,2 0 0 0,-6-9 0 16,-1-7 0-16,-1-3 0 16,-6-7 0-16,-5-2 0 15,4-3 0-15,-1-1 0 16,1-1 0-16,1 3 0 15,1 2 0-15,0 3 0 0,-1 6 0 16,6 3 0-16,-1 5 0 16,2 4 0-16,0 2 0 15,7 3 0-15,-2 2 0 16,2 0 0-16,-2 0 0 16,0 0 0-16,-5 0 0 15,0 9 0 1,-4 3 0-16,-4 6 0 15,-3 2 0-15,-5 2 0 16,6 4 0-16,-6 2 0 16,5 0 0-16,1 0 0 15,1 1 0-15,1-2 0 0,1-3 0 16,1-2 0-16,-1-3 0 16,1-7 0-16,0-2 0 0,1-2 0 15,4-7 0 1,-1 2 0-16,-1-3 0 0,4 0 0 15,-3 0 0-15,5 0 0 16,2-3 0-16,2-6-11 16,17-11-587-16,14 2-353 15,5 0-825-15</inkml:trace>
  <inkml:trace contextRef="#ctx0" brushRef="#br0" timeOffset="9673.34">13896 3699 1810 0,'0'0'569'0,"0"0"-194"16,0 0 78-16,0 0-134 15,0 0-44-15,0 0-91 0,0 0-73 16,-2 44-111 0,0-41 0-16,-3-2 0 0,-4-1 0 15,-2 0 0-15,3 0 0 16,-8 0-147-16,-18 0-398 16,7 0-353-16,-2 0-1280 0</inkml:trace>
  <inkml:trace contextRef="#ctx0" brushRef="#br0" timeOffset="9836.14">13506 3902 1846 0,'0'0'675'16,"0"0"-205"-16,0 0-14 16,0 0-120-16,0 0-23 0,-116 28-313 15,87-23 0-15,2 2 0 16,8-1 0-16,-2-4 0 15,13-6-156-15,0-18-542 16,8-10-1894-16</inkml:trace>
  <inkml:trace contextRef="#ctx0" brushRef="#br0" timeOffset="10373.68">12543 2923 1892 0,'0'0'693'0,"0"0"-343"16,0 0 22-16,0 0 4 16,0 0-105-16,0 0-129 0,0 0-142 15,-17-42 0-15,11 66 0 16,4 9 0-16,-2 4 0 16,2 6 0-16,-5-1 0 0,7-4 0 15,-4-4 0-15,-3-4 0 16,5-8 0-16,2-6 0 15,0-6 0-15,-3-6 0 16,1-4-158-16,-9-2-197 16,-2-16-451-16,4-5-1553 0</inkml:trace>
  <inkml:trace contextRef="#ctx0" brushRef="#br0" timeOffset="10754.29">12291 2842 2000 0,'0'0'551'0,"0"0"-264"32,0 0 24-32,0 0 147 15,0 0-240-15,0 0-125 0,0 0-38 16,-37 13 20 0,31 11-27-16,6 6-48 0,0 5 0 15,0 1 0 1,0 2 0-16,0-4 0 0,0-2 0 15,8-3 0-15,-6 0 0 0,-2 0 0 16,0-4 0-16,0 1 0 16,-23-2 0-16,-6 3 0 15,-13-4 0-15,-9 2 0 16,-12-4 0-16,1 1 0 16,-5 1 0-16,14-5 0 15,5-2 0 1,17-5 0-16,10-2 0 15,7-5 0-15,7-2 0 16,5-2 0-16,2 0 0 16,0 0 0-16,2 0 0 15,23-5-173-15,15-16-503 16,-5 0-112-16,-6-2-385 0</inkml:trace>
  <inkml:trace contextRef="#ctx0" brushRef="#br0" timeOffset="10973.35">11982 3134 1367 0,'0'0'831'16,"0"0"-366"-16,0 0-98 16,0 0 138-16,0 0-181 15,0 0-87-15,0 0-237 0,0-21 0 16,0 40 0-16,0 8 0 16,8 2 0-16,-1 0 0 15,-1-6 0-15,-6-3 0 16,0-5-35-16,0-8-296 15,-13-7-466-15,-7 0-707 0</inkml:trace>
  <inkml:trace contextRef="#ctx0" brushRef="#br0" timeOffset="11773.74">11527 3268 2263 0,'0'0'563'16,"0"0"-333"-16,0 0 51 15,0 0-24-15,0 0-76 16,0 0-83-16,0 0-16 0,4-84 4 16,9 56-31-1,1-4-55-15,1 0 0 16,-1-3 0-16,-1 3 0 15,1 4 0-15,-3 6 0 16,-3 5 0-16,2 5 0 16,-4 4 0-16,3 4 0 15,-7 4 0-15,9 0 0 16,-4 0 0-16,4 0 0 16,3 1 0-16,-1 8 0 0,2 0 0 15,1 1 0-15,5 1 0 16,-4 0 0-16,-1 1 0 15,-3 0 0-15,-1 0 0 16,-6-1 0-16,1 0 0 16,-5-2 0-16,-2-1 0 15,0-1 0-15,-2 4 0 0,-17 1 0 16,0-1 0-16,-12 6 0 16,-10-1 0-16,-10 0 0 0,-7 0 0 15,0 0 0 1,0-2 0-16,0-2 0 0,2 0 0 15,12-2 0 1,1-2 0 0,8-2 0-16,4-2 0 0,-1-2 0 15,10 0 0-15,0-2 0 16,6 0 0-16,3 0 0 16,-1 0 0-16,10 0 0 15,-5 0 0-15,7 0 0 16,-2-2 0-16,2-6 0 15,-1 3 0-15,-2-6 0 0,5 2 0 16,0-2 0-16,0-3 0 16,0 0 0-16,-2-5 0 15,-2-4 0-15,-3-5 0 16,3-6 0-16,-8-6 0 16,4-2 0-16,-3-1 0 15,-3 6 0 1,5 4 0-16,3 11 0 15,-4 7 0-15,10 8 0 16,0 5 0-16,0 2 0 0,0 0 0 16,0 0 0-1,0 0 0-15,3 12 0 0,19 8 0 16,23 20-51-16,-3-6-773 16,-9-1-690-16</inkml:trace>
  <inkml:trace contextRef="#ctx0" brushRef="#br0" timeOffset="11973.63">11230 3577 2063 0,'0'0'735'0,"0"0"-259"16,0 0 61-16,0 0-252 16,0 0-285-16,0 0 0 15,0 0 0-15,0 18 0 16,0-18 0-16,-2 0 0 15,-9-3 0-15,4-14-318 16,0-7-665-16</inkml:trace>
  <inkml:trace contextRef="#ctx0" brushRef="#br0" timeOffset="12753.29">10831 2645 715 0,'0'0'787'15,"0"0"-443"1,0 0 1-16,0 0-25 15,0 0-40-15,0 0-59 16,0 0-47-16,15-74-22 16,-15 72 10-16,5 2-22 15,0 0-53-15,-1 0-45 16,7 0-26-16,3 9-2 16,-1 8 2-16,-7 2-4 0,4 1 8 15,-10 1 11-15,0 1 16 16,0-5 4-16,-18 2 0 15,-5-1 18-15,-6-4-69 16,-4-4 0-16,-5-1 0 16,-2 0 0-16,4-3 0 0,-2-1 0 15,5-5 0-15,-3 0 0 0,12 0 0 16,-1 0 0-16,8 0 0 16,5 0 0-16,1 0 0 15,11 0 0-15,-2 0 0 16,2 0 0-16,0 0 0 15,0 0 0-15,0 0 0 32,0 0 0-32,0 7 0 0,2 5 0 15,11 2 0-15,1 4 0 16,1 4 0-16,1 2 0 16,5 0 0-16,-2 5 0 15,-1-1 0-15,4 2 0 16,-2 1 0-16,-4 3 0 15,2 5 0-15,-2 1 0 0,-8 2 0 16,5 4 0-16,-3 0 0 16,-4-3 0-16,-1-1 0 15,-3-6 0-15,0-6 0 16,-2-9 0-16,2-4 0 16,-2-5 0-16,0-7 0 0,0 0 0 31,0-5 0-31,0 0 0 15,0 0 0-15,0 0 0 16,0 0 0-16,0 0 0 16,0 0 0-16,0 0 0 0,-4 0 0 15,-25-10 0 1,0-2-80-16,-5-8-1686 0</inkml:trace>
  <inkml:trace contextRef="#ctx0" brushRef="#br0" timeOffset="13673.73">10151 2779 1805 0,'0'0'728'0,"0"0"-233"0,0 0-118 16,0 0-33-16,0 0 3 15,0 0-347-15,-24-48 0 32,24 48 0-32,0 4 0 0,0 13 0 15,0 12 0-15,0 5 0 16,0 8 0-16,0 1 0 16,0 5 0-16,4-4 0 15,-4-1 0-15,0-2 0 16,5-4 0-16,-5-6 0 15,0-9 0-15,0-4 0 0,0-8 0 16,0-4 0-16,0-4 0 16,0-2 0-16,0 0 0 15,0 0 0-15,0 0 0 16,0 0 0-16,0 0 0 0,0 0 0 16,-21 0-26-1,4 0-700-15,-8-4-464 16</inkml:trace>
  <inkml:trace contextRef="#ctx0" brushRef="#br0" timeOffset="14120.34">9643 3182 1870 0,'0'0'766'15,"0"0"-403"-15,0 0 112 16,0 0-138-16,0 0-52 15,0 0-285-15,0 0 0 16,-4-11 0-16,4 11 0 16,6 0 0-16,14 0 0 15,2 0 0-15,5 11 0 0,0 1 0 16,-2 2 0-16,-4 0 0 16,-2 1 0-16,-9-2 0 15,2 0 0-15,-10-1 0 16,3 0 0-16,-5-3 0 0,0 1 0 15,-5 0 0 1,-15 0 0 0,-9 2 0-16,-9 0 0 0,-4 1 0 15,-1 1 0 1,1-4 0-16,5 1 0 0,2 0 0 16,12-6 0-16,2 2 0 15,8-3 0-15,8-4 0 16,3 0 0-16,2 0 0 15,0 0 0-15,0 0 0 0,0 0 0 16,0 0 0-16,18-2 0 16,26-21 0-16,-1 4-726 15,-3-6-455-15</inkml:trace>
  <inkml:trace contextRef="#ctx0" brushRef="#br0" timeOffset="14336.02">9814 2837 2220 0,'0'0'609'0,"0"0"-319"16,0 0 59-16,0 0-88 0,0 0-130 0,0 0-82 15,0 0-49-15,0-30-26 16,0 30-143-16,0 0-280 15,-2 0-241-15,-4 0-647 0</inkml:trace>
  <inkml:trace contextRef="#ctx0" brushRef="#br0" timeOffset="14852.3">9442 2691 1998 0,'0'0'637'16,"0"0"-265"-16,0 0 132 15,0 0-207-15,0 0-9 16,0 0-288-16,0 0 0 16,-15-24 0-16,15 24 0 15,0 0 0-15,0 4 0 16,0 7 0-16,0 8 0 0,0 3 0 15,0 5 0-15,0 7 0 0,0 1 0 16,2 1 0 0,5-3 0-16,-5-4 0 0,2-2 0 15,-4-6 0-15,2 2 0 16,3-5 0-16,-3-1 0 16,0-2 0-16,-2-5 0 15,0-3 0 1,2 0 0-16,-2-3 0 15,0-3 0-15,0-1 0 16,0 2 0-16,0-2 0 16,0 0 0-16,0 0 0 15,0 0 0-15,0 0 0 16,0 0 0-16,0 0 0 16,0 0 0-16,0 0 0 0,0 0 0 15,0 0 0-15,0 0 0 16,0 0 0-16,0 0 0 15,0 0 0-15,0-5 0 16,-2-9 0-16,-2 2-267 16,-3-5-817-16</inkml:trace>
  <inkml:trace contextRef="#ctx0" brushRef="#br0" timeOffset="16374.39">8549 2916 1144 0,'0'0'807'0,"0"0"-140"0,0 0-298 16,0 0 83-16,-39-115-182 16,33 101-27-16,1 8-99 15,5 4-144 1,0 2 0-16,0 0 0 15,0 5 0-15,0 16 0 16,9 9 0-16,5 8 0 16,-3 6 0-16,-3 2 0 15,4 5 0-15,-3-1 0 16,-3-4 0-16,1-4 0 16,-2-6 0-16,-3-7 0 0,0-9 0 15,-2-7 0-15,0-7 0 16,0-2 0-16,0-4 0 15,0 0 0-15,0 0 0 16,0 0 0-16,0 0 0 16,0 0 0-16,-16-8-21 15,-3 2-721-15,-6 0-715 0</inkml:trace>
  <inkml:trace contextRef="#ctx0" brushRef="#br0" timeOffset="17374.49">7775 3513 1200 0,'0'0'1180'0,"0"0"-609"16,0 0-196-16,0 0-61 15,0 0-72-15,0 0-28 16,0 0-214-16,0-78 0 15,6 56 0-15,6-4 0 0,1-5 0 16,5-1 0-16,-1-4 0 16,4-2 0-16,-1-2 0 15,2 1 0-15,-2-2 0 16,-2 5 0-16,-5 6 0 16,6 5 0-16,-9 9 0 15,-1 5 0 1,-5 3 0-16,4 3 0 15,-4 2 0-15,-2 3 0 16,0-2 0-16,5 2 0 0,-1 0 0 16,2 0 0-16,3 0 0 15,-1 0 0-15,4 0 0 16,1 5 0-16,4 5 0 16,-1 1 0-16,-1 1 0 0,1-1 0 15,2 1 0-15,-4 2 0 16,-1-3 0-16,-1 1 0 15,-8-3 0-15,3 3 0 16,-7-5 0-16,0 3 0 16,-2-2 0-16,0 0 0 15,0 2 0-15,-2 0 0 0,-15 0 0 16,-12 2 0-16,-14 5 0 16,-8-2 0-16,-9 3 0 15,-2 0 0-15,-3-1 0 16,5-3 0-16,6-5 0 15,9-3 0-15,5-2 0 16,11-4 0 0,5 0 0-16,4 0 0 15,2-1 0-15,3-10 0 16,3 1 0-16,6 1 0 16,1-3 0-16,1-1 0 0,2 0 0 15,0-2 0 1,-4-1 0-16,6 2 0 0,0 0 0 15,0 2 0-15,0 5 0 0,0 4 0 16,0 1 0-16,0 2 0 16,0 0 0-16,0 0 0 15,0 0 0-15,0 0 0 16,0 0 0-16,0 0 0 16,0 2 0-16,0 8 0 15,0 4 0 1,-6 4 0-16,-3 1 0 15,1 1 0-15,-6-1 0 16,-1 0 0-16,-4-2 0 16,1-3 0-16,-1 1 0 15,-4-3 0-15,1-3 0 16,-5-1 0-16,1 1 0 16,-1-4 0-16,-2 0 0 0,0-2 0 15,2-3 0-15,2 0 0 16,1 0 0-16,4 0 0 15,4 0 0-15,3 0 0 0,4 0 0 16,4-5 0 0,5-3 0-16,23-18-210 0,10-2-819 15,9-4-624-15</inkml:trace>
  <inkml:trace contextRef="#ctx0" brushRef="#br0" timeOffset="17974.66">8076 2632 2381 0,'0'0'739'15,"0"0"-279"-15,0 0-150 16,0 0-104-16,0 0-206 16,0 0 0-16,0 0 0 15,-7 0 0-15,7 0 0 0,0 2 0 16,0 0 0-16,0-2 0 16,0 3 0-16,0-3 0 15,0 0 0-15,0 0 0 16,0 0 0-16,0 0 0 0,-14 2-246 15,4 0-510 1,-3 0-538-16</inkml:trace>
  <inkml:trace contextRef="#ctx0" brushRef="#br0" timeOffset="18190.75">7793 2777 1728 0,'0'0'853'0,"0"0"-513"16,0 0 112-16,0 0-92 16,0 0 3-16,0 0-363 15,-139 24 0-15,117-20 0 16,2 0 0-16,2-3 0 16,7 2 0-16,5-1 0 15,4 0 0 1,2 2-105-16,0 2-494 15,0-3-554-15</inkml:trace>
  <inkml:trace contextRef="#ctx0" brushRef="#br0" timeOffset="19190.84">7229 3403 738 0,'0'0'652'0,"0"0"-249"15,0 0 150-15,0 0-195 16,0 0-23-16,0 0-36 15,0 0-82-15,-27-58 11 32,20 37-49-32,1-2-45 0,-1-5-134 15,2-5 0-15,-4-5 0 16,5-5 0-16,-7 0 0 16,4-4 0-16,-2 3 0 15,1 4 0-15,1 8 0 0,0 10 0 16,2 7 0-16,3 4 0 15,2 6 0-15,0 5 0 16,0 0 0-16,0 0 0 16,0 3 0-16,0 11 0 0,2 4 0 15,10 6 0-15,-1 5 0 16,-5 1 0-16,8 2 0 16,-5-1 0-16,-3 1 0 15,6-3 0 1,-5 0 0-16,1-4 0 15,-1-4 0-15,-5 0 0 16,0-7 0-16,-2-2 0 16,0-1 0-16,0-2 0 15,-11-1 0-15,-9 2 0 16,-9 1 0-16,-7-3 0 0,-1-3 0 16,-1 0 0-16,-1-3 0 15,11-2 0-15,-1 0 0 16,9 0 0-16,2-12 0 15,7 0 0-15,2-3 0 16,7 1 0-16,2 0 0 16,0 2 0-16,0 0 0 0,11 4 0 15,7 3 0-15,-1 2 0 0,8 3 0 16,-7 0 0-16,4 0 0 16,-6 3 0-16,-5 8 0 15,-5 1 0-15,-4 2 0 16,-2 0 0-16,0 0 0 15,0 1 0-15,-15 0 0 32,-9 2 0-32,-5-3 0 0,-7 2 0 15,-4-5 0-15,-3 2 0 16,1-8 0-16,7 0 0 16,4-5 0-16,4 0 0 15,2 0 0-15,7-7 0 16,1-7 0-16,-2-3 0 15,9-5 0-15,-1-4 0 0,-1-2 0 16,8-3 0-16,2 3 0 16,2 2 0-16,0 4 0 15,0 4 0-15,10 2 0 16,9 4 0-16,5 1 0 16,5 2 0-16,9 1 0 0,18-4-321 31,-12 2-423-31,-3 0-475 0</inkml:trace>
  <inkml:trace contextRef="#ctx0" brushRef="#br0" timeOffset="19421.97">6957 2801 2467 0,'0'0'766'0,"0"0"-222"15,0 0-225-15,0 0-319 16,0 0 0-16,0 0 0 16,0 0 0-16,0-10 0 15,0 10 0-15,0 0 0 0,0 0 0 16,0 0 0-16,-5 16 0 16,-8 4-632-16,-1-5-581 0</inkml:trace>
  <inkml:trace contextRef="#ctx0" brushRef="#br0" timeOffset="19838.41">6275 3004 500 0,'0'0'1313'15,"0"0"-739"-15,0 0-62 16,0 0-55-16,0 0-115 16,-54-113-81-16,52 105-124 15,0 6-137 1,2 2 0-16,0 0 0 15,0 2 0-15,0 20 0 16,13 8 0-16,3 9 0 16,-1 3 0-16,3 4 0 15,-5 0 0-15,1-4 0 16,-3-1 0-16,0-10 0 16,-4-5 0-16,0-6 0 0,-5-8 0 15,0-4 0-15,-2-5 0 0,0-3 0 16,0 0 0-16,0 0-104 15,-13-16-269-15,-5-5-441 16,3-3-451-16</inkml:trace>
  <inkml:trace contextRef="#ctx0" brushRef="#br0" timeOffset="21176.98">5999 2719 1743 0,'0'0'391'0,"0"0"106"0,0 0-128 32,0 0-42-32,0 0-70 0,0 0-65 15,0 0-64-15,-79-68-25 16,77 68-50-16,2 0-31 16,-2 16-8-16,0 8-14 15,2 6 0-15,0 8 0 16,0 6 0-16,-5 0 0 15,5 2 0-15,-2-4 0 0,-3-2 0 16,-2-6 0-16,-3-1 0 16,-4-3 0-16,-6-4 0 0,2-2 0 15,-7-2 0 1,4-4 0-16,-6-2 0 0,2-2 0 16,-2-4 0-16,7-4 0 31,3 0 0-31,1-3 0 0,5-3 0 15,4 0 0-15,5 0 0 16,0 0 0-16,2 0 0 16,0 0 0-16,9-5 0 15,13-1 0-15,12 0 0 16,5 0 0-16,3 3 0 16,8 3 0-16,-3 0 0 0,-3 0 0 15,-2 0 0-15,-1 0 0 16,-8 9 0-16,-6 3 0 15,-10 0 0-15,-3 2 0 16,-5-2 0-16,-5 2 0 16,-4-3 0-16,0 5 0 15,-17-2 0-15,-14 4 0 0,-12 0 0 16,-9 1 0-16,-3 2 0 16,-3 1 0-16,0 0 0 0,2 0 0 15,3-2 0 1,4 1 0-16,4-4 0 0,5 1 0 15,7-2 0-15,4 2 0 32,2-2 0-32,2 3 0 0,10-2 0 15,-1 7 0-15,5 0 0 16,2 4 0-16,4 3 0 16,5-1 0-16,0-2 0 15,0-2 0-15,7-4 0 16,11-6 0-16,5-4 0 15,-1-4 0-15,2-3 0 16,1-5 0 0,-3 0 0-16,1-3 0 15,-2-15 0-15,-2-2 0 16,-4-6 0-16,-1 0 0 0,-6-5 0 16,-3-2 0-16,-3-2 0 15,-2-1 0-15,0 0 0 16,-5 3 0-16,-5 1 0 15,-6 11 0-15,3 3 0 16,-6 6 0-16,6 4 0 16,-5 1 0-16,-1 4 0 15,-4 1 0-15,-4 2 0 16,3 0 0-16,-3 0 0 16,-2 0 0-16,0 5 0 0,1 8 0 0,1 1 0 15,0 0 0-15,2-2 0 16,3 1 0-16,2-4 0 15,6-3 0-15,4-2 0 16,2-4 0-16,4 0 0 16,2 0 0-16,-3 0 0 15,3-7 0 1,-2-8 0-16,0-5 0 16,-3-6 0-16,-5-6 0 15,6-4 0-15,-3 0 0 16,-3 0 0-16,6 4 0 15,2 7 0-15,-1 10 0 16,3 6 0-16,2 5 0 16,0 2 0-16,0 2 0 0,0 0 0 15,0 0 0-15,0 0 0 16,0 12 0-16,0 5 0 0,0 5 0 16,0 2 0-16,-7 2 0 15,-2-1 0-15,-4 1 0 16,-3-4 0-16,1 1 0 15,-5-5 0-15,-5-3 0 0,0-4 0 16,-1-1 0-16,-1-5 0 16,3-2 0-16,-1-3 0 15,5 0 0-15,2 0 0 16,10-3 0-16,8-6 0 16,8-15-233-16,26 2-705 31,3-2-494-31</inkml:trace>
  <inkml:trace contextRef="#ctx0" brushRef="#br0" timeOffset="21523.43">6018 3724 1267 0,'0'0'1371'15,"0"0"-821"-15,0 0-198 0,0 0 204 16,0 0-556-16,0 0 0 15,0 0 0-15,2 6 0 16,-2-5 0-16,0 2 0 16,2-2 0-16,-2-1 0 0,0 0 0 15,0 0 0-15,16 0 0 16,-5 0 0-16,3-15-964 0</inkml:trace>
  <inkml:trace contextRef="#ctx0" brushRef="#br0" timeOffset="23477.95">17587 5007 791 0,'0'0'969'0,"0"0"-330"16,0 0-249-16,0 0-16 15,0 0-22-15,0 0-76 16,0-42-75-16,0 42-97 16,0 0-104-16,0 0 0 0,0 6 0 15,0 11 0-15,0 3 0 16,8 6 0-16,-6-1 0 15,-2-1 0-15,0-3 0 16,0 0 0-16,-12-5 0 0,-3-2 0 16,-1-3 0-16,-1-6 0 31,-6-1 0-31,7-4 0 0,-1 0 0 16,-4 0 0-16,4-12 0 15,1-6 0-15,-4-6 0 16,0-5 0-1,4 4 0-15,1 4 0 0,3 2 0 16,8 5 0-16,2 8 0 16,0 2 0-16,2 1 0 0,0 3 0 15,0 0 0-15,0 0 0 16,0 0 0-16,0 8 0 16,0 4 0-16,0 5 0 15,0-1 0-15,-5 4 0 16,-9-1 0-16,-3-2 0 15,-3-1 0-15,-7 0 0 0,-11-2 0 16,3-2 0-16,-7-2 0 16,-1-3 0-16,3-4 0 15,9-3 0-15,4 0 0 16,9 0 0-16,5-10 0 16,2-5 0-16,1-6 0 0,6-1 0 31,2 0 0-31,0-2 0 0,0 6 0 15,2 2 0-15,0 6 0 16,0 1 0-16,6 6 0 16,8 1 0-16,1 2 0 15,1 0 0-15,4 0 0 16,-4 0 0-16,-3 12 0 16,-2 2 0-16,2 6 0 0,-2 0 0 15,-1 3 0-15,-6 2 0 16,-4 1 0-16,0-2 0 15,0 0 0-15,0 1 0 16,-14-1 0-16,1-2 0 16,-3-3 0-16,1 2 0 15,-10-1 0 1,7-3 0-16,-8-2 0 16,6-3 0-16,-5-4 0 15,-2-4 0-15,6-4 0 16,-2 0 0-16,7 0 0 15,1 0 0-15,1 0 0 16,3-7 0-16,11 4-57 0,0-2-556 16,0 2-299-16</inkml:trace>
  <inkml:trace contextRef="#ctx0" brushRef="#br0" timeOffset="24710.16">22235 5027 1287 0,'0'0'855'0,"0"0"-360"15,0 0-258-15,0 0 56 16,0 0-34-16,0 0-52 16,0 0-72-16,-42-58-25 15,42 44-38-15,9 1-56 16,9 3-2-16,2 3-14 16,4 3 0-16,3 1-1 0,-7 3 1 15,1 0 0-15,-11 7-6 16,-1 9-1-16,-9 4 6 15,0 4 0-15,-13 4 1 16,-18 2 24-16,-16 0-1 16,-9 1-1-16,-7-6-4 15,3-4-18 1,10-1 0-16,7-8 0 16,14-9 1-16,7-3 18 15,15 0 6-15,-2-12-25 0,7-14 0 16,-5-8 0-16,5-10 0 15,0-5 0-15,0 0 0 16,2 5 0-16,-2 6 0 16,-4 12 0-16,2 8 0 0,2 7 0 15,2 10 0-15,-2 1 0 16,-5 0 0-16,3 0 0 16,-10 13 0-16,-1 9 0 15,-10 6 0-15,3 6 0 16,-3-3 0-16,-4 3 0 15,5-2 0-15,4 0 0 0,-7 1 0 16,7-1 0-16,-4-1 0 16,-3 1 0-16,0-2 0 15,-2 0 0-15,-2-2 0 16,0-5 0-16,-5-5 0 16,5-5 0-16,2-2 0 15,2-7 0 1,7 0 0-16,0-4 0 15,9 0 0-15,6-4-296 16,5-12-555-16,0-5-701 0</inkml:trace>
  <inkml:trace contextRef="#ctx0" brushRef="#br0" timeOffset="24925.41">21464 4991 2342 0,'0'0'651'15,"0"0"-422"-15,0 0 23 16,0 0-23-16,0 0-146 16,0 0 16-16,0 0-5 15,42 64-47 1,-32-41-10-16,-4-2-37 16,-2 1-9-16,-4 4-133 15,0-6-341-15,-2-8-415 0</inkml:trace>
  <inkml:trace contextRef="#ctx0" brushRef="#br0" timeOffset="26025.58">20704 5499 669 0,'0'0'1779'0,"0"0"-1444"16,0 0-136-16,0 0 74 15,0 0 49-15,31-133-88 0,-20 96-116 16,1-3 49-16,-4-2-167 16,6-4 0-16,6-2 0 15,-2-1 0-15,-3 2 0 16,3 1 0-16,3 8 0 16,-4 6 0-16,-3 7 0 31,-1 12 0-31,0 2 0 0,1 10 0 15,-4 1 0-15,11 0 0 16,-3 0 0-16,-3 9 0 16,10 7 0-16,-8 3 0 15,1 3 0-15,-5 2 0 16,-3 0 0-16,-6 0 0 16,-4 0 0-16,0 1 0 0,-16-4 0 15,-13 1 0-15,-11 0 0 16,-6 2 0-16,-10 0 0 0,-4 2 0 15,0-1 0-15,-5-3 0 16,9-2 0-16,9-6 0 16,5-5 0-16,13-4 0 31,4-5 0-31,8 0 0 0,5-7 0 16,4-10 0-16,-1-7 0 15,4-7 0-15,5 1 0 16,0 0 0-16,0 2 0 15,0 2 0-15,14 6 0 16,1 4 0-16,3 6 0 16,-3 4 0-16,3 6 0 0,1 0 0 15,-9 0 0-15,-1 4 0 16,-5 8 0-16,-4 4 0 16,0 0 0-16,0 0 0 15,-19 3 0-15,-8 2 0 16,-6-3 0-16,-5 1 0 15,-1-7 0-15,8-4 0 0,4-5 0 16,8-3 0-16,3 0 0 16,3-14 0-16,1-9 0 15,8-4 0-15,-3-2 0 0,5-5 0 16,2 8 0-16,-2-1 0 16,2 5 0-16,-2 4 0 31,0 2 0-31,-8 6 0 0,8 1 0 15,-7 4 0-15,3 1 0 16,-6 2 0-16,-1-1 0 16,-2 3 0-16,-3 0 0 15,-5 0 0-15,2 0 0 16,-4 5 0-16,-2 4 0 16,7 3 0-16,-1-3 0 0,6 1 0 15,2 0 0-15,4-2 0 16,0 1 0-16,7 0 0 15,-2-1 0-15,4 0 0 16,0 4 0-16,0 0 0 16,0 2 0-16,4 2 0 15,7-2 0 1,3 0 0-16,-4-5 0 16,3 0 0-16,6-2 0 15,-9-3 0-15,9-4 0 16,-1 0 0-16,-3 0 0 0,3 0 0 15,4 0 0-15,-4-7 0 16,-2-1 0-16,1-4 0 16,-1 0 0-16,4 0 0 15,-4 0 0-15,3 2 0 0,6 0 0 16,8-4-309-16,2 2-446 16,-14 0-438-16</inkml:trace>
  <inkml:trace contextRef="#ctx0" brushRef="#br0" timeOffset="26309.89">20571 4796 1670 0,'0'0'709'0,"0"0"-220"31,0 0-123-31,0 0 94 0,0 0-217 15,0 0-84-15,0 0-159 16,0-16 0-16,0 32 0 16,0 9 0-16,4 0 0 0,-4 6 0 15,4-1 0-15,3-2 0 16,-3-6 0-16,-2-4 0 16,6-5-12-16,-4-4-209 15,7-9-246-15,-5 0-107 0,6 0-356 0</inkml:trace>
  <inkml:trace contextRef="#ctx0" brushRef="#br0" timeOffset="26510.21">20762 4654 1877 0,'0'0'820'16,"0"0"-364"-16,0 0-159 15,0 0 42-15,0 0-129 16,0 0-113-16,0 0-97 16,0-9 0-16,0 9-20 0,-9 0-137 15,-20 0-173-15,7 0-285 16,-9 0-317-16</inkml:trace>
  <inkml:trace contextRef="#ctx0" brushRef="#br0" timeOffset="26725.38">20247 4730 1691 0,'0'0'759'15,"0"0"-414"-15,0 0 111 16,0 0-164-16,0 0-75 16,-141 8-67-16,122-4-94 31,-4-3-37-31,15 2-19 0,-2-3-24 15,10 3-135-15,0-3-202 16,0 0-499-16,5 0-1168 0</inkml:trace>
  <inkml:trace contextRef="#ctx0" brushRef="#br0" timeOffset="27525.88">17684 5724 2051 0,'0'0'810'15,"0"0"-435"-15,0 0-23 16,0 0-43-16,0 0-110 15,0 0-199-15,0 0 0 16,-118-5 0-16,89 5 0 16,4 2 0-16,-2 1 0 0,9 2 0 15,-4-1 0-15,4-4-191 16,5 0-414-16,-1 0-314 0</inkml:trace>
  <inkml:trace contextRef="#ctx0" brushRef="#br0" timeOffset="27779.03">17311 4692 1930 0,'0'0'672'0,"0"0"-454"16,0 0-30-16,0 0-50 15,0 0-54-15,0 0-69 16,0 0-15-16,-133 44-71 0,97-28-235 16,5-4-556-16</inkml:trace>
  <inkml:trace contextRef="#ctx0" brushRef="#br0" timeOffset="29379.15">16636 5194 1175 0,'0'0'684'16,"0"0"-301"-16,0 0-10 15,0 0-39-15,0 0-71 16,0 0-25-16,0 0-61 16,18-28-19-16,-18 25-10 0,0 2-38 15,2-2-57-15,-2 1-53 16,0 0 0-16,2-3 0 15,3 5 0-15,-3 0 0 16,0-3 0-16,0 1 0 16,-2 0 0-16,4 2 0 15,3-2 0 1,-4 2 0-16,1-2 0 16,3 2 0-16,-3 0 0 0,0 0 0 15,6 0 0 1,-8 0 0-16,7 0 0 0,-5 0 0 15,5 0 0-15,-5 0 0 16,1 0 0-16,0 2 0 16,-3 0 0-16,0-2 0 0,-2 2 0 15,2-2 0-15,-2 2 0 16,0 1 0-16,0 0 0 16,0 1 0-16,0 1 0 15,0 0 0-15,0 1 0 16,0 3 0-16,0-2 0 15,-2 3 0 1,-12 0 0-16,-3 5 0 16,-8-1 0-16,-4 2 0 15,-4-3 0-15,-5 4 0 16,3-5 0-16,-4-3 0 16,1 2 0-16,7-5 0 15,2-3 0-15,2 1 0 16,6-4 0-16,-2 0 0 0,5 0 0 15,3 0 0-15,-1 0 0 16,3 0 0-16,1 0 0 16,-1 0 0-16,7-4 0 15,-2-1 0-15,4-1 0 0,-5-1 0 16,7 2 0-16,2 1 0 16,-2-1 0-16,2 1 0 15,0-1 0-15,0 0 0 0,0-3 0 16,0 1 0-16,0-3 0 15,4 1 0-15,7-1 0 16,-1 3 0-16,-4 0 0 16,5 3 0-16,1 3 0 31,-6 1 0-31,-2 0 0 0,5 0 0 16,-7 0 0-16,6 0 0 15,-4 0 0-15,-4 0 0 16,0 1 0-16,0 6 0 15,0-2 0-15,0 4 0 16,0-2 0-16,-10 4 0 16,-5-1 0-16,-1-1 0 0,-10 2 0 15,-1 1 0-15,-2-5 0 16,-2 4 0-16,2-5 0 16,-2 0 0-16,-2 0 0 15,4-3 0-15,2 2 0 0,2-5 0 16,7 0 0-16,-2 0 0 15,2 0 0-15,5 0 0 16,-3 0 0-16,3-8 0 0,-1 2 0 16,1-2 0-16,5 0 0 15,-2-2 0-15,4 1 0 16,-1 2 0-16,5-4 0 16,-2 3 0-16,-2-2 0 31,2 0 0-31,4 1 0 0,-2-1 0 15,0-2 0-15,2 2 0 16,0-2 0-16,0 0 0 16,0 1 0-16,0-1 0 15,0 3 0-15,0-2 0 16,6-1 0-16,8 0 0 16,-1 1 0-16,1-1 0 0,1 1 0 15,8 1 0-15,-3 2 0 16,9 2 0-16,-3 0 0 15,5 4 0-15,-2 2 0 16,-2 0 0-16,0 0 0 0,-2 0-240 16,8 2-280-16,-6 2-216 31,-5 0-381-31</inkml:trace>
  <inkml:trace contextRef="#ctx0" brushRef="#br0" timeOffset="29694.94">16812 4798 1547 0,'0'0'795'16,"0"0"-464"-16,0 0-49 31,0 0-45-31,0 0-49 16,0 0-74-16,0 0-43 0,-110 11-19 0,86-8-50 16,2 1-2-16,2 1-21 0,5-2-96 31,-6 1-105-31,7 1-347 0,1-5-504 15</inkml:trace>
  <inkml:trace contextRef="#ctx0" brushRef="#br0" timeOffset="29926.54">16283 4821 1685 0,'0'0'1014'0,"0"0"-493"16,0 0-213-16,0 0-14 16,0 0-20-16,0 0-274 15,0 0 0 1,0 0 0-16,0 0 0 16,0 0 0-16,0 0-128 15,0 2-372-15,2-1-371 0</inkml:trace>
  <inkml:trace contextRef="#ctx0" brushRef="#br0" timeOffset="94945.4">15296 5003 1397 0,'0'0'758'15,"0"0"-188"-15,0 0-89 16,0 0-132-16,-18-114-27 16,14 85-103-16,-1 5-219 15,3 2 0-15,2 6 0 0,0 6 0 16,0 6 0-16,0 2 0 16,0 2 0-16,0 0 0 15,0 10 0-15,11 12 0 0,5 10 0 16,-1 6 0-16,1 5 0 15,-3-3 0-15,3 0 0 32,-5-4 0-32,-2-4 0 15,-2-6 0-15,-5-3 0 16,0-6 0-16,3-5 0 16,-5-3 0-16,0-5 0 0,0-3 0 15,0-1 0-15,0 0 0 16,0 0 0-16,0-12 0 15,-11-4-620-15,-1-2-702 0</inkml:trace>
  <inkml:trace contextRef="#ctx0" brushRef="#br0" timeOffset="96023.36">15089 4983 2089 0,'0'0'788'15,"0"0"-414"-15,0 0-45 16,0 0-110-16,0 0-123 16,0 0-95-16,0 0 14 15,-25 51-3-15,16-26-12 16,1-1 18 0,-4 0-10-16,-5-4-1 15,-4-2 14-15,6-6-21 16,-5-3 12-16,4-8 9 15,1-1 11-15,1 0 22 0,3-5-54 16,0-14 0-16,-3-3 0 16,8-4 0-16,-3-3 0 15,3 2 0-15,-2 5 0 0,8 8 0 16,0 4 0-16,0 8 0 16,0-1 0-16,0 3 0 15,0 0 0-15,0 0 0 16,0 5 0-16,0 1 0 15,-2 3 0-15,-7 3 0 16,1-3 0 0,-6 5 0-16,-9-2 0 15,2 2 0-15,-8 0 0 16,-5-5 0-16,1 3 0 16,-6-5 0-16,8-3 0 15,-2-2 0-15,6-2 0 16,8 0 0-16,0 0 0 15,11 0 0-15,-2-4 0 0,4-5 0 16,-1-6 0-16,5-1 0 16,0 0 0-16,2-2 0 15,0-1 0-15,0 2 0 0,4 2 0 16,12 0 0-16,-1 3 0 16,8 1 0-16,-4 6 0 15,4 1 0-15,-3 4 0 16,1 0 0-16,-6 0 0 0,-7 0 0 15,2 1 0-15,-8 7 0 16,-2 1 0-16,0 3 0 16,0 0 0-16,0 0 0 15,-14 1 0-15,-1 2 0 32,-14-1 0-32,0-2 0 0,-2 0 0 15,-7-2 0-15,4 0 0 16,-2 1 0-16,3-4 0 15,6 1 0-15,-2-2 0 16,10-2 0-16,-2 0 0 16,5-4 0-16,3 3 0 15,5-3 0-15,-2 0 0 0,6 0 0 16,-3 0 0-16,5 0 0 16,2 0 0-16,0 0 0 15,0 0 0-15,0 0 0 16,0-9 0-16,0-2 0 0,-2-1 0 15,2-5 0 1,-2-1 0-16,0-5 0 0,-3 2 0 16,0-4 0-16,3-4 0 0,-2 2 0 15,-3 2 0-15,5-1 0 16,-2 5 0-16,-1 3 0 16,3 4 0-16,2 5 0 15,0 0 0-15,0 6 0 31,0-2 0-31,0 3 0 0,0 2 0 16,0-2 0-16,0 2 0 16,0 0 0-16,0 0 0 15,0 0 0-15,13-2 0 16,14-2-606-16,2-1-739 0</inkml:trace>
  <inkml:trace contextRef="#ctx0" brushRef="#br0" timeOffset="96244.53">15006 4646 2183 0,'0'0'740'0,"0"0"-421"15,0 0 12-15,0 0-113 16,0 0-101-16,0 0-53 0,0 0-55 15,-9 0-9-15,1 0-72 16,-6 0-195-16,-10 0-257 16,-3-4-278-16,9 0-821 0</inkml:trace>
  <inkml:trace contextRef="#ctx0" brushRef="#br0" timeOffset="96392">14730 4684 1491 0,'0'0'732'0,"0"0"-154"15,0 0-91-15,0 0-196 16,0 0-93-16,0 0-132 0,0 0-66 16,-107 4-3-16,80 4-198 15,11-1-264-15,-3-2-373 0</inkml:trace>
  <inkml:trace contextRef="#ctx0" brushRef="#br0" timeOffset="96976.5">13986 4788 1527 0,'0'0'746'16,"0"0"-237"-16,0 0-142 15,0 0-24-15,0 0-81 16,-19-104-56-16,17 91-70 16,2 4-136-16,0 6 0 15,0 0 0-15,0 3 0 16,0 0 0 0,0 0 0-16,0 10 0 15,0 10 0-15,0 4 0 16,0 6 0-16,2 5 0 15,-2 0 0-15,0 1 0 16,0 0 0-16,0 0 0 16,0 3 0-16,0-3 0 15,0-2 0-15,0 0 0 0,5-3 0 16,-3 1 0-16,2-6 0 0,-1 1 0 16,2-5 0-16,-3-4 0 15,-2-4 0-15,0-2 0 16,0-1 0-16,-2-4 0 15,-12-1 0-15,-8-2 0 16,-3 0 0-16,-6-4 0 0,2 0 0 16,-4 0 0-16,2-11 0 15,2-10 0-15,4-5 0 16,7-2 0-16,7 1 0 16,9-2 0-16,2 0 0 15,0 0 0-15,15 0 0 31,14-2 0-31,4 4 0 0,19-12 0 16,-7 8-315-16,-12 2-1487 0</inkml:trace>
  <inkml:trace contextRef="#ctx0" brushRef="#br0" timeOffset="97345.39">13205 4746 160 0,'0'0'2506'0,"0"0"-1891"16,0 0-393-16,0 0 85 15,0 0-21-15,0 0-286 0,0 0 0 16,2 59 0-16,9-22 0 16,-1 3 0-16,-2-1 0 15,-6-7 0-15,5-6 0 16,-7-8 0-16,0-7 0 15,0-4-41-15,0-7-148 0,-13-2-181 16,-3-12-486-16</inkml:trace>
  <inkml:trace contextRef="#ctx0" brushRef="#br0" timeOffset="98377">13006 4610 1549 0,'0'0'822'0,"0"0"-346"16,0 0-98-16,0 0 80 16,0 0-228-16,0 0-47 15,0 0-183-15,-2-14 0 16,0 24 0-16,-2 8 0 16,-3 6 0-16,3 4 0 15,-3 1 0-15,0 0 0 0,-2 3 0 16,-4-2 0-16,-3 2 0 15,1-4 0-15,-5 0 0 16,-5-1 0-16,-4-6 0 16,-4 2 0-16,-9-5 0 15,-8-3 0-15,-1 2 0 16,-14-5 0 0,-6 2 0-16,-9-2 0 15,-12 0 0-15,3 0 0 16,-7-1 0-16,9-2 0 15,16-4 0-15,13-2 0 0,18-3 0 16,22 0 0-16,5 0 0 16,13-3 0-16,0 0 0 15,0-3 0-15,2 4 0 16,11-1 0-16,8 3 0 0,1 0 0 16,7 0 0-16,5 5 0 15,-1 9 0-15,-4 4 0 16,-2 0 0-16,-8 2 0 15,-3 0 0-15,-3 3 0 16,-8-3 0 0,-5 2 0-16,0-4 0 15,-11 1 0-15,-12-3 0 16,-6-2 0-16,-11-2 0 16,3-4 0-16,-8-1 0 15,-2-5 0-15,9-2 0 16,0 0 0-16,7-2 0 15,2-13 0-15,4-2 0 0,8-4 0 16,3 1 0-16,3 1 0 16,9 4 0-16,2 6 0 15,0 4 0-15,0 3 0 16,0 2 0-16,0 0 0 0,0 0 0 16,2 2 0-16,5 8 0 15,-5 4 0-15,0 0 0 0,-2 4 0 16,0 1 0-16,-4-1 0 15,-16 2 0-15,-9-2 0 16,0 0 0-16,-4-4 0 16,-4-2 0-16,6-3 0 15,10-6 0-15,0-3 0 32,8 0 0-32,6 0 0 0,-2 0 0 15,5-8 0-15,0-8 0 16,-1-2 0-16,3-2 0 15,2-6 0-15,0-2 0 16,0-2 0-16,0-6 0 16,0-1 0-16,7-3 0 15,-1 0 0-15,-2 0 0 0,3 1 0 16,-3 7 0-16,-4 3 0 16,8 9 0-16,-6 2 0 15,0 6 0-15,0 3 0 16,-2 4 0-16,2 1 0 0,-2 2 0 15,0-1 0-15,0 3 0 16,0 0 0 0,0 0 0-16,0 0 0 15,0 0 0-15,7 0-354 16,-1 0-838-16</inkml:trace>
  <inkml:trace contextRef="#ctx0" brushRef="#br0" timeOffset="98724.17">12389 4798 1217 0,'0'0'1218'16,"0"0"-575"-16,0 0-152 16,0 0-149-16,0 0-157 0,-6-102-185 15,-5 80 0-15,-5 4 0 32,3 4 0-32,3 6 0 0,-1 6 0 15,9 2 0 1,-4 0 0-16,-4 10 0 0,4 12 0 15,-3 6 0-15,-5 4 0 16,-7 8-225-16,-2-6-473 16,3-8-580-16</inkml:trace>
  <inkml:trace contextRef="#ctx0" brushRef="#br0" timeOffset="98961.45">11905 4792 1692 0,'0'0'1428'0,"0"0"-1079"16,0 0 24-16,0 0-119 16,0 0-254-16,0 0 0 15,0 0 0-15,0-5 0 16,0 14 0-16,0 4 0 0,0-1-39 15,-8-2-609-15,-13-5-857 0</inkml:trace>
  <inkml:trace contextRef="#ctx0" brushRef="#br0" timeOffset="99461.5">11161 5046 2000 0,'0'0'668'0,"0"0"-472"16,0 0 142-16,0 0-7 15,0 0-162-15,0 0-106 16,0 0 24 0,51 41 5-16,-33-19-1 15,-5 0-30-15,-1 0-61 16,-6 0 0-16,-1 2 0 15,-5 1 0-15,0-2 0 16,-7 1 0-16,-15-2 0 16,-12 2 0-16,-3-4 0 0,-13 1 0 15,0-5 0-15,-2 0 0 16,-2-6 0-16,12-1 0 16,4-6 0-16,4-3 0 0,13 0 0 15,-2 0 0-15,9-12 0 16,8-6 0-16,-3-4 0 15,9-4 0-15,0-3 0 16,0-1 0 0,0 2 0-16,11 5 0 15,5 0 0-15,1 6 0 16,4 0 0-16,-1 5 0 16,2 2 0-16,-2 3 0 15,-2 2 0-15,-3-1 0 16,-1 4 0-16,-1-2 0 15,-2 0 0-15,1-6-210 0,-1 0-621 16,-5-4-688-16</inkml:trace>
  <inkml:trace contextRef="#ctx0" brushRef="#br0" timeOffset="99776.98">11103 4787 563 0,'0'0'1861'0,"0"0"-1175"0,0 0-351 32,0 0-6-32,0 0-7 0,0 0-322 15,0 0 0-15,-127 20 0 16,103-15 0-16,1-1 0 15,8 1 0-15,3-3 0 16,10-2 0-16,2 1 0 16,0-1 0-16,0 0 0 15,0 0 0-15,0 0 0 0,2 0 0 16,12 0-632-16,-1-5-900 0</inkml:trace>
  <inkml:trace contextRef="#ctx0" brushRef="#br0" timeOffset="101324.8">10202 5039 742 0,'0'0'1546'0,"0"0"-934"0,0 0-245 0,0 0 14 16,0 0-137-16,0 0-97 15,0 0-90-15,-6-5-57 16,-5 5 0-16,-7 12 0 16,-5 1 0-16,4 7 0 15,-4 0 0-15,7 2 0 32,3 0 0-32,-1 1 0 0,10-4 0 15,2 2 0-15,2-3 0 16,0-4 0-16,0-3 0 15,14-1 0-15,3-3 0 16,6-6 0-16,1-1 0 16,3 0 0-16,0 0 0 15,-3 0 0-15,-2-6 0 0,3 1 0 16,-8-4 0-16,-3 4 0 0,-1-2 0 16,-11 5 0-16,4 0 0 15,-6 2 0-15,0 0 0 16,0 0 0-16,0 0 0 15,0 0 0-15,-12 0 0 32,-11 0 0-32,-12 11 0 15,-16 3 0-15,-9 0 0 16,-12 2 0-16,-5 0 0 0,-2-4 0 16,8-2 0-16,11-5 0 15,13-2 0-15,13-3 0 16,14 0 0-16,7-10 0 15,4-5 0-15,7-1 0 0,2 3 0 16,0 1 0-16,0 3 0 16,0 6 0-16,0 1 0 15,0 2 0-15,0 0 0 16,0 0 0-16,0 0 0 16,0 0 0-16,0 9 0 15,-4 1 0-15,-10 5 0 0,-4-3 0 16,-4 0 0-16,-5 0 0 15,-2-5 0-15,7 0 0 16,2-6 0-16,6-1 0 16,10 0 0-16,-2-3 0 0,-2-15 0 15,4-7 0-15,-3-2 0 32,5-2 0-32,2 5 0 0,0 4 0 15,0 8 0 1,0 6 0-16,0 6 0 0,0 0 0 15,0 0 0-15,0 4 0 16,0 13 0-16,0 6 0 16,-6 3 0-16,-8 2 0 15,-1-1 0-15,-10-1 0 0,-4-4 0 16,-2-5 0-16,-5-2 0 16,7-5 0-16,5-6 0 15,6-4 0-15,9 0 0 16,9-22-218-16,2-8-511 15,16-5-359-15</inkml:trace>
  <inkml:trace contextRef="#ctx0" brushRef="#br0" timeOffset="101524.48">9730 4823 1277 0,'0'0'1552'0,"0"0"-1036"15,0 0-205-15,0 0 129 0,0 0-440 16,0 0 0-16,0 0 0 16,7-7 0-16,-7 7 0 15,0 0 0-15,-23 0-48 16,1 0-715-16,-5 0-938 0</inkml:trace>
  <inkml:trace contextRef="#ctx0" brushRef="#br0" timeOffset="102578.6">8923 5111 561 0,'0'0'1951'15,"0"0"-1454"-15,0 0-220 32,0 0 72-32,0 0-111 0,0 0-104 15,0 0-97-15,6-19-31 16,1 40 7-16,-2 4-12 16,2 7 14-16,-5-1-9 15,-2-1 5-15,0 0-11 16,0-3 0-16,-12-3 0 15,-12-7 0-15,2-4 0 0,-7-7 0 16,2-5 0-16,2-1 0 16,6-1 0-16,-2-19 0 15,5-6 0-15,3-9 0 16,0-1 0-16,6-1 0 16,-2 2 0-16,7 7 0 0,0 10 0 15,2 6 0-15,0 3 0 16,0 9 0-16,0 0 0 0,0 0 0 15,0 0 0-15,0 0 0 16,0 5 0-16,0 7 0 16,0 4 0-16,0 2 0 15,0 2 0-15,-4 4 0 32,-6-2 0-32,-1 2 0 0,-4-1 0 15,-5-4 0-15,-3-1 0 16,-6-4 0-16,-4 1 0 15,-7-3 0-15,-5-4 0 16,-6-1 0-16,4 0 0 16,-7 0 0-16,6-4 0 15,-4 1 0-15,8 0 0 0,-1-4 0 16,5 1 0-16,7-1 0 16,2 3 0-16,2-1 0 15,2-2 0-15,4 0 0 16,3 0 0-16,3 0 0 15,5 0 0-15,3 0 0 16,3 0 0 0,-1 0 0-16,7 0 0 15,-4 0 0-15,2-6 0 0,-1-5 0 16,1 2 0-16,-3-3 0 16,5-5 0-16,0-1 0 15,0-3 0-15,0-6 0 16,0-3 0-16,0-1 0 15,0-5 0-15,0-2 0 0,0-3 0 16,0 4 0-16,0 2 0 16,0 9 0-16,-2 3 0 15,2 10 0-15,0 5 0 16,0 2 0-16,-2 3 0 16,2 3 0-16,0 0 0 15,0 0 0-15,0 0 0 0,0 3 0 16,11 23-24-16,11 1-717 15,3-4-590-15</inkml:trace>
  <inkml:trace contextRef="#ctx0" brushRef="#br0" timeOffset="102811.42">8541 5680 2119 0,'0'0'615'0,"0"0"-349"0,0 0 3 16,0 0-118-16,-137 17-95 16,103-17-56-16,5 0-24 15,9 0-105-15,7-10-241 16,9-6-703-16</inkml:trace>
  <inkml:trace contextRef="#ctx0" brushRef="#br0" timeOffset="103078.84">8834 4754 1920 0,'0'0'807'15,"0"0"-496"-15,0 0-60 16,0 0-53-16,0 0-108 16,0 0-68-16,0 0 1 15,-145 33-23-15,107-25-59 0,-16 4-184 16,12-3-364-16,-1-2-499 0</inkml:trace>
  <inkml:trace contextRef="#ctx0" brushRef="#br0" timeOffset="103578.9">7469 5199 1607 0,'0'0'643'0,"0"0"-417"16,0 0 58-16,0 0-24 15,0 0-109-15,0 0-50 32,0 0-18-32,-68 2 30 0,65-2 32 15,3 0-7 1,0-3-21-16,0-4-42 0,5 0-40 16,10-2-2-16,7 4-21 15,3 1-6-15,0 4 3 16,2 0-3-16,-6 0-6 15,-5 5 12-15,-1 9-11 0,-7 4 38 16,-6 4-39-16,-2 5 0 16,0 0 0-16,-16 6 0 15,-15-1 0-15,-9 2 0 16,-12-3 0-16,6-4 0 16,-3-5 0-16,1-4 0 15,13-6 0-15,4-6-59 0,6-6-166 16,8 0-366-16,8-15-501 0</inkml:trace>
  <inkml:trace contextRef="#ctx0" brushRef="#br0" timeOffset="104079.51">7311 4953 2316 0,'0'0'571'0,"0"0"-326"16,0 0 95-16,0 0-100 16,0 0-147-16,0 0-1 0,0 0-14 15,-103 20-17-15,77-5-1 16,8-3-60-16,0 8 0 16,3-6 0-16,4 5 0 15,1 1 0-15,10-1 0 16,0 0 0-16,0-1 0 15,10 0 0-15,7-2 0 16,-1 0 0 0,-1-4 0-16,-1 0 0 15,-3-4 0-15,-7 1 0 16,-4-4 0-16,0 1 0 16,0 1 0-16,-15 2 0 0,-14 1 0 15,-4 0 0-15,-14 2 0 16,-3-2 0-16,0-1 0 15,2-5 0-15,9-4 0 0,5 0 0 16,12-4 0-16,6-15 0 16,7-1 0-16,9-1 0 15,0-6 0-15,0 1 0 16,18-2 0-16,5 2 0 16,-2 2 0-16,8 6 0 15,-2 4 0-15,0 5 0 0,0 6-173 16,11 3-451-16,-9 0-169 15,-5 4-1075-15</inkml:trace>
  <inkml:trace contextRef="#ctx0" brushRef="#br0" timeOffset="104325.68">6975 5738 2169 0,'0'0'763'0,"0"0"-465"0,0 0 163 15,0 0-192-15,0 0-133 0,-141 41-136 16,103-31 0-16,5-3 0 16,0 2 0-1,6-1 0-15,-2-8-69 0,8 0-518 16,6 0-612-16</inkml:trace>
  <inkml:trace contextRef="#ctx0" brushRef="#br0" timeOffset="104744.81">6317 4918 1620 0,'0'0'581'16,"0"0"-105"-16,0 0 18 0,0 0-118 15,0 0-67-15,0 0-69 16,0 0-240-16,0-53 0 16,0 53 0-16,0 16 0 15,11 12 0-15,7 10 0 32,2 8 0-32,-5 4 0 0,4-1 0 15,-9-3 0-15,-1-7 0 16,-6-5 0-16,-1-7 0 15,-2-9 0-15,0-7-32 16,0-8-163-16,-16-3-109 16,-4-13-241-16,-2-9-436 0</inkml:trace>
  <inkml:trace contextRef="#ctx0" brushRef="#br0" timeOffset="105879.51">6080 4674 1360 0,'0'0'978'32,"0"0"-478"-32,0 0 23 0,0 0-226 15,0 0-135-15,0 0-82 16,0 0-66-16,0-29-13 16,0 50 23-16,0 7-1 15,0 7 13-15,0 0-3 16,-2 6-20-16,-9-4 16 15,-5 3-6-15,1-1-23 0,-7-3 0 16,-1-2 0-16,-4-5 0 16,1-3 0-16,2-5 0 15,-1-3 0-15,0-2 0 16,3-2 0-16,0-2 0 16,4-3 0-16,5-4 0 15,3-3 0-15,6-2 0 0,2 0 0 16,2 0 0-16,0 0 0 15,4 0 0-15,19 0 0 16,10-4 0-16,10 1 0 16,8-2 0-16,2 5 0 0,-1 0 0 15,-4 0 0-15,-7 0 0 32,-12 2 0-32,-7 6 0 0,-6 1 0 15,-10 4 0-15,-6-1 0 16,0 0 0-16,-6 4 0 15,-23 2 0-15,-16 3 0 16,-8 3 0-16,-9 1 0 16,-6 0 0-16,-1 1 0 15,5-2 0-15,3-2 0 0,10 2 0 16,7-2 0-16,4-3 0 16,9 4 0-16,4-3 0 15,4 0 0-15,5 2 0 16,5-1 0-16,7-2 0 15,0-1 0-15,6-1 0 16,0-3 0 0,0-5 0-16,12 0 0 15,5-4 0-15,6-5 0 16,4 0 0-16,2 0 0 16,2-9 0-16,2-12 0 15,-4-4 0-15,0-8 0 0,0-1 0 16,-8-4 0-16,-6 1 0 15,-9-4 0-15,-6 3 0 0,0 1 0 16,0 2 0-16,-13 3 0 16,-7 4 0-16,-5 3 0 15,-1 9 0-15,0 6 0 16,-6 4 0-16,3 6 0 16,-2 0 0-16,-4 0 0 15,-2 9 0-15,2 6 0 0,-3 4 0 16,0 0 0-16,0 4 0 15,2-5 0-15,3-2 0 16,6-4 0-16,8-3 0 16,5-5 0-16,7-1 0 15,3-3 0-15,4 0 0 32,0 0 0-32,0-12 0 0,0-8 0 15,0-5 0-15,0-5 0 16,0 2 0-16,0 2 0 15,0 5 0-15,0 6 0 16,0 5 0-16,0 8 0 16,0 0 0-16,0 2 0 0,0 0 0 15,0 0 0-15,0 2 0 0,0 10 0 16,0 8 0-16,-9 3 0 16,-7 4 0-16,-6 2 0 15,-5-4 0-15,-7 0 0 16,1-5 0-16,2-7 0 15,6-4 0-15,8-6 0 32,5-3 0-32,6 0 0 0,6-13 0 15,4-7-381-15,16-5-749 0</inkml:trace>
  <inkml:trace contextRef="#ctx0" brushRef="#br0" timeOffset="106148.12">6038 5541 2720 0,'0'0'570'16,"0"0"-331"-16,0 0 328 15,0 0-567-15,0 0 0 16,0 0 0-16,0 0 0 0,3 9 0 16,-3-9 0-1,0 0 0-15,0 0 0 0,0-12 0 32,0-4-579-32</inkml:trace>
  <inkml:trace contextRef="#ctx0" brushRef="#br1" timeOffset="113781.1">4634 5865 1209 0,'0'0'332'0,"0"0"-99"16,0 0 7-16,0 0 37 15,0 0-10 1,0 0-99-16,-9-2-81 15,16 2-53-15,10 8 50 16,17 10 27-16,4 5-31 0,6 2-20 16,6 8-4-16,-2-1 4 15,8 2 4-15,2 0-19 16,-2-3-9-16,4 0-2 16,-2-4-19-16,-2-2 6 0,7-3-10 15,-8-2-2-15,-2-4 1 16,-1-4-9-16,-6-5 6 15,-1-2 2-15,-1-5-8 16,-1 0 9-16,-1 0-3 16,1-10-6-16,1-4 8 15,-4 1-9-15,1-4 0 0,-8 3 0 16,-4 0 11-16,0 1-12 16,-2 1 1-16,-3 5 0 15,5 0 1-15,4 7-1 16,6 0-1-16,7 0 0 15,10 0 2-15,4 11 4 16,7 4 2 0,5-2-1-16,1 1 8 15,2 0-14-15,2-2 6 16,-4-2-6-16,-3-2 1 16,-4-1-1-16,-5-7 2 0,-8 0-1 15,2 0 17 1,-5-7-9-16,-3-9-1 0,-5-4-2 15,-7 0 0-15,-1-4 16 0,-3 0 1 16,0-1-7-16,0 2-4 16,0 3-11-16,8 3 7 15,1 5-2-15,4 5-6 16,10 5 0-16,6 2 2 16,9 0-2-16,7 0 10 15,-1 0-10 1,8 0 8-16,0 4 0 15,0-2-7-15,-4-2 4 16,0 0 3-16,-2 0 2 16,-5 0 4-16,-1-13-13 15,-4-1 8-15,-3-2-9 16,-1 0 3-16,-3-2-3 16,-2 1 1-16,-2-2 0 0,-5 3 2 15,-4 4-3-15,-2 1 0 16,-1 6-2-16,5 1-11 15,5 4 13-15,6 0 0 0,7 0 1 16,2 0 0-16,-3 2-1 16,4 5 0-16,1-2 0 15,0-1 6-15,1 1-6 0,1-2 0 16,4 1 1-16,-2-2 5 16,1-2-6-16,-3 0 0 15,4 0 0-15,-11 0 0 16,3-12 3-16,-9-4-3 15,-4-2 1-15,-6 0 4 32,-6-2-5-32,-9 2 0 0,-6 2 0 15,0 2 2-15,-6 7-2 16,2 2 0-16,4 3-6 16,6 2 6-16,9 0-9 15,12 0 4-15,4 4 4 16,9 4-4-16,1-2 5 15,1 2 6-15,4-1-6 0,-1-2 9 16,9 1-9-16,-1-2-1 16,3 1 0-16,0-4-3 15,4 1 4-15,-2-2 1 0,0 0 5 16,-3 0 1 0,-3-3-7-16,-6-10-1 0,-7-3 1 31,-6-1-5-31,-9-4 5 15,-6-2 1-15,-14 4 1 0,-4-1 6 16,-4 4-7-16,-10 4-1 16,-1 6 0-16,1 3-13 15,3 3 4-15,9 0-4 16,13 0 13-16,7 11-1 16,9 1 2-16,11 0-1 0,4 0 0 15,5-5-4-15,10 4 4 16,1-5 6-16,12-1-5 15,1 0 1-15,0-3-2 16,8 0 1-16,-8-2 0 16,2 0-1-16,-3 0 1 15,-8 0-1-15,-5 0 1 0,-3-9 4 16,-11-2-5-16,-10-4-1 16,-7 2 0-16,-12-3 1 15,-7 2 0-15,-12 2 6 16,-4 3-5-16,-4 7-1 0,-3 2 0 15,5 0-17 1,7 5 4 0,8 9 8-16,9 6 5 15,5-1 0-15,9 1 0 0,-1-1 6 16,3-3-5-16,2-2-2 16,8-2 1-16,-1-1 0 15,6 1 1-15,3-3 0 16,9-1 5-16,1 0 2 15,3-4-8-15,5-1 0 0,-5-3 0 16,0 0-1-16,-6 0 1 16,-2 0 0-16,-8-7 0 15,-11-1 0-15,-4-2 0 16,-4 0 1-16,-10 1-1 16,-11 2 0-16,-1 0 1 15,-10 4-1 1,-4 1-1-16,2 2 1 15,0 0-12-15,7 2 5 16,4 13-1-16,11 4 3 16,10 1 5-16,6 1 1 15,4-4 0-15,7-2 8 0,5-3-9 16,4-5 1 0,0 0 0-16,5-7 0 0,-6 0 8 15,4 0-9-15,-4 0 0 0,2-7 3 16,-4-7-3-16,-3 0 0 15,-1-4 0-15,0-1-8 16,1-4 8-16,-5-1-7 16,-5-4-5-16,-2-4 12 15,-2-9-7-15,-2-5-20 0,0-4 7 16,-5-4 17-16,-2-4-3 16,-3-2-16-16,2-4-5 15,-6 2 25-15,-6-3-13 16,-5 3 5-16,-7-2-1 15,-8 0 5-15,-12 0 5 16,-4-3-17 0,-2-2 5-16,-25-6-2 15,-8-1-12-15,-19-4 9 16,-8-3 4-16,-11 5 2 16,-10 2 5-16,-6 9-29 15,-5 4 13-15,-4 7 13 0,5 6 8 16,-4 1 2-1,-3 8 0-15,0 3-5 0,0 6 4 16,-3 7 1-16,3 11-1 16,2 10 1-16,1 4-17 0,11 8 17 15,6 20-1-15,1 5-2 16,6 6 2-16,4 0 1 16,-1-4-1-16,10-4 1 15,-4-4-5 1,-1-6 5-16,-4-6 1 15,3-4-1-15,-6-4 10 16,5-2-10-16,5-2 0 16,8 0 0-16,10-3 1 15,6 0 6-15,9 0-6 16,2 0 14-16,-2 0 6 16,-2 0-20-16,-10 0 7 0,-3 0-2 15,-5 12-6-15,-14 6 7 16,3 7-6-16,-9 0 5 15,5 3 11-15,-3-2-16 16,5-6 11-16,-3-3 0 0,7-8-11 16,-2-5 20-1,0-4-12-15,-5 0 12 0,7-1 6 16,-4-13-6-16,-4-5 1 16,6-3 4-16,-2 0-14 0,-3-2 7 15,7 4-13-15,3 4 0 16,8 8-4-16,7 4-2 15,7 4-2-15,4 0-5 32,2 4-8-32,-4 10 15 0,-5 1 0 15,-2-2 0-15,-11-3 12 16,0-1-12-16,-9-7 7 16,-7-2 2-16,3 0-8 15,-5 0 13-15,5-11-13 16,-5-1 5-16,7 1-3 15,0-4 3-15,-6 4-6 0,6 0 0 16,-2 2-3-16,-3 6 1 16,9 3 2-16,6 0-1 15,-2 3-5-15,6 14 3 16,-6 0 2-16,-4 4 1 16,-4-3 0-16,-9 1 5 15,-5-6-4 1,-3-3 0-16,-8 0 15 15,-2-4-15-15,-5-1 7 16,10-2-1-16,-2-3-6 0,5 0 11 16,1 0-3-16,7 0-2 15,2 0 3-15,2 0-10 16,9 0-1-16,2 11-5 16,7-2 4-16,-2 5 2 0,4 0-1 15,-7 2 1-15,4 2 0 16,-8-1 1-16,-8 1-1 15,2-3 0-15,-7 2 6 16,-5-5-6-16,0 0 0 16,-7-4 1-16,6-3 9 15,-4-2-10-15,4-3 1 0,-2 0 0 16,6 0-1-16,-3-11 12 16,1-4-6-16,-2-1-4 15,4-3 9-15,3 6-11 16,10 5-5-16,10 1 4 15,9 7-10-15,12 0 11 16,7 0-2 0,8 0-8-16,8 0 9 15,-5 3-5-15,-1 2 6 16,-7 2 0-16,-6-4 0 16,-8 1 5-16,-12 1-3 0,-4-4-1 15,-7-1 13 1,3 0-13-16,-5 0-2 0,-5 0 1 15,-1-8 0-15,-5-4 1 0,-12-4-1 16,3 1 8-16,-6-3-7 16,-3 0-1-16,2 5 1 15,4 8-1-15,10 2 0 16,13 3 0-16,9 0-2 16,7 12-4-16,4 2 6 15,9 2-7 1,2 0 6-16,-2-2 1 15,0 1-2-15,7-5 2 16,-7-2 1-16,0-2 1 16,-5-2 6-16,5-4-8 15,-6 0-1-15,-1 0 1 16,-1 0 0-16,-6 0 0 16,-6-8 0-16,-4-4 2 0,-10-3 5 15,-6 0-7-15,-5-3-1 16,-1 1 1-16,-6 3-3 15,8 2 3-15,-3 4 0 0,3 3 0 16,1 5-1 0,7 0 1-16,3 0-1 0,4 0 1 15,2 5 0-15,-3 2 3 16,-5 1-3-16,-9-3 1 0,0 0 0 16,-10-1-1-16,1-4 1 15,-3 0-1-15,5 0 0 16,4 0 0-16,7-4-1 15,9-6 1-15,6-1 0 32,8 2 1-32,9-2-1 0,9 3 4 15,8 4-3-15,4 2-1 16,5 2 0-16,-2 0-15 16,-1 14 14-16,-6 10-8 15,-4 9 9-15,-15 4-1 16,-5 5 1-16,-16 7 0 15,-11 1 1-15,-12 4-1 0,-6-2 7 16,-7-2-7-16,7-2 0 16,2-5 1-16,9-5-1 15,9-6 1-15,11-8 0 0,18-6-1 16,13-6 7-16,14-7-6 16,8-2-1-16,5-3 10 31,0 0-9-31,0 0-1 15,0 2 0-15,0 4-12 0,-2 6-2 16,-5 8 5-16,-1 12 8 16,-9 10 0-16,-6 14 1 15,-12 13 0-15,-7 9 1 16,-13 23 0-16,1-9 8 16,1 3-9-16,-1 1 9 0,15-13 3 15,-2 11-3-15,14-4 21 16,12 1 4-16,15-5 11 15,0-5 17-15,15-10-30 16,16-8-32-16,3-15 0 16,4-12 0-16,-5-14 0 15,3-10 0-15,-7-8 0 0,-2-4 0 16,2-31 0-16,-10-9-536 16,-3-11-432-16</inkml:trace>
  <inkml:trace contextRef="#ctx0" brushRef="#br1" timeOffset="117798.2">4589 3607 1249 0,'0'0'226'0,"0"0"-70"0,0 0 70 16,0 0-23-1,0 0-20-15,21 118-17 0,-4-84-10 16,5 3-25-16,7 4-6 16,7-4-32-16,5 1-54 0,5-4 16 15,6-4 15-15,6-4-23 16,6-5-13-16,1-6 2 16,3-5 5-16,-3-3-16 15,-3-7-19 1,-4 0 9-16,-4 0-3 15,-2-10-4-15,-4-7 3 16,-1 2-11-16,3-5 0 16,-4 6 0-16,-1-3-1 15,-1 1 1-15,4 2 0 16,-2 3 0-16,3 4-1 16,2 5 1-16,5 2-6 0,6 0 5 15,6 0 0-15,3 2 1 16,0 5 1-16,3 4 6 15,-5-1 5-15,0 1-10 16,-5-4 11-16,2-3 3 16,-9-1-15-16,-4-3 11 0,-3 0 1 15,-6 0-1-15,-3 0 2 16,-4-11-14-16,3-1 2 16,0-2 5-16,3 0-7 0,-1 0 9 15,1 4-9-15,1 0 0 16,5 3 0-16,5 6-8 15,5-1 8-15,9 2 8 32,1 0-7-32,6 0 8 0,-1 0-1 15,4 0-7-15,-2 10 7 16,-1 0-7-16,-3 2-1 16,-1 0 0-16,1-2-1 15,-5-1 1-15,0-2 2 16,-1-1-1-16,-1-4 13 15,-1 1-14-15,-1-3 0 0,-3 0 0 16,-6 0-1-16,-7-3 1 16,-7-5 0-16,-9 1 1 15,-4 0 4-15,0 0-5 16,2-2 0-16,6 6-6 16,7 0-12-16,10 3 4 0,8 0 5 31,4 0 9-31,7 3 0 0,1 6 0 15,4-1 0-15,0 1 0 16,-3-2 0-16,-1 1 0 16,-1-3 1-16,-2-4-1 15,-7 1 7-15,3-2-7 16,-5 0 0-16,-6 0 1 16,-7 0-1-16,-5-2 5 0,-4-1-5 15,-5-6 0-15,1-1 7 16,0-3-7-16,-3-2 0 15,-4-2 0-15,-4 2-2 16,4-3-7-16,2 4-7 16,7 2 10-16,7 2 5 15,3 2-23-15,12 3 23 0,2 3-5 16,12-1-2-16,-1 3 8 16,2 0 0-16,-1 0 1 15,-3 0 0-15,-4 0-1 16,-1 0 0-16,-4 0 0 15,5 0-1-15,-3 3 1 0,-4-1 0 32,-2 1 0-32,-2-3 0 15,-8 0 0-15,-3 0 0 0,-5 0 0 16,-3-3 0-16,-1-2 0 16,2-1 0-16,2-2 1 15,2-2-1-15,-3-1 1 16,6 0-1-16,1-3 0 15,-1-1-6-15,10 1 4 0,5 0-17 16,4 3-8-16,8 3 21 16,8 1-1-16,-2 7-1 15,4 0 7-15,0 0-4 16,-1 0 5-16,-6 3 1 16,-11 1 5-16,-6 1-5 15,-12-1-1 1,-7 3 0-16,-4-2 0 15,-2 3-1-15,5 0 1 16,-1 2 0-16,7 1 0 16,3-3 4-16,11 0-4 15,2-3 0-15,0 0 0 16,-1-3 1-16,6-2 5 16,-10 0-5-16,5 0 0 0,5 0 7 15,-3-4-8-15,0 1 0 0,7 1 0 16,-3 2-5-16,6 0 4 15,-3 0 1-15,-5 0 0 16,3 0 0-16,-7 2-1 16,-7 5 1-16,3-3-1 15,-8 0-4-15,-4 2 5 16,-1 2 1-16,-3 0-1 0,-3 1-1 16,6 2-8-16,-1-2 9 15,2 3 0-15,-1-7 0 16,-6-1 2-16,1-2-2 15,-7-2 1-15,-5 2-1 32,0-2-1-32,-1 0 0 0,-1 0-17 15,7 1 0-15,2 2 17 16,11 3-11-16,12 0 0 16,6 3 5-16,11 2-4 15,12-1 11-15,4 3 0 16,0-4 2-16,0-1-2 15,-2-2 0-15,-1-3 1 0,-8-3-1 16,0 0 1-16,-12 0 0 0,2-3-1 16,-6-5 1-16,-3 0-1 15,-1 1 1-15,-2 2-1 16,-1-3 0-16,3 0-1 16,7-6 1-16,1-4 0 31,1-7 0-31,-1-1 10 0,7-9-10 15,-1-4 0-15,1 4 4 16,3-4-4-16,-1 7 0 16,6 4-1-16,-4 6 1 15,-2 6 0-15,-1 6 0 16,-1 4 0-16,-2 4-1 16,-9 2-6-16,-2 0 7 0,-6 0 0 15,-3 5 0-15,-5 8-2 16,6 3 2-16,-4 1-1 15,1-2 1-15,-3 2-3 16,6-3 3-16,-4-2 0 0,-1-5 0 16,11-1 6-1,0-2-6-15,1-4 0 0,13 0-1 16,1 0 2-16,5-10-1 16,6-8 0-16,5-6 1 0,2-6 11 15,9-6-12-15,-2-8 1 16,-5-5 8-16,-8-4-9 15,-11-3 12-15,-15-4-7 32,-16-3-4-32,-22-2 9 0,-19-4-9 15,-2-1 5-15,-42-1-6 16,-39-9 3-16,-46-8-11 16,-43-4 8-16,-28 4-7 15,-5 5 5-15,4 9-7 16,9 6-28-16,3-3 2 15,-8 4-7-15,4 2 33 0,-4 7-3 16,10 8-16-16,11 10 19 16,18 12-1-16,33 10 10 15,29 10 0-15,32 8-5 16,6 0 5-16,-9 14 0 16,-9 12 1-16,-9 9-1 15,-7 2 0 1,3-2 0-16,-26-1 0 15,-28-10 0-15,-29-12 12 16,1-9-11-16,10-3 0 0,17-7 14 16,18-15-9-16,-1-7 9 15,-6-12 6-15,-12-12-7 16,-11-15-2-16,-9-5-3 16,0 6-8-16,2 13 14 0,31 20-14 15,34 17 6 1,36 13 9-16,14 4-4 0,-6 0 0 15,0 4-3-15,-6 13-7 16,0 3 6-16,-5-1-8 16,-11 4 0-16,-31-4 6 15,-27-3-5-15,-39 0 10 0,-14-5 13 16,4-4-11-16,15 2 6 16,28-8-10-16,4-1 9 15,3 0-6-15,5 0-12 16,3 0 18-16,-2 0 8 15,9 0-16-15,16 2 2 16,15 8-12 0,20 1-1-16,9 5 1 15,-4 3-7-15,-1 8 7 16,5 1 1-16,15-6-1 16,14-2 5-16,10-6-4 0,1-4-1 15,-5-6 10-15,-3-4 10 16,-8 0 35-16,-6-2-7 15,-14-14-16-15,2-4-1 0,-11 0-1 16,-11-4 2-16,-9 0-13 16,-19-10-17-16,-27-4 14 15,-27-2 2-15,-9 7-12 16,29 18-1-16,31 15-5 16,38 0-1-16,9 8 0 31,-6 11-10-31,-12 9 10 0,2 5 0 15,3 3-4-15,5-2 5 16,3-2 0-16,7-6 0 16,-2-4 0-16,9-6 0 15,-3-2 7-15,-3-2-6 16,-3-1-1-16,0-4 2 0,-6 1-2 16,-4 0 0-16,-1-2 0 15,-8-4-1-15,-6 1 1 16,-24-3 0-16,-27 0 1 15,-26 0 8-15,11-3-9 0,26 1 0 16,36 2 0-16,25 0-2 16,-15 5 2-16,2 8 0 15,-8 5 0-15,8-2 0 0,3 2 0 16,5 1-1-16,3 2 0 16,1 4-7-16,3 3 7 15,2 2 1-15,4 2-1 16,4-1-1-16,5 1 1 15,5-9-5-15,1-5 6 32,4-4 1-32,-5-6 13 0,-4-4-5 15,-10 1-8-15,-10-4 11 16,-8 1-12-16,-6 0 1 16,-5-2 7-16,-4 2-1 15,8-2 20-15,-6 2-7 16,2 2-7-16,5 0 7 15,0 2-20-15,6 4 1 0,10 2-1 16,11 4 1-16,10 5-2 16,12 1 1-16,8 6-1 15,3 5 1-15,-5 8 0 16,1 5 0-16,-4 2 0 16,-1 2 1-16,-4 0 0 0,-1 0 0 31,-1 3-1-31,0 2 9 15,-4 4-8-15,2-1 5 0,1-2 4 16,10-5-9 0,2-5 6-16,8-6-7 0,6-8 1 15,3-3 8-15,5 0 0 16,0-3 8-16,0 0 2 16,11-3 7-16,3 4 4 0,3-2 6 15,6-2-8-15,4 3-28 16,2 2 0-16,6 2 0 15,-2 0 0-15,3-2 0 16,-3-2 0-16,-8-3 0 16,-5-5 0-16,-7-9 0 15,-6 0 0-15,-4-8 0 0,-3-1 0 16,0 0 0-16,-5-15 0 16,-8-12-502-16,-1-9-918 0</inkml:trace>
  <inkml:trace contextRef="#ctx0" brushRef="#br1" timeOffset="123416.48">3760 11831 1737 0,'0'0'641'0,"0"0"-326"16,0 0 143-16,0 0-184 16,0 0-102-16,-31-73-59 15,8 66-31-15,-3-1-16 16,-1 4 12-16,-2 4-19 15,0 0-20-15,3 0-3 0,-3 4-24 16,2 11 2-16,0 6-14 16,2 2 0-16,3 4 0 15,5 1 0-15,3 4 0 16,7 0 0-16,7 0 0 0,0-4 0 16,0 1 0-16,11-8 0 31,5-4 0-31,2-4 0 0,2-6 0 15,2-6 0 1,3-1 0-16,4-1 0 0,4-19 0 16,3-9 0-16,6-11 0 15,3-14 0-15,3-11 0 16,0-8 0-16,-4-9 0 16,-1-8 0-16,-6-15 0 0,-1-19 0 15,-5-15 0-15,-6 14 0 16,-9 30 0-16,-8 36 0 15,-1 30 0-15,-5 4 0 16,-2 5 0-16,0 8 0 16,0 12 0-16,0 0 0 15,0 22 0 1,-11 17 0-16,-3 12 0 16,1 14 0-16,7 3 0 15,6 5 0-15,0-1 0 16,0-5 0-16,4-5 0 15,9-3 0-15,3-11 0 16,1-8 0-16,0-8 0 0,-2-8 0 16,-1-10 0-16,-6-4 0 0,-1-5 0 15,-2-5 0 1,-1 0 0-16,3 0 0 0,20-25 0 16,-3 1-138-16,8-5-902 0</inkml:trace>
  <inkml:trace contextRef="#ctx0" brushRef="#br1" timeOffset="123770.42">4533 11419 1735 0,'0'0'657'16,"0"0"-188"-16,0 0-104 16,0 0-54-16,0 0-74 15,0 0-33-15,0 0-86 16,2 29-118-16,25-26 0 16,2 0 0-16,5-1 0 15,2-2 0-15,-8 0 0 16,-1 0 0-16,-7 0 0 15,-3-2 0-15,-9-1 0 16,-4 2 0-16,-1-1 0 16,-3 2 0-16,0 0 0 15,0 0 0-15,0 0 0 16,-9 2-233-16,-7 12-625 0,-6-2-574 0</inkml:trace>
  <inkml:trace contextRef="#ctx0" brushRef="#br1" timeOffset="124001.26">4413 11743 827 0,'0'0'1350'0,"0"0"-733"15,0 0-24-15,0 0-96 16,0 0-285-16,0 0-212 16,126 0 0-16,-91 0 0 15,-2 0 0-15,-1 0 0 16,-8 0 0-16,-6 0 0 0,-7 0 0 15,-2 0 0-15,-7 0 0 16,-2 0 0-16,0 0 0 16,0 0 0-16,0 0 0 15,0 0-216-15,0-10-997 0</inkml:trace>
  <inkml:trace contextRef="#ctx0" brushRef="#br1" timeOffset="125386.18">5060 11558 2027 0,'0'0'643'0,"0"0"-156"16,0 0-113-16,0 0-84 16,0 0-89-16,0 0-127 31,0 0-74-31,-25-73 0 0,7 73 0 15,-1 0 0-15,-4 7 0 16,1 11 0-16,-1 2 0 16,4 5 0-16,0 2 0 15,9 5 0-15,3 2 0 16,7 4 0-16,0 2 0 16,9 1 0-16,18-7 0 0,4-4 0 15,9-8 0-15,3-8 0 16,1-9 0-16,-2-5 0 0,-2 0 0 15,-6 0 0 1,-5-19 0-16,-8-3 0 0,0-4 0 16,-13-4 0-16,-2-2 0 31,-6-3 0-31,0 0 0 0,-16 6 0 16,-9 3 0-16,-4 4 0 15,-7 4 0-15,5 6 0 16,-4 4 0-16,1 5 0 15,5 3 0-15,9 0 0 16,3 0 0-16,5 0 0 16,10 5 0-16,2 1-45 0,16 0-338 15,15-2-300-15,2-2-624 0</inkml:trace>
  <inkml:trace contextRef="#ctx0" brushRef="#br1" timeOffset="125602.12">5575 11615 2390 0,'0'0'533'0,"0"0"-246"16,0 0 274-16,0 0-236 16,0 0-325-16,0 0 0 15,0 0 0-15,11 23 0 16,-11-23 0-16,2 0 0 0,2 0-170 15,12 0-285-15,-1-10-245 16,4-5-744-16</inkml:trace>
  <inkml:trace contextRef="#ctx0" brushRef="#br1" timeOffset="126086.88">5742 11350 1759 0,'0'0'507'0,"0"0"-130"16,0 0 138-16,0 0-236 16,0 0-77-16,0 0-83 15,0 0-14 1,16-7-14-16,5 6-38 16,8-4 36-16,8 0-89 15,-2-4 0-15,5-3 0 16,-4 2 0-16,-7-2 0 0,-5 0 0 15,-11 2 0-15,1 3 0 16,-7 0 0-16,-5 5 0 16,-2 2 0-16,0 0 0 0,0 0 0 15,0 0 0-15,0 14 0 16,-2 10 0-16,-13 10 0 16,-4 8 0-16,-3 9 0 15,-3 5 0-15,1 2 0 16,2 1 0-16,1-6 0 15,4-1 0 1,1-6 0-16,5-6 0 16,5-3 0-16,-2-8 0 15,6-10 0-15,2-5 0 16,0-6 0-16,0-6 0 16,0 0 0-16,0-2 0 15,0 0 0-15,0 0 0 16,0 0 0-16,0-14 0 0,0-6 0 15,14-20-191-15,8 3-547 16,2 1-395-16</inkml:trace>
  <inkml:trace contextRef="#ctx0" brushRef="#br1" timeOffset="126318.99">6123 11555 1914 0,'0'0'607'0,"0"0"-347"16,0 0 248-16,0 0-139 15,0 0-98-15,-120 9-104 16,62 7-167-16,-7 2 0 16,5-1 0-16,2 1 0 31,11-7 0-31,11-1 0 0,14-2 0 16,11-6 0-16,11 1 0 15,0-3 0-15,9 0-98 16,44-11-248-16,-3-5-245 15,0-2-202-15</inkml:trace>
  <inkml:trace contextRef="#ctx0" brushRef="#br1" timeOffset="127035.2">6709 11347 1802 0,'0'0'524'0,"0"0"-228"0,0 0 186 15,0 0-148-15,0 0-70 16,0 0-104-16,0 0-50 16,-114-24-52-16,68 24 8 15,-8 0-66-15,1 0 0 16,2 0 0-16,6 2 0 0,9 3 0 15,7 0 0-15,9-1 0 16,7 3 0-16,7-2 0 16,-2 8 0-16,6 2 0 15,0 6 0-15,0 2 0 16,2 5 0-16,-5-1 0 16,5-1 0-16,0-1 0 0,0-6 0 15,0-5 0-15,0-1 0 16,0-6 0-16,0-3 0 0,0-1 0 15,9-3 0 1,3 0 0-16,1 0 0 0,7 0 0 16,3-9 0-16,0-2 0 31,6 2 0-31,5-1 0 16,2 3 0-16,-5 0 0 0,3 1 0 15,-7 5 0-15,-4 1 0 16,-7 0 0-16,5 0 0 15,-6 0 0-15,-1 9 0 16,-1 8 0-16,-5-3 0 16,4 7 0-16,-10 3 0 0,-2 0 0 15,0 2 0-15,0 3 0 16,-7 0 0-16,-13 0 0 16,-2 0 0-16,-3-4 0 15,-2-4 0-15,0-1 0 16,4-9 0-16,-2-3 0 15,0-1 0 1,3-7 0-16,2 0 0 16,4 0 0-16,3 0 0 15,-1 0 0-15,1-3 0 0,2-6 0 16,-2-2 0-16,-8-7 0 16,6-1-260-16,-3 4-878 0</inkml:trace>
  <inkml:trace contextRef="#ctx0" brushRef="#br1" timeOffset="127572.34">7519 11490 2029 0,'0'0'606'15,"0"0"-376"-15,0 0 99 16,0 0-30-16,0 0-78 15,0 0-43 1,0 0-77-16,-125 145-38 16,91-96-23-16,-2 0-40 15,5-7 0-15,2-5 0 16,4-9 0-16,10-5 0 16,2-11 0-16,8-6-11 15,3-4-56-15,2-2-115 16,0-2-109-16,0-12-396 0,2-2-632 0</inkml:trace>
  <inkml:trace contextRef="#ctx0" brushRef="#br1" timeOffset="127819.18">7197 11575 1862 0,'0'0'388'0,"0"0"-117"0,0 0 196 15,0 0-121 1,0 0-81-16,0 0-40 0,0 0-85 15,125 67-8-15,-94-27-132 16,-2 4 0-16,0-2 0 16,0 1 0-16,-2-5 0 31,-6-6 0-31,-4-4 0 0,-1-4 0 16,-7-10 0-16,-3-4-62 15,-2-3-208-15,2-7-287 16,-2 0-166-16,0-7-721 0</inkml:trace>
  <inkml:trace contextRef="#ctx0" brushRef="#br1" timeOffset="128071.9">7741 11471 1768 0,'0'0'765'15,"0"0"-482"-15,0 0 58 16,0 0 121-16,0 0-281 0,0 0-83 31,0 0 2-31,0 97-32 16,0-41-38-16,0 2-30 15,-4 3 0-15,2-6 0 16,0-4 0-16,2-5 0 0,-2-11 0 16,2-8 0-16,-6-11-3 15,6-8-143-15,0-6-131 16,0-2-223-16,6-7-124 0,4-10-844 0</inkml:trace>
  <inkml:trace contextRef="#ctx0" brushRef="#br1" timeOffset="128419.2">8194 11622 1861 0,'0'0'699'15,"0"0"-393"-15,0 0 41 16,0 0 13-16,0 0-137 15,0 0-145-15,0 0-34 16,-91 37-28-16,57-7-7 16,5 6 2-16,11 2-10 0,9 0-1 31,9 0 0-31,0-5 1 16,11-7 11-16,16-6-11 15,4-8 8-15,8-9 19 16,1-3-28-16,-3-6 11 0,3-14 11 15,-9-8-21-15,-2-2 55 16,-6-5-56-16,-9 4 0 16,-10-4 0-16,-4 5 0 0,0 5 0 15,-12 3 0-15,-7 1 0 16,-6 7 0-16,-2 2 0 16,-15 1-125-16,13 2-444 15,0-3-409-15</inkml:trace>
  <inkml:trace contextRef="#ctx0" brushRef="#br1" timeOffset="128688.02">8292 11261 1202 0,'0'0'931'0,"0"0"-551"0,0 0-56 16,0 0 142 0,0 0-183-16,0 0-58 0,0 0-77 15,-123 4-83-15,92 0-20 16,2 2-38-16,4-2-7 16,10-2-58-16,11 1-161 15,4-3-255-15,2 0-205 0,13-3-889 0</inkml:trace>
  <inkml:trace contextRef="#ctx0" brushRef="#br1" timeOffset="129304.56">8580 10989 1813 0,'0'0'679'0,"0"0"-395"15,0 0 27-15,0 0-54 0,0 0-81 16,0 0-67-16,0 0-68 16,-2-75-7-16,2 61-4 15,6-4-29-15,9-1 14 16,12-2-9-16,-2 5 10 31,0 4 22-31,-3 5-19 0,0 5 4 16,0 2-5-16,-7 0-9 15,4 5 9-15,-5 15-11 16,-4 8 5-16,-3 8 9 16,-7 6-20-16,0 7 16 15,0 1-5-15,-23 2-5 16,2-3 29-16,-13 0-3 0,5-8-9 15,0-4 5-15,0-7-29 16,7-9 0-16,1-7 0 16,11-9 0-16,-1-3 0 15,1-2 0-15,6 0 0 16,2-2 0-16,2-12 0 16,0 0 0-16,0 2 0 0,0 0 0 15,13 4 0-15,7 2 0 16,3 2 0-16,6 4 0 0,0 0 0 15,2 0 0 1,0 10 0-16,-2 2 0 0,-4 3 0 16,-6-4 0-16,-3-1 0 31,-5-3 0-31,-2-2 0 0,-2-3 0 16,0-2 0-16,-1 2 0 15,12-2-246-15,-3 0-572 16,-1 0-848-16</inkml:trace>
  <inkml:trace contextRef="#ctx0" brushRef="#br1" timeOffset="130174.09">9099 11621 2431 0,'0'0'682'0,"0"0"-469"15,0 0 75-15,0 0 19 16,0 0-132-16,0 0-175 0,0 0 0 15,0 15 0-15,0 17 0 16,0 7 0-16,-4-2 0 16,-1-1 0-16,0-4 0 15,3-5 0-15,0-6 0 16,0-9 0-16,2-7 0 16,0-3 0-16,0-2 0 0,0 0 0 15,0-7 0-15,0-16 0 16,0-5 0-16,6-10 0 15,10-8 0-15,9-2 0 16,4-5 0-16,2 6 0 16,3 6 0-16,-1 10 0 31,-2 6 0-31,-2 13 0 0,-6 6 0 0,-4 6 0 16,-5 0 0-1,-3 4 0-15,-5 15 0 0,-1 7 0 16,-5 6 0-16,0 3 0 15,-5-1 0-15,-8 1 0 16,-3-5 0-16,3-7 0 16,5-6 0-16,0-7 0 0,4-5 0 15,4-2 0-15,0-3 0 16,0 0 0-16,0-7 0 16,0-11 0-16,9-8 0 15,7-6 0-15,4-6 0 16,7-4 0-16,4 1 0 31,0-2 0-31,3 5 0 0,-5 8 0 16,-6 8 0-16,0 8 0 15,-9 6 0-15,-8 6 0 16,-6 2 0-16,0 0 0 16,0 2 0-16,0 11 0 15,0 5 0-15,-4 5 0 16,-10 3 0-16,1 0 0 0,-1 0 0 15,10-3 0-15,2 2 0 0,2-3 0 16,0-2 0-16,22-2 0 16,5-4 0-16,4-2 0 15,-2-6 0-15,5-2 0 16,-5-4 0-16,-2 0 0 16,4 0 0-1,-4-12-146-15,-8-4-669 0</inkml:trace>
  <inkml:trace contextRef="#ctx0" brushRef="#br1" timeOffset="132336.44">4001 12487 1639 0,'0'0'633'16,"0"0"-350"-16,0 0 44 16,0 0-60-16,0 0-124 0,0 0-24 15,0 0-21-15,-156 38-23 16,109-26 19-16,1-1-31 16,0-2-22-16,7-4 10 15,3-1-15-15,3-1 12 16,6-3 1-16,2 0-5 15,7 0 4 1,7 0-10-16,3-7-38 16,0 4 0-16,6-1 0 0,0 1 0 15,2 3 0-15,0 0 0 16,0 0 0-16,0 0 0 16,0 0 0-16,0 9 0 15,0 5 0-15,0 4 0 16,0 6 0-16,0 4 0 0,0 4 0 15,0 5 0-15,-11 0 0 16,-1 1 0-16,4 1 0 16,1-3 0-16,5-4 0 15,0-5 0-15,2-4 0 16,0-7 0-16,0-7 0 16,0-2 0-1,0-3 0-15,6-2 0 16,13-2 0-16,4 0 0 15,6 0 0-15,14-4 0 16,1-8 0-16,4-2 0 16,-4-1 0-16,1 1 0 15,-7 5 0-15,-5-2 0 16,-8 6 0-16,-5 1 0 0,-5 1 0 0,-4 3 0 16,-4-2 0-16,0 2 0 15,-3 0 0 1,0 0 0-16,-1 0-14 0,1-3-488 15,1 1-118-15,-5-6-382 0</inkml:trace>
  <inkml:trace contextRef="#ctx0" brushRef="#br1" timeOffset="132558.09">3887 12743 1605 0,'0'0'890'0,"0"0"-324"15,0 0-105 1,0 0-212-16,0 0-63 16,-154 18-47-16,98 0-139 15,3-1 0-15,6-2 0 16,10-1 0-16,12-4 0 16,13-3 0-16,12-3 0 15,0-3-257-15,56-1-250 16,-4 0-149-16,6-8-676 0</inkml:trace>
  <inkml:trace contextRef="#ctx0" brushRef="#br1" timeOffset="132854.43">4603 12665 1597 0,'0'0'712'15,"0"0"-223"-15,0 0-114 16,0 0-69-16,0 0-101 16,0 0-73-16,0 0-27 31,65 0 0-31,-28 0-35 0,3 0-70 16,-3 0 0-16,-6 0 0 15,-10-2 0-15,-5 0 0 16,-7 2 0-16,-7 0 0 15,-2 0-114-15,0 0-218 16,-11 7-279-16,-11 5-301 0</inkml:trace>
  <inkml:trace contextRef="#ctx0" brushRef="#br1" timeOffset="133058.62">4485 12890 1328 0,'0'0'749'0,"0"0"-255"31,0 0 87-31,0 0-230 0,113 0-66 16,-70 0-78-16,-1-4-106 15,-4 1-101-15,0 1 0 16,-9 0 0-16,-7 2 0 16,-4 0 0-16,-2 0 0 15,3 0-173-15,4 0-468 16,-5-3-678-16</inkml:trace>
  <inkml:trace contextRef="#ctx0" brushRef="#br1" timeOffset="133505.17">5486 12388 1610 0,'0'0'644'16,"0"0"-185"-16,0 0 23 15,0 0-193-15,0 0-91 16,0 0-120-16,0 0-19 16,2 42 67-16,-2 3 25 0,0 5-151 15,0 4 0-15,0 0 0 16,0-2 0-16,4-6 0 16,-2-5 0-16,3-9 0 15,-1-6 0-15,-2-9 0 16,-2-5 0-16,2-6 0 15,-2-4 0 1,0-2 0-16,0 0 0 16,0 0-44-16,10-25-263 15,-1 1-389-15,1-10-446 0</inkml:trace>
  <inkml:trace contextRef="#ctx0" brushRef="#br1" timeOffset="134158.24">5905 12479 1380 0,'0'0'868'0,"0"0"-483"16,0 0-4-16,0 0-92 16,0 0-156-16,0 0-62 0,0 0-2 31,-54-24-12-31,50 10 24 15,4-6 4-15,0-3-34 16,0-1-16-16,11-4-8 16,7 0-18-16,4 3 18 15,2 2-20-15,3 5 7 16,0 8 14-16,2 3-11 0,-2 7 4 16,0 0 4-16,-6 0-19 15,4 12 24-15,-7 8-30 16,-5 9 0-16,-6 7 0 15,-5 8 0-15,-2 6 0 0,0 4 0 16,-17 3 0-16,-10-3 0 16,-4-3 0-16,-3-2 0 0,-3-7 0 15,0-5 0-15,2-10 0 16,3-6 0-16,6-6 0 16,8-6 0-16,4-8 0 15,8-1 0-15,2 0 0 16,4-10 0-16,0-7 0 15,0-6 0 1,0-3 0-16,6 2 0 16,8 2 0-16,3 1 0 15,4 8 0-15,3 6 0 16,3 2 0-16,-1 5 0 16,3 0 0-16,-2 0 0 15,0 12 0-15,-2 4 0 16,-5 0 0-16,-5 3 0 0,-4-6 0 15,-4-1 0-15,2-2 0 16,-5-4 0-16,-2-1 0 16,1-5 0-16,-3 0 0 15,0 0 0-15,2 0 0 0,0 0 0 16,12-14-240-16,1-7-454 31,1-2-327-31</inkml:trace>
  <inkml:trace contextRef="#ctx0" brushRef="#br1" timeOffset="134658.34">6562 12453 1386 0,'0'0'853'0,"0"0"-597"0,0 0 216 16,0 0-104-16,0 0-32 15,0 0-102-15,0 0-99 16,-38-53-79-16,20 53-56 15,-6 0 0-15,-5 12 0 16,0 6 0-16,7 5 0 16,-1 4 0-16,3 8 0 0,5 0 0 15,6 6 0-15,5 1 0 16,4-4 0-16,0-2 0 16,8-4 0-16,15-6 0 15,3-4 0-15,3-4 0 16,2-5 0-16,-2-6 0 0,0-4 0 31,-2-3 0-31,0 0 0 0,-2-9 0 16,-1-11 0-16,1-4 0 15,-6-4 0-15,2-5 0 16,-6-4 0-16,-3-1 0 16,-8-2 0-16,-4-2 0 15,0 0 0-15,-18-1 0 16,-7 5 0-16,-3 8 0 0,1 9 0 15,0 9 0-15,7 7 0 16,-3 5 0-16,8 0 0 16,-1 0 0-16,3 5 0 15,5 7-26-15,2 3-244 16,6 3-212-16,8 7-111 16,13-6-176-1,4-3-558-15</inkml:trace>
  <inkml:trace contextRef="#ctx0" brushRef="#br1" timeOffset="135105.41">7062 12503 1756 0,'0'0'483'16,"0"0"-181"-16,0 0 212 0,0 0-195 15,0 0-54 1,0 0-109-16,0 0-46 0,-29-55-37 15,13 55-20-15,1 0-14 16,-6 0-26-16,5 14 0 16,-5 4-13-16,0 6 0 0,1 7 0 15,3 0 0-15,5 6 0 16,10-1 0-16,2 0 0 16,0-2 0-16,20-4 0 15,7-6 0-15,4-8 0 16,0-6 0-16,7-8 0 31,-5-2 0-31,-4 0 0 0,0-7 0 16,0-10 0-16,-4-7 0 15,-2-4 0-15,-6-2 0 16,-5 0 0-16,-8-3 0 16,-4 2 0-16,0-1 0 15,-16-1 0-15,-8 6 0 0,-5 3 0 16,2 6 0-16,0 7 0 15,5 9-141-15,-7 2-242 0,4 6-367 16,8 4-499-16</inkml:trace>
  <inkml:trace contextRef="#ctx0" brushRef="#br1" timeOffset="135905.87">7563 12835 1453 0,'0'0'632'0,"0"0"-330"16,0 0 68-16,0 0-47 15,0 0-74-15,0 0-55 16,0 0-38-16,6 2 2 31,-6-2-7-31,8 0-43 0,-2-16-108 16,7-6 0-16,3-5 0 15,-3-7 0-15,3-7 0 16,-3-5 0-16,3-4 0 16,-5-4 0-16,-4-1 0 15,-5 6 0-15,-2 6 0 16,0 11 0-16,0 10 0 0,0 10 0 15,0 6 0-15,0 6 0 16,0 0 0-16,0 0 0 16,2 16 0-16,8 8 0 15,0 8 0-15,3 7 0 16,3 2 0-16,3 1 0 16,-2 0 0-1,1-3 0-15,-1-8 0 16,4 0 0-16,-1-7 0 15,0-6 0-15,0-4 0 0,-2-4 0 16,-3-6 0 0,1-4 0-16,-3 0 0 0,1 0 0 15,-1-12 0-15,-2-4 0 16,3-6 0-16,-3-4 0 0,-3-4 0 16,2-3 0-16,-6-4 0 15,-4 0 0-15,0 0 0 16,0 5 0-16,0 3 0 15,-2 11 0-15,-2 7 0 16,2 4 0-16,-4 4 0 16,6 3 0-16,0 0 0 0,0 0 0 15,0 0 0-15,-2 0 0 16,2 13-467-16,0 1-476 16,0-4-1351-16</inkml:trace>
  <inkml:trace contextRef="#ctx0" brushRef="#br1" timeOffset="136258.6">8408 12284 639 0,'0'0'1880'0,"0"0"-1586"15,0 0-86-15,0 0 261 16,0 0-199-16,0 0-120 0,0 0-78 15,2-12-37-15,-2 38 44 16,-6 10-79-16,-1 6 0 16,-5 6 0-16,6 4 0 15,-3 1 0-15,3-3 0 16,-2-4 0-16,6-6 0 16,-2-5 0-1,2-4 0-15,2-7 0 16,0-6 0-16,0-7 0 15,0-2 0-15,0-6 0 16,0-3 0-16,0 0 0 16,0 0 0-16,0 0 0 15,6-21-381-15,15 1-335 16,3-4-334-16</inkml:trace>
  <inkml:trace contextRef="#ctx0" brushRef="#br1" timeOffset="136674.6">9014 12424 1030 0,'0'0'1238'15,"0"0"-971"-15,0 0-30 16,0 0 113-16,0 0-64 16,0 0-52-16,0 0-74 15,-14-94-46-15,-1 89-24 16,-3 2-34-16,-1 3-22 31,-4 0-34-31,-2 0 0 0,3 6 0 16,-4 8 0-16,-3 7 0 15,2 2 0-15,2 3 0 16,7 5 0-16,7-2 0 16,5 3 0-16,6-1 0 15,0-2 0-15,6-2 0 16,15-3 0-16,6-5 0 0,4-2 0 15,4-3 0-15,9-4 0 16,-1-2 0-16,4-6 0 16,-8-2 0-16,2 0 0 15,-3 0 0-15,-7 0 0 16,-4 0 0-16,-2-5 0 0,-6-2 0 31,-1-1 0-31,-2 0-604 0,-3-2-714 0</inkml:trace>
  <inkml:trace contextRef="#ctx0" brushRef="#br1" timeOffset="139439.28">3399 14125 1109 0,'0'0'383'0,"0"0"194"16,0 0-47-16,0 0-164 15,0 0 6-15,0 0-34 16,9-10-65-16,-3-9-125 16,6-4-148-16,1-7 0 15,3-7 0-15,1-7 0 0,4-6 0 16,-1-6 0-16,-3-4 0 15,1-4 0-15,-2 0 0 0,-3 5 0 16,0 7 0-16,-3 10 0 16,-4 10 0-16,1 11 0 15,-5 9 0-15,0 7 0 16,5 5 0-16,0 0 0 31,6 17 0-31,5 6 0 0,4 5 0 16,3 5 0-16,-1 1 0 15,8 0 0-15,-3 2 0 16,0-4 0-16,0-2 0 16,-5-2 0-16,-2-2 0 15,-2-4 0-15,-4-5 0 16,-3 0 0-16,-2-2 0 0,-6-4 0 16,-2-3 0-16,-3 2 0 15,0 0 0-15,-6 4 0 16,-17 2 0-16,-14 4 0 0,-9 0 0 15,-12 2 0 1,-5 0 0-16,7-1 0 0,1-6 0 16,10-3 0-16,12-5 0 15,11-4 0-15,9-1 0 0,5-2 0 16,8 0 0-16,0 0 0 16,0 0 0-16,8-2 0 15,42-20-176-15,0 0-701 16,1-2-650-16</inkml:trace>
  <inkml:trace contextRef="#ctx0" brushRef="#br1" timeOffset="140061.79">4282 13491 1224 0,'0'0'554'15,"0"0"-229"-15,0 0 179 0,0 0-151 16,0 0 21-16,0 0-54 31,0 0-95-31,-25-80-8 16,25 80-217-16,4 16 0 0,12 12 0 15,5 8 0-15,-4 7 0 16,-1 3 0-16,-5 1 0 16,-5 3 0-16,4 1 0 15,-4-5 0-15,1-2 0 16,-1-6 0-16,1-6 0 0,0-8 0 16,2-6 0-16,-3-7 0 15,1-6 0-15,0-3 0 16,0-2 0-16,-1 0 0 15,5-7 0-15,5-10 0 16,5-5 0-16,0-6 0 16,6-6 0-1,4-1 0-15,0-4 0 16,-2-1 0-16,0 1 0 16,-4 3 0-16,-7 4 0 15,4 2 0-15,-4 7 0 16,-3 0 0-16,-3 5 0 0,-3 4 0 15,-3 4 0-15,-2 2 0 16,0 4 0-16,-4 3 0 16,0 1 0-16,0 0 0 15,0 0 0-15,0 0 0 0,0 0 0 16,0 0 0-16,0 0 0 16,0 0 0-16,2 0 0 15,-2 0-203-15,2 0-793 16,-2 0-1646-16</inkml:trace>
  <inkml:trace contextRef="#ctx0" brushRef="#br1" timeOffset="141525.79">10817 11314 1144 0,'0'0'361'0,"0"0"-78"15,0 0 8-15,0 0-30 0,0 0-48 16,0 0-35-16,0 0-27 16,94-95-48-16,-67 93-16 15,4 2-17-15,2 0-5 16,10 9 19-16,-5 11-5 15,-3 3-21-15,-6 8-7 16,-4 4-25-16,-16 8 7 0,-9 2-3 31,-5 8-15-31,-24 7 18 16,-13 5-18-16,-5 5 0 0,-1 2-9 16,3-1-6-1,9-2 0-15,16-5 0 0,13-6-2 16,7-6 2-16,9-5 2 15,20-8 11-15,4 0 5 16,4-7-12-16,-2-2 6 0,-6-1-11 16,-2 3 0-16,-10-3 12 15,-3 3-5-15,-12 4-7 16,-2 5 7-16,0 5-7 16,-4 3-1-16,-14 4 0 15,-5 1 1-15,4 1 1 16,-4-2-2-16,7 1 0 0,3 1 0 15,7-1-6-15,6 1 6 16,0 0-2-16,0-3 2 16,11 3 1-16,5-6 0 15,3-1 4-15,-1 1-3 16,5-5 4-16,-4 0-6 0,4-4 0 31,-5 0 0-31,-3-4 11 16,-4-2-11-16,-1-2 11 0,-6 1 3 15,-2-3-13 1,-2-2 10-16,0 0-11 0,0 0 1 16,0 0 12-16,0-2-13 15,0 0 1-15,-4 3 1 16,2 0 8-16,-3 1-9 0,5 2-1 16,0 2 0-16,0 0 33 15,9 3-25-15,2 0 10 16,3 1 10-16,1 3-20 15,1 1 37-15,-3 2-36 16,-5 2 19-16,6 2 34 16,-5 0-55-1,-5 2 23-15,4 1-30 16,-4-5 0-16,-2-2 0 16,-2-5 0-16,0-6 0 15,0-8 0-15,0-10 0 16,0-5 0-16,0-6 0 0,0-2 0 15,0-2 0 1,0 0 0-16,0 0 0 0,0 0 0 16,0 0 0-16,-4 0 0 0,-6-5 0 15,-3-4 0-15,-16-19-11 16,5 2-631-16,-3-4-1025 0</inkml:trace>
  <inkml:trace contextRef="#ctx0" brushRef="#br1" timeOffset="143510.84">13187 11967 983 0,'0'0'641'0,"0"0"-243"0,0 0 154 16,0 0-171-16,0 0 95 15,0 0-170-15,-2 9-57 16,2-9-139-16,0 0-110 0,0-12 0 16,0-9 0-1,0-7 0-15,0-10 0 0,7-8 0 16,8-6 0-16,-1-9 0 0,3-3 0 15,6-1 0-15,-6-4 0 16,-3 5 0-16,1 6 0 16,-3 11 0-16,-8 15 0 15,5 13 0-15,-7 8 0 16,-2 9 0-16,0 2 0 31,8 0 0-31,-4 0 0 0,0 17 0 16,9 2 0-16,1 5 0 15,-1 7 0-15,5 1 0 16,2 2 0-16,2 2 0 16,3 1 0-16,2-2 0 15,-6 2 0-15,6-5 0 16,0-3 0-16,0 0 0 0,0-3 0 16,-7-5 0-16,5 0 0 15,-8-7 0-15,-3 0 0 16,-1-4 0-16,-4-2 0 0,-5 0 0 15,-2 0 0-15,-2 0 0 16,0 0 0-16,0 1 0 31,-21 3 0-31,-15 2 0 16,-7 1 0-16,-11 1 0 0,4 0 0 16,-6-2 0-16,2-2 0 15,12-4 0-15,13-2 0 16,7-3 0-16,11-3 0 15,1 0 0-15,10 0 0 16,0 0 0-16,0 0 0 0,0 0 0 16,12-13 0-16,44-11 0 15,-3 0-625-15,5-2-389 0</inkml:trace>
  <inkml:trace contextRef="#ctx0" brushRef="#br1" timeOffset="144061.54">14268 11253 1737 0,'0'0'656'0,"0"0"-320"31,0 0 131-31,0 0-107 0,0 0-62 16,0 0-56-16,0 0-242 15,0-88 0-15,0 103 0 16,0 10 0-16,5 10 0 16,-3 10 0-16,-2 5 0 15,0 1 0-15,0-1 0 16,0-1 0-16,0-5 0 0,-7-4 0 16,3-3 0-16,-7-7 0 15,8-6 0-15,-1-4 0 16,-3-7 0-16,5-8 0 15,2 0 0-15,0-5 0 16,-4 0 0-16,-8 0 0 16,-1-5 0-1,-2-7 0-15,-10-6 0 16,3-3 0-16,-7-8 0 16,0-3 0-16,-7-4 0 15,7-3 0-15,-2 4 0 16,4 1 0-16,7 6 0 0,0 6 0 15,11 6 0-15,0 4 0 16,7 3 0-16,0 5 0 0,0 0 0 16,2 4 0-16,-5 0 0 15,5 0 0-15,0 0 0 16,0 0 0-16,0 0 0 16,0 11 0-16,11 19 0 15,3-2-539-15,-3-5-678 0</inkml:trace>
  <inkml:trace contextRef="#ctx0" brushRef="#br1" timeOffset="144542.18">14708 11642 1837 0,'0'0'810'16,"0"0"-446"-16,0 0 4 16,0 0-86-16,0 0-105 15,0 0-82-15,0 0-44 16,67-4 61-16,-30-4-112 15,11 2 0-15,-4-3 0 16,-9 4 0-16,1 1 0 0,-14-1 0 16,-6 5 0-16,-5 0 0 15,-4 0 0-15,-7 0 0 16,0 0-177-16,-7 5-421 16,-13 10-167-16,-2-3-605 0</inkml:trace>
  <inkml:trace contextRef="#ctx0" brushRef="#br1" timeOffset="144760.44">14746 11881 869 0,'0'0'1174'0,"0"0"-537"16,0 0-120-16,0 0-29 31,122 0-227-31,-88 0-111 0,-5 0-150 16,-5 0 0-16,3 0 0 15,-12 0 0-15,-2 0 0 16,1 0 0-16,-5 0 0 16,-5 0 0-16,12 0-14 15,-5 0-665-15,1 0-593 0</inkml:trace>
  <inkml:trace contextRef="#ctx0" brushRef="#br1" timeOffset="145563.47">15940 11335 1400 0,'0'0'674'16,"0"0"-303"-16,0 0-1 16,0 0-6-16,0 0-72 15,0 0-79-15,0 0-65 16,14-17-50-16,-28 17-7 0,-8 0-41 15,-14 0-25-15,-4 3-25 16,-5 6 0-16,1 0 0 16,2 2 0-16,1-3 0 15,10-2 0-15,14-5 0 16,3 2 0-16,10-3 0 0,-1 0 0 31,5 0 0-31,0 0 0 16,0 0 0-16,0 0 0 15,0 1 0-15,5 8 0 16,8 3 0-16,3 5 0 0,0 3 0 16,1 7 0-16,-3 1 0 15,-3 4 0-15,-5 0 0 16,3 2 0-16,-4 1 0 0,-5 0 0 16,0-1 0-16,0-4 0 15,0 0 0-15,0-3 0 16,0-5 0-16,0-4 0 15,0-3 0-15,0-2 0 16,0-5 0-16,0 0 0 31,7-3 0-31,-1 0 0 0,3-1 0 16,0-1 0-16,4-3 0 16,8 0 0-16,-2 0 0 15,6 0 0-15,2 0 0 16,2 0 0-16,0-3 0 15,0-6 0-15,-5 4 0 0,-2-1 0 16,-6 3 0-16,-5-3 0 16,-7 5 0-16,-1 1 0 15,-3-2 0-15,0 2 0 16,0-4 0-16,0 0 0 0,0-2 0 16,0-5 0-16,-14-8-240 15,-1 1-558-15,-1-3-551 0</inkml:trace>
  <inkml:trace contextRef="#ctx0" brushRef="#br1" timeOffset="145779.51">15954 11613 1731 0,'0'0'749'0,"0"0"-281"0,0 0-151 16,0 0-10-16,0 0-35 15,0 0-110-15,-118 13-72 16,77-1-90-16,-1 0 0 16,7-2 0-16,-1 2 0 15,7-2 0-15,9-2 0 16,4 0-20-16,-2 1-265 0,12-6-383 16,4 1-332-16</inkml:trace>
  <inkml:trace contextRef="#ctx0" brushRef="#br1" timeOffset="146510.87">16707 11601 1765 0,'0'0'548'0,"0"0"-237"15,0 0 36-15,0 0-88 16,0 0-41-16,2-116-96 16,-15 99-8-16,-3 0-41 15,-1 5-13-15,-6 3-10 16,-2 5-50-16,2 1 2 0,-6 3-2 15,0 0-9-15,-5 13 8 16,5 7 1-16,2 4 0 16,7 2-5-16,-5 6 5 15,8 2 0-15,-1 4-1 16,5 2-7-16,1 4 7 0,10-1 1 31,2-1 0-31,0-4-1 16,2-6 1-16,12-9-1 0,1-6 0 15,1-8 0-15,1-3 1 16,8-6 6-16,-2 0 4 16,-1-9 14-16,4-14-22 15,5-6 10-15,4-7-2 16,0-8-10-16,3-7 21 0,-5-2-19 16,0-5 14-16,-8 0 22 15,-9-5-25-15,-9 1 17 16,-7-5-8-16,0 3-21 15,-16 3 22-15,-4 10-10 16,6 9 0-16,1 10-13 16,9 12 0-1,-1 6 0-15,-2 6 0 16,7 6 0-16,0 2 0 16,0 0 0-16,0 19 0 15,0 15 0-15,0 11 0 16,12 11 0-16,3 5 0 0,-1-1 0 15,-1-2 0-15,0-4 0 16,3-8 0-16,-3-6 0 0,-1-4 0 16,1-4 0-16,-7 3-93 15,4-8-534-15,-8-8-745 0</inkml:trace>
  <inkml:trace contextRef="#ctx0" brushRef="#br1" timeOffset="147311.43">14875 12751 882 0,'0'0'1014'16,"0"0"-437"-16,0 0-223 15,0 0 105-15,0 0-194 16,0 0-31-16,0 0-58 31,-23-16-41-31,-6 16-135 0,-4 0 0 16,-5 0 0-16,-2 0 0 15,4 0 0-15,5 4 0 16,3 0 0-16,5-1 0 16,5-2 0-16,7-1 0 15,7 0 0-15,2 2 0 16,2-2 0-16,0 0 0 0,0 0 0 16,0 0-57-16,6 0-255 15,21 2-318-15,-2-2-204 16,-4 0-1102-16</inkml:trace>
  <inkml:trace contextRef="#ctx0" brushRef="#br1" timeOffset="147562.7">14881 12896 162 0,'0'0'1408'0,"0"0"-844"16,0 0-92-16,0 0-110 15,0 0-19-15,0 0-90 16,-120 63-68-16,95-51-32 0,8-5-72 16,6-3-17-16,1-2-24 15,6-1-31-15,4-1-9 16,0 0 0-16,0 0-44 16,0 0-133-16,0 0-313 15,0 0-239-15,0 0-972 0</inkml:trace>
  <inkml:trace contextRef="#ctx0" brushRef="#br1" timeOffset="148927.96">15595 12446 1892 0,'0'0'618'0,"0"0"-464"0,0 0 1 16,0 0 100-16,0 0-48 15,0 0-74-15,58 147-8 16,-47-95-5-16,0 0-12 15,-2-2-6-15,2-1-51 16,-2-8-12-16,-5-6-11 16,-1-6-27-1,-1-8 5-15,-2-7-6 16,0-4 0-16,0-8-6 16,0-2-9-16,0 0-37 0,0 0-74 15,0-23-234-15,5-2-393 16,1-6-1002-16</inkml:trace>
  <inkml:trace contextRef="#ctx0" brushRef="#br1" timeOffset="149412.34">16040 12665 1513 0,'0'0'889'16,"0"0"-542"-1,0 0-62-15,0 0 26 16,0 0-84-16,0 0-76 16,0 0-61-16,-13-40 3 15,13 25-21-15,2-2-45 16,17-1 14-16,0 2-29 16,6 0 1-16,-5 3-3 15,7 8 5-15,-8 5-15 0,4 0 0 16,-7 0 0-16,-1 16 0 15,-4 5 0-15,-8 8 0 0,-1 5 0 16,-2 2 0-16,0 3 0 16,-7-1 0-16,-15-1 0 15,4-1 0-15,-7 0 0 16,6-4 0-16,3-2 0 0,7-2 0 16,5-3 0-16,4-3 0 15,0-6 0-15,2-4 0 16,13-7 0-16,1 0 0 15,-3-3 0-15,10-2 0 16,-6 0 0-16,1 0 0 16,7-10 0-1,-5-4 0-15,6-2 0 16,-1-4-50-16,10-12-431 16,0 4-201-16,-12 0-598 0</inkml:trace>
  <inkml:trace contextRef="#ctx0" brushRef="#br1" timeOffset="149827.68">16584 12657 1309 0,'0'0'1026'0,"0"0"-652"16,0 0-87-16,0 0 54 15,0 0-77-15,0 0-93 0,0 0-97 31,-93 8-19-31,71 14-8 0,2 5-46 16,1 5 34-16,11 1-26 16,1 2-8-16,7 1 8 15,0-3-9-15,20-4 0 16,9-5-1-16,4-6 2 16,10-8 1-16,1-6 7 15,-1-4 0-15,-3 0 16 0,0-12-25 16,-7-10 2-16,-2-4 2 15,-4-3 7-15,-9 0 20 16,-7 0-31-16,-11 1 0 16,0 0 0-16,-4 4 0 15,-21 2 0-15,-4 3 0 16,-2 2 0-16,-7 7 0 0,7 5 0 16,0 5 0-16,2 0 0 15,4 9-42-15,10 5-134 16,15 7-289-16,0-7-239 0,11-5-365 15</inkml:trace>
  <inkml:trace contextRef="#ctx0" brushRef="#br1" timeOffset="150211.14">17224 12663 1513 0,'0'0'1015'15,"0"0"-720"-15,0 0-84 16,0 0 76-16,0 0 10 0,0 0-162 16,0 0-71-16,-84-14-22 15,55 36-22-15,0 4 29 16,0 3-26-16,4 6-4 16,9 1-8-16,12 2-11 15,4 1-1-15,0-1 1 16,20-4 0-16,9-6 25 0,9-8-17 15,-5-8 4-15,8-9 18 16,-3-3-24-16,-3 0-3 16,-6-7-3-16,0-11 1 15,-2-4 30-15,-12-3-31 16,-1 0 0-16,-14-4 0 0,0 4 0 31,0-1 0-31,-27 1 0 16,-4 2 0-16,-9 0 0 15,-3 8-20-15,-13 8-218 16,12 6-448-16,13 1-441 0</inkml:trace>
  <inkml:trace contextRef="#ctx0" brushRef="#br1" timeOffset="150780.31">17940 12522 1721 0,'0'0'750'0,"0"0"-443"16,0 0 41-1,0 0-8-15,0 0-130 16,0 0-101-16,0 0-1 16,-18 67 11-16,7-29-35 15,-2 6-84-15,-1 2 0 16,3-2 0-16,-1 0 0 16,6-2 0-16,-5-1 0 15,5-4 0-15,-6-3 0 0,1-3 0 16,-1-7 0-16,8-6 0 15,-5-7 0-15,5-2 0 16,4-6 0-16,-2-3 0 16,0 0 0-16,2 0 0 15,-7 0 0-15,4-3-48 0,3-17-282 16,0 2-280-16,0 0-424 0</inkml:trace>
  <inkml:trace contextRef="#ctx0" brushRef="#br1" timeOffset="151142.99">17688 12599 2065 0,'0'0'619'0,"0"0"-318"15,0 0 172-15,0 0-182 16,0 0-105-16,0 0-120 15,0 0-25-15,34 14 13 16,-3 12-54-16,4 6 0 0,7 4 0 16,1 3 0-16,-3-4 0 15,3 0 0-15,-10-1 0 16,1-5 0-16,-11 0 0 16,2-3 0-16,-9-6 0 15,-3-3 0-15,-3-4 0 16,-6-5 0-1,-2-4 0-15,-2-3 0 16,0-1 0-16,0 0 0 16,0 0 0-16,0 0 0 0,0 0 0 15,-2 0 0 1,-18-21-62-16,-3 1-686 0,-2-4-850 0</inkml:trace>
  <inkml:trace contextRef="#ctx0" brushRef="#br1" timeOffset="152181.04">18569 12627 1687 0,'0'0'631'0,"0"0"-279"15,0 0-16-15,0 0-23 16,0 0-85-16,0 0-99 31,0 0-39-31,-101-26 4 0,75 40-41 16,-1 4-13-16,-2 6-28 16,9 4-3-16,-3 2 1 15,10 6-10-15,7 0 0 16,6 5-1-16,0-4-22 15,6 3 16-15,19-6-4 16,4-2-2-16,4-9 13 0,5-9 0 16,2-8 15-16,-5-6 12 15,6 0-27-15,-8-5 17 16,1-10-2-16,-10-8 3 0,1 0 57 16,-10-7-75-16,-4-2 0 15,-8-3 0-15,-3 2 0 31,0-6 0-31,-20 1 0 0,-16-3 0 16,-7 4 0-16,-1 1 0 16,-5 8 0-16,2 5 0 15,14 11 0-15,4 7 0 16,11 5 0-16,7 0 0 16,1 0 0-16,10 10-228 15,6 10-299-15,13-2-213 0,4-4-730 0</inkml:trace>
  <inkml:trace contextRef="#ctx0" brushRef="#br1" timeOffset="152396.6">19146 12854 2208 0,'0'0'613'16,"0"0"-429"-16,0 0 84 0,0 0 109 15,0 0-158-15,0 0-123 16,0 0-52-16,27 34-44 31,-27-34-19-31,0 0-125 16,0 0-203-16,2 0-295 0,5-7-413 16</inkml:trace>
  <inkml:trace contextRef="#ctx0" brushRef="#br1" timeOffset="152898.19">19277 12521 1702 0,'0'0'683'15,"0"0"-513"-15,0 0 26 16,0 0 61-1,0 0-49-15,0 0-97 16,0 0-4-16,69 0 16 16,-38 0-46-16,8-3-13 15,1-7-10-15,-3-1-16 0,1-6 17 16,-9 1-7-16,-6 0 5 16,-7 2 8-16,-8 1-23 15,1 2 13-15,-7 5-51 16,-2 4 0-16,2 2 0 0,-2 0 0 15,0 0 0-15,0 8 0 16,0 14 0-16,0 8 0 16,0 11 0-16,0 6 0 15,-4 6 0-15,-7 3 0 16,7 0 0-16,-6-1 0 0,6-7 0 16,0-2 0-16,-1-6 0 15,5-5 0-15,0-6 0 16,0-7 0-16,0-6 0 15,0-8 0-15,0-5 0 16,0-3 0-16,0 0 0 16,0 0 0-1,0 0 0-15,0-25-248 16,5 4-351-16,1-9-403 0</inkml:trace>
  <inkml:trace contextRef="#ctx0" brushRef="#br1" timeOffset="153145.2">19761 12733 912 0,'0'0'1396'0,"0"0"-906"16,0 0-372-16,0 0 186 16,0 0 12-16,0 0-83 15,-139 28-64-15,93-14-76 16,-1 2-28-1,1-2-65-15,3-3 0 16,9-2 0-16,15-2 0 16,3-4 0-16,7-3-36 15,9 0-168-15,0 0-174 16,15-5-386-16,8-9-594 0</inkml:trace>
  <inkml:trace contextRef="#ctx0" brushRef="#br1" timeOffset="153966.91">20299 12434 1382 0,'0'0'980'0,"0"0"-707"16,0 0-88-16,0 0 105 31,0 0 35-31,0 0-107 0,0 0-122 16,-25-13-8-16,-4 13 7 16,-9 9-17-16,-3 4 8 15,2-1-86-15,-1 0 0 16,1-3 0-16,8-2 0 15,9-1 0-15,4-3 0 16,7-3 0-16,5 2 0 0,3-2 0 16,3 0 0-16,0 3 0 15,0-1 0-15,0 2 0 0,0 1 0 16,0 8 0 0,0 1 0-16,0 1 0 0,0 4 0 15,0 1 0-15,0 0 0 31,0 0 0-31,0-2 0 0,3 0 0 16,-3-3 0 0,4-2 0-16,-2-3 0 0,3-4 0 15,-3-1 0-15,0-5 0 16,0 0 0-16,0 0 0 16,7 0 0-16,3 0 0 15,3 0 0-15,3-9 0 0,7-1 0 16,2 2 0-16,-4 1 0 15,4 2 0-15,0 1 0 16,-2 1 0-16,-5 3 0 16,2 0 0-16,-4 0 0 15,-5 0 0-15,3 3 0 16,-3 6 0-16,-1 0 0 0,-8 2 0 16,5 4 0-16,-5 1 0 15,-4 0 0-15,0 2 0 16,0 1 0-16,0-2 0 0,-13 3 0 15,-5-2 0 1,-9 1 0-16,-2-3 0 0,-2 1 0 31,-7-3 0-31,5 1 0 0,-3-5 0 16,7-3 0-16,9 0 0 16,-2-5 0-16,6-2 0 15,5 0 0-15,4 0 0 16,-2 0 0-16,3 0 0 15,-5-2 0-15,-5-12-84 16,3 0-475-16,-1-5-599 0</inkml:trace>
  <inkml:trace contextRef="#ctx0" brushRef="#br1" timeOffset="155206.24">15307 13627 28 0,'0'0'1664'0,"0"0"-893"16,0 0-436-16,0 0-6 15,0 0-8-15,0 0-104 16,0 0-97-1,-56 0-4-15,27 0-25 16,-9 0 13-16,7 0-104 16,-4 0 0-16,-1 0 0 15,7 2 0-15,9-2 0 16,5 0 0-16,3 0 0 16,3 0 0-16,7 0 0 0,2 0 0 15,0 0 0-15,0 0 0 16,0 0-44-16,0 0-176 15,13 0-289-15,5 0-176 16,5 0-616-16</inkml:trace>
  <inkml:trace contextRef="#ctx0" brushRef="#br1" timeOffset="155467.66">15256 13762 1780 0,'0'0'698'16,"0"0"-432"-16,0 0 81 31,0 0-33-31,0 0-98 0,0 0-111 16,-132 22-30-16,111-16-25 16,0-3-37-16,5 0 16 0,14-3-28 15,0 0 8 1,2 0-9-16,0 0-70 0,0 0-128 15,14 0-177-15,3 0-272 16,1 0-339-16</inkml:trace>
  <inkml:trace contextRef="#ctx0" brushRef="#br1" timeOffset="178207.37">16237 13479 1435 0,'0'0'696'0,"0"0"-366"16,0 0-16-16,0 0-6 15,0 0-42-15,0 0-65 16,13-46-45-16,-13 38-37 16,0 1-22-16,0-2-13 15,-2 1 6-15,-7 2-90 16,-2 0 0-16,-3 0 0 0,-1 2 0 15,-1 4 0-15,-4 0 0 0,-2 0 0 16,-5 0 0-16,5 12 0 16,-5 1 0-16,2 6 0 15,4-1 0-15,2 3 0 16,9 5 0-16,3-3 0 31,7 0 0-31,0 0 0 0,0-2 0 16,7-6 0-16,3-1 0 15,11-4 0-15,-4-3 0 16,1-5 0-16,7-2 0 16,0 0 0-16,-2 0 0 15,6-12 0-15,3-5 0 16,-8 0 0-16,3-6 0 0,-4 0 0 16,-6-3 0-16,-1-1 0 15,-5-1 0-15,-7 5 0 16,6 4 0-16,-6 7 0 15,-4 5 0-15,0 7 0 16,0 0 0-16,0 0 0 16,0 5 0-1,0 16 0-15,0 4 0 16,0 8 0-16,-4 4 0 16,-6 4 0-16,6-2 0 0,-5 1 0 15,5-1 0-15,0-2 0 16,-4 1 0-16,8-3 0 15,-4-1 0-15,2-4 0 16,2-5 0-16,0-6 0 0,-5-5 0 16,5-9 0-16,0 0 0 15,0-5 0-15,0 0 0 16,0 0 0-16,0 0 0 16,0 0 0-16,0-5 0 15,0-6 0-15,11-4 0 16,32-10-273-16,-5 4-652 15,-3 2-736-15</inkml:trace>
  <inkml:trace contextRef="#ctx0" brushRef="#br1" timeOffset="178704.06">16792 13622 1935 0,'0'0'691'16,"0"0"-368"-1,0 0 209-15,0 0-224 0,0 0-124 16,0 0-61-16,0 0-123 16,-38-29 0-16,18 29 0 15,-2 12 0-15,2 5 0 16,-3 1 0-16,3 4 0 0,0 2 0 16,4 4 0-16,5 2 0 15,5 0 0-15,4 1 0 16,2-2 0-16,0-3 0 15,0-3 0-15,6-4 0 16,9-5 0-16,10-4 0 16,-2-4 0-1,1-6 0-15,5 0 0 16,0 0 0-16,0 0 0 16,-3-11 0-16,1-4 0 15,-4-1 0-15,-3-3 0 16,-7-1 0-16,3-6 0 15,-5 3 0-15,-9 0 0 0,-2 0 0 16,0 0 0-16,0 6 0 0,-4 1 0 16,-7 2 0-1,-3 3 0-15,1 8 0 0,1-1 0 16,4 4 0-16,-3 0 0 16,-1 0 0-16,1 0 0 15,7 0 0-15,2 4-81 16,2 8-485-16,6-2-299 0,15-3-677 0</inkml:trace>
  <inkml:trace contextRef="#ctx0" brushRef="#br1" timeOffset="179204.24">17300 13705 1974 0,'0'0'590'15,"0"0"-337"-15,0 0 248 16,0 0-195-16,0 0-75 16,0 0-84-16,0 0-53 15,2-28-94-15,-6 28 0 0,-10 0 0 16,1 0 0-16,-5 0 0 16,-4 7 0-16,2 5 0 15,-3 4 0-15,6 0 0 16,1 3 0-16,3 0 0 0,1 3 0 15,8 0 0-15,4 0 0 16,0 0 0-16,2 0 0 31,16-3 0-31,9-5 0 0,7-1 0 16,-1-5 0-16,0-4 0 16,7-4 0-16,-7 0 0 15,6 0 0-15,1-8 0 16,-5-9 0-16,1 0 0 15,-5-3 0-15,-6-1 0 16,-9-5 0-16,-5 3 0 0,-9 0 0 16,-2 3 0-16,0 3 0 15,0 1 0-15,-15-1 0 16,-6 6 0-16,3-1 0 16,-6 3 0-16,2 2 0 15,-5-1 0-15,0 4 0 0,-19 0 0 16,7 1-158-16,-3 2-745 0</inkml:trace>
  <inkml:trace contextRef="#ctx0" brushRef="#br1" timeOffset="181590.13">18397 13557 1502 0,'0'0'679'0,"0"0"-211"15,0 0-98-15,0 0 6 0,0 0-57 16,0 0-124-16,0 0-82 0,0-42-39 16,0 47-74-16,0 16 0 15,0 9 0-15,0 6 0 16,0 7 0-16,0 1 0 16,-7 0 0-16,3 0 0 15,-6-4 0-15,6-4 0 16,-2-6 0-1,-3-6 0-15,-1-6 0 16,6-7 0-16,2-6 0 16,0-1 0-16,2-4 0 15,-5 0 0-15,1 0 0 16,2 0 0-16,-10-11 0 16,6-6 0-16,-5-1 0 15,-3-3 0-15,1 1 0 0,-1-3 0 16,1 1 0-16,2 0 0 15,4 5 0-15,-4-3 0 16,7 7 0-16,-5-1 0 16,7 3 0-16,-5 2 0 15,0 1 0-15,5 4 0 0,0 0 0 16,0-1 0-16,-5 3 0 16,5 2 0-16,-8-2 0 0,0 1 0 15,-9-1 0 1,2 0 0-16,-3 2 0 0,-5 0 0 15,-2 0 0-15,6 0 0 16,-2 0 0-16,5 0 0 31,-2 0 0-31,11-2 0 0,-2 2 0 16,7 0 0-16,-3 0 0 16,5 0 0-16,2 0 0 15,0 0 0-15,0 0 0 16,0 0 0-16,13 0 0 15,14 0 0-15,33 0-285 16,-4 0-451-16,-2 0-377 0</inkml:trace>
  <inkml:trace contextRef="#ctx0" brushRef="#br1" timeOffset="181890.06">18439 13546 1859 0,'0'0'536'0,"0"0"-262"16,0 0 194-16,0 0-182 15,0 0-105-15,0 0-56 16,157-33 13-16,-95 28 7 16,-2-2-61-16,0 2-84 15,-7 0 0-15,-10-1 0 0,-14 2 0 16,-4-1 0-16,-14 5 0 15,-7 0 0-15,-4 0 0 16,0 0 0-16,0 0 0 16,0 0 0-16,0 0 0 15,-25 0-15-15,3 9-685 16,-4-1-720-16</inkml:trace>
  <inkml:trace contextRef="#ctx0" brushRef="#br1" timeOffset="183421.25">32730 13647 1761 0,'0'0'375'0,"0"0"-180"16,0 0 132-16,0 0-104 15,0 0-114-15,0 0-54 16,0 0-24-16,-6 3-11 0,-1 17 23 16,3 4-2-16,2 6 7 15,-8 2-3-15,6 2-24 16,-3-2 19-16,3-3-19 16,0 0-11-16,-4-7 16 15,2-2-16-15,-1-8 7 16,-1-2 5-1,-4-6-5-15,-5-4 44 16,-17 0 52-16,-11-7-5 16,-15-12-14-16,-7-7-59 15,-11-6-7-15,-4-2-4 16,-5-3-15-16,-4 2 26 0,-5-2-13 16,-3 2-1-16,1-4 5 15,5 4-19-15,-1-2 13 0,5 1-8 16,4 0-11-16,3 0 22 15,4 4-23-15,7 1 0 16,5 4 0-16,16 5 0 16,2 6 0-16,17 3 0 15,14 6 0-15,7 2 0 16,8 5-14-16,2 0-67 0,14 0-109 16,13 5-371-16,2 2-249 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2155.72363" units="1/cm"/>
          <inkml:channelProperty channel="Y" name="resolution" value="3449.15796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1-10-28T09:04:49.81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23929 1146 1386 0,'0'0'281'15,"0"0"-258"-15,0 0-1 16,0 0 37-16,0 0 78 16,0 0 43-16,-158 59-35 0,85-35-24 15,-12 2-23-15,-29 8-13 0,-27 10 17 16,-30 8-29-1,-9 7-25-15,-3-1 1 0,9 2-13 16,16-4 31 0,-2 2-13-16,6 2-30 0,9-5 12 15,24-8 6-15,30-8-5 0,22-13 7 16,15 1-11-16,3-4 13 16,-1 0-2-16,10-4-19 15,15-7 18-15,19-6-1 16,6-5 11-16,2-1 13 15,0 0-21-15,0 0-12 32,0 0-26-32,0 0-7 0,4 0-49 15,16-3-137-15,2 1-188 16,-2-5-488-16</inkml:trace>
  <inkml:trace contextRef="#ctx0" brushRef="#br0" timeOffset="1431.15">23537 2689 1540 0,'0'0'706'16,"0"0"-551"-16,0 0-113 15,0 0 13-15,0 0 87 16,0 0 0-16,0 0-57 0,-84 2-27 16,79-2 20-16,-2 0 16 15,3-4-8-15,4-3-31 16,0-6-14-16,0 1 18 16,0 0-15-16,0 0-13 0,2 0 4 15,10 3-19-15,-6 1 8 16,7 3 6-16,1 5-15 15,3 0 9-15,6 0-18 16,-5 2 5-16,4 12 16 16,-8 0-18-16,-10 4 15 15,-4 0-8-15,-2-1 7 0,-36 6 19 32,-13 0-17-32,-26 0-2 15,-2-1-20-15,-8-4-3 16,4-2-18-16,23-6-12 15,13-2 9-15,25-4 21 16,15-4 0-16,7 0 20 16,0-2-20-16,18-14 0 0,0 0 0 15,-1 0 1-15,-5 3-1 16,-8 4 23-16,-4 1-15 16,-2 1-8-16,-23 2-2 0,-4 1-31 15,-4-1 0 1,2 4-9-16,4-1 14 0,12-2 28 15,5 2 0-15,10-4 15 0,0-2-15 16,25-1-21 0,4-3 4-16,2 5 1 0,5 0 16 15,-7 6 0-15,-7 1 0 16,-7 0-8-16,-5 8 8 16,-8 8-14-16,-2 2 14 31,-4 4 0-31,-23-1 9 0,-11 4 12 15,-5-6-13-15,-5 0 1 16,-2-3-8-16,5-5 8 16,10-4-7-16,6-2 5 15,7-5 4-15,8 0 64 16,8-3 10-16,-1-13 4 16,5-2-7-16,2-3-38 0,0 2 17 15,0 3-28-15,-2 5-33 16,2 6 0-16,-3 5 0 15,3 0 0-15,-2 0 0 16,-5 2 0-16,-1 14 0 16,-11 2 0-16,-2 6 0 0,-6 1 0 15,-12-4 0-15,2-1 0 0,-3-3 0 16,2-5 0-16,9-7-95 16,9-5-131-16,20-2-152 15,0-16-298-15,2-4-519 0</inkml:trace>
  <inkml:trace contextRef="#ctx0" brushRef="#br0" timeOffset="1646.93">23290 2404 1976 0,'0'0'509'0,"0"0"-367"15,0 0-28-15,0 0 87 0,0 0-21 16,0 0-102-16,0 0-50 16,-142 14-5-16,107-4-23 15,6 0-71-15,-6 0-158 0,6-2-418 16,2-4-594-16</inkml:trace>
  <inkml:trace contextRef="#ctx0" brushRef="#br0" timeOffset="1884.53">22753 2284 1664 0,'0'0'507'0,"0"0"-165"16,0 0-5-16,0 0 25 0,0 0-45 15,0 0-161-15,0 0-100 16,-29-30-56-16,29 56 0 15,0 6 15-15,0 7-7 16,2-1-7-16,7 1-1 16,-7-3-24-16,-2-6-110 15,0-6-92 1,0-5-245-16,-15-8-232 16,-8-7-1168-16</inkml:trace>
  <inkml:trace contextRef="#ctx0" brushRef="#br0" timeOffset="2100.59">22465 2682 1850 0,'0'0'508'0,"0"0"-190"16,0 0 4-16,0 0-61 0,-71 111-64 15,42-81-57-15,-4-2-85 16,-4 0-46-16,6-4-6 15,5-6-3-15,1-1-99 0,5-14-117 16,5-3-249-16,1 0-367 0</inkml:trace>
  <inkml:trace contextRef="#ctx0" brushRef="#br0" timeOffset="2368.89">22019 2363 844 0,'0'0'1334'0,"0"0"-1037"0,0 0-93 16,0 0 20 0,0 0-25-16,0 0-160 0,0 0-17 15,2 39 10-15,10 1-4 0,-4 2 8 16,6-1-15-16,-3-3-7 15,0-9-10-15,1-4-4 16,-8-6-30-16,-2-7-99 16,-2-12-138-16,0 0-227 15,0 0-402-15</inkml:trace>
  <inkml:trace contextRef="#ctx0" brushRef="#br0" timeOffset="3168.88">21812 2305 1679 0,'0'0'524'0,"0"0"-348"16,0 0-11-16,0 0 45 16,0 0-98-16,0 0-66 15,0 0-28-15,-45 63 8 16,41-25 1-16,4 2-3 15,0 0 6-15,0-1-19 0,2-5-2 16,14-6 4-16,6-9-12 16,-4-4 14-16,1-5 2 0,4-7 5 15,-3-3 17 1,3 0-22-16,-8 0-5 0,-1 0 1 16,-10-5-5-16,3-5 14 31,-7 1-13-31,0 1-7 0,0 3-2 15,-11 0-2-15,-12 1 2 16,1 3-9-16,-9 1-8 16,-7 0 16-16,0 0 1 15,2 0 0-15,-2 3-1 16,9 4-4-16,10-3 5 16,7 0-1-16,8 0-17 0,4-3 12 15,0 2-18-15,13-2 2 16,9 6 20-16,9-1 4 15,5 1-2-15,-5 2 0 16,-4 1 0-16,2 1 14 16,-13 0-1-16,-1 1 2 15,-3 0 5-15,-10 2-19 0,-2-2 8 32,0 1 5-32,0-2-14 15,-20 1 27-15,-7 0-6 0,-9-4-6 0,-1 2 4 0,-4-5-13 16,-1 0 8-16,2-3 21 15,11-2 7-15,0 0 44 32,11 0 28-32,3 0 36 0,1-7 1 15,3-8-28-15,-3-2-57 16,5 0-66-16,3-7 0 16,-3 0 0-16,5-4 0 15,-6 0 0-15,4-2 0 16,-1-2 0-16,1-3 0 15,-6 3 0-15,6 2 0 0,-5 6 0 16,9 6 0-16,-6 4 0 16,6 7 0-16,0 4 0 15,2 1 0-15,0 2 0 16,0 0 0-16,0 5 0 16,4 26-342-16,12-2-291 15,2 0-363-15</inkml:trace>
  <inkml:trace contextRef="#ctx0" brushRef="#br0" timeOffset="3368.95">21545 3043 1817 0,'0'0'585'0,"0"0"-234"0,0 0 33 15,0 0-105-15,0 0-110 16,0 0-91-16,0 0-51 15,0 19-22-15,-12-19-5 16,1 0-152-16,-5-28-155 16,1 1-418-16,-1-3-958 0</inkml:trace>
  <inkml:trace contextRef="#ctx0" brushRef="#br0" timeOffset="3815.65">21088 2312 1209 0,'0'0'736'16,"0"0"-380"-16,0 0-48 16,0 0 47-16,0 0-54 0,0 0-113 15,0 0-81-15,-27-46-67 16,27 62-39-16,2 14 38 15,11 9 2-15,1 10 1 0,1 3 6 16,3 0-15-16,3 3 10 16,-4-5-17-16,-1-2-17 15,-3-2 10 1,0-4-18-16,-6-3 6 0,0 0 7 16,-7-7-14-16,0-6 32 31,-2-4-4-31,-21-4-10 0,-4-5 35 15,-4-6-25-15,-2-2-14 16,-5-5-14-16,-2 0 0 16,6-8 0-16,-2-13 0 15,5-7 0-15,4-6 0 16,8-4 0-16,1 2 0 16,7 4 0-16,9 4 0 0,2 6 0 15,2 3 0-15,17 2-39 16,33-5-450-16,-7 3-391 15,-3-1-1323-15</inkml:trace>
  <inkml:trace contextRef="#ctx0" brushRef="#br0" timeOffset="33824.53">6236 7328 345 0,'0'0'114'16,"0"0"-64"-16,0 0 18 0,0 0 55 15,0 0-2-15,0 0-37 16,0 0-35-16,0 0 5 16,0 0 5-16,0 0-1 15,0 0-2-15,0 0-15 16,0 0-7-16,0 0-18 16,0 0-15-1,0 0 0-15,0 0-1 16,0 0-15-16,0 0-36 15,0 0-60-15,0 0-86 16,0 0-161-16</inkml:trace>
  <inkml:trace contextRef="#ctx0" brushRef="#br0" timeOffset="88901.16">3746 7497 1475 0,'0'0'520'0,"0"0"-192"15,0 0 49-15,0 0-114 16,0 0-64-16,0 0 20 0,12 14 25 16,-12-14-5-16,0 0-7 15,2 0-232-15,3-14 0 16,3-4 0-16,2-8 0 15,1-6 0-15,4-8 0 0,3-10 0 16,0-6 0-16,-3-8 0 16,3-5 0-16,-5 4 0 15,-1 4 0-15,-3 9 0 16,-1 12 0-16,-1 11 0 16,-2 8 0-16,0 8 0 0,-3 8 0 15,0 3 0-15,-2 2 0 16,2 0 0-16,4 0 0 15,5 16 0-15,5 6 0 16,5 7 0-16,0 6 0 16,4 3 0-16,0 2 0 31,-3 3 0-31,0-3 0 0,-2-3 0 16,1-1 0-16,1-5 0 15,0-3 0-15,2-7 0 16,1 0 0-16,-2-5 0 15,-4-2 0-15,-3-4 0 16,-7-4 0-16,-5-3 0 0,-2-1 0 16,-2 1 0-16,0 1 0 15,-2 1 0-15,-17 6 0 0,-12 1 0 16,-12 2 0-16,-6 1 0 16,-7 0 0-16,3 1 0 15,3-4 0-15,6-3 0 16,9 0 0-16,8-5 0 15,6 0 0 1,8-4 0-16,6 0 0 16,5 0 0-16,2 0 0 15,0 0 0-15,0 0 0 16,24 0 0-16,34-17-147 16,-2 0-844-16,-2-3-858 0</inkml:trace>
  <inkml:trace contextRef="#ctx0" brushRef="#br0" timeOffset="89454.92">4587 7011 130 0,'0'0'2108'16,"0"0"-1488"-16,0 0-159 15,0 0-2-15,0 0-141 16,0 0-318-16,0 0 0 16,-13-63 0-16,13 63 0 31,0 22 0-31,11 10 0 0,5 8 0 16,-1 8 0-16,-1 3 0 15,-1-2 0-15,-2-3 0 16,-2-3 0-16,0-6 0 15,0-2 0-15,-3-5 0 16,4-4 0-16,-4-6 0 16,1-3 0-16,-3-9 0 0,0-5 0 15,-1-1 0-15,-3-2 0 16,7 0 0-16,-3 0 0 16,5-10 0-16,5-10 0 15,1-7 0-15,3-6 0 16,1-6 0-16,4-2 0 15,0-8 0 1,1 0 0-16,3-1 0 16,-1 1 0-16,-1 7 0 15,-3 10 0-15,-7 8 0 0,-3 6 0 16,-5 8 0-16,-5 4 0 16,-2 4 0-16,0 2 0 15,0 0 0-15,0 0 0 16,0 0 0-16,0 0 0 0,0 4 0 15,-7 10-53-15,-1 2-1041 0</inkml:trace>
  <inkml:trace contextRef="#ctx0" brushRef="#br0" timeOffset="89839.61">5497 7066 2299 0,'0'0'643'0,"0"0"-366"16,0 0 62-16,0 0-29 16,0 0-82-16,0 0-228 0,140 0 0 15,-102-4 0-15,-5 1 0 16,-6 1 0-16,-4-3 0 16,-8 3 0-16,-3 0 0 15,-6 0 0-15,-4 1 0 16,-2-2 0-16,0 3 0 15,0 0 0 1,-6 0-309-16,-10 0-497 16,-5 0-603-16</inkml:trace>
  <inkml:trace contextRef="#ctx0" brushRef="#br0" timeOffset="90054.95">5646 7236 2221 0,'0'0'542'16,"0"0"-264"-16,0 0 246 0,114-7-191 16,-83 2-135-16,-4 0-198 15,-8 3 0-15,2 0 0 16,-8-1 0-16,-4 2 0 16,0-1 0-16,0-3 0 0,9-2 0 15,-5-3-613-15,1 0-901 0</inkml:trace>
  <inkml:trace contextRef="#ctx0" brushRef="#br0" timeOffset="90826.02">6446 7037 1706 0,'0'0'639'0,"0"0"-334"0,0 0 49 16,0 0-61-16,0 0-74 15,0 0-35-15,0 0-34 16,-22-73-16-16,22 49-22 16,0 0-112-16,15 0 0 0,4 4 0 15,-2 6 0-15,3 2 0 16,-1 6 0-16,0 3 0 15,1 3 0-15,3 0 0 16,-4 10 0-16,0 11 0 16,-4 6 0-16,-6 2 0 15,-2 5 0-15,-7 2 0 16,0 4 0-16,-2 0 0 0,-19 3 0 16,-1-3 0-16,-4-5 0 15,-3 0 0-15,0-6 0 16,2-10 0-16,4-3 0 15,5-8 0-15,7-5 0 0,3-3 0 16,1 0 0-16,2 0 0 16,3-3 0-16,2-7 0 31,0 2 0-31,0 0 0 0,0 2 0 16,14 0 0-16,5 2 0 15,8 3 0-15,4-2 0 16,0 3 0-16,3 0 0 15,-2 0 0-15,-6 0 0 16,-2 4 0-16,-3 4 0 16,-4-3 0-16,-3 4 0 0,-3-3 0 15,-7-2 0-15,1 0 0 16,-5-4 0-16,0 2 0 16,0-2 0-16,0 0 0 15,0 0 0-15,-5 0 0 16,-8-4 0-16,-5-22-372 15,5 1-499 1,2-3-568-16</inkml:trace>
  <inkml:trace contextRef="#ctx0" brushRef="#br0" timeOffset="91505.81">6917 7024 2046 0,'0'0'518'16,"0"0"-400"-16,0 0 111 16,0 0 89-16,0 0-104 15,0 0-96-15,0 0 5 16,-16-28-18-16,11 8-22 16,5-3-17-1,0-2-18-15,0-3-6 16,0-2-9-16,14 0 2 15,1 2-35-15,6 5 0 16,-2 8 0-16,6 5 0 16,2 3 0-16,2 7 0 0,0 0 0 15,2 10 0-15,-2 12 0 16,-2 6 0-16,-7 7 0 0,-5 3 0 16,-4 4 0-16,-8 4 0 15,-3 1 0-15,0 8 0 16,-14-3 0-16,-6 3 0 15,-4-6 0-15,-3-6 0 16,-2-7 0-16,5-9 0 16,-1-4 0-16,2-9 0 0,8-7 0 15,1-4 0-15,8-3 0 16,-3 0 0-16,5-8 0 16,0-8 0-16,4-4 0 15,0 3 0-15,0 0 0 16,0 2 0-16,8 8 0 31,7 0 0-31,6 4 0 0,1 3 0 16,3 0 0-16,0 0 0 15,-4 0 0-15,4 3 0 16,-7 8 0-16,2 1 0 16,-4-1 0-16,-3 1 0 0,-4-1 0 15,-2-3 0-15,-1-2 0 16,-4 1 0-16,-2-6 0 15,0-1 0-15,0 0 0 16,0 0 0-16,0 0 0 0,0 0 0 16,0-8 0-16,0-8-65 15,11-16-493-15,10 2-302 16,3 2-755-16</inkml:trace>
  <inkml:trace contextRef="#ctx0" brushRef="#br0" timeOffset="92043.25">7619 6992 1787 0,'0'0'593'16,"0"0"-394"-16,0 0 112 0,0 0 44 16,0 0-70-16,0 0-66 15,0 0-74-15,-7-56-50 0,3 56 12 16,-1 0-107-1,-4 0 0-15,-2 0 0 0,-3 8 0 16,-3 10 0-16,1 2 0 16,-1 4 0-16,-1 4 0 0,5 2 0 15,-1 2 0-15,3 3 0 16,7-3 0-16,-1 0 0 16,5-5 0-16,0 1 0 15,0-3 0-15,9-4 0 16,4-1 0-16,1-1 0 31,1-3 0-31,1-2 0 0,1-2 0 16,4-3 0-16,-1-6 0 15,2-1 0-15,0-2 0 16,1 0 0-16,-1 0 0 16,0-12 0-16,0-4 0 15,1-2 0-15,-4-4 0 16,0-2 0-16,-3-2 0 0,-8-2 0 15,1-5 0-15,-7 3 0 16,-2-2 0-16,0 4 0 16,0 5 0-16,-11 4 0 0,3 3 0 15,-4 4 0-15,-1 2 0 16,-1 2 0-16,-1 2 0 31,-8 0 0-31,-8 0-57 0,0-2-765 16,-2-1-1021-16</inkml:trace>
  <inkml:trace contextRef="#ctx0" brushRef="#br0" timeOffset="95989.92">3997 8430 1273 0,'0'0'740'0,"0"0"-462"0,0 0 102 15,0 0-81-15,0 0-72 0,0-108-56 16,-10 96-53-16,-3 2-19 16,-1 1-28-16,-3 4-31 15,-6 5 14-15,-6 0-53 16,-2 0 9-16,-6 7-10 16,-1 14-4-1,-3 2 3-15,6 5 1 16,3 2 0-16,6 1-7 15,6 1 2-15,6 0 4 16,8 2-1-16,6 0-23 16,0-3 24-16,15-5 1 15,10-6 0-15,6-6 19 16,2-6-18-16,6-6 13 0,-2-2 10 16,1 0-15-16,-2-17 33 15,-5-3-15-15,0-6 4 16,-4-6 10-16,0-4-17 15,-3-7 13-15,-1-3 5 16,-8-5-3-16,-3-4-8 16,-10-3-31-16,-2 0 0 0,0 2 0 15,0 2 0-15,-2 11 0 16,-8 8 0-16,4 12 0 0,1 7 0 16,3 11 0-16,2 5 0 15,0 0 0-15,0 4 0 16,0 20 0-16,0 8 0 31,0 12 0-31,7 6 0 0,1 6 0 16,2 2 0-16,-1 0 0 15,-1 0 0-15,2-3 0 16,-2-7 0-16,-1-4 0 16,-1-8 0-16,6-4 0 15,-5-10 0-15,-3-4 0 16,0-7 0-16,-2-6 0 0,-2-3 0 15,3-2 0-15,1 0 0 16,3-6 0-16,17-26-336 16,1 2-463-16,2-4-622 0</inkml:trace>
  <inkml:trace contextRef="#ctx0" brushRef="#br0" timeOffset="96274.4">4541 8365 2133 0,'0'0'587'0,"0"0"-445"16,0 0 193-16,0 0 123 0,0 0-257 16,0 0-57-16,0 0-48 15,115 0-96-15,-88 0 0 16,-3 0 0-16,1-1 0 15,-2-3 0-15,-6 0 0 16,-1 2 0-16,-5-1 0 16,-3-1 0-16,-2 3 0 0,-4-1-35 15,-2 2-250-15,0 0-227 16,0 0-248-16,-5 0-737 0</inkml:trace>
  <inkml:trace contextRef="#ctx0" brushRef="#br0" timeOffset="96505.97">4699 8511 1783 0,'0'0'525'16,"0"0"-233"-16,0 0 275 16,0 0-100-16,131 11-230 15,-100-11-12-15,0 0-225 16,-4 0 0-16,-4 0 0 0,-6 0 0 15,-3 0 0-15,-3 0 0 16,-5-2 0-16,-4-2 0 16,4-1 0-16,-6-7-63 15,0 3-580-15,-14-1-903 0</inkml:trace>
  <inkml:trace contextRef="#ctx0" brushRef="#br0" timeOffset="97127.59">5293 8117 844 0,'0'0'1171'0,"0"0"-810"16,0 0-27-16,0 0 25 31,0 0-51-31,0 0-80 0,0 0-72 16,35-64-55-16,-29 64-26 15,1 5-21-15,1 12 6 16,-3 7-15-16,-3 4-45 16,-2 8 0-16,0 4 0 15,-13 0 0-15,-5 3 0 16,0-6 0-16,4 0 0 0,8-9 0 15,4-4 0-15,2-6 0 16,0-7 0-16,16-4 0 16,13-5 0-16,6-2 0 0,5 0 0 15,7-6 0-15,0-11 0 16,-2 4 0-16,-10-3 0 31,-1 4 0-31,-10 0 0 16,-4 3 0-16,-6 5 0 0,-6 1 0 15,-3 3 0-15,-3 0 0 16,-2 0 0-16,0 0 0 16,0 0 0-16,0 0 0 15,0 0 0-15,0 0-222 16,-7 0-408-16,-1 0-267 0</inkml:trace>
  <inkml:trace contextRef="#ctx0" brushRef="#br0" timeOffset="97427.23">5623 8127 2123 0,'0'0'555'0,"0"0"-244"15,0 0 156-15,0 0-189 16,0 0-134-16,0 0-38 16,0 0 6-16,5 90-112 0,-5-44 0 15,2 6 0-15,-2 2 0 16,3 1 0-16,-1-3 0 31,0-2 0-31,-2-7 0 16,5-8 0-16,-3-7 0 0,0-8 0 15,0-6 0-15,-2-7 0 16,2-5 0-16,-2-2 0 16,0 0 0-16,16-26-173 15,-5-3-622-15,5-5-702 0</inkml:trace>
  <inkml:trace contextRef="#ctx0" brushRef="#br0" timeOffset="98106.14">5996 8214 2497 0,'0'0'526'0,"0"0"-356"16,0 0 101-16,0 0-17 15,0 0-113-15,0 0-9 16,0 0-27-16,-11 109-105 16,4-74 0-16,1-7 0 0,1-4 0 15,0-7 0 1,5-5 0-16,-2-7 0 0,2-5 0 16,0 0 0-16,0 0 0 0,0-8 0 15,0-14 0-15,12-9 0 16,1-5 0-16,7-5 0 15,-3-2 0-15,8 1 0 16,-2 8 0-16,-3 6 0 16,-1 10 0-16,2 8 0 0,-3 8 0 15,-5 2 0-15,0 4 0 16,-6 19 0-16,0 3 0 16,-5 0 0-16,-2 4 0 15,0-7 0-15,0-1 0 16,0-5 0-16,0-7 0 31,0-2 0-31,0-6 0 0,0-2 0 16,0 0 0-16,4-6 0 15,15-15 0-15,4-7 0 16,6-6 0-16,0-6 0 16,8-2 0-16,-6 0 0 0,-2 6 0 15,-3 4 0 1,-8 10 0-16,-3 5 0 0,-5 10 0 15,-6 4 0-15,-2 3 0 16,3 0 0-16,-3 13 0 0,0 9 0 16,-2 6 0-16,0 6 0 15,0 3 0-15,0 4 0 16,0 1 0-16,0 0 0 16,0-5 0-1,0-8 0-15,0-4 0 16,0-7 0-16,0-8 0 15,0-4 0-15,2-4 0 16,-2-2 0-16,0 0 0 16,0-2 0-16,0-8-162 15,0-5-1018-15</inkml:trace>
  <inkml:trace contextRef="#ctx0" brushRef="#br0" timeOffset="99143.42">4576 9122 1423 0,'0'0'751'15,"0"0"-488"-15,0 0 45 16,0 0 147-16,0 0-168 15,0 0-50-15,0 0-88 16,-62-11-59-16,17 11-8 16,-11 0-31-16,-4 0-51 0,-3 4 0 15,5-1 0-15,8-3 0 16,7 0 0-16,9 0 0 16,15 0 0-16,3-3 0 15,9 2 0-15,3-2 0 16,4 3 0-16,0 0 0 15,0 0 0 1,0 0 0-16,0 3 0 16,0 14 0-16,0 4 0 15,0 7 0-15,0 4 0 0,0 3 0 16,0-1 0-16,-2 1 0 16,-8 0 0-1,4 0 0-15,-3 0 0 0,3-6 0 16,0 2 0-16,2-4 0 0,4-3 0 15,0 1 0-15,0-4 0 16,0-2 0-16,8-6 0 16,7-1 0-16,5-1 0 15,5-5 0-15,6-2 0 16,2-2 0-16,3-2 0 16,1 0 0-1,1 0 0-15,1 0 0 16,-6 0 0-16,-6 0 0 15,-3-4 0-15,-4-1 0 16,-4 2 0-16,-5-1 0 16,-2 2 0-16,-1-3 0 15,0 2 0-15,-2-6 0 16,5-6 0-16,1 1-530 0,-6-3-321 0</inkml:trace>
  <inkml:trace contextRef="#ctx0" brushRef="#br0" timeOffset="99374.75">4454 9432 1780 0,'0'0'826'16,"0"0"-567"-16,0 0 215 16,-137 35-157-16,79-19-58 15,-4 2-78-15,2-1-181 16,4 0 0-16,9-1 0 31,10-3 0-31,8-4 0 0,10-4 0 16,9 0 0-16,8-5 0 15,2 0-102-15,4 0-425 16,13 0-353-16</inkml:trace>
  <inkml:trace contextRef="#ctx0" brushRef="#br0" timeOffset="100928.75">10487 7031 1160 0,'0'0'329'16,"0"0"-58"-16,0 0 19 15,0 0 23 1,0 0-23-16,0 0-81 0,0 0-58 0,-4-107-72 15,20 104-16-15,1 3-17 16,12 0-4-16,0 15 18 16,0 9-5-16,0 8-11 15,-4 10-1-15,-11 8-16 16,-10 8 6-16,-4 7-7 31,-7 3-20-31,-19 4 10 0,-3 2 11 16,0 0-12-16,2 1 4 15,9-5-19-15,9-4 0 16,9-4 0-16,0-6 8 16,29-8-5-16,11-6 6 15,7-6 1-15,6-3 7 16,-1-3 14-16,-5-4-4 0,-5 1-12 16,-9 4 6-16,-6 1 0 15,-9 7-13-15,-5 7 35 16,-6 5 7-16,-5 9-50 15,-2 7 17-15,0 3 2 0,-2 4-18 16,-11 5 31-16,2-1-1 16,-3 2 8-16,3-4 2 0,4-4-2 15,5-1-39-15,2-3 0 16,0-4 0-16,0-2 0 16,16-1 0-16,-1-3 0 15,3-5 0-15,0-2 0 16,4-5 0-16,-4-7 0 31,-3-2 0-31,-3-9 0 0,-8-6 0 16,3-8 0-16,-5-4 0 15,-2-5 0-15,0-5 0 16,0 0 0-16,0 0 0 16,0 0 0-16,0 0 0 15,0 0 0-15,-4-25 0 16,-7 4 0-16,-1-4-600 0</inkml:trace>
  <inkml:trace contextRef="#ctx0" brushRef="#br0" timeOffset="103732.07">12634 7642 1857 0,'0'0'787'0,"0"0"-405"15,0 0 91-15,0 0-140 16,0 0-69-16,0 0-264 15,16-56 0-15,-7 27 0 0,-3-8 0 16,6-8 0-16,-5-5 0 16,1-10 0-16,-3-9 0 15,1 0 0-15,-3-1 0 16,6 5 0-16,-5 15 0 16,-2 12 0-16,5 12 0 15,-3 10 0-15,-1 7 0 0,-3 9 0 16,2 0 0-16,5 0 0 15,-1 0 0-15,10 19 0 16,6 3 0-16,5 8 0 0,0 6 0 16,4 4 0-16,0 1 0 15,0 0 0-15,5-1 0 16,-1 1 0-16,-4-5 0 31,6 0 0-31,-6-6 0 0,-4-2 0 16,-3-4 0-16,-4-4 0 15,-7-4 0-15,-8-2 0 16,0-2 0-16,-5-1 0 16,-7 1 0-16,-22 1 0 15,-14 4 0-15,-15-1 0 16,-6 1 0-16,-1 0 0 0,3-3 0 16,10-4 0-16,17-2 0 15,10-4 0-15,10-4 0 16,8 0 0-16,5 0 0 15,2 0 0-15,0 0 0 16,20-4 0-16,54-20 0 16,-5 1-776-1,4-3-1257-15</inkml:trace>
  <inkml:trace contextRef="#ctx0" brushRef="#br0" timeOffset="104348.03">14221 6791 1392 0,'0'0'692'15,"0"0"-173"-15,0 0-46 16,0 0-106-16,0 0-73 16,0 0-92-16,0 0-45 15,-24-3-157-15,24 35 0 0,13 9 0 16,3 12 0-16,2 7 0 0,-4 3 0 15,-4 0 0-15,3 1 0 16,-1-4 0-16,-8-2 0 16,3-5 0-1,-7-11 0-15,0-10 0 0,0-9 0 16,0-10 0-16,0-9 0 0,0-4 0 16,0 0 0-16,-9 0 0 15,-11-12 0-15,-7-5 0 16,-4-10 0-16,-9-5 0 15,-4-6 0-15,-10-10 0 16,-2-3 0-16,0-2 0 16,10 4 0-1,1 9 0-15,12 8 0 16,4 6 0-16,6 6 0 16,6 6 0-16,3 2 0 15,5 6 0-15,3 1 0 16,4 2 0-16,2 3 0 15,0 0 0-15,0 0 0 16,2 6 0-16,44 23 0 0,-1-3-797 16,4-5-897-16</inkml:trace>
  <inkml:trace contextRef="#ctx0" brushRef="#br0" timeOffset="104748.72">14837 7034 1495 0,'0'0'766'15,"0"0"-299"-15,0 0-137 16,0 0 146-16,0 0-166 0,0 0-58 0,145-16-252 16,-96 9 0-16,-2-4 0 15,-7 1 0-15,-7 4 0 16,-10 0 0-16,-8 2 0 15,-6 2 0-15,-2 2 0 16,-7 0 0-16,0 0 0 31,0 0-162-31,0 6-629 0,-9 6-464 0</inkml:trace>
  <inkml:trace contextRef="#ctx0" brushRef="#br0" timeOffset="104995.3">15113 7305 1655 0,'0'0'737'15,"0"0"-444"-15,0 0 269 16,125-16-202-16,-83 4-74 16,3 2-83-16,-9 1-203 15,-5 1 0-15,-11 3 0 0,-5-2 0 31,-3 5 0-31,-12 1 0 0,0 1 0 16,0 0 0-16,0 0 0 16,0 0 0-16,0 0-312 15,-2-4-993-15</inkml:trace>
  <inkml:trace contextRef="#ctx0" brushRef="#br0" timeOffset="105895.08">16594 6615 1467 0,'0'0'722'0,"0"0"-341"0,0 0-11 16,0 0 82-16,0 0-194 15,0 0-58-15,0 0-52 16,13-8-50-16,-36 8-98 16,-6 8 0-16,-6 2 0 15,-12 1 0-15,0 3 0 16,5-1 0-1,-1-3 0-15,14-1 0 16,10-4 0-16,3-1 0 16,7-1 0-16,7-3 0 15,2 1 0-15,0-1 0 16,0 2 0-16,0 4 0 16,0 4 0-16,2 6 0 0,7 4 0 15,-1 6 0-15,4 2 0 16,1 5 0-16,-3 1 0 15,-4 2 0-15,-4 4 0 16,0 0 0-16,-2 5 0 0,0-2 0 16,0 3 0-16,0-3 0 15,-4-3 0-15,0-5 0 16,-6-6 0-16,10-9 0 0,-2-5 0 16,2-9 0-16,0-1 0 15,0-5 0-15,0 0 0 16,0 0 0-16,10 0 0 15,5 0 0-15,5 0 0 16,9 0 0-16,0-6 0 31,2 1 0-31,3-1 0 0,-3 3 0 16,-2-1 0-16,-4 2 0 16,-4 0 0-16,-5 2 0 15,-3 0 0-15,-1 0 0 16,-8 0 0-16,1 0 0 15,-3 0 0-15,-2 0 0 16,0 0 0-16,0 0 0 0,0 0 0 16,0 0 0-16,0 0 0 15,0-6 0-15,0-15-203 16,0-1-806-16,0-3-656 0</inkml:trace>
  <inkml:trace contextRef="#ctx0" brushRef="#br0" timeOffset="106132.33">16702 7048 2114 0,'0'0'793'16,"0"0"-510"-16,0 0 184 16,0 0-169-16,0 0-157 15,-110 9-141-15,60 4 0 0,1 1 0 16,-4 1 0-16,4 1 0 15,1-4 0-15,11 0 0 16,8-6 0-16,6-2 0 16,12-3 0-16,11-1 0 15,21 0-527-15,12 0-438 16,9-9-914-16</inkml:trace>
  <inkml:trace contextRef="#ctx0" brushRef="#br0" timeOffset="106895.38">17574 7142 1877 0,'0'0'628'0,"0"0"-373"16,0 0 9-16,-31-110 36 0,13 82-40 16,-9 3-60-16,1 8-83 15,4 5-36-15,-5 8-14 16,0 4-44-16,-2 0-11 16,-2 7-12-16,-3 16-13 0,3 7 13 15,2 6 1-15,0 6-1 31,4 2 0-31,8 1-8 16,1-3 7-16,5-4-10 16,9-4-28-16,2-8 14 15,0-2-7-15,13-8 8 16,5-4 15-16,7-6-7 0,-6-3 16 16,6-3 9-1,-2 0-9-15,-4-11 15 0,6-10-9 0,-3-2 1 16,5-9 11-1,0-8-12-15,2-7 27 0,-5-7 2 16,-2-2-11-16,-3-6 12 16,-11-4-36-16,-6-1 0 15,-2-4 0-15,0 4 0 16,-15 7 0-16,-3 10 0 0,5 10 0 16,1 11 0-16,6 12 0 15,-1 7 0-15,5 4 0 16,0 4 0-16,2 2 0 15,0 0 0-15,0 3 0 16,0 17 0-16,0 11 0 16,0 8 0-1,2 9 0-15,9 3 0 16,-2 7 0-16,-2 3 0 16,2 1 0-16,-5-4 0 15,7 0 0-15,-4-6 0 16,4-5 0-16,5-7 0 0,-1-8 0 15,1-8 0 1,4-6 0-16,-6-7 0 0,-1-6 0 0,-7-1 0 16,4-4 0-16,-6 0 0 15,0 0 0-15,5 0 0 16,-5-9 0-16,6-12-690 16,-10-2-983-16</inkml:trace>
  <inkml:trace contextRef="#ctx0" brushRef="#br0" timeOffset="108611.37">12213 8149 932 0,'0'0'846'16,"0"0"-334"-16,0 0-189 15,0 0 21-15,0 0-74 16,0 0-58-16,0 0-44 0,-78-25-33 16,72 8-3-16,-4-3-27 15,10-2 12-15,0-4-117 16,0 2 0-16,14-1 0 15,8 7 0-15,0 4 0 16,7 6 0-16,5 8 0 31,-1 0 0-31,-2 0 0 0,-2 17 0 16,-6 6 0-16,-3 7 0 16,-9 3 0-16,-7 3 0 15,-4 2 0-15,0 5 0 16,-4-2 0-16,-21 1 0 0,4-2 0 15,-8-1 0 1,0-3 0-16,2-9 0 0,2 0 0 16,5-9 0-16,7-5 0 0,4-8 0 15,4-1 0-15,5-4 0 16,0 0 0-16,0 0 0 16,0-4 0-16,0-4 0 15,14-2 0-15,5 0 0 16,6 0 0-1,4 0 0-15,4 4 0 16,4 4 0-16,-2 0 0 16,1 2 0-16,-1 0 0 15,-6 0 0-15,0 0 0 16,-2 4 0-16,-12 2 0 16,-1 0 0-16,-5 0 0 15,-5-2 0-15,-2 0 0 0,-2-4 0 16,0 2 0-16,0-2 0 15,0 0 0-15,-2 0 0 16,-9 0 0-16,-9-14-3 16,3-4-585-16,-2-1-597 0</inkml:trace>
  <inkml:trace contextRef="#ctx0" brushRef="#br0" timeOffset="109333.4">12775 8136 2015 0,'0'0'712'0,"0"0"-458"16,0 0 68-16,0 0-38 15,0 0-129-15,0 0-46 16,0 0-14-16,-14-33-10 15,12 17-20-15,2-2-65 16,0-2 0-16,0 0 0 0,4-1 0 16,8 3 0-16,3 5 0 15,1 3 0-15,7 5 0 16,-4 1 0-16,-1 4 0 16,7 0 0-16,-3 3 0 15,-2 8 0-15,3 7 0 16,-4 5 0-1,-3 3 0-15,-1 4 0 16,-3 2 0-16,-8 0 0 16,-4 5 0-16,0 0 0 0,0 1 0 15,-13 0 0 1,-5 1 0-16,0-3 0 0,-6 1 0 16,6-6 0-16,-5-4 0 15,6-6 0-15,3-5 0 0,8-4 0 16,-1-8 0-16,3-2 0 15,2-2 0-15,-1 0 0 16,3 0 0-16,-5-11 0 16,5-1 0-16,0-3 0 15,0 1 0-15,0-1 0 16,8 4 0-16,7-1 0 0,3 0 0 16,11 1 0-16,0 2 0 15,0 5 0-15,-1 0 0 16,1 4 0-16,-2 0 0 15,-9 0 0-15,5 0 0 16,-8 0 0-16,-1 5 0 16,-3 2 0-1,-5-2 0-15,3-2 0 16,-4 1 0-16,-3-2 0 16,-2-2 0-16,5 2 0 0,-5-2 0 15,0 0 0-15,0 0 0 16,0 0 0-16,0 0 0 15,0-6 0-15,0-13-159 16,0-1-476-16,0 3-241 0</inkml:trace>
  <inkml:trace contextRef="#ctx0" brushRef="#br0" timeOffset="109964.96">13595 8081 1835 0,'0'0'596'15,"0"0"-367"-15,0 0 76 16,0 0 9-16,0 0-47 16,0 0-72-16,0 0-69 15,-16-24-35-15,8 24-13 0,-3 0-18 16,-3 0-60-16,-1 14 0 15,-8 2 0-15,5 4 0 16,-1 2 0-16,-4 5 0 0,5 0 0 16,-2 1 0-1,9 4 0-15,2-1 0 0,5-2 0 16,-1 0 0-16,5-3 0 0,0-3 0 16,0-6 0-16,5 1 0 15,3-4 0-15,6 0 0 16,-1-5 0-16,8 2 0 15,-2-3 0-15,1-4 0 16,5 0 0-16,2-2 0 31,0-2 0-31,-8 0 0 0,4 0 0 16,-5-2 0-16,-3-8 0 16,3-4 0-16,2-2 0 15,-2-4 0-15,-2-2 0 16,1-2 0-16,2 1 0 15,-11 1 0-15,1 0 0 16,-7 1 0-16,-2-2 0 0,0 0 0 16,0 0 0-16,-9 0 0 15,-1 0 0-15,-11 3 0 16,3 0 0-16,-4 2 0 0,2 4 0 16,0 0 0-16,0 4 0 15,4 4 0-15,5 1 0 31,-3 2 0-31,6 3 0 16,-15 0 0-16,8 0-665 0,-1 0-556 0</inkml:trace>
  <inkml:trace contextRef="#ctx0" brushRef="#br0" timeOffset="110849.65">14868 8136 1134 0,'0'0'582'0,"0"0"-198"0,0 0 79 16,0 0-142-16,0 0 0 0,0 0-81 15,0 0-11-15,56 0-46 16,-27-3-51-16,0-6-25 16,-1 0-107-16,-3 1 0 15,-7 2 0-15,-9 2 0 16,-7 2 0-16,-2 2 0 0,0 0 0 16,-2 0 0-16,-21 0 0 15,-8 0 0-15,-13 0 0 16,-10 8 0-16,4 2 0 15,-2 1 0-15,7-4 0 16,7-2 0-16,11 0 0 31,12-3 0-31,8-2 0 0,0 0 0 16,7 0 0-16,0 0 0 16,0 0 0-16,0 0 0 15,0 0 0-15,0 0 0 16,7-7 0-16,5 4 0 0,3-1 0 15,3 2-144 1,13 2-355-16,-4 0-188 0,-4 0-350 0</inkml:trace>
  <inkml:trace contextRef="#ctx0" brushRef="#br0" timeOffset="111149.77">15047 8306 1428 0,'0'0'633'0,"0"0"-308"16,0 0 130-16,0 0-90 15,0 0-35-15,0 0-47 16,0 0-6-16,-52 40-277 16,12-28 0-16,4-2 0 15,-2 0 0-15,3-2 0 0,8-2 0 16,2-3 0-16,12 0 0 15,7-3 0-15,-2 0 0 16,6 0 0-16,2 0 0 16,0 0 0-16,0 0 0 0,0 0 0 15,0-3 0-15,0-4 0 16,16-12-101-16,-1 4-757 16,-1-3-727-16</inkml:trace>
  <inkml:trace contextRef="#ctx0" brushRef="#br0" timeOffset="112111.81">16100 7874 1205 0,'0'0'740'0,"0"0"-250"16,0 0-184-16,0 0 39 16,0 0-33-16,0 0-62 15,0 0-49-15,12-7-46 0,-18 7-63 16,-15 0-92-16,-8 1 0 15,-13 8 0-15,-7 2 0 16,-7 1 0-16,0-1 0 16,8-1 0-16,0-3 0 15,15 0 0-15,13-6 0 16,2-1 0-16,14 3 0 0,2-3 0 16,2 0 0-16,0 0 0 15,0 0 0-15,0 4 0 16,0 2 0-16,2 3 0 15,9 5 0-15,0 7 0 16,3 1 0-16,-6 2 0 0,5 1 0 31,-1 1 0-31,-6 3 0 16,5 1 0-16,-8 0 0 16,2 2 0-16,-5 0 0 15,0-1 0-15,0 1 0 0,0-2 0 16,0-2 0-16,0-2 0 15,0-4 0-15,0-2 0 16,0-2 0-16,0-4 0 0,0-2 0 16,0-3 0-16,0-4 0 15,0-1 0-15,0-1 0 16,4-1 0-16,0-2 0 16,5 0 0-16,5 0 0 15,-1 0 0-15,7 0 0 16,-3 0 0-1,8 0 0-15,4 0 0 16,0-7 0-16,0 1 0 16,-2 0 0-16,2-2 0 15,0 1 0-15,-6 2 0 16,-6 1 0-16,-3 1 0 16,-10 3 0-16,3 0 0 0,-5-3 0 15,-2 3 0-15,0 0 0 16,0 0 0-16,0 0 0 15,0-2 0-15,0 0 0 16,0-3 0-16,-2 0 0 0,-9-11-30 16,-1 2-646-1,1-2-417-15</inkml:trace>
  <inkml:trace contextRef="#ctx0" brushRef="#br0" timeOffset="112449.64">16119 8191 1687 0,'0'0'750'16,"0"0"-421"-16,0 0-34 16,0 0 72-16,0 0-41 15,0 0-134-15,0 0-42 16,-63 3-150-16,30 6 0 15,-10 2 0-15,-1 1 0 16,2-3 0-16,1-1 0 0,6 1 0 16,3-5 0-16,12-3 0 15,7 2 0 1,-1-3 0-16,12 0 0 16,-2 0 0-16,-1 0 0 15,3 0 0-15,2 0 0 16,0 0 0-16,13-4-29 15,10-5-688-15,-1 2-817 0</inkml:trace>
  <inkml:trace contextRef="#ctx0" brushRef="#br0" timeOffset="113013.06">16930 8057 965 0,'0'0'977'0,"0"0"-477"16,0 0-176-16,0 0 36 15,0 0-44-15,0 0-86 16,0 0-91-16,0-12-50 15,0 31 5-15,-9 6 8 16,-6 8-102-16,-8 2 0 0,6 5 0 16,-8 1 0-16,-2 0 0 15,7-2 0-15,-5-1 0 16,10-6 0-16,-1-2 0 16,5-8 0-16,5-4 0 15,1-6 0-15,3-6 0 16,2-6 0-1,0 0 0-15,0 0 0 16,0 0 0-16,0 0 0 16,0 0 0-16,0 0 0 15,0-12 0-15,0-4-291 16,2-14-356-16,7 7-208 0,-5-4-584 0</inkml:trace>
  <inkml:trace contextRef="#ctx0" brushRef="#br0" timeOffset="113329.58">16727 8165 1646 0,'0'0'620'0,"0"0"-363"15,0 0 26-15,0 0 82 16,0 0-16-16,0 0-103 0,0 0-102 16,31-4 42-16,-10 18-186 15,-2 6 0-15,10 4 0 16,-2 6 0-16,2 0 0 15,0 1 0-15,-2-1 0 16,-7-2 0-16,2-4 0 31,-8-4 0-31,-3-5 0 0,-5-1 0 16,-3-5 0-16,-1-3 0 16,-2-2 0-16,0-4 0 0,0 0 0 15,0 0 0 1,0 0 0-16,0-7-206 0,0-7-434 15,0-5-379-15</inkml:trace>
  <inkml:trace contextRef="#ctx0" brushRef="#br0" timeOffset="113851.76">17467 7927 1840 0,'0'0'541'0,"0"0"-351"16,0 0 95-16,0 0 62 15,0 0-61-15,0 0-80 16,0 0-88-16,0-16-37 16,0 16-22-16,0 5-37 15,0 11 28-15,-7 6 21 0,1 5-71 16,-5 3 0-16,-5 4 0 15,5-1 0-15,2-1 0 0,0-6 0 16,0 1 0 0,7-7 0-16,2-2 0 0,0-4 0 15,0-1 0-15,0-6 0 32,11 0 0-32,1-4 0 15,5-1 0-15,1-2 0 0,9 0 0 16,-1 0 0-16,1 0 0 15,-2 0 0-15,-3-2 0 16,3-1 0-16,-8-1 0 16,6-1 0-16,-5 3 0 15,-5 2 0-15,3-2 0 0,-5 2 0 16,-5 0 0-16,3 0 0 16,-4 0 0-16,-5 0 0 15,2 0 0-15,-2 0 0 16,0 0 0-16,0 0 0 15,5 0 0-15,-1 0 0 0,-2-1 0 16,0-8-248-16,0 4-533 16,3-6-365-16</inkml:trace>
  <inkml:trace contextRef="#ctx0" brushRef="#br0" timeOffset="114214">17666 7943 1881 0,'0'0'574'0,"0"0"-336"16,0 0 100-16,0 0 140 15,0 0-195-15,0 0-94 16,0 0-74-16,-21-16-115 16,19 36 0-16,2 7 0 15,-2 10 0-15,-2 5 0 0,-3 2 0 16,5 2 0-16,0 0 0 15,0-2 0-15,-4-2 0 16,6-2 0-16,0 1 0 16,0-5 0-16,0-2 0 15,0-7 0-15,0-4 0 0,6-7 0 32,-6-9 0-32,0-4 0 15,0-3 0-15,0 0 0 16,0 0 0-16,0 0 0 15,-6 0 0-15,-13-16 0 0,-6-2-116 16,1 0-1047-16</inkml:trace>
  <inkml:trace contextRef="#ctx0" brushRef="#br0" timeOffset="115352.97">13903 9027 1242 0,'0'0'732'15,"0"0"-336"-15,0 0-43 16,0 0 16-16,0 0-13 0,0 0-45 15,0 0-106-15,-7-3-73 16,-15 3-132-16,-16 8 0 0,-7 3 0 16,-8 2 0-16,-5-1 0 15,0 0 0-15,2-2 0 16,7-4 0-16,9-3 0 16,7-1 0-16,10-2 0 15,10 0 0-15,4 0 0 31,2 0 0-31,7 0 0 0,0 0 0 16,0 0 0-16,0 0 0 16,0 0 0-16,0 5 0 15,0 7 0-15,0 3 0 16,0 8 0-16,0 3 0 16,0 4 0-16,0 5 0 15,0-1 0-15,-2 1 0 0,-2 3 0 16,-3 2 0-16,7-3 0 15,0-1 0-15,0-6 0 16,0-2 0-16,0-6 0 16,0-5 0-16,0 0 0 0,0-5 0 15,9 0 0-15,-5-2 0 32,5-3 0-32,-2-2 0 0,2-1 0 15,-3 1 0-15,6-5 0 16,3 3 0-16,-1-3 0 15,10 0 0-15,5 0 0 16,4 0 0-16,6 0 0 16,3 0 0-16,0-8 0 15,-1-1 0-15,-4 2 0 0,-8-1 0 16,0 0 0-16,-6 2 0 16,-8 2 0-16,-3 2 0 15,-8 0 0-15,-2 2 0 16,-2 0 0-16,0-2 0 15,0 0 0-15,0-1 0 16,0-6-62-16,-4 1-575 0,-6-2-449 0</inkml:trace>
  <inkml:trace contextRef="#ctx0" brushRef="#br0" timeOffset="115584.16">13787 9360 1661 0,'0'0'713'16,"0"0"-242"-16,0 0-142 0,0 0 23 15,0 0-83-15,0 0-73 16,0 0-91-16,-165 42-105 16,114-26 0-16,1-2 0 15,8-2 0-15,7-1 0 0,10-6 0 16,14 0 0-16,7-3 0 15,4 0-140-15,17-2-668 16,10 0-595-16</inkml:trace>
  <inkml:trace contextRef="#ctx0" brushRef="#br0" timeOffset="115952.32">14308 9411 1530 0,'0'0'986'0,"0"0"-619"0,0 0-103 15,0 0 48-15,0 0-63 16,0 0-81-16,0 0-47 0,83-9-22 16,-56 9-99-16,-5 0 0 15,5 0 0-15,-7 0 0 16,-2 0 0-16,-5 2 0 16,-7 0 0-16,2 1 0 15,-6-1-3-15,0 0-271 31,-2 1-266-31,0 2-281 0,-14-3-885 0</inkml:trace>
  <inkml:trace contextRef="#ctx0" brushRef="#br0" timeOffset="116184.05">14349 9578 760 0,'0'0'1463'0,"0"0"-947"15,0 0-227-15,0 0 234 16,0 0-196-16,138 0-109 16,-105 0-218-16,-4 0 0 15,-4 0 0-15,-5-5 0 0,-3 1 0 32,-3-1 0-32,-1 2 0 0,-6-1 0 15,-2-1 0-15,-3-3 0 16,0 1-490-16,3-3-757 0</inkml:trace>
  <inkml:trace contextRef="#ctx0" brushRef="#br0" timeOffset="116984.6">15450 9094 1681 0,'0'0'690'16,"0"0"-396"-16,0 0 32 16,0 0 33-16,0 0-56 15,0 0-105-15,0 0-69 16,-25 0-13-16,-4 0-116 16,-4 7 0-16,-7 0 0 15,-3 0 0-15,5 0 0 0,9-5 0 16,12 0 0-16,1 0 0 15,14-2 0-15,0 0 0 16,2 0 0-16,0 3 0 16,0 2 0-16,0 3 0 15,0 2 0-15,0 5 0 16,0 7 0 0,0 2 0-16,-7 5 0 15,5 1 0-15,-5-2 0 0,0-4 0 16,3-4 0-16,2-3 0 15,2-10 0-15,0-3 0 16,0-1 0-16,0-3 0 16,0 0 0-16,0 0 0 15,6 0 0-15,15-3 0 0,1-4 0 16,4-4 0-16,3 1 0 16,0 3 0-16,2-2 0 15,-4 5 0-15,0 2 0 16,-9 2 0-16,-3 0 0 15,-1 0 0-15,-3 8 0 16,-2 8 0-16,-4 3 0 0,-3 0 0 16,0 6 0-16,-2-1 0 15,0-1 0-15,-2 2 0 16,-12-2 0-16,-6-4 0 16,-4-1 0-16,-3-2 0 15,-2-2 0-15,7-4 0 31,-1-4 0-31,10-2 0 0,-1-4 0 16,10 0 0-16,-5 0 0 0,7 0 0 16,2-18-243-16,0 0-575 15,15-4-628-15</inkml:trace>
  <inkml:trace contextRef="#ctx0" brushRef="#br0" timeOffset="117700.04">16112 9019 1839 0,'0'0'578'0,"0"0"-399"16,0 0 1-16,0 0 158 15,0 0-30-15,0 0-101 16,0 0-93-16,-45-4-21 16,18 4 0-16,-8 4-33 15,-5 4-15-15,0 1-25 0,7-4-8 16,-2 4 6-16,14-3-17 16,3-1-1-16,5-1 0 0,1 2-7 15,3 3 6-15,5-2 1 16,-5 5 0-16,4 4 0 15,-6 2 0-15,5 5 0 16,-6 1-1-16,1-1 2 0,3 0-1 16,-2 0 1-16,-1-4 5 15,7-1-5-15,-3-4-1 16,5-4-1-16,2-1 1 16,0-4-11-16,0-3 11 15,0-2 1-15,0 0 5 31,0 0 10-31,9 0-16 0,6 0 0 16,1 0 0-16,9 0 0 16,-3-4 0-16,4 1 0 15,1 0 0-15,-4 3 0 16,-1 0 0-16,1 0 0 16,-6 3 0-16,-1 12 0 15,-1 2 0-15,-4 2 0 0,-6 3 0 16,2 4 0-16,-7 4 0 15,0 5 0-15,-5 0 0 0,-11-1 0 16,-1-3 0-16,-1-4 0 16,-7-8 0-16,6-3 0 15,-4-4 0-15,5-6 0 32,7-1 0-32,-1-5 0 0,8 0 0 15,0 0 0-15,-5 0 0 16,5-5 0-16,2-17-35 15,-3 3-767-15,5 2-451 0</inkml:trace>
  <inkml:trace contextRef="#ctx0" brushRef="#br0" timeOffset="118500.71">16582 9675 1217 0,'0'0'518'0,"0"0"-144"0,0 0 90 16,0 0-129-16,0 0 115 16,0 0-130-16,0 0-55 15,4 10-112-15,-4-18-153 16,0-6 0-16,0-4 0 16,0-5 0-16,0-6 0 15,0-7 0-15,0-6 0 0,-2-6 0 16,-11-5 0-16,-3-3 0 15,-3 3 0-15,-2 4 0 16,3 8 0-16,5 15 0 16,9 6 0-16,-3 11 0 15,5 5 0-15,2 4 0 16,0 0 0 0,0 0 0-16,0 4 0 15,9 13 0-15,6 9 0 16,1 6 0-16,9 1 0 15,-6 4 0-15,6-2 0 0,-3 2 0 16,3-5 0 0,2-5 0-16,-1 2 0 0,1-5 0 15,2-2 0-15,-2-6 0 0,-5-2 0 16,-1-4 0 0,-6-6 0-16,-1-2 0 15,-6-2 0-15,3 0 0 16,5 0 0-16,-3-6 0 15,3-8 0-15,-1-5 0 16,1-2 0-16,-1-4 0 0,-3-1 0 0,-1-4 0 16,-9-5 0-16,-2-4 0 31,0-3 0-31,-2-2 0 16,-11 3 0-16,-3 6 0 0,3 9 0 15,1 10 0-15,10 6 0 16,0 6 0-1,0 2 0-15,2 2 0 0,0 0 0 16,0 0 0-16,0 0 0 16,0 0 0-16,0 6-12 15,16 8-496-15,1 0-313 0,8-4-636 16</inkml:trace>
  <inkml:trace contextRef="#ctx0" brushRef="#br0" timeOffset="118868.74">17512 8965 2163 0,'0'0'564'0,"0"0"-428"32,0 0 85-32,0 0 90 0,0 0-23 15,0 0-129-15,0 0-93 16,2-4-15-16,-2 36 86 15,0 11-137-15,-4 6 0 16,-3 8 0-16,2 4 0 16,5 0 0-16,0-1 0 15,0-2 0-15,0 0 0 0,0-5 0 16,0-5 0-16,0-6 0 16,0-6 0-16,0-6 0 15,0-8 0-15,0-8 0 0,0-5 0 16,0-9 0-16,0 0 0 15,0 0 0-15,0 0 0 16,5-3 0-16,17-23-377 16,-4 0-480-16,9 0-512 0</inkml:trace>
  <inkml:trace contextRef="#ctx0" brushRef="#br0" timeOffset="119337.93">18214 9210 1367 0,'0'0'378'16,"0"0"-150"-16,0 0 77 16,0 0 35-16,0 0-60 15,0 0-60-15,0 0-79 0,-20-50-20 16,9 50-9-16,-2 0-17 15,-5 0-7-15,-5 0-10 16,4 2-10-16,-6 10-7 16,-2 5-20-16,0 4-10 15,5 2 4 1,0 3-23-16,4-1 12 16,5 1-5-16,3 2 7 0,6-1 0 15,4 0-26-15,0 0 0 16,0-2 0-16,16-2 0 15,-3-2 0-15,10-3 0 16,-4 1 0-16,6-7 0 16,-1 0 0-16,8-4 0 15,-1-3 0-15,-2-3 0 0,0-2 0 16,-7 0 0-16,3 0 0 16,-12 0 0-16,0 0 0 15,-1-5 0-15,-8-1 0 16,5 0 0-16,-5-2 0 15,-4-10-164-15,-2 1-596 16,-13-3-1010-16</inkml:trace>
  <inkml:trace contextRef="#ctx0" brushRef="#br0" timeOffset="122487.35">20361 909 1415 0,'0'0'720'0,"0"0"-430"15,0 0 18-15,0 0 64 0,0 0-64 16,0 0-105-16,0-15-41 15,0 5-15-15,0-2-51 0,0-2-21 16,0-2-75 0,0 0 0-16,0-2 0 0,0-2 0 15,2 2 0-15,5 0 0 32,-5 1 0-32,2 6 0 0,-4 2 0 15,2 4 0-15,0 1 0 16,4 4 0-16,-2-3 0 15,-2 3 0-15,9 0 0 16,3 0 0-16,1 0 0 16,10 0 0-16,-1 7 0 15,3-4 0-15,-1 4 0 0,1-1 0 16,0 2 0-16,-9-2 0 16,-3 1 0-16,-3-1 0 15,-3 1 0-15,-5-3 0 16,-2 0 0-16,-2-1 0 15,0 4 0-15,0 0 0 16,-4 6 0 0,-19-1 0-16,-6 6 0 15,-11 0 0-15,-9 2 0 16,-8 2 0-16,-13-1 0 0,1-2 0 16,0 0 0-1,7-6 0-15,4 1 0 0,11-5 0 16,7-4 0-16,13 0 0 15,11-5 0-15,1 0 0 0,2 0 0 16,3 0 0-16,4 0 0 16,-5-7 0-16,6 0 0 15,3-2 0-15,-3-1 0 16,5-2 0-16,0-1 0 16,0-1 0-16,12-1 0 15,1 3 0-15,7 2 0 0,2 3 0 16,-2 4 0-16,5 3 0 15,-2 0 0-15,-6 0 0 16,-3 0 0-16,-3 0 0 16,-7 3 0-16,-2 4 0 15,-2 1 0-15,0 0 0 16,0 2 0 0,-4 3 0-16,-11-4 0 15,-10 3 0-15,-4 0 0 16,-7 1 0-16,1-3 0 0,-4-1 0 15,4-1 0-15,-5-2 0 16,11 2 0-16,0-3 0 16,2-4 0-1,9 1 0-15,-2-2 0 16,9 0 0-16,2 0 0 16,5 0 0-16,-3 0 0 15,3 0 0-15,-1 0 0 0,-4 0 0 16,7-3 0-16,-7-7 0 0,5 1 0 15,-6-3 0-15,6 0 0 16,-7-2 0 0,5 0 0-16,-4 0 0 15,4 0 0-15,-3 1 0 16,-3 2 0-16,8 1 0 16,0 0 0-16,-5 4 0 15,9 0 0-15,-4 4 0 16,-1 0 0-16,5 2 0 0,0-2 0 15,0 2 0-15,0 0 0 16,0 0 0-16,0 0 0 16,22 0-59-16,7-3-922 15,4-2-706-15</inkml:trace>
  <inkml:trace contextRef="#ctx0" brushRef="#br0" timeOffset="122831.95">20193 490 1520 0,'0'0'687'15,"0"0"-384"-15,0 0 33 16,0 0 128-16,0 0-148 0,0 0-106 15,0 0-63-15,5-14-34 16,-5 14-113-16,5 3 0 16,-1 15 0-16,7 8 0 15,2 6 0-15,-1 5 0 16,-4-2 0-16,1 0 0 16,3-6 0-16,-6-3 0 15,1-3 0-15,-3-7 0 16,-2-4 0-16,-2-4-98 0,0-6-360 15,0 0-300-15,0-2-579 0</inkml:trace>
  <inkml:trace contextRef="#ctx0" brushRef="#br0" timeOffset="123078.81">19906 659 2306 0,'0'0'652'16,"0"0"-439"-16,0 0-1 16,0 0 58-16,0 0-124 31,0 0-109-31,0 0 29 0,49 44 24 16,-29-21-39-16,-2-5-28 15,-3-2-16-15,-4-5-7 16,-1-2 0-16,-8-4-66 15,-2-5-198-15,0 0-292 16,0 0-277-16</inkml:trace>
  <inkml:trace contextRef="#ctx0" brushRef="#br0" timeOffset="123448.29">19723 439 548 0,'0'0'1911'0,"0"0"-1600"0,0 0-205 16,0 0 23-16,0 0 70 15,0 0-91-15,-130-22-53 16,115 29-18-16,7 6-14 16,0 3-5-16,8 1-5 15,0 4-7-15,25 1 12 16,2 2-4-16,4-1 7 0,-2 0 21 15,0-5-15-15,-11-4-6 16,-5-2 3-16,-2-6-2 16,-11-4 20-16,0 1-3 15,0-1 2-15,0-1 26 16,-13 3 2-16,-5 3-6 16,-6-4-25-1,4 1-28-15,-5 1-5 16,10-2-5-16,1-1-40 15,1 0-121-15,9 0-184 0,-4-2-555 16</inkml:trace>
  <inkml:trace contextRef="#ctx0" brushRef="#br0" timeOffset="124601.65">19034 877 322 0,'0'0'1236'0,"0"0"-888"16,0 0-176-1,0 0 41-15,0 0 27 0,0 0-69 16,0 0-60-16,-24-31-22 16,24 19-26-16,0 0-19 0,4 0-10 15,10 0-18-15,-1 2 10 16,3 4 4-16,-3 0-9 16,1 3-3-16,-6 3-17 15,1 0 8-15,1 0 4 16,-6 0-12-16,-2 3 9 31,-2 6-2-31,0 2 2 0,0 3 10 16,-2 0-13-16,-16 0 10 15,-7 2 5-15,-2 0-8 16,-2-2 7-16,3-2-14 16,8-2-5-16,5-6 11 15,10-2-13-15,3-2 13 16,0 0 1-16,0 0-13 0,14 0 13 15,6 0-13-15,9-2 0 16,7-5 8-16,-3 6-8 16,7-1-1-16,-5 2 15 0,1 0 3 15,-4 0 27-15,-8 0-6 16,-6 2-18-16,-5 8-5 31,-9 2-15-31,4 2 4 0,-8 3 6 16,0 0-11-16,0 1 18 15,-25 2 4-15,-4 2 22 16,-13-2 25-16,-5-1-14 16,-7-3 8-16,-2-4-16 15,-2-2-13-15,10-4 13 16,5-2 4-16,5-4 15 0,9 0-40 16,12 0-26-16,-4-10 0 15,13-7 0-15,-4-1 0 16,1-4 0-16,7-2 0 15,-3 1 0-15,7-1 0 16,0-1 0-16,9-7-209 16,11 6-418-16,4 2-572 0</inkml:trace>
  <inkml:trace contextRef="#ctx0" brushRef="#br0" timeOffset="124800.9">19043 645 2261 0,'0'0'624'16,"0"0"-473"-16,0 0 9 0,0 0 164 15,0 0-101-15,0 0-137 16,0 0-54 0,2-4-32-16,-2 4-126 15,0 16-201-15,0 4-295 16,0 1-369-16</inkml:trace>
  <inkml:trace contextRef="#ctx0" brushRef="#br0" timeOffset="124996.34">19221 1342 1910 0,'0'0'648'0,"0"0"-361"16,0 0-42-16,-116 27-38 15,70-19-73-15,1-2-35 16,1-1-72-16,4-2-27 16,9-3-135-16,6 0-233 0,7 0-669 15</inkml:trace>
  <inkml:trace contextRef="#ctx0" brushRef="#br0" timeOffset="125402.79">18261 776 1687 0,'0'0'605'16,"0"0"-341"-16,0 0-6 15,0 0 114-15,0 0-35 16,0 0-86-16,0 0-79 16,-14-63-92-16,14 63-68 0,7 2-12 15,9 18 0-15,1 6 13 16,8 5-13-16,-3 3 0 15,1-2 1-15,-8-4-1 0,-1-4 6 16,-1-4-5-16,-11-6-1 16,2-3-43-16,-4-6-119 15,0-5-108-15,0 0-37 16,-15 0-37-16,-3-12-423 16,-1-4-468-16</inkml:trace>
  <inkml:trace contextRef="#ctx0" brushRef="#br0" timeOffset="126418.26">18044 560 2009 0,'0'0'659'15,"0"0"-364"-15,0 0 12 16,-55-107 47-16,48 91-39 0,0 9-158 16,3 1-157-16,4 5 0 15,0 1 0-15,0 0 0 16,0 7 0-16,0 14 0 15,16 11 0-15,-1 10 0 0,10 5 0 16,-6 2 0-16,6-1 0 16,-2-4 0-16,-5-4 0 15,-1-3 0-15,-3-5 0 16,-1-6 0-16,-7-2 0 0,4-4 0 16,-6-3 0-16,3-5 0 15,-5-3 0-15,-2-1 0 16,0-2 0-16,0 0 0 31,-2-1 0-31,-14 0 0 0,-8-3 0 16,-5 1 0-16,0-1 0 15,-4-2 0-15,-1 0 0 16,5-9 0-16,0-7 0 16,7-3 0-16,-1-2 0 15,8 5 0-15,5 2 0 16,6 7 0-16,4 5 0 0,0 2 0 15,0 0 0-15,0 0 0 16,0 2 0-16,2 7 0 16,0 1 0-16,-2 0-9 15,0-2-14-15,0 2 17 0,-15-4-16 16,-3-1 4-16,3-4 3 31,-3-1 1-31,3 0 14 0,1 0 1 16,1-3 7-1,1-8 11-15,1 1-18 0,5-2 13 16,-6 1-11-16,10 4 3 16,0 3 3-16,-3 3-4 15,5 1-4-15,0 0-2 16,0 0-18-16,0 0 4 0,-4 1 15 16,0 10 0-16,-10 0 6 15,-8 3 6-15,-5 2 6 16,-6 1 21-16,-10 0-39 15,1 3 0-15,-3-2 0 16,3 0 0-16,2-1 0 16,7-5 0-16,2-5 0 0,4-3 0 15,4-1 0-15,7-3 0 16,8 0 0-16,1 0 0 16,3-7 0-16,2-5 0 15,-3 0 0-15,5 0 0 16,0 0 0-16,0 0 0 0,5 4 0 31,3 4 0-31,3 1 0 0,3 3 0 16,1 0 0-16,3 0 0 15,3 0 0-15,-6 10 0 16,3 5 0-16,-5 4 0 16,-1 0 0-16,-6 4 0 15,1 0 0-15,-5 0 0 16,-2-3 0-16,0 2 0 0,-9-5 0 15,-7 3 0-15,-1-3 0 16,-10-3 0-16,2 1 0 16,1-6 0-16,-3-3 0 15,0-2 0-15,0-4 0 16,3 0 0-16,0 0 0 0,-1-2-20 31,-4-22-452-31,4 2-310 16,8-4-637-16</inkml:trace>
  <inkml:trace contextRef="#ctx0" brushRef="#br0" timeOffset="126733.9">17213 521 1984 0,'0'0'530'0,"0"0"-457"15,0 0-11-15,0 0 110 16,0 0-20-16,0 0-83 16,0 0-56-16,-29-19 3 0,29 19-16 15,4 11 0-15,19 7 12 16,4 2 14-16,0 2 19 16,-8-3 19-16,-3-2-14 15,-5-3-5-15,-9-4-11 16,-2 0-18-16,0-1 10 31,-11-2-7-31,-7 1-19 0,-11 2-15 16,-13 2-218-16,9-2-388 15,-3-3-702-15</inkml:trace>
  <inkml:trace contextRef="#ctx0" brushRef="#br0" timeOffset="127002.77">17001 684 1315 0,'0'0'1064'0,"0"0"-690"0,0 0-122 15,0 0 19-15,0 0-93 16,0 0-118-16,0 0-37 31,-2 38 23-31,15-4 41 0,3 3-9 16,-3 1-27-16,3 1-15 15,-1-3-25-15,-3-7-11 16,-1-4 0-16,-7-4-45 16,4-9-75-16,-6-4-83 15,-2-7-164-15,0-1-304 16,-12 0-387-16</inkml:trace>
  <inkml:trace contextRef="#ctx0" brushRef="#br0" timeOffset="127449.59">16712 580 1445 0,'0'0'897'15,"0"0"-593"-15,0 0-16 16,0 0 78-16,0 0-59 16,0 0-127-16,0 0-116 0,-32-43-64 15,35 61-6-15,12 10 6 16,12 10 24-16,-2 7 13 31,4 2-16-31,0 4 6 16,-2-3-6-16,-4-2-21 0,2-2 11 15,-7-4-11-15,2 1 0 16,-11-6 10-16,2-1-9 16,-9-3-1-16,0-5 1 15,-2-2 0-15,0-2 8 16,-15-4-8-16,-7-2 11 0,-12-4 3 15,-1-2-9-15,-8-6 5 16,1-4-4-16,0 0-1 16,-1 0 24-16,1-12-30 15,-1-11 0-15,3 0 0 16,7-7 0-16,4 0 0 16,11-1 0-1,7 2 0-15,11 0 0 16,0 4 0-16,11-6 0 15,22 3 0-15,43-8 0 16,-7 11-293-16,1 2-798 0</inkml:trace>
  <inkml:trace contextRef="#ctx0" brushRef="#br0" timeOffset="129134.75">25198 2576 1393 0,'0'0'406'0,"0"0"-44"16,0 0 108-16,0 0-134 15,0 0 11-15,0 0-44 0,0 0-89 16,0-63-92-16,0 63-49 16,0 0-61-16,4 13-3 0,6 12-3 15,1 9 6-15,-3 2 5 16,6 2-3-16,-3-3-14 15,0-3 0-15,-4-8 0 16,0-3 0-16,-5-8 0 16,0-8-12-16,-2-1-99 0,0-4-132 15,0 0-98-15,-2-14-310 16,-12-6-644-16</inkml:trace>
  <inkml:trace contextRef="#ctx0" brushRef="#br0" timeOffset="130465.98">24997 2238 2080 0,'0'0'306'16,"0"0"-199"-16,0 0 82 16,0 0 121-16,0 0-87 15,0 0-142-15,0 0-33 0,-65 42-2 16,57-8-10-16,-5 6 21 15,3 4-15-15,4 0-4 16,-3 2-4-16,5 0-19 16,-4-2 2-16,6-5-8 0,0-3-9 15,2-9 12-15,0-1-6 16,0-6-4-16,10-3 11 31,0-8-13-31,9-2 14 16,-4-5 5-16,1-2-8 0,-1 0 14 15,1 0-5-15,-3-6 4 16,0-4 4-16,-1-2-7 16,-8 2 2-16,2 2-2 15,1 2-15-15,-7 2 15 16,0 0-9-16,0 4 4 0,0 0 5 16,0 0-21-16,0 0-1 15,-15 0-10-15,-10 0-7 16,-4 0 18-16,-4 4-1 15,-9 4 1-15,-3 2 0 16,3 0 0-16,-1-3 0 16,3 2 0-16,11-3-1 0,2-4 1 15,10-2 1-15,3 0 6 16,3 0 10-16,5 0-11 0,-6-10 3 16,5-2-3-16,1-2-6 15,4-4 12-15,-5-5-3 16,4 0-1-16,3-3 2 31,0 0-10-31,0-1 7 16,0 4-6-16,0 0 8 0,0 7 0 15,8 4-9-15,-4 4 0 16,2 5-1-16,3 3-11 16,5 0-5-16,-1 0 4 15,5 9-2-15,-3 5 14 16,-1 4-6-16,-3 3 7 0,1 0-1 15,-12 2 1-15,0-1-1 16,0 0-7-16,-21-5-1 16,-1 0 9-16,-7-5 0 15,-5-4 0-15,1-4 0 16,2-4-6-16,0 0 6 16,4 0 1-1,0-12-1-15,2-6 18 16,6-5-12-16,3-3 5 15,-5-4 2-15,4-6-7 0,-1 0 11 16,5 0-10 0,-3 7 5-16,5 4 21 0,7 7-2 15,-3 6-31-15,2 6 0 16,5 4 0-16,0 2 0 0,0 0 0 16,0 0 0-16,0 8-3 15,0 16-12-15,14 7 14 16,-1 7 0-16,1 3-4 15,-6 1 5-15,-1-4 0 16,-5-4-2-16,-2-5 2 16,0-5-9-16,-2-4 0 0,-13-6 2 15,-6-2-16-15,1-7 11 16,3 0-3-16,-6-5 11 16,6 0 2-16,1 0 2 15,1-10 0-15,1-2 0 16,1-4 5-16,1-2-5 31,6-1 0-31,-3 4 0 0,7 1 10 16,2 2-10-16,0 3 0 15,0 4 0-15,0 2-21 16,13 3 12-16,3 0 0 16,3 0 0-16,4 15 0 0,-1 1 4 15,1 4 5-15,-4 2 0 16,2 2 6-16,-8 0-1 0,-7 0-5 15,2 0 0-15,-8-2 11 16,0-2-11-16,0 0 0 16,-14-2 4-16,-8-2-2 31,-5 0 5-31,-4-2-5 16,0-2-2-16,-6-2 14 15,6-3-14-15,2-6 0 0,10-1-11 16,-2 0-59-16,13 0-70 15,-1-5-95-15,9-23-225 16,0 1-147-16,11 1-501 0</inkml:trace>
  <inkml:trace contextRef="#ctx0" brushRef="#br0" timeOffset="130719.39">24467 2203 2126 0,'0'0'383'16,"0"0"-229"-16,0 0 35 0,0 0 110 15,0 0-110-15,0 0-119 16,0 0-68-16,0 23 16 16,2 8 15-16,2 8-20 15,3 1 10-15,-4 0-22 16,-3-4-1-16,0-4-20 31,0-6-104-31,0-3-165 0,-10-10-358 16,-5-6-552-16</inkml:trace>
  <inkml:trace contextRef="#ctx0" brushRef="#br0" timeOffset="131219.4">23968 2328 320 0,'0'0'1543'0,"0"0"-1179"0,0 0-62 16,0 0 66-16,0 0-44 15,0 0-172-15,0 0-105 16,11-6-37-16,7 24-4 16,1 5 20-16,4 6-7 15,-6 0-11-15,-3 0 13 16,-3 0-21-16,-7-4 8 0,-4-3-8 16,0-4 0-16,0-3-1 15,-17-1 0-15,-10-4 1 16,-6-5 0-16,-7-1-12 15,1-4 5-15,6 0 6 16,4 0 2-16,2-2 6 16,8-10 10-16,-2-3 23 0,3-6 47 15,5-1-6-15,0-2-16 16,1-2-14-16,6 0-26 16,-1 3 10-16,5-2-23 15,2 3-11-15,0 4-1 16,2 4-58-16,16 2-101 0,13 8-144 31,-2 4-337-31,-7 0-330 0</inkml:trace>
  <inkml:trace contextRef="#ctx0" brushRef="#br0" timeOffset="131466.54">23850 2914 1698 0,'0'0'730'0,"0"0"-446"16,0 0-86-16,0 0 79 31,0 0-70-31,0 0-104 0,0 0-37 16,2 24-42-16,-2-24-24 15,0 0-10-15,-10 0-173 16,-3 0-200-16,0-3-577 0</inkml:trace>
  <inkml:trace contextRef="#ctx0" brushRef="#br0" timeOffset="135535.76">32209 13714 1453 0,'0'0'348'0,"0"0"-131"16,0 0 106-16,0 0 29 0,0 0-80 15,0 0-76-15,0-10-60 16,0 10-16-16,0 0-41 31,0 0-34-31,0 1-1 0,0 15 34 16,0 1-2-16,0 4-13 15,0 6-16-15,2 1-4 16,4 2-7-16,2-2-21 16,-2-2 15-16,1-2-13 15,-7-5 4-15,0-5 9 16,0-5-18-16,0-2 10 0,0-6-1 16,-7-1-21-16,-7 0 0 15,-3 0 0-15,-10 0 0 16,-8 0 0-16,-6-8 0 15,-3-3 0-15,-1-3 0 16,-2-1 0-16,0 0 0 16,1 2 0-1,1 0 0-15,0 1 0 16,3-3 0-16,0 1 0 16,0 0 0-16,-1-2 0 15,3 2 0-15,2 0 0 16,0 0 0-16,-2 0 0 0,2 2 0 15,3 0 0 1,-1 1 0-16,2-1 0 0,3 3 0 0,-3-4 0 16,-3 1 0-16,-3-1 0 15,-3-2 0-15,-1 1 0 16,1 0 0-16,3 2 0 16,7 1 0-16,-5 0 0 15,5 4 0-15,-1-3 0 16,-2-1 0-16,3 0 0 0,-5-1 0 15,5 3 0-15,6 1 0 16,0 2 0-16,10 0 0 16,5 2 0-16,3 2 0 15,5 0 0-15,0 1 0 16,4 1 0-16,-5-3 0 16,2 1 0-1,3 2 0-15,-2-2 0 16,2 2 0-16,0-1 0 15,-2 1 0-15,2 0 0 16,0-3 0-16,0 3 0 16,0-2 0-16,0 2 0 0,0 0 0 15,0 0 0-15,0 0 0 16,0 0 0-16,0 0-249 16,7 0-508-16,4 0-749 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2155.72363" units="1/cm"/>
          <inkml:channelProperty channel="Y" name="resolution" value="3449.15796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1-10-28T09:07:16.09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32088 5675 424 0,'0'0'136'0,"0"0"-22"16,0 0 107-16,0 0 10 15,0 0 8-15,0 0 24 16,-31-62 37-16,27 52 8 16,1 2-16-16,-1 1-50 15,2 3-18-15,0 3-36 0,-1-1-10 16,3 2-28-16,0 0-60 15,0 0-1-15,0 0-28 16,0 0-40-16,0 0 11 16,0 5-31-16,0 8 19 0,0 3 23 15,0 0-37 1,3 2 9 0,-1-1-1-16,0 2-14 15,-2-5 22-15,2-1-4 0,-2-3-9 16,0-1 10-16,0-2-18 15,0-4 7-15,0-1-8 16,0 0 6-16,0-2 9 16,0 0 0-16,0 2 0 15,0-2 8-15,-2 0-22 0,-5 0 18 16,-2 0 4-16,-2 0-23 16,0 0 0-16,-7 0 0 15,-2 0 0-15,-3 0 0 16,0-6 0-16,-2-2 0 15,5 1 0-15,-3 3 0 16,4-1 0 0,5-1 0-16,-1 2 0 15,-4-3 0-15,4 2 0 16,-3-1 0-16,1-3 0 16,-4 2 0-16,1-3 0 15,-3 0 0-15,4-1 0 0,-1 1 0 16,-1 2 0-1,6-1 0-15,-3 0 0 0,1 2 0 16,-2-4 0-16,2 4 0 16,-1-1 0-16,0-3 0 0,-2 1 0 15,0 3 0-15,3-4 0 16,-6 2 0-16,5 0 0 16,3 1 0-16,-6 0 0 15,6 0 0-15,-3 0 0 0,2 0 0 16,1-1 0-16,1 2 0 15,1 0 0-15,0-2 0 16,-1 1 0-16,1 2 0 16,-1-3 0-16,3 2 0 15,1 2 0-15,-2-4 0 32,1 4 0-32,-3-4 0 0,3 3 0 15,-2-2 0-15,2-1 0 16,-2 4 0-16,-3-4 0 15,3 2 0-15,-3 1 0 16,3-2 0-16,-1 0 0 16,-1 0 0-16,1 1 0 15,1 2 0-15,4-2 0 0,3 5 0 16,0-1 0-16,0 1 0 16,4-2 0-16,-5 1 0 0,5-1 0 15,0 3 0-15,0 1 0 16,2 0 0-16,0 0 0 15,0 0 0-15,0 0 0 32,0 0 0-32,0 0 0 0,0 0 0 15,0 0 0-15,0 0 0 16,0 0 0-16,0 0 0 16,0 0 0-16,0 0 0 15,0 0 0-15,0 0 0 16,0 0 0-16,0 0 0 15,0 0 0-15,0 0 0 0,0 0 0 16,0 0 0-16,0 0 0 16,0 0 0-16,0 0 0 15,2 0 0-15,-2 0 0 16,0 0 0-16,0 0 0 16,2 0 0-16,-2 0 0 15,0 0 0-15,2 0 0 0,-2 0 0 16,0 0 0-16,0 0 0 15,5 0 0-15,-5 0 0 0,2 0 0 16,-2 0 0-16,0 0 0 16,0 0 0-16,0 0 0 15,0 0 0-15,0 0 0 32,0 0 0-32,0 0 0 0,0 0 0 15,0 0 0-15,0 0 0 16,0 0 0-16,0 0 0 15,0 0 0-15,0 0 0 16,0 0 0-16,0 0 0 16,0 0 0-16,0 0 0 15,0 0 0-15,0 0 0 0,0 0 0 16,0 0 0-16,0 0 0 16,0 0 0-16,0 0 0 15,0 0 0-15,0 0 0 16,0 0 0-16,0 0 0 15,0 0 0-15,0 0 0 16,0 0 0 0,0 0 0-16,0 0 0 15,0 0 0-15,0 0 0 16,0 0-45-16,0 0-257 16,-25 0-381-16,0 0-84 0,-4 0-512 15</inkml:trace>
  <inkml:trace contextRef="#ctx0" brushRef="#br0" timeOffset="2300.73">8156 3557 1896 0,'0'0'704'0,"0"0"-331"16,0 0 109-16,0 0-205 15,0 0-37-15,0 0-116 0,0 0-124 16,-4-69 0-16,-12 52 0 16,-7 1 0-16,-1 2 0 15,-4 3 0-15,-9 4 0 0,-3 5 0 16,-4 2 0 0,-5 0 0-16,-3 18 0 0,2 5 0 15,2 3 0-15,4 6 0 16,13 5 0-16,4 7 0 15,11 5 0-15,10 9 0 0,6 4 0 16,4 2 0-16,23 0 0 16,8-6 0-16,13-8 0 15,0-8 0-15,-1-9 0 32,5-11 0-32,-8-11 0 0,-4-4 0 15,-5-6 0-15,2-1 0 16,-2-1 0-16,1-21 0 15,28-31-26-15,-10 3-848 16,-2 0-1166-16</inkml:trace>
  <inkml:trace contextRef="#ctx0" brushRef="#br0" timeOffset="2600.54">8726 3725 2331 0,'0'0'915'16,"0"0"-620"-16,0 0-34 15,0 0 33-15,0 0-294 16,0 0 0-16,0 0 0 16,41 0 0-16,-18 0 0 0,6 0 0 15,-1-1 0-15,1-3 0 16,-5 0 0-16,-5 1 0 15,-11 2 0-15,1-2 0 0,-4 3 0 16,-5 0 0-16,0 0 0 16,0 0 0-16,0 0-466 15,0 3-277-15,-3 5-179 0</inkml:trace>
  <inkml:trace contextRef="#ctx0" brushRef="#br0" timeOffset="2816.45">8680 3921 1922 0,'0'0'507'16,"0"0"-168"-16,0 0 278 31,0 0-236-31,0 0-51 16,120 32-330-16,-80-29 0 0,-2-1 0 15,-4-2 0-15,-8 0 0 0,-8 0 0 16,-2 0 0-1,-9 0 0-15,-1 0 0 0,-6-2 0 16,5-19 0-16,-5 2-611 16,2-2-1141-16</inkml:trace>
  <inkml:trace contextRef="#ctx0" brushRef="#br0" timeOffset="3600.54">9737 3252 1910 0,'0'0'637'15,"0"0"-324"-15,0 0 5 16,-23-125 12-16,15 99-83 15,-4 6-59-15,3 8-88 0,-4 5-47 16,-1 2-53-16,-1 5 0 16,-3 0 0-16,-7 0 0 15,-4 15 0-15,0 11 0 0,0 8 0 16,-2 5 0-16,4 7 0 16,8 3 0-16,5-1 0 15,7 1 0-15,7-7 0 31,0-6 0-31,14-10 0 0,1-8 0 16,10-10 0-16,-2-4 0 16,-2-4 0-16,4 0 0 15,2-18 0-15,0-10 0 16,2-6 0-16,-7-6 0 16,2-3 0-16,-8-3 0 0,-3 0 0 15,-8 6 0-15,4 4 0 16,-7 9 0-16,0 12 0 15,-2 9 0-15,0 6 0 16,0 0 0-16,2 9 0 16,5 23 0-16,-5 7 0 15,-2 13 0-15,0 11 0 0,0 5 0 16,0 2 0-16,-13 4 0 16,-1 0 0-16,-1 0 0 15,-1-1 0-15,5-3 0 16,-2-11 0-16,11-8 0 0,-3-15 0 15,5-14 0-15,0-7 0 32,0-12 0-32,0-3 0 15,5 0 0-15,8-9 0 0,5-10 0 16,8-11 0-16,3-2 0 16,8-5 0-16,-4 4 0 15,0 1 0-15,1 6 0 16,-10 6 0-16,1 5 0 15,-10 5 0-15,-4 5 0 0,-4 2 0 16,0 2 0-16,-1 1 0 16,1 0 0-16,0 0 0 15,2 8-131-15,-5 3-754 16,3-1-623-16</inkml:trace>
  <inkml:trace contextRef="#ctx0" brushRef="#br0" timeOffset="3916.89">10281 4038 1825 0,'0'0'820'0,"0"0"-596"32,0 0 5-32,0 0 244 0,0 0-147 15,-132 43-127 1,56-32-199-16,-13 2 0 0,-11-5 0 15,-1 0 0-15,5-2 0 16,7-4 0-16,16 0 0 16,13-2 0-16,17 0 0 15,14 0 0-15,14 0 0 0,6 0 0 16,7 0 0-16,2 0 0 16,0 0 0-16,0 0 0 15,0 0 0-15,0 0 0 16,31 1-50-16,-5 6-650 15,5-1-396-15</inkml:trace>
  <inkml:trace contextRef="#ctx0" brushRef="#br0" timeOffset="4400.71">9930 4416 1051 0,'0'0'1366'0,"0"0"-1071"0,0 0-10 15,0 0 100-15,0 0-39 16,0 0-143-16,0 0-95 16,9-55-51-16,-9 68-57 31,0 11 0-31,-4 8 0 0,-7 5 0 15,0 10 0-15,-5 1 0 16,-2 3 0-16,-2 2 0 16,2-2 0-16,-7-5 0 15,10-9 0-15,-3-6 0 16,5-12 0-16,1-9 0 16,4-5 0-16,-1-5 0 0,-2 0 0 15,-5-10 0-15,0-11 0 16,-1-3 0-16,-6-6 0 15,1-1 0-15,-2-4 0 16,-1 1 0-16,7 4 0 16,1 4 0-16,3 6 0 0,5 6 0 15,1 2 0-15,2 6 0 16,2 0 0-16,2 2 0 16,0-1 0-16,2 5 0 0,0 0 0 15,0 0 0-15,0 0 0 16,2 0-1091-16</inkml:trace>
  <inkml:trace contextRef="#ctx0" brushRef="#br0" timeOffset="4885.03">10976 3742 1903 0,'0'0'668'16,"0"0"-486"-16,0 0 61 16,0 0 112-16,0 0-52 0,0 0-63 15,0 0-38-15,47 7-202 16,-23-7 0-16,12 0 0 15,-1 0 0-15,4-7 0 16,-6 0 0-16,-4 3 0 16,-5 0 0-16,-8 1 0 15,-7 0 0-15,-3 3 0 0,-6 0 0 16,2 0 0-16,4 0-290 16,-6 13-351-16,0 0-187 15,-6 2-945-15</inkml:trace>
  <inkml:trace contextRef="#ctx0" brushRef="#br0" timeOffset="5137.24">10994 4074 48 0,'0'0'2155'0,"0"0"-1573"0,0 0-265 15,0 0 192-15,111 0-157 16,-71 0-219-16,-4 0-133 15,-5 0 0-15,-4 0 0 0,-7 0 0 16,-7 0 0-16,-9 0 0 16,4 0 0-16,-6 0 0 15,-2 0 0-15,0 0 0 16,0 0 0-16,0-17-222 16,4 1-602-16,9-5-674 0</inkml:trace>
  <inkml:trace contextRef="#ctx0" brushRef="#br0" timeOffset="5655.3">12648 3349 1607 0,'0'0'681'16,"0"0"-436"-16,0 0 16 16,0 0 39-16,2-129 6 15,-11 101-83-15,-4 2-79 0,2 6-10 16,-5 1-40-16,1 8-25 16,-6 1-37-16,1 4-32 15,-7 4 0-15,-2 2 0 16,-6 0 0-16,-1 8 0 15,1 10 0-15,-1 6 0 32,5 6 0-32,2 4 0 0,2 2 0 15,2 7 0-15,10 0 0 16,1 5 0-16,8 0 0 16,6 1 0-16,0-3 0 15,0 0 0-15,11-4 0 16,9-5 0-16,3-3 0 15,6-9 0-15,2-3 0 0,4-6 0 16,3-1 0-16,-5-6 0 16,5-2 0-16,-4-5 0 0,-6-2 0 15,-3 0 0 1,-7 0 0-16,-3 0 0 0,-1 0 0 16,-7-5 0-16,-3-3 0 15,-2 3 0 1,-2-1 0-16,0 2-197 15,0 1-854-15</inkml:trace>
  <inkml:trace contextRef="#ctx0" brushRef="#br0" timeOffset="6055.66">13060 3912 1987 0,'0'0'601'15,"0"0"-431"-15,0 0 56 0,0 0 125 16,0 0-51-16,0 0-102 16,-140 12-13-16,64-4-107 0,-11 1-78 15,-9 0 0-15,-2-1 0 16,-2 1 0-16,6-4 0 15,0-1 0-15,10 0 0 32,6 0 0-32,11-4 0 0,13 0 0 15,17 0 0-15,12 0 0 16,9 0 0-16,7 0 0 16,9 0 0-16,0 0 0 15,0 0 0-15,0 0 0 16,0 0 0-16,12 0 0 15,5 0 0-15,37 0-492 0,-10 9-253 16,8 4-451-16</inkml:trace>
  <inkml:trace contextRef="#ctx0" brushRef="#br0" timeOffset="6639.91">12719 4345 1706 0,'0'0'953'0,"0"0"-681"16,0 0 23-16,0 0 79 0,0 0-24 15,0 0-204-15,0 0-146 16,-6-42 0-16,-1 42 0 15,-7 16 0-15,1 7 0 16,-3 9 0-16,1 3 0 16,-1 9 0-16,-1 7 0 15,1 0 0-15,-5 7 0 0,6-5 0 16,-1 1 0-16,-1-2 0 16,1-5 0-16,3-8 0 15,4-5 0-15,0-8 0 16,2-9 0-16,7-7 0 15,0-6 0-15,0-4 0 16,-2 0 0 0,2 0 0-16,-4-7 0 15,-3-5 0-15,0-9 0 16,-2-7 0-16,-6-7 0 0,-5-6 0 16,-7-8 0-16,-2-1 0 15,0 3 0-15,2 6 0 16,2 5 0-16,4 9 0 15,2 4 0-15,4 2 0 0,1 6 0 16,6 2 0-16,1 5 0 16,0 3 0-16,5 2 0 15,2 2 0-15,0-2 0 16,0 3 0-16,0 0 0 16,0 0 0-16,0 0 0 15,9 0-880 1,4 0-896-16</inkml:trace>
  <inkml:trace contextRef="#ctx0" brushRef="#br0" timeOffset="7287.07">13722 3817 1132 0,'0'0'841'0,"0"0"-348"16,0 0-212-16,0 0 22 31,0 0-34-31,0 0-58 0,150 0-13 15,-92 0-39-15,4 0-26 16,-2 0-57-16,5 0-76 16,-14 0 0-16,-2 0 0 15,-13 0 0-15,-10 0 0 16,-8 0 0-16,-7 0 0 16,-9 0 0-16,-2 0 0 0,0 3-116 15,-2 2-203-15,-25 4-65 16,-28 7-161-16,6 0-253 15,-5-2-530-15</inkml:trace>
  <inkml:trace contextRef="#ctx0" brushRef="#br0" timeOffset="7886.56">13662 4134 1343 0,'0'0'397'0,"0"0"-51"16,0 0 152-16,0 0-113 15,0 0-38-15,0 0-64 0,145 0-28 32,-87-5-13-32,11-7-242 15,0 0 0-15,5-5 0 0,-3 3 0 16,-2 2 0-16,-7 0 0 16,-4 3 0-16,-6 0 0 15,-15 2 0-15,-3 2 0 16,-12 1 0-16,-6 1 0 15,-5-2 0-15,0 3 0 0,-9-2 0 16,6 1 0-16,-6-6 0 16,0-1 0-16,0-6 0 15,0-4 0-15,-2-3 0 16,0-6 0-16,0-3 0 16,0 2-4-16,0-2 4 15,0 5 4 1,0 3-4-16,0 8 0 15,0 6 0-15,0 5 0 16,0 5 0-16,0 0 0 16,0 0 0-16,0 0 0 15,9 15 0-15,7 8 0 16,1 7 0-16,1 3 0 16,5 6 0-16,-6 1 0 0,-1-1 0 15,-1 0 0-15,-3 0 0 0,-1-6 0 16,-9-5 0-16,-2-2 0 15,0-4 0-15,0-2 0 16,-20-2 0-16,-4-1 0 16,-7-3 0-16,-6 0 0 15,4-4 0-15,0-4 0 0,-1-1 0 16,10-2 0-16,4-3 0 16,4 0-191-16,12-8-1019 0</inkml:trace>
  <inkml:trace contextRef="#ctx0" brushRef="#br0" timeOffset="8887.1">17454 3657 1476 0,'0'0'1110'16,"0"0"-623"-16,0 0-256 15,0 0 112-15,0 0-76 0,0 0-85 0,0 0-182 16,-16-19 0 0,5 12 0-16,7 3 0 0,-3 1 0 15,7 0 0-15,0 3 0 16,0 0 0-16,0 0 0 15,7 0 0-15,-1 0 0 32,8 0 0-32,1 0 0 0,1 0 0 15,-1 0 0-15,4 6 0 16,-11 2 0-16,3 0 0 16,-1 2 0-16,-4 0 0 15,-6 0 0-15,0 1 0 16,0-2 0-16,0 4 0 15,-2-2 0-15,-23 3 0 0,-4 2 0 16,-4 3 0-16,-9-1 0 16,-3-2 0-16,-5 0 0 15,11-2 0-15,-1-4 0 16,11-2 0-16,4-2 0 16,12-2 0-16,1-2 0 15,10-2 0 1,0 0 0-16,2 0 0 15,0 0 0-15,0 0 0 16,0 0 0-16,0-2 0 0,0-6 0 16,-2-4 0-16,2-4 0 15,-2-6 0-15,2-4 0 16,-5-6 0-16,1-7 0 16,2-5 0-16,-10-3 0 0,6-2 0 15,-3 0 0-15,-3 8 0 16,6 5 0-16,-3 9 0 15,7 9 0-15,-2 7 0 16,-2 4 0-16,4 5 0 16,2 1 0-16,-2 1 0 15,2 0 0-15,0 0 0 0,0 0 0 16,0 0 0-16,0 0 0 16,0 8-59-16,0 4-736 15,14-7-639-15</inkml:trace>
  <inkml:trace contextRef="#ctx0" brushRef="#br0" timeOffset="9133.74">17686 3313 2410 0,'0'0'680'16,"0"0"-498"-16,0 0 20 15,0 0 104-15,0 0-87 0,0 0-122 16,0 0-97-16,0-61 0 16,0 59 0-16,0 2 0 15,-5 0 0-15,-6 0-164 16,-16 2-191-16,2 9-263 16,2-1-422-16</inkml:trace>
  <inkml:trace contextRef="#ctx0" brushRef="#br0" timeOffset="9517.94">16864 3615 1555 0,'0'0'593'0,"0"0"-334"0,0 0 44 16,0 0 62-16,0 0-31 16,0 0-127-16,0 0-68 15,-68 23-40-15,55-11-30 0,-1 9 11 16,3 4-20-16,-2 3-27 16,4 4-33-16,-2 1 0 15,-5 6 0-15,1-1 0 16,-8-2 0-16,4-4 0 15,-6 1 0-15,-4-8 0 32,-4-1 0-32,-6-6 0 0,4-4 0 15,-3-3 0-15,-2-6 0 16,7-3 0-16,4-2 0 16,6 0-74-16,15-11-278 15,2-10-399-15,6-3-620 0</inkml:trace>
  <inkml:trace contextRef="#ctx0" brushRef="#br0" timeOffset="9771.06">16769 3210 2331 0,'0'0'803'16,"0"0"-569"-16,0 0 24 31,0 0 31-31,0-106-108 15,-4 96-181-15,-3 4 0 0,5 6 0 16,2 0 0-16,0 0 0 16,-2 16 0-16,-2 12 0 15,-3 11 0-15,0 7 0 16,-2 7 0-16,-4 0 0 16,-1-4 0-16,-3-3 0 0,1-8-95 15,-13 1-272-15,2-13-325 16,8-10-398-16</inkml:trace>
  <inkml:trace contextRef="#ctx0" brushRef="#br0" timeOffset="10270.7">16106 3217 1255 0,'0'0'563'16,"0"0"-262"-16,0 0 36 0,0 0 176 15,0 0-162-15,0 0-50 16,0 0-57-16,0-7-83 16,0 7-91-16,0 7-70 15,2 13 0-15,4 6 0 16,5 5 0-16,3 8 0 15,-1 0 0-15,3 6 0 0,-1 0 0 16,-1-5 0-16,1-1 0 16,-4-3 0-16,1-4 0 15,-6-3 0-15,1-5 0 16,-3-5 0-16,-2-1 0 0,-2-4 0 16,0 0 0-16,0-2 0 31,-2 1 0-31,-11 1 0 15,-12 0 0-15,3 2 0 16,-4 2 0-16,-5-1 0 16,-6 2 0-16,6-1 0 15,-2-2 0-15,-1 0 0 16,5-4 0-16,7-3 0 16,-2-2 0-16,8-3 0 0,1-1 0 15,1-3 0-15,3 0-332 0,9 0-680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D9A338-E837-42E4-996A-3577CC65783F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4A080E-75D6-4BD7-A6E3-186AE9FF73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57157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4A080E-75D6-4BD7-A6E3-186AE9FF736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85192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5A4565-A99C-4F7D-BE20-6CA02245C9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198FEC3-B38E-4F6B-9FDF-866278CFA4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6306BD-1797-4CC6-AF00-E5D5391014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51011-0A9B-4E2A-8055-FD31A57CB8B3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37A997-DE8C-4684-B2E9-07B8B66175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7EFEC1-C2FB-4E85-A7F9-7792304E72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D239E-2DF2-44E1-827F-79D22F995B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10529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1A5246-8C26-41CF-AABB-E9BCCE4F45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47130F-9F8D-46AD-9BCD-6D29839932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F994BA-8519-4C6F-AA85-86E126C752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51011-0A9B-4E2A-8055-FD31A57CB8B3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6FE056-5978-4354-A1E5-D7E94AB15B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254400-1778-49FC-9476-E3FC116FCE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D239E-2DF2-44E1-827F-79D22F995B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12164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98FCB8-A69E-499F-944B-D9E29FDA92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40B9E8-AFF1-4551-91D2-494173C69A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CBD0EF-B778-461D-A87A-CBEA27480F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51011-0A9B-4E2A-8055-FD31A57CB8B3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3178B7-236B-4879-972E-9BC0AF5AD8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EECAA3-898E-4E8C-A5C8-F6AD543CA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D239E-2DF2-44E1-827F-79D22F995B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14512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B30BDB-FC76-474B-9F16-635E9A1452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946039-40B1-484E-9EE1-A6D0913AAE2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D6D735-FA53-4E9B-8E39-9843D12FE6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6F226A-2D01-4459-BA35-9E7175DD3A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51011-0A9B-4E2A-8055-FD31A57CB8B3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78BCBB-A23B-4D09-B8B0-E3C44D5F3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036661-488B-4061-95A6-0E5BF870F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D239E-2DF2-44E1-827F-79D22F995B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5349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542ABC-27BB-45CB-BD57-3B71072EFA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EE569B-194F-42B3-989B-0C3E3B3AE1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789B2C-A5B2-4B7A-847F-1639CD998E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09BC46A-2DA7-466E-8C01-D0B0C11DB0F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FEB523E-46DD-4328-B5A1-C796CC38D2F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C7C9D75-9EA6-4D5A-9FE3-2523377660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51011-0A9B-4E2A-8055-FD31A57CB8B3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53BD5DD-E0DE-4432-B0E6-25E58CCB3A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5B1C562-42F9-4323-ADF5-7B84BF1DE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D239E-2DF2-44E1-827F-79D22F995B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3028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DB8F99-5A98-4A01-B8B5-9745FECFCA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80A5C88-4E5A-4EBD-8F4D-88BD7B5219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51011-0A9B-4E2A-8055-FD31A57CB8B3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D938814-60F6-40AB-8633-9F734E189C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E1A6B9-1009-424C-9391-5A4D7D3FA9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D239E-2DF2-44E1-827F-79D22F995B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68439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22D1692-7B22-41D2-B54E-0C635C235A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51011-0A9B-4E2A-8055-FD31A57CB8B3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CC084A6-81C0-434A-B89B-A226F66CA3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DA4CA0-AFA3-4C85-BB21-B63F3BE346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D239E-2DF2-44E1-827F-79D22F995B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88751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B96853-7B30-4CA6-A6EE-04819BF308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247088-8E60-426E-9AFC-422647A589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8B5806-1CC9-4D4C-A451-2EEBB84954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62D2EC-CC74-4CE6-BFFB-20FBE0D038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51011-0A9B-4E2A-8055-FD31A57CB8B3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06B52B-DBD4-43DF-8E5A-17015B9C9B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608174-D2DA-428E-9784-E315677F2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D239E-2DF2-44E1-827F-79D22F995B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68375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EAD992-9897-4F3F-AF2D-BCBD9629AF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BBC0299-9F5C-4DB2-8896-CD244591DFB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5A4487-D845-40A3-8BEE-1E30DE1652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F47F2A-BD0D-407C-8820-6ADD2BD848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51011-0A9B-4E2A-8055-FD31A57CB8B3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BB3EA3-C482-46B3-90E0-7EDAEE3C37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F3A986-F678-4E0D-B7DA-000EEBA7E3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D239E-2DF2-44E1-827F-79D22F995B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5360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52077E-61D3-48CF-87B4-B26A573705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507CE2B-5325-4FD1-B672-AB8C4C4D16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3FCC54-FC52-4681-9BF5-D0548908BB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51011-0A9B-4E2A-8055-FD31A57CB8B3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7220FA-112B-4C68-8EF2-E6FBD7E613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D45065-52D1-4CC0-8247-821207BEB3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D239E-2DF2-44E1-827F-79D22F995B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9965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99A8215-97A7-4E8F-AE1C-A6F1A697F78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6FBB8F-66AB-43F8-8D7C-68E4276FB4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192D2D-AD22-4AF7-B605-38FB3C0E38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51011-0A9B-4E2A-8055-FD31A57CB8B3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BBECAA-B640-430A-AF90-272FFC4232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7E378F-10C7-4E89-A219-C96505F2D1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D239E-2DF2-44E1-827F-79D22F995B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64167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3C5374E-75DA-4D21-9C6B-0F5E2E2BB2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0C1658-DC82-4930-BA16-33B94F1373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642E9C-22CF-4CE2-90AF-916B40264A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E51011-0A9B-4E2A-8055-FD31A57CB8B3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1AB0F2-3998-4E56-B1D0-56B29C7631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E4C0B4-DA35-42A1-AE86-4C38383D30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0D239E-2DF2-44E1-827F-79D22F995B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506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7.xml" /><Relationship Id="rId5" Type="http://schemas.openxmlformats.org/officeDocument/2006/relationships/image" Target="../media/image3.png" /><Relationship Id="rId4" Type="http://schemas.openxmlformats.org/officeDocument/2006/relationships/customXml" Target="../ink/ink1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 /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7.xml" /><Relationship Id="rId5" Type="http://schemas.openxmlformats.org/officeDocument/2006/relationships/image" Target="../media/image6.png" /><Relationship Id="rId4" Type="http://schemas.openxmlformats.org/officeDocument/2006/relationships/customXml" Target="../ink/ink2.xml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 /><Relationship Id="rId2" Type="http://schemas.openxmlformats.org/officeDocument/2006/relationships/image" Target="../media/image7.png" /><Relationship Id="rId1" Type="http://schemas.openxmlformats.org/officeDocument/2006/relationships/slideLayout" Target="../slideLayouts/slideLayout7.xml" /><Relationship Id="rId5" Type="http://schemas.openxmlformats.org/officeDocument/2006/relationships/image" Target="../media/image9.png" /><Relationship Id="rId4" Type="http://schemas.openxmlformats.org/officeDocument/2006/relationships/customXml" Target="../ink/ink3.xml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 /><Relationship Id="rId2" Type="http://schemas.openxmlformats.org/officeDocument/2006/relationships/image" Target="../media/image10.png" /><Relationship Id="rId1" Type="http://schemas.openxmlformats.org/officeDocument/2006/relationships/slideLayout" Target="../slideLayouts/slideLayout7.xml" /><Relationship Id="rId5" Type="http://schemas.openxmlformats.org/officeDocument/2006/relationships/image" Target="../media/image12.png" /><Relationship Id="rId4" Type="http://schemas.openxmlformats.org/officeDocument/2006/relationships/customXml" Target="../ink/ink4.xml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 /><Relationship Id="rId2" Type="http://schemas.openxmlformats.org/officeDocument/2006/relationships/image" Target="../media/image13.png" /><Relationship Id="rId1" Type="http://schemas.openxmlformats.org/officeDocument/2006/relationships/slideLayout" Target="../slideLayouts/slideLayout7.xml" /><Relationship Id="rId5" Type="http://schemas.openxmlformats.org/officeDocument/2006/relationships/image" Target="../media/image15.png" /><Relationship Id="rId4" Type="http://schemas.openxmlformats.org/officeDocument/2006/relationships/customXml" Target="../ink/ink5.xml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 /><Relationship Id="rId2" Type="http://schemas.openxmlformats.org/officeDocument/2006/relationships/image" Target="../media/image16.png" /><Relationship Id="rId1" Type="http://schemas.openxmlformats.org/officeDocument/2006/relationships/slideLayout" Target="../slideLayouts/slideLayout7.xml" /><Relationship Id="rId5" Type="http://schemas.openxmlformats.org/officeDocument/2006/relationships/image" Target="../media/image18.png" /><Relationship Id="rId4" Type="http://schemas.openxmlformats.org/officeDocument/2006/relationships/customXml" Target="../ink/ink6.xml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 /><Relationship Id="rId2" Type="http://schemas.openxmlformats.org/officeDocument/2006/relationships/image" Target="../media/image19.png" /><Relationship Id="rId1" Type="http://schemas.openxmlformats.org/officeDocument/2006/relationships/slideLayout" Target="../slideLayouts/slideLayout7.xml" /><Relationship Id="rId5" Type="http://schemas.openxmlformats.org/officeDocument/2006/relationships/image" Target="../media/image21.png" /><Relationship Id="rId4" Type="http://schemas.openxmlformats.org/officeDocument/2006/relationships/customXml" Target="../ink/ink7.xml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 /><Relationship Id="rId2" Type="http://schemas.openxmlformats.org/officeDocument/2006/relationships/image" Target="../media/image22.png" /><Relationship Id="rId1" Type="http://schemas.openxmlformats.org/officeDocument/2006/relationships/slideLayout" Target="../slideLayouts/slideLayout7.xml" /><Relationship Id="rId5" Type="http://schemas.openxmlformats.org/officeDocument/2006/relationships/image" Target="../media/image24.png" /><Relationship Id="rId4" Type="http://schemas.openxmlformats.org/officeDocument/2006/relationships/customXml" Target="../ink/ink8.xml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 /><Relationship Id="rId2" Type="http://schemas.openxmlformats.org/officeDocument/2006/relationships/image" Target="../media/image25.png" /><Relationship Id="rId1" Type="http://schemas.openxmlformats.org/officeDocument/2006/relationships/slideLayout" Target="../slideLayouts/slideLayout7.xml" /><Relationship Id="rId5" Type="http://schemas.openxmlformats.org/officeDocument/2006/relationships/image" Target="../media/image27.png" /><Relationship Id="rId4" Type="http://schemas.openxmlformats.org/officeDocument/2006/relationships/customXml" Target="../ink/ink9.xml" 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 /><Relationship Id="rId3" Type="http://schemas.openxmlformats.org/officeDocument/2006/relationships/image" Target="../media/image28.png" /><Relationship Id="rId7" Type="http://schemas.openxmlformats.org/officeDocument/2006/relationships/customXml" Target="../ink/ink11.xml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30.png" /><Relationship Id="rId5" Type="http://schemas.openxmlformats.org/officeDocument/2006/relationships/customXml" Target="../ink/ink10.xml" /><Relationship Id="rId10" Type="http://schemas.openxmlformats.org/officeDocument/2006/relationships/image" Target="../media/image32.png" /><Relationship Id="rId4" Type="http://schemas.openxmlformats.org/officeDocument/2006/relationships/image" Target="../media/image29.png" /><Relationship Id="rId9" Type="http://schemas.openxmlformats.org/officeDocument/2006/relationships/customXml" Target="../ink/ink12.xml" 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 /><Relationship Id="rId2" Type="http://schemas.openxmlformats.org/officeDocument/2006/relationships/image" Target="../media/image33.png" /><Relationship Id="rId1" Type="http://schemas.openxmlformats.org/officeDocument/2006/relationships/slideLayout" Target="../slideLayouts/slideLayout7.xml" /><Relationship Id="rId5" Type="http://schemas.openxmlformats.org/officeDocument/2006/relationships/image" Target="../media/image35.png" /><Relationship Id="rId4" Type="http://schemas.openxmlformats.org/officeDocument/2006/relationships/customXml" Target="../ink/ink13.xml" 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 /><Relationship Id="rId2" Type="http://schemas.openxmlformats.org/officeDocument/2006/relationships/image" Target="../media/image36.png" /><Relationship Id="rId1" Type="http://schemas.openxmlformats.org/officeDocument/2006/relationships/slideLayout" Target="../slideLayouts/slideLayout7.xml" /><Relationship Id="rId5" Type="http://schemas.openxmlformats.org/officeDocument/2006/relationships/image" Target="../media/image38.png" /><Relationship Id="rId4" Type="http://schemas.openxmlformats.org/officeDocument/2006/relationships/customXml" Target="../ink/ink14.xml" 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 /><Relationship Id="rId7" Type="http://schemas.openxmlformats.org/officeDocument/2006/relationships/image" Target="../media/image42.png" /><Relationship Id="rId2" Type="http://schemas.openxmlformats.org/officeDocument/2006/relationships/image" Target="../media/image39.png" /><Relationship Id="rId1" Type="http://schemas.openxmlformats.org/officeDocument/2006/relationships/slideLayout" Target="../slideLayouts/slideLayout7.xml" /><Relationship Id="rId6" Type="http://schemas.openxmlformats.org/officeDocument/2006/relationships/customXml" Target="../ink/ink16.xml" /><Relationship Id="rId5" Type="http://schemas.openxmlformats.org/officeDocument/2006/relationships/image" Target="../media/image41.png" /><Relationship Id="rId4" Type="http://schemas.openxmlformats.org/officeDocument/2006/relationships/customXml" Target="../ink/ink15.xml" 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 /><Relationship Id="rId2" Type="http://schemas.openxmlformats.org/officeDocument/2006/relationships/image" Target="../media/image43.png" /><Relationship Id="rId1" Type="http://schemas.openxmlformats.org/officeDocument/2006/relationships/slideLayout" Target="../slideLayouts/slideLayout7.xml" /><Relationship Id="rId5" Type="http://schemas.openxmlformats.org/officeDocument/2006/relationships/image" Target="../media/image45.png" /><Relationship Id="rId4" Type="http://schemas.openxmlformats.org/officeDocument/2006/relationships/customXml" Target="../ink/ink17.xml" 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 /><Relationship Id="rId2" Type="http://schemas.openxmlformats.org/officeDocument/2006/relationships/image" Target="../media/image46.png" /><Relationship Id="rId1" Type="http://schemas.openxmlformats.org/officeDocument/2006/relationships/slideLayout" Target="../slideLayouts/slideLayout7.xml" /><Relationship Id="rId5" Type="http://schemas.openxmlformats.org/officeDocument/2006/relationships/image" Target="../media/image48.png" /><Relationship Id="rId4" Type="http://schemas.openxmlformats.org/officeDocument/2006/relationships/customXml" Target="../ink/ink18.xml" 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 /><Relationship Id="rId2" Type="http://schemas.openxmlformats.org/officeDocument/2006/relationships/image" Target="../media/image49.png" /><Relationship Id="rId1" Type="http://schemas.openxmlformats.org/officeDocument/2006/relationships/slideLayout" Target="../slideLayouts/slideLayout7.xml" /><Relationship Id="rId5" Type="http://schemas.openxmlformats.org/officeDocument/2006/relationships/image" Target="../media/image51.png" /><Relationship Id="rId4" Type="http://schemas.openxmlformats.org/officeDocument/2006/relationships/customXml" Target="../ink/ink19.xml" 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 /><Relationship Id="rId2" Type="http://schemas.openxmlformats.org/officeDocument/2006/relationships/image" Target="../media/image52.png" /><Relationship Id="rId1" Type="http://schemas.openxmlformats.org/officeDocument/2006/relationships/slideLayout" Target="../slideLayouts/slideLayout7.xml" /><Relationship Id="rId5" Type="http://schemas.openxmlformats.org/officeDocument/2006/relationships/image" Target="../media/image54.png" /><Relationship Id="rId4" Type="http://schemas.openxmlformats.org/officeDocument/2006/relationships/customXml" Target="../ink/ink20.xml" 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 /><Relationship Id="rId2" Type="http://schemas.openxmlformats.org/officeDocument/2006/relationships/image" Target="../media/image55.png" /><Relationship Id="rId1" Type="http://schemas.openxmlformats.org/officeDocument/2006/relationships/slideLayout" Target="../slideLayouts/slideLayout7.xml" /><Relationship Id="rId5" Type="http://schemas.openxmlformats.org/officeDocument/2006/relationships/image" Target="../media/image57.png" /><Relationship Id="rId4" Type="http://schemas.openxmlformats.org/officeDocument/2006/relationships/customXml" Target="../ink/ink21.xml" 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 /><Relationship Id="rId2" Type="http://schemas.openxmlformats.org/officeDocument/2006/relationships/image" Target="../media/image58.png" /><Relationship Id="rId1" Type="http://schemas.openxmlformats.org/officeDocument/2006/relationships/slideLayout" Target="../slideLayouts/slideLayout7.xml" /><Relationship Id="rId5" Type="http://schemas.openxmlformats.org/officeDocument/2006/relationships/image" Target="../media/image60.png" /><Relationship Id="rId4" Type="http://schemas.openxmlformats.org/officeDocument/2006/relationships/customXml" Target="../ink/ink22.xml" 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 /><Relationship Id="rId2" Type="http://schemas.openxmlformats.org/officeDocument/2006/relationships/image" Target="../media/image61.png" /><Relationship Id="rId1" Type="http://schemas.openxmlformats.org/officeDocument/2006/relationships/slideLayout" Target="../slideLayouts/slideLayout7.xml" /><Relationship Id="rId5" Type="http://schemas.openxmlformats.org/officeDocument/2006/relationships/image" Target="../media/image63.png" /><Relationship Id="rId4" Type="http://schemas.openxmlformats.org/officeDocument/2006/relationships/customXml" Target="../ink/ink23.xml" 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 /><Relationship Id="rId7" Type="http://schemas.openxmlformats.org/officeDocument/2006/relationships/image" Target="../media/image67.png" /><Relationship Id="rId2" Type="http://schemas.openxmlformats.org/officeDocument/2006/relationships/image" Target="../media/image64.png" /><Relationship Id="rId1" Type="http://schemas.openxmlformats.org/officeDocument/2006/relationships/slideLayout" Target="../slideLayouts/slideLayout7.xml" /><Relationship Id="rId6" Type="http://schemas.openxmlformats.org/officeDocument/2006/relationships/customXml" Target="../ink/ink25.xml" /><Relationship Id="rId5" Type="http://schemas.openxmlformats.org/officeDocument/2006/relationships/image" Target="../media/image66.png" /><Relationship Id="rId4" Type="http://schemas.openxmlformats.org/officeDocument/2006/relationships/customXml" Target="../ink/ink24.xml" 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 /><Relationship Id="rId2" Type="http://schemas.openxmlformats.org/officeDocument/2006/relationships/image" Target="../media/image68.png" /><Relationship Id="rId1" Type="http://schemas.openxmlformats.org/officeDocument/2006/relationships/slideLayout" Target="../slideLayouts/slideLayout7.xml" /><Relationship Id="rId5" Type="http://schemas.openxmlformats.org/officeDocument/2006/relationships/image" Target="../media/image70.png" /><Relationship Id="rId4" Type="http://schemas.openxmlformats.org/officeDocument/2006/relationships/customXml" Target="../ink/ink26.xml" 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 /><Relationship Id="rId2" Type="http://schemas.openxmlformats.org/officeDocument/2006/relationships/image" Target="../media/image71.png" /><Relationship Id="rId1" Type="http://schemas.openxmlformats.org/officeDocument/2006/relationships/slideLayout" Target="../slideLayouts/slideLayout7.xml" /><Relationship Id="rId5" Type="http://schemas.openxmlformats.org/officeDocument/2006/relationships/image" Target="../media/image73.png" /><Relationship Id="rId4" Type="http://schemas.openxmlformats.org/officeDocument/2006/relationships/customXml" Target="../ink/ink27.xml" 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 /><Relationship Id="rId2" Type="http://schemas.openxmlformats.org/officeDocument/2006/relationships/image" Target="../media/image74.png" /><Relationship Id="rId1" Type="http://schemas.openxmlformats.org/officeDocument/2006/relationships/slideLayout" Target="../slideLayouts/slideLayout7.xml" /><Relationship Id="rId5" Type="http://schemas.openxmlformats.org/officeDocument/2006/relationships/image" Target="../media/image76.png" /><Relationship Id="rId4" Type="http://schemas.openxmlformats.org/officeDocument/2006/relationships/customXml" Target="../ink/ink28.xml" 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 /><Relationship Id="rId2" Type="http://schemas.openxmlformats.org/officeDocument/2006/relationships/image" Target="../media/image77.png" /><Relationship Id="rId1" Type="http://schemas.openxmlformats.org/officeDocument/2006/relationships/slideLayout" Target="../slideLayouts/slideLayout7.xml" /><Relationship Id="rId5" Type="http://schemas.openxmlformats.org/officeDocument/2006/relationships/image" Target="../media/image79.png" /><Relationship Id="rId4" Type="http://schemas.openxmlformats.org/officeDocument/2006/relationships/customXml" Target="../ink/ink29.xml" 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 /><Relationship Id="rId2" Type="http://schemas.openxmlformats.org/officeDocument/2006/relationships/image" Target="../media/image80.png" /><Relationship Id="rId1" Type="http://schemas.openxmlformats.org/officeDocument/2006/relationships/slideLayout" Target="../slideLayouts/slideLayout7.xml" /><Relationship Id="rId5" Type="http://schemas.openxmlformats.org/officeDocument/2006/relationships/image" Target="../media/image82.png" /><Relationship Id="rId4" Type="http://schemas.openxmlformats.org/officeDocument/2006/relationships/customXml" Target="../ink/ink30.xml" 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 /><Relationship Id="rId2" Type="http://schemas.openxmlformats.org/officeDocument/2006/relationships/image" Target="../media/image83.png" /><Relationship Id="rId1" Type="http://schemas.openxmlformats.org/officeDocument/2006/relationships/slideLayout" Target="../slideLayouts/slideLayout7.xml" /><Relationship Id="rId5" Type="http://schemas.openxmlformats.org/officeDocument/2006/relationships/image" Target="../media/image85.png" /><Relationship Id="rId4" Type="http://schemas.openxmlformats.org/officeDocument/2006/relationships/customXml" Target="../ink/ink31.xml" 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ustomXml" Target="../ink/ink32.xml" /><Relationship Id="rId2" Type="http://schemas.openxmlformats.org/officeDocument/2006/relationships/image" Target="../media/image86.pn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87.png" 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 /><Relationship Id="rId1" Type="http://schemas.openxmlformats.org/officeDocument/2006/relationships/slideLayout" Target="../slideLayouts/slideLayout7.xml" 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0E8B765-8BC1-47F4-BDB3-EFFDA8374758}"/>
              </a:ext>
            </a:extLst>
          </p:cNvPr>
          <p:cNvSpPr/>
          <p:nvPr/>
        </p:nvSpPr>
        <p:spPr>
          <a:xfrm>
            <a:off x="2221381" y="2372975"/>
            <a:ext cx="774923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مراجعة وحدة المجالات الكهربائية 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128313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09B2CEC-13C6-4D43-8E0A-F99905CD5E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4435" y="410527"/>
            <a:ext cx="10534650" cy="214979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339C03D-00F9-4F11-8605-A9CAD2F19B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3010" y="3429000"/>
            <a:ext cx="10506075" cy="181927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4CFE8DFB-E896-4DD4-BBDC-BC49E458E649}"/>
                  </a:ext>
                </a:extLst>
              </p14:cNvPr>
              <p14:cNvContentPartPr/>
              <p14:nvPr/>
            </p14:nvContentPartPr>
            <p14:xfrm>
              <a:off x="11297520" y="1473120"/>
              <a:ext cx="519480" cy="30171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4CFE8DFB-E896-4DD4-BBDC-BC49E458E64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1288160" y="1463760"/>
                <a:ext cx="538200" cy="3035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31659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F0AECCA-3655-4849-8151-24366FD846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6355" y="485775"/>
            <a:ext cx="10534650" cy="17716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3DB05F9-96B0-470C-8CC7-A64EEC5C93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6355" y="3128962"/>
            <a:ext cx="10534650" cy="181927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D6C47E3F-E8E1-47F3-808B-9B0697858AAD}"/>
                  </a:ext>
                </a:extLst>
              </p14:cNvPr>
              <p14:cNvContentPartPr/>
              <p14:nvPr/>
            </p14:nvContentPartPr>
            <p14:xfrm>
              <a:off x="1803960" y="1098720"/>
              <a:ext cx="10076400" cy="31165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D6C47E3F-E8E1-47F3-808B-9B0697858AA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794600" y="1089360"/>
                <a:ext cx="10095120" cy="3135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8191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863B65E-34BF-4A8D-BD1D-1706174D2F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9652" y="510540"/>
            <a:ext cx="10620375" cy="20574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E328578-78A9-4A2A-95C9-02E66B695C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6801" y="3429000"/>
            <a:ext cx="10506075" cy="187642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26443E2E-A919-4B44-B361-2683DA1C3793}"/>
                  </a:ext>
                </a:extLst>
              </p14:cNvPr>
              <p14:cNvContentPartPr/>
              <p14:nvPr/>
            </p14:nvContentPartPr>
            <p14:xfrm>
              <a:off x="159480" y="1131120"/>
              <a:ext cx="11495160" cy="570564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26443E2E-A919-4B44-B361-2683DA1C3793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0120" y="1121760"/>
                <a:ext cx="11513880" cy="5724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468497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BBF153B-2811-4FE4-82BB-109BE44371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275" y="361950"/>
            <a:ext cx="10534650" cy="30670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5FAF84D-63F0-434C-B6AD-23312505E6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4912" y="3945255"/>
            <a:ext cx="10544175" cy="177165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1C7A49C0-CA99-4612-8C3D-1E55F3DBBFDB}"/>
                  </a:ext>
                </a:extLst>
              </p14:cNvPr>
              <p14:cNvContentPartPr/>
              <p14:nvPr/>
            </p14:nvContentPartPr>
            <p14:xfrm>
              <a:off x="1236240" y="2032560"/>
              <a:ext cx="10447560" cy="40885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1C7A49C0-CA99-4612-8C3D-1E55F3DBBFD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26880" y="2023200"/>
                <a:ext cx="10466280" cy="4107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937615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DFA013E-E31E-4567-908E-B929E326FE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2042" y="466725"/>
            <a:ext cx="10506075" cy="18097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FFAE222-D18C-4597-8CC0-51FB53181D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6825" y="3553777"/>
            <a:ext cx="10572750" cy="176212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91D782F0-1AC8-454F-9FB2-B7E96A7A9532}"/>
                  </a:ext>
                </a:extLst>
              </p14:cNvPr>
              <p14:cNvContentPartPr/>
              <p14:nvPr/>
            </p14:nvContentPartPr>
            <p14:xfrm>
              <a:off x="630000" y="909000"/>
              <a:ext cx="11245680" cy="41691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91D782F0-1AC8-454F-9FB2-B7E96A7A953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20640" y="899640"/>
                <a:ext cx="11264400" cy="4187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148945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67AC210-B496-4FFF-8B98-27A4F2C529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7272" y="822007"/>
            <a:ext cx="10544175" cy="18002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F91CBA2-6250-468D-838C-31E2BBEAC7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9195" y="3429000"/>
            <a:ext cx="10534650" cy="212407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7D87BEF3-3D71-4771-80D1-F24206CE3A92}"/>
                  </a:ext>
                </a:extLst>
              </p14:cNvPr>
              <p14:cNvContentPartPr/>
              <p14:nvPr/>
            </p14:nvContentPartPr>
            <p14:xfrm>
              <a:off x="1281240" y="1085040"/>
              <a:ext cx="10452960" cy="434484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7D87BEF3-3D71-4771-80D1-F24206CE3A9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71880" y="1075680"/>
                <a:ext cx="10471680" cy="4363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472673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1F2391F-6068-4586-9958-C37A1A6F64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7287" y="563880"/>
            <a:ext cx="10487025" cy="18288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247E2B3-1A1F-4C92-AE7C-B3FAB3829B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8237" y="3574733"/>
            <a:ext cx="10506075" cy="178117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6F56A5D9-F6A4-4E39-8F8E-37A2F6535DD7}"/>
                  </a:ext>
                </a:extLst>
              </p14:cNvPr>
              <p14:cNvContentPartPr/>
              <p14:nvPr/>
            </p14:nvContentPartPr>
            <p14:xfrm>
              <a:off x="1581480" y="929160"/>
              <a:ext cx="10096920" cy="378000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6F56A5D9-F6A4-4E39-8F8E-37A2F6535DD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72120" y="919800"/>
                <a:ext cx="10115640" cy="3798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638642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7647023-BF67-4AFC-8163-1D802FA9E4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035" y="586740"/>
            <a:ext cx="10534650" cy="17526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C325429-34CF-4909-B726-AD20638EF7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4917" y="3429000"/>
            <a:ext cx="10525125" cy="180975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49D61563-6D4C-41F2-864A-1A67D5EB966B}"/>
                  </a:ext>
                </a:extLst>
              </p14:cNvPr>
              <p14:cNvContentPartPr/>
              <p14:nvPr/>
            </p14:nvContentPartPr>
            <p14:xfrm>
              <a:off x="11105640" y="1053720"/>
              <a:ext cx="548280" cy="307368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49D61563-6D4C-41F2-864A-1A67D5EB966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1096280" y="1044360"/>
                <a:ext cx="567000" cy="3092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108701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96A48E5-1E3D-4C53-B9CF-F7752B54A2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285" y="354330"/>
            <a:ext cx="10496550" cy="17907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64FCF29-2E0E-4F2D-BC4B-7687B07FC3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7285" y="3291840"/>
            <a:ext cx="10534650" cy="19812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29195308-FFB3-4C8C-AADA-C9F07E6B7A5E}"/>
                  </a:ext>
                </a:extLst>
              </p14:cNvPr>
              <p14:cNvContentPartPr/>
              <p14:nvPr/>
            </p14:nvContentPartPr>
            <p14:xfrm>
              <a:off x="1365840" y="809640"/>
              <a:ext cx="10567440" cy="48315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29195308-FFB3-4C8C-AADA-C9F07E6B7A5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356480" y="800280"/>
                <a:ext cx="10586160" cy="4850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79237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171F7E5-408F-45BF-8174-C29CD27D75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150" y="609600"/>
            <a:ext cx="10553700" cy="18288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D1466AD-6C8D-46A6-B795-C4CDDD20BC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0597" y="3367088"/>
            <a:ext cx="10525125" cy="210502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E93D3A89-BF29-4E28-B1B2-CA4815BA95BF}"/>
                  </a:ext>
                </a:extLst>
              </p14:cNvPr>
              <p14:cNvContentPartPr/>
              <p14:nvPr/>
            </p14:nvContentPartPr>
            <p14:xfrm>
              <a:off x="1571040" y="705960"/>
              <a:ext cx="7319520" cy="103860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E93D3A89-BF29-4E28-B1B2-CA4815BA95BF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61680" y="696600"/>
                <a:ext cx="7338240" cy="1057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ABFA99EB-C561-43E2-8914-FE0453DF1205}"/>
                  </a:ext>
                </a:extLst>
              </p14:cNvPr>
              <p14:cNvContentPartPr/>
              <p14:nvPr/>
            </p14:nvContentPartPr>
            <p14:xfrm>
              <a:off x="1570320" y="1119600"/>
              <a:ext cx="9869400" cy="388800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ABFA99EB-C561-43E2-8914-FE0453DF1205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560960" y="1110240"/>
                <a:ext cx="9888120" cy="3906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98F1C119-EE2C-42AD-9A41-0EC61450C435}"/>
                  </a:ext>
                </a:extLst>
              </p14:cNvPr>
              <p14:cNvContentPartPr/>
              <p14:nvPr/>
            </p14:nvContentPartPr>
            <p14:xfrm>
              <a:off x="1770120" y="4378320"/>
              <a:ext cx="9806760" cy="120888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98F1C119-EE2C-42AD-9A41-0EC61450C435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760760" y="4368960"/>
                <a:ext cx="9825480" cy="1227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187851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6E1656A-2356-4408-AF8F-B1067C1EBF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7765" y="440055"/>
            <a:ext cx="10496550" cy="17716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CAD9725-0529-4817-8C72-615571909D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7765" y="3429000"/>
            <a:ext cx="10496550" cy="181927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BF239183-77B7-4512-AC36-F35530F1F2E4}"/>
                  </a:ext>
                </a:extLst>
              </p14:cNvPr>
              <p14:cNvContentPartPr/>
              <p14:nvPr/>
            </p14:nvContentPartPr>
            <p14:xfrm>
              <a:off x="356400" y="606600"/>
              <a:ext cx="11341440" cy="46497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BF239183-77B7-4512-AC36-F35530F1F2E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47040" y="597240"/>
                <a:ext cx="11360160" cy="4668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263868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A583638-72E5-4575-95F4-E2ACA790D3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3962" y="400050"/>
            <a:ext cx="10506075" cy="17907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4EB39C2-FE36-4078-890E-09F03AB50B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8750" y="3306127"/>
            <a:ext cx="10553700" cy="180022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5484F852-1A44-4EF5-91F3-7C62652617E2}"/>
                  </a:ext>
                </a:extLst>
              </p14:cNvPr>
              <p14:cNvContentPartPr/>
              <p14:nvPr/>
            </p14:nvContentPartPr>
            <p14:xfrm>
              <a:off x="600840" y="1950480"/>
              <a:ext cx="11350440" cy="385704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5484F852-1A44-4EF5-91F3-7C62652617E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91480" y="1941120"/>
                <a:ext cx="11369160" cy="3875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542104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AB87758-0398-4137-8CDB-D8C352F064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1087" y="292417"/>
            <a:ext cx="10487025" cy="17621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45FDE1E-28E3-4AA1-8094-885B3F52EF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1087" y="3020377"/>
            <a:ext cx="10515600" cy="282892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0CEB3E88-53D0-4833-8FA5-447446299662}"/>
                  </a:ext>
                </a:extLst>
              </p14:cNvPr>
              <p14:cNvContentPartPr/>
              <p14:nvPr/>
            </p14:nvContentPartPr>
            <p14:xfrm>
              <a:off x="1326960" y="782280"/>
              <a:ext cx="8154000" cy="239940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0CEB3E88-53D0-4833-8FA5-44744629966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317600" y="772920"/>
                <a:ext cx="8172720" cy="2418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DEFF331C-4374-41C9-B761-45A7F8637405}"/>
                  </a:ext>
                </a:extLst>
              </p14:cNvPr>
              <p14:cNvContentPartPr/>
              <p14:nvPr/>
            </p14:nvContentPartPr>
            <p14:xfrm>
              <a:off x="568800" y="4453920"/>
              <a:ext cx="10903320" cy="215100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DEFF331C-4374-41C9-B761-45A7F8637405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59440" y="4444560"/>
                <a:ext cx="10922040" cy="2169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183699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145E031-1F9B-420B-A38E-C6BD728EB0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7760" y="431482"/>
            <a:ext cx="10515600" cy="18192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4453E33-FD0A-4105-B189-6BACFFC334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1107" y="3219450"/>
            <a:ext cx="10563225" cy="17907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5A068404-3C76-406B-9595-E2E49B26E4A0}"/>
                  </a:ext>
                </a:extLst>
              </p14:cNvPr>
              <p14:cNvContentPartPr/>
              <p14:nvPr/>
            </p14:nvContentPartPr>
            <p14:xfrm>
              <a:off x="1476360" y="1082160"/>
              <a:ext cx="10238760" cy="374760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5A068404-3C76-406B-9595-E2E49B26E4A0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467000" y="1072800"/>
                <a:ext cx="10257480" cy="3766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758557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315470F-C356-4386-8513-712FEC4620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7762" y="548640"/>
            <a:ext cx="10506075" cy="18288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19A9A89-2679-48B6-90F6-D9F45F5A51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7762" y="2844165"/>
            <a:ext cx="10534650" cy="241935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38BFA78D-7AD0-40F0-A1F8-13C20285A1B1}"/>
                  </a:ext>
                </a:extLst>
              </p14:cNvPr>
              <p14:cNvContentPartPr/>
              <p14:nvPr/>
            </p14:nvContentPartPr>
            <p14:xfrm>
              <a:off x="1430640" y="293760"/>
              <a:ext cx="10258920" cy="488304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38BFA78D-7AD0-40F0-A1F8-13C20285A1B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421280" y="284400"/>
                <a:ext cx="10277640" cy="4901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247565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D29D28B-FE28-4A8D-BE84-13C8946701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5835" y="737235"/>
            <a:ext cx="10534650" cy="18478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D1A8761-2782-420E-B987-97C8955AA9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5835" y="3429000"/>
            <a:ext cx="10544175" cy="185737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E7F58000-56A7-4A27-9A50-156AA27D5E5C}"/>
                  </a:ext>
                </a:extLst>
              </p14:cNvPr>
              <p14:cNvContentPartPr/>
              <p14:nvPr/>
            </p14:nvContentPartPr>
            <p14:xfrm>
              <a:off x="470880" y="1058760"/>
              <a:ext cx="11156040" cy="55828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E7F58000-56A7-4A27-9A50-156AA27D5E5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61520" y="1049400"/>
                <a:ext cx="11174760" cy="5601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015819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E26C878-0162-4003-9D2C-E74BB4945A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035" y="445770"/>
            <a:ext cx="10534650" cy="17907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FF01E9B-4B82-4F01-A1B7-03E44DFD14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0135" y="3429000"/>
            <a:ext cx="10496550" cy="181927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859A00DA-2F6D-43D1-BA33-515AECF95251}"/>
                  </a:ext>
                </a:extLst>
              </p14:cNvPr>
              <p14:cNvContentPartPr/>
              <p14:nvPr/>
            </p14:nvContentPartPr>
            <p14:xfrm>
              <a:off x="621000" y="870480"/>
              <a:ext cx="10925640" cy="40456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859A00DA-2F6D-43D1-BA33-515AECF9525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11640" y="861120"/>
                <a:ext cx="10944360" cy="4064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095420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6B37E15-22D7-4FFF-928B-CCF0181FB2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8237" y="477202"/>
            <a:ext cx="10525125" cy="18192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298FC2E-0A4E-4FAC-8E92-D3573F753E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9187" y="3228022"/>
            <a:ext cx="10544175" cy="189547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7ED72C44-C776-482D-8835-94568AB245A0}"/>
                  </a:ext>
                </a:extLst>
              </p14:cNvPr>
              <p14:cNvContentPartPr/>
              <p14:nvPr/>
            </p14:nvContentPartPr>
            <p14:xfrm>
              <a:off x="1879200" y="1208160"/>
              <a:ext cx="9631080" cy="50104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7ED72C44-C776-482D-8835-94568AB245A0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869840" y="1198800"/>
                <a:ext cx="9649800" cy="5029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543069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0A49E61-27A6-4522-8553-451402CE64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2045" y="663892"/>
            <a:ext cx="10496550" cy="17811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0AFDF65-FD1E-4C7B-909D-FDA8D146F0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0635" y="3429000"/>
            <a:ext cx="10534650" cy="180975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AE68A87B-C45F-426A-8668-E5F675576D27}"/>
                  </a:ext>
                </a:extLst>
              </p14:cNvPr>
              <p14:cNvContentPartPr/>
              <p14:nvPr/>
            </p14:nvContentPartPr>
            <p14:xfrm>
              <a:off x="1187640" y="129240"/>
              <a:ext cx="6334920" cy="53445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AE68A87B-C45F-426A-8668-E5F675576D2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178280" y="119880"/>
                <a:ext cx="6353640" cy="5363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567044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D6CDBE2-DB33-4AE8-BC6C-CD68A2CCE0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9660" y="502920"/>
            <a:ext cx="10591800" cy="18288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D186815-7668-4910-88B8-DF2A6AFC56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0640" y="3205162"/>
            <a:ext cx="10515600" cy="181927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EC61C5CE-4E81-4D16-8835-35B2499E44A7}"/>
                  </a:ext>
                </a:extLst>
              </p14:cNvPr>
              <p14:cNvContentPartPr/>
              <p14:nvPr/>
            </p14:nvContentPartPr>
            <p14:xfrm>
              <a:off x="224640" y="876600"/>
              <a:ext cx="11491920" cy="409464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EC61C5CE-4E81-4D16-8835-35B2499E44A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15280" y="867240"/>
                <a:ext cx="11510640" cy="4113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406776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89369BF-2AFC-4464-8066-10CB6DB277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9650" y="738187"/>
            <a:ext cx="10477500" cy="18764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9D9B3F4-FFBA-4653-930C-6838D645D6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9650" y="3199447"/>
            <a:ext cx="10563225" cy="180022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DCA15FD0-5876-429B-BF2E-2E6543CEF741}"/>
                  </a:ext>
                </a:extLst>
              </p14:cNvPr>
              <p14:cNvContentPartPr/>
              <p14:nvPr/>
            </p14:nvContentPartPr>
            <p14:xfrm>
              <a:off x="1302120" y="1244160"/>
              <a:ext cx="10197720" cy="343044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DCA15FD0-5876-429B-BF2E-2E6543CEF74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92760" y="1234800"/>
                <a:ext cx="10216440" cy="3449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B228A732-D6CA-4FDF-92F1-2F6A17735617}"/>
                  </a:ext>
                </a:extLst>
              </p14:cNvPr>
              <p14:cNvContentPartPr/>
              <p14:nvPr/>
            </p14:nvContentPartPr>
            <p14:xfrm>
              <a:off x="1056960" y="4695480"/>
              <a:ext cx="6284520" cy="88452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B228A732-D6CA-4FDF-92F1-2F6A17735617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047600" y="4686120"/>
                <a:ext cx="6303240" cy="903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071149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592054C-83BB-4EEB-8889-0D94887DB0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5382" y="681037"/>
            <a:ext cx="10429875" cy="24479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2EA3F19-16F1-49F6-A205-7180FD1C5C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2994" y="3729039"/>
            <a:ext cx="10534650" cy="180022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79E4E178-4850-4AFC-BE83-5044460B91A6}"/>
                  </a:ext>
                </a:extLst>
              </p14:cNvPr>
              <p14:cNvContentPartPr/>
              <p14:nvPr/>
            </p14:nvContentPartPr>
            <p14:xfrm>
              <a:off x="606240" y="64080"/>
              <a:ext cx="10976400" cy="65365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79E4E178-4850-4AFC-BE83-5044460B91A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96880" y="54720"/>
                <a:ext cx="10995120" cy="6555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1634785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0748B49-60F8-4141-A6DA-44208C6F8B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962" y="797242"/>
            <a:ext cx="10506075" cy="18192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1DB7EBE-174E-490D-9253-ABEB41B577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2962" y="3429000"/>
            <a:ext cx="10506075" cy="212407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9F0E2C0E-4885-45BE-82BA-516CE51BC164}"/>
                  </a:ext>
                </a:extLst>
              </p14:cNvPr>
              <p14:cNvContentPartPr/>
              <p14:nvPr/>
            </p14:nvContentPartPr>
            <p14:xfrm>
              <a:off x="2880" y="1011600"/>
              <a:ext cx="11405520" cy="54475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9F0E2C0E-4885-45BE-82BA-516CE51BC16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-6480" y="1002240"/>
                <a:ext cx="11424240" cy="5466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7888316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3EC2BEE-6F3A-4EC1-911E-C64E248EEA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3437" y="532447"/>
            <a:ext cx="10525125" cy="18002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7EF3116-1E3B-4C8A-AD49-8A4349A17A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199" y="2990850"/>
            <a:ext cx="10515600" cy="20955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A519D689-F342-48A3-88D9-ADE8C8DA981E}"/>
                  </a:ext>
                </a:extLst>
              </p14:cNvPr>
              <p14:cNvContentPartPr/>
              <p14:nvPr/>
            </p14:nvContentPartPr>
            <p14:xfrm>
              <a:off x="435600" y="869760"/>
              <a:ext cx="10949040" cy="46789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A519D689-F342-48A3-88D9-ADE8C8DA981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26240" y="860400"/>
                <a:ext cx="10967760" cy="4697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6244270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9FA0F53-5E4D-45E6-8040-94116DDB0C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4442" y="366712"/>
            <a:ext cx="10506075" cy="18573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96C53C5-3B66-4EF1-AA45-3AAE764D04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4442" y="3474720"/>
            <a:ext cx="10506075" cy="178117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52AE3D09-D763-4353-ACDF-2770475CAE82}"/>
                  </a:ext>
                </a:extLst>
              </p14:cNvPr>
              <p14:cNvContentPartPr/>
              <p14:nvPr/>
            </p14:nvContentPartPr>
            <p14:xfrm>
              <a:off x="1455480" y="794880"/>
              <a:ext cx="10311120" cy="53848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52AE3D09-D763-4353-ACDF-2770475CAE8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446120" y="785520"/>
                <a:ext cx="10329840" cy="5403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2829919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B0DA689-AF48-4FC5-8107-31754C9D23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002" y="592455"/>
            <a:ext cx="10506075" cy="17716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E820778-6C17-4191-BE38-BA57C9F543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2527" y="3282315"/>
            <a:ext cx="10496550" cy="215265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41E7B120-3DC0-4A69-815E-F096029B93F8}"/>
                  </a:ext>
                </a:extLst>
              </p14:cNvPr>
              <p14:cNvContentPartPr/>
              <p14:nvPr/>
            </p14:nvContentPartPr>
            <p14:xfrm>
              <a:off x="1223640" y="619920"/>
              <a:ext cx="10559520" cy="46594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41E7B120-3DC0-4A69-815E-F096029B93F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14280" y="610560"/>
                <a:ext cx="10578240" cy="4678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3024123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0EB4D1E-04A7-48CE-A4FA-1525E94190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6322" y="393382"/>
            <a:ext cx="10506075" cy="34194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FA68708-9696-47DC-B4AA-76DB5831A4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8221" y="4328160"/>
            <a:ext cx="10582275" cy="18288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B0222FA3-6ECB-4B96-AAF5-BEC0B45A1B07}"/>
                  </a:ext>
                </a:extLst>
              </p14:cNvPr>
              <p14:cNvContentPartPr/>
              <p14:nvPr/>
            </p14:nvContentPartPr>
            <p14:xfrm>
              <a:off x="1299960" y="150120"/>
              <a:ext cx="10306080" cy="48801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B0222FA3-6ECB-4B96-AAF5-BEC0B45A1B0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90600" y="140760"/>
                <a:ext cx="10324800" cy="4898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7251171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7CB1726-949B-422C-998B-27ADB711A2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9662" y="740092"/>
            <a:ext cx="10582275" cy="178117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90AD279A-BBB6-42E8-847E-1C8C5C44291D}"/>
                  </a:ext>
                </a:extLst>
              </p14:cNvPr>
              <p14:cNvContentPartPr/>
              <p14:nvPr/>
            </p14:nvContentPartPr>
            <p14:xfrm>
              <a:off x="2742120" y="1100520"/>
              <a:ext cx="8809920" cy="9687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90AD279A-BBB6-42E8-847E-1C8C5C44291D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732760" y="1091160"/>
                <a:ext cx="8828640" cy="987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6980441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24E417D-2295-4DD8-A768-4945E6A509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037" y="757237"/>
            <a:ext cx="11591925" cy="5343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228456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1155826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1671780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0760503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7492705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239708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281</TotalTime>
  <Words>5</Words>
  <Application>Microsoft Office PowerPoint</Application>
  <PresentationFormat>Widescreen</PresentationFormat>
  <Paragraphs>2</Paragraphs>
  <Slides>35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رائدة سالم محمد</dc:creator>
  <cp:lastModifiedBy>asifhammoud1978@gmail.com</cp:lastModifiedBy>
  <cp:revision>4</cp:revision>
  <dcterms:created xsi:type="dcterms:W3CDTF">2021-10-25T16:05:19Z</dcterms:created>
  <dcterms:modified xsi:type="dcterms:W3CDTF">2024-09-09T17:46:03Z</dcterms:modified>
</cp:coreProperties>
</file>