
<file path=[Content_Types].xml><?xml version="1.0" encoding="utf-8"?>
<Types xmlns="http://schemas.openxmlformats.org/package/2006/content-types">
  <Default Extension="bin" ContentType="application/vnd.ms-office.activeX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0" r:id="rId4"/>
    <p:sldId id="261" r:id="rId5"/>
    <p:sldId id="263" r:id="rId6"/>
    <p:sldId id="262" r:id="rId7"/>
    <p:sldId id="275" r:id="rId8"/>
    <p:sldId id="276" r:id="rId9"/>
    <p:sldId id="264" r:id="rId10"/>
    <p:sldId id="267" r:id="rId11"/>
    <p:sldId id="269" r:id="rId12"/>
    <p:sldId id="268" r:id="rId13"/>
    <p:sldId id="271" r:id="rId14"/>
    <p:sldId id="270" r:id="rId15"/>
    <p:sldId id="273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4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80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37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56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268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653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61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46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00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42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61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434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6469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control" Target="../activeX/activeX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control" Target="../activeX/activeX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9073958" y="3873198"/>
            <a:ext cx="297502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عنوان الدرس</a:t>
            </a:r>
            <a:endParaRPr lang="ar-AE" sz="3200" b="1" dirty="0">
              <a:solidFill>
                <a:srgbClr val="0070C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ctr"/>
            <a:r>
              <a:rPr lang="ar-AE" sz="3200" b="1" dirty="0">
                <a:solidFill>
                  <a:schemeClr val="tx1"/>
                </a:solidFill>
                <a:latin typeface="Andalus" panose="02020603050405020304" pitchFamily="18" charset="-78"/>
                <a:cs typeface="+mn-cs"/>
              </a:rPr>
              <a:t>......................</a:t>
            </a:r>
            <a:r>
              <a:rPr lang="ar-AE" sz="3200" b="1" dirty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3200" b="1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8886552" y="5000342"/>
            <a:ext cx="32435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EG" sz="3200" b="1" dirty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نواتج</a:t>
            </a:r>
            <a:r>
              <a:rPr lang="ar-EG" sz="3200" b="1" baseline="0" dirty="0">
                <a:solidFill>
                  <a:srgbClr val="0070C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التعلم</a:t>
            </a:r>
            <a:endParaRPr lang="ar-AE" sz="3200" b="1" baseline="0" dirty="0">
              <a:solidFill>
                <a:srgbClr val="0070C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algn="r"/>
            <a:r>
              <a:rPr lang="ar-AE" sz="3200" b="1" baseline="0" dirty="0">
                <a:solidFill>
                  <a:schemeClr val="tx1"/>
                </a:solidFill>
                <a:latin typeface="Andalus" panose="02020603050405020304" pitchFamily="18" charset="-78"/>
                <a:cs typeface="+mn-cs"/>
              </a:rPr>
              <a:t>1- ......................</a:t>
            </a:r>
          </a:p>
          <a:p>
            <a:pPr algn="r"/>
            <a:r>
              <a:rPr lang="ar-AE" sz="3200" b="1" baseline="0" dirty="0">
                <a:solidFill>
                  <a:schemeClr val="tx1"/>
                </a:solidFill>
                <a:latin typeface="Andalus" panose="02020603050405020304" pitchFamily="18" charset="-78"/>
                <a:cs typeface="+mn-cs"/>
              </a:rPr>
              <a:t>2- ......................</a:t>
            </a:r>
            <a:endParaRPr lang="en-US" sz="3200" b="1" dirty="0">
              <a:solidFill>
                <a:schemeClr val="tx1"/>
              </a:solidFill>
              <a:latin typeface="Andalus" panose="02020603050405020304" pitchFamily="18" charset="-78"/>
              <a:cs typeface="+mn-cs"/>
            </a:endParaRPr>
          </a:p>
        </p:txBody>
      </p:sp>
      <p:pic>
        <p:nvPicPr>
          <p:cNvPr id="2" name="Picture 1" descr="Al Ahliya schools Logo">
            <a:extLst>
              <a:ext uri="{FF2B5EF4-FFF2-40B4-BE49-F238E27FC236}">
                <a16:creationId xmlns:a16="http://schemas.microsoft.com/office/drawing/2014/main" id="{B6A1B1B1-998B-E12A-2BE8-026AD87E1685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9135412" y="150920"/>
            <a:ext cx="2769543" cy="255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37EDEA-951B-5E57-929A-492FA6938BDC}"/>
              </a:ext>
            </a:extLst>
          </p:cNvPr>
          <p:cNvSpPr/>
          <p:nvPr userDrawn="1"/>
        </p:nvSpPr>
        <p:spPr>
          <a:xfrm>
            <a:off x="8469297" y="0"/>
            <a:ext cx="3722703" cy="6858000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80" name="CheckBox1" r:id="rId15" imgW="181080" imgH="314280"/>
        </mc:Choice>
        <mc:Fallback>
          <p:control name="CheckBox1" r:id="rId15" imgW="181080" imgH="314280">
            <p:pic>
              <p:nvPicPr>
                <p:cNvPr id="6" name="CheckBox1">
                  <a:extLst>
                    <a:ext uri="{FF2B5EF4-FFF2-40B4-BE49-F238E27FC236}">
                      <a16:creationId xmlns:a16="http://schemas.microsoft.com/office/drawing/2014/main" id="{CE30F8DF-70BC-5F3C-53FF-8739A6F1126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469313" y="6136704"/>
                  <a:ext cx="177538" cy="310703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081" name="CheckBox2" r:id="rId16" imgW="181080" imgH="314280"/>
        </mc:Choice>
        <mc:Fallback>
          <p:control name="CheckBox2" r:id="rId16" imgW="181080" imgH="314280">
            <p:pic>
              <p:nvPicPr>
                <p:cNvPr id="7" name="CheckBox2">
                  <a:extLst>
                    <a:ext uri="{FF2B5EF4-FFF2-40B4-BE49-F238E27FC236}">
                      <a16:creationId xmlns:a16="http://schemas.microsoft.com/office/drawing/2014/main" id="{A30BFC1C-52F6-7428-6068-6D819AB4826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469313" y="5726111"/>
                  <a:ext cx="177538" cy="310703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8091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49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8686800" y="614934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" r="884" b="56445"/>
          <a:stretch/>
        </p:blipFill>
        <p:spPr>
          <a:xfrm>
            <a:off x="1" y="167640"/>
            <a:ext cx="8397240" cy="669036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909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8686800" y="614934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42222" r="2162" b="7333"/>
          <a:stretch/>
        </p:blipFill>
        <p:spPr>
          <a:xfrm>
            <a:off x="0" y="0"/>
            <a:ext cx="8473440" cy="6858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9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667"/>
          <a:stretch/>
        </p:blipFill>
        <p:spPr>
          <a:xfrm>
            <a:off x="0" y="0"/>
            <a:ext cx="8436096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تعلم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052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11" r="1183" b="24445"/>
          <a:stretch/>
        </p:blipFill>
        <p:spPr>
          <a:xfrm>
            <a:off x="0" y="0"/>
            <a:ext cx="8336280" cy="67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4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54"/>
          <a:stretch/>
        </p:blipFill>
        <p:spPr>
          <a:xfrm>
            <a:off x="0" y="1005840"/>
            <a:ext cx="8385501" cy="40081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فردي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756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00" b="10000"/>
          <a:stretch/>
        </p:blipFill>
        <p:spPr>
          <a:xfrm>
            <a:off x="0" y="0"/>
            <a:ext cx="8385501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3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6297"/>
            <a:ext cx="8336280" cy="203930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تحدي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8404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تحدي</a:t>
            </a:r>
            <a:endParaRPr lang="en-US" sz="32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8" r="7986"/>
          <a:stretch/>
        </p:blipFill>
        <p:spPr>
          <a:xfrm>
            <a:off x="274320" y="960119"/>
            <a:ext cx="8077200" cy="184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8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80120" y="440436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0476"/>
          <a:stretch/>
        </p:blipFill>
        <p:spPr>
          <a:xfrm>
            <a:off x="0" y="990600"/>
            <a:ext cx="8395875" cy="12496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التعلم التمايزي</a:t>
            </a:r>
            <a:endParaRPr lang="en-US" sz="32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6" b="60630"/>
          <a:stretch/>
        </p:blipFill>
        <p:spPr>
          <a:xfrm>
            <a:off x="0" y="2926080"/>
            <a:ext cx="8395875" cy="13258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85760" y="1203960"/>
            <a:ext cx="28956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909560" y="1036320"/>
            <a:ext cx="150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C000"/>
                </a:solidFill>
              </a:rPr>
              <a:t>(A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85760" y="3093720"/>
            <a:ext cx="28956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894320" y="2941320"/>
            <a:ext cx="150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(B</a:t>
            </a:r>
            <a:endParaRPr lang="en-US" sz="3200" b="1" dirty="0">
              <a:solidFill>
                <a:srgbClr val="00B05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55" b="26000"/>
          <a:stretch/>
        </p:blipFill>
        <p:spPr>
          <a:xfrm>
            <a:off x="0" y="4648200"/>
            <a:ext cx="8395875" cy="22098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7970520" y="4831080"/>
            <a:ext cx="350520" cy="502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863840" y="4800600"/>
            <a:ext cx="150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(C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90800" y="0"/>
            <a:ext cx="2255520" cy="71628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3200" b="1" dirty="0" smtClean="0"/>
              <a:t>تقييم ختامي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4645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67"/>
          <a:stretch/>
        </p:blipFill>
        <p:spPr>
          <a:xfrm>
            <a:off x="0" y="731520"/>
            <a:ext cx="8404685" cy="36728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جماعي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8561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66"/>
          <a:stretch/>
        </p:blipFill>
        <p:spPr>
          <a:xfrm>
            <a:off x="0" y="0"/>
            <a:ext cx="8415308" cy="6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2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11" b="8222"/>
          <a:stretch/>
        </p:blipFill>
        <p:spPr>
          <a:xfrm>
            <a:off x="0" y="792480"/>
            <a:ext cx="8415308" cy="60655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تعلم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1314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21"/>
          <a:stretch/>
        </p:blipFill>
        <p:spPr>
          <a:xfrm>
            <a:off x="0" y="746760"/>
            <a:ext cx="8421892" cy="58826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تقييم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0546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6" b="4445"/>
          <a:stretch/>
        </p:blipFill>
        <p:spPr>
          <a:xfrm>
            <a:off x="0" y="655320"/>
            <a:ext cx="8421892" cy="62026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2255520" cy="71628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b="1" dirty="0" smtClean="0"/>
              <a:t>نشاط جماعي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9829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444"/>
          <a:stretch/>
        </p:blipFill>
        <p:spPr>
          <a:xfrm>
            <a:off x="0" y="0"/>
            <a:ext cx="8399611" cy="614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18320" y="2865120"/>
            <a:ext cx="103632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930640" y="3337560"/>
            <a:ext cx="2042160" cy="396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479280" y="2773680"/>
            <a:ext cx="1463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الاثنين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9006840" y="3261360"/>
            <a:ext cx="2590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3200" b="1" dirty="0" smtClean="0"/>
              <a:t>29-4-2024</a:t>
            </a:r>
            <a:endParaRPr lang="en-US" sz="3200" b="1" dirty="0"/>
          </a:p>
        </p:txBody>
      </p:sp>
      <p:sp>
        <p:nvSpPr>
          <p:cNvPr id="9" name="Rectangle 8"/>
          <p:cNvSpPr/>
          <p:nvPr/>
        </p:nvSpPr>
        <p:spPr>
          <a:xfrm>
            <a:off x="8595360" y="4389120"/>
            <a:ext cx="3489960" cy="53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 dirty="0" smtClean="0"/>
              <a:t>حركة المقذوفات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686800" y="552450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b="1" dirty="0" smtClean="0"/>
              <a:t>ان </a:t>
            </a:r>
            <a:r>
              <a:rPr lang="ar-AE" b="1" dirty="0"/>
              <a:t>يستنتج المعادله التفاضليه </a:t>
            </a:r>
            <a:r>
              <a:rPr lang="ar-AE" b="1" dirty="0" smtClean="0"/>
              <a:t>للحركة مع </a:t>
            </a:r>
            <a:r>
              <a:rPr lang="ar-AE" b="1" dirty="0"/>
              <a:t>الشروط الابتدائية</a:t>
            </a:r>
            <a:endParaRPr lang="en-US" b="1" dirty="0"/>
          </a:p>
        </p:txBody>
      </p:sp>
      <p:sp>
        <p:nvSpPr>
          <p:cNvPr id="12" name="Rectangle 11"/>
          <p:cNvSpPr/>
          <p:nvPr/>
        </p:nvSpPr>
        <p:spPr>
          <a:xfrm>
            <a:off x="8671560" y="6103620"/>
            <a:ext cx="2956560" cy="4724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/>
              <a:t>ان يحل الطالب تطبيقات فيزيائيه على السرعه المتجهة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 b="32889"/>
          <a:stretch/>
        </p:blipFill>
        <p:spPr>
          <a:xfrm>
            <a:off x="0" y="502920"/>
            <a:ext cx="8399611" cy="6355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2346960" cy="56388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 smtClean="0"/>
              <a:t>تقييم ختامي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79029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326</Words>
  <Application>Microsoft Office PowerPoint</Application>
  <PresentationFormat>Widescreen</PresentationFormat>
  <Paragraphs>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Andalus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Mr_Hosney</dc:creator>
  <cp:lastModifiedBy>leen yahia</cp:lastModifiedBy>
  <cp:revision>37</cp:revision>
  <dcterms:created xsi:type="dcterms:W3CDTF">2023-10-17T07:17:18Z</dcterms:created>
  <dcterms:modified xsi:type="dcterms:W3CDTF">2025-04-29T16:49:48Z</dcterms:modified>
</cp:coreProperties>
</file>