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1" r:id="rId2"/>
    <p:sldId id="258" r:id="rId3"/>
    <p:sldId id="267" r:id="rId4"/>
    <p:sldId id="282" r:id="rId5"/>
    <p:sldId id="286" r:id="rId6"/>
    <p:sldId id="285" r:id="rId7"/>
    <p:sldId id="261" r:id="rId8"/>
    <p:sldId id="260" r:id="rId9"/>
    <p:sldId id="283" r:id="rId10"/>
    <p:sldId id="279" r:id="rId11"/>
    <p:sldId id="263" r:id="rId12"/>
    <p:sldId id="262" r:id="rId13"/>
    <p:sldId id="280" r:id="rId14"/>
    <p:sldId id="265" r:id="rId15"/>
    <p:sldId id="266" r:id="rId16"/>
    <p:sldId id="268" r:id="rId17"/>
    <p:sldId id="269" r:id="rId18"/>
    <p:sldId id="284" r:id="rId19"/>
    <p:sldId id="270" r:id="rId20"/>
    <p:sldId id="289" r:id="rId21"/>
    <p:sldId id="290" r:id="rId22"/>
    <p:sldId id="297" r:id="rId23"/>
    <p:sldId id="303" r:id="rId24"/>
    <p:sldId id="459" r:id="rId25"/>
    <p:sldId id="458" r:id="rId26"/>
    <p:sldId id="457" r:id="rId27"/>
    <p:sldId id="456" r:id="rId28"/>
    <p:sldId id="301" r:id="rId29"/>
    <p:sldId id="302" r:id="rId30"/>
    <p:sldId id="273" r:id="rId31"/>
    <p:sldId id="30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5363E-51F1-4755-A4A8-02B18669E68E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DD574-BAFC-4A13-8E7F-A1008E2CA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73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DD574-BAFC-4A13-8E7F-A1008E2CA2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48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0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5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36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26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0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1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4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6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3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FFBCA-04B3-4FF5-9795-81D1D49177A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C2920-FB9D-45D0-AAE2-954A5759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emf" /><Relationship Id="rId4" Type="http://schemas.openxmlformats.org/officeDocument/2006/relationships/image" Target="../media/image5.emf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 /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1.emf" /><Relationship Id="rId4" Type="http://schemas.openxmlformats.org/officeDocument/2006/relationships/image" Target="../media/image10.emf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 /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 /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 /><Relationship Id="rId2" Type="http://schemas.openxmlformats.org/officeDocument/2006/relationships/image" Target="../media/image20.emf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 /><Relationship Id="rId2" Type="http://schemas.openxmlformats.org/officeDocument/2006/relationships/image" Target="../media/image22.emf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 /><Relationship Id="rId2" Type="http://schemas.openxmlformats.org/officeDocument/2006/relationships/image" Target="../media/image24.emf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 /><Relationship Id="rId2" Type="http://schemas.openxmlformats.org/officeDocument/2006/relationships/image" Target="../media/image29.emf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 /><Relationship Id="rId2" Type="http://schemas.openxmlformats.org/officeDocument/2006/relationships/image" Target="../media/image38.emf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72" y="720437"/>
            <a:ext cx="10714182" cy="58650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562" y="256758"/>
            <a:ext cx="3939750" cy="42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6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055" y="65830"/>
            <a:ext cx="6132945" cy="3582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308" y="3967394"/>
            <a:ext cx="5810692" cy="13435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56" y="347565"/>
            <a:ext cx="5714299" cy="299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73" y="3579466"/>
            <a:ext cx="5837382" cy="31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25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504" y="295564"/>
            <a:ext cx="8875659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2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962" y="269083"/>
            <a:ext cx="9571276" cy="12398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237" y="2692383"/>
            <a:ext cx="7416001" cy="10668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63" y="2222663"/>
            <a:ext cx="2909433" cy="15365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199" y="4371638"/>
            <a:ext cx="9640801" cy="210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2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45" y="235491"/>
            <a:ext cx="9513455" cy="651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4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205" y="415637"/>
            <a:ext cx="9617626" cy="215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26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940" y="443346"/>
            <a:ext cx="8072260" cy="481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94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9" y="212435"/>
            <a:ext cx="9413876" cy="41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5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628" y="472773"/>
            <a:ext cx="8041726" cy="107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514" y="2882635"/>
            <a:ext cx="6813595" cy="11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8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973" y="392480"/>
            <a:ext cx="9154126" cy="9745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823" y="3039255"/>
            <a:ext cx="9571276" cy="203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0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272" y="101600"/>
            <a:ext cx="8109710" cy="46629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792" y="5139971"/>
            <a:ext cx="9154126" cy="97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92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1" y="277091"/>
            <a:ext cx="7370618" cy="291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70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955" y="472724"/>
            <a:ext cx="6929326" cy="9803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532" y="2744869"/>
            <a:ext cx="8505226" cy="98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02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982" y="517237"/>
            <a:ext cx="4408436" cy="11554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810" y="1921163"/>
            <a:ext cx="8331790" cy="275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491" y="455171"/>
            <a:ext cx="9945395" cy="541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999" y="341745"/>
            <a:ext cx="7906327" cy="642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33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596" y="415638"/>
            <a:ext cx="8007440" cy="324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27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712" y="277092"/>
            <a:ext cx="7624576" cy="1094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412" y="3472872"/>
            <a:ext cx="8458876" cy="104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0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164" y="488023"/>
            <a:ext cx="8528702" cy="110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79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1" y="157019"/>
            <a:ext cx="10474036" cy="274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50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473" y="286328"/>
            <a:ext cx="9882909" cy="205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56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44" y="304800"/>
            <a:ext cx="10483273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35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3" y="356873"/>
            <a:ext cx="10464800" cy="415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22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7" y="565850"/>
            <a:ext cx="8882743" cy="572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04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12" y="345232"/>
            <a:ext cx="11075437" cy="61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71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297" y="515523"/>
            <a:ext cx="7068376" cy="6228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447" y="1138335"/>
            <a:ext cx="8088076" cy="358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80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447" y="615820"/>
            <a:ext cx="8621101" cy="55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13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820" y="138545"/>
            <a:ext cx="8383962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63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49" y="382589"/>
            <a:ext cx="7538606" cy="1002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891" y="1491479"/>
            <a:ext cx="7305964" cy="446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22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438" y="415637"/>
            <a:ext cx="9319490" cy="24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82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18" y="286327"/>
            <a:ext cx="10335491" cy="46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1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2392</TotalTime>
  <Words>1</Words>
  <Application>Microsoft Office PowerPoint</Application>
  <PresentationFormat>Widescreen</PresentationFormat>
  <Paragraphs>1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</dc:creator>
  <cp:lastModifiedBy>asifhammoud1978@gmail.com</cp:lastModifiedBy>
  <cp:revision>112</cp:revision>
  <dcterms:created xsi:type="dcterms:W3CDTF">2021-08-09T22:57:00Z</dcterms:created>
  <dcterms:modified xsi:type="dcterms:W3CDTF">2024-09-09T17:17:12Z</dcterms:modified>
</cp:coreProperties>
</file>