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5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3.xml" ContentType="application/inkml+xml"/>
  <Override PartName="/ppt/notesSlides/notesSlide8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3" r:id="rId2"/>
    <p:sldId id="1062" r:id="rId3"/>
    <p:sldId id="1063" r:id="rId4"/>
    <p:sldId id="1064" r:id="rId5"/>
    <p:sldId id="1074" r:id="rId6"/>
    <p:sldId id="1065" r:id="rId7"/>
    <p:sldId id="1073" r:id="rId8"/>
    <p:sldId id="1067" r:id="rId9"/>
    <p:sldId id="1066" r:id="rId10"/>
    <p:sldId id="1068" r:id="rId11"/>
    <p:sldId id="1069" r:id="rId12"/>
    <p:sldId id="10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5:41.0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10607 11748 152 0,'0'3'235'15,"0"-3"-62"-15,0 0-64 0,0 0-46 0,0 5-29 16,0-5-19-16,0 0-10 0,0 3-6 16,0-3 3-16,0 8 1 0,7-1 2 15,-7 1-1-15,0 7-8 0,7-5-33 16,-1 9-61-16,0-2-109 0,2 6-22 0,-2-2 47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5:42.9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3759 12909 13 0,'13'0'193'0,"-13"0"-33"15,6 0-70-15,2 0-85 0,-8 0-120 16,6 0-54-16,-6-4 18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5:43.1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3772 12921 1 0,'6'0'182'16,"2"4"-1"-16,-2-4-47 0,-6 0-46 16,6 0-37-16,-6 0-30 0,0 0-35 15,6 0-51-15,-6 0-92 0,0 0-41 16,0-4 25-16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5:46.3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5063 15492 72 0,'0'0'106'0,"0"0"-26"0,0 0-29 0,0-2-20 16,0 2-12-16,0 0-10 0,0 0-29 16,0 0-54-16,0 0-52 0,0 0 6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7:34.0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3812 17024 108 0,'0'0'111'0,"0"0"-32"16,0 0-28-16,-8 0-16 0,8 0-7 16,0 0-4-16,0 0-7 0,0 0-10 0,0 0-5 15,0 0-8-15,0 0-28 0,0 0-89 16,0 0-37-16,0 0 27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7:35.1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4645 12866 90 0,'0'0'117'0,"0"-4"-28"15,0 1-28-15,-6 3-18 0,6-4-18 16,0-4-34-16,6 5-102 0,-6-1-45 0,0-3 17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5:41.0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10607 11748 152 0,'0'3'235'15,"0"-3"-62"-15,0 0-64 0,0 0-46 0,0 5-29 16,0-5-19-16,0 0-10 0,0 3-6 16,0-3 3-16,0 8 1 0,7-1 2 15,-7 1-1-15,0 7-8 0,7-5-33 16,-1 9-61-16,0-2-109 0,2 6-22 0,-2-2 47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5:42.9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3759 12909 13 0,'13'0'193'0,"-13"0"-33"15,6 0-70-15,2 0-85 0,-8 0-120 16,6 0-54-16,-6-4 18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5:43.1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3772 12921 1 0,'6'0'182'16,"2"4"-1"-16,-2-4-47 0,-6 0-46 16,6 0-37-16,-6 0-30 0,0 0-35 15,6 0-51-15,-6 0-92 0,0 0-41 16,0-4 25-16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5:46.3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5063 15492 72 0,'0'0'106'0,"0"0"-26"0,0 0-29 0,0-2-20 16,0 2-12-16,0 0-10 0,0 0-29 16,0 0-54-16,0 0-52 0,0 0 6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7:34.0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3812 17024 108 0,'0'0'111'0,"0"0"-32"16,0 0-28-16,-8 0-16 0,8 0-7 16,0 0-4-16,0 0-7 0,0 0-10 0,0 0-5 15,0 0-8-15,0 0-28 0,0 0-89 16,0 0-37-16,0 0 27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17:35.1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4645 12866 90 0,'0'0'117'0,"0"-4"-28"15,0 1-28-15,-6 3-18 0,6-4-18 16,0-4-34-16,6 5-102 0,-6-1-45 0,0-3 17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4T06:02:38.294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14543 9844 44 0,'0'3'183'0,"0"-3"-18"16,6 4-36-16,-6-1-32 0,0-3-25 15,0 4-21-15,0-4-20 0,8 0-13 16,-8 3-8-16,0-3-3 0,0 0-11 15,0 4-33-15,0-4-94 0,6 4-93 0,-6-4-12 16,6 4 82-16</inkml:trace>
  <inkml:trace contextRef="#ctx0" brushRef="#br0" timeOffset="1676.85">13840 10865 78 0,'0'4'153'0,"0"-4"-16"15,0 0-27-15,0 0-23 0,0 0-14 0,0 0-6 16,0 0 2-16,0 0 1 0,0 0-2 15,0 0-7-15,0 0-12 0,0 0-17 16,0 0-12-16,0 0-7 0,6 0-2 16,-6 0-5-16,0 0-3 0,0 0-1 15,0 0-2-15,0 0 1 0,0 0-2 16,0 0-1-16,0 0 0 0,0 0 2 0,0 0 1 16,0 4-1-16,0-4 0 0,0 0-1 15,0 0 0-15,0 0-1 0,0 0 1 16,0 0-1-16,0 0 0 0,0 0-1 15,0 0 3-15,0 0 2 0,0 0 0 16,0 0-1-16,0 0 1 0,0 4-4 16,0-4 1-16,0 0-2 0,0 0-11 0,0 0-25 15,0 0-38-15,0 3-34 0,0-3-34 16,0 0-58-16,0 0-25 0,6 0 35 16</inkml:trace>
  <inkml:trace contextRef="#ctx0" brushRef="#br0" timeOffset="2464.31">16068 11309 148 0,'7'4'128'0,"-7"-4"-47"16,6 2-38-16,1 4-31 0,-1-4-28 15,-6 2-23-15,6-1-25 0,1-3-51 16,0 0-6-16</inkml:trace>
  <inkml:trace contextRef="#ctx0" brushRef="#br0" timeOffset="2688.87">16537 11360 39 0,'0'4'225'0,"7"0"-54"16,-1-4-75-16,-6 3-60 0,6 1-64 0,2 3-78 16,-2-3-66-16,0 3 1 0</inkml:trace>
  <inkml:trace contextRef="#ctx0" brushRef="#br0" timeOffset="5629.79">13801 11100 92 0,'6'4'450'0,"0"-1"114"0,1 0-59 0,-1-3-114 16,-6 5-105-16,0-5-82 0,0 0-64 15,0 0-39-15,0 0 3 0,-6 0 38 16,-7-5 48-16,-1 2 16 0,-4-4-18 16,-9 0-39-16,1-1-40 0,-6-4-35 15,-7-1-24-15,6 2-15 0,-6-3-10 16,0 2 4-16,6 1 0 0,1 0 2 0,5 0-12 16,1 4-9-16,7 3-9 0,6-3-6 15,6 7 2-15,1-4-3 0,6 8 2 16,6-4-9-16,7 3-2 0,7 5 2 15,0-1 10-15,12 0 6 0,1 1 1 0,-1 2 0 16,7-2 0-16,0 4 0 16,7-3-1-16,-1 3 0 0,8 3-2 0,-1-1-2 15,0 1-2-15,-6 0-5 0,6-1-1 16,-7 1 2-16,-5-4 2 0,-8-1 4 16,-5 2 3-16,-8-4 6 0,-13-5 3 15,1 1-1-15,-14-4 2 0,-12-4 1 0,-7-4-1 16,-7 1-5-16,-7-8-4 0,-11 1-4 15,-1-1-2-15,-1-4-2 0,-6 2-5 16,1-3 0-16,6 3-2 0,0-2 11 16,7 9 8-16,5-2-9 0,7 2-3 15,15 2-14-15,4 5 11 0,8 3-3 16,12 3 8-16,8 5 7 0,4 2 5 0,15 5 1 16,0-1-1-16,6 6-2 0,6-3-2 15,2 2-4-15,4-1-1 0,1 4-6 16,7-4 1-16,-7 4-3 0,0 0 2 15,-6-3 10-15,-1-4 17 0,-11-1 14 0,-2-3 17 16,-13 0-4-16,-5-4-3 0,-14-7-9 16,-8 0-5-16,-4-3-4 0,-14-5-4 15,-13-3-6-15,0-3-5 0,-7 0-6 16,-7-5 1-16,-5 1 4 0,-1-5 12 16,8 1 5-16,-8 4-9 0,6-1-9 15,8 2-8-15,6 5-5 0,12 2-3 16,2 3 3-16,11-1 4 0,8 8 5 0,12 4 3 15,8 3 1-15,5 4 1 0,7 0 0 16,7 7-2-16,6 1-2 0,0-1-2 16,6 1-3-16,2 3-4 0,-2-1-5 15,1 2 0-15,5-5-1 0,-11 3 1 16,-1-3 3-16,0-3-1 0,-13 5 1 16,-6-11 9-16,0-1 7 0,-8 0 5 0,-5-2-2 15,-7-6-3-15,0 0-2 0,-7-2-6 16,-5-6-33-16,4 1-125 0,-4-1-240 15,-2 2-338-15,8-2-283 0,0-4 42 16,12 5 266-16,0-1 332 0,1 1 186 0</inkml:trace>
  <inkml:trace contextRef="#ctx0" brushRef="#br0" timeOffset="6398.18">16153 11110 42 0,'0'-14'163'0,"0"-1"-45"0,0-2-44 15,0-5-30-15,0-5-17 0,0 2-7 16,-7-1 13-16,1-3 27 0,-8 0 33 0,8 3 20 15,0 0-3-15,-8 1-19 0,8 6-25 16,0 2-24-16,-1 2-17 0,1 7-12 16,6 2 1-16,0 2 17 0,-7 8 24 15,14 2 26-15,-7 9 18 0,6 0 10 0,1 3 5 16,-1 0 13-16,0 4 18 16,1 0 17-16,6 4 10 0,-7-1-5 0,1 1-23 15,0 0-37-15,-1-1-35 0,1-3-26 16,-1-3-18-16,-6-1-10 0,0-4-5 15,0-2-4-15,0-1-6 0,-6-5-33 16,6-1-99-16,-7-5-186 0,1-5-271 0,-1 2-95 16,0-8 103-16,7 4 242 15,0-9 170-15</inkml:trace>
  <inkml:trace contextRef="#ctx0" brushRef="#br0" timeOffset="23087.39">13768 10899 62 0,'0'3'256'0,"0"-3"-14"16,0 4-45-16,7-4-51 0,-7 4-43 15,0-4-36-15,0 4-23 0,0-4-11 0,0 0-2 16,0 0-1-16,0 3 2 0,0-3-8 16,0 0-7-16,0 0-30 0,6 0-78 15,0 0-155-15,0 0-101 0,2-3 21 16,-2 3 125-16</inkml:trace>
  <inkml:trace contextRef="#ctx0" brushRef="#br0" timeOffset="23806.74">15990 11221 81 0,'0'0'131'0,"0"4"-19"0,0-4-17 16,0 4-8-16,0-4 3 0,0 0 7 16,0 0 7-16,0 0 7 0,0 0 0 15,0 0-7-15,0 0-17 0,0 0-21 16,0 2-18-16,0-2-13 0,0 0-7 15,0 0-6-15,0 0 2 0,0 0 3 0,0 0 3 16,0 5-3-16,0-5-5 0,0 0-8 16,0 0-4-16,0 0-7 0,0 0-8 15,0 0-33-15,6 0-68 0,-6 0-96 16,0 0-139-16,0 0-29 0,0 0 60 0,0 3 145 16</inkml:trace>
  <inkml:trace contextRef="#ctx0" brushRef="#br0" timeOffset="24252.54">15403 11921 174 0,'0'3'253'0,"0"-3"-40"15,0 4-58-15,0-4-52 0,0 0-38 16,7 0-25-16,-7 0-13 0,0 0-2 0,0 0 0 16,0 0 6-16,0 0-1 15,0 0-4-15,0 4-6 0,0-4-7 0,0 0-5 16,0 0-4-16,0 0-4 0,0 0-7 15,0 0-27-15,0 0-62 0,0 0-111 16,0-4-98-16,0 4 8 0,6 0 93 16</inkml:trace>
  <inkml:trace contextRef="#ctx0" brushRef="#br0" timeOffset="24829.65">15593 12467 62 0,'0'8'307'0,"0"-6"1"0,0 2-57 15,6 0-69-15,-6-4-61 0,0 4-44 16,6-1-29-16,-6-3-29 0,7 0-39 16,0 0-68-16,-1-3-84 0,0 3-147 15,7-8-25-15,-6 4 56 0,6 2 152 0</inkml:trace>
  <inkml:trace contextRef="#ctx0" brushRef="#br0" timeOffset="25168.95">17886 12529 36 0,'0'11'200'0,"0"-8"-136"16,0 4-145-16,6-7-63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5T05:34:44.9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9682 11763 46 0,'0'0'72'15,"0"4"-29"-15,0-4-62 0,0 0-53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5T05:34:46.5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12380 11964 25 0,'0'0'95'16,"0"0"-7"-16,0 0-16 0,0 0-23 0,0 0-23 16,0 0-30-16,0 0-58 0,0 0-59 15,0 0-5-15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15T05:34:49.1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14361 11346 13 0,'13'-4'195'0,"0"0"-27"16,-7 4-64-16,8-3-65 0,-2-2-82 15,1 2-107-15,1-1-31 0,-2 2 44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CAF31-09EB-4CD8-A765-2FDF865AA4F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A67C5-6662-4061-931D-F2E470906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4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9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42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86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58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76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55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03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91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06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04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14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04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630F5-7BD2-4E54-B4DE-0BE700549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6E6DD-C7CC-4ACD-8829-BD39A1679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3CC86-52E5-4EC6-BB95-C54A6A48D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35331-5862-45E8-A761-4BB40540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93759-3F88-40EC-A947-426447F0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84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8C81C-567B-4682-A4ED-BD335224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A8517-233E-4EC8-8387-4B273F9A4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51354-1287-4BC0-B180-90786D1CB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D3F8F-ECC0-40CA-86F6-12310CDFD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DAD0F-F3AF-4C13-8B0B-C314D7BB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670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63921-550D-4B3F-915A-898F289DA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6A726-B50E-4804-B57F-4DF289A2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C94A8-26D9-4350-8235-B973C8729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A46ED-6C2C-4A2A-996B-746883434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30153-302C-4066-8B66-45323CB1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4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00EA-7193-4802-9A5B-50FE0E548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4124F-9BF6-435A-9177-F7AA60287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62E7C-6143-4704-9917-90DC6E133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CAC8B-BEB8-4A5E-B1F5-F42D59258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DC582-3B96-4CDC-8ED2-85D62C4EB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E53F2-682C-4E03-9CD0-8998A0AD0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02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1A3D3-FFF3-4072-8B9D-61D24D052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C4E49-CBA5-47FB-A6B0-E3A38BFA5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40DFE-83CD-4089-B9CF-C2A1930B3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C46B14-66A7-40E5-AB75-98C362D37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F1A984-C828-47B2-9570-3B851C011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B40F69-3000-4AB2-8D64-5BB3A1742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552476-167F-4EB6-96DD-E9F75F8C8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64F1D3-E4BB-47ED-9C14-3DE75ECAB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4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C851-9A02-4576-A0B9-5E7B506CE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1821BB-430C-42E8-BF10-BA3D08B9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14D215-8FFF-4D68-B0EA-E4A41E062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B63C23-2143-4B51-A2BF-9272FE6AD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01DF92-7B9C-4563-B97E-ECDDCBD38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DF6A35-F05B-4936-9F22-E12FA979C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8D55B0-4E5C-4E2D-AEC6-7EF9B928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8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FA65-BC2F-4D1D-AEA4-B7A059D10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7E089-8DC4-4F85-BC40-D44E6FB82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5A921-4D12-40A6-A5A9-CD42F31D3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7DB24C-580A-4199-91D5-ACB3F459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6C7D1-12E0-4BAC-AC09-AB590EE09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FFE6B-A261-4721-B966-8FD64E83B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13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3A60-AB07-4142-BA3D-F25935AB2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B03AA5-F9EF-4B44-BB06-72996BEE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0CF53-D7E9-46A8-95DF-90B01EB1A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080E5-E452-43BD-897F-3BD0E50AF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E5928-2795-4564-A164-807BA8A4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BF053-6C52-4469-BA3D-83031213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3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927B2-1409-4717-B585-F8940151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0070A-46AE-409B-A14C-D0F48D14D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43C0F-BAA5-407C-A3BC-4E568CCF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2B27B-7CB9-4598-B618-9AA002DF9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C0F97-94F8-4FF0-B5C3-BEA90837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0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BDAE33-DB5D-471E-BD82-C5E082AF3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B7C347-8B5D-40F4-898E-33111D5C7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CCACD-70E8-4B5C-AFE6-64B87E218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D287B-850E-4ABD-A94E-F62F7D16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E9CAB-F58A-4A74-AC5C-BE025281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4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B89376-1CBB-4A39-AA47-0D309016E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A8E68-527A-49AD-8BFD-AD43E8F77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615E5-9D11-4252-BE28-0BEFBB55A8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C1896-8D1D-4C33-BBF8-62E58077C73B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7EE00-DAA6-4CF1-AF26-022B324872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0A812-5AA6-432D-BD3F-B227C4BD8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4141A-DACC-4DD1-B4A1-10CD44997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5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9.emf"/><Relationship Id="rId34" Type="http://schemas.openxmlformats.org/officeDocument/2006/relationships/image" Target="../media/image43.emf"/><Relationship Id="rId7" Type="http://schemas.openxmlformats.org/officeDocument/2006/relationships/customXml" Target="../ink/ink1.xml"/><Relationship Id="rId17" Type="http://schemas.openxmlformats.org/officeDocument/2006/relationships/customXml" Target="../ink/ink2.xml"/><Relationship Id="rId25" Type="http://schemas.openxmlformats.org/officeDocument/2006/relationships/customXml" Target="../ink/ink4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24" Type="http://schemas.openxmlformats.org/officeDocument/2006/relationships/image" Target="../media/image38.emf"/><Relationship Id="rId5" Type="http://schemas.openxmlformats.org/officeDocument/2006/relationships/image" Target="../media/image11.png"/><Relationship Id="rId23" Type="http://schemas.openxmlformats.org/officeDocument/2006/relationships/customXml" Target="../ink/ink3.xml"/><Relationship Id="rId36" Type="http://schemas.openxmlformats.org/officeDocument/2006/relationships/image" Target="../media/image44.emf"/><Relationship Id="rId22" Type="http://schemas.openxmlformats.org/officeDocument/2006/relationships/image" Target="../media/image37.emf"/><Relationship Id="rId27" Type="http://schemas.openxmlformats.org/officeDocument/2006/relationships/customXml" Target="../ink/ink5.xml"/><Relationship Id="rId35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9.emf"/><Relationship Id="rId39" Type="http://schemas.openxmlformats.org/officeDocument/2006/relationships/image" Target="../media/image8.png"/><Relationship Id="rId34" Type="http://schemas.openxmlformats.org/officeDocument/2006/relationships/image" Target="../media/image43.emf"/><Relationship Id="rId17" Type="http://schemas.openxmlformats.org/officeDocument/2006/relationships/customXml" Target="../ink/ink8.xml"/><Relationship Id="rId25" Type="http://schemas.openxmlformats.org/officeDocument/2006/relationships/customXml" Target="../ink/ink10.xml"/><Relationship Id="rId38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24" Type="http://schemas.openxmlformats.org/officeDocument/2006/relationships/image" Target="../media/image38.emf"/><Relationship Id="rId37" Type="http://schemas.openxmlformats.org/officeDocument/2006/relationships/image" Target="../media/image6.png"/><Relationship Id="rId5" Type="http://schemas.openxmlformats.org/officeDocument/2006/relationships/image" Target="../media/image11.png"/><Relationship Id="rId23" Type="http://schemas.openxmlformats.org/officeDocument/2006/relationships/customXml" Target="../ink/ink9.xml"/><Relationship Id="rId36" Type="http://schemas.openxmlformats.org/officeDocument/2006/relationships/image" Target="../media/image44.emf"/><Relationship Id="rId22" Type="http://schemas.openxmlformats.org/officeDocument/2006/relationships/image" Target="../media/image37.emf"/><Relationship Id="rId27" Type="http://schemas.openxmlformats.org/officeDocument/2006/relationships/customXml" Target="../ink/ink11.xml"/><Relationship Id="rId35" Type="http://schemas.openxmlformats.org/officeDocument/2006/relationships/customXml" Target="../ink/ink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12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customXml" Target="../ink/ink13.xml"/><Relationship Id="rId11" Type="http://schemas.openxmlformats.org/officeDocument/2006/relationships/image" Target="../media/image14.emf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.xml"/><Relationship Id="rId18" Type="http://schemas.openxmlformats.org/officeDocument/2006/relationships/image" Target="../media/image52.emf"/><Relationship Id="rId7" Type="http://schemas.openxmlformats.org/officeDocument/2006/relationships/customXml" Target="../ink/ink14.xml"/><Relationship Id="rId12" Type="http://schemas.openxmlformats.org/officeDocument/2006/relationships/image" Target="../media/image4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customXml" Target="../ink/ink16.xml"/><Relationship Id="rId14" Type="http://schemas.openxmlformats.org/officeDocument/2006/relationships/image" Target="../media/image5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-26585" y="-44435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92179" y="22886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582779" y="227381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Vrec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910457" y="210274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793614" y="41844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BE565-F365-48AB-ABFA-96B19926E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6" t="25847" r="8285" b="22621"/>
          <a:stretch/>
        </p:blipFill>
        <p:spPr>
          <a:xfrm>
            <a:off x="0" y="210274"/>
            <a:ext cx="12192000" cy="63747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FC32CB-F04B-434E-AAA2-BFC6E780E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593" y="1793077"/>
            <a:ext cx="2218392" cy="285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9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Convert between polar and rectangular coordinates.</a:t>
            </a:r>
            <a:endParaRPr lang="en-US" b="1" dirty="0">
              <a:highlight>
                <a:srgbClr val="C0C0C0"/>
              </a:highlight>
            </a:endParaRPr>
          </a:p>
          <a:p>
            <a:endParaRPr lang="en-US" b="1" dirty="0"/>
          </a:p>
          <a:p>
            <a:r>
              <a:rPr lang="en-US" b="1" dirty="0"/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F7F882-2DE7-4C1E-AA94-456C6C9D84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3143" y="1295135"/>
            <a:ext cx="7860535" cy="5142508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D28BE97-76CD-D243-F64E-831B73A6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38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Convert between polar and rectangular coordinates.</a:t>
            </a:r>
            <a:endParaRPr lang="en-US" b="1" dirty="0">
              <a:highlight>
                <a:srgbClr val="C0C0C0"/>
              </a:highlight>
            </a:endParaRPr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/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BC842B-3C82-4AAC-9C90-88207795F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8036" y="1868757"/>
            <a:ext cx="8830919" cy="3206826"/>
          </a:xfrm>
          <a:prstGeom prst="rect">
            <a:avLst/>
          </a:prstGeom>
        </p:spPr>
      </p:pic>
      <p:sp>
        <p:nvSpPr>
          <p:cNvPr id="16" name="Date Placeholder 10">
            <a:extLst>
              <a:ext uri="{FF2B5EF4-FFF2-40B4-BE49-F238E27FC236}">
                <a16:creationId xmlns:a16="http://schemas.microsoft.com/office/drawing/2014/main" id="{0AB4E37D-280A-C16F-FF29-B4D93F9841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386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Convert between polar and rectangular coordinates.</a:t>
            </a:r>
            <a:endParaRPr lang="en-US" b="1" dirty="0">
              <a:highlight>
                <a:srgbClr val="C0C0C0"/>
              </a:highlight>
            </a:endParaRPr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/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232983-4E5F-4C13-8765-517EF7FDBD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3143" y="1295135"/>
            <a:ext cx="8699659" cy="45358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FB88F6E-2710-4D74-AA94-6A199ECBBA5B}"/>
                  </a:ext>
                </a:extLst>
              </p14:cNvPr>
              <p14:cNvContentPartPr/>
              <p14:nvPr/>
            </p14:nvContentPartPr>
            <p14:xfrm>
              <a:off x="3818520" y="4229280"/>
              <a:ext cx="14760" cy="50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FB88F6E-2710-4D74-AA94-6A199ECBBA5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02680" y="4165920"/>
                <a:ext cx="4608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2360C6-6E4D-407D-B11E-895987870CF7}"/>
                  </a:ext>
                </a:extLst>
              </p14:cNvPr>
              <p14:cNvContentPartPr/>
              <p14:nvPr/>
            </p14:nvContentPartPr>
            <p14:xfrm>
              <a:off x="1353240" y="4645800"/>
              <a:ext cx="12240" cy="18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2360C6-6E4D-407D-B11E-895987870CF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337400" y="4582440"/>
                <a:ext cx="4356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20E5A1F-E362-40E9-8990-8021AD7FE65C}"/>
                  </a:ext>
                </a:extLst>
              </p14:cNvPr>
              <p14:cNvContentPartPr/>
              <p14:nvPr/>
            </p14:nvContentPartPr>
            <p14:xfrm>
              <a:off x="1357920" y="4651560"/>
              <a:ext cx="11880" cy="18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20E5A1F-E362-40E9-8990-8021AD7FE65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342080" y="4588200"/>
                <a:ext cx="4320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122AA68-CBB9-4B7F-9822-FDD36FA28D31}"/>
                  </a:ext>
                </a:extLst>
              </p14:cNvPr>
              <p14:cNvContentPartPr/>
              <p14:nvPr/>
            </p14:nvContentPartPr>
            <p14:xfrm>
              <a:off x="1822680" y="5576400"/>
              <a:ext cx="360" cy="1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122AA68-CBB9-4B7F-9822-FDD36FA28D3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806840" y="5513040"/>
                <a:ext cx="3168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11DACEA-492A-4CCE-B8BC-4F58903880AE}"/>
                  </a:ext>
                </a:extLst>
              </p14:cNvPr>
              <p14:cNvContentPartPr/>
              <p14:nvPr/>
            </p14:nvContentPartPr>
            <p14:xfrm>
              <a:off x="1369440" y="6128640"/>
              <a:ext cx="3240" cy="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11DACEA-492A-4CCE-B8BC-4F58903880AE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353600" y="6065280"/>
                <a:ext cx="345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462860B-D051-4EE5-83EB-F349982A4DFA}"/>
                  </a:ext>
                </a:extLst>
              </p14:cNvPr>
              <p14:cNvContentPartPr/>
              <p14:nvPr/>
            </p14:nvContentPartPr>
            <p14:xfrm>
              <a:off x="1670040" y="4619880"/>
              <a:ext cx="2520" cy="122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462860B-D051-4EE5-83EB-F349982A4DF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654200" y="4556520"/>
                <a:ext cx="33840" cy="13896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Date Placeholder 10">
            <a:extLst>
              <a:ext uri="{FF2B5EF4-FFF2-40B4-BE49-F238E27FC236}">
                <a16:creationId xmlns:a16="http://schemas.microsoft.com/office/drawing/2014/main" id="{0D84BD85-2E8D-E298-5588-3C3E7030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21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Convert between polar and rectangular coordinates.</a:t>
            </a:r>
            <a:endParaRPr lang="en-US" b="1" dirty="0">
              <a:highlight>
                <a:srgbClr val="C0C0C0"/>
              </a:highlight>
            </a:endParaRPr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/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FB88F6E-2710-4D74-AA94-6A199ECBBA5B}"/>
                  </a:ext>
                </a:extLst>
              </p14:cNvPr>
              <p14:cNvContentPartPr/>
              <p14:nvPr/>
            </p14:nvContentPartPr>
            <p14:xfrm>
              <a:off x="3818520" y="4229280"/>
              <a:ext cx="14760" cy="50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FB88F6E-2710-4D74-AA94-6A199ECBBA5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02680" y="4165920"/>
                <a:ext cx="4608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2360C6-6E4D-407D-B11E-895987870CF7}"/>
                  </a:ext>
                </a:extLst>
              </p14:cNvPr>
              <p14:cNvContentPartPr/>
              <p14:nvPr/>
            </p14:nvContentPartPr>
            <p14:xfrm>
              <a:off x="1353240" y="4645800"/>
              <a:ext cx="12240" cy="18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2360C6-6E4D-407D-B11E-895987870CF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337400" y="4582440"/>
                <a:ext cx="4356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20E5A1F-E362-40E9-8990-8021AD7FE65C}"/>
                  </a:ext>
                </a:extLst>
              </p14:cNvPr>
              <p14:cNvContentPartPr/>
              <p14:nvPr/>
            </p14:nvContentPartPr>
            <p14:xfrm>
              <a:off x="1357920" y="4651560"/>
              <a:ext cx="11880" cy="18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20E5A1F-E362-40E9-8990-8021AD7FE65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342080" y="4588200"/>
                <a:ext cx="4320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122AA68-CBB9-4B7F-9822-FDD36FA28D31}"/>
                  </a:ext>
                </a:extLst>
              </p14:cNvPr>
              <p14:cNvContentPartPr/>
              <p14:nvPr/>
            </p14:nvContentPartPr>
            <p14:xfrm>
              <a:off x="1822680" y="5576400"/>
              <a:ext cx="360" cy="1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122AA68-CBB9-4B7F-9822-FDD36FA28D3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806840" y="5513040"/>
                <a:ext cx="3168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11DACEA-492A-4CCE-B8BC-4F58903880AE}"/>
                  </a:ext>
                </a:extLst>
              </p14:cNvPr>
              <p14:cNvContentPartPr/>
              <p14:nvPr/>
            </p14:nvContentPartPr>
            <p14:xfrm>
              <a:off x="1369440" y="6128640"/>
              <a:ext cx="3240" cy="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11DACEA-492A-4CCE-B8BC-4F58903880AE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353600" y="6065280"/>
                <a:ext cx="345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462860B-D051-4EE5-83EB-F349982A4DFA}"/>
                  </a:ext>
                </a:extLst>
              </p14:cNvPr>
              <p14:cNvContentPartPr/>
              <p14:nvPr/>
            </p14:nvContentPartPr>
            <p14:xfrm>
              <a:off x="1670040" y="4619880"/>
              <a:ext cx="2520" cy="122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462860B-D051-4EE5-83EB-F349982A4DF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654200" y="4556520"/>
                <a:ext cx="33840" cy="13896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Date Placeholder 10">
            <a:extLst>
              <a:ext uri="{FF2B5EF4-FFF2-40B4-BE49-F238E27FC236}">
                <a16:creationId xmlns:a16="http://schemas.microsoft.com/office/drawing/2014/main" id="{0D84BD85-2E8D-E298-5588-3C3E7030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922E5F-7D4E-EC02-2B48-0727D43B9901}"/>
              </a:ext>
            </a:extLst>
          </p:cNvPr>
          <p:cNvPicPr>
            <a:picLocks noChangeAspect="1"/>
          </p:cNvPicPr>
          <p:nvPr/>
        </p:nvPicPr>
        <p:blipFill rotWithShape="1">
          <a:blip r:embed="rId37"/>
          <a:srcRect l="30022" t="21135" r="16847" b="64296"/>
          <a:stretch/>
        </p:blipFill>
        <p:spPr>
          <a:xfrm>
            <a:off x="2808036" y="2564713"/>
            <a:ext cx="8783149" cy="13547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333C45-5FB1-0ED5-898E-5B54814F56EA}"/>
              </a:ext>
            </a:extLst>
          </p:cNvPr>
          <p:cNvPicPr>
            <a:picLocks noChangeAspect="1"/>
          </p:cNvPicPr>
          <p:nvPr/>
        </p:nvPicPr>
        <p:blipFill rotWithShape="1">
          <a:blip r:embed="rId38"/>
          <a:srcRect l="30788" t="51556" r="19583" b="40438"/>
          <a:stretch/>
        </p:blipFill>
        <p:spPr>
          <a:xfrm>
            <a:off x="2876982" y="4527228"/>
            <a:ext cx="8199340" cy="744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31CFF-7134-3E2C-EDEC-267D97862542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535701" y="100971"/>
            <a:ext cx="7440063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277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Convert between polar and rectangular coordinates.</a:t>
            </a:r>
            <a:endParaRPr lang="en-US" b="1" dirty="0">
              <a:highlight>
                <a:srgbClr val="C0C0C0"/>
              </a:highlight>
            </a:endParaRPr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/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6AB351-551F-4E97-8684-AAA0C6D801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338" y="1295134"/>
            <a:ext cx="8279411" cy="4933387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1296EE0-380B-1DB0-FD46-8A1E86F3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931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15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Convert between polar and rectangular coordinates.</a:t>
            </a:r>
            <a:endParaRPr lang="en-US" b="1" dirty="0">
              <a:highlight>
                <a:srgbClr val="C0C0C0"/>
              </a:highlight>
            </a:endParaRPr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>
                <a:highlight>
                  <a:srgbClr val="C0C0C0"/>
                </a:highlight>
              </a:rPr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4E3409-C5DD-42EF-AE82-00894DAC8552}"/>
              </a:ext>
            </a:extLst>
          </p:cNvPr>
          <p:cNvSpPr/>
          <p:nvPr/>
        </p:nvSpPr>
        <p:spPr>
          <a:xfrm>
            <a:off x="10267446" y="1252663"/>
            <a:ext cx="152638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b="1" dirty="0">
                <a:highlight>
                  <a:srgbClr val="00FF00"/>
                </a:highlight>
              </a:rPr>
              <a:t>Analysis skill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7848C6-3EE2-4B9E-AB43-7EA59DF0E36A}"/>
              </a:ext>
            </a:extLst>
          </p:cNvPr>
          <p:cNvSpPr txBox="1"/>
          <p:nvPr/>
        </p:nvSpPr>
        <p:spPr>
          <a:xfrm>
            <a:off x="9118620" y="1523721"/>
            <a:ext cx="2622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EMSAT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7DE50D9-7282-428E-A6F2-92874D01E896}"/>
                  </a:ext>
                </a:extLst>
              </p14:cNvPr>
              <p14:cNvContentPartPr/>
              <p14:nvPr/>
            </p14:nvContentPartPr>
            <p14:xfrm>
              <a:off x="4815720" y="3543840"/>
              <a:ext cx="1625760" cy="974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7DE50D9-7282-428E-A6F2-92874D01E89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06360" y="3534480"/>
                <a:ext cx="1644480" cy="99324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39DF637-843F-47F6-813A-09826B07C0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93186" y="1415076"/>
            <a:ext cx="6390777" cy="27086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B8731E-4DB7-4152-B3E0-80E5E2870E4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53881"/>
          <a:stretch/>
        </p:blipFill>
        <p:spPr>
          <a:xfrm>
            <a:off x="2886338" y="4059440"/>
            <a:ext cx="8274304" cy="2010055"/>
          </a:xfrm>
          <a:prstGeom prst="rect">
            <a:avLst/>
          </a:prstGeom>
        </p:spPr>
      </p:pic>
      <p:pic>
        <p:nvPicPr>
          <p:cNvPr id="30" name="3 Minute Timer">
            <a:hlinkClick r:id="" action="ppaction://media"/>
            <a:extLst>
              <a:ext uri="{FF2B5EF4-FFF2-40B4-BE49-F238E27FC236}">
                <a16:creationId xmlns:a16="http://schemas.microsoft.com/office/drawing/2014/main" id="{0BE8996E-570A-48CB-AE81-E3767F85BA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484404" y="5180929"/>
            <a:ext cx="2962462" cy="1044136"/>
          </a:xfrm>
          <a:prstGeom prst="rect">
            <a:avLst/>
          </a:prstGeom>
        </p:spPr>
      </p:pic>
      <p:sp>
        <p:nvSpPr>
          <p:cNvPr id="14" name="Date Placeholder 10">
            <a:extLst>
              <a:ext uri="{FF2B5EF4-FFF2-40B4-BE49-F238E27FC236}">
                <a16:creationId xmlns:a16="http://schemas.microsoft.com/office/drawing/2014/main" id="{0C7ADD8D-49CA-3654-1ACF-35396D55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03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7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Convert between polar and rectangular coordinates.</a:t>
            </a:r>
            <a:endParaRPr lang="en-US" b="1" dirty="0"/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>
                <a:highlight>
                  <a:srgbClr val="C0C0C0"/>
                </a:highlight>
              </a:rPr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D4D42F-76A3-490E-AB3C-F729EBE15A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1573"/>
          <a:stretch/>
        </p:blipFill>
        <p:spPr>
          <a:xfrm>
            <a:off x="2843142" y="1266272"/>
            <a:ext cx="8737567" cy="43485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A617124-C131-4B57-96CC-3AEB7B7636CA}"/>
                  </a:ext>
                </a:extLst>
              </p14:cNvPr>
              <p14:cNvContentPartPr/>
              <p14:nvPr/>
            </p14:nvContentPartPr>
            <p14:xfrm>
              <a:off x="3485520" y="4234680"/>
              <a:ext cx="360" cy="1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A617124-C131-4B57-96CC-3AEB7B7636C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69680" y="4171320"/>
                <a:ext cx="3168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153E6E7-1ABC-4842-9036-B20184990815}"/>
                  </a:ext>
                </a:extLst>
              </p14:cNvPr>
              <p14:cNvContentPartPr/>
              <p14:nvPr/>
            </p14:nvContentPartPr>
            <p14:xfrm>
              <a:off x="4456800" y="430704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153E6E7-1ABC-4842-9036-B2018499081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440960" y="424368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F69A054-1AFB-4BA9-976B-4437E1A3D69A}"/>
                  </a:ext>
                </a:extLst>
              </p14:cNvPr>
              <p14:cNvContentPartPr/>
              <p14:nvPr/>
            </p14:nvContentPartPr>
            <p14:xfrm>
              <a:off x="5169960" y="4075560"/>
              <a:ext cx="35280" cy="9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F69A054-1AFB-4BA9-976B-4437E1A3D69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154120" y="4012200"/>
                <a:ext cx="66600" cy="13608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Date Placeholder 10">
            <a:extLst>
              <a:ext uri="{FF2B5EF4-FFF2-40B4-BE49-F238E27FC236}">
                <a16:creationId xmlns:a16="http://schemas.microsoft.com/office/drawing/2014/main" id="{E2AB55C7-83C8-B570-0F12-B8ED227AA0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4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Convert between polar and rectangular coordinates.</a:t>
            </a:r>
            <a:endParaRPr lang="en-US" b="1" dirty="0"/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>
                <a:highlight>
                  <a:srgbClr val="C0C0C0"/>
                </a:highlight>
              </a:rPr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D4D42F-76A3-490E-AB3C-F729EBE15A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8653"/>
          <a:stretch/>
        </p:blipFill>
        <p:spPr>
          <a:xfrm>
            <a:off x="2851231" y="1579608"/>
            <a:ext cx="8759876" cy="3085157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1EC52DA-63C6-BA0B-2ACA-69861329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79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Convert between polar and rectangular coordinates.</a:t>
            </a:r>
            <a:endParaRPr lang="en-US" b="1" dirty="0"/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>
                <a:highlight>
                  <a:srgbClr val="C0C0C0"/>
                </a:highlight>
              </a:rPr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6B2E3-4533-4FBD-83BB-6D30C5A26E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83147"/>
          <a:stretch/>
        </p:blipFill>
        <p:spPr>
          <a:xfrm>
            <a:off x="2768064" y="1949380"/>
            <a:ext cx="8943481" cy="1983727"/>
          </a:xfrm>
          <a:prstGeom prst="rect">
            <a:avLst/>
          </a:prstGeom>
        </p:spPr>
      </p:pic>
      <p:sp>
        <p:nvSpPr>
          <p:cNvPr id="9" name="Date Placeholder 10">
            <a:extLst>
              <a:ext uri="{FF2B5EF4-FFF2-40B4-BE49-F238E27FC236}">
                <a16:creationId xmlns:a16="http://schemas.microsoft.com/office/drawing/2014/main" id="{6932A03B-CFD6-C25F-B3F0-95C67B02FB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248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Convert between polar and rectangular coordinates.</a:t>
            </a:r>
            <a:endParaRPr lang="en-US" b="1" dirty="0"/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>
                <a:highlight>
                  <a:srgbClr val="C0C0C0"/>
                </a:highlight>
              </a:rPr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6B2E3-4533-4FBD-83BB-6D30C5A26E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854" r="50055"/>
          <a:stretch/>
        </p:blipFill>
        <p:spPr>
          <a:xfrm>
            <a:off x="2886338" y="1436614"/>
            <a:ext cx="3575422" cy="5112457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8C31164-4115-D998-07FC-1779A839AF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7AA3CD-8381-8A23-DC25-2077549CA3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240" t="30815" r="53843" b="65499"/>
          <a:stretch/>
        </p:blipFill>
        <p:spPr>
          <a:xfrm>
            <a:off x="8168640" y="2047366"/>
            <a:ext cx="2773520" cy="72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91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5744518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8656160" y="250030"/>
            <a:ext cx="327434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036" y="1243202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8656160" y="420357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Sun, 14 Feb 2021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Convert between polar and rectangular coordinates.</a:t>
            </a:r>
            <a:endParaRPr lang="en-US" b="1" dirty="0"/>
          </a:p>
          <a:p>
            <a:endParaRPr lang="en-US" b="1" dirty="0">
              <a:highlight>
                <a:srgbClr val="C0C0C0"/>
              </a:highlight>
            </a:endParaRPr>
          </a:p>
          <a:p>
            <a:r>
              <a:rPr lang="en-US" b="1" dirty="0">
                <a:highlight>
                  <a:srgbClr val="C0C0C0"/>
                </a:highlight>
              </a:rPr>
              <a:t>2. . Convert between polar and rectangular equations.</a:t>
            </a:r>
          </a:p>
          <a:p>
            <a:endParaRPr lang="en-US" b="1" dirty="0">
              <a:highlight>
                <a:srgbClr val="C0C0C0"/>
              </a:highlight>
            </a:endParaRP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C185D0-AE4B-45A0-8429-BB448C002313}"/>
              </a:ext>
            </a:extLst>
          </p:cNvPr>
          <p:cNvSpPr/>
          <p:nvPr/>
        </p:nvSpPr>
        <p:spPr>
          <a:xfrm>
            <a:off x="3454549" y="90998"/>
            <a:ext cx="429636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8-3  Polar and rectangular </a:t>
            </a:r>
          </a:p>
          <a:p>
            <a:pPr algn="ctr"/>
            <a:r>
              <a:rPr lang="en-US" altLang="en-US" sz="2800" b="1" dirty="0">
                <a:latin typeface="Bradley Hand ITC" panose="03070402050302030203" pitchFamily="66" charset="0"/>
                <a:cs typeface="Sanskrit Text" panose="020B0502040204020203" pitchFamily="18" charset="0"/>
              </a:rPr>
              <a:t>forms of equations </a:t>
            </a:r>
            <a:endParaRPr lang="en-US" sz="2800" b="1" dirty="0">
              <a:latin typeface="Bradley Hand ITC" panose="03070402050302030203" pitchFamily="66" charset="0"/>
              <a:cs typeface="Sanskrit Text" panose="020B0502040204020203" pitchFamily="18" charset="0"/>
            </a:endParaRPr>
          </a:p>
        </p:txBody>
      </p:sp>
      <p:sp>
        <p:nvSpPr>
          <p:cNvPr id="16" name="Date Placeholder 10">
            <a:extLst>
              <a:ext uri="{FF2B5EF4-FFF2-40B4-BE49-F238E27FC236}">
                <a16:creationId xmlns:a16="http://schemas.microsoft.com/office/drawing/2014/main" id="{4E18DA70-2C67-10A0-9A5E-07EA3853F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3666" y="439039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D51FBA94-BBAE-4F0A-8F42-E002B7F65735}" type="datetime2">
              <a:rPr lang="en-US" sz="2000" smtClean="0">
                <a:solidFill>
                  <a:srgbClr val="FF0000"/>
                </a:solidFill>
              </a:rPr>
              <a:t>Monday, April 14, 2025</a:t>
            </a:fld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3E4C22-E0F0-6701-65DA-392B0DE782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750" t="67111" r="24500" b="21037"/>
          <a:stretch/>
        </p:blipFill>
        <p:spPr>
          <a:xfrm>
            <a:off x="2996778" y="1640046"/>
            <a:ext cx="716089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47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538</Words>
  <Application>Microsoft Office PowerPoint</Application>
  <PresentationFormat>Widescreen</PresentationFormat>
  <Paragraphs>164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Aharoni</vt:lpstr>
      <vt:lpstr>Arial</vt:lpstr>
      <vt:lpstr>Bradley Hand ITC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Khaula Saif Obid Alkaabi</dc:creator>
  <cp:lastModifiedBy>Khalesa Abdulla Mohammed Abdulla Alramadani</cp:lastModifiedBy>
  <cp:revision>144</cp:revision>
  <dcterms:created xsi:type="dcterms:W3CDTF">2020-04-13T11:22:18Z</dcterms:created>
  <dcterms:modified xsi:type="dcterms:W3CDTF">2025-04-14T05:44:12Z</dcterms:modified>
</cp:coreProperties>
</file>