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434" autoAdjust="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7T04:10:38.40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29016 16722 0,'18'0'47,"17"0"-31,0 0-16,-17 0 15,35 0-15,17 17 16,18-17 0,54 36-1,-37-36 1,-34 17-1,17-17 1,-35 0 0,0 0-1,0 0 1,17-17 0,-34-1 15,-1 0-31,-17 1 15,-18-1-15,17-35 16,1 18 0,-18-53-1,0 52 1,0-34 0,0 17-1,0 35 1,0 1-1,0-1 1,-18 0 0,1 1 15,17-1-31,0 0 16,-18 1 15,0-1-16,1 0 1,-19 1 0,1 17 31,0 0-47,17 0 15,-70 0 1,0 17-1,35 1-15,0 35 16,0-18 0,0-35-16,36 36 15,-19-19 1,19 19 0,-1-19 15,0 54-16,1-36 1,17-17 0,0-1-1,0 19 1,0-19 0,0 1-16,0-1 15,17 1-15,1 0 16,53-18-1,17 0 1,71 0 0,-54 0-1,36-36 1,-17 1 0,-54 0 15,-17-18-16,-53 18 1,0-1 0,0-16-16,0-1 15,0 17-15,-17 19 16,-1-19 0,18 1-1,-18 35 1,1-18-1,-1 18 1,-35-17 0,-35 17-1,35 0 1,-70 0 0,17 0 15,71 17-31,-1 1 15,19-18-15,-19 35 16,1-35 0,-35 53-1,52-35 1,18 0 0,-18-1-1,18 1 1,0 0-1,0 17 1,88-35 0,54 17-1,69-17 1,-34-17 0,-36-36-1,-53 35 16,-70-17-15,17-18 0,-35 18-1,0 17 1,0 0 0,0-17-1,-35 35 1,-18-17-1,-18 17 1,-17 0 0,0 0-1,-53 0 1,70 0 0,36 0 15,-36 0-16,18 0 1,-17 35 0,-1 0-1,-17 0 1,53-17 0,17 0-1,0 17-15,1-35 16,17 18-1,-18-1 1,1 1-16,17 17 16,-18-17-1,18 17 1,-18-17 0,18 17-1,-17-17 16,-19-1-15,36 1 0,0 0-1,0-1-15,18 1 32,0-18-32,-1 0 15,71 0 1,-17 0-1,52-35 1,-17-18 0,-53 0-1,-17 0 1,-19 35 0,-17 1-1,0-1 16,0 0-31,-53 1 16,18 17 0,17 0-1,-70 0 1,35 0 0,-35 17-1,0 1 1,70 0-1,-17-1 1,0 18 0,17-17-1,-17 35 1,17-53-16,-17 71 16,17-71-1,1 52 1,-1-34-1,18 0 1,0-1 0,0 1 15,0 0-15,0-1-1,0 19 1,18-19-1,-1 1-15,18 17 16,1-35 0,34 18-1,1-1 1,-1-17 0,19 0-1,-37 0 16,19 0-15,-18 0 0,53-17-1,-89 17 1,19-18 0,34-17-1,-17 17 1,-35 1-1,17 17 1,-35-18 0,-53 36 77,36-1-77,-19-17-16,-17 18 16,18-18-1,-88 17 1,70-17-16,-18 18 16,18-18-16,36 0 15,-72 0 1,36 0-1,18 0 1,0 0 0,-18 0-1,18 0 1,17 0 31,18-35-32,0 17 1,-18-17 0,18 17-1,-17-17 1,17 0 0,0-1-1,0 1 1,0-18-1,35 18 1,18 0 0,-18-1-1,18 19 1,-18 17 0,-17 0-16,53-18 15,-18 1 1,-36 17-1,18-18 1,18 18 0,0 0-1,0-18 1,18 18 0,-36 0-1,0 0 1,-17 0-1,17 0 1,1 0 0,-1 0-16,0 36 15,-17-19 1,17-17-16,0 35 16,-17 1-1,17 17 16,-17 0-15,-18-36 0,0 18-1,0 1 1,-53-19 0,-35 54-1,-18-36 1,35-17-16,-70 17 15,71-35 1,34 18-16,-52-1 16,18-17-1,34 0 1,-17 0 0,36 0 15,-1 0 0,1 0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7T04:04:02.9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21431 3440 0,'0'-53'109,"0"0"-93,0 35 0,0-52-16,0 52 15,0-35-15,0-53 16,0 0 15,0 36-15,18-54-1,17 36 1,-17 18 0,17-1-1,0 36 1,1 17-1,-19 18 1,1 0 0,0 0-1,17 0 1,18 0 0,0 0-1,0 35 1,-1 54 15,-52-37-15,18 37-1,-18-19 1,0 18 0,0-17-1,-18 0 1,1 17-1,-1-53 1,18-17 0,0-1-1,0 1 1,0 17 0</inkml:trace>
  <inkml:trace contextRef="#ctx0" brushRef="#br0" timeOffset="23.9362">21872 3263 0</inkml:trace>
  <inkml:trace contextRef="#ctx0" brushRef="#br0" timeOffset="712.0954">21325 2999 0,'0'-18'32,"18"18"-32,0 0 15,-1 0 1,1 0-16,35 0 16,-18 0-1,0 0 1,1 0-1,-1 0 17,-17 0-1,17 0-15,-17 0-1,52 0 1,-35 0-1,1 0 1,17 0 0,-1 0-1</inkml:trace>
  <inkml:trace contextRef="#ctx0" brushRef="#br0" timeOffset="754.9809">21960 2981 0,'0'18'0,"18"-18"0,0 0 15</inkml:trace>
  <inkml:trace contextRef="#ctx0" brushRef="#br0" timeOffset="1263.6197">22190 3263 0,'0'0'16,"17"0"-1,19 0 1,-19 0 0,1 0-1,17 0 1,0 0-1,18 0 1,18 0 0,-18 0-1,-18 0 1,0 0 0</inkml:trace>
  <inkml:trace contextRef="#ctx0" brushRef="#br0" timeOffset="1992.6714">22260 3140 0,'0'-18'47,"36"18"-16,16 0-31,54 0 0,-70 0 16,16 0-1,1 0 1,0 0 0,-35 0-1,0 0 1,17 0-1,0-18 1,-17 18 15,-1 0-31</inkml:trace>
  <inkml:trace contextRef="#ctx0" brushRef="#br0" timeOffset="2928.1694">21255 2046 0,'17'0'63,"19"0"-63,-1 0 16,18 0-16,-18 0 15,1 18-15,-1-18 16,18 17-1,-18-17 17,-17 0-32,35 0 15,-36 0-15,36 18 16,-18-18 0,1 0-1</inkml:trace>
  <inkml:trace contextRef="#ctx0" brushRef="#br0" timeOffset="4017.2564">21749 1923 0,'17'0'63,"1"0"-47,17 17-16,1 1 15,-36 0 1,35-18-16,-18 17 15,1-17 17,0 0-17,-18 18 1,17-1 46,1-17-46,-18 18-16,0 0 16,-18 17-1,1 0 1,-1-17 0,0 0-1,-17 17 1,18-18-1,-1-17 1,0 36 0,1-36 31,-1 17-16,18 1-16,-18 0 1</inkml:trace>
  <inkml:trace contextRef="#ctx0" brushRef="#br0" timeOffset="5663.851">23812 2152 0,'-17'0'125,"-1"0"-110,-17 18 1,17-1-16,-35 1 16,18-18-1,0 0 1,0 17 0,17 1 15,0 0 0,1-18-15,-1 17-1,0 19 1,1-36 0,-1 35-1,0-17 1,-17 52-1,35-35 1,0-17 0,0 0-1,-17 35 1,-1 17 0,18-17-1,0-18 1,0 1-1,0 17 1,0-1 0,0 1 15,0 18-15,18 0-1,-1-19 1,1 1-1,35 0 1,-53 0 0,35-35-1,-17 17 1,-1-17 0,19-1-1,-19 1 1,18 0-1,18-1 1,-35 1 15,17 0-15,-17-18 0</inkml:trace>
  <inkml:trace contextRef="#ctx0" brushRef="#br0" timeOffset="6855.6629">23830 2787 0,'18'0'62,"17"0"-46,0 0-16,1 0 16,17 0-16,-18 0 15,35 0 1,-17 0 0,35 0-1,-70 0 1</inkml:trace>
  <inkml:trace contextRef="#ctx0" brushRef="#br0" timeOffset="8224.0036">24606 2558 0,'0'0'0,"18"-18"0,-18 0 16,18 18 0,-1 0-16,1 0 62,-1 0-46,1 0-16,0 0 15,52 0 17,-17 18-17,-53 0 1,53 17-1,-53-17 1,18 17 0,-18-18-1,0 1 1,0 17 0,0-17-1,0 17 1,0 18-1,-18-35 1,-17 17 0,-36 0 15,54-35-15,-19 36-1,19-19 1,-19-17-1,19 18-15,-1 0 16,1-18 0,-1 0 31,53 0 218,18 0-265,-35 0 31,-1 0-31,1 0 16,0 0 0,-1 0-1,1 0 17,0 0-17,-1 0 1,1 0 15</inkml:trace>
  <inkml:trace contextRef="#ctx0" brushRef="#br0" timeOffset="8784.5061">25365 2946 0,'17'0'16,"1"0"0,0 17-16,-18 1 15,0 17 1,0 18 0,0-35-1,0 17 1,0-17-1,0 17 1,-53 36 0,17-36-1,1 0 17,18-35-32,-1 35 31</inkml:trace>
  <inkml:trace contextRef="#ctx0" brushRef="#br0" timeOffset="10223.6546">25876 2417 0,'71'0'62,"-18"0"-46,-36 0-16,36 0 16,-17 0-16,-1 17 15,0 1 17,-35-1-17,18-17 1,-1 18-1,-17 0 1,18 35 0,-18-36-1,0 19 1,0-19 0,0 1-1,-53 35 1,35-36-1,1-17 17,-1 18-17,18 0 95,35-1-95,-17 1 1,17 0-16,-17-18 16,35 17-1,-35 1 1,-1-1-1,1-17 17,-18 36-17,0-19 1,-35 36 15,-36-35-15,18 0-1,-17-1 1,-36 19 0,53-19-1,18 1 1</inkml:trace>
  <inkml:trace contextRef="#ctx0" brushRef="#br0" timeOffset="11048.4589">26776 2928 0,'17'0'47,"-17"18"-32,0-1 1,0 1-1,0 0-15,0-1 16,0 1-16,-17 0 16,-18 17-1,-1-18 1,19 1 0,-1-18-1,-17 35 1,17-17-1</inkml:trace>
  <inkml:trace contextRef="#ctx0" brushRef="#br0" timeOffset="12023.8397">27129 2364 0,'0'17'47,"0"19"-31,0 16-16,0 1 16,0-17-16,0 17 15,0 17 1,0 36-1,0-71-15,35 18 16,-35-35-16,0 17 16,0 36-1,18-36 1,-18 0 0,0 18-1,0 18 1,0-54-1</inkml:trace>
  <inkml:trace contextRef="#ctx0" brushRef="#br0" timeOffset="12071.7119">27182 3210 0</inkml:trace>
  <inkml:trace contextRef="#ctx0" brushRef="#br0" timeOffset="12984.2732">27411 2011 0,'17'0'31,"19"35"-16,17 18-15,-53-35 16,70 70-16,-52-71 16,35 36-1,0 53 1,0-53-16,-18 0 16,-17-18-16,17 1 15,-18 34 1,-17-17-1,0 35 1,0 53 0,-17-35-1,-18 0 1,17-71 0,0 18 15,1-35-16,-1 17 1,0 0 0,-17-17-1</inkml:trace>
  <inkml:trace contextRef="#ctx0" brushRef="#br0" timeOffset="13024.1685">27693 3316 0</inkml:trace>
  <inkml:trace contextRef="#ctx0" brushRef="#br0" timeOffset="14671.7575">21519 4145 0,'0'35'63,"0"1"-63,0 17 16,0 0-1,0 17-15,0-35 16,-35 106-1,18-88-15,-1 36 16,18-54 0,0-18-16,-18 1 15,18 0 1,0-1 15,0 1-15</inkml:trace>
  <inkml:trace contextRef="#ctx0" brushRef="#br0" timeOffset="16471.9431">21537 4163 0,'0'-18'16,"0"0"-1,0 1-15,0-1 16,0 1 0,35-1-1,1 18 1,-1 0 0,18-18-1,0 18 1,-18 0-1,18 0 1,17 0 0,-52 0-1,17 0 1,-17 18 0,-18 0 15,18-18-16,-18 17 1,0 1 0,0-1-1,0 19 1,-71 34 0,1 1-1,34-53-15,1-1 16,-18 18-16,35-17 15,1-18 1,-18 35 0,-1-35-1,19 18 1,-1-18 0,36 18 202,-1-18-202,19 0-16,-19 0 16,36 17-16,-35 1 15,-18 0 1,53-1 15,-53 1-15,0-1-1,17 1 1,-17 0 0,0-1-1,0 1 1,0 0-1,0-1 1,0 1 0,-35 0-1,0 17 1,-1-35-16,19 0 16,-1 0-1,-17 17-15,17 1 16,-17-18 15,17 0-15,1 0-1,-19 18 1,19-18 0</inkml:trace>
  <inkml:trace contextRef="#ctx0" brushRef="#br0" timeOffset="17367.5518">21572 3757 0,'18'-18'94,"0"18"-94,17 0 15,0 0-15,18 0 16,18 0 0,17 0-1,-18 0 1,-34 18-1,-19-18 1,1 0 0,0 0 15</inkml:trace>
  <inkml:trace contextRef="#ctx0" brushRef="#br0" timeOffset="18176.3856">22066 3651 0,'18'0'62,"0"18"-31,-1 0-15,1-18 31,-18 17 62,0 1-93,0-1 15,-18 19-31,1-19 16,-1-17-1,-17 18-15,-1 0 63,19-18-48</inkml:trace>
  <inkml:trace contextRef="#ctx0" brushRef="#br0" timeOffset="18831.633">22401 4727 0,'18'0'0,"0"0"16,17 0 15,-17 0-31,-1 0 16,18 0-1,-17 0 1,17 0 0,1 0-1,-1 0 1,-17 0-1,-1 0 1,1 0 31,0 0-47</inkml:trace>
  <inkml:trace contextRef="#ctx0" brushRef="#br0" timeOffset="19713.2745">22437 4516 0,'17'0'94,"1"0"-94,0 0 16,-1 0-1,1 0-15,-1 0 16,1 0-16,0 0 16,-1 0-1,19-18 1,-19 18 93</inkml:trace>
  <inkml:trace contextRef="#ctx0" brushRef="#br0" timeOffset="20840.2591">23654 3933 0,'-18'0'47,"-35"0"-47,-17 36 16,-1-1-1,-35 36-15,53-54 16,18 1 0,35-1-1,-53 19 1,0-1-1,18 0 1,0 1 0,-1 34-1,19-17 1,17-35-16,-18 35 16,18-36-1,-18 1-15,18 35 16,0-36-1,0 19 17,0-19-17,0 19 1,0-19 0,18 36-1,17-53 1,1 18-1,-1-1 1,18 1 0</inkml:trace>
  <inkml:trace contextRef="#ctx0" brushRef="#br0" timeOffset="21680.0187">23795 4163 0,'0'35'31,"0"18"-15,0-18 0,0 18-16,0 18 15,0-1 1,0 1-1,0-18 1,0 0 0,0-36-1,0 1 1,0 0 0,0-1-1,0 1 16</inkml:trace>
  <inkml:trace contextRef="#ctx0" brushRef="#br0" timeOffset="36976.1022">24447 4621 0,'18'0'93,"-18"18"-61,0 0-17,0-1 1,0 1 31,0 0-32,0-1 32,0 1-31,0-1 15,-18 1-15,1 0-1</inkml:trace>
  <inkml:trace contextRef="#ctx0" brushRef="#br0" timeOffset="40728.0661">24924 4216 0,'0'-18'31,"0"0"-16,0-17-15,17 35 16,1-35 0,17 17-1,1 1 1,-19 17 46,1 0-46,-1 0 15,1 0-15,0 0 0,17 17-1,-35 1-15,0 17 31,0-17-31,0-1 16,0 1 0,0 0-16,0-1 15,0 19 1,0-1 0,0 18-1,0-36 1,0 1-1,-18 17 1,18 1 15,-35-19-31,0 36 16,17-35 0,18 35-1,-17-36 1,-19 1-1,19 0 17,17-1-1,-36-17-31,1 18 31,0-18 0,35 18-31,-18-1 79,1-17-79,-1 0 62,71 0 157,-36 18-204,1-18-15,0 17 16,-1-17 0,19 18-1,-19-18 1,1 0 0,0 0-1,17 0 1,-18 18-1,1-1 17,0-17-17,-1 0 48</inkml:trace>
  <inkml:trace contextRef="#ctx0" brushRef="#br0" timeOffset="42063.4942">25647 4762 0,'0'18'32,"0"0"-32,18-1 15,-18 19-15,0-19 16,0 36-1,0-17 1,0-1 0,-18-18-1,0 19 1,1-19 0,-1 1-1,0 17 1,-17-35 15,35 18 0</inkml:trace>
  <inkml:trace contextRef="#ctx0" brushRef="#br0" timeOffset="43304.1771">26158 4075 0,'18'-18'31,"53"18"-15,-54 0-16,36 35 15,88 0 1,-88 1 0,-35-36-1,0 0 1,-1 17 0,1 19 15,-18-1 16,0-17-47,-35 35 15,35-36 17,-36 1-32,19-1 15,-1 1 1,18 17 124,0-17-124,18-18-16,-1 18 16,1-1-16,17 1 31,-17 0-15,-1-1-1,-17 18 16,0-17-15,-17 0 0,-1 17-16,1-35 15,-19 53 1,-17-35 0,18 17-1,17-18 1,-17-17-1,-18 18 1,36 0 0</inkml:trace>
  <inkml:trace contextRef="#ctx0" brushRef="#br0" timeOffset="44200.7848">27040 3792 0,'18'0'16,"17"0"0,-17 0-16,17 36 15,1-1 1,34 88-1,-17-34 1,0-19 0,-35 1-1,-18-1 1,17 1 0,-17 17-1,0-17 1,-35 34-1,17-69 1,-17-1 0,35-17-1,-18-1 17,1 1-17,17-1 32,-18 1-16</inkml:trace>
  <inkml:trace contextRef="#ctx0" brushRef="#br0" timeOffset="59448.9947">20726 6703 0,'17'0'141,"1"-53"-125,-18 0-1,18 0 1,-18 35-16,17-35 15,-17 18-15,0 18 16,0-19 0,36 1 15,-36 17-15,17-17-1,1 17 1,-1 18-1,1 0 1,17 0 0,1 0-1,-1 0 1,18 0 0,0 53-1,0 0 1,-36-35-1,1 0 1,-18-1 15,0 1-15,0-1 0,0 54-1,0-53 1,0 17-1,0 0 1,0 18 0,0-18-1,0-17 1,0 0 0,0 17-1,0-17 63</inkml:trace>
  <inkml:trace contextRef="#ctx0" brushRef="#br0" timeOffset="59471.9328">21202 6809 0</inkml:trace>
  <inkml:trace contextRef="#ctx0" brushRef="#br0" timeOffset="60865.2064">20726 6703 0,'0'17'31,"0"1"0,-18 0-31,18-1 16,0 1 15,0 0-31,-18-1 16,1 1-1,17 0-15,-18-18 16,18 52 15,-35-34-15,17 0 0,18-1-1,-17 1 1,-1-18-1</inkml:trace>
  <inkml:trace contextRef="#ctx0" brushRef="#br0" timeOffset="61776.7694">20726 6756 0,'35'-36'16,"-17"19"15,-1 17-31,1 0 16,35 0-1,-36 0-15,1 0 32,17 0-17,18 0 1,-17 0-1,-19 0 1,1 0 0,17 0-1,-17 0 1,17 0 0,-17 0-1,-1 0 1,1-18-1,0 18-15,-1 0 63,1 0-47</inkml:trace>
  <inkml:trace contextRef="#ctx0" brushRef="#br0" timeOffset="62376.1648">21396 6756 0,'18'0'79,"-1"0"-33,-17 17-30</inkml:trace>
  <inkml:trace contextRef="#ctx0" brushRef="#br0" timeOffset="63231.8767">21890 6350 0,'0'18'62,"0"35"-62,0-18 16,0 18-16,0-18 15,-18-17 1,1 70 0,17-53-1,-36 18-15,36-35 16,0 35-16,0-36 16,-17 19-1,-1-19 1,18 1 31</inkml:trace>
  <inkml:trace contextRef="#ctx0" brushRef="#br0" timeOffset="65470.8873">21943 6368 0,'17'-18'15,"1"0"95,0 18-110,-1 0 15,1 0-15,0 0 16,-1 0-16,19 0 16,-1 0-1,-18 0 1,19 18 15,-19 0-15,1 17-1,0-35 1,-18 18 0,0 17-1,0-18 17,0 1-32,0 0 15,-18-1 1,18 1-1,-18-18 1,1 18 15,-1-1-31,0-17 32,1 0-17,-1 0 1,-17 0-1,0 18 1,17-18 15,-17 18-15,17-18 62,0 0-62,18 17 202,0 1-171,18-1-31,0 1 15,-18 17 32,0-17-32,0 0 16,0-1-32,0 1 32,0 0 16,0-1 62,0 1 31,-18-18-62,0 0-79,-17 18-15,17-18 16,1 0 0,-1 0 31,1 0-47,-19 0 15</inkml:trace>
  <inkml:trace contextRef="#ctx0" brushRef="#br0" timeOffset="65507.7897">21819 6862 0,'-17'0'15</inkml:trace>
  <inkml:trace contextRef="#ctx0" brushRef="#br0" timeOffset="66631.7818">20496 5874 0,'0'-18'31,"18"18"-15,0 0-16,17 0 15,0 0-15,0 0 16,1 0 0,-1 0 15,36 0-16,-18 0 1,-36 0 0,1 0-1,-1 0 1,1 0 0,0 0-1</inkml:trace>
  <inkml:trace contextRef="#ctx0" brushRef="#br0" timeOffset="67560.3012">20849 5750 0,'0'-17'63,"18"17"-63,-1 17 16,1-17-1,0 18 1,17-18-1,-35 18 17,18-18-32,17 0 15,-35 17 1,18 1 0,-1-18 46,-17 17 32,0 1-79,0 17 17,0-17-17,-17-18 1,-1 35 0,0-35-1,1 18 1,-1-18-1,18 18 1,-18 17 0,1-35-1</inkml:trace>
  <inkml:trace contextRef="#ctx0" brushRef="#br0" timeOffset="67608.1715">20920 6015 0,'0'35'31</inkml:trace>
  <inkml:trace contextRef="#ctx0" brushRef="#br0" timeOffset="68495.7966">21855 5927 0,'35'0'47,"0"0"-31,0 0-16,18 0 16,-17 0-1,17 0 1,-1 0-1,-16 0 1,-1 0 0,-17 0-1,17 0 1,-17 0 0,-1 0-1</inkml:trace>
  <inkml:trace contextRef="#ctx0" brushRef="#br0" timeOffset="68551.6468">22313 5927 0,'18'0'16</inkml:trace>
  <inkml:trace contextRef="#ctx0" brushRef="#br0" timeOffset="69440.2716">22225 5803 0,'18'0'31,"-1"35"-15,1-35-1,0 18 1,-1 0-1,1-1 1,17-17 0,-35 18-1,18-18 1,-1 18 0,1-1 62,0 1-31,-18 0-16,-18-1-16,18 1 1,-18-18 0,1 0-1</inkml:trace>
  <inkml:trace contextRef="#ctx0" brushRef="#br0" timeOffset="70359.8107">22648 6685 0,'36'0'62,"17"0"-46,-1 0-1,-16 0-15,-1 0 16,18 0-16,35 0 16,-53 0-1,-17 0 1,17 0 15</inkml:trace>
  <inkml:trace contextRef="#ctx0" brushRef="#br0" timeOffset="71008.0792">22754 6403 0,'0'-18'47,"35"18"-32,-17 0-15,35 0 16,-35 0-16,-1 0 15,19 0 1,16 0 0,-34 0-1,0 0 1,-1 0 15,-17-17-31</inkml:trace>
  <inkml:trace contextRef="#ctx0" brushRef="#br0" timeOffset="71047.9711">23036 6368 0</inkml:trace>
  <inkml:trace contextRef="#ctx0" brushRef="#br0" timeOffset="71951.5537">23795 5962 0,'-18'0'47,"-17"35"-32,17 0-15,-17-17 16,17 0 0,1 17-16,-1-35 15,-52 71 1,52-36-1,-17 18 1,35-36 0,0 19-1,-18-1 1,18 18 0,0 0-1,0 0 1,0-36-16,0 36 31,0-17-31,0-1 16,18-35-1,-1 70 1,19-52 0,-19 17-1,18 1 1,-17-1-1,17-17 1,-17-18 0</inkml:trace>
  <inkml:trace contextRef="#ctx0" brushRef="#br0" timeOffset="71993.4427">23689 6862 0</inkml:trace>
  <inkml:trace contextRef="#ctx0" brushRef="#br0" timeOffset="72575.8864">23865 6473 0,'18'0'62,"17"0"-62,-17 0 16,17 0-16,-17 0 16,88 0-1,-71 0 1,0 0-1,1 0 17,-19 0-17</inkml:trace>
  <inkml:trace contextRef="#ctx0" brushRef="#br0" timeOffset="72623.7572">24218 6473 0</inkml:trace>
  <inkml:trace contextRef="#ctx0" brushRef="#br0" timeOffset="84575.7878">24518 6103 0,'0'-35'62,"0"17"-31,18 0-15,17 1 15,-35-1 1,18 1-17,-1 17 32,1 0-31,0 0-16,17 0 15,0 0 1,0 0 0,-17 0-16,0 0 31,-1 0 0,1 17-15,0 1 15,-18-1-15,17 1-1,-17 0 16,0 17-31,0-17 32,0-1-32,0 1 15,0 0 1,0-1-16,0 19 16,-17-19-1,-1 1 1,-17 17-1,17-17 17,0-1-17,1 1-15,-1-18 16,0 35 0,1-35 15,-18 18-16,35 0 1,-18-1-16,0 1 16,1-18-1,-1 17-15,0 1 16,1-18 0,-1 18-1,36-18 173,17 0-173,-17 0 17,-1 0-17,1 0 1,0 0-1,-1 17-15,1-17 16,-1 0 31,19 0-31,-1 0 15,-17 0 0,-1 0 47</inkml:trace>
  <inkml:trace contextRef="#ctx0" brushRef="#br0" timeOffset="84607.7035">24800 6526 0,'18'18'16</inkml:trace>
  <inkml:trace contextRef="#ctx0" brushRef="#br0" timeOffset="86751.9681">25365 6421 0,'35'0'62,"-17"0"-62,-1 0 16,36 0 0,-35 0-16,-1 0 15,1 0-15,17 0 31,36 0-15,-36 0 0</inkml:trace>
  <inkml:trace contextRef="#ctx0" brushRef="#br0" timeOffset="86807.8178">25682 6421 0</inkml:trace>
  <inkml:trace contextRef="#ctx0" brushRef="#br0" timeOffset="87623.6358">25541 6244 0,'0'18'32,"0"17"-17,18-17-15,-18-1 16,0 1 0,0 0-16,0-1 15,0 1 16,0 0-15,0-1 0,0 1-1,0-1 1,0 1 0,0 0-1,0 17 1,17-17-1,-17-1 1</inkml:trace>
  <inkml:trace contextRef="#ctx0" brushRef="#br0" timeOffset="89031.87">26829 5786 0,'-18'17'16,"-17"18"0,0 1-16,17-1 15,0-17-15,-17 17 16,0 0 0,-1 36-1,19-36 1,-36 18-1,18 18 1,17-36 0,0 0-1,-17 18 1,35-18 0,-18-17-16,1 0 15,17 17 1,-18-18-16,18 19 31,0-1-15,0 0-1,0 1 17,0-1-17,18-35 1,-1 0-1,1 0 1,17 0 0,1 0-1,17 0 1,-36 0 0,1 0-1,-1 0 1,36 0 15,-17-35-15,-1 17-1,-35 0 1,35-17 0,-17 35-1,-18-35 1,0 17-1,0 0 1,0-17 0,0 18-1,0-1 1,0-17 0,-35 17 15,17 18-16,0 0 1,1 0 0,-1 0-1,0 0 1,-35 0 0,36 0-1,-36 0 1,35 0-1,1 0 1</inkml:trace>
  <inkml:trace contextRef="#ctx0" brushRef="#br0" timeOffset="89103.6771">26494 6350 0,'-18'0'47</inkml:trace>
  <inkml:trace contextRef="#ctx0" brushRef="#br0" timeOffset="90016.2471">27234 6473 0,'18'0'15,"35"0"1,-18 0-16,18 0 15,0 0-15,35 0 32,36 0-17,-36 0 1,-35 0 0,-35 0-16</inkml:trace>
  <inkml:trace contextRef="#ctx0" brushRef="#br0" timeOffset="90064.1105">27817 6473 0</inkml:trace>
  <inkml:trace contextRef="#ctx0" brushRef="#br0" timeOffset="90704.3978">27499 6279 0,'0'36'31,"0"-19"-31,0 1 16,0 35-1,0 0 1,0 0-1,0-18 1,0-17 0,0-1-1,0 1 32,0 0-31,0-1-16,18 1 94</inkml:trace>
  <inkml:trace contextRef="#ctx0" brushRef="#br0" timeOffset="91692.754">28116 5944 0,'18'0'15,"17"0"-15,1 0 16,16 0-1,-16 0-15,-19 18 16,89 17-16,-35 18 31,-54-35-31,36 17 16,-35-17 0,0-18-1,-18 35 1,0-17-1,-18 35 1,-17-18 0,-1-18-1,19 19 1,-18-36 0,-18 35-1,35-17 1,0-18-1,18 17 48,0 1-47,0 0-1,36-1-15,-36 1 16,35-1-1,-17 19 1,-1-19 0,-17 19 15,0-19-15,0 19-1,-17-19 1,-19 18-1,19-35 17,-19 36-17,1-19 1,17-17-16</inkml:trace>
  <inkml:trace contextRef="#ctx0" brushRef="#br0" timeOffset="92508.5707">28363 5556 0,'18'0'16,"35"36"-16,17 16 16,36 1-16,-35 18 15,88 35 1,-107-71 0,19 18-1,-36 0 1,-17-18-1,0 36 1,-18 35 0,0-1-1,0-16 1,-18 16 0,-35-34-1,18-1 1,-18-17-1,0 0 1,18-17 15,-1-1-15,1-17 0,17-1-1,1 1 1,-1-1-1</inkml:trace>
  <inkml:trace contextRef="#ctx0" brushRef="#br0" timeOffset="92535.4981">28663 6914 0</inkml:trace>
  <inkml:trace contextRef="#ctx0" brushRef="#br0" timeOffset="109599.8571">29492 6685 0,'18'0'109,"17"0"-109,-17 0 16,17 0-16,0 0 16,18 0-1,35 0 1,-52 0 0,-19 0-1,1 0 1,17 0-1,-17 0 1,17 0 15,0 18-15</inkml:trace>
  <inkml:trace contextRef="#ctx0" brushRef="#br0" timeOffset="110376.7805">29563 6491 0,'0'-18'46,"17"18"-30,1 0-16,35 0 16,-18 0-1,18 0-15,18 0 16,-54 0 0,19 0-16,17 0 15,-18 0 1,0 0-1,0 0 1,1 0 15</inkml:trace>
  <inkml:trace contextRef="#ctx0" brushRef="#br0" timeOffset="110423.6533">30057 6473 0</inkml:trace>
  <inkml:trace contextRef="#ctx0" brushRef="#br0" timeOffset="117567.5459">30551 6174 0,'17'-18'125,"-17"0"-109,18 1-16,-18-19 15,17 1-15,-17-18 16,0 36 15,0-1 32,0 0-16,0 1-16,18-1 125,35 18-140,-18 0-16,1 0 15,34 0-15,-52 0 16,88 0 0,-36 18-1,-17-18 1,35 0-1,-52 0 1,-19 0 15,1 0-15,-1 0-16,36-18 31,-53 36 79,0-1-110,-17 1 15,-1 35 1,0-36-1,-17 19-15,-35 70 16,-1-53 0,-17 52-1,17 19 1,18-54 15,0 1-15,1-18-1,16 17 1,1-34 0,17-1-1,1-17 1</inkml:trace>
  <inkml:trace contextRef="#ctx0" brushRef="#br0" timeOffset="117607.4391">30639 6809 0</inkml:trace>
  <inkml:trace contextRef="#ctx0" brushRef="#br0" timeOffset="120583.5128">20585 8484 0,'17'-17'94,"-17"-1"-78,0 0-16,18-52 15,-18 35-15,35-1 16,-17-70 0,-1 54-1,1-19 1,17 18-16,-17-18 15,17 19 1,36-37 0,-18 36-1,-36 53 17,1-17-17,0 17 1,-1 0 15,19 0-15,-1 17-1,0 36 1,18 18 0,-53-18-1,0 53 16,0-36-15,0-34 0,0 16-1,-18-52 1,18 36 0,-17 17-1,-19-18 1,1 0-16,35 0 15,0-17 1</inkml:trace>
  <inkml:trace contextRef="#ctx0" brushRef="#br0" timeOffset="120623.3725">21043 8396 0</inkml:trace>
  <inkml:trace contextRef="#ctx0" brushRef="#br0" timeOffset="121583.8038">20637 8149 0,'18'0'94,"17"0"-94,-17 0 15,17 0-15,1 0 16,-19 0 0,1 0-16,0 0 15,-1 0 1,1 0 0,17 0-1,-17 0 16,17 0-15,-17 0 0,-1 0-1,1 0 1,17 0 15,-17 0-15</inkml:trace>
  <inkml:trace contextRef="#ctx0" brushRef="#br0" timeOffset="122344.7694">20690 7532 0,'18'0'31,"17"0"-16,-17 0-15,35 0 16,0 0-16,-18 0 16,18 0-1,0 0 1,0 0 0,-36 0-1,19 0 1,-1 0 15,-17 0-15,-1 0-1,1 0-15,0 0 32</inkml:trace>
  <inkml:trace contextRef="#ctx0" brushRef="#br0" timeOffset="122375.686">21220 7532 0</inkml:trace>
  <inkml:trace contextRef="#ctx0" brushRef="#br0" timeOffset="123127.675">21131 7373 0,'18'18'16,"0"-18"-1,-1 0-15,1 17 16,17 19-1,0-36 1,-17 35 0,17-17-1,1-1 1,-19-17 15,1 18-15,-18-1-1,0 1 64,0 0-79,0-1 15,0 1 1,0 0-1,-18-18 1,1 17 0,17 1 15,-18-18-31,-17 18 16,35-1-1,-18 1 1,0-18-1</inkml:trace>
  <inkml:trace contextRef="#ctx0" brushRef="#br0" timeOffset="123951.4722">20391 7602 0,'0'36'31,"0"17"-15,0-36-1,0 18 1,0 18-16,0-17 16,0 17-16,0-1 15,-36 37 1,19-19 0,-19-17-1,-17 71 1,18-89 15,35 18-15,-17-36-1,17 19 1</inkml:trace>
  <inkml:trace contextRef="#ctx0" brushRef="#br0" timeOffset="123991.3642">20197 8414 0</inkml:trace>
  <inkml:trace contextRef="#ctx0" brushRef="#br0" timeOffset="125007.6461">21678 7373 0,'18'0'16,"-1"18"-16,-17-1 15,0 1 1,18 17-16,-18 53 15,0-52-15,0 52 16,0-18 0,-18 36-1,-34 18 1,-37 17 0,54-71-1,17 19 1,1-36 15,-1-36-15,18 1 15,0-1 31</inkml:trace>
  <inkml:trace contextRef="#ctx0" brushRef="#br0" timeOffset="125055.518">21484 8378 0</inkml:trace>
  <inkml:trace contextRef="#ctx0" brushRef="#br0" timeOffset="125826.4566">21996 8079 0,'0'-18'15,"17"18"-15,1 0 16,0 0 0,-1 0-1,19 0 1,-19 0 0,36 0-1,0 0 1,0 0-1,-35 0-15,17 0 16,-18 0 15,1 0 1</inkml:trace>
  <inkml:trace contextRef="#ctx0" brushRef="#br0" timeOffset="125892.2805">22384 8061 0,'0'0'0,"35"-18"16</inkml:trace>
  <inkml:trace contextRef="#ctx0" brushRef="#br0" timeOffset="126607.3674">22066 7902 0,'18'0'62,"0"0"-46,-1 0-1,1 0-15,-1 0 16,1 0 0,17 0 31,-17 0-32,0 0 1,-1 0-16,1 0 47</inkml:trace>
  <inkml:trace contextRef="#ctx0" brushRef="#br0" timeOffset="127608.6913">22225 7902 0,'18'0'110,"17"0"-95,18 0-15,-36 0 16,19 0-16,-19 0 16,19 0-1,17 0 1,-18 0 0,0 0-1,-17 0 1</inkml:trace>
  <inkml:trace contextRef="#ctx0" brushRef="#br0" timeOffset="129903.5513">22737 7691 0,'17'0'16,"-17"35"0,0 0-1,0 0 1,0-17-16,0 35 15,0 0-15,0-36 16,0 54 0,0-53-1,0 17 1,0 0 0,0 1-1,0-1 1,0-18 281,-17 1-297,-1 0 15,36-36 329,-1 0-328,-17 1-1,18-1-15,35-17 16,-36 0 0,19 17-1,-1-35 1,-17 18-1,17-1 1,0-16 15,0-1-15,18-36 0,-17 37-1,-19 16 1,18-17-1,-17 18 1,0 17 0,17-17 62,-17 18-47,-1-1-31,1 0 16,0 1-1,-1-1 1,1 0 15,0 18 16,34-17-31,-34 17-16,17 0 15,18 0-15,0 0 16,53 0 0,0 0-1,-36 0 1,36 0-1,18 0 1,-54 0 0,89 0-16,-36 0 15,-17 0 1,53 0 0,53 0-1,-36 0 1,18 0-1,-17 0 1,-1 0 0,36 0-1,-1 0 1,19 0 0,17 0-1,-142 0-15,142 0 16,-159 0-1,71 0-15,71 0 16,-54 0 15,18 0-15,-123 0 0,-19 0-1,1 0 1,-17 0-1,-19 0 17,1 0-17,35 0 17</inkml:trace>
  <inkml:trace contextRef="#ctx0" brushRef="#br0" timeOffset="131799.4805">23354 8114 0,'35'0'47,"-17"0"-31,17 0-16,-17 0 15,52 18-15,-34-18 16,-1 0 0,-18 0 15,1 0-15,17 0-1,-17 0 1,0 0 15,-1 0-15</inkml:trace>
  <inkml:trace contextRef="#ctx0" brushRef="#br0" timeOffset="131840.3717">23724 8132 0</inkml:trace>
  <inkml:trace contextRef="#ctx0" brushRef="#br0" timeOffset="133327.3936">24042 7955 0,'17'0'31,"1"-18"0,17 1-15,18-1-16,-17 18 16,-1 0-1,-18 0 1,1 0-1,0 0 1,-1 0 0,1 0-1,0 0 1,-1 18 0,1-18-1,0 35 1,-1-17-1,-17 17 1,0 18 0,-17-18 15,17-17-31,-36 52 16,19-52-16,17 0 15,-36-1 1,19 1-1,-1 0 1,-17-1 0,17-17-1,18 18 1,-70 0 0,52-1 77,0 1-77,18-1-16,-17-17 31,-1 0-15,0 18 15,-17 0-31,18-1 16,-19 1-1,19-18 1,17 18 15,-18-1 0,53-34 173,-17 17-189,35 0 1,-18 0-1,-17 0 1,-1 0-16,1 0 16,0 0-16,-1 0 15,1 0 17,0 0-17</inkml:trace>
  <inkml:trace contextRef="#ctx0" brushRef="#br0" timeOffset="134528.1825">24606 7796 0,'18'0'16,"17"0"15,0 0-31,-17-17 16,0 17-1,17 0-15,0 0 16,-17 0-1,0 0 1,-1 0 0,1 0 93,-36 17-93,1 1-1,17 0-15,-18-18 16,0 35 0,-17-35-1,17 18 1,1-1-1,-1 1 17,0-18-32,-17 17 15,18 1 1,-1 0 78,36-18-1,17 0-77,0 0 0,-17 0-1,-1 0 1,1 0 0,0 0-1</inkml:trace>
  <inkml:trace contextRef="#ctx0" brushRef="#br0" timeOffset="134562.0957">24783 7973 0</inkml:trace>
  <inkml:trace contextRef="#ctx0" brushRef="#br0" timeOffset="135063.7494">24977 8308 0,'0'0'0,"35"0"0,-17 0 15,34 0 1,1 0-1,0 0 1,-17 0 0,-1 0-1,18 0 1,-18 0 15,-17 0-15</inkml:trace>
  <inkml:trace contextRef="#ctx0" brushRef="#br0" timeOffset="136040.1379">25206 8132 0,'-18'52'94,"18"-34"-78,0 17-16,-17 1 15,17-1 1,0-17-1,0-1 1,0 1 15,0-1-15,0 1 0</inkml:trace>
  <inkml:trace contextRef="#ctx0" brushRef="#br0" timeOffset="136088.0108">25171 8396 0</inkml:trace>
  <inkml:trace contextRef="#ctx0" brushRef="#br0" timeOffset="137104.2933">25647 7937 0,'18'0'0,"17"0"16,0 0-16,0 0 16,1 18-1,17 17 1,35-17-1,-18 17 1,-70-17 0,36 0-1,-36 17 17,-18 18-17,0-36 1,-52 36-1,17-35 1,-18 0 0,1-1-1,34 1-15,19 0 16,-1-18 93,18 17-93,18 1 0,-1-18-1,1 35 1,0-17-1,-18 17 17,0-17-17,0-1 1,0 1 0,0 0-16,-36 17 31,1-35-16,18 0 1,17 17 0,-18-17-1,-17 0 1,35 18 0,-18-18-1</inkml:trace>
  <inkml:trace contextRef="#ctx0" brushRef="#br0" timeOffset="138296.106">26194 7814 0,'17'0'16,"1"0"-1,0 0 1,17 0-1,35 0 1,-17 0 0,-35 0-1,0 18 1,-1-1 46,-17 1-62,0 17 16,-35 0 0,17-17-1,1 0 1,-19-1 15,19 1-15,17 0 15,17-18 94,19 0-125,-19 0 16,1 0-1,0 0 1,-1 0 0,1 0 15,0 0-16</inkml:trace>
  <inkml:trace contextRef="#ctx0" brushRef="#br0" timeOffset="138336.9954">26494 8026 0,'0'17'31</inkml:trace>
  <inkml:trace contextRef="#ctx0" brushRef="#br0" timeOffset="139200.6862">26635 8431 0,'0'-17'31,"17"17"-15,19-18-16,17 18 15,-36 0 1,36 0 0,0 0-1,18 0 1,-54 0 0,18 0-1</inkml:trace>
  <inkml:trace contextRef="#ctx0" brushRef="#br0" timeOffset="139810.0578">26811 8184 0,'0'36'47,"0"-1"-31,0-17-1,0 17-15,0 18 16,-18-36-1,18 1-15,-17 17 16,-1-35 0,18 36-1,0-19 1,0 19 0,0-19-1,0 1 1,0-1 15</inkml:trace>
  <inkml:trace contextRef="#ctx0" brushRef="#br0" timeOffset="139855.9374">26758 8572 0</inkml:trace>
  <inkml:trace contextRef="#ctx0" brushRef="#br0" timeOffset="140472.2895">27464 8096 0,'17'53'47,"-17"-18"-31,0 18-1,0-35-15,0 35 16,0 0-16,0-18 16,0-17-1,0 35 1,0-36-1,0 19 1,-17-36 0,-1 35-1</inkml:trace>
  <inkml:trace contextRef="#ctx0" brushRef="#br0" timeOffset="140528.1359">27446 8555 0</inkml:trace>
  <inkml:trace contextRef="#ctx0" brushRef="#br0" timeOffset="142191.6847">27622 7832 0,'0'-18'47,"18"18"-32,0 0 1,-1 0 0,19 0-16,-19 0 15,1 0 1,0 18 31,-1-1-32,-17 1 17,0 0-32,0-1 47,0 1-32,0-1 1,0 1-1,0 0 17,-17-1-17,-1 1 17,0-18 30,1 18 1,-1-1-48,0-17 48,18 18 62,0 0-125,18-18 15,0 0 1,-1 0 0,1 0 30,0 0-14,-1 0 15,1 0-32,0 17 1</inkml:trace>
  <inkml:trace contextRef="#ctx0" brushRef="#br0" timeOffset="142887.827">28734 8308 0,'0'0'0,"17"0"0,1 0 16,35 0 0,-35 0-1,17 0 1,-18 0-16,1 0 31,17 0-31,1 0 16,-19 0 31</inkml:trace>
  <inkml:trace contextRef="#ctx0" brushRef="#br0" timeOffset="143568.004">28787 8132 0,'17'0'47,"1"0"-47,0 0 16,-1 0 0,18 0-1,-17 0 16,0 0-15,-1 0 93,1-18-62</inkml:trace>
  <inkml:trace contextRef="#ctx0" brushRef="#br0" timeOffset="155351.4866">20197 9366 0,'0'18'62,"0"0"-46,0-1-16,0 18 15,0-17-15,0 17 16,0-17 0,0 53-1,0-1 1,0-17 0,0-18-1,0 18 1,0 0-16,-18-35 15,-17 70 1,-1-35 0,1 17-1,0-17 1,17-17 0,18-19-1,-18 1 1</inkml:trace>
  <inkml:trace contextRef="#ctx0" brushRef="#br0" timeOffset="156303.9397">20690 9507 0,'0'36'32,"0"-19"-17,0 19-15,0-1 16,0 35-1,0 36 1,-17-35 0,-1 17-1,0-35 1,1 35 0,-1-35-1,18-18 1,0 1-1</inkml:trace>
  <inkml:trace contextRef="#ctx0" brushRef="#br0" timeOffset="156367.769">20602 10231 0</inkml:trace>
  <inkml:trace contextRef="#ctx0" brushRef="#br0" timeOffset="158427.2605">20743 9507 0,'18'-17'32,"0"17"-32,-18-18 31,35 18-16,0 0 1,0 0 0,1 0-1,34 0 1,-34 0 0,16 0-1,19 0 1,-36 0-1,-17 35 1,0-35 0,-1 0-1,-17 18 1,0 0 0,0-1-1,-17 19 16,17-19-15,-18 1 0,-17-1-1,17 1 1,-17 0 0,-1-1-1,1 1 1,18 0-1,-1-18-15,-17 0 16,17 17 0,0-17 15,18 18 0,-17-18 0,-19 0-15,36 18 0,-17-18 46,-1 0-62,-17 0 16,-53 17-1,70 1 1,0-18 0,1 17 62,34-17 16,1 0-94,0 0 15,35 18-15,0-18 16,-1 0-1,-16 0 1,-19 18 0,19-1-1,-1 1 1,-17-18 0,-18 18 15,17-1-31,-17 36 31,0-35-15,0 0-1,0-1 1,0 1 0,-17-1-1,-1 1 1,-35 0-1,-18-18 1,19 17 0,-1 1-1,0 0 1,35-18-16,-17 0 16,17 0-1,0 0-15,-17 0 31,-18 17-15,36-17 0,-1 0-1</inkml:trace>
  <inkml:trace contextRef="#ctx0" brushRef="#br0" timeOffset="159160.3">20620 9155 0,'0'-18'16,"17"18"-1,1 0-15,35 0 16,35 0 0,36 0-1,-36 0 1,-35 0 0,-18 0-1,0 0 1</inkml:trace>
  <inkml:trace contextRef="#ctx0" brushRef="#br0" timeOffset="159224.1317">21131 9137 0</inkml:trace>
  <inkml:trace contextRef="#ctx0" brushRef="#br0" timeOffset="159831.5066">21078 8908 0,'0'-18'31,"36"18"-15,-19 0-16,36 18 16,-17-1-16,-1 1 15,-35 0-15,70 17 16,-34-18 0,-1-17-1,-35 18 63,0 17-62,-18-17 0,1 0-16,-36 17 15,17-17-15,19-18 16,-1 17-1,1 1 1,17-1 0,-18-17 31</inkml:trace>
  <inkml:trace contextRef="#ctx0" brushRef="#br0" timeOffset="159880.3809">21184 9207 0,'0'0'0,"-17"18"16,17 0-1</inkml:trace>
  <inkml:trace contextRef="#ctx0" brushRef="#br0" timeOffset="160527.6421">21572 9137 0,'0'35'31,"0"-17"-31,0 35 15,0 0-15,0-18 16,0 88 0,0-34-1,0-54 1,0 53 0,0 0-1,-17-52-15,-1-1 16,18-18-1,0 1 1,0 17 0,0 1-1</inkml:trace>
  <inkml:trace contextRef="#ctx0" brushRef="#br0" timeOffset="161226.776">21925 9842 0,'0'-17'15,"18"17"-15,17-18 16,18 18 0,-35 0-1,-1 0 1,19 0-1,-1 0 17,18 0-17,-36 0 1,19 0 0,-19 0-1,1 0-15</inkml:trace>
  <inkml:trace contextRef="#ctx0" brushRef="#br0" timeOffset="161271.652">22278 9807 0</inkml:trace>
  <inkml:trace contextRef="#ctx0" brushRef="#br0" timeOffset="162039.5981">21943 9684 0,'17'0'78,"1"0"-62,0-18-16,-1 18 16,1 0-1,0 0-15,-1 0 16,1 0 0,17 0-1,18 0 1,-18 0-1,-17 0 32,0 0-31,35 0 0,-18-18-1</inkml:trace>
  <inkml:trace contextRef="#ctx0" brushRef="#br0" timeOffset="164199.8206">22525 9525 0,'17'0'46,"19"35"-30,-19-17 0,1 17-1,0 0 1,-18-17 0,17-18-1,-17 35 1,0-17-1,0 17 1,0 1 0,0-19-1,18 18 1,35 71 0,0-70-1,-18-36 1,-35 17 15,18 1-15,-18 0-1,17-1 32,-17 1-16,18-18 94,0-18-109,-1 18 0,-17-17-16,0-19 15,18 19 1,-18-1-16,0 0 16,0-17-1,18 0-15,-18-18 16,0 18-16,0 17 15,0-35 1,0 0 0,0-17-1,0 17 1,0 17 0,0-69-1,-36 34 1,36 18-1,-35-35 17,35 35-17,-18 0 1,18 35-16,-17-17 16,17 17-16,0 1 15,-18-18 1,18 17 124,18 18-124,35 0-16,17 0 16,-17 0-1,106 0 1,70 70 0,-70-52-1,88 0 1,-124-1-1,18 19 1,18-19 0,-35 1-1,-1 0 1,-17-18 0,-35 17-16,70-17 15,-106 0 1,35 0-16,72 18 15,-19 17 1,71 0 15,-35-17-15,17 0 0,36 17-1,-18-35 1,35 18-1,-88-1 1,-17 1 0,-36-18-16,71 0 15,-106 0 1,52 0-16,37 0 16,-37 0-1,37 0 1,-72 0-1,1 0 1,34 0 15,-52 0-15,-35 0 0,35 0-1,-18 0 1,-17 0 15,0 0-15</inkml:trace>
  <inkml:trace contextRef="#ctx0" brushRef="#br0" timeOffset="166616.3584">23707 9560 0,'0'18'78,"0"0"-78,0-1 16,0 18-16,0-17 15,17 17-15,-17 1 16,0 17-1,0-18 1,0 0 0,0-17-1,0 35 1,0-36-16,0 1 16,0 0-1,0 17 1,0-17-1</inkml:trace>
  <inkml:trace contextRef="#ctx0" brushRef="#br0" timeOffset="168657.9031">24042 9384 0,'-18'0'47,"18"-18"-32,0 1 1,35-1 15,-17 18-15,0 0-1,17 0 1,-17 0 0,-1 0 15,1 0 0,0 0-15,-1 18 78,-17-1-79,0 1 16,0 0-31,0-1 16,0 1 15,-17-1-15,-1-17 0,0 36-1,1-36 1,-1 17 31,0 1 125,1 0-157,-1-18 1,0 17 15,1 1 78,34-18 63,19 0-156,-19 0 0,1 0-16,0 18 15,17-18 1,-17 0-1,-1 0 17,1 0-1,-18 17 63</inkml:trace>
  <inkml:trace contextRef="#ctx0" brushRef="#br0" timeOffset="169455.7625">24571 9966 0,'18'18'62,"-1"-18"-46,1 0-16,35 0 15,-36 0 1,72 0 0,-19 0-1,-17 0 1,-18 0 0,1 0-1,-19 0 1,19 0-1</inkml:trace>
  <inkml:trace contextRef="#ctx0" brushRef="#br0" timeOffset="170096.0514">24871 9825 0,'-18'17'47,"18"19"-47,0-19 16,-17 19-16,-1-19 16,18 19-1,-18-1 1,18-17-1,-17-1 1,17 18 0,0-17-1,-18-18 17,18 18-17</inkml:trace>
  <inkml:trace contextRef="#ctx0" brushRef="#br0" timeOffset="171863.323">25382 9772 0,'0'-35'63,"0"17"-16,0 0-47,18 1 15,0 17 16,17 0-31,0 0 16,-17 0 0,-1 0-1,1 0 1,17 0 0,-17 0-1,0 35 1,17-35-1,-35 35 1,18-17 0,-18 17-1,0-17 1,17 17 15,-17 0-15,-17 18-1,-1-17 1,-17-19-16,35 1 16,-36 17-16,19-17 15,-1-18 1,0 35 0,-17-17-1,0-1 1,0 1-1,17 0 1,-17-18 0,35 17-1,-18 1 1,36-18 156,-1 0-172,1 0 15,17 0 1,-17 0-16,17 0 16,-17 0-16,52 0 15,-34 0 1,-1 0 0,-17 0 15,-1 0 31</inkml:trace>
  <inkml:trace contextRef="#ctx0" brushRef="#br0" timeOffset="173440.1063">25823 9613 0,'18'0'31,"17"0"-31,-17 0 16,0 0-16,17 0 15,0 0 1,18 0 0,0 0-1,-18 0 1,-17 0 0,-18 18 46,0 17-62,0-17 16,0-1-1,0 1-15,-35 0 16,35-1 15,-18 1-15,0-18-1,1 18 1,-1-1 15,0-17-15,18 18 0,-17-1 30,-1-17-30,0 0 0,18 18 15,18-18 266,17 0-282,-35 18-15,36-18 16,-19 0 15,1 0-15,0 0 0,-1 0-1</inkml:trace>
  <inkml:trace contextRef="#ctx0" brushRef="#br0" timeOffset="173479.9992">26123 9878 0,'18'17'15</inkml:trace>
  <inkml:trace contextRef="#ctx0" brushRef="#br0" timeOffset="174063.4383">26423 10160 0,'18'0'15,"-1"0"-15,1 0 16,0 0-16,-1 0 16,36 0-1,0 0 1,0 0-1,-18 0 1,-17 0-16,17 0 16,-17 0 15,-1 0 16</inkml:trace>
  <inkml:trace contextRef="#ctx0" brushRef="#br0" timeOffset="174928.1266">26688 10019 0,'-18'0'47,"0"35"-31,18-17-1,-17 35 1,-1-36 15,0 1 16,18 0-31,0-1-1,-17-17 32,-1 18 16,18 0-32,0-1 31</inkml:trace>
  <inkml:trace contextRef="#ctx0" brushRef="#br0" timeOffset="174991.9572">26564 10248 0</inkml:trace>
  <inkml:trace contextRef="#ctx0" brushRef="#br0" timeOffset="176575.7239">26987 9878 0,'18'0'0,"0"0"31,-1 0-31,19 0 16,-1 0-1,0 17 1,-17 1 0,-18 0 15,18-18-15,-1 17-1,-17 1 1,0 0-1,0-1 1,0 1 0,0 0-1,-35 17 1,0 0 15,17-17 0,0-18 1,1 17 15,17 1 31,17 0-63,1-18-15,0 17 16,-1-17 0,-17 18-1,36 0 1,-19-1 15,-17 1 0,0 17 1,0 0-17,-35-17 1,0-18-16,-36 18 31,-17 17-15,70-35-16,-35 18 15,36-18 1</inkml:trace>
  <inkml:trace contextRef="#ctx0" brushRef="#br0" timeOffset="176631.57">26882 10425 0</inkml:trace>
  <inkml:trace contextRef="#ctx0" brushRef="#br0" timeOffset="177991.9331">27428 9807 0,'36'0'16,"-19"0"-16,1 0 31,0 0 0,17 0-15,-17 0 15,-1 0-15,1 0-1,-18 18 17,0-1-32,0 1 15,0 0 1,0-1 15,0 1-31,-18 0 16,1-1 15,-1 1-15,-17 0-1,17-18 17,0 0-17,18 17-15,-17 1 47,52-18 78,-17 0-109,17 0-1,-17 0 1,-1 0 0,1 0-1,-1 0 16,1 0 16,0 0-31,-1 0 15,1 0-15</inkml:trace>
  <inkml:trace contextRef="#ctx0" brushRef="#br0" timeOffset="178031.8248">27693 10019 0</inkml:trace>
  <inkml:trace contextRef="#ctx0" brushRef="#br0" timeOffset="178487.6103">28222 10019 0,'0'0'0,"18"0"16,35 0-1,-18 0-15,53 0 16,-17 0-16,-1 0 15,107 0 1,-124 0 0,-18 0-1,0-18 1,-17 18 31</inkml:trace>
  <inkml:trace contextRef="#ctx0" brushRef="#br0" timeOffset="178536.4856">28875 10001 0</inkml:trace>
  <inkml:trace contextRef="#ctx0" brushRef="#br0" timeOffset="179263.5306">28275 9825 0,'35'0'47,"18"0"-47,18 0 16,-36 0-1,71 0 1,-35 0-1,-19 0 1,-34 0 0,0 0-1</inkml:trace>
  <inkml:trace contextRef="#ctx0" brushRef="#br0" timeOffset="179311.4018">28734 9825 0</inkml:trace>
  <inkml:trace contextRef="#ctx0" brushRef="#br0" timeOffset="185781.0979">20126 12753 0,'0'-35'94,"0"-1"-79,0-34-15,0 17 16,0-35-16,0 52 16,0-69-1,0 16 1,0 54 0,0-18-1,0 0 1,0-17-1,0 34 1,0-16 0</inkml:trace>
  <inkml:trace contextRef="#ctx0" brushRef="#br0" timeOffset="185793.0664">20144 11889 0,'35'-36'0</inkml:trace>
  <inkml:trace contextRef="#ctx0" brushRef="#br0" timeOffset="185831.9622">20232 11800 0</inkml:trace>
  <inkml:trace contextRef="#ctx0" brushRef="#br0" timeOffset="186352.6048">20232 11800 0,'35'-35'16,"0"35"78,18 0-79,-17 35 1,-19-17-16,-17 0 15,35 17-15,-17 0 16,0-17-16,-1 0 16,-17 17-16,0 18 15,18-18 1,-18 18 0,18-35-1,-18 34 1,0 1-1,0 18 1,0-18 0,0 0-1,0-18 1,0-17 0,0-1-1,0 19 1,0-19-1,0 1 17,-18-18 46</inkml:trace>
  <inkml:trace contextRef="#ctx0" brushRef="#br0" timeOffset="187119.5193">20161 12365 0,'0'-18'31,"0"1"-15,18 17-16,17 0 31,-17 0-31,17 0 31,-17 0-15,-1 0 0,1 0-1,0 0 1,-1 0 15,19 0-15,-19 0 15,1 0-31,-1 0 16,1 0-1</inkml:trace>
  <inkml:trace contextRef="#ctx0" brushRef="#br0" timeOffset="187151.4336">20461 12330 0</inkml:trace>
  <inkml:trace contextRef="#ctx0" brushRef="#br0" timeOffset="188008.1414">20814 12400 0,'35'18'125,"-17"-18"-94,-18 17 32</inkml:trace>
  <inkml:trace contextRef="#ctx0" brushRef="#br0" timeOffset="188037.064">20867 12435 0</inkml:trace>
  <inkml:trace contextRef="#ctx0" brushRef="#br0" timeOffset="188360.2014">20867 12435 0</inkml:trace>
  <inkml:trace contextRef="#ctx0" brushRef="#br0" timeOffset="188432.0131">20867 12435 0</inkml:trace>
  <inkml:trace contextRef="#ctx0" brushRef="#br0" timeOffset="189480.2317">21131 11959 0,'18'0'187,"0"0"-171,-1 0 0,-17 18-1,0 17-15,0 0 16,0-17 0,0 17-1,0 1 1,0 16-1,0 19 1,0-53-16,0 17 16,0 0-1,0-17 1,0-1-16,0 19 16,0-19 62,0 1-78</inkml:trace>
  <inkml:trace contextRef="#ctx0" brushRef="#br0" timeOffset="191175.6689">21184 11959 0,'0'-17'16,"18"-1"-16,0 18 16,-18-35-1,35-1 1,-18 19-16,1 17 16,35-36-1,-18 19 1,1 17-1,-36-18 1,35 18 0,0 0 31,-17 0-32,-1 0 1,19 0-1,-19 18 1,1 17 0,0-17-1,-18-1 1,0 19 0,-18 34-1,0-70 1,18 18-1,-53 17 1,36-35 0,-1 0-16,1 18 15,-19-1 1,1 1 0,17-18 15,1 0-16,-1 0 1,0 0 47,1 0-48,17 18-15,-18-1 16,18 1 156,18-18-157,-1 0 1,19 18 0,-1-1-1,-17-17 1,-1 18-1,19-1 1,-1 19 15,-35-19 1,0 1-17,0 0 1,0-1 15,0 1-15,0 0-1,-18 17 1,1-35 0,-1 17-1,0 1 1,1 0-1,-1-18 1,0 0 0,1 0 15,-1 0-15,0 17-1,1 1 79</inkml:trace>
  <inkml:trace contextRef="#ctx0" brushRef="#br0" timeOffset="191223.5408">21308 12453 0</inkml:trace>
  <inkml:trace contextRef="#ctx0" brushRef="#br0" timeOffset="192767.4132">19614 11395 0,'36'0'16,"-1"0"-1,-17 0 1,17-18-16,-17 18 16,17 0-16,35-18 15,-34 18 16,69-17-15,-16 17 0,17 0-1,-36 0 1,-35 0 0,-17 0-16,0 0 15,-1 0-15,1 0 16</inkml:trace>
  <inkml:trace contextRef="#ctx0" brushRef="#br0" timeOffset="192816.2827">20373 11342 0</inkml:trace>
  <inkml:trace contextRef="#ctx0" brushRef="#br0" timeOffset="193511.4227">20214 11130 0,'53'35'63,"-35"-35"-48,17 18-15,18 17 16,-35-35-16,17 0 16,18 36-1,-36-36 1,1 17-1,0 1 32,-18 0-31,0-1 0,0 18-1,-18 1 16,-35-1-15,-17 0 0,34-17-1,19-18 1,-1 0 0,18 18-1</inkml:trace>
  <inkml:trace contextRef="#ctx0" brushRef="#br0" timeOffset="194060.9523">20796 11342 0,'18'0'15,"0"0"-15,34 0 16,-16 0 0,17 0-16,-18 0 15,53 0 1,0 0 0,-52 0-1,16-18 1,-16 18-1,-1 0 1,18 0 0,-18 0-1,1 0 1</inkml:trace>
  <inkml:trace contextRef="#ctx0" brushRef="#br0" timeOffset="194119.7947">21467 11324 0</inkml:trace>
  <inkml:trace contextRef="#ctx0" brushRef="#br0" timeOffset="194860.8145">21361 11218 0,'53'18'31,"-18"17"-15,-17-17 0,-1-18-1,1 0-15,-1 18 16,1-1 15,0-17 0,-18 18-15,0-1 31,0 1-31,0 0-16,-18-1 15,-17-17 1,17 18-1,1-18 17,17 18 15,-18-18-32,0 17-15,1 1 16</inkml:trace>
  <inkml:trace contextRef="#ctx0" brushRef="#br0" timeOffset="195793.3252">21766 12224 0,'18'0'31,"17"0"-31,18 0 16,-35 0-16,17 0 15,-17 0 1,17 0-16,0 0 15,1-18 17,-19 18-17,19 0 1,-19 0 0,1 0-1,-1 0 16</inkml:trace>
  <inkml:trace contextRef="#ctx0" brushRef="#br0" timeOffset="196791.6484">21784 12030 0,'18'0'31,"-1"0"1,19 0-32,-19 0 15,18 0 1,-17 0 0,0 0-16,-1 0 15,36 0 1,0 0-1,-35 0 48,0 0-47</inkml:trace>
  <inkml:trace contextRef="#ctx0" brushRef="#br0" timeOffset="197415.9804">22525 11518 0,'0'35'31,"0"18"-15,0 0-16,17-17 16,1 34-16,-18 1 15,18 35 1,-18 52-1,35-70 1,-35 1 0,18-36-1,-18-18 1,0 18 0,0-18-1,0-17 1</inkml:trace>
  <inkml:trace contextRef="#ctx0" brushRef="#br0" timeOffset="197463.8527">22631 12471 0</inkml:trace>
  <inkml:trace contextRef="#ctx0" brushRef="#br0" timeOffset="198319.5614">22860 11677 0,'0'35'63,"0"-17"-63,0 17 15,0 0-15,0 1 16,18 17-1,-18 35 1,0-71-16,0 72 31,0-72-31,0 1 16,0 17-16,0-17 16,0 52-1,-18-52 1,18 0-1,0-1 1,0 1 0</inkml:trace>
  <inkml:trace contextRef="#ctx0" brushRef="#br0" timeOffset="198367.4335">22860 12312 0</inkml:trace>
  <inkml:trace contextRef="#ctx0" brushRef="#br0" timeOffset="199527.331">22895 11783 0,'0'-18'0,"18"18"46,0 0 33,17 0-79,-18 0 15,36 0-15,-35 0 16,0 0-1,17 0 1,0 0 0,-17 0-1,17 18 1,-17-18 0,-18 53-1,35-36 1,-35 36-1,18-17 1,-18-1 0,0-18-1,17 36 1,1-17 0,-18-1-1,0 18 1,0-18-1,0-17 1,0-1 15</inkml:trace>
  <inkml:trace contextRef="#ctx0" brushRef="#br0" timeOffset="200503.7196">22895 12030 0,'18'0'47,"17"0"-31,18 0-1,-18 0 1,-17 0-16,0 0 16,17 0-1,-17 0 48,-1 0-48,1 0 1,-1 0 0,1 0-1</inkml:trace>
  <inkml:trace contextRef="#ctx0" brushRef="#br0" timeOffset="201431.2386">22789 11395 0,'0'-18'31,"18"18"-15,0 0-16,35 0 16,-18 0-16,-17 0 15,34 0 1,-16 0-1,17 0 1,-18 18 0,-17-18-1,17 0 1</inkml:trace>
  <inkml:trace contextRef="#ctx0" brushRef="#br0" timeOffset="202952.1723">23072 11254 0,'0'-18'63,"17"18"-48,1 0-15,0 18 32,-1-1-17,-17 1 16,18 0-31,-1-18 32,-17 17-17,18 1 1,-18-1 15,18-17-15,-1 0-1,-17 18 1,18 0 125,-18-1-126,0 19 1,-18-19 0,-17 1-16,17 0 46,1-18-30,-1 17 47,1 18-17</inkml:trace>
  <inkml:trace contextRef="#ctx0" brushRef="#br0" timeOffset="203808.8811">23513 11536 0,'0'-18'15,"17"36"17,-17-1-32,18 19 15,0 17 1,-18 0 0,17 17-1,-17 1 1,0-1-1,0-17 1,0 18 0,0-1-1,0-17 1,-17 0 0,17-18-1,0-17 1,0 0 15</inkml:trace>
  <inkml:trace contextRef="#ctx0" brushRef="#br0" timeOffset="207640.6389">24183 11518 0,'0'18'79,"0"35"-79,0-18 15,0 18-15,0 17 16,0 72-1,0-19 1,0 1 0,0-36-1,0-53 1,-18 0 15,18 1-15,0-19-1,0 1 1,0-1 0,0 1-1,0 0 17</inkml:trace>
  <inkml:trace contextRef="#ctx0" brushRef="#br0" timeOffset="208528.2582">24624 11695 0,'0'35'31,"0"18"-15,0 17-16,0-17 16,0 0-1,-18 18-15,1-1 16,-19 1 0,1 17-1,17-53 1,18 18-1,-17-35 1,17 35 0</inkml:trace>
  <inkml:trace contextRef="#ctx0" brushRef="#br0" timeOffset="210673.5215">24624 11765 0,'18'0'47,"-1"0"-31,1-18-1,-1 18-15,1 0 16,0 0-1,-1 0 1,36 0 0,0 0-1,0 0 1,-18 18 0,-17 0-1,0-1 1,17 1-1,-35 0 17,18-1-17,-18 1 17,0 0-32,0-1 31,0 1-16,0 0-15,0-1 16,0 1 0,-18-1-1,0 1 1,1-18 0,-1 18-1,0-18 1,-17 17-1,17-17 1,1 0 0,-18 18 15,17-18 0,0 0-31,1 0 31,-1 0 48,0 0-64,18 18 173,18-18-173,0 0-15,-1 0 16,1 17 0,-18 1-1,35-18-15,-17 0 31,-18 18-15,35-1 0,-17 18 15,-18-17 16,0 0-32,0-1 1,0 1 15,0 0-31,-18-18 32,18 17-17,-35 19 1,17-36-1,-17 0 1,17 17 0,-35 1-1,0-18 1,18 0 15,18 0-15,-1 0-1,-17 0 1,17 0-16,0 0 16,1 0-1,-1 0 1,0 0 0,-17 0-1,17 0 1</inkml:trace>
  <inkml:trace contextRef="#ctx0" brushRef="#br0" timeOffset="210711.4173">24447 12365 0</inkml:trace>
  <inkml:trace contextRef="#ctx0" brushRef="#br0" timeOffset="212023.9073">25241 11606 0,'0'18'0,"18"-18"16,-18 53 0,18-18-1,-18 0 1,0 18 0,0-17-1,0-1 1,0 18-1,0 0 1,0 0 0,0-18-1,0 18 1,-18 0 0,18-18-1,0-17 1,-35 35-16,35-18 15,0-17 1,0 17 0,0-18-1,0 1 1,0 0 0,0-1-1,0 19 1,-18-1 62,0-35 16</inkml:trace>
  <inkml:trace contextRef="#ctx0" brushRef="#br0" timeOffset="213023.234">24518 11448 0,'35'0'78,"-17"0"-62,17 0-16,-17 0 15,0 0-15,-1 0 16,1 0 15,-1 0-15,1 0-1,17 0 1,1 0 0,-1 0-1,-17 0 1,-1 0-1</inkml:trace>
  <inkml:trace contextRef="#ctx0" brushRef="#br0" timeOffset="214319.7668">24677 11324 0,'17'0'63,"1"0"-63,0 0 16,-1 0-1,-17 18-15,18-1 16,17-17-1,-17 18 1,0 0-16,-1-1 31,1-17-15,-1 0 0,-17 18-1,18-18 16,0 18 110,-18-1-125,-18 1-1,18 0 1,-18-18 0,1 17-16,-1 1 15,18-1 16,-17-17-15,-1 18 0,18 0 15,-18-18 0,1 17-15</inkml:trace>
  <inkml:trace contextRef="#ctx0" brushRef="#br0" timeOffset="214376.6153">24783 11606 0</inkml:trace>
  <inkml:trace contextRef="#ctx0" brushRef="#br0" timeOffset="232663.7023">26264 11695 0,'0'17'47,"-17"-17"-31,-19 18 0,36-1-16,-17 1 15,-1-18 16,0 18-15,1-18 0,-1 17-1,1-17 17,-1 18-17,18 0 1,-53-1-1,35 1 17,1 0-32,-19-1 15,1 19-15,0-19 16,17 1 0,1-1 15,-19 19-31,36-1 31,0-17-15,0-1-16,0 19 31,0-19-31,0 1 16,0-1-1,18 36 1,0-53-1,-1 18 17,19 0-17,-19-18 1,18 17 0,1-17-1,-19 18 1,1 0-1,0-18 1,-1 0 15,1 17-15</inkml:trace>
  <inkml:trace contextRef="#ctx0" brushRef="#br0" timeOffset="243970.4611">26864 11994 0,'-18'18'63,"1"-18"-47,-1 0-1,18 18 1,-35 17-1,17-35 17,1 18 15,-1-1-47,0 1 62,1 0-62,-1-1 31,18 1 1,0 17-32,0-17 31,0-1-16,18 1 32,-1 0-31,1-18-16,17 17 16,-17-17 15,-1 0-31,1 18 31,0-18 0,-1 0-15,19 0 15,-19 0-15,19 0-1,-19 0 1,1 0 0,-1 0-16,1 0 15,17-18-15,-35 1 16,18-1 0,0 18-1,-1 0 1,-17-18-1,18 1 1,0-1 0,-1 0-1,-17-17 1,18 18 0,-18-1 30,0 0 1,0 1-31,0-1 0,0 0-1,-18 1 1,1 17 15,-36-18 0,17 0 1,1 18 30,17 0-46,1 0-16,-18 0 31,-1 0 0,19 0-31,-1 0 31,0 0-15,1 0 31,-1 0-16</inkml:trace>
  <inkml:trace contextRef="#ctx0" brushRef="#br0" timeOffset="245439.538">28187 11765 0,'-18'0'47,"1"0"-31,-1 0-16,0 0 16,-35 0-1,36 0 1,-18 0-1,-1 0 1,1 0 0,0 0-1,-1 0 1,1 0 0,18 0-1,-1 0 16,0 0-15,1 0 15,-1 0-31,0 0 32,18 18-1,0-1-16,0 1 17,0 0-1,36-1 16,-19-17-32,19 0 1,-19 18 0,18-18-1,-17 18 1,0-18 0,-1 17-1,1-17-15,0 0 16,-1 18-1,1 0-15,-18-1 32,0 18-17,0-17 1,0 0 0,0-1-16,-35 19 15,-1-19 16,19 1-15,-1-18 0,0 18-1,1-18-15,-36 35 16,35-35-16,1 0 16,-1 0-1,-17 0 1,17 17-1</inkml:trace>
  <inkml:trace contextRef="#ctx0" brushRef="#br0" timeOffset="245495.3832">27693 12188 0</inkml:trace>
  <inkml:trace contextRef="#ctx0" brushRef="#br0" timeOffset="247175.8874">28751 11695 0,'36'52'63,"-36"1"-63,0-17 16,0 52-1,0-35-15,0-36 16,0 36-1,-18 18 1,-35-18 0,35-36-1,1 19 1,-1-36-16,1 0 16,17 17-16,-18 1 15,0-18 16,1 0-15,-1 0 0,-35 0 15,35-18-31,-17-17 16,35 17-1,0-34 16,0 16-15,0 19-16,0-1 16,0-17-16,0 17 15,18 0 1,-1 1 15,-17-1-15,0 1-1,18 17 1,0 0 47,-18-18-48,17 18 32,1 0-47,0 0 31,17 0-31,-17 0 16,17 0 0,18 18-1,17 17 1,-70-18-1,36 1 1,-19 17 0,36 1-1,-35-19 17,-18 1-17,17 0-15,1-1 31,-18 1-15,18-18 31,-1 17-31,-17 1-1</inkml:trace>
  <inkml:trace contextRef="#ctx0" brushRef="#br0" timeOffset="247215.7811">28998 12206 0</inkml:trace>
  <inkml:trace contextRef="#ctx0" brushRef="#br0" timeOffset="250024.2712">20391 14023 0,'0'18'78,"-18"-1"-62,0-17-16,1 18 15,-1-1 1,-17 19-16,-1-19 15,-16 1 1,16 35 0,-17-18-1,18 18 1,0-35 15,17-1-31,18 1 16,-35 0-1,17 17 17,-17 0-17,17 18 1,1-18 0,17-17 15,0 17-31,0-17 31,0 0-31,0-1 16,0 1-1,17 0 1,1-1 0,0 1-1,-1-1 1,1 1 15,-18 0-15,17-18-1,-17 17 1,18-17 15,0 0-15,-1 0-1,19 0 1,-1 0 0,0 0-1,1 0 1,-19 0 31</inkml:trace>
  <inkml:trace contextRef="#ctx0" brushRef="#br0" timeOffset="251367.6769">20902 14323 0,'-18'0'31,"1"0"-15,-1 17-16,-17-17 15,17 0-15,1 0 16,-19 18 0,19-18-1,17 18 1,-18-1-1,-17-17 17,17 36-17,0-36 1,1 35 0,-1-17-1,1-1 16,17 18 1,0-17 15,0 0-32,0-1 63,17-17-46,1 0-17,17 0 1,-17 0-1,35 0 1,-18 0 0,0 0-1,1 0 1,-19 0 0,1 0-1,-1 0 16,1 0-15,0 0 15,-1-17 16,1-1-31</inkml:trace>
  <inkml:trace contextRef="#ctx0" brushRef="#br0" timeOffset="251405.5758">20955 14534 0</inkml:trace>
  <inkml:trace contextRef="#ctx0" brushRef="#br0" timeOffset="251472.3983">20955 14482 0,'0'0'0,"0"-18"15</inkml:trace>
  <inkml:trace contextRef="#ctx0" brushRef="#br0" timeOffset="251647.9265">20955 14464 0,'0'-35'31,"0"17"-15,-18 0-1,18-17 1,-17 35 0,17-18 15</inkml:trace>
  <inkml:trace contextRef="#ctx0" brushRef="#br0" timeOffset="251711.7557">20920 14340 0,'-18'-17'31,"0"17"-15</inkml:trace>
  <inkml:trace contextRef="#ctx0" brushRef="#br0" timeOffset="252952.4443">21696 14111 0,'-18'0'110,"1"0"-95,-1 0 1,0 0-16,1 0 15,-1 0-15,0 0 16,1 0 15,-1 0 1,18 18 14,0-1-30,0 1 31,0 0-47,0-1 16,18-17-1,-1 18 1,1 0-1,0-18 1,-1 0 15,1 0-15,0 0 0,-18 17-1,17-17 1,1 0-1,-1 18 32,1-18-31,0 17 15,-18 1-31,0 0 16,0-1 15,0 19-15,0-19 15,-18 19-15,-17-36-1,-53 35 1,35-17-1,17-1 1,1 1 0,18-18-1,-1 0 17</inkml:trace>
  <inkml:trace contextRef="#ctx0" brushRef="#br0" timeOffset="252992.3309">21449 14517 0</inkml:trace>
  <inkml:trace contextRef="#ctx0" brushRef="#br0" timeOffset="253899.9336">22296 13864 0,'17'0'0,"18"18"16,-17 17-1,-18 89 1,18-36 0,-18-53-1,0 18 1,0-18 0,-18 0-1,0 1 1,1-19-1,-1 19 1,1-19 15,-19 1-31,19-18 16,-1 18 0,0-18 30,1 0-30,-1 0-16</inkml:trace>
  <inkml:trace contextRef="#ctx0" brushRef="#br0" timeOffset="254128.2931">22137 14429 0,'-53'-18'15,"106"36"-15,-141-107 32,88 72-32,0-19 15,0 19-15,0-1 16,0 1-1,0-1 1,0 0 0,0 1 46,0-1-62,53 0 47</inkml:trace>
  <inkml:trace contextRef="#ctx0" brushRef="#br0" timeOffset="254519.2465">22102 14146 0,'35'0'31,"18"0"-31,-18 0 16,-17 36-16,52-1 16,-52-35-1,35 18 1,-36-1-1,19 18 1,-19-17 0,19 17 15,-36-17-15,17 17-1,1-17 1,-18 0-1,17-1 1,1-17 0</inkml:trace>
  <inkml:trace contextRef="#ctx0" brushRef="#br0" timeOffset="254920.1759">22878 14358 0,'35'0'16,"18"0"-1,-18 0-15,-17 0 16,17 0 0,0 0 15,-17 0-31,52 0 16,-52 0 15</inkml:trace>
  <inkml:trace contextRef="#ctx0" brushRef="#br0" timeOffset="254976.0256">23195 14358 0</inkml:trace>
  <inkml:trace contextRef="#ctx0" brushRef="#br0" timeOffset="255648.2282">22895 14217 0,'18'-18'47,"0"18"-16,-1 0-31,1 0 16,-1 0-16,19 0 15,-1 0 1,-17 0-1,-1 0 1,1 0-16,0 0 16,-1 0-1,1 0 48,-1 0-63,1 0 15</inkml:trace>
  <inkml:trace contextRef="#ctx0" brushRef="#br0" timeOffset="255696.1006">23195 14199 0,'18'0'31</inkml:trace>
  <inkml:trace contextRef="#ctx0" brushRef="#br0" timeOffset="256944.7597">23742 14023 0,'0'-18'62,"0"1"-62,0-1 16,0 0-16,0-35 16,18 1-1,34-19 1,-34 18 0,35-35-1,-18 70 1,1-17-1,-19 17 1,1 1 0,0 17 62,-1 0-78,18 0 15,-17 0 1,35 70 0,-18-17-1,-17 0 1,0 18 0,-1-18-1,-17-1 1,0-16-1,0-19 1,0 19 0,0 17-1,0-36 17,0 1-17,0-1 1</inkml:trace>
  <inkml:trace contextRef="#ctx0" brushRef="#br0" timeOffset="257999.9423">23760 13829 0,'17'0'79,"18"0"-79,1 0 31,-19 0-31,1 0 15,17 0 1,-17 0 0,0 0-1,-1 0 1,1 18 0,0-18-1,-1 0 1,1 0-1,17 0 1,-17 0 31,-1 0-31,1 0-1,0 0 1,-1 0-1,1 0 32,0 0-15</inkml:trace>
  <inkml:trace contextRef="#ctx0" brushRef="#br0" timeOffset="258063.767">24201 13847 0</inkml:trace>
  <inkml:trace contextRef="#ctx0" brushRef="#br0" timeOffset="258991.285">24500 13952 0,'18'0'46,"0"0"-30,-1 0 0,-17 18 62,0 0-63,0-1 1,0 1 47,0 0-32,-17-18 125</inkml:trace>
  <inkml:trace contextRef="#ctx0" brushRef="#br0" timeOffset="259038.1596">24536 14041 0</inkml:trace>
  <inkml:trace contextRef="#ctx0" brushRef="#br0" timeOffset="259080.0486">24536 14041 0</inkml:trace>
  <inkml:trace contextRef="#ctx0" brushRef="#br0" timeOffset="259863.9524">24959 13494 0,'18'53'62,"-18"0"-46,0 35-16,0-35 15,0-18-15,0 18 16,0 0 0,0-18-16,0 36 15,0-54-15,-18 19 16,18-19 0,0 18-1,0-17 16</inkml:trace>
  <inkml:trace contextRef="#ctx0" brushRef="#br0" timeOffset="261767.8625">24906 13547 0,'0'-18'31,"0"0"16,18 18-47,17 0 16,-17 0-1,-1 0-15,19 0 16,-1 0 0,-18 0-1,36 0 1,-35 18 15,0-18-15,-18 18-1,17-1 1,1 1 0,-18 17-1,0-17 1,0-1 0,0 19-1,0-19 1,0 1 15,-18 17 0,1-17-15,-1-18 0,0 0-16,-35 18 31,36-1-16,-1-17-15,1 0 16,-1 0 0,53 18 249,-17 0-249,-18-1 0,35-17-1,-17 0 1,-1 0 15,1 18-15,0-1-1,-18 1 17,0 0-1,0-1-16,0 1 32,0 0-31,0-1 15,0 19-15,-36-19-1,1-17 1,17 18 15,1-1-15,-1-17 0,1 0-16,-1 18 31,0-18-16,1 18 1,-1-18 0,-17 0-1,35 17 1</inkml:trace>
  <inkml:trace contextRef="#ctx0" brushRef="#br0" timeOffset="261806.7558">24924 14146 0,'-18'0'31</inkml:trace>
  <inkml:trace contextRef="#ctx0" brushRef="#br0" timeOffset="262703.3577">23548 13194 0,'18'0'47,"-1"0"-32,36 0 1,-35 0-16,-1 0 15,54 0 1,-36 0 0,-17 0-1,52 0 1,-17 0 0,0 0 15,-35 0-16,17 0 1,-17 0 0,17 0-1</inkml:trace>
  <inkml:trace contextRef="#ctx0" brushRef="#br0" timeOffset="262748.2373">24077 13194 0</inkml:trace>
  <inkml:trace contextRef="#ctx0" brushRef="#br0" timeOffset="263647.8309">23954 13123 0,'17'0'47,"1"0"-31,0 0-16,17 0 15,-18 0-15,1 0 16,35 18 0,-35 0-1,17-1 1,-17-17-1,-1 0 17,1 18-17,-1 0 1,-17-1 78,0 1-79,0-1-15,0 1 16,-17 0 0,-1-18 15,1 17 47,-1 1-47,18 0 0,-18-18 1</inkml:trace>
  <inkml:trace contextRef="#ctx0" brushRef="#br0" timeOffset="264351.9496">24906 13176 0,'18'0'32,"35"0"-17,0 0 1,-36 0 0,1 0-16,-1 0 15,1 0-15,0 0 16,35 0-1,-18 0 1,0 0 0,18 0-1,-35 0 1,-1 0 0</inkml:trace>
  <inkml:trace contextRef="#ctx0" brushRef="#br0" timeOffset="264399.8219">25329 13176 0</inkml:trace>
  <inkml:trace contextRef="#ctx0" brushRef="#br0" timeOffset="266153.1317">25241 13000 0,'0'-18'15,"18"18"17,0 18-17,-18-1-15,17-17 16,18 36 0,-17-36-1,0 17 1,-1 1 15,-17 0-15,18-18-1,0 17 1,-18 1 0,17-18-1,1 0 1,0 18 93,-18-1-31,0 1-78,-18-18 16,0 18 0,18-1-1,-17-17 1,-1 0-1,18 18 1,-18-18 15,1 17-15,-1 1 62</inkml:trace>
  <inkml:trace contextRef="#ctx0" brushRef="#br0" timeOffset="266207.983">25347 13282 0</inkml:trace>
  <inkml:trace contextRef="#ctx0" brushRef="#br0" timeOffset="267807.7043">23548 14340 0,'35'0'47,"18"0"-31,0 0-16,0 0 15,35 0 1,36 0 0,34 0-1,54 0 1,17 0-1,-17 0 1,-18 0 0,-88 0-1,-18 0-15,18 0 16,-18 0 0,-17 0-16,17 0 15,53 0 1,-53 0-1,-17 0 17,-36 0-17,0 0 1,18 0 0,18 0-1,-54 0 16</inkml:trace>
  <inkml:trace contextRef="#ctx0" brushRef="#br0" timeOffset="268735.2237">23618 14676 0,'0'52'47,"0"-16"-31,-17 52-16,-1-18 15,-17 1-15,17 35 16,18-88-16,-35 105 16,35-88-1,0-17-15,0 52 16,0 1-1,0-36 1,0 1 15,0-19-15,0 1 0,0-1-1</inkml:trace>
  <inkml:trace contextRef="#ctx0" brushRef="#br0" timeOffset="268776.1165">23495 15557 0</inkml:trace>
  <inkml:trace contextRef="#ctx0" brushRef="#br0" timeOffset="269791.3992">23830 15469 0,'18'0'15,"-1"0"17,19 0-1,-19 0-16,-17-53-15,0 0 16,0-17-16,18-1 16,17-70-1,-35 53 1,18 35 0,0-17-1,-1 17 1,-17 35-1,0 0 79,18 18-78,17 0-1,-17 18 1,-1 17-16,19-35 16,-36 18-16,0 35 15,17-18 1,-17 0-16,18 54 16,-18-72-1,0 19-15,0 34 16,0-17-1,0 0 1,0-35 15,0-1-15,0 18 0,0-17-1,0 0 1</inkml:trace>
  <inkml:trace contextRef="#ctx0" brushRef="#br0" timeOffset="269839.2702">24183 15399 0</inkml:trace>
  <inkml:trace contextRef="#ctx0" brushRef="#br0" timeOffset="270559.3443">23954 15117 0,'35'0'93,"0"0"-77,0 0 15,1-18-31,-1 18 32,-17 0-32,17-18 15</inkml:trace>
  <inkml:trace contextRef="#ctx0" brushRef="#br0" timeOffset="270632.1504">24183 15081 0</inkml:trace>
  <inkml:trace contextRef="#ctx0" brushRef="#br0" timeOffset="271295.3756">24624 14587 0,'0'36'47,"0"-19"-47,0 1 16,0 17-16,0 18 15,0 0 1,0 35 0,0 0-1,0-17 1,0-18-1,0 0 1,0-18 0,0-17 15,-35 35-15,35-18-1</inkml:trace>
  <inkml:trace contextRef="#ctx0" brushRef="#br0" timeOffset="271352.2247">24589 15293 0,'0'-18'31,"-36"-35"-15</inkml:trace>
  <inkml:trace contextRef="#ctx0" brushRef="#br0" timeOffset="272184.0022">23954 14570 0,'17'-18'31,"19"18"-15,-19 0-16,36 0 15,-35 0-15,35 0 16,-36 0-1,19 0-15,16 0 16,-16 0-16,-19 0 16,1 0-1,0 0 1,-1 0 0,1 0 15,0 0-31</inkml:trace>
  <inkml:trace contextRef="#ctx0" brushRef="#br0" timeOffset="273127.4754">24359 14429 0,'0'17'62,"0"1"-31,0 0-15,0-1 31,0 1 15,0-1-46,18-17 93,-18 18-77,0 0-17,0-1-15,0 19 32,-18-19-17,1 1 1,-1 0-1</inkml:trace>
  <inkml:trace contextRef="#ctx0" brushRef="#br0" timeOffset="273183.326">24324 14676 0,'-18'17'47</inkml:trace>
  <inkml:trace contextRef="#ctx0" brushRef="#br0" timeOffset="274255.4584">25082 14676 0,'0'17'31,"0"18"-31,0 18 16,0-17-16,0 17 16,0 52-1,-35 19 1,18-36 0,17 0-1,-18-35 1,18-18-1,0-17 1,-18 17 0,18-17-1</inkml:trace>
  <inkml:trace contextRef="#ctx0" brushRef="#br0" timeOffset="274321.2832">24994 15434 0,'36'0'47</inkml:trace>
  <inkml:trace contextRef="#ctx0" brushRef="#br0" timeOffset="274951.5964">25506 14817 0,'0'53'31,"0"-1"-15,0-16-16,0 34 16,0-17-16,0 0 15,0-18 1,0 18 0,0 0-16,0-17 15,0-19 1,0 1-1,0 17-15,0-17 32,0-1-32</inkml:trace>
  <inkml:trace contextRef="#ctx0" brushRef="#br0" timeOffset="275008.4525">25506 15416 0</inkml:trace>
  <inkml:trace contextRef="#ctx0" brushRef="#br0" timeOffset="276551.3177">25471 14834 0,'35'0'31,"-18"0"-31,1 0 16,17 0-1,18 0 1,-17 0-1,-1 0 1,0 18 0,-17-18-1,-18 18 1,0-1 0,17 1-1,1-18 1,-18 35-1,0-17 1,0-1 15,0 1-31,-18 0 32,1-1-17,17 1 1,-18-18-1,-17 18 1,17-1 0,-17 1-1,17-18 17,1 0-32,-1 0 31,36 18 203,-1-18-218,1 0-1,-18 17-15,35 1 16,-17-18 0,-1 17-1,19 19 17,-19-36-1,1 0-16,-18 17 17,18 1-17,-18 0 17,0-1-17,0 1 16,0 0-15,0-1 0,-18-17-1,-17 0 1,-1 18 15,19-18-15,-36 17-1,35-17 1</inkml:trace>
  <inkml:trace contextRef="#ctx0" brushRef="#br0" timeOffset="276608.1687">25629 15363 0,'-17'0'47,"17"-35"-47</inkml:trace>
  <inkml:trace contextRef="#ctx0" brushRef="#br0" timeOffset="277455.9025">25418 14605 0,'35'0'63,"0"0"-48,0 0 1,18 18-16,0-18 16,0 35-1,35-17 1,-70-1 0,0 1-1,52-1 1,-34-17-1,-19 0 1,1 0 0,17 0-1,-17 0 1</inkml:trace>
  <inkml:trace contextRef="#ctx0" brushRef="#br0" timeOffset="277511.7517">26000 14728 0</inkml:trace>
  <inkml:trace contextRef="#ctx0" brushRef="#br0" timeOffset="278567.9244">25912 14640 0,'17'0'32,"36"0"-17,-53 18 1,18-18 0,17 18-16,-17-1 15,17-17 16,-17 0-31,-1 0 47,1 18 63,-18-1-110,-18 19 31,1-19-15,-1 1-1,0 0 1,1-1-1,-1 1 1,0-18 0,18 18 15</inkml:trace>
  <inkml:trace contextRef="#ctx0" brushRef="#br0" timeOffset="279344.8471">26370 14676 0,'18'17'16,"-1"18"0,1 1-16,-18 17 15,18-18 1,-18 53 0,0-53-16,0 54 15,0-72-15,0 1 16,0 17-1,0 0 1,0-17 0,0 17-1,0 1 1,0-19 0,0 1 15</inkml:trace>
  <inkml:trace contextRef="#ctx0" brushRef="#br0" timeOffset="280670.3012">26017 14340 0,'0'0'0,"36"0"16,-19 0-1,1 0 1,0 0 0,17 0-1,-18 0 1,19 0 0,-19 0-1,36 0 16,-17 0-31,-1 0 16,0 0-16,-17 0 16,88 0-1,-53 0 1,-36 0 0,54-17-1,-1 17 1,-17-18-1,-35 18 1,-1 0 15</inkml:trace>
  <inkml:trace contextRef="#ctx0" brushRef="#br0" timeOffset="280718.1736">26793 14305 0,'18'0'16,"17"0"0</inkml:trace>
  <inkml:trace contextRef="#ctx0" brushRef="#br0" timeOffset="281122.0978">27076 14270 0,'53'0'16,"-18"0"-16,18 0 16,0 0-16,53-18 15,-18 18 1,-35 0 0,0 0-1,-1 0 16,-34 0-15,0 0 0,-1 0-1,1 0 1</inkml:trace>
  <inkml:trace contextRef="#ctx0" brushRef="#br0" timeOffset="281943.8948">27252 14058 0,'53'0'109,"-18"0"-109,18 0 16,-35 0-16,-1 0 15,1 0 1,0 0-1,17 0 1,0 0 0,1 0-1,-19 0 1,1 0 125</inkml:trace>
  <inkml:trace contextRef="#ctx0" brushRef="#br0" timeOffset="284088.166">21608 16422 0,'-18'17'94,"18"19"-94,-18-1 15,18 0-15,-17 1 16,-1-1-1,0 18 1,-17-18 0,18-17-1,-19-1 1,-17 19 0,36-19-16,-19-17 15,19 0-15,-19 0 63,1 0-32,0-17-31,0-36 16,17 17-16,18-17 15,-35 1 1,35-1 15,0 17-15,0 1-16,17 17 15,-17 1-15,18-1 16,17-17 0,-17 35-1,0-18 1,-1 1-1,1 17 1,-1 0 0,36 0-1,-35 0 1,17 17 0,-17 1-1,53 52 1,-36-52 15,0 17-15,-17-17-1,17 17 1,-17-17 0,-18 0-1,17-1 1,1 36-1,-18-35 1,18 35 0,-1-36-1,1 1 1,-18 0 15,17-18 0,1 17 1</inkml:trace>
  <inkml:trace contextRef="#ctx0" brushRef="#br0" timeOffset="285527.3103">21925 16528 0,'18'0'16,"-1"0"-16,1 0 16,17 0-1,18 0 1,0 0-1,-18 0 1,18 0 0,0 0-1,-17 0 1,-19 0 15,-17-18-15</inkml:trace>
  <inkml:trace contextRef="#ctx0" brushRef="#br0" timeOffset="285576.1809">22313 16510 0</inkml:trace>
  <inkml:trace contextRef="#ctx0" brushRef="#br0" timeOffset="286207.4964">22049 16369 0,'0'-18'31,"35"18"-15,0-17-1,-17 17-15,17 0 16,-17 0 0,17 0-1,-17 0 1,-1 0 0,1 0-1,0 0 1,-1 0 15,1 0-31</inkml:trace>
  <inkml:trace contextRef="#ctx0" brushRef="#br0" timeOffset="286255.3634">22331 16334 0</inkml:trace>
  <inkml:trace contextRef="#ctx0" brushRef="#br0" timeOffset="287479.0896">23125 16281 0,'-36'0'47,"1"17"-32,17 1 1,-17-18 0,17 0-16,1 18 15,-1-18-15,1 35 16,-1-35-1,0 0-15,-17 35 16,17-17 15,-17 17-15,17-17 0,1-1-1,-1 1 1,18 0-1,-17-1 1,17 19 0,0-1-1,0 0 1,0 0 0,0 1-1,0-19 1,0 19-1,17-19 1,1 18 15,-1-35-15,19 36 0,-1-19-1,0-17 1,18 36-1,-18-36 1,-17 0 0,0 0 15</inkml:trace>
  <inkml:trace contextRef="#ctx0" brushRef="#br0" timeOffset="288600.093">23548 16545 0,'0'0'0,"-35"0"16,-1 0 46,1 0-46,17 18-1,1 0 1,-1-1 0,1-17-16,17 18 15,0-1 1,-18-17 0,0 18-1,18 17 16,0-17 16,18 0-31,0-1 0,-1-17-1,1 18 1,-1-18-1,1 0-15,0 18 16,17-18 0,-17 0 15,17 0-15,-17 0-1,52 0 1,-35 0-1,1 0 1,-1 0-16,-17-18 16,-1 18 46,1-18-46,-18 1-16,0-1 15,0 0 1,-18 1 15,1-1-15,17 0 15,-18 18-15</inkml:trace>
  <inkml:trace contextRef="#ctx0" brushRef="#br0" timeOffset="288655.943">23724 16616 0,'0'0'15,"-17"-18"17</inkml:trace>
  <inkml:trace contextRef="#ctx0" brushRef="#br0" timeOffset="288706.81">23707 16598 0,'-36'-17'16</inkml:trace>
  <inkml:trace contextRef="#ctx0" brushRef="#br0" timeOffset="288724.7585">23671 16581 0</inkml:trace>
  <inkml:trace contextRef="#ctx0" brushRef="#br0" timeOffset="288739.7181">23636 16581 0,'-18'0'0</inkml:trace>
  <inkml:trace contextRef="#ctx0" brushRef="#br0" timeOffset="288754.6787">23618 16581 0,'-17'0'0</inkml:trace>
  <inkml:trace contextRef="#ctx0" brushRef="#br0" timeOffset="288797.5634">23601 16581 0,'-18'0'16,"71"0"-16</inkml:trace>
  <inkml:trace contextRef="#ctx0" brushRef="#br0" timeOffset="288847.4298">23583 16581 0,'-17'0'63</inkml:trace>
  <inkml:trace contextRef="#ctx0" brushRef="#br0" timeOffset="290248.6836">24536 16369 0,'-18'0'31,"-35"18"-15,18-18 0,-18 0-16,53 17 15,-35-17-15,17 18 16,0-18 0,1 17-1,-1-17 1,-17 36-16,0-36 15,35 17 1,-18 1 0,0 0-1,1-18 1,17 17 0,-18 1-1,18 0 48,0-1-16,18 1-1,-1-18-30,19 17-16,-19 1 16,-17 0 15,18-18 0,-1 17 0,-17 19-15,0-19 15,0 1-15,0 0 31,-17-1-47,-1-34 140,18-1-140</inkml:trace>
  <inkml:trace contextRef="#ctx0" brushRef="#br0" timeOffset="290944.821">24236 16069 0,'35'0'32,"0"0"-17,1 0 1,-19 0-16,1 0 15,0 0 1,-1 0 0,1 0 15,17-18-15,0 18-1,-17 0 1</inkml:trace>
  <inkml:trace contextRef="#ctx0" brushRef="#br0" timeOffset="291888.2992">24659 15840 0,'0'-18'32,"18"18"-1,-1 18-15,-17-1 15,0 1-31,18 0 15,-18-1 1,0 19 15,18-36-15,-18 17 15,0 1-31,0-1 16,0 1-1,0 0 110</inkml:trace>
  <inkml:trace contextRef="#ctx0" brushRef="#br0" timeOffset="293120.004">25365 16228 0,'-18'0'16,"-17"0"-16,17 17 16,1-17-16,-72 53 15,19-35 17,52 17-17,-17-35 1,0 36-1,35-19 1,-53 18 0,53-17-1,0 17 1,-18 1 0,18-1-1,0 18 1,-18 0-1,18-36 17,0 36-32,0-35 15,0 0 17,0 34-17,0-34-15,18-18 16,0 18-16,-1 17 15,1-35 1,0 0 0,-1 18-1,1-1 1,17-17 0,-17 0-1,-1 0 1,1 0-1,0 0 1,-1 0 0,1 18 15,0-18-15</inkml:trace>
  <inkml:trace contextRef="#ctx0" brushRef="#br0" timeOffset="320385.0781">29492 7867 0,'0'-18'32,"18"18"15,17 0-47,0 0 15,-17 0 1,0 0-16,35 0 31,-36 0-15,19 0-1,-19 0 1,18 0 0,-17 0-16,0 18 15,-1 0-15,1-1 31,0 1-15,-1-18 47,-17 17-63,0 19 31,-17-19 31,-1 1-62,18 0 16,-35-18 0,17 0 15,0 17 0,-17-17-15,0 0-1,0 0 1,-1 0 0,1 0-1,35 18 188,18-18-187,-18 18 0,35-1-1,-17 1 1,-1 0-1,1-1-15,-18 1 32,0 17-1,0-17-15,0-1-1,0 1 1,0 0-1,0-1 1,0 1-16,-18 0 31,-17 17 1,35-18-32,-35-17 15,17 18 1,-35 0-1,35-1 17,1-17-17,-18 0 1,17 0 0,0 0 30,-17 0-46,0 0 16</inkml:trace>
  <inkml:trace contextRef="#ctx0" brushRef="#br0" timeOffset="322079.5455">30039 8308 0,'18'0'125,"-1"18"828</inkml:trace>
  <inkml:trace contextRef="#ctx0" brushRef="#br0" timeOffset="323744.0945">30462 8096 0,'18'0'47,"-18"-17"-32,0-19-15,0 19 16,0-19 0,0 1-1,-18-35 1,18 52-1,0 0 1,36 18 93,-19 0-109,1 0 16,17 0-16,-17 0 16,-1 0-1,1 0 1,17 0 0,54 0-1,-19-17 1,-35 17-1,-17-36-15,0 19 16,-1 17 62,-17 17-62,0 19-16,0 17 15,-35-1-15,0 19 16,-1-36-16,-16 36 31,34-18-15,-17 0 0,-1-18-16,1 18 15,0-35-15,35-1 16,-35 18-1,-1 18 1,1-17 0,17-19-1</inkml:trace>
  <inkml:trace contextRef="#ctx0" brushRef="#br0" timeOffset="323799.9446">30462 8484 0</inkml:trace>
  <inkml:trace contextRef="#ctx0" brushRef="#br0" timeOffset="324753.395">31556 7867 0,'-18'18'0,"18"-1"16,-17 1 0,17 35-1,-18-18-15,18 36 16,-18-36-16,18 0 15,-53 53 1,18 1 0,0-37-1,0 1 1,35-17 0</inkml:trace>
  <inkml:trace contextRef="#ctx0" brushRef="#br0" timeOffset="324801.2663">31327 8467 0</inkml:trace>
  <inkml:trace contextRef="#ctx0" brushRef="#br0" timeOffset="325847.4671">31327 7920 0,'0'35'31,"-18"0"-15,0-17-1,-17 17-15,0 1 16,17-19 0,-17 1-16,0 35 15,17-53-15,-17 35 16,17-17 0,0-1-1,18 1 126,18-18-126,0 0-15,35 0 16,-36 0-16,1 0 16,35 0-1,-18 0 1,-17 0 0,-1 0-1,1 0 1,0 0-1,-1 0 1,1 0 62</inkml:trace>
  <inkml:trace contextRef="#ctx0" brushRef="#br0" timeOffset="325927.2537">31362 8255 0</inkml:trace>
  <inkml:trace contextRef="#ctx0" brushRef="#br0" timeOffset="332720.0862">31856 7867 0,'0'18'94,"0"17"-94,0 0 15,0-17 1,0 17-16,0 0 16,0 1-1,0-1 1,0 0-1,0 18 1,0-18 0,0-17-16,0 17 15,0-17 1,0 0 0,0-1-1,0 1 16,0-1 1,0 1-17,0 0 17,0-1-17,0 19 32,0-1-31,0-17 77,0-1-77</inkml:trace>
  <inkml:trace contextRef="#ctx0" brushRef="#br0" timeOffset="334135.305">29527 9349 0,'18'0'62,"17"0"-62,1-18 16,-1 18-16,18 0 16,-35 0-1,34 0 1,-34 0-16,35 0 15,-35 0 1,-1 0-16,1 0 16,17 18-1,-35-1 32,0 1-31,0 0-1,0 17 1,-17 0 0,-1-17-1,-35-1 1,18 19 0,17-36-1,0 0 1,1 17 15,17 1 94,17-18-109,19 0-1,-19 18-15,1-18 16,0 17-16,-18 18 31,0 1-15,0-19-16,-18 19 15,0-19 1,1-17 0,-54 36-1,18-1 1,-70 0 0,105-35-1,0 18 1,1-18-1</inkml:trace>
  <inkml:trace contextRef="#ctx0" brushRef="#br0" timeOffset="334186.1656">29510 9878 0</inkml:trace>
  <inkml:trace contextRef="#ctx0" brushRef="#br0" timeOffset="334727.716">30286 9737 0,'35'0'31</inkml:trace>
  <inkml:trace contextRef="#ctx0" brushRef="#br0" timeOffset="334791.5447">30321 9737 0,'36'0'47</inkml:trace>
  <inkml:trace contextRef="#ctx0" brushRef="#br0" timeOffset="335903.5708">30515 9648 0,'0'-17'0,"0"-1"15,18-17 1,0 17 0,-1-17-16,-17 0 15,0 17 1,18-17 0,-18 17 15,17 1 94,1 17-125,35 0 15,-35 0 1,52 0 0,54 0-1,-18-18 1,-54 18 0,-16 0-1,34-18 1,-52 18-1,0 0 1,-1 0 62,-17 36-78,-17 16 16,-19-16-16,-34-1 15,17 18 1,-35 53 0,35-18-1,0-70 1,53-1 0,-36 1-1,19-1 1,17 1-1,-18 0 1,1-1 0,17 1 109</inkml:trace>
  <inkml:trace contextRef="#ctx0" brushRef="#br0" timeOffset="336647.5814">31768 9278 0,'0'35'31,"0"-17"-15,0 35-16,17 0 15,-17-18-15,0 18 16,0 141 0,-17-88-1,17-18 1,0-53 0,0 1-1,0-19 16</inkml:trace>
  <inkml:trace contextRef="#ctx0" brushRef="#br0" timeOffset="336712.4093">31768 10001 0</inkml:trace>
  <inkml:trace contextRef="#ctx0" brushRef="#br0" timeOffset="337943.1155">31556 9437 0,'-18'17'31,"1"-17"-15,17 18-16,0 0 15,-18-1-15,18 1 16,0 0-1,0 35 1,-18-36 15,1 1-15,17-1 93,0 1-62,17-18-31,19 0-16,-19 0 15,1 0-15,0 0 16,35 0 0,-1 0-1,-16 0 1,-19 0 31</inkml:trace>
  <inkml:trace contextRef="#ctx0" brushRef="#br0" timeOffset="338592.3799">32032 9260 0,'18'0'15,"-18"53"1,17-17-16,-17-1 16,18 53-1,-18-35-15,0 18 16,18-19-1,-18 1 1,35-17 0,-35-19 15,18 1-31,-1 0 16,-17-1-1,0 1 1</inkml:trace>
  <inkml:trace contextRef="#ctx0" brushRef="#br0" timeOffset="343119.2708">28787 13388 0,'0'-18'47,"17"18"0,-17-17-31,18-19-1,-18 19 1,0-19-16,0 19 31,0-1-15,0 1 62,0-1-47,0 0 94,18 18-109,-1 0-16,18 0 16,18 0-16,0 0 15,-17 0-15,69 0 16,-87 0-1,17 0-15,54-35 16,-1 35 0,-18-18 15,-17 1-15,0 17-1,-35-18 1,-1 18-1,1 0 64,-18 18-64,0 17-15,0 0 16,0 18-16,-35 0 15,-1 18 1,19-1 0,-18 18 15,-1-35-15,-17 35-1,18-52 1,0 17-1,17-36-15,1 19 16,-1-36-16,18 17 16,-18 1-1,1-18 1</inkml:trace>
  <inkml:trace contextRef="#ctx0" brushRef="#br0" timeOffset="343169.1384">29228 13829 0</inkml:trace>
  <inkml:trace contextRef="#ctx0" brushRef="#br0" timeOffset="343880.2449">28293 14129 0,'35'0'78,"53"0"-78,36 0 15,-36 0-15,71 0 16,-36 0-16,54 0 16,-19 0 15,-70 0-15,-17 0-1,17 0 1,-17 0-1,88 0 1,-54 0 0,54 0-1,-124 0 1,-17 0-16,0 0 16</inkml:trace>
  <inkml:trace contextRef="#ctx0" brushRef="#br0" timeOffset="343932.0974">30057 14129 0,'17'17'16,"-105"54"15</inkml:trace>
  <inkml:trace contextRef="#ctx0" brushRef="#br0" timeOffset="345306.4213">28187 14623 0,'18'0'15,"-1"0"1,1 0 0,-1 0-16,1 0 15,35 0 1,-35 0-16,35 0 15,-18 0 1,-17 0 0,-1 0 15,1 0-15,-1 0-1,-17 17 1,0 1-1,0 17 1,-70 18 0,-36-18-1,18 1 1,35-19-16,0 1 16,88 0 187,-35-1-188,18 1-15,0-18 16,-1 17-16,1 1 16,-1 0-1,1-1 16,-18 1-15,0 0 0,0-1-16,-35 1 31,17 0-15,-35 17-1,18-35 1,17 18-16,1-1 15,-19-17-15,19 0 16,-18 18 0,17-18-1</inkml:trace>
  <inkml:trace contextRef="#ctx0" brushRef="#br0" timeOffset="345335.3439">27993 15152 0</inkml:trace>
  <inkml:trace contextRef="#ctx0" brushRef="#br0" timeOffset="345776.1656">28469 15028 0,'18'0'32</inkml:trace>
  <inkml:trace contextRef="#ctx0" brushRef="#br0" timeOffset="345825.0346">28487 15028 0</inkml:trace>
  <inkml:trace contextRef="#ctx0" brushRef="#br0" timeOffset="347376.8843">28804 14834 0,'18'0'453,"0"-35"-437,-18 17-16,0-35 16,0 36-1,0-1 17,17 18 93,18 0-94,1 0-16,-1 0-15,18 0 16,0-17-16,17 17 16,-34-18-1,-1 0 1,-17 18 15,-1-17-15,1 17-1,-18 35 48,-18 18-47,1-36-16,-19 36 15,1-17-15,17-19 16,-17 19-1,18-19 1,-19 36 0,19-35-1,-1 17 17,0-35-17,1 18 1,17-1 15,-18 1-15</inkml:trace>
  <inkml:trace contextRef="#ctx0" brushRef="#br0" timeOffset="348535.784">29757 14640 0,'0'36'47,"0"-19"-47,0 54 15,0-36-15,0-17 16,-18 70 0,18-35-1,0-18 1,0 0-1,0 1 1,0-19 0,0 1-1</inkml:trace>
  <inkml:trace contextRef="#ctx0" brushRef="#br0" timeOffset="349608.9151">29651 14676 0,'-18'0'47,"1"17"-31,17 1-1,-18 17 1,18-17-16,0-1 16,-18 1-1,18 0 1,0-1-1,0 1 1,0 0 0,0-1-1,0 1 126,36-18-110,17 0-15,-36 0-16,1 0 15,35 0-15,-36 0 47</inkml:trace>
  <inkml:trace contextRef="#ctx0" brushRef="#br0" timeOffset="349657.7827">29774 14905 0</inkml:trace>
  <inkml:trace contextRef="#ctx0" brushRef="#br0" timeOffset="350272.1623">30057 14605 0,'17'18'0,"-17"-1"16,0 36-16,0 18 16,0-54-1,0 72 1,-17-1 0,-1-35-16,18-18 15,0 0-15,0-17 16,0 0-1,0 17 1,0-18 0,0 1 93</inkml:trace>
  <inkml:trace contextRef="#ctx0" brushRef="#br0" timeOffset="351712.2883">30357 15046 0,'17'0'78,"-34"0"125,52 0 407,-18-18-579,19 18-31,17-17 16,-53-1-1,17 0 1,1 1 125,0-1-126</inkml:trace>
  <inkml:trace contextRef="#ctx0" brushRef="#br0" timeOffset="351783.098">30551 14940 0,'35'-18'16,"-18"18"-16,-17-17 31</inkml:trace>
  <inkml:trace contextRef="#ctx0" brushRef="#br0" timeOffset="351903.7775">30603 14905 0</inkml:trace>
  <inkml:trace contextRef="#ctx0" brushRef="#br0" timeOffset="351969.5999">30603 14905 0</inkml:trace>
  <inkml:trace contextRef="#ctx0" brushRef="#br0" timeOffset="353183.3529">30409 14905 0,'0'17'78,"0"1"-62,18 0-16,0-1 31,-18 1 1,17 0-17,1-18 1,-18 17 15,18 1-15,-1-18 31,1 18-1,-18-1-46,18 1 47</inkml:trace>
  <inkml:trace contextRef="#ctx0" brushRef="#br0" timeOffset="354535.7369">30992 14534 0,'17'0'16,"36"0"0,-18 0-1,1 0-15,-1 18 16,0 0-1,0-1 1,1 19 0,17-36-1,-53 17-15,17 1 16,1 0 0,-18 17 15,0-18-31,-71 54 31,18-18-15,1-18-1,34-17 1,0-18 0,1 17 46,17 1 1,0 0-48,35-18-15,0 17 16,-17 1-16,-1-18 15,19 18 1,-1-1 0,0-17-1,-17 36 1,-18-19 0,0 1-1,0 0 1,0 17-1,-18-35 1,-35 35 0,18-35-1,0 0 1,0 18 0,-1-1 15,19-17-16,-1 0 1</inkml:trace>
  <inkml:trace contextRef="#ctx0" brushRef="#br0" timeOffset="355336.5949">31679 14940 0,'18'0'47,"0"0"-16,-18 18 16,0-1 63,-18-17-95,0 0 32</inkml:trace>
  <inkml:trace contextRef="#ctx0" brushRef="#br0" timeOffset="356520.4303">31909 14781 0,'17'0'79,"-17"-35"-64,0 17 1,0-34-16,0 34 15,0 0-15,-17-17 16,17 17 0,17 1 109,36 17-110,35 0-15,-52 0 16,17 0-16,17 0 16,-34-18-1,-1 18 1,0 0-1,0 0 1,-17 0-16,0 0 31,-1 0-15,-17 18 62,0 52-78,0-52 16,-17 17-16,-19 18 15,-17 0 1,36-35 0,-18 35-1,17-36 1,0 1-16,-17 35 15,35-36-15,-18-17 16,-17 36 0,35-1-1,-35 0 1,-18 18 0</inkml:trace>
  <inkml:trace contextRef="#ctx0" brushRef="#br0" timeOffset="356572.2888">32050 15134 0</inkml:trace>
  <inkml:trace contextRef="#ctx0" brushRef="#br0" timeOffset="357399.0772">32932 14605 0,'17'35'31,"-17"-17"-31,0 52 16,0 19-16,0-19 15,0 1 1,0-18 15,0-18-15,0-17 0,0 17-1,0-17 1,0-1-1</inkml:trace>
  <inkml:trace contextRef="#ctx0" brushRef="#br0" timeOffset="357455.9265">32949 15134 0</inkml:trace>
  <inkml:trace contextRef="#ctx0" brushRef="#br0" timeOffset="358592.8861">32773 14693 0,'0'18'78,"0"-1"-78,0 1 16,0 0-16,-18-1 15,18 1 17,-17 17-17,-1-35 1,0 18 15,18 0-31,0-1 47,-17 1-31,-1-1-1,18 1 79,18-18-78,-1 0-16,1 0 15,17 0-15,-17 0 16,0 0-1,-1-18-15,19 18 16,-19 0 0,19 0-16,-19 0 31,1 0 16,-1 0-47,36 0 15,-17 0 1,-19 0 15</inkml:trace>
  <inkml:trace contextRef="#ctx0" brushRef="#br0" timeOffset="359288.0275">33196 14587 0,'0'18'15,"0"35"1,0-35-16,18 87 31,-18-34-15,0-18 0,0 35-1,0-35 1,0-35-1,0 35 1,0-36 0,0 1-1,0-1 1,18-17 0</inkml:trace>
  <inkml:trace contextRef="#ctx0" brushRef="#br0" timeOffset="360999.4496">30092 14146 0,'53'18'94,"0"-18"-78,17 18-16,89-1 15,-35-17-15,-36 0 16,35 18 0,71 17-1,-17-35 1,-54 0-16,1 35 15,-72-35-15,1 18 16,71-18 0,35 0-1,-71 0 1,18 0 0,-36 0-1,18 0 1,1 35-1,-19-35 1,18 0 0,-35 0 15,-17 0-31,-1 0 16,-18 0-1,19 0-15,-1 0 31,-17 0 16,-1 0-31,1 0-16,0 0 31,-1 0 0</inkml:trace>
  <inkml:trace contextRef="#ctx0" brushRef="#br0" timeOffset="361040.3405">32667 14340 0</inkml:trace>
  <inkml:trace contextRef="#ctx0" brushRef="#br0" timeOffset="374631.9881">25523 16598 0,'-17'-17'16,"-1"17"30,1 0-30,17 17 0,-18 1-1,0-18 1,-17 35 0,0-17-1,35-1 1,0 1-1,0 0 1,0-1 15,0 1-31,0 0 32,0-1-17,0 1 16,17-18 1,1 0-17,35 0 1,-35 0 0,-1 0-16,18 0 15,-17 0-15,0 0 16,-1 0-1,1 0 1,0 0 0,17 0-1,-17 0 1,-1 0 0,1-35-1,-1 35 1,1 0-1,-18-18 17,0 0-1,0 1-31,0-1 47,0 0-32,0 1 1,0-1 0,-35 0-16,35 1 47,0-1-1,-18 1 1,-17 17-31,17 0 15,1 0-31,-19 0 16,19 0-1,-36 0 1,35 0 0,1 0 15</inkml:trace>
  <inkml:trace contextRef="#ctx0" brushRef="#br0" timeOffset="375255.3178">25876 16669 0,'36'0'63,"-19"0"-1,1 0-62</inkml:trace>
  <inkml:trace contextRef="#ctx0" brushRef="#br0" timeOffset="376527.9207">26652 16334 0,'-17'0'31,"-1"0"-31,-17 0 16,-36 0-1,54 0-15,-54 0 16,0 0 0,36 0-1,18 0 1,-1 0-1,-17 17 17,17 1-17,0-18 1,-17 18 15,17 34 0,18-34-31,-17 0 16,-1-1 0,18 1-1,0 17 1,-17-17 0,69-18 93,-16 0-109,17 0 16,-18 0-16,-17 0 15,17 0 1,-18 0-1,19 18 1,-1 17 0,-17-35-1,-1 17 1,-17 19 0,0-19-1,0 1 1,0 17-1,0-17 1,0 0 15,-53 17-15,36-35 0,-19 17-1,1 1 1,0-18-1,17 18 1</inkml:trace>
  <inkml:trace contextRef="#ctx0" brushRef="#br0" timeOffset="376591.7457">26264 16863 0</inkml:trace>
  <inkml:trace contextRef="#ctx0" brushRef="#br0" timeOffset="378463.7366">26741 15981 0,'0'17'47,"17"19"-32,36 17 1,-18-18-16,18 0 15,-35 18-15,17-18 16,18 54 0,0-1 15,-35-18-15,-18-34-16,35 34 15,-17-52-15,-18-1 16,0 72-1,0-36 1,0-18 0,-36 35-1,-17-34 1,36-1 0,-19-17-1,36-1 1</inkml:trace>
  <inkml:trace contextRef="#ctx0" brushRef="#br0" timeOffset="378967.3892">27834 16845 0,'35'0'16,"-17"0"0,0 0-16,17 0 15,18-18 1,0 18-16,-18 0 15,18-17-15,0-1 16,17 18 0,-17 0 15</inkml:trace>
  <inkml:trace contextRef="#ctx0" brushRef="#br0" timeOffset="379023.2416">28310 16792 0</inkml:trace>
  <inkml:trace contextRef="#ctx0" brushRef="#br0" timeOffset="379711.3993">27905 16669 0,'35'-18'62,"0"18"-46,36-18-16,-36 18 16,36 0-1,-54 0-15,19 0 16,-19-17 0,18 17-1</inkml:trace>
  <inkml:trace contextRef="#ctx0" brushRef="#br0" timeOffset="384967.3413">29545 16245 0,'-35'18'62,"0"0"-46,-36 35-16,18-18 15,0-17-15,36-1 16,-19 1-16,-52 17 31,70 0-15,-34 1-1,-1 17 1,17-1 0,19-16-1,-1-1 1,18 36 0,0-36-1,0 0 1,0-17-1,-18 52 1,-17-52 0,35 0 15,18-18-31,-1 0 16,1 0-1,17 17 1,-17-17-1,0 0-15,-18 18 16,35-18 0,0 0-1,0 0 1,1-18 0,-19 18-1,36-35 1,-35 17-1,17-17 1,-35 17 0,0 1-1,0-1-15,0 0 32,0 1-17,0-1 1,0-17-1,0 17 1,0 1 0,0-1-1,0-17 1,-17 35 0,17-18-1,-36 18 1,19 0-1,-19 0 1,19 0 31,-1 0-31</inkml:trace>
  <inkml:trace contextRef="#ctx0" brushRef="#br0" timeOffset="386095.3245">29792 16739 0,'-35'18'63,"0"0"-47,17-18-16,0 17 15,1 1 1,-1-18-16,18 17 15,-18 1-15,1-18 16,17 18 15,0-1-31,0 1 32,0 0-17,0-1 32,0 1-31,17-18-1,1 0 17,0 0-17,17 0 16,-17 0-15,17 0 0,-18 0-1,1 0 1,0 0 46,-18-18-15,0 1-31,0-1 15,0 0-15,0 1-1,-18 17 1,0-18 0,1 0 46</inkml:trace>
  <inkml:trace contextRef="#ctx0" brushRef="#br0" timeOffset="386151.1752">29757 16827 0</inkml:trace>
  <inkml:trace contextRef="#ctx0" brushRef="#br0" timeOffset="387191.3945">30092 16051 0,'-35'18'109,"35"0"-93,0-1 31,0 1-16,0 0-15,0-1 15,0 1-15,0-1 15,17-17 31,1 0-62,0 0 32,-1 0-17,-17-17 95,0-1-95,0 1 1,-17-1-16</inkml:trace>
  <inkml:trace contextRef="#ctx0" brushRef="#br0" timeOffset="387254.2257">30110 16104 0</inkml:trace>
  <inkml:trace contextRef="#ctx0" brushRef="#br0" timeOffset="387275.172">30110 16104 0,'-18'-17'31</inkml:trace>
  <inkml:trace contextRef="#ctx0" brushRef="#br0" timeOffset="387367.9218">30092 16087 0,'18'17'47</inkml:trace>
  <inkml:trace contextRef="#ctx0" brushRef="#br0" timeOffset="387425.7662">30092 16087 0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7T04:13:01.5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19526 7003 0,'0'-36'31,"-17"19"-15,17-1-16,-36-17 15,19 0-15,-19-18 16,-17-36 0,-105-16-1,-36 34 1,-36 0-1,89 19 1,-35 34 15,35-17-15,35-1 0,0 19-16,-70-36 15,88 35-15,17 18 16,-141-17-1,89 17 1,-89 0 0,36 0-1,-36-18 1,53 18 0,1 0-1,52 0 1,-53 0-1,18-18 1,106 18 0,-106 0-1,70 0-15,-17 0 16,-71 0 0,53 0-1,0 0 1,-35 0-1,0 0 1,35 0 0,-52 0-1,-1 0 1,88 18 0,-52 0-1,70-1-15,-88-17 16,70 18-1,36-18-15,-89 35 16,-17-17 15,36-1-15,-37 36 0,-34 35-1,35-17 1,17 0-1,-52 34 1,70-34 0,-17 17-1,87-53-15,-34 54 16,35-36 0,-18-1-16,0 37 15,18-19 1,-18 54-1,-18 52 1,71-52 15,-18-1-15,1-17 0,17 17-1,0-17 1,35 35-1,-17-88-15,-1 53 16,36 0-16,-17-36 16,34 36-1,-35-35 1,18-1 0,0-17-1,-18 0 1,18-35-1,-17-1 1,-1 19 15,53-1-15,-35-17 0,-35-1-16,88 19 15,-89-19-15,36-17 16,35 18-1,-17-18 1,-18 17 0,17 1-1,1-18 1,-18 18 0,0-1-1,17 1 1,-34-18-1,34 18 1,-17-18 0,0 17-1,0-17 1,-18 0-16,0 0 16,18 0-1,0 0 1,0 0-1,-18 0 1,18 0 0,36 18-1,-19-18 1,18 18 0,36-18-1,-36 17 1,-18-17-16,19 0 15,-54 0 1,18 0-16,17 0 31,-17 0-15,0 0 0,18 0-1,-1 0 1,1 0-1,-1 0 1,36 0 0,-17 0-1,34 0 1,-70 0-16,141 18 16,-141-18-1,35 0-15,124 0 16,-36 0-1,-17 0 1,0 0 0,-54 0 15,19 0-15,-36 0-1,53 0 1,-17 0-1,17 0 1,-35 0-16,-1 0 16,-34 0-16,17 0 15,89 0 1,-36 0 0,35 0-1,36 0 1,-106-53-1,35 0 1,-35 35 0,-36-17 15,36 0-15,17-53-1,-123 70-15,89-35 16,-36 0-16,-1 36 15,-16-36 1,34 0 0,1-53-1,-1 18 1,-34-18 0,34 0-1,-17-17 1,-35 34-1,17-34 1,-35 52 0,0 18-1,18-17 1,-1 17-16,-17 0 16,0-53-1,0 18 1,0-18-1,-53-17 1,36 34 0,-36 54-1,53 18 1,-35-54 0,-18-17-1,17 35 1,-17-18-1,53 54 1,-17-1 0,-1-17 15,1 35-15,-1-18-1,0 1 1,-17-1-1,17 0 1,-17 18 15,0 0 63,17 0-94,1 0 16,-1 0-1,0 0 1,1 0-16,-1 0 16,0 0-1,-17 0 48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7T04:14:08.3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23954 6368 0,'17'-18'94,"1"18"-94,17-18 16,18 18-16,0 0 15,-35 0 1,52 0 0,36 0-1,-88 0 1,-1 0 15,1 0-31,-18 18 16,18 53-1,-1-36 1,-17 35 0,18-17-1,-18-35 1,17 35-1,-17 17 17,18-17-17,-18 18 1,0-36 0,0 0-1,0 1 1,0-1-1,0 0 1,0-17 0,71-18 77,-36-35-93,-17-1 16,70-69 0,-18 52-1,36 0 1,-18-36 0,-52 37-1,-1-54 1,-35 70-16,18-52 15,-18 35-15</inkml:trace>
  <inkml:trace contextRef="#ctx0" brushRef="#br0" timeOffset="35.9038">25030 6191 0,'0'0'0,"0"-53"15</inkml:trace>
  <inkml:trace contextRef="#ctx0" brushRef="#br0" timeOffset="479.7153">25030 6121 0,'0'-36'0,"0"19"16,0-1-1,-18 18 48,0 0-48,1 18 1,-1-1 0,0 54-1,1-18 1,-1 0-1,18 17 1,0-17 0,0-35-1,0 35 1,0-36 15,18-17-15,-1 0-1,19 0 1,-1 0-16,0 0 16,0 18-1,-35 0 63</inkml:trace>
  <inkml:trace contextRef="#ctx0" brushRef="#br0" timeOffset="1238.6834">25224 6897 0,'17'0'15,"1"0"-15,0 0 16,87 0 0,-16 0-1,16 0 1,1 0-1,-35 0 1,-54 0 15</inkml:trace>
  <inkml:trace contextRef="#ctx0" brushRef="#br0" timeOffset="2254.9651">25259 6756 0,'18'0'31,"-1"0"-31,36 0 16,0 0-16,0 0 15,88 0 1,-88 0 0,0 0-1,-18 0 1,0 0-1,-17 0 1,17 0 15</inkml:trace>
  <inkml:trace contextRef="#ctx0" brushRef="#br0" timeOffset="3623.3057">26264 6279 0,'36'-17'15,"-19"-1"1,1 18 31,-1 0-32,54 0 1,-18 35 0,35 36-1,-35-18 1,-53 70-1,18-70 1,-18 53 0,17-53-1,-17 0 1,0 0-16,0 0 16,0 0-1,-17-18-15,-1 0 16,0-17-1,1 0 1,52-36 78,0 0-79,36-35-15,-36 18 16,36-18 0,-36 0-16,-17 0 15,35-17 1,17-18 0,-17-18-1,0 18 1,-53 35-1,18-36 1,-18 37 0,0 16 15,0 1-15,0 17-1,-18 18 126,18 18-141,-18 0 15,18 17 1,0-17-16,0-1 16,0 18-1,0-17 1,0 17 0,36-35-1,-1 18 1,-17-18-1,34 18 1,-34-18 0,0 0-1</inkml:trace>
  <inkml:trace contextRef="#ctx0" brushRef="#br0" timeOffset="4663.5244">27287 6862 0,'18'-18'32,"-18"36"-17,18-18-15,-18 52 16,0-34-16,17 35 15,-17 18 1,18-1 0,-18-35-1,0 1 1,0-19 15</inkml:trace>
  <inkml:trace contextRef="#ctx0" brushRef="#br0" timeOffset="5079.4113">27728 6950 0,'0'0'0,"18"0"0,35-18 15,-35 18 1,52 0 0,1 0-1,-18 0 1,-36 0-1,18 0 1,-17 0 0</inkml:trace>
  <inkml:trace contextRef="#ctx0" brushRef="#br0" timeOffset="5622.9569">27922 6738 0,'0'35'47,"0"1"-47,0 17 16,0-1-1,0 19 1,-17 0-1,17-54 1,0 1 0</inkml:trace>
  <inkml:trace contextRef="#ctx0" brushRef="#br0" timeOffset="6711.0466">28240 6509 0,'35'-36'16,"-17"36"-16,-1 0 16,1 0-16,0 0 15,-1 0 1,72 18-1,-19 17 1,-17 1 0,0 34-1,-35-52-15,-1 52 16,-17-17-16,0 0 16,18 35-1,-18 36 1,0-106-1,0 34 1,0-16 0,0-19-1,35-17 79,36-88-78,-18 18-16,17-1 15,-17 18-15,-18 18 16,71-89 0,-53-17-1,0 18 1,-35-1-1,-18 19 1,0 16 0,-36 54-1,1 17 1,17 18 46,-17 0-62,35 18 16,-17 70 0,-1-17-1,18-18 1,0 17 0,0 1-1,35-54 1,0 19-1,18-36 1,-17 0 0,-19 0-1</inkml:trace>
  <inkml:trace contextRef="#ctx0" brushRef="#br0" timeOffset="6749.9434">29245 6509 0,'0'17'31</inkml:trace>
  <inkml:trace contextRef="#ctx0" brushRef="#br0" timeOffset="8159.1739">29087 7073 0,'0'-17'16,"17"-1"-1,1 0-15,17 1 32,-17 17-17,17 0 1,0 0-1,-17 0-15,0 0 16,17 0 0,18 17-1,-36 19 1,1-19 15,-18 1-15,0 17-1,0 0 1,0-17 0,-35 35-1,17-18 1,-17 0 0,17 1-1,-35-1 1,-70 18-1,105-35 1,1-18 0,17 17 15,52-17 47,-34 0-78,0 0 16,-1 0-16,1 0 15,17 0 1,18 0 0,-35 0-1</inkml:trace>
  <inkml:trace contextRef="#ctx0" brushRef="#br0" timeOffset="9479.6481">24007 8202 0,'17'-18'31,"18"18"-15,-35-17-16,53-18 15,0 17 1,-35 18-16,35 0 31,-18-18-15,0 18-1,-17 0 1,17 0 0,1 18-1,-1 70 1,-35 36 0,0-89-16,0 53 15,0-53 1,0 18-16,0 0 15,-18-18 1,1 1 0,17-19-1,35-17 110,18-53-125,-36 18 16,36 0-16,18-18 16,88-106-1,-71 71 1,-35-18-1,-36 36 1,-17 17 0,0 35-1,0 0 1,-17-17 15,-1 35-15</inkml:trace>
  <inkml:trace contextRef="#ctx0" brushRef="#br0" timeOffset="9794.7991">24906 7955 0,'-35'0'16,"17"0"0,1 18-1,-1 35 1,-17-18 0,35 0-1,0 1 1,0-19-1,0 1 1,0 17 0,17-35-1,1 0 17,0 0 46,-1 35-78,1 1 15</inkml:trace>
  <inkml:trace contextRef="#ctx0" brushRef="#br0" timeOffset="10464.01">25100 8661 0,'0'0'0,"53"-18"16,-53 0-1,35 18-15,1 0 16,34 0-16,-52 0 16,52 0-1,1 0 1,-36 0-1,-17 0 1</inkml:trace>
  <inkml:trace contextRef="#ctx0" brushRef="#br0" timeOffset="11151.1716">25153 8449 0,'-18'-18'16,"18"1"15,18 17-31,17 0 16,18 0 15,0 0-16,-18 0 1,1 0 0,-1 0-1,-17 0 17</inkml:trace>
  <inkml:trace contextRef="#ctx0" brushRef="#br0" timeOffset="11191.0639">25418 8414 0,'17'0'32</inkml:trace>
  <inkml:trace contextRef="#ctx0" brushRef="#br0" timeOffset="12695.0412">25912 8149 0,'17'-17'16,"1"-1"-1,-1 0-15,1 1 16,0 17 0,-18-18-16,53 18 15,-36 0 1,1 0-16,0 0 16,34 0-1,-16 0 16,-1 0-15,-17 0 0,17 0-1,-17 18 1,-1 17 0,-17 18-1,0-18 1,0 53-1,0-52 1,0-19 0,-17 36-1,-1-35 1,-35 52 0,18-52 15,17 17-16,-17-17 1,35-1 0,-18 1-1,1-18 1,17 18 0,52-18 155,-16 0-155,-1 0-16,18 0 16,-35 0-16,-1 0 15,54 0 1,-36 0 0,-17 0-1,-1 0 1</inkml:trace>
  <inkml:trace contextRef="#ctx0" brushRef="#br0" timeOffset="13102.9507">26882 8467 0,'17'0'16,"36"0"0,-35 0-16,70 0 15,0 0 16,-35 0-15,-18 0 0,-17 0-1,35 0 1</inkml:trace>
  <inkml:trace contextRef="#ctx0" brushRef="#br0" timeOffset="13135.8636">27305 8467 0</inkml:trace>
  <inkml:trace contextRef="#ctx0" brushRef="#br0" timeOffset="13816.0443">27217 8326 0,'-35'0'47,"35"17"-16,0 18-15,0-17-1,0 0-15,0-1 16,0 19 0,-18-1-1,18 18 1,0-36-1,-18 1 1,18 17 0,0-17-1</inkml:trace>
  <inkml:trace contextRef="#ctx0" brushRef="#br0" timeOffset="14951.0104">27517 8114 0,'17'18'47,"1"17"-47,0-18 15,-18 36 1,0 0-16,52 0 15,-34 53 1,0-35 0,-1 17-1,-17-35 1,0-18 0,0-17-1,0-1 16,0 1 16</inkml:trace>
  <inkml:trace contextRef="#ctx0" brushRef="#br0" timeOffset="16695.3438">27975 8572 0,'18'0'203,"0"0"16,-1-17 125,-17-1-141,-17 18 94,-1 18-266</inkml:trace>
  <inkml:trace contextRef="#ctx0" brushRef="#br0" timeOffset="18263.1499">28769 8149 0,'-18'0'78,"1"18"-63,-1-18 1,-17 17 0,-18-17-1,35 0 1,1 0-16,-19 0 16,-17 18-1,36-18 63,-1 0-78,1 0 47,-1 18-16,0-1 32,18 1-47,-17 0-1,-1 17 1,18-17-1,-18 17-15,1 18 32,17-18-17,-18-17 1,36-18 140,17 0-156,0 0 16,-17 0-16,17 17 15,0 1-15,-17-18 16,17 18 15,1-1-15,-19 1 0,1-1-1,0 1 1,-18 0-1,0-1 1,0 36 0,-36-35-1,-17 35 1,0-35 0,53-1-1,-17-17 1,-1 0-1</inkml:trace>
  <inkml:trace contextRef="#ctx0" brushRef="#br0" timeOffset="18327.9769">28469 8784 0</inkml:trace>
  <inkml:trace contextRef="#ctx0" brushRef="#br0" timeOffset="18759.8268">29034 8590 0,'0'0'0,"17"0"15,54 0 1,-36 0-1,0 0 1,18 0 0,-17 0-1,16 0 1,19 0 0,-36 0-1,1 0 1</inkml:trace>
  <inkml:trace contextRef="#ctx0" brushRef="#br0" timeOffset="18798.718">29475 8590 0</inkml:trace>
  <inkml:trace contextRef="#ctx0" brushRef="#br0" timeOffset="19655.4252">28998 8467 0,'-17'0'31,"17"-18"-15,17 18-1,1 0-15,0-18 16,17 18 0,18 0-1,0 0 1,0 0 0,0 0-1,-18 0 1,0 0-1,-17 0 1,-1 0 0,1 0 15,17 0 0</inkml:trace>
  <inkml:trace contextRef="#ctx0" brushRef="#br0" timeOffset="20950.9596">29633 8043 0,'18'0'31,"35"0"-15,0 0-16,0 18 15,17 0 1,1 17 0,-36-17-1,-17-1 1,-1-17-1,-17 35 1,0 1 0,0-19-16,-17 36 15,-19-17 1,19-1-16,-54 18 16,1 0-1,52-36 16,36-17 79,17 0-95,0 18-15,-17-18 16,17 0-16,-17 18 16,17 17-1,-17-35 1,-1 0 0,1 17-1,-18 1 1,18-18 15,-18 18-15,0 17-16,0-17 31,-36 17-15,-34 36-1,52-54 1,-17 1-1,17-1 1,-35-17 0,18 18-1,17-18 1</inkml:trace>
  <inkml:trace contextRef="#ctx0" brushRef="#br0" timeOffset="21935.3279">30321 8608 0,'18'0'219,"-36"0"-157</inkml:trace>
  <inkml:trace contextRef="#ctx0" brushRef="#br0" timeOffset="23791.3646">31115 8132 0,'-35'0'47,"-1"17"-47,1 1 15,-18-1-15,18-17 16,17 0 0,1 18-1,-19-18 1,19 0-1,-1 0 1,0 0 0,-17 18-1,18-18 17,-19 17-17,36 1 79,0 0-63,0-1-31,0 19 16,0-1-16,0-18 15,0 1-15,0 17 16,0-17 62,0 0-15,36-18-48,16 0 1,-16 0 0,-19 0-16,36 0 15,-17 0 1,-19 0-1,36 17 1,-35 19 15,-18-19-15,17 1 0,-17 17-1,0-17 1,0 17-1,-17-35 1,-36 53 0,18-35-1,-18-1 1,35 1 0,0 0-1</inkml:trace>
  <inkml:trace contextRef="#ctx0" brushRef="#br0" timeOffset="25199.5974">31415 8396 0,'17'-18'47,"-17"36"-32,0 35-15,0 0 16,0-18 0,0 0-1,0-17 1,0 0 15,18-1 63,-18-52-78,18-18-1,-18 18-15,35 17 16,-17 1-16,-1-19 15,1 19 1,0-1 0,17 18 15,-17 0 16,-1 0-32,1 0 1,-1 0 0,19 18-1,-19 17 1,1 0 0,-18 18-1,0-35 1,18-18 78,-1 0-79,-17-18-15,36-17 16,-19 35-16,-17-18 15,53-17 1,-35 0 0,-1 35-1,19 0 63,-1 0-78,0 53 16,-35-18 0,0 0-1,0-17-15</inkml:trace>
  <inkml:trace contextRef="#ctx0" brushRef="#br0" timeOffset="25999.457">32367 8537 0,'0'35'62,"-17"1"-62,-36 17 16,0 0-16,35-53 16,18 35-16,-123 71 15,-1-18 1,71-53 15,-17 18-15,52-53-1,-17 35-15,0-17 16,-1 17-16,1 1 16,17-19-1,1-17 1</inkml:trace>
  <inkml:trace contextRef="#ctx0" brushRef="#br0" timeOffset="27039.6826">32332 9190 0,'-18'17'78,"1"-17"-78,-18 18 16,-18 0-16,35-18 15,0 0 1,-17 17 0,0 1-1,-18 0 1,53-1 78,0 1-79,0 0 1,0-1-1,17 1-15,1-18 63,0 0-63,-1 18 16,1-18-16,0 0 15,35 0 1,0 17-1,-1 1 1,-34-18 0,0 0-1,-18 17 32,0 1-31,0 17 15,-36-17-15,-16 17-1,16-17 1,-52 17 0,53-35-1,17 0 1,0 18-1</inkml:trace>
  <inkml:trace contextRef="#ctx0" brushRef="#br0" timeOffset="27073.5894">32067 9631 0</inkml:trace>
  <inkml:trace contextRef="#ctx0" brushRef="#br0" timeOffset="28687.2687">30392 8678 0,'-18'-17'641</inkml:trace>
  <inkml:trace contextRef="#ctx0" brushRef="#br0" timeOffset="32511.0402">13035 14199 0,'0'-17'47,"-35"-1"-47,-106-35 16,17 35-16,-34-17 15,-160-18 1,-17-17-1,141 52 1,53 18 0,-18 0-1,53 0 1,53 0-16,-53 35 16,71 1-1,17-36-15,-52 53 31,35-53-15,-1 35 0,1-18-1,-18 1 1,-17 35 0,-1 0-1,-17 17 1,17-17-1,-35 0 1,71-17-16,-71 34 16,53-35-1,18 18-15,-18-35 16,0 17 0,36-17-1,-36 35 16,0 0-15,35-36 0,-17 19-1,17-1 1,-35 18 0,36 0-1,-54 35 1,71-70-1,0 17 1,-17 35 0,-1-34-1,18-19 17,0 1-17,0 0-15,-18-1 31,18 1-15,0 0 31,0-1-31,0 1-1,0 17 1,53 18-1,-18-18 1,-17-17 0,0 0-1,52 17 1,-52-35 0,35 53-1,35-36 1,-17 1 15,-54 0-31,36 17 16,-18-17-16,36-18 15,-36 17 1,89 1 0,70 17-1,-71-17 1,1 17-1,-18-35 1,-18 18 0,-35-18-1,35 17 1,0-17 0,-53 0-16,71 0 15,-71 0 1,1 0-1,-1 0 1,36 0 0,17 18-1,0-18 1,0 0 0,18 0-1,-18 0 1,-17 0-1,52 0 1,-35 0 0,-35 0-16,18 0 15,-36 0 1,0 0-16,54-18 16,-1 1-1,18-19 1,17 19 15,1-18-15,-54-1-1,1 19 1,-1-19 0,-17 1-1,-18 0 1,-17 17-16,35-17 15,-53 17 1,0 1-16,35-72 16,-35 36-1,0 36 1,0-89 0,0 71-1,18-53 1,-18 35 15,0 0-15,0 17-1,0-17 1,-53-52 0,35 69-1,-52-34 1,52 52-1,18-17 1,-17 0 0,-1 17-1,18 0 1,0 1 0,0-1 15,-18-17-31,1 35 31,-1-53-15,-17 35-1,-1-35 1,19 36 0,-1-1-1,1-17 1,-1 17-1,0 18 1,18-18 0,-17 1-1,-1 17 1,18-18 0,-35 1-1,17-1 1,18 0 15,-18 1-15,1 17 77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7T04:15:38.6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19332 10425 0,'0'0'0,"-53"-18"0,18 18 16,-88-18-1,-1 18 1,-17 0-1,-35 0 1,-1 0 0,-34 0-1,52 0 1,0 36 0,36-19-1,52-17 1,-52 35-1,-1-17 17,71-18-32,-53 35 15,71-17-15,-18-18 16,-70 35 0,-36 1-1,88-19 1,-52 36-1,35 0 1,17 0 0,1-35-1,17 35 1,0-1 0,17 19-1,-52 52 1,71-34-1,-1 34 17,0-70-17,18 53 1,0-18 0,0 36-1,18-54 1,35 36-1,0-35 1,17 17 0,1 18-1,-36-89-15,53 36 16,-35-18 0,-17-17-16,105 53 15,-35-1 1,-1 1-1,36-1 1,1-17 15,16-18-15,72 1 0,-89-1-1,0-35 1,106 0-1,-88 0 1,-54 0-16,54 0 16,-53 0-16,0 0 15,70-35 1,-88 35 0,36-36-1,70 1 1,-35-18-1,-1 0 17,-17-17-17,-35 17 1,0-18 0,18-35-1,-89 54-15,53-72 16,-70 54-16,35 17 15,-18-71 1,-17 1 0,-18-36-1,0 35 1,0 19 0,-18-19-1,-17 36 1,-18 17-1,0-17 1,35 35 15,-17 36-31,-18-36 16,35 53-16,1-18 16,-54-52-1,18 17 1,0 35-1,-17-17 1,-18 17 0,-1 0-1,1 18 1,0-35 0,-18 35-1,18-18 1,53 18-16,-54 0 15,54 0 1,0 0-16,-18 0 31,18 0-15,17 0 15,0 0 47</inkml:trace>
  <inkml:trace contextRef="#ctx0" brushRef="#br0" timeOffset="31.9166">19173 10477 0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7T04:16:29.16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19703 2752 0,'0'17'140,"-18"1"-140,18 17 16,0 18-16,0-18 15,0-17 1,0 17 0,0 18-1,0-17 1,0 34 0,0-35-1,0 1 1,0-1-1,0-17 1,18-1 0,-1 1-1,1-18 17,0 0-17,-1 0 1,1 0-16,-1 0 15,19 0 17,-19 0-17,1 0 1,17 0 0,1-18-16,-1 1 15,-35-1-15,17 18 16,36-18-1,0-52 1,-17 52 0,-19-35-1,19 0 1,-1 0 0,18-35-1,-53 53 1,0 17 15,17-17-15,-17 17-16,0-17 15,18 35-15,-18 53 125,0-18-125,0 36 16,-18-18-16,18-18 16,0 0-16,0 1 15,0 16-15,0 37 16,0-36-1,0-18-15,-17 35 32,17 1-17,0-1 1,0-52 0,-18 35-1,0-18 1,-17 18-1,18-17 1,-19-1 0,1 0-1,17 0 1,-17-17 0,0 0-1,-1-1 16,19-17-15,-1 0 0,1 0 31,-1 0-32,0 0 1,1 0-1,-1 0 1,-17 0 0</inkml:trace>
  <inkml:trace contextRef="#ctx0" brushRef="#br0" timeOffset="806.8424">20937 3598 0,'0'-17'31,"18"-1"-16,17 18-15,1-18 16,16 18 0,54 0-1,-18 0 1,18 0 0,35 0-1,-70 0 1,17 0-1,-17-17 1,-36 17 0,18-18-1</inkml:trace>
  <inkml:trace contextRef="#ctx0" brushRef="#br0" timeOffset="1542.8725">21008 3281 0,'53'0'46,"17"0"-46,-17 0 16,0 0-16,18 0 16,-18 0-1,70 0 1,-88 0-16,36 0 16,-53 0-16,-1 0 15,1 0 32,0 0-31</inkml:trace>
  <inkml:trace contextRef="#ctx0" brushRef="#br0" timeOffset="1583.7733">21661 3281 0</inkml:trace>
  <inkml:trace contextRef="#ctx0" brushRef="#br0" timeOffset="3470.7166">23654 2540 0,'0'-18'16,"0"-17"-1,0 17-15,-53 1 16,0-18-16,18 17 16,-18 0-1,0 1 1,-53-1-1,53 18 1,0 0 0,-17 0-1,17 0 1,-36 0 0,19 35-1,35-17 1,-36 17-1,36 18 1,17-35 15,-35 35-15,0 17 0,53-17-1,-35 35 1,17 18-1,18-18 1,0-52 0,0 34-1,0 18 1,0-52 0,0-1-1,53 18 1,0 0-1,18 0 1,-54-36 0,36 1-1,-17-18-15,17 18 16,35-1 0,18-17-1,-18 0 1,18 0-1,-18 0 1,0 0 0,0 0-1,0-35 1,-52 17 0,-19-17-1,-17 17-15,18-17 16,-18 17-1,0 1 1,0-1-16,0 1 31,-53-36-15,18 53 0,-36-18-1,1-17 1,34 35-1,-17 0 1,18 0 0,18 0-1,17-18 126,17 0-94,1 18-32,17 0-15,-17 0 16,17 0-16,-17 0 16,52 0-1,-35 0 1,-17 0 0,0 0-1,17 0 1,0 0 15,-17-17 32</inkml:trace>
  <inkml:trace contextRef="#ctx0" brushRef="#br0" timeOffset="4246.6408">24553 2910 0,'18'0'47,"-18"18"-47,-18 35 16,-17 0-16,-36 35 15,1 18 1,17-18-1,35-88 1,-35 35 15,53 1-15,-17-36 0</inkml:trace>
  <inkml:trace contextRef="#ctx0" brushRef="#br0" timeOffset="4824.0984">24236 3016 0,'17'0'16,"1"0"0,17 0-16,1 18 15,-36 0-15,17 17 16,54 35-1,-36 1 1,0-1 0,-17-70-1,17 53 1,1-35-16,-19 0 31,-17-1-15,18-17-1,0 0 1</inkml:trace>
  <inkml:trace contextRef="#ctx0" brushRef="#br0" timeOffset="6806.7933">24941 3334 0,'36'0'63,"-36"-18"-63,0 0 16,17-17-16,-17 0 15,18 0-15,-18-1 16,18-52-1,-18 0 1,17 35 0,-17-18 15,0 36-31,0 18 16,0-19-16,0 19 31,0-1-31,0 0 359,0-17-359,0 17 16,18 1-1,-18-1-15,0 1 16,0-1-16,0 0 16,0-17 15,17 17-15,-17-17-1,0 17 1,0 1-1,18-1 1,-18 1 15,18-1 47,-1 18-31,1 18-47,0-1 16,-1 18-16,-17-17 16,53 17-1,0 36 1,-35-18-16,70 17 15,-53-34-15,1-1 16,-19-17 0,1-18-1,-18 17 17,17 1-17,1-53 79,-18 17-78,0-53-16,0 18 15,35 18-15,-35-18 16,18-35-1,-18 53 1,18-36 0,-18 54-1,17-19 1,1 19 0</inkml:trace>
  <inkml:trace contextRef="#ctx0" brushRef="#br0" timeOffset="7166.8317">25647 2311 0,'18'17'62,"17"36"-46,-35 18 0,53 70-1,-53-35 1,106 70-1,-89-88 1,1-35 0,0 18-1,-18-36 1,0 0 0,0 1-1,17-19 1,1 1 15,-1 0-15</inkml:trace>
  <inkml:trace contextRef="#ctx0" brushRef="#br0" timeOffset="7791.1605">26705 2769 0,'0'18'47,"0"0"-47,-17 34 15,-1-34-15,-35 53 16,18-18-1,-18 0 1,18 17 0,-1-52-1,19 35 17,-1-53-32,0 17 15,18 1-15,-17-18 16,-1 35-1,18-17 1</inkml:trace>
  <inkml:trace contextRef="#ctx0" brushRef="#br0" timeOffset="8366.6214">26388 2875 0,'53'53'31,"-18"-18"-31,-17 1 16,-18 17-16,53 35 15,-36-53 1,18 53 15,-17-70-15,-18-1-1,18 1 1,-18 0 0</inkml:trace>
  <inkml:trace contextRef="#ctx0" brushRef="#br0" timeOffset="10319.3997">27764 2364 0,'0'-18'31,"0"-17"0,-18 17-31,-17-17 32,-18 17-17,35 0 1,-17 18-1,17 0 1,1 0 0,-1 0-1,0 0-15,1 0 16,-19 0 0,19 0 15,-19 0-16,19 0 17,-18 18-17,17 0 1,-17 17 0,17 18-1,18-18 1,-18 18-1,1-18 1,17 1 0,0-1-1,0 18 1,0-35 15,0-1-15,0 1-16,0-1 15,0 1-15,0 17 16,17 1 0,36 17-1,-17-36 1,-1 18 0,18 1-1,17-19 1,-17 19-1,18-1 1,-1 0 0,-34-17-1,-19 0-15,1-1 16,0 1 0,-18-1-1,17 1 1,-17 17-1,18 1 1,-1-1 0,-17-17-1,0-1 1,-17 18 0,-1-17-1,-17-18 1,17 0-1,1 0-15,-36 0 16,35 18 0,0-18-16,-35 0 15,18 0 1,0 0 0,17 0 15,-17 0-16,0 0 1,17-18 0,-17 0-1,35 1 1,-18 17 0,1-18-16,17 1 15</inkml:trace>
  <inkml:trace contextRef="#ctx0" brushRef="#br0" timeOffset="11783.4827">28152 3581 0,'0'17'47,"-36"1"-32,-17 0 1,18-1-16,-88-17 15,70 0-15,-71 18 16,-123 35 0,124-53-1,-124 0 1,123 0 0,1 0 15,17 0-16,18 0 1,-35 0 0,-19 0-1,-16 0 1,34 0 0,-17 0-1,18 0 1,-19 0-1,107 0-15,18 0 16,-89 0 0,18 0-16,17 0 15,-35 0 1,0 0 0,0 0 15,-35 0-16,18 0 1,-18 0 0,70 0-1,-17 17 1,-35-17 0,-19 36-1,107-36-15,-88 0 16,87 0-1,-34 0-15,-18 0 16,17 0 0,-17 0-1,0 0 1,-18 0 0,35 0-1,-17 0 16,35 0-15,0 0 0,0 0-1,36 0-15,-19 0 16,1 0-16,18 0 16,-19 0-1,-17 0 1,0 0-1,-17 0 1,35 0 0,17 0-1</inkml:trace>
  <inkml:trace contextRef="#ctx0" brushRef="#br0" timeOffset="13055.0816">25770 4180 0,'-17'0'16,"-1"0"0,0 0-16,-17 18 15,-35 35 1,52-18-1,-88 36 1,0-1 0,1 1-1,-54 17 1,53-17 0,35-36-16,-52 35 15,105-52 1,-17 17-1,0-35 1</inkml:trace>
  <inkml:trace contextRef="#ctx0" brushRef="#br0" timeOffset="13831.0081">25047 4251 0,'18'0'31,"17"0"-15,-35 18-1,35 35 1,1 17-1,-1 18 1,-17 0 0,17 1-1,-35-72 1,53 54 0,-36-54 15,1 19-16,0-19 17,-1 1-1</inkml:trace>
  <inkml:trace contextRef="#ctx0" brushRef="#br0" timeOffset="14879.2063">26000 3951 0,'17'0'0,"1"0"15,0 0-15,-1 0 16,1 0 0,0 0 15,-1 0-16,1 0-15,-1 18 16,1-1 0,-18 1-1,0 0 1,0-1-16,0 1 31,-35 17-31,-18-17 31,53-1-15,-18-17 0,1 18-1,-19 0 1,19-1 0,-1 1 124,53-18-124,-17 0-1,17 0-15,-17 0 16,0 0 0,-1 0-1,1 0 1,-1 0 0,1 0 15,0 0-16</inkml:trace>
  <inkml:trace contextRef="#ctx0" brushRef="#br0" timeOffset="16891.8202">19138 6491 0,'0'35'78,"0"-17"-78,0 17 16,0 1-16,0-1 15,0-18-15,0 19 16,0-19 0,0 1-1,0 0 17,18-18 30,-1 0-46,1 0-16,35 0 15,-18 0 1,-17 0 0,52-36-1,1-17 1,-53 36-1,17-1 1,0-17-16,-35 0 16,0 17-1,0-17-15,0-1 16,0-16 0,0 34-1,0 0 1,0 1 15,0 70 47,0-18-62,0 35-16,0-17 15,0 35-15,0-17 16,-17 70 0,-1-35-1,18-18 1,-18 0 0,18-35-1,-35 0 1,35-18 15,-53 18-15,35-17-1,1-36 1,17 17-16,-18 1 16,1-18-16,-1 0 15,0 0 16,1 0-31,-1 0 16,-17 0 0,-18 0-1,0-35 1</inkml:trace>
  <inkml:trace contextRef="#ctx0" brushRef="#br0" timeOffset="17479.2489">19756 7232 0,'0'0'0,"17"-18"0,18 18 16,-17 0 0,53-17-1,-1 17 1,-35 0-1,1 0 1,17 0 0,-36 0-16,19 0 15,-19 0 1</inkml:trace>
  <inkml:trace contextRef="#ctx0" brushRef="#br0" timeOffset="18143.4746">19861 7038 0,'53'0'62,"-17"-18"-62,-19 18 16,18 0-16,18 0 15,-35-17 1,0 17 0,-1 0-1,1 0 1</inkml:trace>
  <inkml:trace contextRef="#ctx0" brushRef="#br0" timeOffset="21935.3306">20902 6068 0,'0'-18'15,"18"0"79,-18 36-78,17 17-16,-17-17 15,0 17 1,0 1-16,0-19 16,18 36-1,0-35-15,-18 17 16,0-17-16,0-1 15,0 1 1,0 17 0,0 1-1,0-1 1,0-18 0,17-17 62,1 0-47,-18-52-31,0-1 16,35 17-16,-35 19 15,53-54 1,-53 54-1,18-19 1,-1 1 0,1 35-1,0-18 1,-1 1 0,1-1 15,0 18 31,-1 0-46,18 0 0,-17 0-1,-18 18-15,18 17 16,-1 0-1,-17 18 1,18-18 0,-18 18-1,0-17 1,0-72 93,18-17-93,-1 1-16,1-1 16,17 17-16,-17-17 15,17 18 1,0 0-1,-17 35 79,0 0-78,-1 0-16,19 17 15,-19 1-15,19 17 16,-19 18 0,1-17 15,-18-1-15,0-17-1,0-1 1,0 1-1,17-18 95</inkml:trace>
  <inkml:trace contextRef="#ctx0" brushRef="#br0" timeOffset="23106.2014">21661 5521 0,'17'0'31,"1"0"-15,-1 0-16,1 0 16,0 0-1,17 0 1,-17 0-1,17 0 17,-35 18-1,18-1-31,-1-17 16,-17 18-1,0 0 1,0 17-1,0 0 1,-17-35 0,-1 18 15,18-1 0,-18-17 0,1 18-15,52-18 125,0 0-110,-35 18-31,18-1 16,17-17-1,-17 18 1,-1 0-1,-17-1 17,0 1-17,0-1 1,0 1 0,0 17 30,-17-17-30,-36 0 0,35-18 15,1 0 0,-1 0-15,0 0 15</inkml:trace>
  <inkml:trace contextRef="#ctx0" brushRef="#br0" timeOffset="23122.1559">21819 5927 0,'0'17'0</inkml:trace>
  <inkml:trace contextRef="#ctx0" brushRef="#br0" timeOffset="24519.4193">20585 6703 0,'35'0'63,"53"0"-63,-53 0 15,1 0-15,34 0 16,-17 0 0,53 0-1,35 0 1,-35 0-1,0 17 1,-18 1 0,-53-18-1,71 0 1,-18 0 0,0 0-1,-17 0 1,-53 0-16,17 0 15,-18 0 48</inkml:trace>
  <inkml:trace contextRef="#ctx0" brushRef="#br0" timeOffset="25231.5139">20902 6985 0,'-18'35'47,"18"1"-31,0 34-16,-17-35 16,17 36-16,0-36 15,-35 36 1,17-1-1,-17-34 1,35-19 0,0 19-1,-18-19 32</inkml:trace>
  <inkml:trace contextRef="#ctx0" brushRef="#br0" timeOffset="26415.3485">21149 7073 0,'-18'18'78,"18"-1"-62,-35-17-16,17 18 15,18 0-15,-35-18 16,18 17-1,-1-17 1,0 18 0,1 0-1,-1-18 1,0 17 0,1-17-1,-1 18 79,18 17 15,35-35-93,-35 18-16,0-1 16,18 1-16,0 17 15,-1-17 1,1 35-1,-18-35 1,35 17 0,-17-17-1,-18 17 1,17-18 15,1-17-15</inkml:trace>
  <inkml:trace contextRef="#ctx0" brushRef="#br0" timeOffset="28269.3883">21608 7232 0,'-18'0'0,"0"0"15,1 0 1,-1 0 0,-17 0-1,17 0 1,1 0 0,-1 0-1,0 0 1,1 18 15,-1-18-31,-17 17 16,35 1-1,-36-1 1,19 1 31,17 0-16,0-1-15,0 1 15,17-18-15,1 0-1,17 0 16,-17 0 1,0 0-17,-1 0 1,1 0 0,17 0-1,0 0 1,1 0-1,-19 0 1,1-18 0,0 18-1,-1-17 1,1 17 0,0-18-1,17 0 1,-35 1-1,0-1 17,17 1-32,1-1 15,-18 36 126,0 17-141,0-18 16,0 36-16,0-17 15,0-19 1,0 36-1,0-35 1,0 17 0,0 0-1,0 1 1,-18-1 15,18 0-15,-35 18-1,0-18 1,17-35 31,1 0-47,-1 0 16,0 0-1,-17 18 1,17-18 15,1 0-31,-1 0 16,1 0-1</inkml:trace>
  <inkml:trace contextRef="#ctx0" brushRef="#br0" timeOffset="29711.5342">21960 7673 0</inkml:trace>
  <inkml:trace contextRef="#ctx0" brushRef="#br0" timeOffset="31526.6759">22401 6897 0,'18'0'31,"17"0"0,-17 0-15,0 0-16,-1 0 16,1 0-1,-1 0 16,1 0 48,-18 17-64,0 1 32,0 0-16,0-1 1,0 1 14,-18 0-30,1-18 0,-1 17-1,1 1 1,-1-18 93,0 18-93,-17-18 0,17 0-1,-17 17 1,53-17 171,-1 0-187,1 0 32,0 0-17,-1 18-15,1-18 16,17 17-1,-17-17 17,-1 0-17,1 0 1,0 0-16,-1 0 16,1 0-1,17 18 1</inkml:trace>
  <inkml:trace contextRef="#ctx0" brushRef="#br0" timeOffset="31567.5674">22648 7126 0</inkml:trace>
  <inkml:trace contextRef="#ctx0" brushRef="#br0" timeOffset="32654.659">21907 6738 0,'18'-18'79,"17"18"-64,18-17 1,-17 17-16,-19 0 15,36-18-15,-35 18 16,17 0 0,-17 0-1,-1 0 1,1 0 0,17 0-1</inkml:trace>
  <inkml:trace contextRef="#ctx0" brushRef="#br0" timeOffset="35383.3622">23689 6421 0,'-18'35'78,"1"-18"-78,-19 19 15,-16 17-15,-1 0 16,0 35 0,-35 18-1,70-53-15,-17 17 16,-1-52-16,19 17 15,17-17 1,0-1 0,-18 1-1,18-36 126</inkml:trace>
  <inkml:trace contextRef="#ctx0" brushRef="#br0" timeOffset="36047.5854">23160 6615 0,'0'-18'32,"53"18"-17,-53 18 1,35 17-16,0 18 15,1 35 1,-1-35 0,0 0-1,-17-18 1,35 18 0,-36-53-1,1 18 1,0-1-1,-1 1 17,54 17-17,-71-17 1,17-18 0,1 0 77</inkml:trace>
  <inkml:trace contextRef="#ctx0" brushRef="#br0" timeOffset="40142.6315">24289 6262 0,'0'17'47,"0"36"-31,0 36-1,0-54-15,0 18 16,0 0-16,-18-18 16,18 88-1,-18-52 1,-17 0-16,18 17 16,17-71-1,0 19-15,-36 17 16,36-36-1,-17 1 1</inkml:trace>
  <inkml:trace contextRef="#ctx0" brushRef="#br0" timeOffset="40183.5259">24148 7091 0</inkml:trace>
  <inkml:trace contextRef="#ctx0" brushRef="#br0" timeOffset="41311.5065">24747 6421 0,'0'35'46,"0"0"-46,-17-35 16,17 53 0,-53-18-16,35-35 15,-17 71 1,0-71-16,17 17 16,-17 19-1,-1-19 1,-17 19-1,36-36 1,-18 0 0,17 0-1,0 0 1,1 0 0,-1 17 15,0-17-31,1 0 15,-19 18 1,19 0 78,17-1 31,17 1-110,1 0-15,0-1 16,17-17-16,0 53 16,1-35 15,-1 17-15,-18-17-1,1-1 1,0 1-1</inkml:trace>
  <inkml:trace contextRef="#ctx0" brushRef="#br0" timeOffset="42130.3165">25206 6544 0,'-18'0'0,"1"0"16,-19 0-16,1 0 15,0 0 1,17 0-1,1 0 1,-1 0 0,0 18-1,-17-1 1,35 19 0,-35-1-1,35-18 1,-18 19-1,18-19 1,0 1 0,35-18 31,1 0-32,-19 18 1,-17-1-1,18-17 1,0 0 0,34 0-1,-16 0 1,-1 0 0,0-17-1,1-19 1,-19 1-1,1 17 1,-18 1 0</inkml:trace>
  <inkml:trace contextRef="#ctx0" brushRef="#br0" timeOffset="42596.0694">25259 6650 0,'0'-18'16,"0"71"124,0-35-140,0 17 16,0 0-16,18-17 15,-1 17-15,1 18 16,-18-35 0,0-1-1,0 19 17,0-19-17,0 1 1,0 0-1,-35 17 1,17-17 0,0-1-1,-17-17 1,0 18 0,-1-18-1,19 0 1,-19 0-1,1 0 1</inkml:trace>
  <inkml:trace contextRef="#ctx0" brushRef="#br0" timeOffset="43287.2221">26176 6473 0,'18'0'16,"-18"18"0,0 17-16,-18 36 15,-35-1-15,-17 19 16,17-1-1,-35 0 1,52-70 0,36-1-1,-53 36 17,36-35-17,-1 17 1,-17-17-1,35-1 1</inkml:trace>
  <inkml:trace contextRef="#ctx0" brushRef="#br0" timeOffset="43830.7667">25682 6720 0,'0'-17'16,"53"34"0,-18 1-16,-17 17 15,53 18-15,-36 0 16,18 18-1,0-18 1,-18 17 0,18-35-1,-35 1 17,-1-36-17,-17 17-15,18 1 16,-1-18-1</inkml:trace>
  <inkml:trace contextRef="#ctx0" brushRef="#br0" timeOffset="44695.4545">26511 6368 0,'18'0'15,"17"53"-15,-35-18 16,35 88 0,-35 1-1,0 17 1,0-35 0,0-18-1,-17-35 1,17-36-1,0 1 17</inkml:trace>
  <inkml:trace contextRef="#ctx0" brushRef="#br0" timeOffset="60326.6473">22419 7373 0,'0'-18'172,"-18"18"-156,1 0 15,-1 0-15,0-17-1,1 17 1,-18 0 15,-1 0-15,19 0 0,-1 0-1,0 0 1,1 0 31,-1 0 46,0 0-46,18 17-47,-17-17 47,17 18-31,0 0-16,0-1 31,-18 19-31,18-19 31,0 1-15,0 0 0,0-1-1,0 1 1,18-18-1,-1 17 1,1 19 0,0-36 46,-1 0-62,-17 17 16,0 1 15,18 0-31,0-18 31,-1 0-31,1 0 32,0 0-17,17 17 1,-18-17-1,1 18 1,0-18 15,-1 0-15,-17 18 0,0 17 46,0-18-15,0 1-31,0 0-16,0-1 93,0 1-77,-17 0 15,-1-1-15,0-17-1,1 18-15,-1-18 32,1 0-17,-1 18 1,0-18 0,-17 17-1,17-17 1</inkml:trace>
  <inkml:trace contextRef="#ctx0" brushRef="#br0" timeOffset="62182.6814">27040 6368 0,'-35'0'47,"17"17"-47,1 19 16,-1-19-16,-17 36 15,17-35-15,18-1 16,-53 54-1,36-53-15,-1-1 16,18 1 0,-18-18-16,1 17 15,-1 19 17,1-36-17,-1 0 1,18 17-1,-18 1 17,1-18 93,-1 18-110,18-1 32,0 19 78,35-1-109,36 18-1,-36-18 1,0 0 0,-17-35-16,0 36 15,-1-1-15,19-17 16,-36 17 15,35-18-15,-35 1-1,0 0 1,17-1 0</inkml:trace>
  <inkml:trace contextRef="#ctx0" brushRef="#br0" timeOffset="63070.3077">27534 6421 0,'0'0'15,"-17"0"-15,-1 0 16,-17 0 0,17 0 31,0 0-47,-17 0 31,18 0-31,-1 35 15,0-18 17,1 1-17,-1 0-15,18 17 16,0 0 15,0 1-15,18-1-1,17 0 1,-17-17 0,17-1-1,-18 1-15,36 17 16,-35-35-16,0 0 16,-1 0-1,19 0 1,-19 0-1,36-17 1,-35-1 0,-1-35-1,-17 18 1,0 17 15,0 1-15,0-1-16</inkml:trace>
  <inkml:trace contextRef="#ctx0" brushRef="#br0" timeOffset="63503.1508">27675 6597 0,'0'53'140,"0"0"-140,0 17 16,0-52-16,0 53 16,18-36-16,-18 18 15,0 0 1,0 17 0,0-52 15,0 35-16,0 0 1,-53-18 0,18 18-1,17-53 1,1 17 0,-36-17-1,0 0 1,17 0 15,19 0-31,-1 0 16,-17 0-16</inkml:trace>
  <inkml:trace contextRef="#ctx0" brushRef="#br0" timeOffset="65415.036">20373 8255 0,'35'0'93,"18"18"-93,35-18 16,-35 0-16,53 17 16,-53-17-1,18 0-15,70 0 16,-36 0 0,-16 0 15,-1 0-16,-18 0 1,36 18 0,18-18-1,-1 18 1,36-1 0,53 18-1,-54-35 1,107 36-1,-106-19 1,35-17 0,-53 0-1,-53 18 1,53-18 0,-35 0 15,70 0-16,1 0 1,34 18 0,1-18-1,0 0 1,70 0 0,-106 0-1,36 0 1,-36 0-1,1 0 1,-18 0 0,35 0-1,53 0 1,-71 0 0,71 0 15,53 0-16,0 0 1,-18 0 0,-106 0-16,106 0 15,-140 0-15,-1 0 16,17 0 0,1 0-1,-71 0 1,1-18-1,-37 18 1,37-18 0,-36 18-1,-18 0 1,18-17 0</inkml:trace>
  <inkml:trace contextRef="#ctx0" brushRef="#br0" timeOffset="79335.8046">24447 9049 0,'-35'0'125,"35"17"-109,-17 1-16,17 0 15,0 17-15,0 18 16,0-18 0,0 18-1,0-35 1,-18 70-1,0-18 1,1 19 0,17-54-1,0 0-15,-18-17 16,18-1 0,0-52 109,0-18-125,0 0 15,0 18-15,18-18 16,-18 0-1,35 0-15,-17 18 16,-1 0-16,1 35 16,-1-36-1,19 1 1,-19 18 0,19 17 62,-19 0-47,19 17-31,-19 18 16,19 1-1,-19-1-15,1 0 16,-1 1-1,-17-1 1,18 0 0,-18 0-1,0 18 1,0-17 0,0-1-1,0-17 1,18-18 78,-1-53-94,-17-36 15,18 37-15,0-19 16,-1 36-1,36-36 1,0 1 0,-35 34-1,-1 19 1,1 17 0,0 0 30,-1 0-46,19 35 16,-19 35 0,-17-34-1,0-1 17,0 36-17,0-36 1,0 35-1</inkml:trace>
  <inkml:trace contextRef="#ctx0" brushRef="#br0" timeOffset="80743.0394">25241 8802 0,'0'-18'63,"18"1"-63,0 17 31,-1 0-31,1 0 16,17 0-16,-17 0 15,17 0 1,-17 0 15,-1 0 16,19 35-16,-36-18 1,0 1 30,0 0-46,-18-1 15,0 1-15,1 0-1,-1-18 1,0 0-1,1 17 1,-1-17 0,0 0 62,1 18-63,34-18 126,1 0-141,17 18 16,-17-18-1,0 0-15,-1 0 16,1 0 0,0 0-1,-1 0 1,1 0-1,-1 0 1,1 0 62</inkml:trace>
  <inkml:trace contextRef="#ctx0" brushRef="#br0" timeOffset="80766.9781">25559 8978 0,'0'0'16,"0"18"-16</inkml:trace>
  <inkml:trace contextRef="#ctx0" brushRef="#br1" timeOffset="90254.5986">24112 6368 0,'0'-18'63,"18"18"-63,17 0 16,1 0-16,-1 35 15,71 36 1,-36-18-1,36 0 1,-35 35 0,-1-53-1,36 71 1,-53-71 0,-35 18 15,34 0-31,37 18 15,-19-18 17,-35-53-32,36 35 15,-53-35-15,-1 17 16,1-17 0,0 0-1,-1 18 1</inkml:trace>
  <inkml:trace contextRef="#ctx0" brushRef="#br1" timeOffset="106646.7551">21484 5750 0,'0'-17'47,"35"17"-47,1-18 15,-1 18-15,18 0 16,17 0 0,36 0-1,18 0 1,-36 0-1,-35 0 1,-18 0 0,18 0-1,-35 0 1,17 0 109</inkml:trace>
  <inkml:trace contextRef="#ctx0" brushRef="#br0" timeOffset="115062.2468">19438 11060 0,'-18'17'94,"18"1"-94,0-1 16,0 1-16,0 17 15,0-17 1,0 53-1,0-36 1,0 0 0,0 0-1,0-17-15,0 0 16,18-1 0,-18 1-16,18-18 31,-1 0-16,1 0-15,17 0 32,-17 0-17,0 0 1,-1 0 0,18 0-1,1 0 1,-19-18-1,1 1 1,0-1 0,17-17-1,-17-18 1,17 35 0,-18-52-1,-17 52 1,0 0-1,0 1 1,0-19 0,0 19-1,18 17 48,-18 17-48,0 36 1,18 71 0,-1-18-1,1-18 1,-18 18 0,0-53-1,0 35 1,0-53-1,0 18 1,0-18 0,-18-17-16,18 0 15,-17-1 1,-1-17-16,0 71 31,-17-54-15,0 1-1,0 0 1,-1-18 0,19 0-1,-19 0 1,1 0 0,0 0-1,0 0-15</inkml:trace>
  <inkml:trace contextRef="#ctx0" brushRef="#br0" timeOffset="115775.3422">20443 11712 0,'18'0'32,"0"0"-17,35 0 1,0 0-1,-18 0 1,-18 0 0,1 0-16,17 0 15,18 0 1,-17 0 15,-19 0-15</inkml:trace>
  <inkml:trace contextRef="#ctx0" brushRef="#br0" timeOffset="116431.5862">20461 11589 0,'-18'-18'32,"18"0"-17,18 18 1,17 0-16,18 0 15,0 0 1,0 0 0,-35 0-1,-1 0 1,1 0 0,0 0-16,-1-17 15,1-1 32,0 18-31,-1 0-16</inkml:trace>
  <inkml:trace contextRef="#ctx0" brushRef="#br0" timeOffset="122718.7678">21555 10795 0,'0'18'78,"0"17"-62,0 0-16,0 0 15,-18 18-15,18-35 16,0 17 0,0 18-1,0-18 1,0 18 0,0-35-16,-18 17 15,18-17 1,0 0 15,0-54 94,0-17-125,0 36 16,0-19-16,0 1 15,36-18 1,-19 0 0,1 36-1,0-1 16,-1 0-15,1 18 93,35 36-93,-53-19 0,17 19-16,-17-19 15,18 1-15,-18 0 16,0 34 0,0 19-1,0-18 1,0-18-1,0-52 110,0-19-125,18-17 16,-1 0-16,1 1 16,0 16-1,17-34 1,0 17 0,-17 35-1,-1 1 1,1-1-1,0 18 1,-1 0 47,19 0-48,-19 35 1,19 0-1,-19-17 1,1 17 0,-18 18-1,0-17 1,18 34 0,-1-35-1,-17-17 1,0 0 31,0 17-32,0-17 63</inkml:trace>
  <inkml:trace contextRef="#ctx0" brushRef="#br0" timeOffset="122766.6414">22119 11254 0</inkml:trace>
  <inkml:trace contextRef="#ctx0" brushRef="#br0" timeOffset="125887.2936">22560 10707 0,'0'35'78,"0"18"-62,0 18-16,0-54 15,0 54-15,0 17 16,0 0-1,0 0 1,0 1 15,0-54-15,0-18 0,0 19-16,18-36 93</inkml:trace>
  <inkml:trace contextRef="#ctx0" brushRef="#br0" timeOffset="127670.5235">22948 10636 0,'0'-17'63,"0"34"-16,0 1-47,0 0 15,0-1 1,0 18 0,0-17 15,0 0-31,0-1 16,0 1-1,-17 0 1,-1-18-1,18 35 1,-18-17 15,1-18-15,17 17 0,-18 1-1,-17-1 16,17 1 1,0 0 15,1-18-16,17 17-16,-18 1 17,1-18-17,17 18 1,-18-18 15,0 0 16,1 17 0,-1 1-31,0-18-1,1 0 1,-1 18-16,0-18 62,1 0 48,17 17-79,17 18-15,1-35-1,17 53 1,-17-53-16,17 36 15,-35-19 1,18-17 0,17 36-1,-17-1 1,-1-35 0,-17 18-1,18-1 1,0-17-1,-1 18 48</inkml:trace>
  <inkml:trace contextRef="#ctx0" brushRef="#br0" timeOffset="129306.1507">23319 10866 0,'0'-18'78,"-18"18"-63,-17 0-15,35 18 16,-18-18-16,-17 17 31,17 1-15,-17-1 0,35 1-1,-35 0 1,17 17-1,0-35 1,1 53 0,17-35 15,0-1 0,0 1-15,0-1-1,17-17 1,19 0 0,-19 0-1,1 0 1,-1 0 0,1 0-1,0 0 1,-1 0-1,19 0 48,-1 0-63,-17-35 31,-1 0-15,-17 17-1,0 1 1,0-1-16,0-17 31,0 17-15,0 53 171,0 36-171,0-36-16,0 0 16,0 18-16,0-35 15,0 35 1,0-18 0,0 18-16,0-18 15,0-17-15,0 17 16,0-17-1,0 0 1,-17 17 0,17 0-1,0-17 1,-18-18 0,0 17-1,1-17 1,-19 36-1,19-36 1,-36 0 0,35 0 15,-35 0-15,18 0-1,17 0-15</inkml:trace>
  <inkml:trace contextRef="#ctx0" brushRef="#br0" timeOffset="129319.1151">23036 11589 0,'-17'-18'0</inkml:trace>
  <inkml:trace contextRef="#ctx0" brushRef="#br0" timeOffset="132655.1917">21290 11642 0,'18'0'31,"17"0"-15,0 0 0,1 0-16,17 0 15,70-36 1,0 36-1,-52-17-15,17 17 16,-53-18 0,1 0-16,17 18 15,-18 0 1,-17 0 15</inkml:trace>
  <inkml:trace contextRef="#ctx0" brushRef="#br0" timeOffset="134039.4926">21925 11906 0,'-18'0'62,"18"18"-46,-35 0 15,18-1-15,-1-17 31,0 18-47,18-1 15,-17-17-15,-19 0 16,36 18 15,-17 0-15,-19-1-1,19 1 17,-18 17-1,17 1 0,0-19-15,1-17 15,17 18 0,0-1-15,0 19 31,17-36-32,1 0 1,0 17 0,17-17-1,0 18 1,0-18 0,-17 0-1,0 0-15,-1 0 16,1 0-1,0 0-15,-1 35 16,18-17 0,-17-18-1,-18 18 1,0 17 15,0-18-15,0 1-1,0 0 1,-53 35 0,18-53-1,0 0-15,17 17 16,-35 1-16,18-18 16,35 18-1,-71 17 1,54-35-1</inkml:trace>
  <inkml:trace contextRef="#ctx0" brushRef="#br0" timeOffset="135894.5275">22102 11747 0,'35'0'78,"-18"0"-62,1 0-1,0 0 1,-1 0-16,19 0 16,-19 0-1,1 18 32,0 0-31,-18 17 62,0 0-47,-18-35-15,18 18-1,-18 0 1,1-18 0,-1 17-16,0 1 62,18 0 188,18-18-234,0 0-16,-1 0 15,1 0 1,0 0-16,-1 0 31,1 17-15,-1 1 15,1-18 32,0 0-48,-1 0 110</inkml:trace>
  <inkml:trace contextRef="#ctx0" brushRef="#br0" timeOffset="141319.0189">24059 11747 0,'18'0'78,"0"0"-78,-1 0 16,19 0-16,-1 0 15,18 0 1,0-17-16,17 17 16,-17 0-1,-18-18 1,1 18-1,-19 0 17,1 0-17,0 0 1,-1 0 15</inkml:trace>
  <inkml:trace contextRef="#ctx0" brushRef="#br0" timeOffset="142447.0023">24095 11571 0,'17'-18'94,"1"18"-78,17 0-16,1 0 15,-19 0-15,18 0 16,36 0 0,-18 0-1,0 0 1,0 0 0,-36 0-1,1 0 1,0 0-1</inkml:trace>
  <inkml:trace contextRef="#ctx0" brushRef="#br0" timeOffset="143439.3496">24447 11412 0,'18'0'93,"17"0"-61,1 0-32,-1 0 15,-17 0 1,17 0-16,18 18 16,0 17-1,-36-35 1,54 0-1,-53 18 1,-1 0 15,1-1 16,-18 1-31,0 17-16,0-17 15,-35 52 1,-36 18 0,0-52-1,54-19 1,-18 36 0,-1-35-1,19 0 1,-19 17-1,19-17 17,-1-1-1</inkml:trace>
  <inkml:trace contextRef="#ctx0" brushRef="#br0" timeOffset="144631.1599">20708 13458 0,'-53'0'78,"-35"0"-62,-18 18-16,18-18 15,-88 18-15,105-18 16,-105 0 0,70 17-1,53 1 1,35-18-1,1 18 1,-1 35 15,18-36-15,-18 18-16,18 71 16,-17-35-16,17 52 15,0 54 1,-18-19-1,18 89 1,-18-35 0,18-53-1,0-53 1,0-18 0,0-18-1,0-17 1,0-17-1,0-19 1</inkml:trace>
  <inkml:trace contextRef="#ctx0" brushRef="#br0" timeOffset="144668.0682">19667 15275 0</inkml:trace>
  <inkml:trace contextRef="#ctx0" brushRef="#br0" timeOffset="145110.8766">19773 14605 0,'0'-18'0,"18"1"16,-18-1-16,17 18 16,19 0-1,-1-18 1,36 1-1,-36 17 1,0 0 0,0 0-1,-17 0-15</inkml:trace>
  <inkml:trace contextRef="#ctx0" brushRef="#br0" timeOffset="145486.8748">20338 14764 0,'0'0'15,"53"0"-15,-1-18 16,19 18-1,-18-18 1,0 1 15,0 17-15,17 0 0,-34-18-16,-19 18 15</inkml:trace>
  <inkml:trace contextRef="#ctx0" brushRef="#br0" timeOffset="146055.3511">20302 14534 0,'-17'-17'47,"34"17"-31,19 0-1,-19 0-15,19 0 16,16 0 0,1-18-1,53 1 1,-53 17-1,-18 0 1,-17-18 0,0 18 62</inkml:trace>
  <inkml:trace contextRef="#ctx0" brushRef="#br0" timeOffset="146743.5101">21061 14129 0,'17'0'47,"19"0"-31,-19 53-16,-17 0 15,0-1-15,0 1 16,53 53 0,-53-70-1,18-1 1,-18-18-16,0 1 16,18 17-1</inkml:trace>
  <inkml:trace contextRef="#ctx0" brushRef="#br0" timeOffset="147119.506">21220 14517 0,'0'-88'16,"0"35"-16,0 0 16,0-18-16,0 36 15,0 17 1,0-17-16,35 17 15,-18 1 1,1-19 0,0 36 31,17 0-32,53 89 1,36 34-1,-54 1 1,1-1 0,-54-70-1,19 0 1,-36-35-16,0-71 109</inkml:trace>
  <inkml:trace contextRef="#ctx0" brushRef="#br0" timeOffset="147438.6506">21749 14570 0,'0'-88'16,"17"17"-16,1 36 16,35-18-1,-18-18 1,0 71-1,-17-17 1,0 17 31,17 17-47,-35 36 16,71 53-1,-18 17 1,-1-87-1,-34 17 1,-18-36 0,0 1 15</inkml:trace>
  <inkml:trace contextRef="#ctx0" brushRef="#br0" timeOffset="147466.5798">22172 14658 0</inkml:trace>
  <inkml:trace contextRef="#ctx0" brushRef="#br0" timeOffset="148679.3323">23019 14058 0,'0'0'0,"-18"0"47,-17 35-31,-18 1-1,35-1 17,-17-17-32,-18-1 15,18 19 1,0 16 0,17-52-16,0 53 15,1 0 1,17-35-1,0 0 1,0 17-16,17 18 31,1-36-15,17 1 0,0 0-1,36-1 1,-53-17-1,17 0 1,0 0 0,53-17-1,-52-36 1,-19 18 0,1-54-1,-18 36 1,0 18-1,0 0 1,0 0 0,0 17-1,0 36 110,0 34-125,18-34 16,17 53-16,0 17 16,36-35-1,-1-18 1,-52-35-1,17 18 1,-17-18 0</inkml:trace>
  <inkml:trace contextRef="#ctx0" brushRef="#br0" timeOffset="149574.9363">21731 14958 0,'18'0'47,"-18"35"-47,0 18 16,0-18-16,0 18 16,0 0-1,0 35 1,0-17-1,0-54-15,0 36 16,0-35-16,0 0 16,0 17-1</inkml:trace>
  <inkml:trace contextRef="#ctx0" brushRef="#br0" timeOffset="150302.9909">21519 15363 0,'0'18'62,"0"0"-46,0 35-16,36-18 15,-19-17 1,1 17 0,17 18-1,-17-36 1,-18 1 0,18 0-1,17-18 48,-18 0-63,36-18 15,-17-17-15,17-1 32,-1-16-17,-34 52 1,0 0 109</inkml:trace>
  <inkml:trace contextRef="#ctx0" brushRef="#br0" timeOffset="151502.7813">21308 16140 0,'17'0'32,"1"0"-17,-18 52 1,0 1-16,0 0 15,0 0-15,0 35 16,0-17 0,0-18-1,0-18 1,0-17 15,18-1 47</inkml:trace>
  <inkml:trace contextRef="#ctx0" brushRef="#br0" timeOffset="152520.0615">21555 16051 0,'17'0'31,"-17"18"-15,0 0-16,0 17 16,0 0-1,0-17-15,0-1 16,-17 54 0,-1-53 15,0-1-16,1 1 64,-1 0-17,1-1 63,17 1-78,0 0-31,17-1-16,1 1 15,-1-1 1,1 1-1,17 17 1,1-17-16,-19 0 16,19-1-1,-19 1 32,1 0 31,-1-18-62</inkml:trace>
  <inkml:trace contextRef="#ctx0" brushRef="#br0" timeOffset="153742.7889">22031 16298 0,'-18'-17'16,"1"17"15,-1 0-15,0 0-1,1 17 32,-1 1-16,0-18-15,18 18-16,-17-1 16,17 1 62,0 0-47,0-1-15,17-17-1,1 0 1,0 0-1,-1 0 1,1 0 0,0 0 15,-1 0-15,1 0-1,0 0 1,-1 0-1,19-35 1,-19 35 0,-17-18-1,0 1 1,0-1 31,18 36 0,-18-1-32,0 19 1,0 16-16,0-16 16,0-1-1,0 0 1,0-17-1,0 0 1,0-1 0,0 1-1,-18 17 32,1-17-31</inkml:trace>
  <inkml:trace contextRef="#ctx0" brushRef="#br0" timeOffset="154783.0085">23125 14940 0,'0'35'46,"0"36"-30,0-36-16,35 18 16,-18 0-16,19 53 15,-1-18 1,0-70 0,-17 52-1,0-52 16,-1 17-15</inkml:trace>
  <inkml:trace contextRef="#ctx0" brushRef="#br0" timeOffset="155638.7183">23125 15346 0,'0'53'78,"0"0"-78,17-18 15,18 0-15,-35 0 16,18 18 0,35 0-1,-53 0 1,18-17 0,-1-19-1,19-17 79,-36-35-78,35-36-16,-17 18 15,17 36 1,-35-1-16,0 0 15,0 1 1,17-1 0,1 1 15,0-1 0,-18 53 63</inkml:trace>
  <inkml:trace contextRef="#ctx0" brushRef="#br0" timeOffset="156822.5517">23389 16104 0,'0'36'62,"0"16"-46,0-16-16,0-1 15,0-17-15,0-1 16,0 19 0,0-19-1,18-17 32,-1 0-16,1-70-15,-18 34-16,18-34 16,-1 35-1,19-18 16,-36 35-15,17 0 0,1 1-1,0 17 1,-1 0 31,1 0-47,17 70 15,-17 18 1,17 1 0,-35-36-1,0-18 1,0-17 0,0-36 62,35-17-63,-35-18-15,18 0 16,0 17-16,-18 19 16,52-36-1,-34 53 1,0-18-1,-1 18 64,1 0-64,0 0-15,-1 36 16,1 16-16,17 19 31,-17-18-15,0-35-16,-18-1 15,0 1-15</inkml:trace>
  <inkml:trace contextRef="#ctx0" brushRef="#br0" timeOffset="156847.4871">24007 16369 0,'0'18'16</inkml:trace>
  <inkml:trace contextRef="#ctx0" brushRef="#br0" timeOffset="157607.4535">24377 16369 0,'18'0'31,"-71"70"-31,17-34 16,-52-1-16,-123 88 15,69-87 1,-52 17 15,53 0-15,88-36-1,18 1 1,35-1 0</inkml:trace>
  <inkml:trace contextRef="#ctx0" brushRef="#br0" timeOffset="158511.0404">24095 16933 0,'17'18'31,"-17"17"16,-35-17-32,0-18-15,0 18 16,-18-1-16,17 1 16,-17 17-1,0-35 1,36 18-1,-18 17 1,17-17 0,0-1-1,18 1 17,0 0-17,18 17 16,17-18-15,0 1 0,1-18-1,-19 0 1,19 18 0,-19 17-1,19-17 1,-19-1 15,-17 1 0,0 0-15,0 17-16,-17-35 16,-1 35-1,-35-17 1,35-18 15,1 0-15,-1 17-1</inkml:trace>
  <inkml:trace contextRef="#ctx0" brushRef="#br0" timeOffset="158559.9101">23830 17515 0,'-18'0'47</inkml:trace>
  <inkml:trace contextRef="#ctx0" brushRef="#br0" timeOffset="159702.8478">24395 16933 0,'0'-17'16,"35"17"31,-18 0-47,1 0 15,0 0-15,-1 0 16,1 0 47,0 0-48,-18 35 16,0-17-15,0-1 0,-18 1-16,0 0 15,1-1 1,-1 1 0,0-18 15,1 0 16,17 17-47,-18-17 31,1 18-31,34-18 141,1 0-126,35 0 1,-36 0 15,1 0-31,0 0 31,-1 0-31,1 0 32</inkml:trace>
  <inkml:trace contextRef="#ctx0" brushRef="#br0" timeOffset="161807.2213">25612 15275 0,'35'0'78,"-17"0"-78,52 0 15,1 0 1,-18 0-16,158 0 16,-17 0-1,-17 36 1,-54-36-1,-52 0 1,-54 0 15</inkml:trace>
  <inkml:trace contextRef="#ctx0" brushRef="#br0" timeOffset="162438.5307">25788 15064 0,'18'0'32,"35"0"-17,0 0-15,-1 0 16,19 0 0,88 0-1,-1 35 1,1-17-1,-71-18 1,-35 0 0</inkml:trace>
  <inkml:trace contextRef="#ctx0" brushRef="#br0" timeOffset="163095.7759">26458 14958 0,'18'0'47,"35"0"-47,-18 0 16,36 17-16,70 36 31,0-17-15,-71-1-1,1 0 1,-53-35-1,-1 18 1,-17-1 0,0 19-1,0 17 1,-123 88 0,-1-53-1,1 0 1,70-35-1,35-53 1,18 18 15,0-1 32,0 1-48,18 35 1</inkml:trace>
  <inkml:trace contextRef="#ctx0" brushRef="#br0" timeOffset="164089.1183">27323 15752 0,'17'-18'31,"-17"0"-31,18-17 15,0-18-15,-1-88 16,36-18 0,-53 89 15,53-71-15,-18 35-1,-17 53 1,17 35-1,-35 0 1,0 1 47,35 34-48,-17 54-15,17-18 16,1 18-16,34 87 15,-17-34 1,18-1 15,-18-70-15,-36-18 0,1-17 30,0-18-30,17-53 0,88-141-1,-35-35 1,54-1 0,-37 36-1,-52 142 1,-17-1-1,-1 53 110,-17 17-109</inkml:trace>
  <inkml:trace contextRef="#ctx0" brushRef="#br0" timeOffset="166151.601">25382 11712 0,'18'0'16,"17"0"46,-35-17-62,0-19 16,0-17-16,0-17 16,0 52-1,0-105 1,0 35-1,18 35 1,-18 0 0,0 35-1,0 0 1,18 18 0,17 0 62,18 71-63,-53-18-15,53 17 16,-18 1-16,18 35 16,-18-53-1,53 35 1,-35-53-1,0 18 1,18-71 62,-36-17-62,18-53-1,-18 0-15,0-18 16,36-17-16,-18-54 16,-18 107-1,-17-1 17,-18 53-17,17 18 79,1 0-78</inkml:trace>
  <inkml:trace contextRef="#ctx0" brushRef="#br0" timeOffset="170206.7547">26917 11289 0,'18'0'16,"17"0"15,-35-53-15,0 35-16,0-35 15,0 0-15,0 1 16,0-54 0,-35 18-1,17 17 1,-53 18-1,1 0 1,-36 0 0,-17 18-1,34 0 17,19 35-17,-36-18 1,18 0-1,-18 18 1,71 0-16,-54-17 16,72 17-16,-18 0 15,-36 0 1,18 0 0,0-18-1,18 18 1,-18 0-1,18 0 1,-1 0 0,-17 0-1,18 0 17,18 0-17,-54 0 1,-52 0-1,-89-70 1,124 52 0,-36-17-1,-17-1 1,-35-17 0,123 36-1,-18-1 1,18 1-1,-35 17 1,53 0 0,-71-18-1,53 0 17,-17 18-17,17 0 1,-36 0-1,19 0 1,-36-17 0,35-1-1,36 0 1,-53 1 0,-35-1-1,-19 0 1,-16-17-1,69 35-15,-69-17 16,34 17 0,36 0-16,-124 0 15,1 0 1,-1 0 15,36 0-15,-36 0-1,0 0 1,36 0 0,17 0-1,0 0 1,-17 0 0,88 0-16,-71 0 15,71 0 1,0 0-1,0 52-15,-124 1 16,53-35 0,36 0-1,52-1 17,-35 1-17,18 17 1,-18-35-1,0 18 1,18 17 0,18-17-16,-36 35 15,53-18-15,35-35 16,-52 53 0,-1 17-1,36-17 1,-36 36-1,36-37 1,-18 37 0,18-36-1,0 17 1,35 18 15,-36-17-15,36-36-16,0 36 15,-17-18-15,17-36 16,0 71 0,-18 18-1,18-35 1,0 17 0,35 0-1,18 36 1,35-1-1,-35-52 1,0 17 0,-18-18-1,18-17 1,18 36-16,35-19 16,-89-52-1,72 70 1,16-17-1,-34-1 1,17 1 0,18-36-1,-53 0 1,70 0 0,-34 18-1,16 0 1,1-17-1,-35-19-15,35-17 16,-18 18 0,-35-18-16,53 17 15,-18-17 1,0 0 15,-17 0-15,34 0-1,1 0 1,-18 0 0,18 0-1,0 0 1,-18 0 0,36 0-1,-18 0 1,-18 0-1,-35 0 1,17 0 0,-34 0-1,16 0 1,54 0 15,0 18-15,-18-18-1,53 35 1,-17-17 0,-1 0-1,-70-18-15,88 35 16,-88-35-16,0 0 16,106 0-1,-18 0 1,-35 0-1,53 0 1,-71 0 0,35-53-1,-34 18 1,16-1 15,-16 19-15,16-18-1,-87 17-15,70 18 16,-70 0-16,35 0 16,35 0-1,53 0 1,-17 0 0,34 0-1,1 0 1,-35 0-1,17 0 1,-36 0 0,1 0-1,-17-53 1,-37 18 0,37-1-1,-72 1-15,19 18 16,52-54-1,-53 53 1,18-17 0,-35 17-1,-1 18 1,18 0 0,1-35-1,17 35 1,0-17-1,35-19 1,-35 1-16,0 0 16,-18 17-1,0 0-15,36-35 16,-18 1 0,0 16 15,-18 1-16,0-18 1,0 53 0,18-53-1,-35 53 1,0-35 0,17 17-1,18-35 1,17-17-1,-34 17 1,17 0 0,-18 18-1,-35 17 1,17-17 15,1 17-15,17-35-1,-35 18 1,0 17 0,0-17-1,0 17 1,0-17 0,0 17-1,0 1 48,0-1-48,0-17 1,0 17 0,18 1-1,-18-1 1,0-17-1,35-1 1,-17 1 0,0 18-1,-18-1 1,0 0 31</inkml:trace>
  <inkml:trace contextRef="#ctx0" brushRef="#br1" timeOffset="188199.6293">20549 6967 0,'36'0'62,"16"0"-62,-34 0 16,0 18-16,-1 0 16,-17-1-16,53 19 31,-53-19-16,18 1 1,17-1 0,1 19-1,-36-19 1,35 1 0,-18 0-1,19-18 1,-1 35-1,18-35 1,-18 35 0,18-17-1,-53-1 17,18-17-17,-1 18 1,1-18-16,53 18 15,-54-1 1,1-17-16,17 0 16,-17 18-1,17 0 1,0-18 0,1 0-1,-1 0 1,-17 17-1,17 1 17,-18-18-32,-17 18 15,18-18 1,17 0 0,-17 17 15,17 1-16,-35 0 1,18-18 0,0 0-1,17 17 1,18-17 0,-18 35-1,0-17 1,36 0-1,-71-1-15,17-17 16,19 18 0</inkml:trace>
  <inkml:trace contextRef="#ctx0" brushRef="#br1" timeOffset="189598.8866">23954 9031 0,'35'18'62,"18"-1"-62,17 1 16,-17 0-16,53 35 16,0-36-1,-18 18-15,141 54 16,-105-72-1,-18 19-15,88 17 16,17 17 0,-87-35-1,-36-17 1,18 0 0,-71-1-1,18-17 16,-18 18-15,-17 0 0</inkml:trace>
  <inkml:trace contextRef="#ctx0" brushRef="#br1" timeOffset="196279.0199">18221 18644 0</inkml:trace>
  <inkml:trace contextRef="#ctx0" brushRef="#br1" timeOffset="201703.5123">10195 18627 0,'18'0'15,"-36"0"-15,71 0 0</inkml:trace>
  <inkml:trace contextRef="#ctx0" brushRef="#br0" timeOffset="214295.8312">11871 16051 0,'0'-17'15,"-53"-1"1,35 18-16,-70 0 15,18-18-15,-19 18 16,-157-52 0,-37 16-1,-17 19 1,-17-1 0,35 18-1,52 0 1,36 0 15,71 0-15,35 0-16,-71 0 15,88 0-15,-17 0 16,0 0 0,-71 0-1,53 0 1,1 0-1,-19 0 1,36 0 0,0 0-1,0 0 1,-1 18 0,-34-18-1,52 0-15,1 17 16,-1 1-1,36-18 1,-71 18 0,18-1-1,-36 18 1,1 18 0,70-35-1,0 53 1,18-54-1,-71 71 1,18 1 0,35-19-1,35-17-15,1 35 16,-1-52 0,0 16-16,1 19 15,-1 17 1,0-17-1,18-1 17,0 1-17,18 35 1,0-71 0,-1 18-1,1 0 1,35 35-1,-18-53-15,-17 18 16,17-18 0,0 1-16,1-1 15,34 53 1,1-70 0,17 52-1,35-17 1,-52-17 15,52 17-15,-52-36-1,0 18 1,-19 1 0,-34-19-16,35 1 15,-35 0-15,35 17 16,17 0-1,-35-17 1,1-1 0,-1 19-1,53-19 1,-35 1 0,-18 0-1,1 17 16,-1-17 1,-17-1-1,-1 1 16,-17 0-16,0-1-15,0 1-1,0-1 48,0 1-48,0 0 32,0-1-15,0 1 14,18-18-14,17 0-17,-35 18 1,35-18 0,-17 0-1,17 0 1,18 0-1,-35 17-15,0-17 16,-1 0 0,54 0-1,-54 0 1,19 18 0,-1-18-1,0 0 1,0 0-1,36 0 1,-53 0-16,52 0 16,-17 0-1,0 0-15,35 0 16,-52 0 0,87-18-1,-52 18 1,-19-17-1,37 17 17,16-18-17,-34 18 1,0 0 0,-18 0-16,-18 0 15,0 0-15,0-18 0,-17 18 16,53 0-1,70 0 1,-88 0 0,35 0-1,18 0 1,-18 0 0,0 36-1,18-36 1,-18 17-1,18-17 17,0 0-17,-36 0-15,36 0 16,-18 0-16,-17 0 16,105-17-1,-70-19 1,18-17-1,17-17 1,-53-1 0,35 18-1,-35-17 1,-17-1 0,17-17-1,-35 35 1,0 0-16,18-53 15,-54 36 1,1 35 0,0-18-1,17-71 1,-35 36 0,0 17-1,0-52 1,0 35-1,-35-18 1,-18 18 0,17-36-1,-17 54 1,18-71 0,-18 52-1,0-16 1,0 34-1,18 0 1,0 54 15,17-1-15,-17 1 0,0-1-1,17 0 1,0 18-1,1 0 1,-1-17 0,18-1-1,-53 0 1,36 18 15,-1 0 0,0 0-31,-17 0 47,17 0-31,1 0 31,-1 0-16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7T04:20:47.8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17551 14834 0,'0'-17'16,"-18"17"-16,-17-18 15,-36 18 1,-35-18 0,-88 18-1,71-17 1,17-1-16,0 0 15,36 18 1,-19-17-16,-69 17 16,-1-18-1,-53 1 1,36 17 15,-18 0-15,17 0-1,19 0 1,-54 0 0,53 17-1,-70 36 1,70 53-16,-35-36 16,71-17-1,-18 0-15,35 0 16,-71 53-1,54-18 1,17 0 0,18 71-1,35-53 1,18 18 0,-1-1 15,36 18-16,0-53 1,0-35-16,36 53 16,-19-71-16,19 1 15,17 34 1,70 1 0,18 17-1,71-18 1,35-17-1,53 18 1,-53-36 0,35 18-1,-35-18 1,35 54 15,-123-54-31,123-35 16,-123 35-16,-36-35 15,124 35 1,-106-35 0,53 0-1,-53 0 1,-70 0 0,52 0-1,18 0 1,1 0-1,-19-17 1,53-18 0,1-54-1,-54 36 1,1 0 15,-54-17-15,1-18-1,-18-53 1,0-18 0,-36 0-1,36-17 1,-53 88 0,0-54-1,0 54 1,-88-71-1,18 71 1,17 18 0,0 34-1,17 1 1,-16 0 0,-37-36 15,36 54-16,-35-19 1,0-16 0,0 16-1,0 36 1,35-35 0,17 17-16,-16-17 15,34 35-15,0 0 16,1 0 15,-1-18 63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7T04:21:49.8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19173 10266 0,'-70'0'15,"17"0"1,-53 0-16,-17 0 16,-54 0-1,-140 0 1,-124 0 0,35 0-1,36 0 1,-1 0-1,71 0 1,124 0 0,-36 0-1,124 0-15,-53 0 16,18 0 0,17 0-1,35 0-15,-140 0 16,-89 0-1,35 0 17,-35 0-17,53 0 1,0 0 0,-70 0-1,70 0 1,0 53-1,-123 0 1,211-36 0,0 1-1,88 0 1,36-1 0,18 1-1,-36 35 1,17 17-1,1 19 17,-18 16-17,-17 36 1,52-17 0,-17 88-1,35-124 1,17 18-1,36-1 1,0-16 0,0-54-1,-18-17 1,1 34 0,17-16-1,17 17 1,-17-18-1,71 18 1,52 35 15,-70-53-31,88 1 16,-71 34-16,-17-52 16,282 52-1,-88-34 1,106-19-1,-177 19 1,-35-1 0,-53-35-1,71 17 1,17 1 0,-123 0-1,88-1 1,-159-17-16,124 18 15,-36-18 1,1 0 0,52 0-1,36 0 1,-36 0 0,1 0-1,-1 0 1,18 0-1,-35 0 1,-36 0 0,36 0-1,0 0 1,-53 0-16,88 0 16,-53 0-1,-71-18 1,54 1-16,176-36 15,-53 18 17,-53-18-17,-53 0 1,-35 17 0,0-16-1,-36 16 1,1 19-1,-1-1 1,-52 18-16,88-18 16,-53-17-1,-36 35-15,89-53 16,0-17 0,-36 17-1,-17 17 1,-35-52-1,-18 0 1,0 0 15,0 35-15,-53-53 0,0-17-1,0 52-15,-17 0 16,34 19-16,36-1 15,-70-36 1,35 37 0,-18-1-1,17 17 1,19 1 0,-19 0-1,19 0 1,-18-1-1,-1 19 17,-17-36-17,0 0 1,18 35 0,18-17-1,-19 17 1,19 1-1,-1 17 1,0 0 0,-17-36-1,0 19 1,-18-1 0,35 0-1,1 18 16,-1 0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7T04:22:46.69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18115 1358 0,'0'35'79,"0"1"-64,-35 17-15,17-18 16,1 35-1,-19-34-15,19 34 16,-19 19 0,-34 52-1,35-71 1,-1-17 0,-34 35-1,52-70 1,0 0 15</inkml:trace>
  <inkml:trace contextRef="#ctx0" brushRef="#br0" timeOffset="767.944">17745 1535 0,'17'-18'47,"19"18"-31,-36 35 0,35 0-16,-35 1 15,18-19-15,17 36 16,18 18-1,-36-1 1,54 19 0,-36-54-1,18 0 1,-18 36 0,-17-71-1,17 35 1,-35-17-1</inkml:trace>
  <inkml:trace contextRef="#ctx0" brushRef="#br0" timeOffset="1169.8707">18468 1976 0,'18'-18'16,"17"0"-1,0 18 1,0 0 0,-17 0-1,53 0 1,52 0-1,-35 0 1,-17-17 0,-54 17-1</inkml:trace>
  <inkml:trace contextRef="#ctx0" brushRef="#br0" timeOffset="1753.3104">18556 1764 0,'35'-18'47,"-17"18"-32,17 0-15,36 0 16,17 0 0,53 0-1,-53 0 1,-52 0-1,-19-17 1</inkml:trace>
  <inkml:trace contextRef="#ctx0" brushRef="#br0" timeOffset="1784.2281">19085 1729 0</inkml:trace>
  <inkml:trace contextRef="#ctx0" brushRef="#br0" timeOffset="3000.9778">19950 952 0,'17'53'31,"-17"-17"-15,0 17-16,0 17 15,0-17-15,0 35 16,0 36 0,0-36-1,0-18 1,0 1-1,0-36 1,0 18 0,0-17-16,-17-1 15,17 0 1,0-17 0,-18-1-1,18 1 95,18-18-95,-1 0 1,1 0-16,17 0 31,18 0-31,-18-18 16,-17 1 31</inkml:trace>
  <inkml:trace contextRef="#ctx0" brushRef="#br0" timeOffset="3039.8673">20126 1870 0</inkml:trace>
  <inkml:trace contextRef="#ctx0" brushRef="#br0" timeOffset="3664.1984">19667 1270 0,'0'-18'16,"18"18"31,35 0-32,-18 0-15,0 0 16,18 0-16,18 0 16,-53 0-1,105 0 1,-105 0-16,17 0 15,0 0 1,1 0 0,-19 0 31,1-17-32</inkml:trace>
  <inkml:trace contextRef="#ctx0" brushRef="#br0" timeOffset="3697.1144">20232 1235 0</inkml:trace>
  <inkml:trace contextRef="#ctx0" brushRef="#br0" timeOffset="4810.1331">20214 547 0,'18'0'31,"-1"0"-15,1 0-16,17 0 15,-17 0-15,35 0 16,-35 0-1,34 0 1,1 0 0,-35 17-1,-18 1 1,18-18 15,-18 18 16,0-1-31,-18 19-1,-17-1-15,17-17 16,0-18-16,1 17 16,-1 1-1,1-18 79,17 17-78,0 1-1,17 0-15,1-1 16,-18 1-1,17-18-15,1 18 16,0-18 0,-1 17-1,-17 1 1,0 17 15,0-17-15,-17-1-1,-36 19 1,53-19 0,-53 1-1,35-18 1,-17 18 0,-53-1 15,70 1-16</inkml:trace>
  <inkml:trace contextRef="#ctx0" brushRef="#br0" timeOffset="5592.0411">20637 1676 0,'0'-18'31,"18"18"-31,35-18 15,18 18 1,-18 0-16,70 0 16,-17 0-1,-53 0 1,-36 0 0,1-17 15</inkml:trace>
  <inkml:trace contextRef="#ctx0" brushRef="#br0" timeOffset="15719.9524">21555 1199 0,'0'-17'16,"17"17"-16,-17-18 15,18 1 1,17-1-1,1 18 1,-1 0 0,-18 0-1,36 0 1,18 0 0,-18 0-1,0 0 1,-18 0-1,-17 18 17,-18-1-17,0 1 1,17 17 0,-17 18-1,0-18 1,0-17-1,0 17 1,0 0 15,-17-17-15,17 0-16,-36 17 16,19-17-16,-1 17 15,-17 0 1,17-17-1,-17 17 1,-18 18 0,53-35-1,-35-1 1,35 1 0,-18 17-1,0-35 1,-17 71-1,18-71 1,17 17 15,-18 1-15,0-18 0,18 18 15,-17-1-16,-1 1 48,36-18 78,17 0-110,-17 0-31,-1 0 31,1 0-31,-1 0 16,19 0-1,-1 0 17,-17 0-32,17 0 15,0 18 1,-17-1-1,-1-17 1,1 0 0,0 0 15,-1 0 0,1 0-15,0 0-1,-1 0 17</inkml:trace>
  <inkml:trace contextRef="#ctx0" brushRef="#br0" timeOffset="16673.404">22719 794 0,'0'35'31,"0"0"-31,0 18 16,0 18-16,0 17 15,0-17-15,0 52 16,0-70-1,0-18-15,0 89 16,0-71 0,0-1 15,0 37-15,-18-36-1,1-18 1,17 18-1,0-36 1,0 1 0,0 0 46,35-18-46,-17 0-1,17 0 1,0 0-16,-17 0 31,-1-18 1,1 0-17,0 1 1,-1 17-1</inkml:trace>
  <inkml:trace contextRef="#ctx0" brushRef="#br0" timeOffset="17560.0343">22384 1270 0,'0'-18'0,"0"1"47,35 17-31,0-36-1,-17 36 1,17 0-1,0 0 1,-17 0-16,17 0 16,1 0-1,-1 0 1,0 0 93,-17 0-93,0 0 15</inkml:trace>
  <inkml:trace contextRef="#ctx0" brushRef="#br0" timeOffset="18152.4468">22737 1199 0,'17'0'78,"1"0"-63,-1 0 188,1 0-203,0 0 16,-1 0-16,19 0 16,17 0-1,-36 0 1,18 0 0,-17 0 30,0 0-46,17 0 32</inkml:trace>
  <inkml:trace contextRef="#ctx0" brushRef="#br0" timeOffset="18176.3832">23054 1199 0</inkml:trace>
  <inkml:trace contextRef="#ctx0" brushRef="#br0" timeOffset="19889.8009">23072 494 0,'17'-18'47,"1"18"-31,17 0 31,-17 0-32,-1 0 1,1 0 0,0 36 46,-18-19-46,0 1-1,0-1 17,0 1-17,0 0 17,0-1-17,0 1 32,0 0-31,0-1-1,0 1 63,0 0-62,-18-18 0,0 17-1,1 1 17,-1-1-17,1-17 1,-1 0-1,0 0-15,1 18 63,-1 0-32,18-1 219,35-17-234,-17 0-16,0 0 15,-1 0 1,18 0 0,18 18-1,-35-18 1,35 0 0,-35 18 15,-18-1 78</inkml:trace>
  <inkml:trace contextRef="#ctx0" brushRef="#br0" timeOffset="21200.2941">23372 1764 0,'0'-18'32,"17"18"-32,18-17 15,18 17-15,-17 0 16,122-18-1,-69 18 1,34 0 0,-88-18-1,-17 18 17</inkml:trace>
  <inkml:trace contextRef="#ctx0" brushRef="#br0" timeOffset="21672.04">23654 1517 0,'0'18'47,"-18"52"-47,18-35 15,-18 36-15,18 17 16,0-35-16,0 18 15,0-1 1,-17-17 0,17-35 15</inkml:trace>
  <inkml:trace contextRef="#ctx0" brushRef="#br0" timeOffset="21711.9259">23601 2064 0</inkml:trace>
  <inkml:trace contextRef="#ctx0" brushRef="#br0" timeOffset="22768.1015">24165 1270 0,'18'-18'15,"17"18"1,36 0-1,-1 18-15,1 0 16,17 17 0,0 18-1,-52-36 1,-1-17 15,-35 36-15,0-19-1,0 72 1,0-37 0,-53-16-1,18 17 1,-18-18 0,17-17-1,19-1 1,-19-17-1,19 0 1,17 18 0,-18 0 46,18-1-31,53-17-31,-18 18 16,1-1 0,34 1-1,-52 0 1,0-18 0,-1 17-1,-17 1 1,0 17-1,-35-17 1,0 17 0,-36 18-1,36-53 1,-18 0 15,18 35-15,-1-35-1,-17 0 1,53 18 0</inkml:trace>
  <inkml:trace contextRef="#ctx0" brushRef="#br0" timeOffset="25801.0036">17304 3528 0,'0'-18'47,"17"18"-31,1-18-16,0 18 15,-1 0-15,36 0 16,-18 0 0,18 0 15,-35 0-16,0 0 1,-1 0 0,19 18-1,-19 17 1,-17 1 0,18 34-1,-18-34-15,35 69 16,-35-52-1,0-17-15,0 69 16,0-16 0,0-19-1,-35 1 1,0-1 0,35-17 15,-36 35-16,-17 18 1,36-71 0,17-17-1,-18 0-15,18-1 16,0 1 0,0 0-16,-18-1 46,54-17 17,-19-35-47,36-18-16,0 0 15,-17 18-15,105-71 31,35-35-15,-88 53 0,-17 17-1,-18-17 1,17 17 0,-52 36-1,35-71 1,-36 53-1,19-17 1,-36 17 0,0 35-1,0-17 1,0 0 0,0 17 15,-18 0-16,-35 1 1,36 17 0,-19 0-1,19 0 17,-19 0-17,19 17 1,-19 1-1,36 35 1,0-35 0,0-1-16,-17 19 15,17-19 1,0 1-16,0 0 16,0 17-1,0 0 16,35-17-15,0-1 0,-17-17-1,35 0 1,-35 0 15,-1 18-15,1 0-1</inkml:trace>
  <inkml:trace contextRef="#ctx0" brushRef="#br0" timeOffset="25850.8573">18327 3828 0,'0'17'0,"0"19"16,0-19-1</inkml:trace>
  <inkml:trace contextRef="#ctx0" brushRef="#br0" timeOffset="26551.9805">18468 4392 0,'18'0'63,"-1"0"-63,1 0 15,-1 0-15,36-18 16,0 18 0,-17 0-16,69 0 15,-16 0 16,-1 0-15,-53 0 0,-17 0-1</inkml:trace>
  <inkml:trace contextRef="#ctx0" brushRef="#br0" timeOffset="27418.6688">18609 4163 0,'0'-18'63,"18"18"-47,-1 0-1,1 0-15,0 0 16,17 0-1,0 0 1,-17 0 0,-1 0-1,19 0 1,-19 0 0,19 0-1,-19 0 1,1 0-1,0 0 1,-1 0 0,1 0-1,-1 0 1</inkml:trace>
  <inkml:trace contextRef="#ctx0" brushRef="#br0" timeOffset="27472.5206">18979 4145 0</inkml:trace>
  <inkml:trace contextRef="#ctx0" brushRef="#br0" timeOffset="29191.9194">19861 3704 0,'-17'0'46,"-1"0"-30,-35 0 0,36 0-1,-1 0 1,0 18 0,1-1-16,-19 1 15,1 0 1,35-1-1,-53 19 1,0-1 0,53-17-1,-35 17 1,35-18 0,0 19-1,0-1 1,0-17 15,0-1-15,0 1-1,0 0 1,35 17 0,1-35-1,16 17 1,-16-17-1,17 0 1,-18 0 0,-17 0-1,-1 0 1,36 0 0,-18 0-1,18-88 1,-53 0 15,36 0-15,-19-18-1,-17 18 1,0-36 0,0 54-1,0 35 1,0-1-1,0 1 1,0 17 15,0 1-15,-17 17 93,-1 0-93,18 17 0,-18-17-1,18 36 1,0-1-1,-17 53 1,17-53-16,-18 36 16,18-36-1,0-17-15,0 35 16,0 0 0,0-18-1,0-17 1,0 35 15,0-36-15,0 1-1,0-1 1,18 19 0,-1-19-1,1 1 1,0-18-1,-1 18 1,1-18 0,-1 17-1,19-17 17,-19 0-1</inkml:trace>
  <inkml:trace contextRef="#ctx0" brushRef="#br0" timeOffset="29240.7899">20055 4039 0,'18'18'31</inkml:trace>
  <inkml:trace contextRef="#ctx0" brushRef="#br0" timeOffset="30065.5852">20620 3510 0,'0'35'47,"0"1"-32,-18-1-15,18-17 16,-35 35-16,0 17 16,-1-17-1,-17 18 1,18-36-1,18 18 17,-19-18-17,19 0 1,-19 1 0,36-19-1</inkml:trace>
  <inkml:trace contextRef="#ctx0" brushRef="#br0" timeOffset="30096.5009">20302 4092 0</inkml:trace>
  <inkml:trace contextRef="#ctx0" brushRef="#br0" timeOffset="30624.0888">20302 3669 0,'36'18'32,"-19"34"-17,36 1-15,-18-17 16,-17-36-1,17 53-15,-17-18 16,35 18 0,-18-18-1,0 18 1,-35-35-16,36-1 16,-19 1 77</inkml:trace>
  <inkml:trace contextRef="#ctx0" brushRef="#br0" timeOffset="31344.1628">19367 4445 0,'36'0'32,"52"0"-17,0 0-15,36 0 16,34 0-16,195 0 15,-35 0 17,-18 0-17,-124 0 1,-35 0 0,-123 0-16,-1 0 15,1-18 16</inkml:trace>
  <inkml:trace contextRef="#ctx0" brushRef="#br0" timeOffset="32514.0343">20232 5151 0,'0'-18'47,"-18"18"-32,1 0 16,-19 0-31,19 35 16,-36-17 0,17 17-1,1-17 17,17-1-32,-17-17 15,18 18-15,-19 17 16,19-17-1,-1 17 1,0 0 15,1 1-15,17-1 0,0-17-16,0 17 15,0 18 1,35-35-1,-17-18 1,35 17 0,17-17-1,-35 0 1,18 0 0,-17 0-1,17 0 1,-18-17-1,0-1 1,36-88 15,-36 35-15,-17 1 0,-1-36-1</inkml:trace>
  <inkml:trace contextRef="#ctx0" brushRef="#br0" timeOffset="33130.3859">20408 5098 0,'0'0'0,"0"-106"15,0 35-15,0 36 16,18-36 0,-1 1-1,-17 52 1,0-17 0,0 70 155,0 18-171,0 0 16,-17 18-16,17-18 16,0-1-16,-18 1 15,18 0 1,0 0-16,0 0 16,0-18-1,-17 18-15,17-17 16,0-1-1,0 0 1,0 18 15,0-18-15,0-17 0,0 0-1,0-1 1,17-17 15,1 0-15,-1 0 15,1 0-15</inkml:trace>
  <inkml:trace contextRef="#ctx0" brushRef="#br0" timeOffset="33160.3051">20461 5556 0</inkml:trace>
  <inkml:trace contextRef="#ctx0" brushRef="#br0" timeOffset="33897.3378">21078 4780 0,'0'18'31,"0"-1"-15,0 36-16,0 18 15,0-18-15,0-18 16,0 71-1,0-36 1,-17-17 15,17 0-15,0-35 0,-18-18-1,18 18 1,0-1-1,35-17 48</inkml:trace>
  <inkml:trace contextRef="#ctx0" brushRef="#br0" timeOffset="33936.2349">21078 5362 0</inkml:trace>
  <inkml:trace contextRef="#ctx0" brushRef="#br0" timeOffset="34576.5177">20867 5062 0,'17'-17'63,"19"17"-63,-1 0 16,0 0-16,1 0 15,-19 0-15,1 0 16,88 0-1,-53 0 1,-1-18 0,19 18 15,-36-18-15,-17 18-1</inkml:trace>
  <inkml:trace contextRef="#ctx0" brushRef="#br0" timeOffset="34608.4332">21396 5009 0</inkml:trace>
  <inkml:trace contextRef="#ctx0" brushRef="#br0" timeOffset="35328.5063">21484 4357 0,'0'-18'31,"35"1"-31,18 17 16,0 0 0,18 0-16,-1 0 15,-34 0 1,-1 0-1,-17 0 1,-1 0 0</inkml:trace>
  <inkml:trace contextRef="#ctx0" brushRef="#br0" timeOffset="35895.9892">21519 4110 0,'18'0'109,"0"0"-109,35 0 16,-36 0-16,1 0 16,17 0-1,-17 0 1,17 0-1,18 0 1,-18 0 0,-17 0-1</inkml:trace>
  <inkml:trace contextRef="#ctx0" brushRef="#br0" timeOffset="35936.8811">21837 4110 0</inkml:trace>
  <inkml:trace contextRef="#ctx0" brushRef="#br0" timeOffset="36995.0493">22454 3651 0,'18'-17'16,"35"17"0,17 0-16,-17 17 15,-17 1-15,34 0 16,-35 17-1,1-18 1,-19 1 15,-17 0-15,0-1 0,0 36-1,-17 0 1,-19 0-1,-16-35 1,16-1 0,1 1-1,-18 17 1,35-17 0,18 0 46,0-1-31,18 1-31,17-1 32,1 1-17,-1 0 1,-35-1-1,0 1 17,0 0-1,0-1-31,-18 1 16,-52 17-1,17 1 1,17-19-16,-16 1 15,34-1 1,0-17 0,1 18-1,-1-18 1</inkml:trace>
  <inkml:trace contextRef="#ctx0" brushRef="#br0" timeOffset="37039.9286">22401 4410 0,'-17'0'15</inkml:trace>
  <inkml:trace contextRef="#ctx0" brushRef="#br0" timeOffset="38061.198">23283 3246 0,'18'0'47,"-18"17"-47,35 54 16,-35-36-16,0 0 15,0 53-15,0-17 16,0 17 0,0-17-16,-17 17 15,17-53 1,-18-17 0,18 52-1,-18-17 1,18-17-1,0-19 1,0 1 0,-17 17-1,17-17 1,0-1 31,0 1-47,17-18 31,1 0-31,0 0 16,17 0-1,0 0 1,18 0 15,-18 0-15,-17 0-1</inkml:trace>
  <inkml:trace contextRef="#ctx0" brushRef="#br0" timeOffset="38097.1066">23495 4145 0,'18'0'31</inkml:trace>
  <inkml:trace contextRef="#ctx0" brushRef="#br0" timeOffset="38896.9624">23125 3634 0,'0'-18'47,"17"18"-16,1 0-31,17-18 31,-17 18-31,-1 0 16,1 0-1,17 0 1,-17 0 0,0 0-1,35 0 1,-36 0-16,1 0 16,-1 0-1,1 0 1,17 0-1,18 0 1,-35 0 62</inkml:trace>
  <inkml:trace contextRef="#ctx0" brushRef="#br0" timeOffset="40808.8486">23583 2769 0,'0'-17'16,"0"-1"15,0 0 0,35 18-15,-17-17-16,53 17 15,-54 0 1,19 0 15,-1 0-15,-18 0 31,-17 17 0,0 1-32,0 0 1,0-1-1,0 1 1,0 0 0,0-1-16,-35 1 15,0 35 1,35-36 0,-18 1 15,1 0-16,-1-1 1,0 1 0,1-18-1,17 18 32,-18 17-16,36-35 94,-1 0-109,19 18-16,-19-18 16,19 0-1,-1 0 1,-18 0 15,1 0 0,17 0 48</inkml:trace>
  <inkml:trace contextRef="#ctx0" brushRef="#br0" timeOffset="41672.5385">24059 3933 0,'36'0'63,"-1"0"-63,18 0 15,0 0 1,-36 0-16,36 0 16,0 0-1,-17 0 1,16-17-1,-34 17 1,0 0-16,-1 0 16,1 0-16</inkml:trace>
  <inkml:trace contextRef="#ctx0" brushRef="#br0" timeOffset="41713.4305">24518 3916 0</inkml:trace>
  <inkml:trace contextRef="#ctx0" brushRef="#br0" timeOffset="43713.0819">25030 3475 0,'0'-18'16,"17"18"31,1-17 0,-1 17-32,1 0-15,0 0 16,-1 0 0,1 0-1,0 0 1,-1 0-1,1 0 1,0 17 15,-1 1-15,-17-1 0,0 1-1,18 0 1,-18-1-1,0 19 1,0-19 0,0 1-1,0 17 1,0-17 0,-18 17-1,1-17 1,-19-1-1,19 1 1,-1 17 0,0-17-1,1 0 1,17-1 0,-18 1-1,0-18 1,18 18-16,-35-1 62,18 1-62,-1-1 63,0 1-48,1-18 17,-1 18-17,0-1 32,18 1-16,-17-18 32,-1 18-32,18-1-15,-18-17 15,1 0-31,-1 36 31,18-19 16,-17-17-16,52 0 141,18 18-172,-18-18 16,18 0-16,-18 0 16,-17 0-16,88 0 15,-71 17 16,-17-17 32</inkml:trace>
  <inkml:trace contextRef="#ctx0" brushRef="#br0" timeOffset="44519.9222">25806 3687 0,'0'17'78,"0"18"-62,0-17-16,0 0 15,0-1-15,-36 19 16,19-1 15,17 0-15,-18 0-1,0-17 1,18 0 0,-17-18-1,-1 17 1,18 1-1,-17 0 1</inkml:trace>
  <inkml:trace contextRef="#ctx0" brushRef="#br0" timeOffset="45108.3524">25576 3704 0,'0'18'62,"53"-1"-62,-17 19 16,-1-19 0,-18 1-16,19 17 15,-19-17 1,36 17 0,-53-17-1,36-1 1,-36 1-1,17 0 1,1-1 31,0-17 0,-1 0-32,1 0 1,-1 18 0,1-18-1</inkml:trace>
  <inkml:trace contextRef="#ctx0" brushRef="#br0" timeOffset="45137.2718">25982 4004 0</inkml:trace>
  <inkml:trace contextRef="#ctx0" brushRef="#br0" timeOffset="46367.9796">26229 3510 0,'18'-18'0,"-1"1"16,1-1-16,-18 1 31,18 17-31,-1 0 15,1 0 1,-1 0 0,1 0-1,0 0 1,17 0-16,-17 0 16,-1 0-16,1 0 15,0 0 16,-1 17-15,-17 1-16,0-1 16,0 19-1,0 17 1,-35-18 0,0 18-1,-18 0 1,35-36 15,0 1-31,1 0 16,-1-1-16,1 1 15,-1 0 1,0-18 0,1 35-1,-19-35 1,36 18-1,-35-1 1,17 1 15,18-36 79,18 18-95,0 0 1,17 0-16,-17 0 16,17 0-1,0 0-15,-17 0 16,17 0-1,0 0 1,1 0 0,-1 0-1,-17 0 17</inkml:trace>
  <inkml:trace contextRef="#ctx0" brushRef="#br0" timeOffset="47357.3344">26952 2893 0,'18'17'31,"-18"36"-15,0 0-16,0 0 16,0 35-16,0-17 15,-18 105 1,1-52 0,-1-36-1,0-35-15,18 0 16,0-18-1,-17-17-15,17 17 32,0 0-17,0 1 1,0-19 0,-18-17-1,18 18 1,0-1-1,18-17 64,17 0-79,0 0 15,-17 0 1,-1 0-16,36 0 31,0 0-15,0 0-1,-35 0-15</inkml:trace>
  <inkml:trace contextRef="#ctx0" brushRef="#br0" timeOffset="47393.2423">27164 3933 0,'0'-17'16</inkml:trace>
  <inkml:trace contextRef="#ctx0" brushRef="#br0" timeOffset="48288.8427">26635 3228 0,'0'-18'47,"35"1"-31,0 17-1,1 0-15,-1 0 16,-18 0-16,19 0 16,-1 0-1,71-18 1,-89 18 0,54 0-1,-53-18-15,35 18 16,0 0-1,-18 0 1,-18 0 0,1 0 77,0 0-77,-1 0-16,1 0 16,0 0-1,-1 0 48,-17 18-63</inkml:trace>
  <inkml:trace contextRef="#ctx0" brushRef="#br1" timeOffset="57255.8579">19985 653 0,'0'17'78,"-18"-17"-62,1 0-16,-19 18 15,19-18-15,-19 0 16,1 0 15,0 18-15,17-1-16,1 1 16,-19-1-1,1-17 1,17 18-1,-35 17 1,36-35 15,-1 18-31,-17 17 16,17-17 15,-17 17-15,17-17-1,-17 17 1,35-17-16,0-1 16,-35 19-16,35-1 15,-36 18 1,36-35 0,-17 17-1,17 0 1,-18 0-1,1 18 1,17-35 0,0 0 46,0-1-31</inkml:trace>
  <inkml:trace contextRef="#ctx0" brushRef="#br1" timeOffset="58464.6262">19209 1217 0,'0'35'109,"0"-17"-93,0 17 0,0-17-16,17 0 15,-17-1 1,0 1-1,0-1 17,18 1 30,0 0 110,-1-18-172,1-18 16,0 0-16,-1 1 15,36-18 1,-35 17 0,-1 0 30,19 18-30,-36-17 0,17-1-16</inkml:trace>
  <inkml:trace contextRef="#ctx0" brushRef="#br1" timeOffset="58504.5251">19473 1270 0</inkml:trace>
  <inkml:trace contextRef="#ctx0" brushRef="#br1" timeOffset="59633.5001">20726 758 0,'17'0'47,"1"0"-47,0 0 15,-1 0-15,1 0 31,0 0-15,-1-17 0,1 17-1,-1 0 1,-17-18 15,18 18-31,0 0 16</inkml:trace>
  <inkml:trace contextRef="#ctx0" brushRef="#br1" timeOffset="60231.8979">21149 512 0,'18'0'16,"-18"35"0,0-18-16,0 1 15,0 35 1,0 18-1,0-36 1,0-18 0,0 19-1,0-19 1,0 1 0,0 0 15,0-1-16</inkml:trace>
  <inkml:trace contextRef="#ctx0" brushRef="#br1" timeOffset="60264.8113">21167 864 0</inkml:trace>
  <inkml:trace contextRef="#ctx0" brushRef="#br1" timeOffset="62095.9123">22895 600 0,'18'-18'46,"-53"18"1,-18 0-31,35 0-16,0 0 16,-17 0-16,18 0 15,-19-18 1,19 18-1,-1 0 1,-17 0 0,-1 0-1,1 0 1,0 0 0,0 0-1,-18 18 1,35-18-1,-35 18 1,35-18 0,-17 17-1,18-17 1,-19 0 0,19 0-1,-1 18 16,0 0-15,-35-1 0,18-17-1,18 18 1,-1 0 0,-17-18-1,-1 17 1,19-17-1,-1 18 1,-17-1 15,17 1-15,0-18 31,1 0-32,-1 35 1,1-17 0</inkml:trace>
  <inkml:trace contextRef="#ctx0" brushRef="#br1" timeOffset="63223.8957">21731 706 0,'18'52'62,"-18"-34"-31,0 0-15,0-1 0,0 1 15,0 0-31,0-1 47,0 1-32,17 0 235,1-18-234,17 0 0,-17 0-16,17 0 15,0 0 1,-17 0 0,0 0-16,-1 0 15,1 0-15,0 0 47</inkml:trace>
  <inkml:trace contextRef="#ctx0" brushRef="#br1" timeOffset="64488.5141">23460 670 0,'35'0'79,"0"0"-64,1-35 16,-19 17-15,18 18 0,-17 0-1,0 0 1,-1 0 0,1 0-16,0-17 31</inkml:trace>
  <inkml:trace contextRef="#ctx0" brushRef="#br1" timeOffset="65136.7815">23901 335 0,'0'35'31,"0"1"-15,0-1-16,0 0 15,0-17 1,0 17 0,0 18-1,0-35 1,0 17 0,0-17-1,0 35 1,0-36-1,0 1 1</inkml:trace>
  <inkml:trace contextRef="#ctx0" brushRef="#br1" timeOffset="65184.6542">23901 741 0</inkml:trace>
  <inkml:trace contextRef="#ctx0" brushRef="#br0" timeOffset="70629.0893">17445 6438 0,'0'18'63,"17"-18"-48,1-18-15,0 18 16,-1 0-16,1 0 15,53-17 1,-18-1 0,17 0-16,1 18 15,-36 0 1,-17 0-16,17 0 16,-18 0 46,1 36-46,0-1-1,-18 0 1,17 53 0,-17 18-1,0-18 1,0-17-16,0 17 15,0-35-15,0-18 16,-17 89 0,-1-36-1,-17 0 1,35-70 0,-18 17-1,18-17 1,0-1-1,0 1 64,53-18-79,18-53 15,-1 18-15,1-53 16,123-54-1,-53 54 1,0-53 0,-35 18-1,-18 17 1,-70 18 0</inkml:trace>
  <inkml:trace contextRef="#ctx0" brushRef="#br0" timeOffset="71129.7514">18856 6491 0,'0'0'0,"18"-88"16,-18 70-1,0 1-15,0-1 16,0 0 0,0 1 77,-18 17-93,0 35 16,1-35-16,-1 35 16,-17-17-16,-1 17 15,19 0 1,-1 1 0,18-1-1,0 0 1,0 1-1,0-19 17,0 1-32,0-1 31,18 19-15,17-36-1,-17 0 1,17 0-1,-17 0 1,-1 35 15,1-17-15,0-1 0</inkml:trace>
  <inkml:trace contextRef="#ctx0" brushRef="#br0" timeOffset="71600.4924">19173 7726 0,'18'0'0,"17"-18"15,1 18-15,-19 0 16,54-17-1,-1 17 1,-17-18 0,18 0-1,-53 18 17,17 0-32,-18 0 15,1 0-15</inkml:trace>
  <inkml:trace contextRef="#ctx0" brushRef="#br0" timeOffset="72263.7168">19156 7514 0,'35'-17'31,"18"17"-15,-18 0-16,1 0 15,-19-18 1,36 0 0,-18 1-1,36-1 1,-53 18 31</inkml:trace>
  <inkml:trace contextRef="#ctx0" brushRef="#br0" timeOffset="73477.4706">19967 6950 0,'18'0'16,"-1"0"31,1 0-47,17 0 15,18 0-15,-35 0 16,70 0 0,-17 17-1,-54 1 1,1 0 0,0-1 15,-18 1-16,0 17 1,-18 18 0,-17 0-1,-36 0 1,36-18 15,17 0-15,-17-17-1,17 0 1,1-1 0,34 1 46,19-18-46,17 18-16,17-1 15,-35 1 1,1-18 0,-1 18-1,-35-1 32,0 1-31,0 0-1,0-1 1,0 1-16,-18 35 16,-17-36-16,0 19 15,17-19 1,-35 1 0,36 0-1,-19-1 1,1 1-1,17-18 1</inkml:trace>
  <inkml:trace contextRef="#ctx0" brushRef="#br0" timeOffset="74361.1076">20902 6526 0,'0'18'31,"18"35"-15,-1 0-16,-17-36 15,0 54-15,0-18 16,0 18 15,-17 34-15,17-34-1,-36-1 1,1 36 0,18-70-1,-1 16 1,0-52 0,18 18-16,0 0 93,18-18-77,0 0-16,34 0 16,-34 0-16,35 0 15,-35 0 1,35 0-1,-36 0 1,36 0 0,-53-18-1</inkml:trace>
  <inkml:trace contextRef="#ctx0" brushRef="#br0" timeOffset="74384.0496">21096 7320 0</inkml:trace>
  <inkml:trace contextRef="#ctx0" brushRef="#br0" timeOffset="75120.0771">20673 6791 0,'17'0'47,"1"0"-47,35 0 16,0 0-16,-35 0 15,34 0-15,37 0 16,-54 0 0,-17 0-16,-1-18 15,18 18 1,-17 0 0,0-17 15,-1 17-16</inkml:trace>
  <inkml:trace contextRef="#ctx0" brushRef="#br0" timeOffset="76104.4449">21149 6191 0,'18'0'32,"17"0"-17,-17 0 1,-1 0-16,36 0 16,-35 0-1,-1 18 1,1 0-1,0-1 1,-1 1 0,1-18-1,-18 17 1,0 1 0,0 17 15,-18-17-16,1 0-15,-1-1 16,0 1 0,1-18-1,-1 18 1,0-1 0,1 1-16,-1-1 78,18 19 31,18-36-93,17 0-1,-17 0-15,35 0 16,-36 0 15,1 0 0</inkml:trace>
  <inkml:trace contextRef="#ctx0" brushRef="#br0" timeOffset="76146.3377">21396 6509 0,'18'0'31</inkml:trace>
  <inkml:trace contextRef="#ctx0" brushRef="#br0" timeOffset="77048.922">21713 7179 0,'18'-18'47,"0"18"-31,17 0-16,0 0 15,1 0 1,-19 0-16,1 0 16,17 0-1,0 0 1,-17 0-1,17-17 1,-17 17 0,0 0-16,17 0 15,-35-18 1,35 18 0</inkml:trace>
  <inkml:trace contextRef="#ctx0" brushRef="#br0" timeOffset="77104.7693">22119 7126 0</inkml:trace>
  <inkml:trace contextRef="#ctx0" brushRef="#br0" timeOffset="77767.9949">22754 6685 0,'0'18'46,"0"35"-46,0 0 16,0 0 0,0-1-1,35 1 1,-35-17 0,0-19-1,0 19 1,0-19-1,0 18 1,0-17 0,0 0-1,0-1 1</inkml:trace>
  <inkml:trace contextRef="#ctx0" brushRef="#br0" timeOffset="77816.8654">22789 7161 0</inkml:trace>
  <inkml:trace contextRef="#ctx0" brushRef="#br0" timeOffset="78809.2116">22542 6720 0,'0'36'31,"0"17"-16,0-36 1,0 1-16,0 17 16,0-17-1,0 17 1,0 0 0,0-17-1,0 0 1,0-1-1,0 1 17,0 0 15,36-18 62,-1-18-109,-17 0 16,35 18-16,-18-17 15,-17-1 1,-1 18-1,1 0 1,-1 0 15,1-18-31,0 18 16,17 0 0,18 0 15,-35 0-16</inkml:trace>
  <inkml:trace contextRef="#ctx0" brushRef="#br0" timeOffset="78848.1091">22931 6967 0</inkml:trace>
  <inkml:trace contextRef="#ctx0" brushRef="#br0" timeOffset="79625.0296">23177 6121 0,'36'17'0,"-19"1"15,1 17-15,-18 36 16,18-1 0,-1 36-1,-17-18 1,0 1 0,0-19-1,0 1 1,0-54-1,0 54 1,-17-18 0,17-36-1,0 19 1</inkml:trace>
  <inkml:trace contextRef="#ctx0" brushRef="#br0" timeOffset="79680.8816">23266 6950 0,'17'0'16,"1"-53"-1</inkml:trace>
  <inkml:trace contextRef="#ctx0" brushRef="#br0" timeOffset="80320.1685">22807 6385 0,'18'0'15,"35"0"-15,-18 0 16,0 0-16,0 0 16,18 0-1,0 0 1,0 0 0,-18 0-1,36 0 1,-18 0-1,-35 0 1,-1 0-16,1 0 16,0 0-1,17 0 1,-18 0 62</inkml:trace>
  <inkml:trace contextRef="#ctx0" brushRef="#br0" timeOffset="81776.2749">23301 6914 0,'18'0'47,"-1"0"-16,19 0-31,-1 0 31,-18 0 0</inkml:trace>
  <inkml:trace contextRef="#ctx0" brushRef="#br0" timeOffset="83073.8056">18080 9737 0,'0'-18'0,"0"0"32,-35 18-17,-1 0 1,-17 0-1,-17 0-15,17 0 32,18 0-17,17 0 1,-17 0 0,35 18-16,-36 0 15,1 17-15,35-17 16,-88 52-1,17-35 1,71 1 0,-17 17-1,-1-36 1,18 54 0,0-18-1,0 0 1,0 17 15,0-52-31,18-1 16,-1 19-16,19-36 15,-19 0 1,1 0 0,35 17-1,0 1 1,17-18-1,1 0 1,17 0 0,0 0-1,0-18 1,1-35 0,-54 18-16,0 18 15,18-36-15,-53 35 16,35-17-16,-17-53 15,0-18 1</inkml:trace>
  <inkml:trace contextRef="#ctx0" brushRef="#br0" timeOffset="83553.5225">18380 9913 0,'0'-35'16,"0"70"-16,35-176 31,-35 159 110,0 17-141,0-18 15,0 36-15,0-35 16,0 35-16,0 18 15,0-19 17,18 1-17,-1-53 1,-17 18 0,36 17-1,-19-35 1,1 18-1,-1-18 17,1 0-17,0 0 63</inkml:trace>
  <inkml:trace contextRef="#ctx0" brushRef="#br0" timeOffset="83912.5618">18909 10019 0,'0'0'0,"18"0"0,-1 0 16,54 0-1,-18-18 1,70 1 0,-52 17-1,-1-18 1,-35 0-1</inkml:trace>
  <inkml:trace contextRef="#ctx0" brushRef="#br0" timeOffset="84519.9361">18909 9842 0,'0'-17'46,"53"17"-30,-18 0-16,-17-18 16,35 1-1,-36 17 1,1-18 0,17 18-1,-17 0 1,17-18-1,-17 18-15,-1-17 16</inkml:trace>
  <inkml:trace contextRef="#ctx0" brushRef="#br0" timeOffset="86072.7833">20108 9313 0,'0'-17'47,"-17"17"-31,-36 0-1,35 17-15,0 1 16,1-18 0,-1 18 15,1-1-15,-19 1-16,36 0 15,-35 17 1,-18 35-1,18-52 1,0 17 0,17 18-1,18-35 1,0-1 0,0 1-16,0 0 15,0-1 1,0 1-1,18 0-15,17-18 16,0 0 15,18 0-15,35 0 0,0 0-1,-35 0 1,18-53-1,-18 17 1,0-16 0,-36-1-16,19-18 15,-19 1 1,-17 34-16,0-70 16,0-35-1,0 35 1,0-17-1,0 52 1,-17 1 15,17 17-15,0 106 93,0 35-93,-36-17-16,36-18 16,0-18-1,-17 18-15,17 17 16,0 36-1,0-53 1,0-18 15,0 1-15,0-1-16,0 18 16,17-18-16,1 0 15,0-17 1,-18 17-1,17-35 1,19 18 0,-19-18-1,18 18 1,-17-18 31,17 0-32,1 0-15</inkml:trace>
  <inkml:trace contextRef="#ctx0" brushRef="#br0" timeOffset="86096.7219">20549 9596 0,'36'0'16,"-72"0"-16,107 0 15</inkml:trace>
  <inkml:trace contextRef="#ctx0" brushRef="#br0" timeOffset="86938.4675">20620 8890 0,'0'-18'0,"35"18"63,18 0-63,-35 0 15,-1 0-15,36 18 16,0 17-16,-35-35 15,-1 18 1,36 52 0,-53-34 15,53 52-15,-53-18-1,0-17 1,0 36-1,0-36 1,0-1 0,0-34-1,0 17 1,0 18 0,-17-17-1,52-54 110,0-17-125,-17-1 16,-1-34-16,36-1 15,0-17-15</inkml:trace>
  <inkml:trace contextRef="#ctx0" brushRef="#br0" timeOffset="87432.1473">21272 9172 0,'36'-35'0,"-72"70"16,125-211-1,-89 123-15,35-18 0,-35 36 16,18-18 0,-18 0-1,0 18 1,0 17-1,-18 36 126,18 0-141,0-1 16,0 1-1,-18 0-15,1-1 16,-1 54 0,18-54-1,0 19 1,0-1-1,35-17 17,-17-1-32,0-17 31,-1 18 31</inkml:trace>
  <inkml:trace contextRef="#ctx0" brushRef="#br0" timeOffset="87464.0615">21431 9013 0,'0'0'16</inkml:trace>
  <inkml:trace contextRef="#ctx0" brushRef="#br0" timeOffset="88400.5569">20126 9966 0,'18'0'47,"-1"0"-32,71 0-15,1 0 16,-36 0-16,17 0 16,106 0-1,-17 0 1,-106 0-16,106 0 15,-106 0 1,35 0-16,-35 0 16</inkml:trace>
  <inkml:trace contextRef="#ctx0" brushRef="#br0" timeOffset="88448.4292">21202 9966 0,'18'18'15,"-18"-1"17</inkml:trace>
  <inkml:trace contextRef="#ctx0" brushRef="#br0" timeOffset="90120.9588">20690 10583 0,'-17'0'16,"-19"0"-1,1 0 1,18 0-16,-19 0 15,1 0 1,0 0-16,17 0 16,-52 36-1,17-19 1,35 19 0,0-19-1,1 36 1,-1-53-1,0 35 1,18 1 0,0-19 15,18-17-15,0 18-1,35-18 1,0 0-1,17 0 1,-17 0 0,53-18-1,-71-17 1,36-18 0,-54 18-1,36-71 1,-35 0-1,-18 53 1,0 0 0,0 18-1,0 0 17,0 17-17,0 0 1,0 1 15,0-1 63,0 1-79,-18 34 189,18 1-189,-17 17-15,17 0 16,0 1-1,0-1-15,-18 35 16,0 1 0,18-18-1,0-18 17,0 1-17,0-1 1,0-18-16,0 1 31,0 0 16,18-1-16,0-17-15,-1 0-1,1 0 1,0 0 31</inkml:trace>
  <inkml:trace contextRef="#ctx0" brushRef="#br0" timeOffset="90808.1184">21167 10266 0,'0'17'47,"0"19"-31,0 17-16,0-18 16,0 0-16,0 89 15,0-89 1,-18 36-16,0-19 15,1-16 1,17 17 0,0-36 31,0 1 15,17-18-46,1 0-16,0 0 15,-1 0-15,19 0 16,-19 0 46</inkml:trace>
  <inkml:trace contextRef="#ctx0" brushRef="#br0" timeOffset="91400.5327">21008 10513 0,'18'0'78,"17"0"-78,0 0 16,-17 0-1,17 0-15,-17 0 16,-1 0-1,1 0 17,0 0-1,-1 0-15</inkml:trace>
  <inkml:trace contextRef="#ctx0" brushRef="#br0" timeOffset="91448.4053">21237 10513 0</inkml:trace>
  <inkml:trace contextRef="#ctx0" brushRef="#br0" timeOffset="92112.6309">21678 9895 0,'18'0'0,"-1"0"15,19 0-15,17 0 16,0 0 0,35-17-1,-18 17 1,-17 0 0,0 0-1,-35 0 1,-1 0-1</inkml:trace>
  <inkml:trace contextRef="#ctx0" brushRef="#br0" timeOffset="92168.4789">22154 9878 0</inkml:trace>
  <inkml:trace contextRef="#ctx0" brushRef="#br0" timeOffset="92688.0886">21678 9772 0,'0'-18'31,"35"18"-15,-17-17 0,35-1-16,0 18 15,-18 0-15,18 0 16,0 0-16,18 0 15,-1 0 1,-52 0-16,35 0 16,-36 0-1</inkml:trace>
  <inkml:trace contextRef="#ctx0" brushRef="#br0" timeOffset="94663.8045">22807 9331 0,'0'-18'16,"0"1"-16,0-1 31,0 0 78,18 18-93,-1 0-16,36 0 15,-35 18 1,-18 0-16,35-18 31,-17 35-15,-18 0 0,0 1-1,0-19-15,0 1 16,0 17-1,0 0 1,-18 1 0,1-1-1,17 0 1,-53 18 0,35-35 15,0-1-31,18 1 15,-17 0-15,-1-1 16,-35 1 0,36 0-1,-19-1 1,19 18 0,-36-35-1,70 0 126,1 0-126,17 0 1,1-17 0,-19 17-16,36-18 15,0 1 1,-35 17 0,-1 0-1,1 0 16</inkml:trace>
  <inkml:trace contextRef="#ctx0" brushRef="#br0" timeOffset="95226.3015">23566 9419 0,'0'18'47,"0"-1"-32,-18 36-15,-17-17 16,17-1-1,-53 35 1,54-34 0,-1-1-1,1 0 1,17 1 0,-18-19 15,0 1-16</inkml:trace>
  <inkml:trace contextRef="#ctx0" brushRef="#br0" timeOffset="95273.1789">23336 9825 0,'0'-18'31,"-17"-17"-31</inkml:trace>
  <inkml:trace contextRef="#ctx0" brushRef="#br0" timeOffset="95847.6378">23319 9525 0,'0'-18'31,"35"36"-15,-35 0 0,0-1-16,35 54 15,0-36 1,-35-17 0,36-1 15,-19 1-16,1 17 1,0-35 0,-1 18 15,-17 0 78</inkml:trace>
  <inkml:trace contextRef="#ctx0" brushRef="#br0" timeOffset="96700.3576">23865 9225 0,'18'0'63,"17"0"-63,1 0 15,-1 0-15,0 35 16,-17-17-1,17 0 1,-35-1 0,0 1-1,0 53 1,0-19 0,-35-34-1,17 17 1,-35 1-1,36-36 1,17 17 15,0 1-15,0 0 0,0-1-1,53 1 1,-36-18-1,1 17 1,-1-17 0,1 18-1,0 0 17,-18-1-17,0 1 1,0 17-1,-18-17 1,0 0 0,-17 17-16,0-18 15,17 1 1,-17 0-16,-18-18 16,-18 35-1,36-17 16,18-1-15,17 1-16</inkml:trace>
  <inkml:trace contextRef="#ctx0" brushRef="#br0" timeOffset="97699.6847">24677 8872 0,'0'36'47,"17"-1"-31,-17 53-16,0-53 15,0 18-15,0 0 16,0 71 0,0-89-16,0 53 15,0-53 1,0 1-16,0 34 31,0-52-15,0 17-1,0 18 1,-17-35 0,17-1-1,0 1 16,0 0 16,35-18-31,0 0 15,-17 0-15,0-18-1,-1 18 1,1 0-16</inkml:trace>
  <inkml:trace contextRef="#ctx0" brushRef="#br0" timeOffset="97752.5474">24818 9719 0,'18'0'0,"-1"-18"15,1 1 1</inkml:trace>
  <inkml:trace contextRef="#ctx0" brushRef="#br0" timeOffset="98386.8486">24395 9243 0,'17'-18'31,"36"18"-15,-18 0-16,36 0 15,0 0 1,-1 0 0,-35 0-16,36 0 15,-36 0-15,-17 0 16,17 0 0,-17 0-1,-1 0 1,19 0-1,-19 0 17,19 18 15</inkml:trace>
  <inkml:trace contextRef="#ctx0" brushRef="#br0" timeOffset="98969.2903">25329 9631 0,'0'0'0,"36"0"15,-1 0 1,-17 0 0,52 0-1,-52-18 1,35 18-1,-36 0 1,1 0 0,17 0-1,-17 0 1,17 0 0,-17 0-1,-1 0 16</inkml:trace>
  <inkml:trace contextRef="#ctx0" brushRef="#br0" timeOffset="99656.4536">26405 9137 0,'0'53'31,"0"17"-15,18 1-16,-18-18 15,0 106 1,0-71-1,0-18 1,18-34 0,-18-1-1</inkml:trace>
  <inkml:trace contextRef="#ctx0" brushRef="#br0" timeOffset="99688.3675">26441 9790 0,'0'0'15</inkml:trace>
  <inkml:trace contextRef="#ctx0" brushRef="#br0" timeOffset="100504.1848">26158 9296 0,'0'17'47,"0"1"-31,0 17-16,0 1 15,0-19-15,18 36 16,-18-18-1,0 1 17,0-1-17,0-17 1,0-1 15,18-17 47,17 0-62,18 0-16,-35 0 16,34 0-16,-16-17 15,34-1 1,-52 18-16,17 0 31,-17-18-31</inkml:trace>
  <inkml:trace contextRef="#ctx0" brushRef="#br0" timeOffset="100549.0636">26529 9560 0</inkml:trace>
  <inkml:trace contextRef="#ctx0" brushRef="#br0" timeOffset="102640.4697">18221 11871 0,'-18'0'78,"1"0"-78,-36 18 15,17-18-15,19 0 16,-18 17 0,-1 19-1,-17-19 1,-17 18 0,52-17-1,-17 17 1,35-17 15,0 0-15,0-1-16,-18 54 15,18-36 1,-17 0 0,17 36-1,0-53 1,0 17-1,17-18 17,1 1-17,17 0 1,-17-18 0,-1 0-1,1 0 1,35 0-1,0 0 1,-18-18 0,0-17-1,36-18 1,-36 18 0,-17-18-1,-18 35 1,0-70-1,0 35 1,0 0 15,0 35-15,0 1 0,0-1-1,0 36 95,0-1-95,0 19-15,0-1 16,0 0-16,0 1 15,0 34 17,35-35-32,-35-17 15,18 17-15,-18-17 16,18 0 0,-1-1-1,-17 1 1,18-18-1,-1 0 17</inkml:trace>
  <inkml:trace contextRef="#ctx0" brushRef="#br0" timeOffset="102697.3194">18344 12365 0</inkml:trace>
  <inkml:trace contextRef="#ctx0" brushRef="#br0" timeOffset="103056.3573">18856 12277 0,'0'0'0,"35"0"0,18 0 15,-35 0-15,52 0 16,-17 0 0,-17 0-16,34 0 15,-35 0 1,18 0-1,-35 0 1</inkml:trace>
  <inkml:trace contextRef="#ctx0" brushRef="#br0" timeOffset="103607.8818">18874 12153 0,'0'-17'47,"35"-1"-32,18 18 1,17-18-16,-52 18 16,88 0-1,-18-17 1,-53 17 0,1 0-1</inkml:trace>
  <inkml:trace contextRef="#ctx0" brushRef="#br0" timeOffset="104696.9699">20126 11712 0,'18'0'63,"-18"18"-63,-36 17 15,1 0-15,-18 36 16,18-18-1,-36 17 1,54-34-16,-72 17 16,89-36-1,-17 19-15,-18-19 16,17 36 0,18-35-1,0-1 1,0 1-1,0 17 1,0-17 0,35 0 31,-17-18-32,35 0 1,-18 0-1,18 0 1,-18 0 0,0 0-1,18 0 1,-17-18 0,-19-17-1,1 17 1,0-17-1,-18 17 1,0 0 15,0 1-15,-18 17 0,0 0-1,-17 0 1,0 0-1,17 0 1,0 0 15,1 0-15,-18 0 15,17 0-15,0 0-1,1 0 1</inkml:trace>
  <inkml:trace contextRef="#ctx0" brushRef="#br0" timeOffset="106160.0555">20884 11412 0,'0'36'47,"0"-1"-32,0 18-15,0 0 16,0 0 0,18 52-1,-18-34 1,18 0-1,-18-18 1,0-1 0,0-34-1,0 0 1,0-1 0,0 1-16,0 17 15,0-17 1,0 0-1,0-1-15,0 1 16,0-1 0,0 19 15,0-19 31,17-17-46,19 0-16,-19 0 16,19 0-1,-19 0 1,18 0-16,-17 0 31</inkml:trace>
  <inkml:trace contextRef="#ctx0" brushRef="#br0" timeOffset="106212.9157">21096 12241 0,'18'-17'32</inkml:trace>
  <inkml:trace contextRef="#ctx0" brushRef="#br0" timeOffset="106952.9359">20620 11836 0,'35'-18'62,"-17"18"-46,-1 0-16,36-18 16,-35 18-16,35 0 31,35-17-15,-53-1-1,36 18 1,-36-18-1,0 18 1,-17 0 0,0 0-1,35 0 1,-36 0 0,1 0-1</inkml:trace>
  <inkml:trace contextRef="#ctx0" brushRef="#br0" timeOffset="107480.5288">21467 11942 0,'0'0'0,"17"0"0,18 0 15,-17 0 1,17 0 0,18 0-1,-17 0 1,-1 0-1,18 0-15,-18 0 16,0 0-16,1 0 16,-1 0-1,-18 0 1,1 17 62</inkml:trace>
  <inkml:trace contextRef="#ctx0" brushRef="#br0" timeOffset="108264.4274">22401 11536 0,'18'0'15,"-18"53"1,18 17-16,-18-17 16,0 18-1,0 52 1,0-35-1,-18-17 1,0-18 0,18-18-1,0-17 1,0 17 0,0-17-1,0-1 1,0 1-1,0 0 79</inkml:trace>
  <inkml:trace contextRef="#ctx0" brushRef="#br0" timeOffset="109194.94">22172 11589 0,'18'0'47,"-18"17"-47,0 1 15,0 0-15,0 52 32,0-52-17,0-1 1,0 1-1,0 17 1,-18-35 0,18 18 15,0 0-15,0-1 93,18-17-93,17 0 15,-17 0-31,-1 0 15,19-17 1,-19 17 0,1 0-1,-1-18 1,1 18 0,0 0 15,-1 0-31,19 0 15,-1 0 1</inkml:trace>
  <inkml:trace contextRef="#ctx0" brushRef="#br0" timeOffset="109256.7748">22472 11818 0,'18'0'47</inkml:trace>
  <inkml:trace contextRef="#ctx0" brushRef="#br0" timeOffset="110176.314">18874 13511 0,'35'0'63,"18"0"-48,-36 0-15,19 0 16,-1 0-16,-17 0 16,17 0-1,53 0 1,-53 0-1,18 0 1,-88 0 93</inkml:trace>
  <inkml:trace contextRef="#ctx0" brushRef="#br0" timeOffset="110768.7397">18821 13317 0,'35'-17'16,"-17"17"-1,-1 0-15,19 0 16,34 0 0,1 0-1,-36 0 1,18 0 0,17-18-1,-52 0 1</inkml:trace>
  <inkml:trace contextRef="#ctx0" brushRef="#br0" timeOffset="112043.3202">20108 12982 0,'-17'0'47,"-19"35"-47,1-17 15,-18 17-15,-53 71 16,1 0 0,34-35-1,18-1 1,35-17 15,1 0-15,-1-18-1,18-17 1,-17 17 0,17 18-1,0-35 1,0-1 0,0 1-1,17 0 16,1-18 1,35 0-17,-36 0 1,1 0-16,17 0 31,-17 0-15,0 0-1,17 0 1,0-36 0,-17 19-1,-18-1 1,17 0 0,-17 1-1,0-18 1,0-18 46,-17 35-30,-1 0-32,18 1 31,-18 17 16,-17 0-16,0 0 0,17 0-31,1 0 16,-19 0-1,19 0-15,-1 0 16,0 0 0,-17 0-1,18 0 1,-36 0 15,35 0-15</inkml:trace>
  <inkml:trace contextRef="#ctx0" brushRef="#br0" timeOffset="113024.6955">20761 13000 0,'0'0'0,"-35"0"15,-18 17 1,-18 1-1,-17 35 1,53-35-16,-18-1 16,18 19-16,-18 17 15,35-36 1,-35 18 0,0 36-1,18-18 1,0 0-1,-1 17 1,19-17 0,-1-17-1,18 16 1,0-16 0,0 17 15,35-18-16,1-17 1,17 17 0,-1-35-1,1 0 1,-17 0 0,34 0-1,-35 0 1,1 0-1,-19 0 1,1 0 31</inkml:trace>
  <inkml:trace contextRef="#ctx0" brushRef="#br0" timeOffset="115760.4054">21272 13106 0,'0'17'47,"-17"-17"-31,-1 0-1,1 0-15,-36 0 16,0 0-16,0 0 16,18 0-1,17 0 16,0 18 1,18 0-17,-35-1 17,17-17-17,1 18 32,-1 0-16,18 34-15,-18 1 0,18-17-16,0-1 15,-35 18 1,18-36 15,17 1-15,35-18 77,-18 0-61,1 0-32,0 0 15,17 0 1,-17 0 0,-1 0-1,1 0-15,0 0 31,-1 0-15,1 0 0,-18 35-1,0 1 1,0-19 0,0 1-1,-18 35 1,-35-18-1,0-17 1,-35 17 0,71-35-1,-19 18 1</inkml:trace>
  <inkml:trace contextRef="#ctx0" brushRef="#br0" timeOffset="115816.2294">20779 13758 0,'0'0'0</inkml:trace>
  <inkml:trace contextRef="#ctx0" brushRef="#br0" timeOffset="116640.0252">21625 12947 0,'36'0'16,"-19"0"-16,18 35 15,-35 18 1,36 0 0,-19 0-1,-17 0-15,0 0 16,0-36-16,0 36 15,0-17 1,-35 34 0,0-17-1,-36 18 1,1-36 0,-1 35-1,-35 19 1,53-89 15,18 35-15,17-17-1,1-1 1</inkml:trace>
  <inkml:trace contextRef="#ctx0" brushRef="#br0" timeOffset="116677.9253">21255 13811 0,'-18'18'31</inkml:trace>
  <inkml:trace contextRef="#ctx0" brushRef="#br0" timeOffset="117313.2274">21996 13529 0,'35'0'0,"0"0"16,-17 0 0,0 0-1,-1 0-15,1 0 16,35 0-1,0 0 1,-36 0 0,1 0 46,17 0-62,-17 0 47</inkml:trace>
  <inkml:trace contextRef="#ctx0" brushRef="#br0" timeOffset="117912.6231">23089 12894 0,'0'35'32,"0"18"-32,0 18 15,0-18-15,0-18 16,0 88 0,0-17-1,-17-35 1,-1-18-1,0-18 17,18 0-17,0-17 1,0 0 0</inkml:trace>
  <inkml:trace contextRef="#ctx0" brushRef="#br0" timeOffset="117952.5158">23036 13600 0</inkml:trace>
  <inkml:trace contextRef="#ctx0" brushRef="#br0" timeOffset="118740.4095">22895 13000 0,'0'53'32,"0"0"-17,-17-36 1,17 1 0,-18 17-1,0 18 1,1-18-1,-1-17 1,0 0 15,36-18 63,53 0-63,-54 0-15,19 0-16,-19 0 16,1 0-16,17 0 15,36 0 1,-54 0-1,1 0 1,0 0 15,-1 0-31</inkml:trace>
  <inkml:trace contextRef="#ctx0" brushRef="#br0" timeOffset="118770.3275">23160 13300 0,'0'0'16</inkml:trace>
  <inkml:trace contextRef="#ctx0" brushRef="#br0" timeOffset="119240.0717">23583 13441 0,'0'0'0,"35"0"15,-17 0-15,17 0 16,18 0-1,-17 0 17,-1 0-17,18 0 1,0 0 0,-36 0-1,1 0 1,17 0-1,1 0 1</inkml:trace>
  <inkml:trace contextRef="#ctx0" brushRef="#br0" timeOffset="120168.5877">23636 13282 0,'18'0'63,"-1"0"-48,19 0-15,-1 0 16,0 0 0,18 0-1,-35 0 1,-1 0-16,19 0 15,-19 0 17,1 0-17</inkml:trace>
  <inkml:trace contextRef="#ctx0" brushRef="#br0" timeOffset="120200.5034">23936 13282 0,'18'0'32</inkml:trace>
  <inkml:trace contextRef="#ctx0" brushRef="#br0" timeOffset="123577.471">24941 13088 0,'18'-18'46,"-18"1"-30,0-1-16,18 18 16,-1-18-16,1 1 15,0-1 1,17 1 0,-35-1-1,17 18 1,1 0-1,0 0 17,-1 0-32,1 0 31,0 0-15,-1 0-1,1 0 1,17 0-1,-17 18 1,0-1 31,-1-17-16,-17 18-15,0-1 15,0 1-31,0 17 16,0-17-1,0 17 1,0-17 0,0 0-1,0-1 1,0 19-1,0 16 1,0-16 15,-17-19-15,-1-17 0,18 18-1,-18 0 1,-17-1-1,35 1 1,-18 0 0,1-1-1,-1-17 1,18 18 0,-18-18 15,1 17 156,-1 1-124,0-18-1,18 18-30,-17-18-17,-1 17-15,1-17 31,-1 18-31,0 0 16,1-18 0,-1 17 15,-17 1-15,17 0-1,-17-1 16,17-17-31,1 0 32,-1 18-17,0-1 17,36-17 139,0 0-155,-1 0-16,18 0 16,-17 0-16,17 0 31,1 0-15,-1 0-1,0 0 1,0 0-1,-17 0 1,17 0 47</inkml:trace>
  <inkml:trace contextRef="#ctx0" brushRef="#br0" timeOffset="124737.368">26229 12753 0,'-18'35'47,"1"-17"-47,-54 88 16,18-53-16,18-1 16,-71 54-1,71-53 1,-18 35-1,0-52 1,18 17 0,-1-36-1,1 36-15,18-53 16,-1 35 0,0 1-1,-35 34 1,53-52-1,-17 0 1,17-1 0,0 1 15,35-18-15,-17 0-16,17 0 15,-17 0 1,-1 0-16,18 0 15,-17 0 1,0 0 0,-1 0-16,1 0 31,0 0-15,-18-18-1,35 18 1,-17-17 15,-18-1-15,17 0-1,-17 1 1,0-1 0,0 0-1,0-17 1,0 0-1,0 17 1,0 1 15,0-1 1,0 0-17,-17 18 16,-1 0-15,0 0 0,-17 0-1</inkml:trace>
  <inkml:trace contextRef="#ctx0" brushRef="#br0" timeOffset="124784.243">25788 13370 0,'-18'0'31</inkml:trace>
  <inkml:trace contextRef="#ctx0" brushRef="#br0" timeOffset="126399.9207">26564 13123 0,'0'18'94,"0"17"-94,0 1 15,18 16-15,-18-16 16,0-1 0,35 36-1,-17-19 1,-1-52 0,-17 18-1,18-18 79,-18-35-78,0 0-16,0-1 15,0-34-15,18 34 16,-18-16-1,17 16 1,-17 1 0,36-18-16,-19 53 15,1 0 48,17 0-32,-17 0-31,35 0 16,-18 53-16,35 18 15,-34 17 17,-1-35-17,-17-36 1,-1-34 93,1-1-93,-18-17-16,35-53 15,-35 70-15,18-17 16,0-1 0,-1 36-1,1-17 1,-18-1-16,17 0 16,1 18 15,0 0 16,-18 18-32,35 17 1,-17 36 0,17 35-1,-35-53 1,18-18-1,-18-17 1,0-1 0</inkml:trace>
  <inkml:trace contextRef="#ctx0" brushRef="#br0" timeOffset="126431.8359">27376 13423 0,'0'18'15</inkml:trace>
  <inkml:trace contextRef="#ctx0" brushRef="#br0" timeOffset="126872.6617">27799 13353 0,'0'17'32,"-35"19"-17,-1-19-15,-34 18 16,-1 1-1,-70 70 1,-35-18 0,70-35-1,53-36-15,-53 36 16,-17-35-16,34 17 16,19 18-1,35-35 1,-1-1-1,19-17 17</inkml:trace>
  <inkml:trace contextRef="#ctx0" brushRef="#br0" timeOffset="126922.5243">26635 13952 0,'-18'18'31</inkml:trace>
  <inkml:trace contextRef="#ctx0" brushRef="#br0" timeOffset="128368.6593">27534 14217 0,'18'18'15,"-18"-1"63,-18-17-78,18 18 16,-17-18 0,-19 17-1,36 1 1,-35-18-16,0 0 15,17 18 1,-17 17 0,0-35-1,-18 18 1,35-1 0,0-17-1,-17 36 1,18-19-1,-19 1 1,36 17 31,0-17-31,18-1-1,0 1 1,-1-18-1,1 0 17,-18 18-17,17-1 1,1 1 0,0-18-1,17 0 1,0 18-1,-17 17 32,0-17-15,-18-1-17,0 1 1,0-1-1,0 1 1,0 0 0,-53 35-1,35-36 1,0-17 0,-17 18-1,0 0 1,17-18 15,1 0-15,-19 17-1,19-17 1</inkml:trace>
  <inkml:trace contextRef="#ctx0" brushRef="#br0" timeOffset="128400.5705">27129 14887 0</inkml:trace>
  <inkml:trace contextRef="#ctx0" brushRef="#br0" timeOffset="129721.0412">27799 14076 0,'18'-18'31,"-1"1"0,1 17-15,-1 0-16,1 0 16,0 0-1,35 0 1,-36 0-1,1 0 1,0 17 0,-1 1-1,-17-1 1,0 1 15,0 0-15,0 17-1,0 0 1,-17 1 0,-1-19-1,-17 1 1,17-1 0,-17-17-1,17 18 1,0-18-1,1 18 1,-1-1 47,36-17 93,-1 0-141,1 0-15,0 0 16,17 0 0,0 0-1,-17 0 1,0 0 31,-1 0 0,-17 18-32</inkml:trace>
  <inkml:trace contextRef="#ctx0" brushRef="#br0" timeOffset="133280.5186">10213 13458 0,'0'-17'47,"-35"17"-47,-36 0 16,53 0-16,-52-18 15,17 1 1,-35-1-1,17 18-15,-88-35 16,36 17-16,17 0 16,-106-35-1,107 53 1,-89-17 0,70-1-1,18 1 1,18 17-1,-18 0 1,-17 0 0,17 0-1,-17 0 1,70 17-16,-18 1 16,0 17-1,36-35-15,-18 18 31,18-1-15,0 1 0,-36 17-1,54-17 1,-36 35 0,35-36-1,0 19 1,-17-1-1,17 18 1,1-53-16,-1 35 16,1-35-1,-1 35-15,18 1 16,-18-1 0,1 0-1,17 18 16,0 0-15,-36 0 0,36-18-1,-17 18 1,17-35 0,0 0-1,0 17 1,0 0-1,0-17 1,17 17 0,-17-17-1,18-1 1,-18 1 0,35 52-1,-17-70 16,-18 18-15,18 0 0,17 35-1,-18-36 1,1 19 0,0-36-1,-18 17 1,17 1-1,-17 0 1,18-18 0,-18 17-1,18 1 1,17-18 0,0 17-1,0-17 16,1 18-15,-19-18-16,19 0 16,-19 0-16,19 0 15,-1 0 1,0 0 0,18 0-1,18 0 1,-18 0-1,35 0 1,-53 0 0,53 0-1,-53 0 1,1 0 0,-1 0-16,0 0 15,1 0 1,-19 0-1,1 0 1,-1 0 0,1 0-1,17-18 1,18 18 0,0 0-1,18 0 1,17-17-1,-53 17 1,36-18 0,-54 18-16,36 0 15,-17 0 1,17 0-16,35-17 16,0 17-1,-17 0 16,-1 0-15,18 0 0,0 0-1,-35 0 1,-17 0 0,17 0-1,17 0 1,-52 0-16,70-18 15,-35 0 1,-18 1 0,-17 17-16,17 0 15,-17 0 1,17-36 0,-17 36-1,-1-35 1,1-18 15,-18 0-15,18-53-1,-18 1 1,0 69-16,0-70 16,-36 71-16,36 18 15,-35-54 1,17 36-1,1-1 1,-19-17 0,19 36-1,-1-1 1,1 1 0</inkml:trace>
  <inkml:trace contextRef="#ctx0" brushRef="#br0" timeOffset="133336.3687">10037 13600 0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7T04:26:56.9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29439 600 0,'18'-36'31,"-18"19"-15,18 17 0,-1 0-16,1-18 31,-1 18-31,19-17 16,-1 17 15,-17 0-31,-1 0 15,19 0 1,-19 0-16,19 0 16,-19 0-1,18 17 1,1 18 15,-19-17-15,1 0-1,-18 35 1,0 17 0,18-17-1,-18 18 1,17 17 0,1-18-1,-18-34-15,0 34 16,0-17-1,0 0 1,-18 18 0,18-18-1,-17-1 17,17-34-17,35-18 63,18-53-78,17 18 16,107-53 0,-54-53-1,36 35 1,-36-35-1,-52 0 1,-53 52 0,-18-16-1</inkml:trace>
  <inkml:trace contextRef="#ctx0" brushRef="#br0" timeOffset="466.7759">30692 512 0,'0'-53'0,"0"-18"31,0 53-15,-18-17-1,-17 17 1,17 18 0,0 0-1,-34 0 1,16 0 0,-17 0-1,18 0 1,17 0-1,18 36 1,-17-1 0,-1 18-1,18 18 17,0-36-17,18 35 1,17-34-1,18-19 1,-18 1 0,36 17-1,-18-17 1,-36-18 0,1 0 15,17 17-16</inkml:trace>
  <inkml:trace contextRef="#ctx0" brushRef="#br0" timeOffset="1339.4226">30762 1323 0,'0'-18'31,"0"1"-16,0-1 1,0 0 0,0 1-1,-17-19 1,-19 19 0,1 17 15,17 0-16,1 0 17,-1 0-17,0 0 1,-17 17 0,18 19-1,-1-19 1,-17 1-1,17 53 1,18-54-16,-18 18 16,18 18-1,0-17 1,-17 17-16,17-36 16,0 54-1,0-1 1,0-34-1,0 17 1,0-18 0,0 18-1,0-36 17,0 1-17</inkml:trace>
  <inkml:trace contextRef="#ctx0" brushRef="#br0" timeOffset="1771.2831">30427 1746 0,'0'-17'78,"18"17"-62,-1 0 0,1 0-16,17 0 15,-17 0 16,0 0-15,-1-18 15,1 18-15</inkml:trace>
  <inkml:trace contextRef="#ctx0" brushRef="#br0" timeOffset="1804.1761">30586 1711 0</inkml:trace>
  <inkml:trace contextRef="#ctx0" brushRef="#br0" timeOffset="2220.0625">30886 1623 0,'0'0'0,"17"0"16,19 0-16,-36-18 15,35 18 1,18 0-1,-18 0 1,36 0 0,-54 0-16,54 0 15,-18 0-15,-36 0 16,19 0 0,-19 0-1</inkml:trace>
  <inkml:trace contextRef="#ctx0" brushRef="#br0" timeOffset="3081.7572">30974 1499 0,'-18'-17'46,"54"17"-14,-1 0-17,-18 0-15,1 0 16,0 0 0,-1-18-1,1 18-15,17 0 16,1 0-1,-19 0-15,18 0 16,-17 0 0,0 0-1,-1 0 17</inkml:trace>
  <inkml:trace contextRef="#ctx0" brushRef="#br0" timeOffset="3098.7131">31291 1464 0</inkml:trace>
  <inkml:trace contextRef="#ctx0" brushRef="#br0" timeOffset="5347.6973">31679 1252 0,'0'-17'0,"0"-1"16,0 0 0,0-17-16,18 35 15,0-35-15,-1 17 16,-17-17 0,18 17-1,17 18 16,-17 0-15,17 0 0,0 0-1,18 0 1,-35 0 0,17 0-1,18 36 1,-35-19-16,17 19 15,-35-19 1,0 1-16,0-1 16,0 19-1,-18 17 1,1 0 0,-18-53-1,17 35 16,-35 0-15,18-17 0,-18 17-1,35-35 1,-17 35 0,0-17-1,-1 35 1,19-36-1,-1 19 1,18-19 0,0 1-1,0 0 17,-18-1-17,18 1 1,-17 17-1,17-17 1</inkml:trace>
  <inkml:trace contextRef="#ctx0" brushRef="#br0" timeOffset="5588.0569">31538 1923 0,'18'17'15,"0"1"1,-1 0 31,1-1-16</inkml:trace>
  <inkml:trace contextRef="#ctx0" brushRef="#br0" timeOffset="7996.6134">30021 2505 0,'0'-18'78,"18"18"-62,0-18 15,-18 1-31,17 17 16,1 0 0,0 0-1,34 0 1,-16 0-1,-19 0 1,19 0-16,-36 17 16,17-17-1,1 18-15,-18 17 16,18 36 0,-1-18-1,-17 17 1,0 19 15,0-19-15,0 1-1,0-1 1,0-52 0,0 17-16,0 0 15,0-17 1,0 17-1,0-17 17,53-36 46,-18-17-63,18-18-15,0 0 16,-17 0-16,-1 18 16,18-18-1,0 35-15,-18-52 16,0 35-16,-17 17 16,17-53-1,-35 1 1,0 17-1,18 0 1,-1 18 0,-17 17-1,18 1 1,-18-1 109,-18 18-109,18 18-16,-17-1 15,17 1-15,-36 17 16,36-17-1,0-1 1,-35 19 0,18-19-1,17 1 1,0 0 0,0-1 46,0 1-62,0-1 63,17 1-48,1-18 16,-18 18-15,35-1 0,-17 1-1</inkml:trace>
  <inkml:trace contextRef="#ctx0" brushRef="#br0" timeOffset="8507.2475">30956 2928 0,'18'35'47,"-18"1"-31,0-1-1,0 0 1,-18-35-16,1 18 16,17-1-1,0 19 1,0-19-1,0 1 32</inkml:trace>
  <inkml:trace contextRef="#ctx0" brushRef="#br0" timeOffset="8549.1444">30939 3175 0</inkml:trace>
  <inkml:trace contextRef="#ctx0" brushRef="#br0" timeOffset="9043.8121">31080 2769 0,'17'-17'78</inkml:trace>
  <inkml:trace contextRef="#ctx0" brushRef="#br0" timeOffset="10964.6807">31556 3069 0,'35'0'63,"1"-17"-63,16 17 15,-34 0 1,17 0-1,1 0-15,-19 0 16,1 0 0,0 0 31,-1 0-47</inkml:trace>
  <inkml:trace contextRef="#ctx0" brushRef="#br0" timeOffset="11444.3915">31521 2857 0,'0'-17'31,"17"17"-15,19-18-16,69 18 15,-52 0 17,-17 0-17,34 0 1,-35 0 0,-17 0-1</inkml:trace>
  <inkml:trace contextRef="#ctx0" brushRef="#br0" timeOffset="11475.3068">31891 2822 0</inkml:trace>
  <inkml:trace contextRef="#ctx0" brushRef="#br0" timeOffset="12187.4032">32491 2805 0,'0'-18'16,"-18"18"-1,18 18-15,-35-18 16,17 17-16,1 18 16,-1-35-1,0 18 1,1 0-16,-1-1 15,0 1 1,18 17-16,-52 1 31,52-19-15,0 1 0,0 0 15,17-1-31,1-17 15,35 0 1,0 0 0,-36 0-1,36 0 1,18-35 0,-36 17-1,-17-17 1,-1 17-1,-17 1 17,0-19-17,-17 19 1,-1-1 0,-17 18-1</inkml:trace>
  <inkml:trace contextRef="#ctx0" brushRef="#br0" timeOffset="12244.2517">32544 2875 0,'-18'0'32</inkml:trace>
  <inkml:trace contextRef="#ctx0" brushRef="#br0" timeOffset="15276.1418">30110 3739 0,'17'0'31,"-34"36"-15,-1-1-1,0 36 1,18-36-16,-17 18 16,-1-18-1,18 0-15,-18 1 16,18-19-1,0 18-15,0-17 32,18-18-17,0 18 1,17-18 0,18 0-1,-18 0 1,-17 0-1,17 0 1,-17-18 0,17 0-1,-17-70 1,17 53 0</inkml:trace>
  <inkml:trace contextRef="#ctx0" brushRef="#br0" timeOffset="15293.0969">30357 3986 0,'0'0'0,"17"-53"15</inkml:trace>
  <inkml:trace contextRef="#ctx0" brushRef="#br0" timeOffset="15444.6967">30392 3916 0,'0'0'0,"0"-18"16,0 1-1,0-1 1,17 18-16,-17-18 31,0 1-15,18-1 0,-18 0 30</inkml:trace>
  <inkml:trace contextRef="#ctx0" brushRef="#br0" timeOffset="15825.6715">30427 3792 0,'0'36'63,"0"17"-63,0-18 15,0 124 1,-18-36-1,1-52 1,17-36 0,-35 53 15,17-53-15,18 1-16,-35-1 15,-1 0 1,1 18-1,-18 0 1,0-18 0,18-17-1,-36 0 1,1-1 0,52-17-1,-35 18 1,36-18-1</inkml:trace>
  <inkml:trace contextRef="#ctx0" brushRef="#br0" timeOffset="15875.5383">29827 4745 0,'-17'0'16,"-19"0"-1</inkml:trace>
  <inkml:trace contextRef="#ctx0" brushRef="#br0" timeOffset="16924.732">30780 4921 0,'17'-17'16,"-17"-1"15,0 0-16,0 1-15,0-1 16,0-17 0,0 17-1,-17-17 1,-1 35 0,-17 0-1,17 0 1,1 0 15,-1 0 0,0 0-15,1 0 0,-19 17-1,-34 54 1,35-36-1,17 36 1,18-36 0,0 0-1,-35 71 1,17-88 0,18 52-1,0-34 1,-18 17-1,18-36 1,-17 19 0,17-19 15,-18 18-15,1-17-1</inkml:trace>
  <inkml:trace contextRef="#ctx0" brushRef="#br0" timeOffset="16955.6488">30357 5415 0,'-18'0'31</inkml:trace>
  <inkml:trace contextRef="#ctx0" brushRef="#br0" timeOffset="17508.1723">30339 5151 0,'18'0'15,"-1"0"16,18 0-31,1 0 16,-19 0 0,19 0-16,-1 0 15,0 0 17,0 0-17,-17 0 1,35 0-1,-18 0 1,-17 0 0,0 0-16,-1 17 15</inkml:trace>
  <inkml:trace contextRef="#ctx0" brushRef="#br0" timeOffset="17545.0748">30762 5168 0,'18'0'16,"-1"0"-1</inkml:trace>
  <inkml:trace contextRef="#ctx0" brushRef="#br0" timeOffset="17876.1964">31080 5062 0,'70'0'16,"-34"0"-16,16 0 16,-34 0-16,35 0 15,18 0 1,-36 0 0,0 0-1,-17 0 1</inkml:trace>
  <inkml:trace contextRef="#ctx0" brushRef="#br0" timeOffset="18507.4988">31203 4886 0,'53'0'63,"-35"0"-63,-1 0 15,19 0-15,17 0 16,-36 0-16,18 0 15,1 0 1,-19 0 0,19 0-1,-19 0 1,1 0 62,-18 18-47</inkml:trace>
  <inkml:trace contextRef="#ctx0" brushRef="#br0" timeOffset="20227.8973">32332 4445 0,'-18'0'15,"1"0"32,-1 0-31,1 0 0,-1 0 15,0 0-16,1 0 17,-1 0-17,0 0-15,-35 0 16,36 18 0,-1-18-1,18 17 1,-35 19-1,35-19 1,0 1 0,0-1-1,0 1 1,0 0 0,0-1 15,0 1-16,0 0 1,17-18 140,1 0-140,17 0 0,-17 0-1,-18-18 1,0 0 31,0 1-16,18-1-31,-18 0 62,17 1-46,1-1 187</inkml:trace>
  <inkml:trace contextRef="#ctx0" brushRef="#br0" timeOffset="20276.7717">32191 4533 0,'18'0'32</inkml:trace>
  <inkml:trace contextRef="#ctx0" brushRef="#br0" timeOffset="21499.4966">32367 4498 0,'0'35'110,"-35"0"-95,35-17-15,0 17 16,0-17-1,-35 17 1,17-17 0,-17 17-1,35 0 1,-53 18 0,0 18-1,-35 35 1,17-53-1,18-18-15,0 36 16,18-36 0,18-18 31,-1 1-16</inkml:trace>
  <inkml:trace contextRef="#ctx0" brushRef="#br0" timeOffset="21542.3872">31803 5221 0</inkml:trace>
  <inkml:trace contextRef="#ctx0" brushRef="#br0" timeOffset="23139.11">32103 4657 0,'17'0'125,"1"0"-110,0 0 17,-1 0-17,1 0-15,0 0 47,-1 0 78,1 0-47,0 0-62,17 0 78,-18 0-79</inkml:trace>
  <inkml:trace contextRef="#ctx0" brushRef="#br0" timeOffset="24811.637">32632 4886 0,'0'18'62,"0"-1"-62,0 19 16,0 16-16,0-34 15,0 17-15,0-17 16,18 70 0,-18-70-1,17 17 16,-17-17-15,0-1-16,18 1 78,-1-18-47,19-35-31,-1-1 16,-17 1-16,35-35 16,-18 34-1,18-34 1,-36 52 0,1 1-1,17 69 110,-17 1-109,0-17-1,17 34-15,-35-52 16,0 17-16,0-17 16,0-1-1,18 1 17,17-18 46,0-53-78,0 0 15,-17 18-15,0 0 16,17-1 0,-17 19-1,-18-1 1,17 0 46,1 36-46,-1 35 0,-17-18-1,0-17-15,18 17 16,-18-17-16,35-1 31,-17 1-15,-18 0 62</inkml:trace>
  <inkml:trace contextRef="#ctx0" brushRef="#br0" timeOffset="24843.5526">33408 5239 0</inkml:trace>
  <inkml:trace contextRef="#ctx0" brushRef="#br0" timeOffset="32668.6251">21325 7126 0,'0'-18'94,"0"1"-94,18 17 16,17 0-1,-35-18-15,36 18 16,-19 0-16,1 0 15,0 0 1,-1 0 15,18 0-15,-17 0 0,17 0-1,1 0 1,-1 18-1,-17 17 1,-1 36 0,18-1-1,-35 36 1,0 0 0,0-36-1,0 1 1,0-18-1,0-35 1,0 17 0,0-18 15,0 1-15,0 0-1,36-18 79,-1-36-78,-17-16-16,-1-1 15,36 0-15,0 17 16,53-87-1,0-1 1,-36 54 0,-52 35-1,17-36 1,1 18-16,-19 18 16,1-36-1,-18 1 1,0 17-1,0 35 1,-35 1 0,17 17 15,0 0-15,1 0-1,-19 0-15,1 35 16,17 0-1,18 0-15,-35 54 16,35-54 15,0 0-15,0 18 0,0-18-1,35-17 1,-17 0-1,0-1 1,17 1 0,0-18-1,1 0 1,-19 35 0,1-35-16,17 35 15</inkml:trace>
  <inkml:trace contextRef="#ctx0" brushRef="#br0" timeOffset="32691.5616">22384 7320 0,'17'35'0,"1"-17"15</inkml:trace>
  <inkml:trace contextRef="#ctx0" brushRef="#br0" timeOffset="33469.4807">22437 7743 0,'17'-17'16,"1"-1"0,-18 1-1,0-1 1,0 0 0,18-17-1,-18 17 1,0 1-16,-36-1 15,19 0 1,-1 18-16,0 0 16,1 0-1,-1 0 1,0 0 0,-17 0-1,0 18 1,17 17-1,1 1 1,-1 17 0,0-1 15,1-34-31,17 35 16,-18-35-16,0 17 15,1 18 1,-1-18-1,1 0 1,17 36 0,-18-18-1,0-35 1,18-1 0,-17 36-1</inkml:trace>
  <inkml:trace contextRef="#ctx0" brushRef="#br0" timeOffset="33517.3521">22049 8202 0,'-18'0'15,"18"-18"1,0-17-16</inkml:trace>
  <inkml:trace contextRef="#ctx0" brushRef="#br0" timeOffset="33917.2825">22031 7937 0,'0'-17'0,"0"-1"15,35 18 1,18 0 0,0 0-1,-35 0 1,-1 0 0,36-17-1,-35 17 1,0 0-1,-1 0 1,18 0 0,-17-18-1,17 0 1,-17 1 0,35-19-1</inkml:trace>
  <inkml:trace contextRef="#ctx0" brushRef="#br0" timeOffset="34866.7446">22542 6650 0,'18'-18'16,"0"1"-1,35 17 1,-36 0-16,36 0 16,-35 0-16,0 0 15,34 0 1,-16 0 15,-19 17-15,-17 18 15,0 18-15,0-17-1,0-1 1,-17 0-1,-36 18 1,18 0 0,-1-35-1,19 35 1,17-36 15,0 1-31,0 17 47,17-17-31,19-18-16,-1 0 31,-18 0-15,1 0-1,0 0 1,-1 0-1,1 0 1,0 35 0</inkml:trace>
  <inkml:trace contextRef="#ctx0" brushRef="#br0" timeOffset="35363.416">22966 7726 0,'0'0'15,"35"0"1,0 0-16,18-18 16,18 1-1,-1 17 17,54-18-17,-106 18 1</inkml:trace>
  <inkml:trace contextRef="#ctx0" brushRef="#br0" timeOffset="35404.3079">23372 7673 0</inkml:trace>
  <inkml:trace contextRef="#ctx0" brushRef="#br0" timeOffset="35963.8106">23001 7549 0,'-18'0'31,"36"-17"-15,17 17-16,36 0 15,-18-18 1,35 1-1,0 17 1,-70-18 0,0 18-1,-36 18 79</inkml:trace>
  <inkml:trace contextRef="#ctx0" brushRef="#br0" timeOffset="37372.0455">23742 7056 0,'0'-18'15,"0"0"48,18 1-63,-1 17 16,36 0-16,0 0 15,-35 0 1,35 0-1,-36 0 1,36 17 0,0 19-1,-35 52 1,-1-35 0,19 52-1,-36 1 1,0 71-1,-18-71 1,18-71 0,0-18-1,0 19 1,-18-19 15,18 1-15,0 0-1,18-18 17,53-18-17,-1-17 1,106-71 0,-70 18-16,53-53 15,-124 105 1,1-34-16,34-71 15,-52 52 1,-1 19 0,-17 17-1,0 0 1,0 35 15,0-17-15,-17 35-1,-1 0 1,1 0 0,-1 0-1,0 18 1,1 17 0,-19 36-1,1-18 1,17-18-1,1 35 1,17-34 0,0-1-1,0-17 1,0 17 15,17-35-15,1 35-16,17-35 15,-17 35 32,-18-17-47</inkml:trace>
  <inkml:trace contextRef="#ctx0" brushRef="#br0" timeOffset="37916.5868">24836 7638 0,'-18'35'47,"0"18"-31,1 17-1,17-52 1</inkml:trace>
  <inkml:trace contextRef="#ctx0" brushRef="#br0" timeOffset="37955.4829">24783 7814 0</inkml:trace>
  <inkml:trace contextRef="#ctx0" brushRef="#br0" timeOffset="38388.3261">24853 7532 0,'18'0'31,"-18"-18"-15</inkml:trace>
  <inkml:trace contextRef="#ctx0" brushRef="#br0" timeOffset="39355.7378">25030 6703 0,'52'-18'31,"-16"18"-15,-19 0 0,19 0-1,-19 0-15,19 0 16,-19 0 15,1 0-31,0 35 16,-18-17 15,0 0-15,0-1-16,0 1 31,-53 17-16,53-17 1,-36 17 0,36-17-1,-17-1 1,-1 1 0,18 0 62,18-18-63,-18 17-15,35 1 16,-17-18-16,17 0 16,0 0-1,-17 0 1,-1 0-1</inkml:trace>
  <inkml:trace contextRef="#ctx0" brushRef="#br0" timeOffset="39384.6609">25329 6985 0,'18'0'16</inkml:trace>
  <inkml:trace contextRef="#ctx0" brushRef="#br0" timeOffset="39907.2609">25277 7497 0,'17'0'0,"18"0"31,18-18-31,0 0 31,-35 18-15,0 0-1,52 0 1,-17 0 0</inkml:trace>
  <inkml:trace contextRef="#ctx0" brushRef="#br0" timeOffset="39955.1328">25594 7461 0,'18'0'31</inkml:trace>
  <inkml:trace contextRef="#ctx0" brushRef="#br0" timeOffset="40483.7194">25471 7267 0,'-18'0'47,"18"18"-47,0 17 16,0 18-16,0 18 15,0-36 16,0 18-15,0-36 0,0 1-1,0 0 1</inkml:trace>
  <inkml:trace contextRef="#ctx0" brushRef="#br0" timeOffset="41699.4743">25859 7126 0,'17'-18'0,"1"18"16,0-17-16,34 17 31,-34 0-16,35 0 1,18 0 0,-36 17-1,0 1 1,0 35 0,-35 0-1,0 0 1,0-18-1,0 18 1,-17 18 0,-1-36-1,-17 0 1,0 0 0,17-35 15,0 36-16,-35-1 1,18-17 0,17-1-1,18 1 1,-35 0 0,18-1 15,17 1 78,17-18-78,1 0-31,17 0 16,-17 0-16,17 0 16,36 0-1,-36 0 1,-18 0 0,1 0 15</inkml:trace>
  <inkml:trace contextRef="#ctx0" brushRef="#br0" timeOffset="41732.4225">26194 7726 0,'0'0'0</inkml:trace>
  <inkml:trace contextRef="#ctx0" brushRef="#br0" timeOffset="42546.2031">26793 7373 0,'-17'0'31,"-1"0"-16,-17 18 1,17-1 0,1 1-1,-1 0 1,-17-1 0,35 1-1,-18-18 1,0 35-1,1-17 1,-1-1 0,1 1-1,17 0 1,0-1 31,0 1-32,17 0 1,1-18 0,17 0-1,-17 0 17,-1 0-32,1 0 15,0 0 1,17 0-1,-17-18 1,-18 0 0,17-17-1,18 0 1,-35 17 15,0 1-31</inkml:trace>
  <inkml:trace contextRef="#ctx0" brushRef="#br0" timeOffset="42883.3018">26829 7444 0,'17'-18'16,"1"0"0,0 18 77,-1 18-61,-17 0-32,0 17 15,0-17-15,0 17 16,0-18 0,0 1 15,18-18 0</inkml:trace>
  <inkml:trace contextRef="#ctx0" brushRef="#br0" timeOffset="42917.2137">26917 7567 0,'18'0'15</inkml:trace>
  <inkml:trace contextRef="#ctx0" brushRef="#br0" timeOffset="43356.0396">27393 7232 0,'0'18'31,"-17"-1"-16,17 18-15,-36 18 16,-17 18 0,36-18-1,-19 17 1,36-52 0,-17 0-1</inkml:trace>
  <inkml:trace contextRef="#ctx0" brushRef="#br0" timeOffset="43387.9554">27217 7585 0</inkml:trace>
  <inkml:trace contextRef="#ctx0" brushRef="#br0" timeOffset="44019.2668">27428 7320 0,'18'0'31,"0"18"-16,-18 17-15,0-17 16,0 35-16,0-18 16,17 0-1,19 18 1,-36-35 15,17-1-31,-17 1 94,-53-18-94,0 18 16,36-18-16,-36 0 15,18 0-15,17 0 16,-35 0-1,35 0 1</inkml:trace>
  <inkml:trace contextRef="#ctx0" brushRef="#br0" timeOffset="44059.1559">27234 7638 0</inkml:trace>
  <inkml:trace contextRef="#ctx0" brushRef="#br0" timeOffset="45361.6728">27746 7214 0,'0'18'31,"0"0"-31,0 17 16,0 18-16,0-18 15,0 36 1,18-1 0,-1-52-1,19 17 1,16-35 0,1 0-16,36 0 15,-37 0 1,-34 0-1,0 0 1,-1 0 0,19 0-1,-1-53 1,-17-17 0,-1-1-1,-17 18 1,0 35-1,0-17 1,0 88 93,0-18-93,18 18-16,-1-17 16,1 34-16,-18-52 15,18 35 1,-18 53 0,0-36-1,17-17 1,-17 35-1,0-53 1,0 1 0,-17-1-1,-1-17 1,-35-1 0,0 19-1,0-19 16,18 1-15,0-18 0,17 0-16</inkml:trace>
  <inkml:trace contextRef="#ctx0" brushRef="#br0" timeOffset="45398.5757">27975 8132 0,'0'0'0,"-17"0"16,-1 0-16</inkml:trace>
  <inkml:trace contextRef="#ctx0" brushRef="#br0" timeOffset="47444.1039">21449 9296 0,'-18'-18'0,"18"-17"31,18 35-16,35-18 1,-36 0 0,54 1-1,-36-1 1,1 18 0,-19 0 30,1 0-46,-1-17 32,19 17-32,-1 0 15,0 0-15,-17 0 16,17 0 0,-17 0-1,-1 0 1,19 35-1,-19 0 1,1 36 0,-18 17-1,18-18 1,-18 1 0,0 35-1,0-53 1,0-36-16,0 36 15,0-35 1,0 17 0,0-17-1,35-18 79,0-53-94,53-53 16,-17 36-16,17-19 15,0-16-15,-35 34 16,53-35-16,0-35 16,-71 70-1,1 54-15,-19-54 16,1 18-1,-18 18 1,0 0 15,0 17-15,-18 1 0,1 17-1,-19 0 1,19 0-1,-54 17 1,71 1-16,-53 35 16,18-18-1,17-17-15,-17 17 16,35 18 0,0-36-1,0 1 1,0 17-1,0-17 1,18 17 15,-1-17-15,54 17 0,-54-17-1,1-1 16</inkml:trace>
  <inkml:trace contextRef="#ctx0" brushRef="#br0" timeOffset="47481.0052">22631 9260 0,'0'0'16,"17"36"-16</inkml:trace>
  <inkml:trace contextRef="#ctx0" brushRef="#br0" timeOffset="48323.75">22595 9613 0,'0'18'16,"18"-18"-1,0-18 17,-1 1-32,19-19 15,-36 19 17,0-1-17,0 0 16,-36 18 16,19 0-31,-1 0-16,-17 18 16,-1 0-1,1 17 1,0 0-1,17 0 1,-35 71 15,18-53-15,17 0 0,18 0-1,-17 18 1,17-18-1,-18-1 1,18-16-16,0 17 16,0-18-16,-17 18 31,17-36-15</inkml:trace>
  <inkml:trace contextRef="#ctx0" brushRef="#br0" timeOffset="48363.6442">22296 10283 0</inkml:trace>
  <inkml:trace contextRef="#ctx0" brushRef="#br0" timeOffset="48739.6388">22296 10019 0,'35'-18'16,"-18"18"0,1 0-1,0 0-15,-1-17 16,54 17 0,-36 0-1,-17 0 16,-1 0-15,1 0 0,0 0-1</inkml:trace>
  <inkml:trace contextRef="#ctx0" brushRef="#br0" timeOffset="48771.5518">22578 9984 0,'35'0'16</inkml:trace>
  <inkml:trace contextRef="#ctx0" brushRef="#br0" timeOffset="49123.6107">22772 9948 0,'0'0'0,"35"-17"16,-17 17-16,-1 0 15,19 0 1,17 0 0,-1 0-1,1 0 1,-17 0 0,-1 0-16,-17-18 93</inkml:trace>
  <inkml:trace contextRef="#ctx0" brushRef="#br0" timeOffset="49619.2849">22807 9825 0,'18'-18'32,"35"18"-17,-18 0-15,0 0 16,0-17-16,18 17 16,0 0-1,-35 0 16</inkml:trace>
  <inkml:trace contextRef="#ctx0" brushRef="#br0" timeOffset="49660.1774">23107 9790 0</inkml:trace>
  <inkml:trace contextRef="#ctx0" brushRef="#br0" timeOffset="51187.0912">23389 9454 0,'18'0'32,"-18"18"-17,0 35-15,0-35 16,0 35 0,0 35-1,0 0 1,0-18-1,0-17 1,0-17 0,17 34-1,1-52 1,0 0 0,-1-18 30,1 0-30,0 0 0,17 0-1,0-36 1,-17 1 0,52-53-1,-52-53 1,0 0-1,-1 88-15,-17-71 16,0 71-16,0 0 16,0-70-1,0 17 1,18-35 0,0 53-1,17 17 1,-18 18-1,1 36 1,0-1 0,-1 18 62,19 0-63,17 0-15,-18 0 16,18 0-16,53 0 16,88 18-1,-71-1 1,106 36 0,-105-35-1,35-18 1,52 17-1,124 1 1,265 35 0,-247-18 15,-53-35-15,-124 0-1,-17 18 1,-71 0-1,-35-18 1,0 0 0,18 0-1,17 0 1,-18 0 0,1 0-1,-18 0 1</inkml:trace>
  <inkml:trace contextRef="#ctx0" brushRef="#br0" timeOffset="52644.1987">24412 9243 0,'0'-18'47,"18"0"-31,-1 18-16,19-17 15,-1 17 1,-17 0 0,17 0-1,0 0 1,-17 0 0,0 0 15,-1 0-16,1 35 1,-18-17 0,0 17-1,-53 53 17,0-52-17,-18 16 1,18 1-1,-17-17 1,35-1 0,17-17-1,0-1 1,1 1 0,-1-18-1,0 17 16,71-17 94,-17 0-109,-19 0-16,19 0 16,-19 0-16,36 0 15,35 0 1,-35 0 0,-35 0-1,0 0 1,-1 0-1</inkml:trace>
  <inkml:trace contextRef="#ctx0" brushRef="#br0" timeOffset="53171.783">25365 9207 0,'17'0'32,"-17"36"-17,-17 17-15,-1-36 16,-17 19-16,35-19 16,-71 71-1,54-70-15,-19 53 16,19-71-16,-19 35 15,19 0-15,-19-17 16,36-1 0</inkml:trace>
  <inkml:trace contextRef="#ctx0" brushRef="#br0" timeOffset="53212.6763">25082 9648 0</inkml:trace>
  <inkml:trace contextRef="#ctx0" brushRef="#br0" timeOffset="53731.2886">25012 9296 0,'18'-18'32,"-1"36"-17,1 35-15,-1-36 16,1 54-16,0-54 16,35 36-1,-36-17 1,19 17-1,-1-36 1,-35 1 15,35-1-15,-17-17 0</inkml:trace>
  <inkml:trace contextRef="#ctx0" brushRef="#br0" timeOffset="58747.8696">25541 9490 0,'18'0'281,"-1"0"-265,1 0 2952,0-18-2889,-1 18-33,19-18-14,-19 18-1,1 0 16,17-17-32</inkml:trace>
  <inkml:trace contextRef="#ctx0" brushRef="#br0" timeOffset="58780.7812">25735 9437 0</inkml:trace>
  <inkml:trace contextRef="#ctx0" brushRef="#br0" timeOffset="59964.6154">26141 9137 0,'0'-18'62,"-18"18"-46,18 36-1,0-1-15,-17 0 16,-19 89 0,19-71-1,-36 35 1,53-53-1,-18 18 1,18-18 0,0 18-1</inkml:trace>
  <inkml:trace contextRef="#ctx0" brushRef="#br0" timeOffset="59995.5323">25982 9666 0</inkml:trace>
  <inkml:trace contextRef="#ctx0" brushRef="#br0" timeOffset="61019.7926">26511 9402 0,'-17'17'78,"-1"-17"-62,0 18 0,1-1-16,-1 1 15,0 0 1,1-1-1,-1-17 1,-17 53 0,35-35-1,0 0 1,0-1 0,0 1-1,0-1 1,0 1 31,17-18-32,1 0 1,0 0 0,-1 0-1,1 0 1,17 0-1,-17 0 1,0 0 0,-1 0-1,1-35 1,0 17-16,-1 1 31,-17-1 47,0 0-62,0 1 0,0-1-1,0-17 1,0 17-1,-17 0 1,-1 1 0</inkml:trace>
  <inkml:trace contextRef="#ctx0" brushRef="#br0" timeOffset="61108.5564">26529 9437 0,'-18'-18'31</inkml:trace>
  <inkml:trace contextRef="#ctx0" brushRef="#br0" timeOffset="61972.2581">27182 9260 0,'17'0'32,"-17"18"-17,-35 53-15,0-36 16,-1 35-16,1-17 15,-18 18 1,-17 17 0,52-53-1,0-17 17,18 0-17,-17-18-15,-1 17 16</inkml:trace>
  <inkml:trace contextRef="#ctx0" brushRef="#br0" timeOffset="62012.1474">26864 9754 0</inkml:trace>
  <inkml:trace contextRef="#ctx0" brushRef="#br0" timeOffset="62547.7059">26846 9260 0,'36'53'31,"-36"-17"-31,0-1 16,53 35-1,-1-17 1,-16 0 0,-1-17-1,0-19 1,-35 1-16,53-1 16,-53 1-1,18-18 1,0 0-16,-1 18 31</inkml:trace>
  <inkml:trace contextRef="#ctx0" brushRef="#br0" timeOffset="62588.5984">27199 9684 0</inkml:trace>
  <inkml:trace contextRef="#ctx0" brushRef="#br0" timeOffset="65963.57">27622 9402 0,'0'-18'94,"18"18"-94,17 0 16,1 0-16,-19 0 15,19 0 1,-19 0-1,19 0-15,-1 0 16,18 0-16,-36 0 16,1 0 15,0 0-31</inkml:trace>
  <inkml:trace contextRef="#ctx0" brushRef="#br0" timeOffset="65987.5068">27958 9384 0</inkml:trace>
  <inkml:trace contextRef="#ctx0" brushRef="#br0" timeOffset="67387.7601">28434 9172 0,'-18'0'94,"1"0"-78,-1 0-1,0 18 1,1-1 0,-1-17-1,0 18 1,1 0 0,-1-1-1,0 1 1,1 0-1,-1-1 1,18 1 0,0 0-1,0-1 1,0 1 0,0 0-1,0-1 16,0 1-31,18-18 16,-1 0 15,19 17-15,-19-17 0,1 0-1,0 0 1,-1 0-1,36 0 1,-35-35 0,0 0-1,-1 17 1,18-35 0,-35 36-1,0-1 1,0 0-1,0 1 17,0-1-1,0 36 63,0 35-79,0-18-15,0 18 16,0-18-16,0 0 16,0 36-1,-35 0 1,-18-19-1,53-34 1,-35 17 15,0 18-31,17-17 16,-17-1-16,17-18 31,0 1-31</inkml:trace>
  <inkml:trace contextRef="#ctx0" brushRef="#br0" timeOffset="68507.7663">27622 8925 0,'18'0'78,"17"0"-63,-17 0-15,0 0 16,35 0-16,-36 0 16,36-17-1,-18 17 1,18-18 0,-17 18-1,-1 0 1,-17 0-1,17 0-15,-18 0 16</inkml:trace>
  <inkml:trace contextRef="#ctx0" brushRef="#br0" timeOffset="68539.6807">28063 8890 0</inkml:trace>
  <inkml:trace contextRef="#ctx0" brushRef="#br0" timeOffset="69817.2636">28892 9543 0,'18'17'16,"17"-17"0,1 0-16,34 0 15,-52 0-15,105 0 16,-87 0-1,-19 0-15,54 0 16,-1 0 0,-52-17 15</inkml:trace>
  <inkml:trace contextRef="#ctx0" brushRef="#br0" timeOffset="69854.1652">29404 9543 0,'18'-18'16</inkml:trace>
  <inkml:trace contextRef="#ctx0" brushRef="#br0" timeOffset="70299.9725">28998 9349 0,'18'-18'47,"17"18"-31,36 0-16,-36 0 15,18 0-15,-35 0 16,70 0-1,-53 0 1,-17 0 0</inkml:trace>
  <inkml:trace contextRef="#ctx0" brushRef="#br0" timeOffset="70339.8724">29369 9331 0</inkml:trace>
  <inkml:trace contextRef="#ctx0" brushRef="#br0" timeOffset="73268.036">29810 8855 0,'0'17'47,"0"36"-32,0 0-15,0-18 16,17 18-16,-17 18 16,36 52-1,-36-70 1,0 36 0,0-19-1,17 1 1,-17-36-1</inkml:trace>
  <inkml:trace contextRef="#ctx0" brushRef="#br0" timeOffset="73316.9095">29880 9578 0,'18'0'31</inkml:trace>
  <inkml:trace contextRef="#ctx0" brushRef="#br0" timeOffset="74365.0992">30110 8890 0,'35'0'78,"-18"0"-62,1 0-16,35 0 16,-18 0-1,-17 0-15,17 18 16,-35 17 31,18-17-32,-18-1 1,0 1 0,0 35-1,-35-18 1,-1 18 0,19-53-1,-1 0-15,18 18 16,-18-1-1,1 1 32,34-1 47,19-17-78,-19 18-1,-17 0-15,18-18 16,17 0 0,1 35-1,-36-17 16,0-1 1,0 19-17,0-19 1,0 1-16,0 0 16,-71 34 15,53-34-16,-17-18-15,0 18 16,17-18-16,18 17 16</inkml:trace>
  <inkml:trace contextRef="#ctx0" brushRef="#br0" timeOffset="74401.0065">30180 9507 0,'-18'0'16</inkml:trace>
  <inkml:trace contextRef="#ctx0" brushRef="#br0" timeOffset="74867.757">30551 9331 0,'17'0'94</inkml:trace>
  <inkml:trace contextRef="#ctx0" brushRef="#br0" timeOffset="75764.3571">30797 8943 0,'18'0'0,"0"0"15,-1 0 1,19 0 0,17 0-16,0 0 15,17 18 1,-52-1 0,17 1 15,-35-1-16,35 19 1,-35-1 0,0 18-1,-53 0 1,-17 35 0,35-70-1,-18 17 1,17-17-1,36-1 1,-17-17 0,34 36 31,19-19-16,17 1-16,-18-1 1,18 1 0,-53 17 15,0-17 0,-18 0-15,-17 17-1,-18-17 1,0-1 0,35 1-16,-17-1 15,17 1 1</inkml:trace>
  <inkml:trace contextRef="#ctx0" brushRef="#br0" timeOffset="75795.273">30833 9666 0,'-18'0'15</inkml:trace>
  <inkml:trace contextRef="#ctx0" brushRef="#br0" timeOffset="77546.5886">31450 9137 0,'18'18'62,"-1"17"-62,-17 18 16,18 0-16,-18-18 15,18-17-15,-18-1 16,35 19 0,-17-19-1,-18-70 110,0 18-125,0 0 16,0-1 0,0 1-16,0 0 15,0 17 1,0 1 78,35 34-63,0 1-31,-17-1 15,-1 36-15,1 0 16,0-35 0,-1 35-1,1-35 1,-18-1 0,0 1-16,18-18 46,-18-18 1,0-17-47,35-71 16,0 35 0,-17 19-1,-1 52 16,1-18 32,17 36-47,-35 17-16,0 0 15,18 18-15,0-18 16,-18 18-1,35-17 1,-35-19 0,0 1-1,0-1 1</inkml:trace>
  <inkml:trace contextRef="#ctx0" brushRef="#br0" timeOffset="77579.5005">31997 9454 0</inkml:trace>
  <inkml:trace contextRef="#ctx0" brushRef="#br0" timeOffset="78075.1746">32561 9243 0,'18'0'31,"-18"17"-15,-53 54 0,-35 0-1,-36-1 1,-52 18 0,35 18-1,-18-53 1,71 0-1,0-18 1,70-17-16,-35 17 16,36-17-1,-1-1-15,-17 19 16</inkml:trace>
  <inkml:trace contextRef="#ctx0" brushRef="#br0" timeOffset="78107.0892">31521 9931 0</inkml:trace>
  <inkml:trace contextRef="#ctx0" brushRef="#br0" timeOffset="79115.3979">32244 9913 0,'0'35'63,"-35"-17"-47,17-18 15,0 0-31,1 18 15,-1-1 1,-17-17 0,-36 36-1,54-19 1,-19 1 0,19-1-1,-19 19 1,19-19-1,17 19 32,0-19-47,0 1 32,17-18-32,19 35 15,-19-35 16,36 0-15,-53 18 0,18-1-1,-1-17 1,-17 36 15,0-19-15,0 1-1,-35 17 1,-18-17-16,0 17 16,36-35-1,-1 0 1,18 18-16,-53-1 16,0 19 46</inkml:trace>
  <inkml:trace contextRef="#ctx0" brushRef="#br0" timeOffset="79155.2862">31785 10513 0,'0'17'16,"-17"-17"0</inkml:trace>
  <inkml:trace contextRef="#ctx0" brushRef="#br0" timeOffset="85259.9599">11007 12594 0,'-18'-35'32,"0"17"-32,1 18 15,-1 0 1,-52-17 0,17-19-1,-18 36 1,1 0-1,17 0 1,0 0 0,-18 0-1,18 0 1,-35 0 0,0 0-1,35 0 1,-35 0-1,0 36 17,-1-19-17,19 1 1,34-18-16,-34 18 16,35-1-16,-1-17 15,1 18 1,-35-1-1,-1 19 1,-17-1 0,17 18-1,18 0 1,-35-18 0,18 36-1,-1-36 1,36 18-1,-1-36 1,1 36-16,18-35 16,17 0-1,-36 17 1,19 18 0,-1-18-1,18 0 1,-18 1-1,1 34 1,-1 1 0,18-1-1,0 36 1,0-71 0,0-17-16,0 35 15,0-18 1,35 1-1,-17-1 1,0-35-16,17 53 31,35-36-15,-17 36 0,0-53-1,-17 36 1,69-19-1,-52 1 1,18 0 0,-36-18-16,0 17 15,1-17 1,-19 0-16,89 18 16,-35-18-1,35 0 1,-1 0-1,1 0 1,-35 0 15,-1 0-15,-34 0 0,-19 0-1,54 0 1,-54 0-16,72 0 15,-36 0 1,-18 0-16,18 0 16,17-18-1,19 1 1,-1 17 0,0-53-1,-35 53 1,0-18-1,0 0 1,17-17 0,-35 35 15,1-35-31,17-36 16,-18 36-16,0 17 15,18-52 1,-53 17-1,18-18 1,-18-17 0,0 35-1,0-35 1,0 0 0,0 17-1,-18 18 1,-17 0-1,0 0 1,-1 36 15,19-1-15,-1 1 0,18-1-1,-53 0 1,35 1-1,-17-1 1,0 0 0,-18-17-1,53 17 1,-18 1 0,1-1-1,-1 1 1,18-1-1,0 0 32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7T04:28:39.9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31926 4868 0,'-17'0'250,"-1"0"-234,0 0 46,1 0-30,-1 0-1,1 0 0,-19 0 16,19 0 156,-1 0-62,0 0 93,-17 18-124,17-18 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7T04:29:36.6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11077 17074 0,'18'18'15,"-18"0"1,0-1-1,-35 1 1,-54 0 0,1-1 15,-71 1-15,1-18-1,69 18-15,-87 17 16,123-35-16,-35 17 15,-53 19 1,17-36 0,1 0-1,-18 0 1,-18 0 0,18 17-1,-18 1 1,18-18-1,53 0 1,35 0 0,0 0-1,-17 18 1,34-18-16,-17 17 16,36 1-1,-89 0 1,53 17-1,0-18 1,0 19 0,18-1-1,-18-17 1,18 17 0,17-17-1,0 17 1,1 0-16,-1 18 15,18-18 1,-70 36-16,70-1 16,0 1-1,0 17 17,0-17-17,52 52 1,-16-87-1,17 34 1,-18-17 0,18 35-1,-18-35 1,-35-35-16,88 17 16,-88-17-1,36-18-15,-1 53 16,18-36-1,53 36 1,-53-35 0,17-1 15,18-17-15,0 0-1,-17 0 1,17 0-1,0 0 1,-70 0-16,53 0 16,-54 0-16,71 0 15,-52 0 1,34 0 0,18 0-1,1 0 1,16-17-1,-34-1 1,35-17 0,-36 0-1,-17 35 17,0-18-17,0 0 1,-18 18-1,1-17 1,-1 17 0,18 0-1,0-18 1,-18 18 0,18-18-1,-18 18 1,-17-17-1,35-1 1,-18 0 0,18-17-1,-18 18 17,18-19-17,-17 19 1,34-1-1,-35-17 1,-17 17 0,17-17-1,18 17 1,0-52 0,18 52-1,-18-35 1,-36 18-1,71-36-15,-70 18 16,0 18 0,-18 17-16,0-17 15,17 17 17,1-34-17,-18 16 1,0 1-1,0-36 1,0 19 0,0-54-1,-18 70 1,1-17 0,-1 36-16,18-1 15,0 1 1,-18-19-16,1 19 15,-1-1 1,1 0 0,-1 1-1,0-1 17,18 0-17,-17 18 1,-19 0-1,19-17 1,-1 17 0,-17-35-16,17 35 15,-17 0-15,17-18 32,1 18 30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7T04:31:52.4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21802 2152 0,'0'18'94,"0"-1"-94,0 18 16,0 18-16,17-17 15,1 17-15,0 0 16,17 52-1,-35 1 17,17 18-17,-17-54 1,18 54 0,0-54-1,-18-34-15,0-1 16,17 0-16,1 0 15,-18 36 1,18-53 0,-18-1-1,0 1 1</inkml:trace>
  <inkml:trace contextRef="#ctx0" brushRef="#br0" timeOffset="872.6984">22154 2152 0,'36'18'63,"-19"17"-63,1 18 15,-18-18-15,35 0 16,-35 18-1,36 71 1,-36-107-16,17 107 16,-17-89-1,35 0 1,-35 1-16,0 17 16,18 17-1,-18-17 1</inkml:trace>
  <inkml:trace contextRef="#ctx0" brushRef="#br0" timeOffset="1736.3567">21943 2787 0,'35'0'62,"0"0"-46,-17 0 0,17 0-16,-17 0 15,0 0-15,17 0 16,35 0-1,-52 0 17,0 0-32,17 0 31,-17 0-15,-1 0-1,1 0 1,-1-18-1</inkml:trace>
  <inkml:trace contextRef="#ctx0" brushRef="#br0" timeOffset="1758.3015">22348 2769 0</inkml:trace>
  <inkml:trace contextRef="#ctx0" brushRef="#br0" timeOffset="3056.8317">22631 2716 0,'0'36'31,"17"-1"-15,-17 0-16,0 18 16,0-18-1,0 18 1,0-17 0,0-1-1,18-70 110,0-18-109,-1 17-16,19 19 15,-19-19-15,-17 1 16,35 18 0,-17-19-1,0 36 1,-1-17 0,19 34 46,-19 1-62,-17 17 16,18 18-16,17 0 31,-35-18-15,0 18-1,0-35 1,0-36 62,0 1-62,0-19-16,35 1 15,-17 0-15,17-1 16,-17 1-1,0 18 1,-1 17 78,1 17-79,0 18 1,-1 1 0,-17-1-16,0-17 15,18 17 1,-18 0 0,0-17-1</inkml:trace>
  <inkml:trace contextRef="#ctx0" brushRef="#br0" timeOffset="4239.6604">23513 2893 0,'-18'0'94,"0"17"-78,1 1 15,-1 0-16,18-1 17,-18-17-1,1 18-15,-1 17 15,18-17 16,0 0-32,35-18 32,-17 0-16,0 0-15,17 0 15,-17 0-15,-1-18 0,19-17-1,16-18 1,-34 17-1,0 36-15,-18-17 16,17-1-16,1 0 16,-18 71 109,0-17-110,-53-1-15,53 0 16,-18 1-16,18-19 16,0 1-1</inkml:trace>
  <inkml:trace contextRef="#ctx0" brushRef="#br0" timeOffset="5169.176">24500 2752 0,'18'0'16,"-18"53"0,-18-18-1,-35 35-15,1-17 16,-1 53 0,0-35-1,17-18 1,1-18-1,18-17 1,-1-1 15,18-52 63,0 0-78</inkml:trace>
  <inkml:trace contextRef="#ctx0" brushRef="#br0" timeOffset="5585.0635">24218 2840 0,'18'0'31,"-1"0"-16,19 70-15,-19-34 16,19 70 0,34-1-1,-35-52 1,-17 0 0,0-35-1,17-1 1</inkml:trace>
  <inkml:trace contextRef="#ctx0" brushRef="#br0" timeOffset="6439.7758">23654 2875 0,'-18'0'47,"0"0"-31,1 0 46,-1 0 1</inkml:trace>
  <inkml:trace contextRef="#ctx0" brushRef="#br0" timeOffset="7102.0049">24606 2346 0,'18'-18'31,"0"18"-15,17 0-16,0 0 16,18 0-1,-18-17-15,36 17 16,-54 0-16,1 0 16,35 0-1,-18 0 1,-17 0 15,0 0-15</inkml:trace>
  <inkml:trace contextRef="#ctx0" brushRef="#br0" timeOffset="7784.1798">24606 2134 0,'0'-17'94,"36"17"-79,-19 0-15,1 0 16,17 0-16,-17 0 15,-1 0 1,1 0-16,17 0 16,-17 0-1,0 0 1,-1 0-16,1 0 94,-1 0-79</inkml:trace>
  <inkml:trace contextRef="#ctx0" brushRef="#br0" timeOffset="9672.1318">25312 1288 0,'17'-18'16,"36"18"46,-17 18-46,-19-1-16,19 1 15,-36 0-15,52 34 16,-34 1 0,-18 18 15,18-1-16,-18-17 1,0 18 0,0 17-1,0-35 1,0-35-16,-36 17 16,19-17-16,17-1 15,17-34 95,19-36-95,17-18-15,-18 36 16,18-36-16,-18 1 15,0 17 1,-17-18-16,53-35 16,-18 36-16,-18 17 15,0 0 1,-17-53 0,17 53-1,-17-17 1,-18 34-1,0 19 1,0-1 0,0 1-1,-18 17 63,0 0-62,1 52 0,-19-16-1,36-1-15,-17 0 16,-1 18 0,18 0-1,-35-18 1,17-17-1,18 0 1,0-1 0,0 19 93,36-19-93</inkml:trace>
  <inkml:trace contextRef="#ctx0" brushRef="#br0" timeOffset="10736.2845">25947 1817 0,'17'0'16,"-34"17"46,-1 1-46,1-18-1,-19 18-15,19-18 16,-1 0 0,0 17-16,1 1 15,-1 0-15,0-1 32,18 1-17,-17 0 1,17-1 15,0 1 16,17-1-31,1-17 15,17 0-16,-17 0 1,17 0 0,18 0-1,-53-17 1,18 17 31,17-35-16,-17 35 16,-1-18-31,-17 0-1,0 1 16</inkml:trace>
  <inkml:trace contextRef="#ctx0" brushRef="#br0" timeOffset="11818.3977">26370 882 0,'35'0'16,"18"0"-1,-17 0-15,17 0 16,-18 0 0,35 18-1,-52-18 1,0 35 0,-18-18 15,0 1-16,0 0 1,0 17 0,-18-17-1,-35 35 1,-17 0 0,70-36-1,-36 1 1,36-1-1,-17-17 1,17 18 140,17-18-140,19 0 0,-19 0 77,1 18-93</inkml:trace>
  <inkml:trace contextRef="#ctx0" brushRef="#br0" timeOffset="13288.4602">27252 1358 0,'18'-17'32,"-36"17"15,0 0-47,1 0 15,-1 0-15,-35 17 31,36-17-15,-19 0 0,1 35-1,0-17 1,17 17 0,0-17-1,-17 0 1,18 17-1,-19-17 1,36-1 0,0 18-1,0-17 1,0 0 0,0-1-1,36 1 1,-19-18 15,36 18-15,18-1-1,-18-17 1,35 0 0,-53 0-1,18 0 1,-18 0-1,-35 18 17,18 0-17,-18 17 1,-18 0 0,1-35-16,-36 53 15,-18 0 1,-35-35 15,0 17-15,36 0-1,35-17 1,17-1-16,0 1 16</inkml:trace>
  <inkml:trace contextRef="#ctx0" brushRef="#br0" timeOffset="14615.9074">27640 1535 0,'0'17'47,"0"36"-47,0 0 16,0 18-16,0-54 16,0 36-1,0 0 1,0-35-1,0-1 1,0-70 62</inkml:trace>
  <inkml:trace contextRef="#ctx0" brushRef="#br0" timeOffset="15008.8575">27711 1270 0,'17'-18'78,"19"18"-62</inkml:trace>
  <inkml:trace contextRef="#ctx0" brushRef="#br0" timeOffset="15747.8813">27905 1499 0,'17'0'0,"1"18"16,-18 35-1,18 0-15,-18-18 16,35 89-1,-35-107 1,0 18 0,0-17-1,18-36 79,-18-52-94,17-1 16,-17 18-16,0 18 15,0-18 1,53-17 0,-18 70 77,1 0-77,-19 17-16,19 1 16,-19 17-16,-17 0 15,0-17-15,18 35 16,-18-18-1,17 36-15,-17-53 16,18-1 0,0 1 15</inkml:trace>
  <inkml:trace contextRef="#ctx0" brushRef="#br0" timeOffset="15764.8357">28293 1817 0</inkml:trace>
  <inkml:trace contextRef="#ctx0" brushRef="#br0" timeOffset="16415.0969">28593 1182 0,'0'35'31,"17"18"-15,-17-18-16,0 36 16,0-18-16,0 70 15,0-70 1,0 18-1,0-54 17,18 1-17,0 0 1,-1-1 0,1-17-1,-1 0 1,1 0-1,0 0 1,52-35 0,-52 0-1,17-36 1,-17-17 0,-18 0-1,0 35 1,0-18-1,-18 1 1</inkml:trace>
  <inkml:trace contextRef="#ctx0" brushRef="#br0" timeOffset="16431.053">28840 1217 0,'0'0'0,"0"-18"0</inkml:trace>
  <inkml:trace contextRef="#ctx0" brushRef="#br0" timeOffset="16744.215">28840 1182 0,'0'0'0,"0"-18"16,-18 1-16,0-1 47,1 18 0,-1 0-32,0 0 1,1 0 0,-1 18 15,0-18-16,18 17-15,-17 1 32,-1-1 15,1 19-16</inkml:trace>
  <inkml:trace contextRef="#ctx0" brushRef="#br0" timeOffset="17144.145">28575 1393 0,'0'18'32,"35"-18"-17,1 0-15,-1 0 16,-18 0-16,19 0 15,-19 0 1,1 0 0,17-18-1,-17 18 1</inkml:trace>
  <inkml:trace contextRef="#ctx0" brushRef="#br0" timeOffset="18880.5024">27393 1041 0,'-17'17'62,"-1"-17"-46,-17 36-16,17-36 15,0 0-15,-17 17 16,17 1 0,1-18-1,-1 35 1,1-17-1,-1-18 1,0 17 15,18 1-15,-35-18 0,17 18-1,18-1 1,-17 1-1,-19 0 1,36-1 15,-17 1-15,-1-18 0,18 18 46,-18-1-46,1-17-1,-1 18 17,18 17-17,-17-35 1,-1 18-1,18-1 1,-18 1 0,1 0 15,17-1-31,-18 1 16,18 0-1,0-1 1,-35 36-1,17-53 1,18 18 15,0 35-15,0-36-16,-18 19 16,18-19-16,-17 19 15,17-19 1,0 18-1,0-17 1,0 17 0,0 1-1,0-19 1,0 36 0,0-18-1,0-17 1,0 17-1,17 1 1,-17-19 15,18-17-15,0 18 0,17 35-1,-17-53 16,17 35-15,-17-35 0,-1 18-1,1-1 1,-1 1 0</inkml:trace>
  <inkml:trace contextRef="#ctx0" brushRef="#br0" timeOffset="19776.1056">29087 952 0,'0'36'31,"17"17"-15,18 17-16,-17 36 15,0-71-15,17 36 16,-35 17 0,18 0-1,-1 0 1,-34 1-1,-1-1 1,-35 0 15,53-70-31,-53 35 16,36-36-16,17 1 16,-18 0-1</inkml:trace>
  <inkml:trace contextRef="#ctx0" brushRef="#br0" timeOffset="19808.0202">29069 1976 0</inkml:trace>
  <inkml:trace contextRef="#ctx0" brushRef="#br0" timeOffset="20704.6231">29404 688 0,'18'0'31,"17"0"-15,0 0 0,18 0-1,-35 18 1,-18-1-16,17 1 15,-17-1 32,0 1-47,0 17 16,-35 18 0,0-17-1,-36 16 1,54-34-1,-19 17 1,19-35 0,-19 36 15,19-19-15,-1-17-1,18 18-15,-17 0 16,34 17 31,1-35-47,17 0 15,53 0 1,-35 0 0,0 0-1</inkml:trace>
  <inkml:trace contextRef="#ctx0" brushRef="#br0" timeOffset="21665.0612">25559 2575 0,'35'0'47,"53"0"-31,36 0-16,52 0 15,-35 0-15,300 0 16,0 53 0,-106-53 15,-105 0-15,-72 0-1,1 0 1,-124 0-16,71 0 15,-53 0-15,-35 0 16,52 0 0,-34 0-1,-1 0 1,18 0 0,-36 18 62</inkml:trace>
  <inkml:trace contextRef="#ctx0" brushRef="#br0" timeOffset="23104.2046">26300 3087 0,'-18'0'62,"36"-35"-31,17 17 47,-18 18-62,1 0 0,0 0-1,-1 0 1,19 0 15,-19 0 0,19 0-15,-19 0-16,19 0 16,-19 0-1,1 35 1,-1-35 0,-17 18-1,0 17 1,0 0-1,0-17 1,-17 17 0,-18 18-1,-1-53 1,1 18 0,0-1-16,-1 1 15,-17 0 1,-17 17-1,-1-17 1,18 17 0,1-17-1,16-1 1,54-17 109,35 0-109,-36 0-16,19 0 15,17 0 1,0 18-1,17-1 1,-52-17 0,-1 0-1</inkml:trace>
  <inkml:trace contextRef="#ctx0" brushRef="#br0" timeOffset="23136.1208">26405 3492 0,'18'0'31</inkml:trace>
  <inkml:trace contextRef="#ctx0" brushRef="#br0" timeOffset="24080.5959">27164 3246 0,'0'-18'31,"-18"18"-31,-35 0 16,53 18 0,-17-1-1,-54 18 1,1 36-1,52-53 1,0 17 0,1 0-1,17-17 17,17-18 30,1 0-46,0 0-1,17 0-15,0 0 16,0 0 0,-17-18-1,70-35 1,-70 36-1,0-19 1,-18 19 0,0-1-1,17 0 79,-17 54-63,18-1-15,-18-17-16,0-1 16,17 1-1,19 0 1,-19 17-1</inkml:trace>
  <inkml:trace contextRef="#ctx0" brushRef="#br0" timeOffset="24104.5293">27305 3492 0,'0'0'0</inkml:trace>
  <inkml:trace contextRef="#ctx0" brushRef="#br0" timeOffset="24977.196">23707 6262 0,'17'-18'63,"19"18"-48,-1 0 1,35 0-16,-52 0 16,53 0-1,-1 0 1,1 0-1,-1 0 1,-34 0 0</inkml:trace>
  <inkml:trace contextRef="#ctx0" brushRef="#br0" timeOffset="25008.1117">24201 6244 0</inkml:trace>
  <inkml:trace contextRef="#ctx0" brushRef="#br0" timeOffset="25632.4458">23742 6085 0,'-18'0'16,"36"-17"15,0 17-31,17 0 16,0 0-16,18 0 16,0 0-1,-18 0 1,1 0-1,-1 0 1,18 0 0,-18 0-1,0 0 1,1 0 0,-19-18-1</inkml:trace>
  <inkml:trace contextRef="#ctx0" brushRef="#br0" timeOffset="25681.313">24218 6050 0,'35'0'47</inkml:trace>
  <inkml:trace contextRef="#ctx0" brushRef="#br0" timeOffset="27492.4681">25224 5098 0,'0'17'47,"0"1"-47,0 52 15,0 1-15,-18-18 16,18-18 0,-35 71-1,35-53-15,-18 0 16,18-35-1,0-1-15,0 18 16,0-17 31</inkml:trace>
  <inkml:trace contextRef="#ctx0" brushRef="#br0" timeOffset="27529.3762">25153 5662 0</inkml:trace>
  <inkml:trace contextRef="#ctx0" brushRef="#br0" timeOffset="28272.3816">24924 5027 0,'0'-18'0,"0"36"31,0 0-15,0 17-16,0 0 16,0 18-1,-18 0 1,18-35-1,-18-1 1,18 1 0,-17 0-1,17-1 17,17-17 77,19 0-109,-1 0 16,-17 0-16,17 0 15,-17 0-15,-1 0 16,36 0-1,-18 0 1,-17 18-16,0-18 16</inkml:trace>
  <inkml:trace contextRef="#ctx0" brushRef="#br0" timeOffset="28992.4577">25559 5292 0,'-18'0'32,"0"0"-17,1 17 1,-1 1-1,1-18 17,-19 35-32,36-17 15,-17-18-15,-1 35 16,18-17 0,0-1-1,0 1 1,0 0 15,0-1-31,18 1 16,17-18-1,18 0 17,-36 0-17,19 0 1,-19 0-16,1 0 15,17 0 1,-17-18 0,17-17-1,-17 17 1,17-17 0,-35 17-1</inkml:trace>
  <inkml:trace contextRef="#ctx0" brushRef="#br0" timeOffset="29008.4138">25753 5362 0,'0'0'0,"17"-17"0</inkml:trace>
  <inkml:trace contextRef="#ctx0" brushRef="#br0" timeOffset="29080.2223">25770 5309 0,'0'0'16</inkml:trace>
  <inkml:trace contextRef="#ctx0" brushRef="#br0" timeOffset="29136.0708">25770 5309 0,'0'-17'15</inkml:trace>
  <inkml:trace contextRef="#ctx0" brushRef="#br0" timeOffset="30108.4712">25012 4815 0,'-18'0'0,"1"0"0,-19 0 15,-69 36 1,87-36 0,-17 53-1,-18-36 16,53 1-15,-36 17 0,19-35-16,17 35 15,-18-17-15,1 0 16,-1 17 0,0 18-1,1 0 1,17-18-1,-18 53 1,18-17 0,0-18-1,0 0 1,0 0 0,0 0-1,0-1 1,18-16-1,17 17-15,-17-53 16,-1 35 0,18-17-1,-35-1 1,18-17 15</inkml:trace>
  <inkml:trace contextRef="#ctx0" brushRef="#br0" timeOffset="30136.3958">24712 5803 0</inkml:trace>
  <inkml:trace contextRef="#ctx0" brushRef="#br0" timeOffset="30880.4074">25912 4886 0,'0'-18'16,"0"36"-16,17 17 15,18 1-15,-35-19 16,36 71 0,-1-17-1,-17-1 1,-1-17 0,-17 18-1,0-1 1,0-34 15,-17 17-15,-1-18-16,-35 0 15,35-17 1,18 0-16</inkml:trace>
  <inkml:trace contextRef="#ctx0" brushRef="#br0" timeOffset="30920.2991">25964 5592 0</inkml:trace>
  <inkml:trace contextRef="#ctx0" brushRef="#br0" timeOffset="31823.8836">26088 4516 0,'0'-18'47,"18"18"-15,-1 0-32,1 0 15,17 0 1,-17 0 15,-18 18 32,0-1-48,0 1-15,0-1 16,-18 19-16,0-19 15,-17 1 1,35 0 0,-17-18-1,-1 17 1,18 1 0,18-18 109,-1 0-125,1 0 15,-1 0-15,1 0 16,0 0-1,-1 0 1,1 18 0</inkml:trace>
  <inkml:trace contextRef="#ctx0" brushRef="#br0" timeOffset="31857.7927">26229 4710 0,'0'17'31</inkml:trace>
  <inkml:trace contextRef="#ctx0" brushRef="#br0" timeOffset="33488.4305">25753 5292 0,'-18'0'141,"-17"0"-110,17 0-15,1 0 30,-1 0-30,0 0 0,1 0-1,-1 0 1,0 0 0,1 17 30,-1-17-14,18 18-17</inkml:trace>
  <inkml:trace contextRef="#ctx0" brushRef="#br0" timeOffset="35105.1077">26829 5239 0,'0'17'47,"-18"1"-47,-17 17 15,-36 36-15,36-36 16,-53 71 0,0-53-1,52-18 1,19-17 0,-1-18 46</inkml:trace>
  <inkml:trace contextRef="#ctx0" brushRef="#br0" timeOffset="35496.0644">26441 5415 0,'17'0'47,"19"35"-47,-1 18 15,-17 0 1,17-17-16,0 16 15,-17-16 1,17 17 0,-17-36-1</inkml:trace>
  <inkml:trace contextRef="#ctx0" brushRef="#br0" timeOffset="35543.9346">26688 5750 0</inkml:trace>
  <inkml:trace contextRef="#ctx0" brushRef="#br0" timeOffset="36295.9273">27552 5027 0,'-18'0'47,"18"18"-47,-17-1 15,-19 1 1,19 0-1,-19 35 1,19-36-16,-1-17 16,18 35-1,-17-17-15,-1 0 0,0 35 16,1-36 0,17 1-1,0 35 1,0 0-1,0-18 1,0-17 0,0 17-1,0-17 1,17-1 0,-17 1-1,18-18 32</inkml:trace>
  <inkml:trace contextRef="#ctx0" brushRef="#br0" timeOffset="36328.8362">27376 5574 0,'0'0'15,"17"0"1</inkml:trace>
  <inkml:trace contextRef="#ctx0" brushRef="#br0" timeOffset="37280.2887">27993 5186 0,'-18'0'110,"-17"35"-95,17-35 1,1 35-16,-1-17 16,0-18-16,18 18 15,-17-1 1,-1 1 0,1 0-1,-1-1 1,0 1-1,18-1 1,0 1 0,0 0-1,18-1 1,0-17 0,17 0-1,-18 0 16,1 0-15,0 0-16,-1 0 31,19 36-15,-19-1 15,-17-17-15,0 17 15,-17-17 0,-1-18-31,18 17 16,-35-17 0,17 18-1,0-1 1</inkml:trace>
  <inkml:trace contextRef="#ctx0" brushRef="#br0" timeOffset="37320.1813">27799 5680 0,'-18'17'15,"1"-17"-15</inkml:trace>
  <inkml:trace contextRef="#ctx0" brushRef="#br0" timeOffset="38199.831">28328 5380 0,'0'53'47,"0"-36"-32,0 1-15,0 17 16,0-17-16,0 17 16,0-17-16,0 17 31,0-17-15,0-1 15</inkml:trace>
  <inkml:trace contextRef="#ctx0" brushRef="#br0" timeOffset="38551.8866">28416 5203 0</inkml:trace>
  <inkml:trace contextRef="#ctx0" brushRef="#br0" timeOffset="38951.817">28787 5327 0,'0'18'0,"0"-1"16,0 36-16,0-18 15,0 1 1,0-19 0,0 36-1,-18-35 1</inkml:trace>
  <inkml:trace contextRef="#ctx0" brushRef="#br0" timeOffset="39528.2757">28769 5556 0,'0'-35'15,"0"70"-15,0-105 0,0 52 0,18-53 16,-18 54-1,17-1 1,1 1 0,-18-1 15,18 0-15,-1 18-1,1 0 1,17 0 31,-17 0-16,-1 0-31,1 0 16,0 0-1,-1 0 1,1 0-1,0 0 1,-18 18 15,17 17-15,-17-17 0,0-1-1,0 1 1,0 17-1,0-17 32,18 17-31</inkml:trace>
  <inkml:trace contextRef="#ctx0" brushRef="#br0" timeOffset="39568.1706">29069 5503 0</inkml:trace>
  <inkml:trace contextRef="#ctx0" brushRef="#br0" timeOffset="41983.7077">29986 5062 0,'0'0'0,"-18"0"15,-17 0 1,0 0 0,0 18-16,17 0 15,-53-1 1,36 1-1,-35 35 1,17-18 0,17 18-1,-17-18 1,53-17 0,-35 17-1,18 0 1,17 1-1,-18-1-15,18-17 16,0-1 0,0 1-16,0 0 15,0 17 17,0-17-17,35-18 1,-17 0-1,17 0 1,0 0 0,1 0-1,-19 0 1,36 0 0,-35-18-16,0 0 15,-1 1 1,1 17-1,-18-18 1,0 0-16,17 1 16,-17-19-1,0 1 17,0 17-17,0 1 1,-17 17 15,-18 0 16</inkml:trace>
  <inkml:trace contextRef="#ctx0" brushRef="#br0" timeOffset="42064.4954">29669 5380 0,'0'0'0,"-18"0"31</inkml:trace>
  <inkml:trace contextRef="#ctx0" brushRef="#br0" timeOffset="42872.3331">30110 5362 0,'0'18'31,"-18"-18"-15,-17 35-16,35-17 15,-71-1 1,53 19 0,-17-19-1,35 1 1,0 0-1,0-1 1,18 1 0,-1-18-1,54 0 17,-36 0-17,-17 0 1,17 0-1,-17 0 1,17 0 0,-17 0 15,-1 0-31,1 0 31,-18-18-15,-18 1-1,-17 17 1,35-18 0</inkml:trace>
  <inkml:trace contextRef="#ctx0" brushRef="#br0" timeOffset="43668.2026">30110 4886 0,'35'0'0,"0"0"15,0 18-15,36 35 16,17 17 0,0 1-1,-17-1 1,-36 1 0,-35-54-1,35 54 1,-17-18-1,-18 17 1,0 19 0,0-36-1,0-18 1,-35 35 15,0-34-15,35-19-1,-18-17 1</inkml:trace>
  <inkml:trace contextRef="#ctx0" brushRef="#br0" timeOffset="43688.1526">30533 5750 0,'0'18'31</inkml:trace>
  <inkml:trace contextRef="#ctx0" brushRef="#br0" timeOffset="44672.5218">30709 4621 0,'18'-17'0,"0"17"16,-1 0-16,18 0 31,-17 0-15,0 0-16,-1 0 16,19 0-1,-1 35 1,-35-17 15,0-1-31,0 1 16,0 17-1,0-17 1,-18-1 0,1 1-1,-1 0 1,0-1-1,1 1 1,17 0 0,-36 17-1,36-17 1,-17-1 0,-1 36-1,18-35 16,0-1 1,35-17-1,-17 0-31,0 0 16,17 0 15,18 0-16,-35 0 1</inkml:trace>
  <inkml:trace contextRef="#ctx0" brushRef="#br0" timeOffset="44704.449">30939 5009 0</inkml:trace>
  <inkml:trace contextRef="#ctx0" brushRef="#br0" timeOffset="46083.7419">30709 5803 0,'0'18'63,"0"-1"-48,-17 1-15,-19 0 16,-17-1-16,1-17 15,16 18 1,-52-18-16,-35 18 16,52-1-16,0-17 15,-52 36 1,-18-36 0,53 17-1,-53-17 1,35 35-1,0-17 1,-18 0 0,1-1-1,17 1 1,-17-18 0,17 0 15,53 0-31,-53 0 15,36 0-15,-1 0 16,-52 0 0,-124 0-1,70 0 1,18-18 0,1-17-1,-1 35 1,18-18-1,35 18 1,-53 0 0,18 0-1,88 0-15,-53 0 16,53 0 0,-17 0-16,-54 0 31,36 0-16,0 0 1,17 0 0,-34 0-1,34 0 1,1 0 0,-1 0-1,18 0 1,18 0-1,17 0-15,-17 0 16,-18 0 0,35 0-16,-17 0 15,0 0 1,-1 0 0,1 0-1,0 0 16,17 0-15,1 0 0,-36 0-1,17 0 1,19 0 0,-18 0-16,-1 0 15,1 0-15,17 18 16,1-18 15,-1 0-15,-17 18-1,17-18 1</inkml:trace>
  <inkml:trace contextRef="#ctx0" brushRef="#br0" timeOffset="46120.6467">25294 6068 0,'-17'0'15</inkml:trace>
  <inkml:trace contextRef="#ctx0" brushRef="#br0" timeOffset="47048.1624">26035 6579 0,'18'0'0,"17"0"47,0 0-31,-17-17-1,-1 17-15,1 0 16,0 0-16,-1 0 15,1 0 1,0 0 0,-1 0-1,1 0-15,35 17 16,-36 1 15,1 0-31,-18-1 31,0 36-15,-18 18 0,-52-18-1,-18 17 1,17-17 0,1 0-1,-1 0 1,53-53-1,1 18-15,52-18 125,18 0-109,-35 0 0,35 0-16,-18 17 15,-18-17-15,19 0 16,-19 0 0</inkml:trace>
  <inkml:trace contextRef="#ctx0" brushRef="#br0" timeOffset="47081.0751">26211 7073 0</inkml:trace>
  <inkml:trace contextRef="#ctx0" brushRef="#br0" timeOffset="47656.5379">27093 6685 0,'-35'53'47,"0"-18"-47,-18 54 16,0-19-16,18-35 15,-36 36 1,36-36 0,17-17-1,-17 35 1,17-53 15</inkml:trace>
  <inkml:trace contextRef="#ctx0" brushRef="#br0" timeOffset="47700.4195">26705 7144 0,'-17'0'15,"17"-53"1</inkml:trace>
  <inkml:trace contextRef="#ctx0" brushRef="#br0" timeOffset="48112.3163">26846 6756 0,'18'17'32,"17"36"-17,1 18-15,-36-18 16,35 17-16,-35-52 16,17 35-1,1 0 1,0-36-1,-1 1 17</inkml:trace>
  <inkml:trace contextRef="#ctx0" brushRef="#br0" timeOffset="48153.208">27040 7179 0</inkml:trace>
  <inkml:trace contextRef="#ctx0" brushRef="#br0" timeOffset="50360.3039">27693 6667 0,'-18'0'156,"1"0"-140,-1 0 15,0 18-15,1 0-1,17-1-15,-18 1 31,18 0-15,-35 17 0,35 0-1,0-17 1,0 17 0,-18-35-1,18 35 1,0-17-1,0 0 157,18-18-125,17-18-31,-35 0 15,18 1-15,-1 17-1,1-18 17,0 18 171,-1 18-188,-17-1 1,18 1 0,0-18 124,-1 0-124,1-18-1,0 18 1,-18-17-16,17 17 63,19 0-63,-19-18 31,1 1 0,-1-1 16,-17 0 0,0 1-16,-17-1 0,-1-17-15,1 35 0,-1-18-1,18 0 1,-18 1 31,1 17-47,-1 0 47,0-18-16</inkml:trace>
  <inkml:trace contextRef="#ctx0" brushRef="#br0" timeOffset="50385.2382">27711 6685 0,'0'0'0</inkml:trace>
  <inkml:trace contextRef="#ctx0" brushRef="#br0" timeOffset="51287.8224">27852 6809 0,'0'17'62,"0"36"-30,0-35-17,0-1-15,0 19 16,0-19 15,0 19-15,0-19-1,0 1-15,0 0 16,0 34 0,-18-34-1,1 17 1,-19 1-1,19-19 17,-19 19-17,-17-1 1</inkml:trace>
  <inkml:trace contextRef="#ctx0" brushRef="#br0" timeOffset="51832.3667">28046 7126 0,'17'0'31,"19"0"-15</inkml:trace>
  <inkml:trace contextRef="#ctx0" brushRef="#br0" timeOffset="52764.8747">28540 6985 0,'-18'0'16,"0"35"-16,-17-17 15,18-18 1,-19 35 15,19-17-15,-1-1-1,0 19 1,-17-19 0,35 1-1,0 0 1,0-1 0,0 1-1,18-18 1,17 0-1,18 0 17,-18 0-17,18 0 1,-18 0-16,-17 0 16,17-18-16,-17 1 15,17-1 16,-17 0-15,-18 1-16,0-1 16,17 0-1,-17-17 1,0 0 0,-17-18-1,-1 18 1,-17-1-1,0 19 1,17-1-16,0 1 31,18-1-15,-17 0 0,-1 1-1,18-1 1,0 0-1</inkml:trace>
  <inkml:trace contextRef="#ctx0" brushRef="#br0" timeOffset="52847.6513">28522 6756 0,'0'-18'0,"0"0"31,0 1-31,18 17 16,-1-18-16</inkml:trace>
  <inkml:trace contextRef="#ctx0" brushRef="#br0" timeOffset="53312.4079">28593 6685 0,'17'0'15,"-34"0"-15,52 0 16,-17 0-1,-1 0 1,1 0 0,-1 0-1,1 18 1,0-1 0,-1 1-1,-17 17 1,0-17-1,0 0 1,0 17 0,-35-17-1,0-1 1,-18 18 0,18-35 15,-1 36-31,19-19 31,-1 1-15,0-18-1,1 18 1,-1-1 15</inkml:trace>
  <inkml:trace contextRef="#ctx0" brushRef="#br0" timeOffset="53345.3203">28469 7020 0,'0'18'32</inkml:trace>
  <inkml:trace contextRef="#ctx0" brushRef="#br0" timeOffset="54164.1318">29104 6579 0,'0'88'32,"0"-35"-17,-17 18-15,-1 35 16,18-53-16,0 0 15,0 17 1,0-17 0,0 0-1,0-35-15,0-1 16,0 1 31,0 0-32,0-1 1</inkml:trace>
  <inkml:trace contextRef="#ctx0" brushRef="#br0" timeOffset="54187.0736">29069 7267 0,'-18'18'0</inkml:trace>
  <inkml:trace contextRef="#ctx0" brushRef="#br0" timeOffset="55464.6583">21996 7990 0,'0'-17'16,"0"34"-1,0 36 1,0 36-16,0 34 16,0 124-1,0-35 1,0-36 0,0-53-1,0-34 1,0-19-1,0-52 1</inkml:trace>
  <inkml:trace contextRef="#ctx0" brushRef="#br0" timeOffset="55505.5425">21996 9190 0,'0'-124'31</inkml:trace>
  <inkml:trace contextRef="#ctx0" brushRef="#br0" timeOffset="56048.09">22225 8132 0,'18'52'31,"-18"-16"-31,0 34 16,0 18-16,0-17 16,0-18-16,17-18 15,1 106 1,-18-52-1,0-54 1,0 18 0,0-36 15,0 1-15</inkml:trace>
  <inkml:trace contextRef="#ctx0" brushRef="#br0" timeOffset="56978.602">21996 8731 0,'0'-17'94,"35"17"-78,0 0-16,-17 0 15,0 0-15,17 0 16,18 0 0,-18 0 15,-17 0-15,-1 0-16,1 0 15,0 0 1,-1 0-1,1 0 32,-1 0-31,1 0 0</inkml:trace>
  <inkml:trace contextRef="#ctx0" brushRef="#br0" timeOffset="57434.3855">22542 8643 0,'0'35'31,"0"18"-16,0-17 1,0 34 0,0-35-1,0-17 1,0 0 0,0-1 30,18-34 1</inkml:trace>
  <inkml:trace contextRef="#ctx0" brushRef="#br0" timeOffset="57512.1748">22578 8855 0,'0'0'0,"53"-106"16,-36 88 0,1-17-16,0 17 31</inkml:trace>
  <inkml:trace contextRef="#ctx0" brushRef="#br0" timeOffset="57769.4878">22684 8678 0,'17'0'15,"1"0"1,0 0-16,17 53 16,-18-17-1,-17 16 1,0-16-1,0-19 1,36-34 93,-1-1-109</inkml:trace>
  <inkml:trace contextRef="#ctx0" brushRef="#br0" timeOffset="58120.5477">22966 8714 0,'0'0'0,"53"0"15,-53-18-15,17 18 78,1 0-78,17 0 16,-17 18 0,-18-1-16,18 36 15,-1-18 17,-17-17-17,0 0 1,18-1-1,-18 1 32,0 0-31,0-1 0</inkml:trace>
  <inkml:trace contextRef="#ctx0" brushRef="#br0" timeOffset="60223.9213">23548 8731 0,'-18'0'15,"1"0"1,-1 0 15,0 0-15,1 0-16,17 18 15,-18 0 1,0-1 0,1-17-1,17 18-15,-18-1 16,18 1-1,0 0 1,0-1 0,0 1-1,0 17 1,18-35 0,-1 18-1,1-18 16,0 0 32,-1 0-63,1 0 94,-18-18-79,0 1 17,18-19-17,-18 19 32,0-1-16,0 0-15,17 1 0</inkml:trace>
  <inkml:trace contextRef="#ctx0" brushRef="#br0" timeOffset="60504.1724">23530 8784 0,'0'0'16,"0"-17"-1,18 17 64,0 0-48,-18 17-16,0 18-15,17-35 16,-17 18-16,18 0 16</inkml:trace>
  <inkml:trace contextRef="#ctx0" brushRef="#br0" timeOffset="60545.0644">23601 8855 0,'17'0'32</inkml:trace>
  <inkml:trace contextRef="#ctx0" brushRef="#br0" timeOffset="61000.8451">24059 8625 0,'0'53'31,"-17"0"-15,17-35-16,-35 52 16,-18 1-1,35 17 1,0-53-1,1 18 1,-1-53 0,18 18-1,-18 0 1</inkml:trace>
  <inkml:trace contextRef="#ctx0" brushRef="#br0" timeOffset="61043.7292">23865 9102 0,'0'-36'47</inkml:trace>
  <inkml:trace contextRef="#ctx0" brushRef="#br0" timeOffset="61496.5181">23865 8784 0,'0'-17'16,"18"34"0,-18 18-1,18 36-15,17-36 16,-17-17 0,-18 0-1,35 17-15,-17 18 16,-1-18-1,18-35 1</inkml:trace>
  <inkml:trace contextRef="#ctx0" brushRef="#br0" timeOffset="61530.4292">24059 9084 0</inkml:trace>
  <inkml:trace contextRef="#ctx0" brushRef="#br0" timeOffset="61848.5784">24306 8890 0,'53'0'16,"-17"0"0,-19 0-1,18 0-15,18 0 16,-17 0 15,-1 0-15,0 0-16,-17 0 15,0 0-15,17-18 16</inkml:trace>
  <inkml:trace contextRef="#ctx0" brushRef="#br0" timeOffset="62495.8447">24377 8731 0,'0'-17'62,"18"17"-62,-1 0 16,18 0-16,1 0 15,-1 0 1,18 0 0,-18 0-1,-17 0 1,17 0 15,-17 0-15,-1 0-1,1 0 95</inkml:trace>
  <inkml:trace contextRef="#ctx0" brushRef="#br0" timeOffset="64256.1368">23036 8696 0,'-17'0'62,"-1"18"-31,0 17 1,1 0 30,-1-35-31,18 18 1,-17-1-1,-1-17-16,0 18 17,18 0 30</inkml:trace>
  <inkml:trace contextRef="#ctx0" brushRef="#br0" timeOffset="121216.7993">25859 7973 0,'0'17'63,"-53"36"-47,-36 0-16,19 0 15,-1 0-15,-17 18 16,-35 17-1,-1 18 1,18-36 0,71-17-1,-18-18 1,-17 36 0,52-36-1,-35 1 16,18 16-15,-36 1 0,18 0-1,-17 18 1,35-36 0,-1 18-1,19-35 1,-1 17-1,18-17 1,0 17 0,18-18-1,17 1 1,-17 0 0,17-18-1,-18 0 1,1 0 15,0 0-15,-1 0-1,1 0 1,17 0 0,1 0-1,34 0 1,-35-18-1,18 0 1,0 1 0,-18-18-1,1 17-15,-1 0 16,0 1 0,-17-1-16,0 0 15,-1-17 1,36 17 15,-18-34-15,1-1-1,-19 17 1,-17 1 0,0 0-1,0 0 1,0 17-16,0 0 15,0-17-15,-17 35 16,-1-18-16,-17 1 16,-18 17-1,18-18 1,-1 18 0,1 0 15,17 0-31,1 0 31,-1 0-15,0 0-1,-34 0 1</inkml:trace>
  <inkml:trace contextRef="#ctx0" brushRef="#br0" timeOffset="122181.2068">26035 8678 0,'-18'0'47,"1"0"-47,-1 18 15,0 0 1,-17-18-16,-18 53 31,-35-1-15,35 1-1,18-17 1,35-19 0,0 1-1,0 0 1,17-18-1,19 17 1,17 1 0,-18-18-1,18 0 1,17 0 0,-17 0-1,18 0 1,-18-18 15,-18 18-15,18-35-1,0-18 1,-53 35 0,0 1-1,0-19 1,0 19-1,-18-18 1,1 17-16,-1 0 16,0 1-1,1 17-15,17-18 16,-36 18 0,19 0-1,-1 0 1,1 0-1,-1 0 17,0 0-32</inkml:trace>
  <inkml:trace contextRef="#ctx0" brushRef="#br0" timeOffset="122256.0074">26053 8696 0,'-18'0'15,"36"0"-15,-54 0 16,19 0 15,-1 0-15</inkml:trace>
  <inkml:trace contextRef="#ctx0" brushRef="#br0" timeOffset="124320.4883">27252 8396 0,'-18'0'16,"18"35"15,0 1-15,0 87-16,-17-35 15,-18 36 1,17-36 0,0-35-1,18-35 1,0-71 62,0 0-62,36-35-16,-36 35 15,35-18-15,-18 53 16,54-52-1,-36 35 1,18 17 0,-35 18 15,-1 0 0,1 0-15,-18 35-16,18 106 15,-1 18 17,1-53-17,-18-53 1,0-36 0,0-34 62,71-71-78,-71 35 15,17 0-15,36-18 16,-18 18-16,36 0 16,-36 0-1,-17 53 48,17 36-48,-35-1-15,18 36 16,-18-18 0,17 35-1,1 0 1,0-70-16,-1-1 15,1 1-15</inkml:trace>
  <inkml:trace contextRef="#ctx0" brushRef="#br0" timeOffset="124352.4009">27940 8996 0</inkml:trace>
  <inkml:trace contextRef="#ctx0" brushRef="#br0" timeOffset="127360.3544">22172 10142 0,'35'0'78,"-17"0"-78,35 0 16,0 0-16,-18 0 15,18 0 1,53 18 0,53-18-1,35 18 1,70-1 0,-17-17-1,18 0 1,35 0-1,-1 0 1,-69-35 15,52 17-15,106 1 0,-159 17-16,124 0 15,-176 0-15,-1 0 16,106-18-1,-158 18 1,-19 0 0,54 0-1,0 0 1,70 0 0,36 0-1,35-18 1,35-34-1,-71 34 1,-140 0 0,105-17-1,-176 35-15,53-53 16,53 18 0,-71 17-1,35-35 1,-17 0-1,18 0 1,-36-17 0,-35-1-1,17-17 1,-52 35 0,-18 0-1,0 18-15,0-18 16,-53 0-1,18 18-15,-53-53 16,-36 17 15,-35-17-15,36 17 0,-18 1-1,0 17 1,17 0-1,18 0 1,36 35 0,-1-35-1,54 18-15,-1 35 16,-17-17 0,35-1-16,-53-17 15,0-18 1,18 35-1,-18-17 1,0 0 0,0 17 15,-18-35-15,18 18-1,0 17 1,36 0-1,-36-17-15,-35 0 16,52 17-16,1 18 16,0-35-1,-18 17 1,-18-17 0,36 35-1,-35-18 1,17 1-1,-88-36 1,-106-18 15,17-35-15,-123 89 0,-52-54-1,193 1-15,-176 17 16,247 35-16,-35 18 15,-107-17 1,142 17 0,0 0-1,18 0 1,-18-18 0,-53 0-1,-18 18 1,35 0-1,-69-17 1,87-1 0,71 18-1,-106-35 1,70 35-16,54-18 16,-36 18-1,-18 0 1,-17 0-1,-71 0 1,-35 0 0,106 0-1,-17 0 1,-1 0 0,-70 18 15,176-1-31,0 19 0,-35-1 15,88-17 1,-53 17-16,0 18 16,35 53 15,-17 17-15,17 36-1,-17 70 1,35-88-1,0 53 1,0-35 0,0 17-1,0 1 1,0-89-16,0 88 16,0-105-1,0-18-15,0 17 16,18 36-1,34-71 1,-16-17 0,52 35 15,-18-18-15,-34-35-1,87 18 1,36 17-1,-88-35 1,17 18 0,-53 17-1,18-17 1</inkml:trace>
  <inkml:trace contextRef="#ctx0" brushRef="#br0" timeOffset="127384.2925">21643 9895 0,'0'18'15</inkml:trace>
  <inkml:trace contextRef="#ctx0" brushRef="#br0" timeOffset="129032.8833">9243 10160 0,'17'18'16,"1"-1"-1,53-17 1,123 36 0,123-19-1,-123 1 1,18-18-1,70 0 1,88 0 0,-87 0-1,52 0 1,-229 0 0,-36-35-16,71-71 15,-105 53 1,-1 18-16,18-89 15,-53 1 1,0-1 0,-18 18-1,1-35 17,17 106-17,0-18 1,0 0-1,-18 18 1,-17-1 0,-1 1-16,-70 0 15,36 0-15,17 35 16,-106-36 0,-35 19-1,71-1 1,-1 18-1,-17 0 1,0 0 0,35 0-1,0 0 17,-17 0-17,35 0 1,52 0-16,1 0 15,18 0-15,-1 0 16,-35 0 0,18 35-1,-1-17 1,1 0 0,-35 35-1,34-1 1,-52 1-1,0 53 1,35-35 0,0-18-1,18 88 17,35-88-17,-18 17 1,1 18-1,-1-17 1,18-18 0,0 0-1,0 17 1,18-34 0,17 34-1,18-17 1,-53-35-1,53-1 1,-36 1 0,1 0 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7T04:35:42.1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20055 12682 0,'0'-17'31,"-17"17"-31,-1 0 16,0 0-16,-17 0 15,-53-18 1,-18 18 0,0-18-1,-17-17 1,-18 35 0,53-17-16,-18-19 15,18 36 1,52 0-16,-87 0 31,35-17-15,-18 17-1,18-18 1,-1 18 0,36 0-1,-70-18 1,-18 1-1,106-1 1,-124 18 0,71 0-16,-71-18 15,35 1 1,19-1-16,-125 18 16,54 0-1,-124 0 1,35 0 15,1 0-15,17 0-1,0 0 1,18 0 0,-54-53-1,19 53 1,-177-35-1,159 35 1,-36-18 0,-52-17-1,17 0 1,53 17 0,0 18-1,89 0 1,-19 0-1,19 0 17,17 0-17,52 0 1,-16-18 0,70 18-16,-124 0 15,88 0-15,54 0 16,-71 0-1,0 0 1,52 0 0,19 0-1,-18 0 1,17 0 0,18 0-1,-17-17 1,-19-1 15,37 18-15,-19 0-16,-52 0 15,70 0-15,0 0 16,-106 0 0,106 0-1,-88 0 1,88 0-1,-53 0 1,18 18 0,53-18-1,-54 17 1,54 19 0,-18-1-1,0-17-15,0 35 16,18-18-1,0-18 1,-36 54 0,36-36-1,0 1 1,17-1 0,-17 18-1,-18 0 1,53 35-1,-35-35 1,17 0 0,0 0-1,18-36-15,0 36 16,0-18 0,0 1-16,0 17 15,0-18 1,0 36-1,18-1 17,35 1-17,-18-1 1,18-17 0,-18 0-1,89 35 1,-54-53-1,-17 18-15,0 0 16,-17-17 0,16-19-16,37 1 15,17 17 1,-36 0 0,18-17-1,0 0 1,1 35 15,-1-53-15,71 35-1,-54-35 1,19 18 0,52 17-1,-17-18 1,53 1-1,35 0 1,0-18 0,17 35-1,36-35 1,-124 18 0,36-18-1,-18 35 1,-35-35-1,17 18 17,159-1-17,-52-17 1,-1 0 0,-123 0-1,193 0 1,1 0-1,88 0 1,-88 0 0,-53 0-1,-18 0 1,0 0 0,-17 0-1,-36 0 1,-105 0-16,34 18 15,-69-18 1,34 0 0,89 0-1,-36 0 1,-17 0 0,17 0-1,1 0 1,17 0-1,0 0 1,0 0 0,-89 0-1,1-18 1,-35 1-16,123 17 16,-159-18-1,36 18-15,-1 0 16,54 0-1,17-35 17,-35 35-17,0-36 1,-36 19 0,-17-1-1,35-17 1,-35 0-1,0 17 1,-35 0-16,-1 18 16,19-35-1,-1 0-15,0 17 16,18-52 0,-35 34-1,17-17 1,-17-17-1,-18 17 17,0-53-17,-18 53 1,0-53 0,-35 36-1,36 34-15,-1-16 16,1-19-16,-1 53 15,0-35 1,1-17 0,-19 35-1,19 17 1,-1-17 0,-17 17-1,-1-35 1,-16 53-1,34-35 17,-17 35-17,-36-35 1,36 17 0,-18-17-1,35-1 1,-17 19-1</inkml:trace>
  <inkml:trace contextRef="#ctx0" brushRef="#br0" timeOffset="39.8951">19685 12665 0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7T06:35:35.885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17780 1640 0,'0'-17'94,"53"17"-94,-35 0 15,-1 0-15,36-18 16,-18 18-16,1 0 15,17 0 1,-18-18-16,-18 18 16,1 0 15,0 0 0,-1 0-15,1 36-1,0 52 1,17-17 0,-17-1-1,-1 54 1,1-54 0,-18 36-1,0-88-15,0 87 16,0-69-1,0 17-15,0 35 16,18-35 0,-18 0-1,0-36 1,0 1 0,17 0 30,36-54-30,-18 1 0,159-88-1,-88 52-15,106-70 16,-159 106-16,0-18 16,53-53-1,-106 35 1,0 1-1,35-89 1,-18 35 0,1 19-1,17-1 1,-35 35 0,0 18-1</inkml:trace>
  <inkml:trace contextRef="#ctx0" brushRef="#br0" timeOffset="351.0607">19226 1252 0,'-17'0'47,"-1"18"-32,-17 35 1,0 17-1,17-34 1,18 17 0,0 0-1,0-36 1,0 18 0,35 18 15,0 0-16,1-17 1,-19-1 0,1-35-1,0 18 1,-1-18 0,19 0-1</inkml:trace>
  <inkml:trace contextRef="#ctx0" brushRef="#br0" timeOffset="376.0018">19315 1782 0</inkml:trace>
  <inkml:trace contextRef="#ctx0" brushRef="#br0" timeOffset="2703.7685">19138 2469 0,'-17'0'109,"-1"36"-109,0-36 16,1 17 0,17 1-16,-18 0 15,0 17 1,1-17-1,17-1 1,0 1 0,0 17-1,0 0 1,0 18 0,0-35-1,0 0-15,0-1 16,0 1-1,0-1-15,17 1 16,1 0 0</inkml:trace>
  <inkml:trace contextRef="#ctx0" brushRef="#br0" timeOffset="3424.8399">19297 2469 0,'0'18'32,"0"17"-17,0 18 1,0-35-16,0 52 16,0-52 15,0 0-16,0-1 1,0 1 15,0 0-15,0-1 0,18 1 30,-1-18-30,18 0 0,-17 0-1</inkml:trace>
  <inkml:trace contextRef="#ctx0" brushRef="#br0" timeOffset="3487.6715">19385 2787 0</inkml:trace>
  <inkml:trace contextRef="#ctx0" brushRef="#br0" timeOffset="4159.876">19173 2663 0,'0'-17'0,"0"-1"16,36 18-1,-19 0 1,1 0-1,17 0 1,-17 0 0,0 0-1,-1 0 1</inkml:trace>
  <inkml:trace contextRef="#ctx0" brushRef="#br0" timeOffset="4935.7988">19491 2469 0,'35'0'62,"-17"18"-62,0 0 16,-1-1-16,-17 1 15,18 17 1,-1 1 0,-17-19-1,0 18-15,0 1 16,0-19 0,0 19-1,0-19 1,0 1-1,-17 17 1,-1-17 15</inkml:trace>
  <inkml:trace contextRef="#ctx0" brushRef="#br0" timeOffset="4967.7128">19579 2857 0</inkml:trace>
  <inkml:trace contextRef="#ctx0" brushRef="#br0" timeOffset="5503.2799">19808 2469 0,'0'0'0,"53"0"0,0-17 16,0 17-1,-18 0 1,-17 0-1,0 0 1,17 0-16,0 0 31,-17 0-15,0 0-16,-1 0 16,1 0 15</inkml:trace>
  <inkml:trace contextRef="#ctx0" brushRef="#br0" timeOffset="6095.6975">19844 2311 0,'35'0'47,"18"0"-32,-18 0 1,-17 0 15,-1 0-15,19 0 31,-19 0-32,19 0 1,-19 0 0,1 0 15</inkml:trace>
  <inkml:trace contextRef="#ctx0" brushRef="#br0" timeOffset="16107.9165">20849 1799 0,'35'0'47,"1"0"-47,-1 0 16,0 0-1,18 18 1,18-1 0,-36 1-1,0 35 1,-17-53 0,-18 18-1,0-1-15,0 1 16,0 0 15,0-1-31,-53 1 16,35 17-1,-17-17 1,0-1 15,17 1-15,1-18-1,17 18 1,-18-1 0,36 19 62,-1-19-63,18-17-15,-17 35 16,0-35 0,-1 18-16,-17 0 15,0-1 17,0 1-32,0 0 31,0-1-16,0 1-15,-35 0 16,17-1-16,1 1 16,-36 0-1,0 17 1,35-18 0,1-17-1,-1 18 1</inkml:trace>
  <inkml:trace contextRef="#ctx0" brushRef="#br0" timeOffset="16919.7459">21784 1482 0,'0'-18'16,"18"36"-16,17 17 16,-17 0-1,-18 89-15,35-36 16,-35-18-1,0 1-15,0 17 16,0 0 0,0-17-1,-18-1 1,-52 36 0,52-88 15,-17 35-16,35-35 1,0-1 0,0 1-1,17-1 17,19-17-32,-1 0 15,35 0 1,19-17-1,-54-18 1,-17 35 0</inkml:trace>
  <inkml:trace contextRef="#ctx0" brushRef="#br0" timeOffset="17527.1202">21678 1940 0,'0'-17'16,"53"17"15,0 0-15,-18 0-16,18 0 15,-18 0-15,-17 0 16,17 0-16,1-18 16,-19 18-1,1 0-15,0-18 32</inkml:trace>
  <inkml:trace contextRef="#ctx0" brushRef="#br0" timeOffset="19375.1773">22102 1041 0,'0'-18'79,"17"18"-48,1 0-16,-1 0-15,1 0 16,0 0 31,-1 18-31,1-1 15,-18 19-16,0-19 1,0 19 0,0-19-1,-35 18 1,35-17-16,-18 0 31,18-1-15,-18 1-1,1 0 1,17-1 0,-18 1-1,1 0 1,52-18 140,-18 0-93,1 0-63,0 0 15,17 0 1,-17 0-16</inkml:trace>
  <inkml:trace contextRef="#ctx0" brushRef="#br0" timeOffset="19400.1125">22243 1341 0,'17'17'15</inkml:trace>
  <inkml:trace contextRef="#ctx0" brushRef="#br0" timeOffset="20047.3799">22772 2046 0,'17'18'16,"1"-18"0,0 0-1,17 0 1,-17 0-16,17 0 15,-17 0-15,34 0 16,19 0 0,0 0-1,-36 0 1,-18 0 0</inkml:trace>
  <inkml:trace contextRef="#ctx0" brushRef="#br0" timeOffset="21079.6194">23636 1834 0,'18'0'0,"-1"-17"31,1 17 16,17 0-31,-17 0-16,17 0 16,-17 0-1,-1 35 1,19-17-1,-36-1 1,0 19 0,0-1-1,-36 35 1,19-34 0,-54 52 15,18-53-16,-52 18 1,16-35 0,72-1-1,-1 1-15,18 0 16,53-18 125,18 0-126,-54 0-15,18 0 16,-17 0-16,0 0 15,-1 0 1,1 0 31</inkml:trace>
  <inkml:trace contextRef="#ctx0" brushRef="#br0" timeOffset="21128.4894">23707 2311 0,'0'0'0</inkml:trace>
  <inkml:trace contextRef="#ctx0" brushRef="#br0" timeOffset="22091.9121">24553 1147 0,'0'88'31,"0"-18"-15,0 18-16,0-17 16,0 17-16,0 0 15,0 89 1,0-18 0,0-54-1,0-34 1,0-1-1,0-52 1,0 17 0,0-17 62,36-18-78,17 0 15,88 0 1,-71 0 0,18-35-1,-17-1 1,-18 1 0,-53 18-1</inkml:trace>
  <inkml:trace contextRef="#ctx0" brushRef="#br0" timeOffset="22655.4037">23936 1552 0,'18'0'15,"35"0"-15,35 0 16,-35 0-16,70 0 16,71 0-1,18 0 16,-106 0-15,-18 0 0,-53 0-1,-17 0 1,17-17 0,-17-1-1,-1 18 63,1 0-78</inkml:trace>
  <inkml:trace contextRef="#ctx0" brushRef="#br0" timeOffset="24119.4883">25471 2117 0,'17'0'31,"1"0"-31,-1 0 16,19 0 0,17 0-16,-18-18 15,-17 18-15,52-18 31,-17 18-31,18-17 16,-54 17 0,1 0-16,0 0 15</inkml:trace>
  <inkml:trace contextRef="#ctx0" brushRef="#br0" timeOffset="24694.9487">25665 1905 0,'-18'0'32,"18"18"-17,0-1-15,0 36 16,0-35-1,0 52 1,0-17 0,0-17-1,0 34 1,0-52 0,0 17-16</inkml:trace>
  <inkml:trace contextRef="#ctx0" brushRef="#br0" timeOffset="25287.3642">26317 1552 0,'18'35'32,"-18"36"-32,0 17 15,35 142 1,0-19-1,-17-105 1,0-35 0,-18-54-1,0 1 1,0 0 0</inkml:trace>
  <inkml:trace contextRef="#ctx0" brushRef="#br0" timeOffset="28791.9923">27076 3828 0,'0'-36'78,"53"19"-63,-36-1 1,1 18 0,17 0-1,0 0 1,1 0-1,-1 0 1,36 0 0,-1 18-1,-35-1 1,-17 19 0,0-19 15,-18 71-16,53-17-15,-53 35 16,0-71-16,0 36 16,0 35-1,0-36 1,0-17 0,0-18-1,0 1 1,0 16-1,0-16 1,0-19 0,17 1 93,54-36-109,-18-17 16,35-18-16,-18 0 15,124-88 1,18-53 0,-106 88-1,-71-52 1,-17 69-1,-36-34 1,1 88-16,-36-71 16,35 88-1,-17-35-15,17 18 32,-35 35 14,36 0-30,-54 35 0,36 18-1,-36 0 1,71-18 0,0 1-1,0-1-15,0 0 16,0-17-1,0-1-15,88 36 16,-52-17 0,17-36-1,-18 35 1,0-35 0,-17 0 15,17 0-16,0 18 1,-17-1 0,0 1-1,-1-18-15</inkml:trace>
  <inkml:trace contextRef="#ctx0" brushRef="#br0" timeOffset="30063.5897">28910 4374 0,'53'0'31,"-35"0"-16,17 0-15,18 0 16,-18 0-16,53 0 16,-35 0-1,35 0-15,36-17 16,-89 17-16,53 0 16,89 0-1,246 0 1,71 17-1,-159 54 1,-106-71 0,-123 0-1</inkml:trace>
  <inkml:trace contextRef="#ctx0" brushRef="#br0" timeOffset="30799.6219">31080 4269 0,'17'0'31,"19"0"-31,17 0 16,-18 0 0,0 17-16,18-17 15,-35 18 1,87 0-1,-69-1 1,-1-17 0,0 18-1,-17-18 1,0 17 0,-1 1 46,-17 0-62,0 17 16,-17-17-1,-36 35 1,17-36 0,1 1-1,0-1 16,0 1-15,17 0 0,0-1-1</inkml:trace>
  <inkml:trace contextRef="#ctx0" brushRef="#br0" timeOffset="30839.5147">31344 4621 0</inkml:trace>
  <inkml:trace contextRef="#ctx0" brushRef="#br0" timeOffset="31623.4173">32808 3792 0,'0'53'31,"-17"0"-15,-19-35-16,1 35 15,0 0-15,0 17 16,-36 71 0,36-88-1,-18 0 16,35 0-15,1-35 0,-36 35-1,35-36 32</inkml:trace>
  <inkml:trace contextRef="#ctx0" brushRef="#br0" timeOffset="32144.0329">32209 3951 0,'0'-18'32,"35"36"-32,18 35 15,0 0-15,0 0 16,-18 0-1,0-18-15,18 36 16,-18-18-16,-17-53 16,17 52-1,-17-34 1,17 17 0,0-17-1,-17-18 1,0 0 15</inkml:trace>
  <inkml:trace contextRef="#ctx0" brushRef="#br0" timeOffset="33024.6702">31327 3687 0,'0'17'32,"0"1"-17,0-1-15,0 1 16,0 0-16,0-1 16,0 1-1,0 0 16,-18 17-15,0-35 0,-17 0-1,-18 0 1,36 0 0,-19-18-1,19 1 16,-1 17-31,-17-36 16,17 19-16,0-1 16,18-17-16</inkml:trace>
  <inkml:trace contextRef="#ctx0" brushRef="#br0" timeOffset="33041.6247">31009 3687 0,'0'0'0</inkml:trace>
  <inkml:trace contextRef="#ctx0" brushRef="#br0" timeOffset="33061.5757">30992 3651 0,'0'0'0,"-18"-17"0</inkml:trace>
  <inkml:trace contextRef="#ctx0" brushRef="#br0" timeOffset="33079.5246">30956 3616 0,'0'-18'0,"0"36"0,-17-53 15,-19 17-15</inkml:trace>
  <inkml:trace contextRef="#ctx0" brushRef="#br0" timeOffset="33128.3945">30903 3563 0,'-17'-18'0,"-19"1"15,1-1 1</inkml:trace>
  <inkml:trace contextRef="#ctx0" brushRef="#br0" timeOffset="33225.1341">30815 3510 0,'-18'-18'16,"18"-17"15,0 0-15,18-36 15,35 18-31</inkml:trace>
  <inkml:trace contextRef="#ctx0" brushRef="#br0" timeOffset="33374.7349">30903 3281 0,'0'-18'16,"36"18"-16,17 0 16,-18-35-1,18 17 1,-18 1 0,-17-1-1,-18 0 1,17 18-1,54-70 1</inkml:trace>
  <inkml:trace contextRef="#ctx0" brushRef="#br0" timeOffset="33439.5604">31274 3087 0,'0'0'16,"70"-35"-16,-34 35 15</inkml:trace>
  <inkml:trace contextRef="#ctx0" brushRef="#br0" timeOffset="34074.8614">31221 3404 0,'0'18'47,"0"0"-32,35-18 1,-17 0-16,-1 0 15,1 0 1,35 0 0,-35 0-1,17 0 1,-18 0 0,1 0-1</inkml:trace>
  <inkml:trace contextRef="#ctx0" brushRef="#br0" timeOffset="34184.5682">31450 3440 0,'35'0'16,"-35"-18"-1,0 0 1</inkml:trace>
  <inkml:trace contextRef="#ctx0" brushRef="#br0" timeOffset="34375.0581">31485 3404 0,'18'-17'93,"-18"-1"-77,18 18 0,-1 0-1</inkml:trace>
  <inkml:trace contextRef="#ctx0" brushRef="#br0" timeOffset="35351.447">31097 3775 0,'-17'0'63,"-1"17"-63,0-17 15,-34 18-15,16 0 16,-34-1 0,34-17-1,1 0 1,17 0-1,1 0 1,-1 0 0,-35-17-1,-35-54 1,70 53-16,-17-17 16,0 0-1,35 17-15,-53-70 31,0 17-15,35-52 0,-52-106-1,52 123 1,18 53 0</inkml:trace>
  <inkml:trace contextRef="#ctx0" brushRef="#br0" timeOffset="36608.0858">30127 3528 0,'0'17'78,"18"1"-62,-1 0 0,-17-1-1,18 1 17,0 0-17,-18-1 16,0 1-15,0 0 15,-18-1-15,0 1 15,1-18 32,-18 0-32,17 0-31,0-18 31,18 1-15,0-19-1,0 19 1,0-1 15,0 0-15,0 1 0,-17 17 140,-1 17-141,18 1-15,-35 0 16,-1 17-16,1 18 16,0-53-1,35 17 1,-35-17 46,-1 0-46,1 0 0,17-17-16,18-1 15,-17 1 1,-18-36 0,-1-18-1,36 18-15,0 0 16,0 36-1</inkml:trace>
  <inkml:trace contextRef="#ctx0" brushRef="#br0" timeOffset="36711.8092">29686 3387 0,'0'-18'0,"0"36"0,0-54 16,0 19-1,0-1 1,-17 0-16,-1 18 16</inkml:trace>
  <inkml:trace contextRef="#ctx0" brushRef="#br0" timeOffset="37271.3111">29651 3298 0,'-18'18'78,"36"35"-62,0-35-16,-18-1 15,17 54 1,-17-36-1,0 18 1,0-35 0,0 17-1,0 0 1,0 1 0,0-19 15,0 18-16,0 1 1,0-1 125,-17-35-126,-1 0 1,0 0 0,1 0-1,-19 0 1,19-18-16,-1-17 31</inkml:trace>
  <inkml:trace contextRef="#ctx0" brushRef="#br0" timeOffset="37351.0981">29545 3739 0,'0'0'0</inkml:trace>
  <inkml:trace contextRef="#ctx0" brushRef="#br0" timeOffset="39039.5822">17639 6738 0,'0'18'46,"-18"52"-46,-17-17 16,-18 35-16,0-17 16,-123 123-1,-1-53 1,54-35 0,35-53 15,35 0-16,17-71 48</inkml:trace>
  <inkml:trace contextRef="#ctx0" brushRef="#br0" timeOffset="39511.3206">16951 6914 0,'18'0'47,"35"0"-47,-36 18 16,71 88-16,1-53 16,16 53-1,-34-36 1,35 18-1,0-17 1,-89-71-16,89 53 16,-88-35-1,-18-1-15,17-17 94</inkml:trace>
  <inkml:trace contextRef="#ctx0" brushRef="#br0" timeOffset="39887.3142">17956 7391 0,'36'-18'0,"-19"18"15,19 0-15,16 0 16,1 0-1,89 0 1,-72-18 0,-35 18-1,1 0-15,17 0 16,-36 0-16,1 0 16,-1-17-1</inkml:trace>
  <inkml:trace contextRef="#ctx0" brushRef="#br0" timeOffset="40527.6041">17868 7179 0,'18'0'31,"52"0"-31,1 0 16,-1 0-16,-17 0 15,18 0-15,17 0 16,-35-18 0,-35 1 15,-1 17 0</inkml:trace>
  <inkml:trace contextRef="#ctx0" brushRef="#br0" timeOffset="40551.5382">18397 7144 0</inkml:trace>
  <inkml:trace contextRef="#ctx0" brushRef="#br0" timeOffset="41592.7597">19491 6403 0,'0'0'0,"18"-18"16,-1-17 0,-17 17-1,18-17 1,-18 0 0,0 0-1,-35-18 1,-36 17-1,-35 1 1,53 35 0,36 0 31,-36 0-32,35 35-15,-70 54 31,35-19-15,53 18 0,0-35-1,0 35 1,0 1 0,0-37-1,0 90 1,0-37-1,35 37 1,-35-72-16,18 89 16,-18-71-1,35 36-15,-35-19 16,0 36 0,0-88-1,0 18 16,0 35-15,-35-53 0,0-18-1,-71 71 1,35-71 0,1-17-1,52-18-15,0 0 16</inkml:trace>
  <inkml:trace contextRef="#ctx0" brushRef="#br0" timeOffset="41627.6622">18768 8220 0,'0'0'0,"-53"0"15,18 0 1</inkml:trace>
  <inkml:trace contextRef="#ctx0" brushRef="#br0" timeOffset="42992.0119">19756 6985 0,'17'-18'15,"1"1"1,-1 17-16,54 0 16,-18-18-16,-18 18 15,18 0 48,-35 0-48,-1 35-15,1 1 16,17 52 0,-17 18-1,0-53 1,-18 70-1,0-35 1,0-70-16,0 88 16,-36-36-1,1-34-15,-36 52 16,36-18 0,18-70 15,17 18-16,17-53 48,71-54-63,-35 37 16,0 16-1,0-17-15,88-88 16,-88 88-1,-18 0-15,36-70 16,-71-1 0,0 19-1,0-1 1,0 53 0,0 18 15,0 17-16,-18 0 1,1 18 15,-19 18-15,-34 35 0,35-18-1,17-17 1,18 35-1,0-18 1,35 18 0,1-18-1,16-17 1,19-1 0,-53-17-1,-1 0 16</inkml:trace>
  <inkml:trace contextRef="#ctx0" brushRef="#br0" timeOffset="43027.9224">20549 7108 0,'0'18'16,"18"17"-16</inkml:trace>
  <inkml:trace contextRef="#ctx0" brushRef="#br0" timeOffset="44092.0695">20955 7497 0,'0'0'0,"0"-18"0,-35 18 32,17 0 14,-17 0-30,-36 35 0,54-17-1,-19 17 1,-17 0 0,53-17-1,0 17 1,0-17 15,0 0-15,0-1-1,18-17 1,0 0 15,-1 0-31,54-17 31,17-72-15,18-52 0,-106 0-1,0 71-15,0-54 16,0 54-16,0 34 16,0-34-1,0 34 1,0 19-1,0 52 64,0 106-79,-35-35 15,35-53-15,-36 53 16,19-36-1,-1 19-15,0-54 16,18 18-16,0-36 16,0 19-1,18-36 1,0 17 0,17-17-1</inkml:trace>
  <inkml:trace contextRef="#ctx0" brushRef="#br0" timeOffset="44112.0163">20955 7655 0,'18'0'15,"17"0"-15</inkml:trace>
  <inkml:trace contextRef="#ctx0" brushRef="#br0" timeOffset="44674.5107">21572 6738 0,'18'0'16,"-18"35"-16,0 18 15,0 71-15,0-71 16,0 35-1,-18 35 1,-35 1 0,36-71-1,17 0 1,0-36 0,0 1-1,35-18 1,-17 0-1,35 0 1,-18 0 0,-35-18 15</inkml:trace>
  <inkml:trace contextRef="#ctx0" brushRef="#br0" timeOffset="45079.4277">21343 7126 0,'18'-18'63,"52"18"-63,18 0 15,-70 0-15,70 0 16,18 0 0,-35 0-1</inkml:trace>
  <inkml:trace contextRef="#ctx0" brushRef="#br0" timeOffset="45103.363">21802 7108 0</inkml:trace>
  <inkml:trace contextRef="#ctx0" brushRef="#br0" timeOffset="45991.9881">17551 9190 0,'17'0'47,"-17"17"-47,-106 72 16,54-1-16,-1-35 16,-36 53-1,54-71 1,-18 53-1,36-35 1,-1-35 0,0-1-1,1 19 1,17-19 46</inkml:trace>
  <inkml:trace contextRef="#ctx0" brushRef="#br0" timeOffset="46383.939">17074 9296 0,'0'-18'0,"89"53"32,-54 1-17,35-1-15,-34-17 16,34 34-1,54 19 1,-71-18 0,17 17-1,-34-34 1,-19-36 0,1 17 46</inkml:trace>
  <inkml:trace contextRef="#ctx0" brushRef="#br0" timeOffset="46675.1623">18045 9754 0,'0'0'0,"17"0"16,1 0-16,17 0 15,0 0 1,54 0 0,34 0-1,-105 0-15,17 0 16,0 0-1,-17 0-15,17-17 32,-17 17-1</inkml:trace>
  <inkml:trace contextRef="#ctx0" brushRef="#br0" timeOffset="46712.0629">18521 9737 0</inkml:trace>
  <inkml:trace contextRef="#ctx0" brushRef="#br0" timeOffset="47263.5865">18027 9490 0,'35'0'31,"18"0"-31,0 0 16,-18 0-16,18 0 16,-17 0-1,16 0 1,-34 0 15,0 0-15,17-18 15</inkml:trace>
  <inkml:trace contextRef="#ctx0" brushRef="#br0" timeOffset="47311.4607">18433 9472 0,'0'0'0,"17"0"16,19 0 0</inkml:trace>
  <inkml:trace contextRef="#ctx0" brushRef="#br0" timeOffset="55457.6697">19456 9172 0,'17'0'94,"19"0"-78,-1 0-16,18 0 15,-18 0-15,-17 0 16,17 0 0,0 0-1,-17 0 16,0 18-15,-18-1 0,0 19-1,0-19 1,0 1 0,0 35-1,-18-35 16,0-1-31,-35 19 16,36-36-16,17 17 16,-18-17-1,0 18 17,18-1 61,18-17-77,17 36 0,-35-19-16,18-17 15,17 18 1,-17 0-1,0-1 1,-18 1 0,0 17-1,-18 0 1,-17-17 0,-18 17-1,0 18 1,18-53-1,-1 36 1,1-19-16,17-17 16,18 18 31</inkml:trace>
  <inkml:trace contextRef="#ctx0" brushRef="#br0" timeOffset="56167.7717">20408 8696 0,'35'0'47,"-35"35"-47,36 18 16,-19 18-16,-17 17 15,0 35 1,0 18 0,0-35-1,-35-17 1,35-54 0,-18-18 15,-34 72-16,52-72-15,-18 1 16,18 0-16,0-1 16,0 1 62,35-18-78,18-18 15,18 1-15,-54 17 16,1 0 0,0-36-16</inkml:trace>
  <inkml:trace contextRef="#ctx0" brushRef="#br0" timeOffset="56215.643">20585 9560 0,'17'0'16,"1"0"-1</inkml:trace>
  <inkml:trace contextRef="#ctx0" brushRef="#br0" timeOffset="56831.9952">20144 8978 0,'35'0'31,"35"0"-31,-17 0 15,0 0-15,35 0 16,-52 0 0,17 0-1,-36 0 17,1-17-32,0 17 31,17 0-16,-18 0 1,1 0 0</inkml:trace>
  <inkml:trace contextRef="#ctx0" brushRef="#br0" timeOffset="57875.2037">20743 8290 0,'53'0'47,"0"0"-32,18 18-15,-54-18 16,54 18-1,-18-18 1,-53 52 78,0-34-79,-35 0-15,-54 35 16,36-36-16,18-17 16,18 18 15,17 0 47,0-1-62,0 1-1,0-1 1,17-17 0,1 18-1,-1-18-15,-17 18 47,36-1-31,-19-17 15,-52 36 16,17-19-32,1 1 32,-1-18 16,1 0-63,17 18 31</inkml:trace>
  <inkml:trace contextRef="#ctx0" brushRef="#br0" timeOffset="58999.1978">19526 10301 0,'18'0'15,"0"0"-15,52 0 16,195 0 0,-1 0-1,-70-35 1,-35 35-1,-124 0 1,18 0 0,-35 0-1,-1 0 1,19 0 0,-19-18 15</inkml:trace>
  <inkml:trace contextRef="#ctx0" brushRef="#br0" timeOffset="59975.587">20002 10372 0,'0'17'63,"18"-17"-48,0 0-15,52 18 16,-52 0-1,0-18-15,17 0 16,0 35-16,-17-18 47,-18 1-16,-53 17-31,-106 1 31,0-1-15,142-35 0,-1 18-1,18-1 63,18 1-62,-1-18-16,19 18 16,-19-18-1,19 0-15,16 17 16,-34 1 0,17-18 15,-17 17-16,17 19 1,-35-1 0,0-17-1,-17 35 1,-36 17 0,0-52-1,-18 17 1,18-35-1,0 35 1,1-17 0,34 0-1,0-18 1,1 0 0</inkml:trace>
  <inkml:trace contextRef="#ctx0" brushRef="#br0" timeOffset="60959.9542">21431 9913 0,'18'0'62,"17"0"-46,18 0-1,-35 0 1,-1 0-16,1 0 16,53-18-1,-36 18 1,-18 0-1</inkml:trace>
  <inkml:trace contextRef="#ctx0" brushRef="#br0" timeOffset="61791.7282">22154 9454 0,'18'0'0,"17"-17"15,-17 17-15,17 0 16,-17 0 0,35 0-1,0 0 1,17 53 0,-17-18-1,-53-17 1,35 17-1,-35 0 1,-17 0-16,-18 1 16,-1-1-1,1-17-15,-53 35 16,0-1 0,52-34 15,1 0-16,0 17 1,0-17 0,17-1-1,18 1 63,18-18-46,17 0-17,-18 0-15,19 0 16,17 0-16,35 0 16,0 0-1,-70 0 16</inkml:trace>
  <inkml:trace contextRef="#ctx0" brushRef="#br0" timeOffset="62511.8025">23107 8608 0,'0'17'31,"0"54"-15,0-18-16,0 88 31,0 35-16,-18-17 1,-17-18 0,-36-53-1,19-17 1,34-18 0,18-18-1,0 18 1,0-18-1,88-17 1,-53-18-16,18 18 16,-17-18-1,-1 0-15,71 0 16,-53-18 0,-36 18-1,-17-18 16,0 1-15</inkml:trace>
  <inkml:trace contextRef="#ctx0" brushRef="#br0" timeOffset="63103.2194">22825 9084 0,'17'0'47,"36"0"-47,18 0 16,-18 0 0,17 0-16,18 0 31,-35 0-16,-35 0 1,0 0 0,17 0-1,36 0 1</inkml:trace>
  <inkml:trace contextRef="#ctx0" brushRef="#br0" timeOffset="63177.0315">23372 9084 0</inkml:trace>
  <inkml:trace contextRef="#ctx0" brushRef="#br0" timeOffset="67127.4562">23372 7973 0,'0'-18'31,"0"0"32,17 18-48,1 0-15,-1 0 16,1 0 15,0 0-15,-1 18-1,1-18 1,-18 18 0,0 17-1,0-17 1,0 17 0,0-17-1,-18-1 1,1 36-1,-19-35 1,19 17 0,-18-17-1,-1 17 1,1-17 0,17-18 15,36 0 188,0 0-219,17 17 15,-17-17-15,-1 0 16,1 0-1,-1 0 1,36 0 0,-17 18-1,-19-18 1</inkml:trace>
  <inkml:trace contextRef="#ctx0" brushRef="#br0" timeOffset="67158.3737">23548 8308 0,'18'35'15,"-36"-70"-15,53 70 0</inkml:trace>
  <inkml:trace contextRef="#ctx0" brushRef="#br0" timeOffset="68054.9752">22296 10319 0,'35'0'31,"53"0"-31,0 0 16,36 0-16,-36-18 15,194-17 1,-53 35 0,-17 0-1,-106 0 1,-36 0 0,-52 0 15,0 0-16,-1 0-15,1 0 16</inkml:trace>
  <inkml:trace contextRef="#ctx0" brushRef="#br0" timeOffset="69091.2043">23230 10689 0,'-17'0'47,"17"-17"-47,35-19 16,-35 19 0,18 17-16,-1 0 15,1 0 16,0 0-15,35 0 0,-1 0-1,-34 0 1,17 0 0,-17 0-1,0 0 1,-18 17-1,0 1 1,0 17 0,0 0-1,-53 18 1,-35 0 0,-18-17 15,70-19-16,1 1 1,17-1 15,1 1-15,34 17 78,1-35-79,0 0-15,17 18 16,53-18 0,-70 0-16,0 0 15,-1 0 1,1 0-1,17 0-15,-17 0 16,-1 0 0,1 0 15,0 0-15,35 0-1,-36 0-15</inkml:trace>
  <inkml:trace contextRef="#ctx0" brushRef="#br0" timeOffset="69615.803">24412 10037 0,'18'-18'16,"35"18"-16,0 0 15,0 0-15,17 0 16,18 0-16,-17 0 16,-18 0 15,0 0-16,-18 0 1,-17-18 0,52 18-1,-35 0 1,1 0 0</inkml:trace>
  <inkml:trace contextRef="#ctx0" brushRef="#br0" timeOffset="71291.3195">25841 9031 0,'0'18'31,"0"17"-31,0 18 16,-18 0-16,1 17 15,-1 19 1,-17 16 0,17-34-1,-17-36 1,35 18 0,-18 18-1,18-36 1,0-17-1,0 17 1,18-17 0,17-18-1,18 0 1,-18 0-16,18 0 16,-17 0-1,-1 0 1,0 0-1,-17 0 1,17-18 0,-17 0-1,-1 1-15</inkml:trace>
  <inkml:trace contextRef="#ctx0" brushRef="#br0" timeOffset="71919.6388">25365 9296 0,'0'-18'31,"53"18"-15,0 0-16,17 0 15,-17 0-15,35 0 16,-35 0-1,71 0 1,-54 0 0,18 0-1,-17-18-15,17 1 16,-70 17 0,-1 0-1,1 0 32</inkml:trace>
  <inkml:trace contextRef="#ctx0" brushRef="#br0" timeOffset="71951.5537">26229 9243 0</inkml:trace>
  <inkml:trace contextRef="#ctx0" brushRef="#br1" timeOffset="75247.7402">19156 8925 0,'17'18'32,"1"0"-17,17 17-15,36 0 16,-18 0-16,0 18 15,53 35 1,17-35 0,-88-17-1,36-1 1,-53-17-16,52 17 16,-52-35-1,-1 18 16</inkml:trace>
  <inkml:trace contextRef="#ctx0" brushRef="#br1" timeOffset="75294.616">19861 9402 0,'0'17'15,"18"1"-15</inkml:trace>
  <inkml:trace contextRef="#ctx0" brushRef="#br1" timeOffset="75863.0924">19738 10601 0,'0'18'31,"35"17"-15,53-17-1,89 34 1,-18 19 0,17 35-1,-88-53-15,53 17 16,-123-34-16,35 16 16,0-16-1</inkml:trace>
  <inkml:trace contextRef="#ctx0" brushRef="#br1" timeOffset="75895.0068">20726 11148 0</inkml:trace>
  <inkml:trace contextRef="#ctx0" brushRef="#br1" timeOffset="76808.5637">21978 9437 0,'-18'17'16,"89"19"0,88 34-1,-36-34-15,106 52 16,-70-18 0,-18 1-1,-105-54 16,-19 1 16,-17 0-31</inkml:trace>
  <inkml:trace contextRef="#ctx0" brushRef="#br1" timeOffset="77367.0688">23319 10848 0,'17'35'47,"19"0"-47,52-17 15,-18 17 1,1 1-16,-36-19 16,71 19-1,0 16 1,-18 1 0,-53-35-1</inkml:trace>
  <inkml:trace contextRef="#ctx0" brushRef="#br1" timeOffset="77399.9812">23971 11183 0</inkml:trace>
  <inkml:trace contextRef="#ctx0" brushRef="#br1" timeOffset="79071.5103">23372 10989 0,'-18'0'62,"0"0"-46,1-18 0,17 1-16,-18-1 15,0 18-15,1 0 31,-1 0-15,0-35-16,-35 17 16,1 1-1,34-1 17,0 0 77,1 18-93,-19-17-1,-17 17 1,36 0-16,-36-18 15,35 18 1</inkml:trace>
  <inkml:trace contextRef="#ctx0" brushRef="#br0" timeOffset="88031.5475">18380 13264 0,'-18'0'31,"0"18"-15,1 53-16,-18-18 15,17-1-15,0 1 16,-35 53-1,-17-18 1,-1-17 0,54-18-1,-36 17 1,17-17 0,36-35 15,-53 17-16</inkml:trace>
  <inkml:trace contextRef="#ctx0" brushRef="#br0" timeOffset="88479.349">17833 13423 0,'35'0'31,"36"35"-31,35 18 16,-71 0-16,18 0 16,0-18-16,17 18 15,107 71 1,-89-71-1,-71-18 1,19-17-16,-19 17 16,1-17-1</inkml:trace>
  <inkml:trace contextRef="#ctx0" brushRef="#br0" timeOffset="88504.2815">18609 13988 0</inkml:trace>
  <inkml:trace contextRef="#ctx0" brushRef="#br0" timeOffset="88847.3635">18856 13794 0,'53'0'16,"-35"0"-16,34 0 16,1 0-1,-17 0 1,34 0-1,-35 0 1,1 0 0,34 0-1,-52 0 17</inkml:trace>
  <inkml:trace contextRef="#ctx0" brushRef="#br0" timeOffset="89352.0143">18856 13600 0,'35'0'47,"36"0"-47,-36 0 16,0 0-16,18 0 31,0 0-16,35 0 1,-52 0 0,-19 0-1,1 0 63</inkml:trace>
  <inkml:trace contextRef="#ctx0" brushRef="#br0" timeOffset="90141.9011">19967 12753 0,'18'18'15,"-1"52"1,-17 54 0,0 34-1,0 1 1,0-71 0,0 0 15,0-70-16,0 0-15,0-1 16,0 1-16,0 0 16,0-1 31,0 1-47,36-18 15,-1 0 1,53 0-1,-70 0 1</inkml:trace>
  <inkml:trace contextRef="#ctx0" brushRef="#br0" timeOffset="90183.7897">20179 13582 0,'18'0'31,"-1"0"-15</inkml:trace>
  <inkml:trace contextRef="#ctx0" brushRef="#br0" timeOffset="90744.2953">19614 13159 0,'0'-18'31,"18"18"-31,35 0 16,-35 0-1,52 0-15,36 0 16,-71 0-16,1 0 15,34 0 1,-35 0 0,18 0-1,-17 0 1,-19 0 0</inkml:trace>
  <inkml:trace contextRef="#ctx0" brushRef="#br0" timeOffset="90778.1991">20161 13141 0</inkml:trace>
  <inkml:trace contextRef="#ctx0" brushRef="#br0" timeOffset="91743.6313">20302 12259 0,'18'0'0,"35"0"16,0 0-16,17 0 15,-17 0-15,0 35 31,-18-17-15,-17 0 0,-36 17 31,18-18-32,-52 19-15,34-36 16,-35 17-1,35 19 1,1-36 0,17 17-1,0 1 1,0 0 0,0 17 15,35 0-16,0-17 1,-17-18 0,0 0-1,-1 17 32,-34 19 0,-1-19-47,-88 19 16,53-1-1,0 0 1,36-35 0,-1 18 15</inkml:trace>
  <inkml:trace contextRef="#ctx0" brushRef="#br0" timeOffset="92463.6918">20814 13335 0,'53'0'47,"-18"0"-31,18 0-16,18 0 16,70 0-1,-71 0 1,-52 0-1,-1 0 1,1 0-16,53 0 16,-54 0-1,1 0 1</inkml:trace>
  <inkml:trace contextRef="#ctx0" brushRef="#br0" timeOffset="93239.6183">21907 12312 0,'18'0'31,"35"18"-31,-35 34 15,-18 37-15,0-36 16,0 88 0,0 17-1,0 1 1,0-88 0,0 35-1,0-71 1,0-17-1,0 17 1,0-18 0,53 19-1,17-36 1,-17 0-16,106 0 16,-124 0-1,-17 0 1</inkml:trace>
  <inkml:trace contextRef="#ctx0" brushRef="#br0" timeOffset="93278.5123">22384 13300 0,'17'0'31</inkml:trace>
  <inkml:trace contextRef="#ctx0" brushRef="#br0" timeOffset="93951.7112">21766 12718 0,'-17'-18'15,"52"18"1,18 0 0,-18 0-1,0 0-15,1 0 16,17 0-16,-18 0 16,0 0-1,-17 0 1,0 0-1,17 0 1,-18 0 0</inkml:trace>
  <inkml:trace contextRef="#ctx0" brushRef="#br0" timeOffset="94624.9111">22419 11977 0,'0'0'0,"53"0"0,35 0 16,-35 0-1,18 0 16,-18 0-15,-36 0 0,-17 17-1,0 19 1,-17 34 0,-36 1-1,35-54 1,-17 19-1,-54 17 1,72-36 15,-1 1-31,18 17 78,18-35-78,17 18 16,18-18 0,-18 17-16,-17-17 15,0 0 1,-1 0 46,19 36-46,-36-19-16</inkml:trace>
  <inkml:trace contextRef="#ctx0" brushRef="#br0" timeOffset="95231.2907">22825 13070 0,'35'0'16,"18"-17"-16,-35 17 15,34 0-15,1 0 16,88 0-1,18 0 1,-71 0 0,1 0-1</inkml:trace>
  <inkml:trace contextRef="#ctx0" brushRef="#br0" timeOffset="95958.3439">24042 11977 0,'0'17'16,"17"36"0,19 18-16,-36-1 15,0 54-15,-71 70 31,-17 0-15,35-71 0,18-17-1,35-70 1,0-1 0,0-18-1,0 19 1,70-19-1,-17 1 1,18 0 0,-54-18-1,19 0 1,-1 0 0</inkml:trace>
  <inkml:trace contextRef="#ctx0" brushRef="#br0" timeOffset="95976.299">24130 13106 0,'35'-18'31</inkml:trace>
  <inkml:trace contextRef="#ctx0" brushRef="#br0" timeOffset="96407.1427">23689 12559 0,'0'-18'0,"35"1"31,1 17-31,34 0 16,89 0-1,-36 0 1,-17 0 0,-53 0-1,0 0 1,-18-18-1</inkml:trace>
  <inkml:trace contextRef="#ctx0" brushRef="#br0" timeOffset="97576.0201">18785 14852 0,'0'18'47,"0"34"-47,-17-16 16,-1 17-16,-35 17 16,18-17-16,-89 106 31,36-36-16,0 1 1,53-71 0,-18 0-1,35-53 1,18 17 0</inkml:trace>
  <inkml:trace contextRef="#ctx0" brushRef="#br0" timeOffset="97607.9316">18256 15663 0,'-53'-35'31</inkml:trace>
  <inkml:trace contextRef="#ctx0" brushRef="#br0" timeOffset="97982.9283">18309 15028 0,'18'0'16,"-1"0"0,19 0-16,34 36 15,1 34-15,-18-35 16,70 89-1,-17-18 1,-35-53 0,-36 0-1,-17-36 1,17 18 0</inkml:trace>
  <inkml:trace contextRef="#ctx0" brushRef="#br0" timeOffset="98015.8418">18962 15557 0</inkml:trace>
  <inkml:trace contextRef="#ctx0" brushRef="#br0" timeOffset="98279.1372">19367 15452 0,'0'0'0,"53"0"15,-35 0-15,53 0 16,-18 0-16,17 0 16,-35 0-1,18 0 1,35 0-1,-52 0 1,-19 0 0</inkml:trace>
  <inkml:trace contextRef="#ctx0" brushRef="#br0" timeOffset="98311.0545">19861 15452 0</inkml:trace>
  <inkml:trace contextRef="#ctx0" brushRef="#br0" timeOffset="98774.8106">19420 15169 0,'53'0'47,"-35"0"-47,35 0 15,0 0-15,-36 0 16,19 0-16,17 0 16,-18 0-1,-17-17 16,-1 17-15,18-18 0,-17 18-16</inkml:trace>
  <inkml:trace contextRef="#ctx0" brushRef="#br0" timeOffset="98804.7304">19844 15134 0,'0'0'0,"53"0"16</inkml:trace>
  <inkml:trace contextRef="#ctx0" brushRef="#br0" timeOffset="99991.5565">20884 14711 0,'0'0'0,"-52"0"16,-19 17-1,-17 36 1,-53 18 0,-36 17-1,89-35-15,18 35 16,34-52 0,36-19-16,0 1 15,0 52 1,0 1-1,0-1 1,36-17 0,34 0-1,1-35 1,-36 0 0,-17-18 15,17 0 0</inkml:trace>
  <inkml:trace contextRef="#ctx0" brushRef="#br0" timeOffset="100657.7741">21149 14887 0,'35'0'16,"18"0"-16,-35 0 16,17 0-1,89 35 1,-71 1 0,-36-36-1,-17 17 16,0 1-31,0 0 16,-35 17-16,-53 53 16,88-35-1,0-35 1,0-1 15,0 1-15,0 17-1,35 1 1,-17-36 0,17 0-1,0 17 1,-35 1 0,0 17-1,0 18 1,-106 0-1,36-18 1,17-17 0,18-1-1</inkml:trace>
  <inkml:trace contextRef="#ctx0" brushRef="#br0" timeOffset="100685.6997">21220 15557 0,'-18'0'16,"0"0"-16,-17 0 16</inkml:trace>
  <inkml:trace contextRef="#ctx0" brushRef="#br0" timeOffset="101207.3038">21766 14764 0,'18'0'31,"17"17"-31,18 36 16,0 0-16,53 53 16,-35 35-1,-36 18 1,-18-71-1,-17-17 1,-17-18 0,-36-1-1,35-34 1,18 0 15</inkml:trace>
  <inkml:trace contextRef="#ctx0" brushRef="#br0" timeOffset="101247.2">22066 15593 0,'-35'0'15</inkml:trace>
  <inkml:trace contextRef="#ctx0" brushRef="#br0" timeOffset="102124.8508">22154 14482 0,'36'0'16,"-19"0"-1,19 0 1,17 0-16,-36 0 16,18 0-16,-17 0 15,0 17 32,-18 1-31,-36 35-1,-16-18-15,16-17 16,19-1-16,-1 1 16,0-18 46,54 18-46,-19-1-16,1-17 15,0 0 1,-1 18-16,1-18 16,-1 17 15,-17 1 0,0 17 0,-17-17-15,-1 0-16,1-18 16,-36 0-1,-36 35 1,54-35-1,18 35 1</inkml:trace>
  <inkml:trace contextRef="#ctx0" brushRef="#br0" timeOffset="102671.3882">22719 15258 0,'0'0'15,"35"0"-15,36 0 16,17 0 0,-35 0-1,-18 0-15,71 0 16,-88 0-1,-1 0-15,1 0 16</inkml:trace>
  <inkml:trace contextRef="#ctx0" brushRef="#br0" timeOffset="102699.3155">23160 15258 0,'17'0'15</inkml:trace>
  <inkml:trace contextRef="#ctx0" brushRef="#br0" timeOffset="104041.7234">24007 14711 0,'0'-18'47,"17"18"-32,1 0-15,70 0 16,-35 0-16,35 0 16,-53 0-1,1 0-15,17 18 16,-53 17 46,0-17-46,-36 35-16,-17-18 16,-17 0-16,-18 36 31,70-54-16,-17 1 1,35 0 15,0-1-15,35 19 0,36 17-1,-19-53 1,-52 17 31,0 1-32,0-1-15,0 1 16,0 53 0,-70-36-1,17 0 16,0-17-31,35-18 16,-34 35-16,-1-35 16,0 0-1,17 0-15</inkml:trace>
  <inkml:trace contextRef="#ctx0" brushRef="#br0" timeOffset="104686.9968">23636 14693 0,'-18'0'31,"1"0"-31,-1 35 16,1 36-16,-36 0 16,17-36-16,1 0 31,-18 53-16,0 1 1,53-54 0,0-18-1,0 19 1,0 34 0,0 1-1,0-18-15,71 17 16,-36-34-1,0-1-15,1-18 16</inkml:trace>
  <inkml:trace contextRef="#ctx0" brushRef="#br0" timeOffset="104715.9236">23513 15557 0</inkml:trace>
  <inkml:trace contextRef="#ctx0" brushRef="#br0" timeOffset="105399.0946">24694 14517 0,'0'17'16,"0"72"-16,36-1 15,-1-18 1,0 107 0,-17-89-1,0 35 1,-18-70 0,0-17-1,-53 17 1,-18-36-1,36 18 1,-18-17-16</inkml:trace>
  <inkml:trace contextRef="#ctx0" brushRef="#br0" timeOffset="105438.9855">24624 15381 0</inkml:trace>
  <inkml:trace contextRef="#ctx0" brushRef="#br0" timeOffset="106408.3931">24994 14182 0,'18'0'16,"0"0"-16,-1 0 16,18 0-1,-17 0 1,70 0-1,-52 17-15,-1-17 16,-17 18-16,-18 0 63,-18-18-63,-17 52 15,-54-16 1,36-1-1,18-17 1,35-1 15,0 19 32,0-19-63,35 19 15,-17-36 1,53 0 0,-36 0-1,-17 0 1,-1 0 0,19 0-1,-1 0 1</inkml:trace>
  <inkml:trace contextRef="#ctx0" brushRef="#br0" timeOffset="107039.7051">25523 15152 0,'18'0'31,"0"0"-31,35 0 15,0 0-15,17 0 16,71 0 0,0 0-1,-70 0 1</inkml:trace>
  <inkml:trace contextRef="#ctx0" brushRef="#br0" timeOffset="108144.7558">27129 14587 0,'-18'0'16,"0"0"-1,-35 0 1,18 0-16,0 36 16,-18-1-1,-18 35 1,18-34 0,18 17 15,0 35-16,35-35 1,0-18 0,-18 36-1,18-18 1,36 17 0,-19-17-1,18-35 1,36 17-1,-36-17 1</inkml:trace>
  <inkml:trace contextRef="#ctx0" brushRef="#br0" timeOffset="108178.6594">26899 15311 0,'18'0'16</inkml:trace>
  <inkml:trace contextRef="#ctx0" brushRef="#br0" timeOffset="108841.8849">27376 14781 0,'0'0'0,"35"0"0,0 0 16,18 0-16,70 0 16,-34 53-1,-54-53 16,-17 0-15,-18 18 0,0 0-1,-71 34 1,18 19 0,0-53-1,53-1-15,0 1 63,0 0-48,18-1-15,17 1 16,0 0 0,-17 17 15,-18 18 0,-71-18-15,19-17-1,-90 17 1,125-35 0,-1 18-1</inkml:trace>
  <inkml:trace contextRef="#ctx0" brushRef="#br0" timeOffset="108908.7067">27393 15311 0,'-17'17'15,"-1"-17"1,-17 0-16,35-17 16,-36 17-1</inkml:trace>
  <inkml:trace contextRef="#ctx0" brushRef="#br0" timeOffset="109519.0727">27852 14499 0,'17'0'0,"36"18"16,36 70-1,87 71 1,-35 35 0,-106-106-1,-35 18 1,0-36-1,0-52 1,-35 35-16,-36 70 16,19-70-1,16 0-15,-52 0 16,18-18 0</inkml:trace>
  <inkml:trace contextRef="#ctx0" brushRef="#br0" timeOffset="110407.6964">18962 16334 0,'0'105'31,"-18"-69"-15,-52 52-16,-1 18 15,-52 0-15,52-1 16,-158 107 0,141-106-1,35-18 1,35-70-1</inkml:trace>
  <inkml:trace contextRef="#ctx0" brushRef="#br0" timeOffset="110444.6026">18221 17304 0,'0'-71'16</inkml:trace>
  <inkml:trace contextRef="#ctx0" brushRef="#br0" timeOffset="110831.5659">18274 16633 0,'18'0'31,"52"53"-15,-52 18-16,52-1 16,-52-17-16,105 124 15,-34-89 16,-72-53-15,18 18 0,18-35-1,-17-1 1</inkml:trace>
  <inkml:trace contextRef="#ctx0" brushRef="#br0" timeOffset="110878.4382">18821 17268 0,'17'0'31</inkml:trace>
  <inkml:trace contextRef="#ctx0" brushRef="#br0" timeOffset="111135.7494">19226 17145 0,'0'0'0,"18"0"16,17 0-16,18 0 15,35 0 1,-17-18 0,-36 18-1,18 0 1</inkml:trace>
  <inkml:trace contextRef="#ctx0" brushRef="#br0" timeOffset="111178.6354">19579 17127 0</inkml:trace>
  <inkml:trace contextRef="#ctx0" brushRef="#br0" timeOffset="111703.2308">19332 16986 0,'53'0'62,"0"0"-62,-18 0 16,18 0-16,-17 0 15,-1 0 1,35 0 0,-52 0-1,0 0-15,-1 0 16</inkml:trace>
  <inkml:trace contextRef="#ctx0" brushRef="#br0" timeOffset="142440.0216">23054 12823 0,'18'-17'47,"-18"34"-31,0 36-1,0 0 1,0-17-16,17 16 16,-17-34-16,0 35 15,0 18 1,0-1 0,0-35-1</inkml:trace>
  <inkml:trace contextRef="#ctx0" brushRef="#br0" timeOffset="142470.9375">23089 13264 0</inkml:trace>
  <inkml:trace contextRef="#ctx0" brushRef="#br0" timeOffset="153983.1469">25841 14993 0,'-18'0'125,"18"18"-63,0-1-30,0 1-17,0 0 1,-17-1-1,17 1 1,0 0 31,0-1-31,0 1-16,-18-1 31,18 1-16,0 0 1,0-1 0,0 1-1,0 0 126,0-1-125,0 1-16</inkml:trace>
  <inkml:trace contextRef="#ctx0" brushRef="#br0" timeOffset="154007.0827">25788 15293 0</inkml:trace>
  <inkml:trace contextRef="#ctx0" brushRef="#br0" timeOffset="156007.7321">21026 16757 0,'0'-18'15,"0"1"-15,0-1 31,0 0-15,17 1-16,18-1 31,1 0-15,-1 1-16,18-1 16,35-17-1,-17 17 1,35-17-1,-36 35 1,-52 0-16,-1 0 16,1 0-1,0 0-15,-1 0 32,1 18-32,-18 35 31,0 17-16,-18 18 1,-70-35 0,0 35-1,-18 1 1,0-19 0,18 1-1,53-36 1,-18-17-1,53-1 1,-35 1 0,52-18 124,36 0-124,-35 0 0,-1 0-16,19 0 15,17 0-15,-18 0 16,53 0-1,-17 0 1,-1 0 0,1 0-1,-54 0 1,1 0 62,0 0-62</inkml:trace>
  <inkml:trace contextRef="#ctx0" brushRef="#br0" timeOffset="156560.2646">22031 16334 0,'18'0'31,"-1"35"-15,-17 18-16,36 17 16,-36 19-16,17 69 15,1-52 1,17-71 0,-35 18 15,18 0-16,-18-35 1,0 17 0</inkml:trace>
  <inkml:trace contextRef="#ctx0" brushRef="#br0" timeOffset="156591.1716">22190 17039 0</inkml:trace>
  <inkml:trace contextRef="#ctx0" brushRef="#br0" timeOffset="157927.5982">22666 16404 0,'35'0'47,"18"71"-47,-35-36 16,35 71-16,-36-71 15,36 89 1,-53-72 0,0 1-1,0-35-15,18-18 63,-18-53-32,0-17-31,53-19 16,-53 1-1,35 18 1,18 17 0,-35 17-1,-18 19 1,17 17-1,1 0 17,70 17-1,-53 36-15,1 36-16,34 16 31,1 1-16,-36-18 1,-17-88 0,-1 18 15,1-36 0,-18-35-31,71-88 16,-54 36-1,36 34 1,-18 0 0,-35 54 15,18 17 0,17 0 0,-17 0-15,88 106 0,-36 17-1,-34-52 1,-1-36 0,-17 0-1</inkml:trace>
  <inkml:trace contextRef="#ctx0" brushRef="#br0" timeOffset="160431.9004">22384 17745 0,'141'0'78,"18"0"-78,17 0 16,-35 0-16,71 0 15,-71 0 1,194-36 0,71 19-1,-89-18 1,-105 35 0,-124-53-1,-70 53-15,140-53 16,-87 0-1,-36 35-15,71-70 16,-53 17 0,0-34-1,-53 16 1,0-16 0,0 16 15,-35 19-16,-18-36 1,0 0 0,-35-17-1,35 52 1,-18 18 0,-17-17-1,-18 17 1,-17 0-1,-36 0 1,35 0 0,89 53-1,-53-18 1,-35 18 0,34 0 15,-52 0-16,71-17-15,-36-1 16,35 18-16,1 0 16,-54 0-1,-52 0 1,-71 0 0,71 0-1,-71 0 1,70 0-1,-17 0 1,53 0 0,-53 0-1,53 0 1,0 0 0,-18 0 15,18 0-16,-35 0 1,17 0 0,-18 0-1,54 0 1,-36 0 0,0 0-1,36 0 1,-53 0-1,-36 0 1,53 0 0,0 0-1,-52 0 1,-36 18 0,88 17 15,-53 0-16,18 0 1,18-35 0,17 18-1,71-18 1,-53 18 0,17-18-1,54 17-15,-18 1 16,70-18-1,0 18-15,-87-1 16,16 19 0,1 17-1,35-1 1,18 1 0,17 53 15,18 0-16,0 35 1,0 0 0,0 53-1,0-70 1,0-71 0,0 17-1,53-17 1,18 18-1,105 35 1,-17-36 0,35 1-1,18-36 1,-36 0 0,0-35 15,124 0-16,-70 0 1,-1 0 0,-17-53-1,-1 53 1,19 0 0,69-17-1,-16-1 1,69 18-1,1-18 1,-18-35 0,-35 53-1,-159-17 1,-88-18 0,0 35 15,0-36-16,53 19 1,-18-19 0,-17 19-1,-36 17 1,0-18 0,0 18-1,18 0 1,0-18-1,-35 18 1,0 0 0</inkml:trace>
  <inkml:trace contextRef="#ctx0" brushRef="#br0" timeOffset="162767.6511">11095 13776 0,'0'0'16,"0"-18"-16,-18 1 15,1-1 1,-1 0-1,-17 1 1,17-1 0,-88-17-1,-70 35 1,-18-35 0,-71 35-1,-17 0 1,-18 0-1,53 0 1,124 0-16,-18 0 16,88 0-1,-36 0-15,-87 0 16,-36 0 0,36 0 15,-71 0-16,0 0 1,88 0 0,54 0-1,16 0 1,19 0 0,35 0-16,-36 52 15,18-52-15,18 0 16,-36 36-1,-17-1 1,53 0 0,17 1-1,18-1 1,-18 35 0,-17 36 15,35-18-16,0 18 1,35-18 0,54 18-1,-36-35 1,35-36 0,-53-35-1,-35 18 1,35-1-1,54 1 1,-37 0 0,72-18-1,70 35 1,-18-35 0,18 0 15,-70 18-16,17-1 1,-35 19 0,35-19-1,35 1 1,54 17 0,-72-17-1,19-1 1,-36 1-1,0-18 1,0 0 0,-17 0-1,52 0 1,-123 0 0,70 0 15,-17 0-16,18 0 1,-71 0 0,35 0-1,-18 0 1,-34-35 0,-1 35-1,35-36 1,-34 1-1,17-18 1,-36 36 0,-17-36-1,35-18 1,-35 18 0,0 0 15,0 0-16,0-17 1,-35-1 0,35 18-1,-35-35 1,17 35 0,-17 0-1,17 0 1,-17-17-1,0 35 1,17 35 0,18-18 46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7T06:39:05.0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18380 16827 0,'-36'18'46,"-34"-18"-46,-18 0 16,-1 0-16,-34 0 16,-106 0-1,-18 0 1,0 0 0,-18 18-1,-17 35 1,70-53-1,89 17 1,-1-17 0,19 36-1,-72 17 1,18-18 0,-88 0 15,-105 36-16,246-36 1,-18 18 0,19-18-1,34 36 1,18-18 0,-17 17-1,52-35 1,0 36-1,18 35 1,-17-36 0,17-17-1,17 0-15,54 18 16,-18-54 0,17 19-16,54 34 31,123-17-16,-36 0 1,36 0 0,-106-18-1,124 53 1,-159-52 0,35-1-1,0 0 1,18 1-1,-36-19-15,36-17 16,-71 0 0,-17 18-16,52-18 15,36 0 1,-124 0 0,53 0 15,-35 0-16,18 0 1,-18 0 0,53 0-1,17 0 1,36-18 0,-36-17-1,-34-18 1,16 0-1,1 0 1,-18-17 0,-35 34-1,0 1 1,35-36 0,1 19 15,-1-37-16,-18 36 1,36-35 0,-88 53-16,35-53 15,-18 53-15,-35 17 16,53-70 0,-53-18-1,0 35 1,0 1-1,-53-18 1,35 35 0,-17 0-1,-18 17 1,-17 1 0,-54-18 15,-35 18-16,71 17 1,-35 18 0,52 0-1,-17 0 1,-18 0 0,53 0-1,18 0 1,0 0-1,-1 0 1</inkml:trace>
  <inkml:trace contextRef="#ctx0" brushRef="#br0" timeOffset="22.9364">18097 16933 0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27E3D68-5100-4FD9-82DB-427A2D4CAAF8}" type="datetimeFigureOut">
              <a:rPr lang="ar-AE" smtClean="0"/>
              <a:t>23/04/1444</a:t>
            </a:fld>
            <a:endParaRPr lang="ar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8919806-0BE9-4A26-B623-4A999CFCD78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979881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23/04/1444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532367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23/04/1444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706931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23/04/1444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31278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23/04/1444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69568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23/04/1444</a:t>
            </a:fld>
            <a:endParaRPr lang="ar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962975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23/04/1444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634815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23/04/1444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547233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23/04/1444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046542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23/04/1444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356980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23/04/1444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09598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23/04/1444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36061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23/04/1444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48969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23/04/1444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1966612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23/04/1444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9663981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23/04/1444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9257065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23/04/1444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0924764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23/04/1444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737182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831DC7B-FBA6-456A-B67D-75E45402ADE8}" type="datetimeFigureOut">
              <a:rPr lang="ar-AE" smtClean="0"/>
              <a:t>23/04/1444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17748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customXml" Target="../ink/ink2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customXml" Target="../ink/ink11.xml"/><Relationship Id="rId4" Type="http://schemas.openxmlformats.org/officeDocument/2006/relationships/image" Target="../media/image2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7615" y="3034051"/>
            <a:ext cx="8689976" cy="1371599"/>
          </a:xfrm>
        </p:spPr>
        <p:txBody>
          <a:bodyPr>
            <a:normAutofit/>
          </a:bodyPr>
          <a:lstStyle/>
          <a:p>
            <a:r>
              <a:rPr lang="ar-AE" dirty="0" smtClean="0"/>
              <a:t>  </a:t>
            </a:r>
            <a:endParaRPr lang="ar-AE" dirty="0"/>
          </a:p>
        </p:txBody>
      </p:sp>
      <p:sp>
        <p:nvSpPr>
          <p:cNvPr id="5" name="TextBox 4"/>
          <p:cNvSpPr txBox="1"/>
          <p:nvPr/>
        </p:nvSpPr>
        <p:spPr>
          <a:xfrm>
            <a:off x="331644" y="5043255"/>
            <a:ext cx="4035639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6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اعداد/</a:t>
            </a:r>
          </a:p>
          <a:p>
            <a:r>
              <a:rPr lang="ar-AE" sz="3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ar-AE" sz="36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    أ/ كريم أحمد شلتوت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96892" y="5043255"/>
            <a:ext cx="536877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4400" dirty="0" smtClean="0"/>
              <a:t>المادة: فيزياء</a:t>
            </a:r>
          </a:p>
          <a:p>
            <a:r>
              <a:rPr lang="ar-AE" sz="4400" dirty="0" smtClean="0"/>
              <a:t>الصف : الحادى عشر متقدم</a:t>
            </a:r>
            <a:endParaRPr lang="ar-AE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2349463" y="3258185"/>
            <a:ext cx="7655955" cy="92333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AE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امتحان </a:t>
            </a:r>
            <a:r>
              <a:rPr lang="ar-AE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وزارى202</a:t>
            </a:r>
            <a:r>
              <a:rPr lang="ar-AE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endParaRPr lang="ar-AE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437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045"/>
            <a:ext cx="7358743" cy="670995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10445760" y="5810400"/>
              <a:ext cx="476640" cy="2667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29920" y="5746680"/>
                <a:ext cx="508320" cy="39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Ink 5"/>
              <p14:cNvContentPartPr/>
              <p14:nvPr/>
            </p14:nvContentPartPr>
            <p14:xfrm>
              <a:off x="7061040" y="692280"/>
              <a:ext cx="4902840" cy="542952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051680" y="682920"/>
                <a:ext cx="4921560" cy="544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4062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9225" y="296092"/>
            <a:ext cx="7525800" cy="636161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4470480" y="2228760"/>
              <a:ext cx="2768760" cy="11498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61120" y="2219400"/>
                <a:ext cx="2787480" cy="1168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8647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1252"/>
            <a:ext cx="8751987" cy="665674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3511440" y="2178000"/>
              <a:ext cx="8141040" cy="35373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02080" y="2168640"/>
                <a:ext cx="8159760" cy="355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372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622" y="567627"/>
            <a:ext cx="8775023" cy="578092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5867280" y="3740040"/>
              <a:ext cx="1543680" cy="83232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57920" y="3730680"/>
                <a:ext cx="1562400" cy="851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3847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9268"/>
            <a:ext cx="6830378" cy="611341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2489040" y="799920"/>
              <a:ext cx="7855560" cy="591228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79680" y="790560"/>
                <a:ext cx="7874280" cy="593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0987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297" y="703550"/>
            <a:ext cx="7951150" cy="555301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4844880" y="5283360"/>
              <a:ext cx="1867320" cy="8636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35520" y="5274000"/>
                <a:ext cx="1886040" cy="882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8652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89" y="365760"/>
            <a:ext cx="7059010" cy="611405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4330800" y="3695760"/>
              <a:ext cx="2984760" cy="78768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21440" y="3686400"/>
                <a:ext cx="3003480" cy="806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2154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005"/>
            <a:ext cx="6220693" cy="664899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2660760" y="120600"/>
              <a:ext cx="7429680" cy="523908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51400" y="111240"/>
                <a:ext cx="7448400" cy="5257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5952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2549"/>
            <a:ext cx="7245531" cy="660545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/>
              <p14:cNvContentPartPr/>
              <p14:nvPr/>
            </p14:nvContentPartPr>
            <p14:xfrm>
              <a:off x="3181320" y="114120"/>
              <a:ext cx="8845920" cy="495360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71960" y="104760"/>
                <a:ext cx="8864640" cy="497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Ink 6"/>
              <p14:cNvContentPartPr/>
              <p14:nvPr/>
            </p14:nvContentPartPr>
            <p14:xfrm>
              <a:off x="11404440" y="1752480"/>
              <a:ext cx="89280" cy="684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395080" y="1743120"/>
                <a:ext cx="108000" cy="2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3996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177" y="121920"/>
            <a:ext cx="6620719" cy="666014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2927520" y="6146640"/>
              <a:ext cx="1187640" cy="61632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18160" y="6137280"/>
                <a:ext cx="1206360" cy="63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0972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94171" cy="672737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3327480" y="247680"/>
              <a:ext cx="7810920" cy="346752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18120" y="238320"/>
                <a:ext cx="7829640" cy="3486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669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840" y="200296"/>
            <a:ext cx="7335419" cy="596913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3105000" y="4375080"/>
              <a:ext cx="4217040" cy="76248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95640" y="4365720"/>
                <a:ext cx="4235760" cy="781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2913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184" y="0"/>
            <a:ext cx="5210902" cy="653506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2546280" y="368280"/>
              <a:ext cx="9264960" cy="60645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36920" y="358920"/>
                <a:ext cx="9283680" cy="6083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9709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504" y="217713"/>
            <a:ext cx="5363323" cy="638427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5264280" y="6057720"/>
              <a:ext cx="1663920" cy="61020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54920" y="6048360"/>
                <a:ext cx="1682640" cy="62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5032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5993</TotalTime>
  <Words>19</Words>
  <Application>Microsoft Office PowerPoint</Application>
  <PresentationFormat>Widescreen</PresentationFormat>
  <Paragraphs>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Tw Cen MT</vt:lpstr>
      <vt:lpstr>Droplet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الرحيم مدرسة الثروات الوطنية الخاصة  تطبيق نظام التعلم عن بعد</dc:title>
  <dc:creator>MR.Kareem</dc:creator>
  <cp:lastModifiedBy>hp</cp:lastModifiedBy>
  <cp:revision>428</cp:revision>
  <dcterms:created xsi:type="dcterms:W3CDTF">2020-03-11T17:58:14Z</dcterms:created>
  <dcterms:modified xsi:type="dcterms:W3CDTF">2022-11-17T06:39:09Z</dcterms:modified>
</cp:coreProperties>
</file>