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50" d="100"/>
          <a:sy n="150" d="100"/>
        </p:scale>
        <p:origin x="-480" y="-1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tableStyles" Target="tableStyles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theme" Target="theme/theme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viewProps" Target="viewProp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presProps" Target="presProp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3:34:26.67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480 929 24575,'0'6'0,"-1"-1"0,0 0 0,0 0 0,-1 0 0,1-1 0,-1 1 0,0 0 0,-4 6 0,-7 18 0,-2 31 0,3 0 0,-9 118 0,16-121 0,-28 219 0,34-453 0,-2 83 0,1 47 0,0-59 0,18-148 0,-9 172 0,-4-1 0,-8-129 0,-11 83 0,-29-129 0,38 231 0,1 3 0,-13-52 0,15 68 0,0 1 0,-1 0 0,0 0 0,0 1 0,0-1 0,-1 0 0,-7-9 0,10 16 0,1 0 0,0-1 0,0 1 0,0 0 0,-1-1 0,1 1 0,0 0 0,-1-1 0,1 1 0,0 0 0,-1-1 0,1 1 0,0 0 0,-1 0 0,1 0 0,0-1 0,-1 1 0,1 0 0,-1 0 0,1 0 0,0 0 0,-1 0 0,1 0 0,-1 0 0,1 0 0,0 0 0,-1 0 0,1 0 0,-1 0 0,1 0 0,-1 0 0,1 0 0,0 0 0,-1 0 0,1 0 0,0 1 0,-1-1 0,-7 16 0,3 11 0,1 1 0,2 0 0,1-1 0,3 33 0,-1-11 0,2 1142 0,-3-1313 0,6-333 0,2 331 0,38-202 0,6 67 0,-48 251 0,-3 18 0,-1 24 0,-27 211 0,1 0 0,20-110 0,20 220 0,-1-138 0,-27-644 0,0 16 0,12 142 0,2 266 0,0-3 0,0 0 0,0 0 0,0 1 0,-1-1 0,0 0 0,0 1 0,-1-1 0,1 0 0,-1 1 0,-1 0 0,-2-7 0,5 12 0,-1-1 0,1 1 0,-1-1 0,1 1 0,0-1 0,-1 1 0,1 0 0,-1-1 0,1 1 0,-1 0 0,1-1 0,-1 1 0,1 0 0,-1 0 0,1-1 0,-1 1 0,0 0 0,1 0 0,-1 0 0,1 0 0,-1 0 0,1 0 0,-1 0 0,0 0 0,1 0 0,-1 0 0,1 0 0,-1 0 0,0 1 0,-1 0 0,1-1 0,-1 1 0,1 0 0,0 0 0,-1 1 0,1-1 0,0 0 0,0 0 0,0 1 0,-2 1 0,-1 4 0,-1 0 0,1 0 0,-4 12 0,-2 11 0,1 1 0,1 0 0,2 1 0,1-1 0,2 1 0,0 45 0,5-12 0,3 1 0,15 75 0,57 167 0,-20-95 0,-56-207 0,9 31 0,-10-37 0,1 1 0,-1-1 0,0 1 0,0-1 0,1 1 0,-1-1 0,0 1 0,1-1 0,-1 1 0,0-1 0,1 0 0,-1 1 0,1-1 0,-1 0 0,1 1 0,-1-1 0,1 0 0,-1 1 0,1-1 0,0 0 0,0 0 0,-1 0 0,1 0 0,-1 0 0,1-1 0,0 1 0,-1 0 0,1-1 0,-1 1 0,1 0 0,-1-1 0,1 1 0,-1-1 0,1 1 0,-1 0 0,1-1 0,-1 1 0,0-1 0,1 0 0,-1 1 0,0-1 0,1 1 0,-1-1 0,0 0 0,6-12 0,0 1 0,-1-1 0,-1-1 0,0 1 0,2-16 0,7-75 0,-10 74 0,3-27 0,37-496 0,-42 539 0,-2 0 0,1 0 0,-5-22 0,-1 23 0,0 19 0,-1 20 0,6-4 0,-1 0 0,2 0 0,5 35 0,16 69 0,-12-79 0,58 365 0,-67-408 0,2 5 0,-1 0 0,0 0 0,-1 0 0,-1 17 0,1-26 0,0 0 0,0 0 0,0 1 0,0-1 0,0 0 0,0 0 0,0 1 0,0-1 0,0 0 0,0 0 0,0 1 0,0-1 0,0 0 0,0 0 0,0 0 0,0 1 0,0-1 0,0 0 0,0 0 0,0 1 0,0-1 0,-1 0 0,1 0 0,0 0 0,0 1 0,0-1 0,0 0 0,-1 0 0,1 0 0,0 0 0,0 0 0,0 1 0,-1-1 0,1 0 0,0 0 0,0 0 0,0 0 0,-1 0 0,1 0 0,0 0 0,0 0 0,-1 0 0,1 0 0,0 0 0,0 0 0,-1 0 0,1 0 0,0 0 0,0 0 0,0 0 0,-1 0 0,1 0 0,0 0 0,0 0 0,-1 0 0,1-1 0,0 1 0,0 0 0,-12-13 0,11 11 0,-15-25 0,0-1 0,2-1 0,-15-45 0,-12-24 0,-100-175 0,135 262 0,0 0 0,-1 1 0,-1-1 0,1 2 0,-1-1 0,-1 1 0,0 0 0,-12-9 0,17 15 0,0 1 0,0-1 0,0 1 0,0 0 0,0 0 0,0 1 0,0-1 0,-1 1 0,1 0 0,-1 0 0,-5 0 0,7 1 0,0 0 0,0 0 0,0 1 0,-1-1 0,1 1 0,0 0 0,0 0 0,0 0 0,0 0 0,0 0 0,0 1 0,0-1 0,1 1 0,-1 0 0,1 0 0,-1 0 0,-2 4 0,0-2 0,2 1 0,-1 0 0,1 0 0,-1 1 0,2-1 0,-1 1 0,0 0 0,1-1 0,0 1 0,1 0 0,-1 0 0,1 1 0,0-1 0,1 0 0,-1 0 0,1 0 0,1 1 0,1 10 0,-1-6 0,1-1 0,0 1 0,1 0 0,1-1 0,-1 0 0,2 0 0,-1 0 0,1-1 0,1 1 0,7 9 0,2 0 0,1-1 0,1 0 0,0-1 0,1-1 0,35 24 0,-45-35 0,-1-1 0,1 1 0,0-2 0,0 1 0,0-1 0,1 0 0,-1 0 0,1-1 0,-1 0 0,1-1 0,0 0 0,0 0 0,0-1 0,0 0 0,-1-1 0,1 0 0,0 0 0,16-5 0,-21 4 0,1 0 0,-1 0 0,0-1 0,0 1 0,0-1 0,0 0 0,0 0 0,-1 0 0,1 0 0,-1-1 0,0 0 0,0 1 0,0-1 0,-1 0 0,1-1 0,-1 1 0,0 0 0,0-1 0,-1 1 0,1-1 0,-1 1 0,0-1 0,0 0 0,0 0 0,-1 1 0,0-10 0,0 4 0,0 0 0,-1-1 0,0 1 0,-1 0 0,0 1 0,-1-1 0,0 0 0,0 1 0,-1-1 0,0 1 0,-1 0 0,-6-9 0,4 8 0,-1 1 0,0 0 0,0 0 0,-1 0 0,-1 1 0,1 1 0,-1-1 0,-1 2 0,1-1 0,-1 1 0,0 1 0,-1 0 0,-15-4 0,2 3 0,1 1 0,-1 1 0,0 1 0,0 1 0,-41 3 0,-33 4 0,91-3 0,13 1 0,18 5 0,-20-8 0,101 32 0,-50-13 0,0-3 0,2-3 0,62 7 0,-79-16 0,1-2 0,-1-1 0,0-2 0,0-2 0,0-2 0,0-1 0,49-15 0,-72 17 0,-24 12 0,-30 12 0,12-11 0,-2-2 0,1-1 0,-56 5 0,-87-5 0,156-6 0,0 0 0,-1 0 0,2-2 0,-1 0 0,0 0 0,0-1 0,1-1 0,-1 0 0,1-1 0,-17-9 0,-72-36 0,102 50 0,0 0 0,0 0 0,0 0 0,0 0 0,0 0 0,1 0 0,-1 0 0,0 0 0,0 0 0,0 0 0,0 0 0,0 0 0,0 0 0,0 0 0,1 0 0,-1 0 0,0 0 0,0 0 0,0 0 0,0 0 0,0 0 0,0 0 0,0 0 0,0 0 0,0 0 0,1-1 0,-1 1 0,0 0 0,0 0 0,0 0 0,0 0 0,0 0 0,0 0 0,0 0 0,0 0 0,0 0 0,0 0 0,0-1 0,0 1 0,0 0 0,0 0 0,0 0 0,0 0 0,0 0 0,0 0 0,0 0 0,0-1 0,0 1 0,0 0 0,0 0 0,0 0 0,0 0 0,0 0 0,0 0 0,0 0 0,0 0 0,0-1 0,0 1 0,0 0 0,0 0 0,0 0 0,0 0 0,0 0 0,0 0 0,-1 0 0,1 0 0,0 0 0,11-2 0,289 2 0,-119 3 0,-150-3 0,-20 0 0,-16 0 0,-152-6 0,-256-44 0,410 50 0,-1-1 0,1 0 0,-1 0 0,1 0 0,-1 0 0,1-1 0,-1 1 0,-4-4 0,8 5 0,0 0 0,-1 0 0,1-1 0,0 1 0,0 0 0,-1-1 0,1 1 0,0 0 0,0 0 0,-1-1 0,1 1 0,0 0 0,0-1 0,0 1 0,0 0 0,0-1 0,-1 1 0,1-1 0,0 1 0,0 0 0,0-1 0,0 1 0,0 0 0,0-1 0,0 1 0,0-1 0,0 1 0,0 0 0,1-1 0,0 0 0,-1-1 0,1 1 0,0 0 0,0 0 0,0 1 0,0-1 0,0 0 0,1 0 0,-1 0 0,0 1 0,0-1 0,0 1 0,2-2 0,10-2 0,0-1 0,0 2 0,1-1 0,-1 2 0,22-2 0,71 2 0,-67 3 0,-31-1 0,5 0 0,0 0 0,0 1 0,13 3 0,-24-4 0,0 0 0,0 0 0,-1 0 0,1 1 0,0-1 0,0 1 0,0 0 0,-1-1 0,1 1 0,0 0 0,-1 0 0,1 0 0,-1 0 0,1 0 0,-1 0 0,0 1 0,1-1 0,-1 0 0,0 1 0,0-1 0,0 1 0,0 0 0,0-1 0,0 1 0,0 0 0,-1-1 0,1 1 0,0 0 0,0 2 0,-2-2 0,1-1 0,0 1 0,0-1 0,-1 1 0,1-1 0,-1 0 0,0 1 0,1-1 0,-1 0 0,0 0 0,1 1 0,-1-1 0,0 0 0,0 0 0,0 0 0,0 0 0,0 0 0,-1 0 0,1 0 0,0 0 0,0-1 0,-3 2 0,-34 14 0,34-15 0,-24 8 0,-1-1 0,-43 5 0,55-11 0,0-1 0,-1 0 0,1-1 0,-1-1 0,-25-4 0,41 5 0,1 0 0,0-1 0,0 1 0,0 0 0,0 0 0,0-1 0,0 1 0,1 0 0,-1-1 0,0 1 0,0-1 0,0 1 0,0-1 0,0 1 0,0-1 0,0-1 0,1 2 0,0-1 0,0 1 0,0 0 0,0-1 0,1 1 0,-1 0 0,0-1 0,0 1 0,0 0 0,1-1 0,-1 1 0,0 0 0,1-1 0,-1 1 0,0 0 0,0 0 0,1-1 0,-1 1 0,1 0 0,-1 0 0,0 0 0,1 0 0,-1 0 0,0-1 0,1 1 0,0 0 0,39-8 0,309 2 0,-226 8 0,-106-2 0,-1 0 0,29 5 0,-31 1 0,-20 0 0,-27 1 0,-158 27 0,67-9 0,-151 9 0,264-34 0,7 1 0,-1 0 0,0-1 0,0 0 0,0 0 0,1-1 0,-1 1 0,0-1 0,1 0 0,-9-3 0,13 4 0,-1 0 0,1 0 0,0 0 0,-1 0 0,1-1 0,-1 1 0,1 0 0,0-1 0,-1 1 0,1 0 0,-1-1 0,1 1 0,0 0 0,0-1 0,-1 1 0,1-1 0,0 1 0,0 0 0,-1-1 0,1 1 0,0-1 0,0 1 0,0-1 0,0 1 0,0-1 0,0 1 0,0-1 0,0 1 0,0-1 0,0 1 0,0-1 0,0 1 0,0-1 0,0 1 0,0-1 0,0 1 0,0 0 0,1-1 0,-1 1 0,0-1 0,0 1 0,1-1 0,-1 1 0,0 0 0,0-1 0,1 1 0,-1 0 0,1-1 0,-1 1 0,0 0 0,1-1 0,-1 1 0,1 0 0,0-1 0,25-14 0,16-1 0,1 2 0,1 1 0,1 3 0,-1 1 0,1 2 0,90-1 0,-130 8 0,0 0 0,1 0 0,-1 1 0,0 0 0,0 0 0,0 0 0,0 1 0,0-1 0,7 5 0,-11-6 0,0 1 0,0 0 0,0 0 0,0-1 0,0 1 0,0 0 0,0 0 0,0 0 0,-1 0 0,1 0 0,0 0 0,-1 0 0,1 0 0,0 1 0,-1-1 0,0 0 0,1 2 0,-1-1 0,0 0 0,0 0 0,0 0 0,0 0 0,0-1 0,-1 1 0,1 0 0,-1 0 0,1 0 0,-1 0 0,0-1 0,1 1 0,-1 0 0,-2 2 0,-4 5 0,-1-1 0,0 0 0,0 0 0,0-1 0,-1 0 0,0 0 0,-1-1 0,-17 9 0,-3 3 0,-14 10 0,-77 46 0,101-63 0,0-1 0,-1-1 0,0-1 0,-24 6 0,41-13 0,0 0 0,-1-1 0,1 1 0,-1-1 0,1 0 0,0 0 0,-6 0 0,10-1 0,-1 1 0,0 0 0,0 0 0,0 0 0,1-1 0,-1 1 0,0 0 0,0-1 0,1 1 0,-1 0 0,0-1 0,1 1 0,-1-1 0,0 0 0,1 1 0,-1-1 0,1 1 0,-1-1 0,1 0 0,-1 1 0,1-1 0,0 0 0,-1 0 0,1 1 0,0-1 0,-1 0 0,1 0 0,0 1 0,0-1 0,0 0 0,0 0 0,0 0 0,0 0 0,0 1 0,0-1 0,0 0 0,0 0 0,0 0 0,0 1 0,0-1 0,1 0 0,0-1 0,4-9 0,0 0 0,1 1 0,0 0 0,1 0 0,0 1 0,1 0 0,0 0 0,10-9 0,-13 13 0,18-15 0,1 0 0,1 1 0,48-27 0,-55 34 0,-18 12 0,-1 0 0,1 0 0,0 0 0,0 0 0,0 0 0,0 0 0,0 0 0,0 0 0,-1 0 0,1 0 0,0 0 0,0 0 0,0 0 0,0 0 0,0 0 0,0 0 0,0 0 0,-1 0 0,1 0 0,0 0 0,0 0 0,0 0 0,0 0 0,0 0 0,0 0 0,0-1 0,0 1 0,-1 0 0,1 0 0,0 0 0,0 0 0,0 0 0,0 0 0,0 0 0,0 0 0,0-1 0,0 1 0,0 0 0,0 0 0,0 0 0,0 0 0,0 0 0,0 0 0,0 0 0,0-1 0,0 1 0,0 0 0,0 0 0,0 0 0,0 0 0,0 0 0,0 0 0,0-1 0,0 1 0,-15 5 0,4 1 0,0 0 0,1 1 0,-1 1 0,1 0 0,1 0 0,-1 1 0,-12 15 0,-50 76 0,37-49 0,78-112 0,50-66 0,-73 102 0,0 2 0,47-40 0,-67 63 0,0 0 0,0 0 0,0 0 0,0 0 0,0 0 0,0 1 0,0-1 0,0 0 0,0 0 0,0 0 0,0 0 0,0 0 0,0 0 0,0 0 0,0 0 0,0 0 0,0 0 0,0 0 0,0 0 0,0 1 0,0-1 0,0 0 0,0 0 0,0 0 0,0 0 0,0 0 0,0 0 0,0 0 0,0 0 0,0 0 0,0 0 0,1 0 0,-1 0 0,0 0 0,0 0 0,0 0 0,0 0 0,0 0 0,0 0 0,0 0 0,0 0 0,0 0 0,0 0 0,0 0 0,-7 15 0,-13 18 0,-40 51 0,38-55 0,1 1 0,1 1 0,1 0 0,-19 47 0,34-64-1365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3:34:58.38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3:34:59.5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4:33:30.30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273 710 24575,'97'-5'0,"173"-31"0,-182 22 0,203-35 0,-284 48 0,-1 0 0,0-1 0,1 0 0,-1 0 0,0-1 0,0 0 0,8-4 0,-13 6 0,0 0 0,-1 0 0,1 1 0,0-1 0,0 0 0,0 0 0,-1 0 0,1 0 0,0 0 0,-1 0 0,1 0 0,-1 0 0,1 0 0,-1 0 0,1 0 0,-1 0 0,0 0 0,1-3 0,-1 3 0,-1-1 0,1 0 0,0 1 0,-1-1 0,1 1 0,-1-1 0,0 1 0,1-1 0,-1 1 0,0-1 0,0 1 0,0 0 0,0-1 0,0 1 0,0 0 0,-1 0 0,-1-2 0,-3-2 0,-1 0 0,0 1 0,0 0 0,0 0 0,0 0 0,-1 1 0,1 0 0,-1 0 0,0 1 0,-15-2 0,-9 0 0,-46-1 0,63 5 0,-472-1 0,255 3 0,222-2 0,5 1 0,1-1 0,0 0 0,-1 0 0,1 0 0,0-1 0,0 0 0,-1 1 0,1-1 0,0-1 0,0 1 0,-4-2 0,8 3 0,0-1 0,0 1 0,0 0 0,0 0 0,0 0 0,0 0 0,-1 0 0,1 0 0,0 0 0,0 0 0,0-1 0,0 1 0,0 0 0,0 0 0,0 0 0,0 0 0,0 0 0,0 0 0,0-1 0,0 1 0,0 0 0,0 0 0,0 0 0,0 0 0,0 0 0,0 0 0,0-1 0,0 1 0,0 0 0,0 0 0,0 0 0,0 0 0,0 0 0,0 0 0,0-1 0,0 1 0,0 0 0,1 0 0,-1 0 0,0 0 0,0 0 0,0 0 0,0 0 0,0 0 0,0 0 0,0-1 0,0 1 0,1 0 0,-1 0 0,0 0 0,0 0 0,0 0 0,0 0 0,0 0 0,0 0 0,1 0 0,-1 0 0,0 0 0,0 0 0,0 0 0,0 0 0,0 0 0,0 0 0,1 0 0,-1 0 0,12-2 0,15 3 0,-1 0 0,1 2 0,0 1 0,30 9 0,8 0 0,-6-3 0,1-2 0,-1-4 0,1-2 0,0-2 0,0-3 0,66-12 0,-82 6 0,-23 4 0,1 0 0,-1 2 0,40-1 0,-52 7 0,-10 4 0,-16 6 0,-7-4 0,-1 0 0,0-1 0,0-1 0,-42 5 0,-107 3 0,155-14 0,-277 5 0,82-4 0,190 1 0,25-3 0,-1 0 0,0 0 0,0 0 0,0 0 0,0 0 0,0 0 0,0 0 0,0 0 0,1 0 0,-1 0 0,0 0 0,0 0 0,0 0 0,0 0 0,0 0 0,0 0 0,0 0 0,0 0 0,1 1 0,-1-1 0,0 0 0,0 0 0,0 0 0,0 0 0,0 0 0,0 0 0,0 0 0,0 0 0,0 0 0,0 1 0,0-1 0,0 0 0,0 0 0,0 0 0,0 0 0,0 0 0,0 0 0,0 0 0,0 1 0,0-1 0,0 0 0,0 0 0,0 0 0,0 0 0,0 0 0,0 0 0,0 0 0,0 1 0,0-1 0,0 0 0,0 0 0,0 0 0,0 0 0,0 0 0,-1 0 0,1 0 0,0 0 0,0 0 0,0 0 0,12 4 0,7-2 0,0-1 0,-1 0 0,1-2 0,-1 0 0,1-1 0,19-5 0,111-33 0,-123 32 0,130-48 0,-153 55 0,-1 1 0,0-1 0,0 1 0,1 0 0,-1-1 0,0 1 0,1 0 0,-1 1 0,0-1 0,1 0 0,-1 1 0,0-1 0,3 2 0,-5-2 0,1 0 0,-1 0 0,1 1 0,-1-1 0,1 0 0,-1 0 0,0 1 0,1-1 0,-1 0 0,0 1 0,1-1 0,-1 1 0,0-1 0,0 0 0,1 1 0,-1-1 0,0 1 0,0-1 0,0 1 0,1-1 0,-1 1 0,0-1 0,0 0 0,0 1 0,0 1 0,0-1 0,-1 0 0,1 0 0,0 1 0,-1-1 0,1 0 0,-1 0 0,1 0 0,-1 0 0,0 0 0,1 0 0,-1 0 0,-1 2 0,-5 5 0,-1-1 0,0 0 0,0 0 0,0-1 0,-1 0 0,0 0 0,0-1 0,0 0 0,-1-1 0,1 0 0,-1 0 0,0-1 0,-12 2 0,-16 2 0,-1-2 0,-46 1 0,62-5 0,20-1 0,-1 0 0,1 1 0,0 0 0,-1-1 0,1 1 0,0 1 0,-5 1 0,7-3 0,1 1 0,0-1 0,-1 0 0,1 0 0,-1 1 0,1-1 0,-1 0 0,1 1 0,0-1 0,-1 0 0,1 1 0,0-1 0,-1 1 0,1-1 0,0 0 0,-1 1 0,1-1 0,0 1 0,0-1 0,0 1 0,0-1 0,-1 1 0,1-1 0,0 1 0,0-1 0,0 1 0,0-1 0,0 1 0,0-1 0,0 1 0,0-1 0,0 1 0,1-1 0,-1 1 0,0-1 0,0 1 0,0-1 0,1 1 0,-1-1 0,0 1 0,0-1 0,1 1 0,-1-1 0,0 0 0,1 1 0,-1-1 0,0 0 0,1 1 0,-1-1 0,1 0 0,-1 1 0,1-1 0,-1 0 0,1 0 0,0 1 0,4 2 0,1 0 0,-1-1 0,1 1 0,0-1 0,0-1 0,0 1 0,0-1 0,0 0 0,0 0 0,0 0 0,0-1 0,0 0 0,9-1 0,4-1 0,0-1 0,-1 0 0,21-7 0,-19 2 0,0 0 0,0-2 0,-2 0 0,1-1 0,28-22 0,3-2 0,-27 23 0,-11 10 0,-12 2 0,0 0 0,0 0 0,1 0 0,-1 0 0,0 1 0,0-1 0,0 0 0,1 0 0,-1 0 0,0 0 0,0 0 0,0 1 0,1-1 0,-1 0 0,0 0 0,0 0 0,0 1 0,0-1 0,0 0 0,1 0 0,-1 1 0,0-1 0,0 0 0,0 0 0,0 1 0,0-1 0,0 0 0,0 0 0,0 1 0,0-1 0,0 0 0,0 0 0,0 1 0,0-1 0,0 0 0,0 1 0,-1 1 0,0 1 0,0 0 0,0-1 0,0 1 0,0-1 0,-1 1 0,1-1 0,-1 0 0,0 0 0,1 0 0,-1 0 0,0 0 0,0 0 0,-4 2 0,-37 26 0,33-24 0,-26 15 0,0-2 0,-57 21 0,-82 18 0,148-50 0,0 0 0,0-2 0,-1-1 0,-47 2 0,69-8 0,5-2 0,14-4 0,20-6 0,13-2 0,168-47 0,-165 52 0,1-2 0,-1-1 0,82-37 0,-130 50 0,28-16 0,-28 15 0,1 0 0,-1-1 0,1 1 0,-1 0 0,0 0 0,1-1 0,-1 1 0,0-1 0,0 1 0,0-1 0,0 1 0,0-1 0,-1 0 0,2-2 0,-2 3 0,0 0 0,0 1 0,0-1 0,0 0 0,0 1 0,0-1 0,0 0 0,-1 1 0,1-1 0,0 0 0,0 1 0,-1-1 0,1 1 0,0-1 0,-1 1 0,1-1 0,-1 0 0,1 1 0,-1-1 0,1 1 0,-1 0 0,1-1 0,-1 1 0,1-1 0,-1 1 0,1 0 0,-1-1 0,0 1 0,1 0 0,-1 0 0,0 0 0,1-1 0,-1 1 0,-1 0 0,-26-4 0,24 4 0,-57-4 0,-1 3 0,-63 8 0,-123 27 0,224-28 0,0-1 0,24-5 0,0 0 0,0 0 0,0 0 0,0 0 0,0 0 0,0 0 0,0 0 0,0 0 0,0 0 0,-1 0 0,1 0 0,0 0 0,0 0 0,0 0 0,0-1 0,0 1 0,0 0 0,0 0 0,0 0 0,0 0 0,0 0 0,0 0 0,0 0 0,0 0 0,0 0 0,0 0 0,0 0 0,0-1 0,0 1 0,0 0 0,0 0 0,0 0 0,0 0 0,0 0 0,0 0 0,0 0 0,0 0 0,0 0 0,0 0 0,0-1 0,0 1 0,0 0 0,0 0 0,0 0 0,0 0 0,0 0 0,0 0 0,0 0 0,0 0 0,0 0 0,0 0 0,0 0 0,0 0 0,1-1 0,-1 1 0,0 0 0,0 0 0,0 0 0,12-11 0,182-123 0,-93 67 0,-83 54 0,-11 8 0,0 0 0,1 0 0,0 0 0,10-4 0,-10 8 0,-8 6 0,-7 9 0,5-12 0,-102 146 0,-15 23 0,110-157 0,9-14 0,0 0 0,0 0 0,0 0 0,0 0 0,0 0 0,0-1 0,0 1 0,0 0 0,0 0 0,0 0 0,0 0 0,0 0 0,0 0 0,0 0 0,0 0 0,0 0 0,0 0 0,0 0 0,0 0 0,0 0 0,0 0 0,0-1 0,0 1 0,0 0 0,0 0 0,0 0 0,0 0 0,0 0 0,0 0 0,0 0 0,0 0 0,0 0 0,0 0 0,0 0 0,0 0 0,0 0 0,0 0 0,0 0 0,-1 0 0,1-1 0,0 1 0,0 0 0,0 0 0,0 0 0,0 0 0,0 0 0,0 0 0,0 0 0,0 0 0,0 0 0,0 0 0,0 0 0,12-27 0,-1 9 0,-1 2 0,0-1 0,-1 0 0,-1 0 0,10-31 0,-17 47 0,-1 0 0,0 1 0,0-1 0,1 0 0,-1 0 0,0 0 0,0 1 0,0-1 0,0 0 0,0 0 0,0 0 0,0 1 0,0-1 0,0 0 0,-1 0 0,1 0 0,0 1 0,-1-2 0,1 1 0,-1 1 0,1 0 0,0 0 0,-1 0 0,1 0 0,-1 0 0,1 0 0,0 0 0,-1 0 0,1 0 0,-1 0 0,1 0 0,0 0 0,-1 0 0,1 0 0,-1 0 0,1 0 0,0 1 0,-1-1 0,1 0 0,0 0 0,-1 0 0,1 1 0,0-1 0,-1 0 0,-26 24 0,-3 8 0,-32 33 0,-69 94 0,123-148 0,0 1 0,1 1 0,0-1 0,1 1 0,-7 23 0,16-64 0,1-1 0,1 2 0,1-1 0,21-52 0,-9 26 0,42-97 0,-38 101 0,-55 139 0,-11 26 0,39-99 0,1 1 0,1 0 0,0 0 0,1 0 0,0 19 0,2-35 0,0 0 0,0 0 0,0 0 0,0 0 0,0 0 0,0 0 0,1 0 0,-1 0 0,0 0 0,0 0 0,1 0 0,-1 0 0,1 0 0,-1 0 0,1 0 0,-1 0 0,1 0 0,0 0 0,-1 0 0,1-1 0,0 1 0,0 0 0,0-1 0,-1 1 0,1 0 0,2 0 0,-1-1 0,0 1 0,0-1 0,0 1 0,0-1 0,1 0 0,-1 0 0,0 0 0,0 0 0,0-1 0,0 1 0,0-1 0,3 0 0,5-2 0,-1-1 0,0 0 0,0 0 0,15-12 0,111-94 0,-99 77 0,2 2 0,1 1 0,84-48 0,-116 74 0,1 1 0,-1 0 0,1 0 0,-1 1 0,1 0 0,0 0 0,0 1 0,-1 0 0,16 0 0,-20 2 0,0-1 0,0 0 0,0 1 0,0 0 0,0 0 0,0 0 0,0 0 0,0 1 0,0-1 0,0 1 0,0-1 0,-1 1 0,1 0 0,-1 0 0,0 0 0,1 1 0,-1-1 0,0 0 0,0 1 0,0-1 0,-1 1 0,1 0 0,0 0 0,-1 0 0,0 0 0,2 5 0,1 9 0,0 0 0,-1 0 0,-1 1 0,-1-1 0,0 0 0,-3 19 0,1-15 0,2 0 0,0 0 0,6 35 0,-7-54 0,0 0 0,1 0 0,-1 0 0,1-1 0,-1 1 0,1 0 0,0 0 0,0-1 0,-1 1 0,1 0 0,0-1 0,1 1 0,-1-1 0,0 1 0,0-1 0,1 0 0,-1 1 0,1-1 0,-1 0 0,1 0 0,-1 0 0,1 0 0,0 0 0,0 0 0,-1-1 0,1 1 0,0-1 0,0 1 0,0-1 0,0 1 0,0-1 0,-1 0 0,1 0 0,0 0 0,0 0 0,0 0 0,0-1 0,0 1 0,0-1 0,-1 1 0,4-2 0,3-1 0,1 0 0,-1-1 0,0 0 0,0-1 0,0 0 0,0 0 0,9-9 0,7-10 0,40-50 0,-26 27 0,-35 44 0,1 0 0,-1 0 0,0 0 0,1 0 0,0 0 0,7-3 0,-11 6 0,1-1 0,-1 1 0,1 0 0,0 0 0,-1-1 0,1 1 0,-1 0 0,1 0 0,0 0 0,-1 0 0,1 0 0,0 0 0,-1 0 0,1 0 0,0 0 0,-1 0 0,1 0 0,0 0 0,-1 1 0,1-1 0,0 0 0,0 1 0,0 0 0,-1 0 0,1-1 0,-1 1 0,1 0 0,-1 0 0,1 0 0,-1 0 0,0 0 0,1 0 0,-1 0 0,0-1 0,0 1 0,0 0 0,1 0 0,-1 0 0,0 0 0,0 0 0,-1 2 0,1 4 0,-1-1 0,-1 1 0,1-1 0,-1 1 0,0-1 0,0 1 0,-1-1 0,-4 9 0,-34 49 0,31-49 0,-21 27 0,-1-1 0,-3-1 0,-1-2 0,-73 59 0,-40 37 0,148-134 0,-5 5 0,1 0 0,-1-1 0,-12 7 0,18-10 0,-1-1 0,1 0 0,-1 1 0,1-1 0,-1 0 0,1 0 0,-1 1 0,0-1 0,1 0 0,-1 0 0,0 0 0,1 0 0,-1 1 0,1-1 0,-1 0 0,0 0 0,1 0 0,-1-1 0,0 1 0,1 0 0,-1 0 0,1 0 0,-1 0 0,0-1 0,1 1 0,-1 0 0,1 0 0,-1-1 0,1 1 0,-1-1 0,1 1 0,-1 0 0,1-1 0,-1 1 0,1-1 0,-1 1 0,1-1 0,0 1 0,-1-1 0,1 1 0,0-1 0,-1 0 0,1 1 0,0-1 0,0 1 0,0-1 0,0 0 0,-1 1 0,1-1 0,0 0 0,0 1 0,0-1 0,0 1 0,0-1 0,1-1 0,0-10 0,0 0 0,1-1 0,0 1 0,1 0 0,1 0 0,0 1 0,0-1 0,1 1 0,7-11 0,-3 2 0,43-80 0,96-139 0,2-2 0,-148 237 0,-4 4 0,-10 11 0,-16 23 0,-23 51 0,36-57 0,-35 49 0,39-68 0,12-20 0,11-20 0,-6 18 0,-1 0 0,0 0 0,0 0 0,-1-1 0,-1 0 0,0 1 0,1-25 0,-4 37 0,0 0 0,0 0 0,0 0 0,0 1 0,0-1 0,0 0 0,-1 0 0,1 0 0,0 1 0,0-1 0,-1 0 0,1 0 0,-1 1 0,1-1 0,0 0 0,-1 1 0,1-1 0,-1 0 0,0 0 0,0 1 0,1 0 0,-1-1 0,0 1 0,1 0 0,-1 0 0,1 0 0,-1 0 0,1 0 0,-1 0 0,0 0 0,1 0 0,-1 0 0,1 0 0,-1 0 0,0 0 0,1 0 0,-1 0 0,1 1 0,-1-1 0,0 1 0,-4 1 0,1 1 0,0 0 0,0 0 0,0 1 0,-4 3 0,-86 93 0,-105 146 0,151-185 0,42-52 0,4-6 0,0 0 0,0-1 0,0 1 0,0 0 0,0-1 0,0 1 0,-1-1 0,1 0 0,-1 1 0,0-1 0,0-1 0,-6 4 0,9-5 0,0 0 0,0 0 0,-1 0 0,1-1 0,0 1 0,0 0 0,-1 0 0,1 0 0,0-1 0,0 1 0,-1 0 0,1 0 0,0 0 0,0-1 0,0 1 0,0 0 0,-1-1 0,1 1 0,0 0 0,0 0 0,0-1 0,0 1 0,0 0 0,0-1 0,0 1 0,0 0 0,0 0 0,0-1 0,0 1 0,0 0 0,0-1 0,0 1 0,0 0 0,0-1 0,0 1 0,0 0 0,0 0 0,1-1 0,-1 1 0,0 0 0,0-1 0,4-12 0,1 1 0,0-1 0,1 1 0,0 0 0,12-16 0,6-12 0,31-70 0,32-58 0,-75 150 0,0-1 0,2 2 0,0-1 0,1 2 0,0 0 0,24-19 0,-31 29 0,0 1 0,0-1 0,0 1 0,1 1 0,0-1 0,0 2 0,0-1 0,15-3 0,-23 7 0,0 0 0,-1 0 0,1-1 0,0 1 0,0 0 0,-1 0 0,1 0 0,0 0 0,0 0 0,-1 0 0,1 1 0,0-1 0,0 0 0,-1 0 0,1 0 0,0 1 0,-1-1 0,1 0 0,0 1 0,-1-1 0,1 1 0,0-1 0,-1 0 0,1 1 0,-1 0 0,1-1 0,0 2 0,0-1 0,-1 0 0,0 1 0,1-1 0,-1 1 0,0-1 0,1 1 0,-1-1 0,0 1 0,0-1 0,0 1 0,-1-1 0,1 1 0,0 1 0,-3 8 0,-1 0 0,1-1 0,-6 11 0,6-14 0,-44 90 0,-76 120 0,114-202 0,-14 26 0,13-21 0,-1-1 0,-15 19 0,45-82 0,44-64 0,111-217 0,-164 300 0,-11 25 0,1 0 0,0 1 0,0-1 0,0 0 0,0 0 0,0 0 0,0 0 0,0 0 0,0 0 0,-1 0 0,1 0 0,0 0 0,0 0 0,0 0 0,0 0 0,0 0 0,0 0 0,-1 0 0,1 0 0,0 0 0,0 0 0,0 0 0,0 0 0,0 0 0,0 0 0,0 0 0,-1 0 0,1 0 0,0 0 0,0 0 0,0 0 0,0 0 0,0 0 0,0 0 0,0 0 0,-1 0 0,1-1 0,0 1 0,0 0 0,0 0 0,0 0 0,0 0 0,0 0 0,0 0 0,0 0 0,0 0 0,0-1 0,0 1 0,0 0 0,0 0 0,0 0 0,0 0 0,0 0 0,0 0 0,0-1 0,0 1 0,0 0 0,-10 10 0,1 0 0,1 0 0,0 1 0,0 0 0,1 1 0,-8 17 0,-2 1 0,-29 50 0,-104 163 0,146-237 0,1-2 0,0 1 0,0-1 0,-1 0 0,1 1 0,-1-2 0,0 1 0,0 0 0,0-1 0,-1 0 0,-5 4 0,10-7 0,-1 0 0,1 0 0,-1 1 0,1-1 0,0 0 0,-1 0 0,1 0 0,-1 0 0,1 0 0,-1 0 0,1 0 0,0 0 0,-1 0 0,1 0 0,-1 0 0,1 0 0,0 0 0,-1-1 0,1 1 0,-1 0 0,1 0 0,0 0 0,-1 0 0,1-1 0,0 1 0,-1 0 0,1 0 0,0-1 0,-1 1 0,1 0 0,0-1 0,-1 1 0,1 0 0,0-1 0,0 1 0,0-1 0,-1 1 0,1 0 0,0-1 0,0 1 0,0-1 0,-1-21 0,4 10 0,1 0 0,0 0 0,1 0 0,0 0 0,12-19 0,-7 14 0,201-357 0,-159 283 0,-42 73 0,-3 5 0,1 0 0,0 0 0,1 0 0,14-14 0,-23 26 0,0 1 0,1-1 0,-1 1 0,0-1 0,1 1 0,-1-1 0,1 1 0,-1-1 0,1 1 0,-1 0 0,1-1 0,-1 1 0,1 0 0,-1-1 0,1 1 0,0 0 0,-1 0 0,1 0 0,0-1 0,-1 1 0,1 0 0,-1 0 0,1 0 0,0 0 0,-1 0 0,1 0 0,0 0 0,0 1 0,0 0 0,-1-1 0,1 1 0,-1 0 0,1 0 0,-1 0 0,1 0 0,-1 0 0,0 0 0,1 0 0,-1 0 0,0 0 0,0 0 0,0 0 0,0 0 0,0 0 0,0 0 0,0 1 0,-2 19 0,0-1 0,-1 1 0,-9 29 0,-1 5 0,-1 9 0,0 1 0,-5 69 0,18-130 0,1 0 0,0 1 0,0-1 0,0 0 0,1 0 0,-1 1 0,1-1 0,0 0 0,0 0 0,1 0 0,-1 0 0,4 5 0,-4-7 0,0-1 0,0 1 0,0-1 0,1 1 0,-1-1 0,1 0 0,-1 0 0,1 1 0,0-1 0,-1 0 0,1-1 0,0 1 0,0 0 0,-1 0 0,1-1 0,0 1 0,0-1 0,0 1 0,0-1 0,0 0 0,0 0 0,0 0 0,0 0 0,0 0 0,0 0 0,0-1 0,3 0 0,70-22 0,-23 6 0,-38 13 0,-11 3 0,1 0 0,-1 0 0,0 0 0,1 0 0,-1 0 0,0 1 0,1 0 0,-1 0 0,4 0 0,-6 0 0,0 0 0,0 0 0,-1 1 0,1-1 0,0 0 0,-1 1 0,1-1 0,0 1 0,-1-1 0,1 1 0,-1-1 0,1 1 0,0-1 0,-1 1 0,1-1 0,-1 1 0,0 0 0,1 0 0,0 1 0,0 0 0,0 1 0,-1-1 0,1 0 0,-1 0 0,1 0 0,-1 1 0,0 3 0,-1 3 0,0 0 0,0 0 0,-1 0 0,0 0 0,0 0 0,-1-1 0,-7 15 0,-36 59 0,19-36 0,15-24 0,-77 133 0,147-248 0,69-155 0,-111 206 0,21-89 0,-27 88 0,-4 25 0,-5 23 0,-8 31 0,-3-11 0,-1 0 0,-1-1 0,-26 39 0,21-37 0,1 1 0,-13 30 0,28-48 0,8-17 0,13-20 0,41-65 0,65-95 0,-95 146 0,3 1 0,48-46 0,-64 69 0,1 2 0,1-1 0,0 2 0,37-21 0,-56 35 0,1 0 0,-1 0 0,1 0 0,-1 1 0,0-1 0,1 0 0,0 1 0,-1-1 0,1 1 0,-1 0 0,1-1 0,-1 1 0,1 0 0,0 0 0,-1 0 0,1 0 0,0 0 0,-1 0 0,1 1 0,-1-1 0,1 0 0,0 1 0,-1-1 0,1 1 0,-1 0 0,2 1 0,-1 0 0,0 0 0,-1 1 0,1-1 0,-1 1 0,0-1 0,0 1 0,0-1 0,0 1 0,0 0 0,-1 0 0,1-1 0,-1 1 0,0 0 0,0 4 0,1 16 0,-2 0 0,-1-1 0,0 1 0,-10 38 0,-34 85 0,30-104 0,7-19 0,-10 34 0,21-61 0,0 0 0,1 0 0,-1 0 0,1 0 0,3-5 0,2-2 0,20-29 0,55-63 0,-71 90 0,1 1 0,0 0 0,1 1 0,1 0 0,-1 1 0,2 1 0,-1 0 0,20-7 0,-31 14 0,0 0 0,-1 1 0,1 0 0,1 0 0,-1 0 0,0 1 0,0-1 0,0 1 0,0 0 0,0 0 0,7 1 0,-10 0 0,0-1 0,0 0 0,0 1 0,0-1 0,0 1 0,0-1 0,0 1 0,0 0 0,0-1 0,0 1 0,0 0 0,0 0 0,-1-1 0,1 1 0,0 0 0,-1 0 0,1 0 0,0 1 0,0 0 0,0 0 0,-1 0 0,1 1 0,-1-1 0,0 0 0,0 0 0,1 0 0,-1 0 0,-1 0 0,1 1 0,0-1 0,-1 4 0,-2 3 0,0 0 0,0 0 0,-1 0 0,0-1 0,-1 1 0,0-1 0,0 0 0,-1-1 0,0 1 0,0-1 0,0 0 0,-16 12 0,-6 3 0,-64 38 0,-6-8 0,-157 60 0,250-110 0,-12 4 0,17-6 0,0 0 0,0 0 0,0-1 0,0 1 0,0 0 0,0 0 0,0 0 0,0 0 0,0 0 0,0 0 0,0 0 0,0 0 0,0 0 0,0 0 0,0 0 0,0 0 0,0-1 0,0 1 0,0 0 0,0 0 0,0 0 0,0 0 0,0 0 0,0 0 0,0 0 0,-1 0 0,1 0 0,0 0 0,0 0 0,0 0 0,0 0 0,0 0 0,0 0 0,0 0 0,0 0 0,0-1 0,0 1 0,0 0 0,0 0 0,0 0 0,-1 0 0,1 0 0,0 0 0,0 0 0,0 0 0,0 0 0,0 0 0,0 0 0,0 0 0,0 0 0,0 0 0,0 0 0,0 1 0,0-1 0,-1 0 0,1 0 0,0 0 0,0 0 0,0 0 0,0 0 0,0 0 0,0 0 0,0 0 0,0 0 0,0 0 0,0 0 0,0 0 0,0 0 0,0 0 0,20-17 0,-9 9 0,115-98 0,-4-4 0,125-150 0,-230 238 0,-16 15 0,-11 12 0,-4 6 0,0 1 0,1 0 0,-13 15 0,-19 20 0,-277 198 0,94-79 0,220-160 0,3-3 0,1 0 0,0 0 0,0 0 0,1 0 0,-1 1 0,1 0 0,0-1 0,0 1 0,0 0 0,0 1 0,-3 6 0,6-11 0,0 1 0,-1-1 0,1 1 0,0 0 0,0-1 0,0 1 0,0-1 0,0 1 0,0-1 0,0 1 0,0-1 0,0 1 0,1-1 0,-1 1 0,0-1 0,0 1 0,0-1 0,1 1 0,-1-1 0,0 0 0,0 1 0,1-1 0,-1 1 0,0-1 0,1 1 0,-1-1 0,1 0 0,-1 1 0,0-1 0,1 0 0,-1 0 0,1 1 0,-1-1 0,1 0 0,-1 0 0,1 0 0,0 1 0,22 1 0,-7-4 0,0 0 0,0-1 0,0 0 0,0-2 0,0 0 0,24-11 0,88-52 0,-123 65 0,201-125 0,-100 61 0,-86 55 0,1 1 0,1 1 0,0 1 0,0 1 0,1 1 0,0 1 0,46-6 0,2 6 0,90 4 0,-137 3 0,9-2 0,41 3 0,-66-2 0,-1 1 0,1 1 0,-1-1 0,0 1 0,1 0 0,-1 1 0,7 3 0,-13-6 0,-1 0 0,1 1 0,-1-1 0,1 0 0,-1 0 0,1 0 0,-1 1 0,1-1 0,-1 0 0,1 1 0,-1-1 0,0 0 0,1 1 0,-1-1 0,0 0 0,1 1 0,-1-1 0,0 1 0,1-1 0,-1 1 0,0-1 0,0 1 0,1-1 0,-1 1 0,0-1 0,0 1 0,0-1 0,0 1 0,0-1 0,0 1 0,0 0 0,0-1 0,0 1 0,0-1 0,0 2 0,-1-1 0,0 0 0,0 0 0,0 0 0,0 1 0,0-1 0,-1 0 0,1 0 0,0 0 0,0-1 0,-1 1 0,-2 1 0,-42 18 0,-1-3 0,-1-2 0,-80 15 0,83-20 0,-606 114 0,636-122 0,-6 1 0,0 0 0,0-2 0,-34-1 0,53 0 0,0 0 0,0 0 0,0-1 0,0 1 0,0 0 0,0-1 0,0 0 0,1 1 0,-1-1 0,0 0 0,0 0 0,0 0 0,1 0 0,-1 0 0,1 0 0,-1-1 0,1 1 0,-1 0 0,-1-4 0,2 4 0,0-1 0,1 0 0,-1 1 0,1-1 0,0 0 0,-1 0 0,1 1 0,0-1 0,0 0 0,0 0 0,1 1 0,-1-1 0,0 0 0,0 1 0,1-1 0,-1 0 0,2-2 0,3-5 0,0 0 0,0 0 0,1 1 0,-1 0 0,2 0 0,7-8 0,21-17 0,1 1 0,2 2 0,1 1 0,69-38 0,179-70 0,-244 118 0,74-22 0,-116 41 0,1-1 0,-1 1 0,0-1 0,1 1 0,-1 0 0,1-1 0,-1 1 0,1 0 0,-1 0 0,1 0 0,-1 0 0,1 0 0,-1 0 0,1 1 0,-1-1 0,1 0 0,-1 1 0,0-1 0,1 1 0,-1 0 0,2 0 0,-2 0 0,-1-1 0,0 1 0,0-1 0,0 1 0,1-1 0,-1 0 0,0 1 0,0-1 0,0 1 0,0-1 0,0 1 0,0-1 0,0 1 0,0-1 0,0 1 0,0-1 0,0 1 0,0-1 0,0 1 0,-1-1 0,1 0 0,0 1 0,0 0 0,-14 16 0,-13 6 0,-2 0 0,-44 25 0,13-10 0,-282 186 0,317-209 0,8-6 0,0 1 0,0 1 0,2 1 0,-1 0 0,-22 24 0,37-35 0,0 0 0,0 0 0,0 0 0,0 0 0,0 0 0,0 0 0,0 0 0,0 1 0,1-1 0,-1 0 0,0 1 0,1-1 0,-1 1 0,1-1 0,0 1 0,-1-1 0,1 1 0,0-1 0,0 1 0,0-1 0,0 1 0,0-1 0,0 1 0,0-1 0,1 1 0,-1-1 0,0 1 0,1-1 0,0 2 0,1-1 0,0 0 0,0-1 0,0 1 0,0-1 0,0 1 0,0-1 0,0 0 0,0 0 0,1 0 0,-1 0 0,0 0 0,1 0 0,-1-1 0,1 1 0,-1-1 0,1 1 0,2-1 0,5 0 0,0 0 0,0-1 0,0 0 0,0 0 0,0-1 0,0-1 0,0 1 0,9-5 0,77-37 0,-68 30 0,49-28 0,-2-3 0,134-107 0,-194 141 0,-1-1 0,-1 0 0,13-15 0,-20 16 0,-15 14 0,-16 14 0,-68 59 0,4 3 0,-93 107 0,178-181 0,-1 0 0,0 1 0,1-1 0,0 1 0,-1 0 0,2 1 0,-1-1 0,-4 11 0,8-16 0,0-1 0,0 0 0,0 1 0,0-1 0,-1 1 0,1-1 0,0 0 0,0 1 0,0-1 0,0 1 0,0-1 0,0 0 0,0 1 0,0-1 0,0 1 0,0-1 0,0 0 0,1 1 0,-1-1 0,0 1 0,0-1 0,0 0 0,0 1 0,1-1 0,-1 0 0,0 1 0,0-1 0,0 0 0,1 1 0,-1-1 0,0 0 0,1 0 0,-1 1 0,0-1 0,1 0 0,-1 0 0,0 0 0,1 1 0,-1-1 0,0 0 0,1 0 0,-1 0 0,1 0 0,-1 0 0,0 0 0,1 0 0,0 0 0,22-5 0,0-4 0,-1-1 0,0-2 0,39-25 0,59-54 0,-100 75 0,64-59 0,112-125 0,-158 158 0,-31 34 0,-4 4 0,0 1 0,0-1 0,0 1 0,0 0 0,1 0 0,-1 0 0,1 0 0,0 1 0,0-1 0,0 1 0,7-3 0,-10 5 0,-1 0 0,1 0 0,-1 0 0,0 0 0,1 0 0,-1 0 0,1 0 0,-1 0 0,1 0 0,-1 1 0,1-1 0,-1 0 0,0 0 0,1 0 0,-1 1 0,0-1 0,1 0 0,-1 1 0,1-1 0,-1 0 0,0 1 0,0-1 0,1 0 0,-1 1 0,0-1 0,0 0 0,1 1 0,-1-1 0,0 1 0,0-1 0,0 1 0,0-1 0,0 0 0,0 1 0,1-1 0,-1 1 0,0-1 0,0 1 0,0-1 0,-1 1 0,1-1 0,0 1 0,0-1 0,0 1 0,-6 24 0,-1-7 0,-1-1 0,-1 0 0,-20 29 0,-42 47 0,47-63 0,-19 27 0,-3-1 0,-100 90 0,132-129 0,15-12 0,11-9 0,5-7 0,0 0 0,0-1 0,-1-1 0,22-23 0,-21 20 0,51-48 0,90-110 0,-149 159 0,-9 15 0,0 0 0,0 0 0,0 0 0,1 0 0,-1 0 0,0 0 0,0 0 0,0-1 0,0 1 0,0 0 0,0 0 0,0 0 0,0 0 0,0 0 0,0 0 0,0 0 0,0-1 0,0 1 0,0 0 0,0 0 0,0 0 0,0 0 0,0 0 0,0 0 0,0 0 0,-1 0 0,1-1 0,0 1 0,0 0 0,0 0 0,0 0 0,0 0 0,0 0 0,0 0 0,0 0 0,0 0 0,0 0 0,0 0 0,-1 0 0,1 0 0,0-1 0,0 1 0,0 0 0,0 0 0,0 0 0,0 0 0,0 0 0,0 0 0,-1 0 0,1 0 0,0 0 0,0 0 0,0 0 0,0 0 0,-3 1 0,0 0 0,0 1 0,0-1 0,0 0 0,1 1 0,-1 0 0,-2 2 0,-54 42 0,-72 77 0,35-32 0,-2 3 0,164-201 0,78-173 0,-135 261 0,0-1 0,-1 0 0,-1 0 0,7-32 0,-14 50 0,1 0 0,-1 0 0,1 0 0,-1 0 0,0 0 0,0 0 0,0 0 0,0 0 0,0 0 0,-1 0 0,1 0 0,-1 0 0,1 0 0,-1 0 0,0 1 0,1-1 0,-1 0 0,0 0 0,-2-2 0,2 4 0,1-1 0,-1 1 0,0-1 0,0 1 0,1 0 0,-1-1 0,0 1 0,0 0 0,0 0 0,1-1 0,-1 1 0,0 0 0,0 0 0,0 0 0,1 0 0,-1 0 0,0 0 0,-1 1 0,-22 9 0,5 3 0,0 1 0,1 1 0,1 0 0,-30 35 0,-57 83 0,95-120 0,-134 196 0,129-179 0,14-17 0,0-13 0,1 0 0,-1 0 0,1 0 0,-1 1 0,1-1 0,-1 0 0,0 0 0,1 0 0,-1 0 0,1 0 0,-1 0 0,1 0 0,-1 0 0,1 0 0,-1 0 0,1 0 0,-1 0 0,1-1 0,-1 1 0,1 0 0,-1 0 0,0 0 0,1-1 0,-1 1 0,1 0 0,-1-1 0,1 1 0,11-9 0,0 1 0,0-1 0,14-15 0,-10 9 0,364-339 0,-344 321 0,44-54 0,-73 78 0,-14 15 0,-14 18 0,-13 23 0,1 1 0,3 3 0,2 0 0,2 1 0,-26 77 0,50-123 0,-9 32 0,10-37 0,1 1 0,0 0 0,-1 0 0,1 0 0,0 0 0,0 0 0,1 0 0,-1 0 0,0 0 0,0 0 0,1 0 0,0 0 0,-1-1 0,1 1 0,0 0 0,1 2 0,-2-3 0,1-1 0,-1 1 0,1-1 0,-1 1 0,1-1 0,-1 0 0,1 1 0,0-1 0,-1 1 0,1-1 0,0 0 0,-1 0 0,1 1 0,0-1 0,-1 0 0,1 0 0,0 0 0,-1 0 0,1 0 0,0 0 0,0 0 0,-1 0 0,1 0 0,0 0 0,0 0 0,20-9 0,-5 0 0,-1-1 0,0 0 0,0-1 0,18-19 0,52-61 0,-28 28 0,66-56 0,-115 112 0,-8 11 0,-12 15 0,-16 13 0,-1 0 0,-1-2 0,-2-1 0,-1-2 0,-37 24 0,-189 103 0,235-139 0,24-15 0,0 0 0,0 0 0,-1 1 0,1-1 0,0 0 0,0 0 0,0 0 0,-1 0 0,1 0 0,0 1 0,0-1 0,0 0 0,-1 0 0,1 0 0,0 1 0,0-1 0,0 0 0,0 0 0,0 0 0,0 1 0,-1-1 0,1 0 0,0 0 0,0 1 0,0-1 0,0 0 0,0 0 0,0 1 0,0-1 0,0 0 0,0 0 0,0 1 0,0-1 0,0 0 0,0 0 0,0 1 0,0-1 0,1 0 0,-1 0 0,0 1 0,0-1 0,0 0 0,0 0 0,0 0 0,1 1 0,-1-1 0,0 0 0,0 0 0,0 0 0,0 0 0,1 1 0,-1-1 0,0 0 0,0 0 0,1 0 0,-1 0 0,0 0 0,0 0 0,1 1 0,16 1 0,-3-3 0,-1 0 0,0-1 0,0 0 0,0-1 0,0-1 0,21-9 0,77-42 0,-62 30 0,27-12-112,1 3 0,1 4-1,2 3 1,0 4-1,119-19 1,137 13-56,-254 28 179,0 4 0,94 15 0,-169-17-11,32 7 0,-37-7 0,0 0 0,1-1 0,-1 1 0,0 0 0,0 0 0,0 0 0,0 0 0,-1 1 0,1-1 0,0 0 0,0 1 0,2 3 0,-3-4 0,-1-1 0,0 1 0,1 0 0,-1 0 0,0 0 0,0-1 0,0 1 0,1 0 0,-1 0 0,0 0 0,0-1 0,0 1 0,0 0 0,0 0 0,-1 0 0,1 0 0,0-1 0,0 1 0,-1 0 0,1 0 0,0 0 0,-1-1 0,1 1 0,0 0 0,-1 0 0,1-1 0,-1 1 0,1-1 0,-1 1 0,0 0 0,-22 18 0,21-18 0,-20 13 127,0-2 0,-2 0-1,1-2 1,-2-1 0,-26 7-1,20-6-77,-142 43-49,-103 37 0,109-17 0,145-63 0,21-10 0,0 1 0,0 0 0,-1-1 0,1 1 0,0-1 0,0 0 0,0 1 0,-1-1 0,1 0 0,0 0 0,-1 1 0,-1-1 0,3-1 0,0 1 0,-1 0 0,1 0 0,0 0 0,0-1 0,0 1 0,0 0 0,0 0 0,0-1 0,-1 1 0,1 0 0,0 0 0,0-1 0,0 1 0,0 0 0,0 0 0,0-1 0,0 1 0,0 0 0,0 0 0,0-1 0,0 1 0,0 0 0,0 0 0,1-1 0,-1 1 0,0 0 0,0 0 0,0-1 0,0 1 0,0 0 0,0 0 0,0 0 0,1-1 0,-1 1 0,0 0 0,4-5 0,-1 0 0,1 1 0,0-1 0,6-5 0,32-22 0,0 1 0,65-34 0,-52 33 0,334-170 0,-199 109 0,-176 85 0,-4 4 0,0-1 0,0-1 0,-1 0 0,10-7 0,-19 10 0,-8 2 0,-12 5 0,-437 146 0,335-111 0,-155 43 0,195-61 0,-117 14 0,140-32 0,119-8 0,96 4 0,-73 2 0,-17-2 0,102-15 0,-132 10 0,1-3 0,-1 0 0,0-2 0,40-19 0,-61 23 0,1 0 0,-2-1 0,1-1 0,20-16 0,-35 25 0,1 0 0,0 0 0,-1-1 0,1 1 0,-1 0 0,1-1 0,-1 1 0,1-1 0,-1 1 0,1-1 0,-1 1 0,0-1 0,1 1 0,-1-1 0,0 1 0,1-1 0,-1 1 0,0-1 0,0 1 0,1-1 0,-1 0 0,0 1 0,0-1 0,0 0 0,0 1 0,0-1 0,0 0 0,0 1 0,0-1 0,0 1 0,0-1 0,0 0 0,0 1 0,0-1 0,-1 0 0,1 1 0,0-1 0,-1 1 0,1-2 0,-2 1 0,0 0 0,0 0 0,-1 0 0,1 0 0,0 0 0,0 0 0,0 1 0,-1-1 0,1 1 0,-5-1 0,-18 0 0,0 1 0,0 1 0,-47 8 0,48-5 0,-115 16 0,1 7 0,-249 83 0,353-98 0,2 2 0,-56 31 0,82-41 0,1-1 0,1 1 0,-1 0 0,0 0 0,-5 7 0,10-10 0,-1-1 0,1 1 0,-1-1 0,1 1 0,-1-1 0,1 1 0,0 0 0,-1-1 0,1 1 0,0-1 0,-1 1 0,1 0 0,0-1 0,0 1 0,0 0 0,0-1 0,-1 1 0,1 0 0,0-1 0,0 1 0,1 0 0,-1 0 0,0-1 0,0 1 0,0 0 0,0-1 0,0 1 0,1-1 0,-1 1 0,0 0 0,1-1 0,-1 1 0,0-1 0,1 1 0,-1 0 0,1-1 0,-1 1 0,1-1 0,-1 0 0,1 1 0,-1-1 0,1 1 0,-1-1 0,1 0 0,0 1 0,-1-1 0,1 0 0,-1 0 0,1 1 0,0-1 0,-1 0 0,1 0 0,0 0 0,0 0 0,0 0 0,5 1 0,0 0 0,0 0 0,-1-1 0,1 0 0,0 0 0,0 0 0,0-1 0,7-1 0,48-16 0,-36 10 0,321-134 0,-193 73 0,287-99 0,-350 137 0,-90 31 0,0 0 0,0 0 0,0 0 0,0 0 0,0 0 0,0 0 0,0 1 0,0-1 0,0 0 0,0 0 0,0 0 0,0 0 0,0 0 0,0 0 0,0 0 0,0 1 0,0-1 0,0 0 0,0 0 0,0 0 0,0 0 0,0 0 0,0 0 0,0 0 0,0 0 0,0 1 0,0-1 0,0 0 0,0 0 0,0 0 0,1 0 0,-1 0 0,0 0 0,0 0 0,0 0 0,0 0 0,0 0 0,0 1 0,0-1 0,0 0 0,0 0 0,1 0 0,-1 0 0,0 0 0,0 0 0,0 0 0,0 0 0,0 0 0,0 0 0,0 0 0,1 0 0,-7 5 0,1 0 0,-1 0 0,0-1 0,0 0 0,0 0 0,-13 6 0,-49 17 0,31-12 0,-56 22 0,-61 26 0,121-47 0,0 2 0,-44 31 0,75-48 0,-30 25 0,30-24 0,0 0 0,0 0 0,0 0 0,1 0 0,-1 0 0,1 1 0,-1-1 0,1 0 0,0 1 0,0-1 0,0 1 0,-1 3 0,2-5 0,0 0 0,0 0 0,0-1 0,0 1 0,0 0 0,1 0 0,-1-1 0,0 1 0,0 0 0,0 0 0,1-1 0,-1 1 0,0 0 0,1 0 0,-1-1 0,1 1 0,-1-1 0,1 1 0,-1 0 0,1-1 0,-1 1 0,1-1 0,-1 1 0,1-1 0,0 1 0,-1-1 0,1 0 0,0 1 0,0-1 0,-1 0 0,1 1 0,1-1 0,27 5 0,-27-5 0,16 1 0,1-1 0,0 0 0,0-2 0,-1 0 0,0-2 0,1 0 0,19-7 0,120-54 0,-48 12 0,103-68 0,-205 116 0,-3 3 0,-1-1 0,1 1 0,-1-1 0,1-1 0,-1 1 0,0 0 0,0-1 0,-1 0 0,1 0 0,-1 0 0,4-6 0,-7 10 0,0 0 0,0-1 0,0 1 0,0-1 0,0 1 0,0 0 0,0-1 0,0 1 0,0-1 0,0 1 0,-1-1 0,1 1 0,0 0 0,0-1 0,0 1 0,0-1 0,-1 1 0,1 0 0,0-1 0,0 1 0,-1 0 0,1-1 0,0 1 0,-1 0 0,1 0 0,0-1 0,-1 1 0,1 0 0,0 0 0,-1-1 0,1 1 0,0 0 0,-1 0 0,1 0 0,-1 0 0,1 0 0,0 0 0,-1-1 0,1 1 0,-1 0 0,1 0 0,-1 0 0,1 1 0,0-1 0,-1 0 0,0 0 0,-24 2 0,-15 8 0,0 2 0,-62 28 0,44-16 0,-640 194 0,665-209 0,11-4 0,0 0 0,1 2 0,-1 1 0,2 0 0,-27 16 0,45-23 0,1-1 0,-1 1 0,1 0 0,-1 0 0,1 0 0,0 0 0,-1 1 0,1-1 0,0 0 0,0 0 0,0 1 0,0-1 0,0 1 0,0-1 0,0 1 0,1-1 0,-1 1 0,0 2 0,1-3 0,0 0 0,0 0 0,0 0 0,1 0 0,-1 0 0,0 0 0,0 0 0,1 0 0,-1 0 0,1 0 0,-1 0 0,1 0 0,0 0 0,-1 0 0,1 0 0,0 0 0,-1-1 0,1 1 0,0 0 0,0-1 0,1 2 0,4 2 0,1-1 0,-1 0 0,1 0 0,-1 0 0,1-1 0,0 0 0,9 2 0,3-1 0,1-1 0,0 0 0,0-2 0,0 0 0,0-1 0,37-7 0,-28 1 0,1-1 0,-2-1 0,54-26 0,-14-2 0,0-4 0,96-78 0,-125 90 0,-19 16 0,-1-2 0,23-23 0,-41 38 0,-1 0 0,0 0 0,1-1 0,-1 1 0,0 0 0,1 0 0,-1-1 0,0 1 0,1 0 0,-1-1 0,0 1 0,0 0 0,1-1 0,-1 1 0,0 0 0,0-1 0,0 1 0,1-1 0,-1 1 0,0 0 0,0-1 0,0 1 0,0-1 0,0 1 0,0 0 0,0-1 0,0 1 0,0-1 0,0 1 0,0-1 0,0 1 0,0 0 0,-1-1 0,-14-1 0,-35 9 0,-53 15 0,52-10 0,-720 199 0,770-210 0,-9 1 0,1 1 0,1 0 0,-1 1 0,0 0 0,1 1 0,-9 5 0,16-10 0,1 0 0,0 1 0,-1-1 0,1 0 0,0 0 0,-1 1 0,1-1 0,0 0 0,-1 1 0,1-1 0,0 0 0,0 1 0,-1-1 0,1 0 0,0 1 0,0-1 0,0 0 0,0 1 0,-1-1 0,1 1 0,0-1 0,0 1 0,0-1 0,0 0 0,0 1 0,0-1 0,0 1 0,0-1 0,0 0 0,0 1 0,0-1 0,1 1 0,-1-1 0,0 1 0,0-1 0,0 0 0,0 1 0,1 0 0,0 0 0,1 0 0,-1 0 0,1 1 0,-1-1 0,1 0 0,0-1 0,-1 1 0,1 0 0,3 1 0,45 10 0,-47-12 0,21 4 0,1-1 0,1-1 0,-1-2 0,0 0 0,0-2 0,0 0 0,0-2 0,-1-1 0,1-1 0,-1-1 0,0-1 0,-1-1 0,31-16 0,40-24 0,-2-4 0,119-89 0,-206 137 0,4-1 0,0-1 0,0 0 0,-1 0 0,-1-1 0,1 0 0,12-17 0,-20 25 0,0-1 0,1 1 0,-1 0 0,0-1 0,0 1 0,1-1 0,-1 1 0,0-1 0,0 1 0,0-1 0,0 1 0,0 0 0,1-1 0,-1 1 0,0-1 0,0 1 0,0-1 0,0 1 0,0-1 0,0 1 0,-1-1 0,1 1 0,0-1 0,0 1 0,0-1 0,0 1 0,-1-1 0,1 1 0,0-1 0,0 1 0,-1 0 0,1-1 0,0 1 0,-1-1 0,1 1 0,0 0 0,-1-1 0,1 1 0,0 0 0,-1 0 0,1-1 0,-1 1 0,1 0 0,-1 0 0,0-1 0,-2 1 0,1-1 0,-1 1 0,0 0 0,0 0 0,0 0 0,0 0 0,-4 1 0,-33 7 0,0 2 0,-73 29 0,64-21 0,-442 188 0,482-202 0,4-2 0,0 0 0,0 0 0,1 1 0,-1 0 0,0 0 0,1 0 0,0 0 0,0 1 0,0-1 0,0 1 0,1 0 0,-4 5 0,6-8 0,1-1 0,0 1 0,0 0 0,0 0 0,0 0 0,0 0 0,-1-1 0,1 1 0,1 0 0,-1 0 0,0 0 0,0 0 0,0 0 0,0-1 0,1 1 0,-1 0 0,0 0 0,1 0 0,-1-1 0,0 1 0,1 0 0,-1-1 0,1 1 0,0 0 0,-1-1 0,1 1 0,-1 0 0,1-1 0,0 1 0,-1-1 0,1 1 0,0-1 0,0 0 0,-1 1 0,1-1 0,0 0 0,0 1 0,0-1 0,0 0 0,1 0 0,37 8 0,-37-7 0,17 0 0,1 0 0,-1-2 0,0 0 0,0 0 0,1-2 0,-1-1 0,0 0 0,-1-1 0,26-11 0,12-10 0,85-51 0,-87 46 0,-52 30 0,6-4 0,-1 1 0,1 0 0,0 0 0,12-3 0,-20 7 0,0 0 0,0 0 0,0 0 0,0 0 0,0 0 0,0 0 0,0 0 0,0 0 0,0 1 0,0-1 0,0 0 0,-1 0 0,1 0 0,0 0 0,0 0 0,0 0 0,0 0 0,0 0 0,0 0 0,0 1 0,0-1 0,0 0 0,0 0 0,0 0 0,0 0 0,0 0 0,0 0 0,0 0 0,0 0 0,0 1 0,0-1 0,0 0 0,0 0 0,0 0 0,1 0 0,-1 0 0,0 0 0,0 0 0,0 0 0,0 0 0,0 1 0,0-1 0,0 0 0,0 0 0,0 0 0,0 0 0,0 0 0,0 0 0,1 0 0,-1 0 0,0 0 0,0 0 0,0 0 0,0 0 0,-10 9 0,-74 45 0,40-26 0,-71 57 0,113-84 0,1 0 0,0 0 0,0 0 0,0 1 0,0-1 0,0 0 0,0 0 0,0 1 0,1-1 0,-1 0 0,0 2 0,1-2 0,0-1 0,0 0 0,-1 1 0,1-1 0,0 1 0,0-1 0,0 0 0,0 1 0,1-1 0,-1 1 0,0-1 0,0 0 0,0 1 0,0-1 0,0 1 0,0-1 0,1 0 0,-1 1 0,0-1 0,0 0 0,1 1 0,-1-1 0,0 0 0,0 1 0,1-1 0,-1 0 0,1 1 0,1-1 0,0 1 0,0 0 0,0 0 0,0-1 0,1 1 0,-1-1 0,0 1 0,0-1 0,1 0 0,-1 0 0,0 0 0,1 0 0,2-1 0,26-6 0,-1 0 0,-1-2 0,1-2 0,-2 0 0,1-2 0,-2-1 0,0-1 0,40-30 0,-52 34 0,0-1 0,22-22 0,-28 17 0,-9 17 0,1 0 0,-1-1 0,0 1 0,-1 0 0,1 0 0,0-1 0,0 1 0,0 0 0,0-1 0,0 1 0,0 0 0,0-1 0,0 1 0,-1 0 0,1 0 0,0-1 0,0 1 0,0 0 0,-1 0 0,1-1 0,0 1 0,0 0 0,0 0 0,-1-1 0,1 1 0,0 0 0,-1 0 0,1 0 0,0 0 0,-1-1 0,-2 1 0,0-1 0,0 1 0,0 0 0,0 0 0,0 0 0,0 0 0,1 0 0,-1 1 0,-4 0 0,-19 8 0,0 0 0,1 1 0,0 2 0,1 0 0,-38 26 0,-33 17 0,43-32 0,31-14 0,-28 15 0,106-36 0,21-14 0,-1-3 0,-1-3 0,99-59 0,-124 65 0,11-7 0,-57 28 0,-7 2 0,-12 3 0,-5 3 0,0 2 0,1 0 0,0 0 0,-23 11 0,11-4 0,-16 6 0,1 1 0,1 3 0,-51 33 0,86-49 0,0 1 0,-15 14 0,22-19 0,0 0 0,0 0 0,0 1 0,0-1 0,0 1 0,1-1 0,-1 1 0,1 0 0,0 0 0,-1 0 0,1-1 0,1 1 0,-1 0 0,0 5 0,1-7 0,0 1 0,0-1 0,0 0 0,1 0 0,-1 1 0,1-1 0,-1 0 0,1 0 0,-1 0 0,1 0 0,0 0 0,-1 1 0,1-1 0,0-1 0,0 1 0,0 0 0,0 0 0,0 0 0,0 0 0,0-1 0,0 1 0,0 0 0,0-1 0,0 1 0,0-1 0,1 1 0,-1-1 0,0 0 0,0 1 0,1-1 0,-1 0 0,0 0 0,0 0 0,3 0 0,4 1 0,1-1 0,0 0 0,14-3 0,10-3 0,0-1 0,0-2 0,-1-1 0,42-20 0,117-69 0,-6 2 0,-154 84 0,0 2 0,1 1 0,0 2 0,0 0 0,40-2 0,5 4 0,88 4 0,350 52-911,-6 47-1,-451-84 912,314 79 0,-367-90-6,-1-1 1,1 1-1,0 0 0,-1 0 0,0 1 0,1-1 1,-1 1-1,6 5 0,-10-7 19,1-1 1,-1 1-1,1-1 0,-1 1 0,1 0 1,-1-1-1,0 1 0,1 0 0,-1-1 1,0 1-1,0 0 0,1-1 0,-1 1 1,0 0-1,0-1 0,0 1 0,0 0 1,0 0-1,0-1 0,0 1 1,0 0-1,0-1 0,0 2 0,-1-1 66,0 1-1,0-1 0,0 0 1,0 1-1,0-1 0,0 0 1,0 0-1,0 0 0,0 0 1,-1 0-1,1 0 0,0 0 0,-1-1 1,1 1-1,-2 1 0,-10 3-15,0 0 0,-1 0 0,1-2 0,-1 1-1,-14 0 1,-75 5-126,78-7 53,-344 8 33,58-4-137,-58 20-372,-224 5 516,589-31-30,-9 1 0,0-1 0,0-1 0,0 0 0,0-1 0,-25-6 0,36 7 0,1 1 0,-1 0 0,1-1 0,-1 1 0,1-1 0,0 0-1,-1 1 1,1-1 0,0 0 0,-1 0 0,1 0 0,0 0-1,0 0 1,0 0 0,0-1 0,0 1 0,0 0 0,0 0-1,0-1 1,0 1 0,1 0 0,-1-1 0,1 1 0,-1-1 0,1 1-1,-1-1 1,1 1 0,0-1 0,0 1 0,0-1 0,0 1-1,0-1 1,0 0 0,0 1 0,0-1 0,0 1 0,1-1-1,-1 1 1,1-1 0,-1 1 0,1-1 0,1-1 0,0-2 42,1 0 0,1 1 0,-1-1 0,1 0 0,-1 1 0,1 0 0,0 0 0,1 0 0,-1 1 0,7-5 0,9-2-23,0 0 0,0 2 0,1 0 0,0 1 0,42-7 0,111-7-42,201 5 23,-102 6 0,520-50 0,-762 57 0,-28 2 0,-8 2 0,-49 6 0,-323 25 0,-5-29 0,285-3 0,31 0 0,-96-2 0,156 2 0,2 0 0,1 0 0,0 0 0,0 0 0,0 0 0,-1-1 0,1 1 0,0-1 0,0 0 0,0 0 0,0 0 0,0 0 0,0 0 0,0-1 0,-4-2 0,6 3 0,1 1 0,0-1 0,0 1 0,-1 0 0,1-1 0,0 1 0,0-1 0,0 1 0,0-1 0,0 1 0,0-1 0,0 1 0,0-1 0,0 1 0,0-1 0,0 1 0,0 0 0,0-1 0,0 1 0,0-1 0,0 1 0,1-1 0,-1 1 0,0-1 0,0 1 0,1 0 0,-1-1 0,0 1 0,0 0 0,1-1 0,-1 1 0,0 0 0,1-1 0,-1 1 0,0 0 0,1-1 0,-1 1 0,1 0 0,19-11 0,-3 6 0,0 0 0,1 0 0,0 2 0,27-2 0,79 1 0,-73 3 0,558 1 0,-276 2 0,-401 10 0,-818 62-684,264-31 287,592-39 397,30-4 0,0-1 0,-1 1 0,1 0 0,0 0 0,0 0 0,0 0 0,-1 0 0,1 0 0,0 0 0,0 1 0,-1-1 0,1 0 0,0 0 0,0 0 0,-1 0 0,1 0 0,0 0 0,0 0 0,0 0 0,-1 1 0,1-1 0,0 0 0,0 0 0,0 0 0,0 0 0,-1 1 0,1-1 0,0 0 0,0 0 0,0 0 0,0 1 0,0-1 0,0 0 0,0 0 0,-1 1 0,1-1 0,0 0 0,0 0 0,0 1 0,0-1 0,9 7 230,19 4 441,37 9-653,2-3 0,0-3 0,1-3 0,0-3 0,0-2 0,1-4 0,-1-3 0,1-3 0,85-16 0,256-83-18,-397 99 0,3-1 0,0 0 0,25-13 0,-33 13 0,-10 1 0,-15 2 0,-140 11 0,62-1 0,-241-1 0,-157 13 0,588-16 0,-82-4 0,576-19 0,-304-16 0,15 0 0,-277 34 0,-23 1 0,0 0 0,-1 0 0,1 0 0,0 0 0,0 0 0,0 0 0,0 1 0,0-1 0,0 0 0,0 0 0,0 0 0,0 0 0,0 0 0,0 0 0,0 0 0,0 0 0,0 0 0,0 0 0,0 0 0,0 0 0,0 1 0,0-1 0,0 0 0,0 0 0,-1 0 0,1 0 0,0 0 0,0 0 0,0 0 0,1 0 0,-1 0 0,0 0 0,0 0 0,0 1 0,0-1 0,0 0 0,0 0 0,0 0 0,0 0 0,0 0 0,0 0 0,0 0 0,0 0 0,0 0 0,0 0 0,0 0 0,0 0 0,0 0 0,0 1 0,0-1 0,0 0 0,1 0 0,-1 0 0,0 0 0,0 0 0,0 0 0,0 0 0,0 0 0,0 0 0,0 0 0,-35 13 0,-64 17 0,-1-5 0,-165 21 0,-282 38 0,537-82 0,3-1 0,-1 1 0,1 0 0,0 0 0,-1 1 0,1 0 0,0 0 0,-7 5 0,14-8 0,0 0 0,-1 0 0,1 0 0,0 0 0,-1 1 0,1-1 0,0 0 0,-1 0 0,1 1 0,0-1 0,0 0 0,0 0 0,-1 1 0,1-1 0,0 0 0,0 0 0,0 1 0,-1-1 0,1 0 0,0 1 0,0-1 0,0 0 0,0 1 0,0-1 0,0 0 0,0 1 0,0-1 0,0 1 0,0-1 0,0 0 0,0 1 0,0-1 0,0 0 0,0 1 0,0-1 0,0 0 0,1 1 0,-1-1 0,0 0 0,0 1 0,0-1 0,1 0 0,-1 0 0,0 1 0,0-1 0,0 0 0,1 1 0,17 8 0,10-1 0,0-1 0,0-1 0,1-2 0,43 3 0,-20-6 0,86-10 0,-74 0 0,0-4 0,-1-2 0,85-32 0,171-98 0,-302 137 0,-11 5 0,0 1 0,-1-1 0,1 0 0,-1-1 0,0 1 0,9-9 0,-14 12 0,0 0 0,-1 0 0,1 0 0,0 1 0,0-1 0,0 0 0,0 0 0,-1 0 0,1 0 0,0 0 0,0 0 0,0 0 0,-1 0 0,1 0 0,0 0 0,0 0 0,0 0 0,-1 0 0,1 0 0,0 0 0,0-1 0,0 1 0,0 0 0,-1 0 0,1 0 0,0 0 0,0 0 0,0 0 0,0 0 0,-1 0 0,1-1 0,0 1 0,0 0 0,0 0 0,0 0 0,0 0 0,0-1 0,0 1 0,-1 0 0,1 0 0,0 0 0,0 0 0,0-1 0,0 1 0,0 0 0,0 0 0,0 0 0,0-1 0,0 1 0,0 0 0,0 0 0,0 0 0,0-1 0,0 1 0,0 0 0,0 0 0,0 0 0,1-1 0,-1 1 0,0 0 0,0 0 0,0 0 0,0 0 0,0 0 0,0-1 0,0 1 0,1 0 0,-22 4 0,-177 74 0,79-41 0,-2-6 0,0-5 0,-2-5 0,0-6 0,-226-1 0,313-15 0,29 0 0,10 0 0,20-1 0,-6 1 0,108-16 0,-2-5 0,123-38 0,142-62 0,-32 9 0,-311 98 0,-35 10 0,-13 3 0,-19 4 0,-267 61 42,74-14-265,-575 96-644,639-120 827,124-20 40,-18 2 0,-54 4 0,97-11-1,0 0 0,1 1 0,-1-1 0,1 0 0,-1 0 0,0 0-1,1 0 1,-1-1 0,0 1 0,1 0 0,-1-1 0,1 1 0,-1-1-1,1 1 1,-1-1 0,1 0 0,-1 0 0,1 1 0,-2-3 0,2 2 0,1 0 0,0 0 0,0 0 0,0 1 0,0-1 0,0 0 0,0 0 0,1 0 1,-1 0-1,0 0 0,0 0 0,0 1 0,1-1 0,-1 0 0,1 0 0,-1 0 0,0 1 0,1-1 0,0 0 1,-1 1-1,1-1 0,-1 0 0,1 1 0,1-2 0,8-7 58,0 0-1,0 1 1,15-9 0,263-170 532,-15-18-272,-194 133-317,-71 63 0,0 0 0,0 0 0,-1-1 0,-1 0 0,1 0 0,6-18 0,-11 26 0,-1 1 0,-1-1 0,1 0 0,0 0 0,0 0 0,-1 0 0,1 0 0,-1 0 0,0 0 0,0-1 0,1 1 0,-1 0 0,0 0 0,-1 0 0,1 0 0,0 0 0,-1 0 0,1 0 0,-1 0 0,0 0 0,1 0 0,-1 0 0,0 0 0,0 0 0,0 1 0,-1-1 0,1 0 0,0 1 0,-1-1 0,1 0 0,-1 1 0,1 0 0,-1-1 0,1 1 0,-1 0 0,0 0 0,-3-1 0,-2-1 0,-1 0 0,0 1 0,0 0 0,1 1 0,-1 0 0,0 0 0,-1 1 0,1 0 0,-8 1 0,-11 2 0,0 1 0,0 1 0,0 2 0,0 1 0,1 1 0,-44 22 0,18-4 0,0 3 0,-53 41 0,43-22 0,1 1 0,3 4 0,3 1 0,1 4 0,-81 116 0,129-165 0,-20 31 0,25-39 0,0 0 0,0 1 0,0-1 0,0 1 0,0-1 0,0 1 0,1-1 0,-1 1 0,1-1 0,0 1 0,0-1 0,0 1 0,0 3 0,0-5 0,1 0 0,-1-1 0,1 1 0,-1 0 0,1-1 0,-1 1 0,1 0 0,-1-1 0,1 1 0,0-1 0,-1 1 0,1-1 0,0 1 0,-1-1 0,1 1 0,0-1 0,0 0 0,-1 0 0,1 1 0,0-1 0,0 0 0,-1 0 0,1 0 0,0 0 0,0 1 0,0-1 0,0-1 0,-1 1 0,1 0 0,0 0 0,0 0 0,0 0 0,0 0 0,1-1 0,31-11 0,4-6 0,0-2 0,-2-2 0,53-41 0,-34 18 0,63-68 0,-113 109 0,20-23 0,-23 26 0,0 0 0,0 0 0,-1 0 0,1 0 0,0 0 0,-1 0 0,1 0 0,-1 0 0,1 0 0,-1 0 0,1 0 0,-1 0 0,0 0 0,1 0 0,-1 0 0,0 0 0,0 0 0,0-1 0,0 1 0,0 0 0,0-1 0,-1 1 0,0 1 0,1 0 0,-1-1 0,0 1 0,0 0 0,0 0 0,0 0 0,1 0 0,-1 0 0,0 0 0,0 0 0,0 0 0,0 0 0,1 0 0,-1 0 0,0 0 0,0 1 0,0-1 0,1 0 0,-1 0 0,0 1 0,0-1 0,0 1 0,-23 11 0,0 1 0,1 1 0,0 1 0,1 1 0,-32 31 0,48-42 0,-28 26 0,0 1 0,2 1 0,1 2 0,2 1 0,2 2 0,1 0 0,2 2 0,-27 60 0,48-91 0,-1-1 0,2 1 0,-1-1 0,1 1 0,1 0 0,0 0 0,-1 14 0,2-21 0,0 1 0,0-1 0,1 1 0,-1-1 0,1 0 0,-1 1 0,1-1 0,0 0 0,-1 1 0,1-1 0,1 0 0,-1 0 0,0 0 0,0 0 0,1 0 0,-1 0 0,1 0 0,0 0 0,-1-1 0,1 1 0,0-1 0,0 1 0,0-1 0,0 0 0,0 1 0,1-1 0,-1 0 0,0 0 0,0-1 0,1 1 0,4 0 0,0 0 0,0 0 0,0-1 0,0 0 0,1-1 0,-1 1 0,0-1 0,0-1 0,0 1 0,13-6 0,1-1 0,-2-1 0,22-13 0,-4-1 0,0-2 0,-2-1 0,0-2 0,-2-2 0,-1 0 0,-2-3 0,41-55 0,-66 82 0,5-9 0,14-27 0,-22 38 0,0 1 0,-1-1 0,1 1 0,-1-1 0,0 0 0,0 1 0,-1-1 0,1 0 0,-1 0 0,1 0 0,-1 0 0,-1 1 0,1-1 0,-1-4 0,0 6 0,1 0 0,-1 1 0,0-1 0,0 1 0,0-1 0,0 1 0,0 0 0,0-1 0,0 1 0,0 0 0,0 0 0,-1 0 0,1 0 0,0 0 0,-1 0 0,1 0 0,-1 0 0,1 0 0,-1 1 0,0-1 0,1 0 0,-1 1 0,1 0 0,-1-1 0,0 1 0,0 0 0,1 0 0,-1 0 0,-1 0 0,-6 0 0,1 1 0,0 0 0,-1 0 0,-12 4 0,3 1 0,-1 1 0,1 1 0,0 0 0,1 1 0,-1 1 0,2 1 0,-24 19 0,30-22 0,0 1 0,0 1 0,1-1 0,0 1 0,1 1 0,0 0 0,1 0 0,0 0 0,1 1 0,0 0 0,1 0 0,-4 13 0,8-21 0,0-1 0,0 1 0,1-1 0,-1 1 0,1 0 0,0-1 0,0 1 0,0-1 0,1 1 0,0 0 0,-1-1 0,1 1 0,0-1 0,2 4 0,-2-5 0,0 0 0,1 0 0,-1 0 0,1 0 0,-1 0 0,1 0 0,0-1 0,0 1 0,0 0 0,0-1 0,0 0 0,0 1 0,0-1 0,0 0 0,0 0 0,1 0 0,-1 0 0,0-1 0,1 1 0,-1-1 0,4 1 0,7-1 0,-1 0 0,1 0 0,-1-1 0,1-1 0,-1 0 0,0-1 0,0 0 0,0-1 0,0-1 0,0 1 0,-1-2 0,17-10 0,6-5 0,-1-1 0,48-45 0,35-46 0,-102 98 0,-1-2 0,0 1 0,-1-2 0,-1 1 0,14-32 0,-24 47 0,0 0 0,0 0 0,-1 0 0,1 0 0,0 0 0,-1 0 0,0 0 0,1 0 0,-1 0 0,0 0 0,0 0 0,0 0 0,0 0 0,0 0 0,-1 0 0,1 0 0,-1 0 0,1 0 0,-1 0 0,0 0 0,-1-2 0,1 2 0,-1 0 0,0 0 0,0 1 0,1-1 0,-1 1 0,0-1 0,0 1 0,-1 0 0,1 0 0,0 0 0,0 0 0,0 0 0,-1 1 0,1-1 0,-4 0 0,-8 0 0,-1 0 0,1 1 0,0 0 0,-1 1 0,-15 3 0,-23 6 0,1 3 0,-1 1 0,2 3 0,1 2 0,0 3 0,1 1 0,1 3 0,-49 35 0,88-56 0,0 2 0,0-1 0,1 1 0,0 0 0,0 1 0,0 0 0,1 0 0,-10 17 0,16-24 0,1-1 0,-1 1 0,1 0 0,-1 0 0,1-1 0,0 1 0,-1 0 0,1 0 0,0 0 0,0 0 0,0 0 0,0 0 0,0-1 0,0 1 0,0 0 0,0 0 0,0 0 0,0 0 0,0 0 0,0 0 0,1 0 0,-1-1 0,0 1 0,1 0 0,-1 0 0,0 0 0,2 0 0,-1 0 0,0 0 0,1 0 0,-1 0 0,1-1 0,-1 1 0,1 0 0,-1-1 0,1 1 0,-1-1 0,1 0 0,0 0 0,-1 1 0,1-1 0,3 0 0,15-1 0,1-1 0,-1 0 0,0-2 0,1 0 0,20-8 0,6-4 0,46-24 0,-34 11 0,102-67 0,-155 91 0,24-18 0,-29 23 0,0-1 0,0 0 0,0-1 0,0 1 0,0 0 0,0 0 0,0 0 0,0-1 0,0 1 0,-1 0 0,1-1 0,-1 1 0,1 0 0,-1-1 0,1 1 0,-1-1 0,0 1 0,0-1 0,0-1 0,0 2 0,0 0 0,0 1 0,-1-1 0,1 0 0,0 0 0,-1 1 0,1-1 0,-1 0 0,1 0 0,-1 1 0,1-1 0,-1 1 0,0-1 0,1 0 0,-1 1 0,0-1 0,1 1 0,-1-1 0,0 1 0,0 0 0,1-1 0,-1 1 0,0 0 0,0-1 0,0 1 0,-1 0 0,-26-3 0,4 4 0,1 2 0,-1 0 0,1 1 0,-1 2 0,2 0 0,-1 1 0,1 2 0,0 0 0,-24 14 0,43-21 0,0-1 0,0 1 0,1 0 0,-1 0 0,0 0 0,1 0 0,-1 0 0,1 1 0,-4 4 0,6-7 0,-1 1 0,1-1 0,0 0 0,0 1 0,0-1 0,0 0 0,0 1 0,0-1 0,0 0 0,0 1 0,0-1 0,0 0 0,0 1 0,0-1 0,0 0 0,0 1 0,0-1 0,0 0 0,0 1 0,0-1 0,0 0 0,1 1 0,-1-1 0,0 0 0,0 1 0,0-1 0,1 0 0,-1 0 0,0 1 0,0-1 0,1 0 0,-1 1 0,2 0 0,0-1 0,0 1 0,0 0 0,0 0 0,0-1 0,0 1 0,0-1 0,0 0 0,3 1 0,13 0 0,0-1 0,0-1 0,0-1 0,0 0 0,0-2 0,-1 1 0,1-2 0,-1-1 0,23-10 0,12-8 0,78-50 0,-124 70 0,2 0 0,-1-1 0,0 1 0,0-1 0,0-1 0,0 1 0,-1-1 0,11-13 0,-17 18 0,1 1 0,-1-1 0,1 1 0,-1-1 0,0 1 0,0-1 0,1 1 0,-1-1 0,0 1 0,0-1 0,0 0 0,1 1 0,-1-1 0,0 1 0,0-1 0,0 1 0,0-1 0,0 0 0,0 1 0,0-1 0,0 1 0,-1-1 0,1 1 0,0-1 0,0 1 0,0-1 0,-1 0 0,1 1 0,0-1 0,0 1 0,-1-1 0,1 1 0,0 0 0,-1-1 0,1 1 0,-2-1 0,1 0 0,-1 0 0,0 0 0,0 0 0,0 1 0,0-1 0,0 1 0,0-1 0,0 1 0,0 0 0,0 0 0,-2 0 0,-20 2 0,0 2 0,0 0 0,0 1 0,-29 12 0,-37 15 0,3 4 0,0 4 0,3 4 0,-102 69 0,159-96 0,1 2 0,-36 33 0,60-51 0,0 2 0,0-1 0,0 0 0,0 0 0,1 1 0,-1-1 0,1 1 0,-1-1 0,1 1 0,0 0 0,0-1 0,-1 4 0,2-5 0,0 0 0,0 0 0,0 0 0,1 0 0,-1 0 0,0 0 0,0 0 0,1 0 0,-1 0 0,1 0 0,-1 0 0,1 0 0,-1 0 0,1 0 0,0 0 0,-1-1 0,1 1 0,0 0 0,0-1 0,-1 1 0,1 0 0,0-1 0,0 1 0,0-1 0,0 1 0,0-1 0,0 1 0,0-1 0,0 0 0,0 0 0,0 1 0,0-1 0,0 0 0,2 0 0,13 3 0,0-1 0,1-1 0,0 0 0,-1-1 0,1-1 0,32-5 0,-12-2 0,0-1 0,36-15 0,-30 6 0,0-3 0,-1-1 0,-2-2 0,0-2 0,52-45 0,-89 68 0,41-37 0,-40 37 0,-1 0 0,-1-1 0,1 0 0,0 1 0,-1-1 0,0 0 0,1 0 0,-2-1 0,1 1 0,1-6 0,-2 9 0,-1 0 0,0 0 0,0 0 0,0 0 0,0 0 0,0-1 0,0 1 0,0 0 0,0 0 0,-1 0 0,1 0 0,0 0 0,-1 0 0,1 0 0,-1 0 0,1 0 0,-1 0 0,1 0 0,-1 0 0,0 0 0,-1-1 0,0 0 0,0 0 0,0 1 0,0-1 0,0 1 0,-1 0 0,1 0 0,-1-1 0,1 2 0,-3-2 0,-7-1 0,1 1 0,-1 0 0,-14 0 0,22 2 0,-20-2 0,-1 2 0,0 1 0,0 1 0,0 1 0,-25 6 0,41-7 0,0 0 0,0 1 0,0 0 0,1 1 0,-1 0 0,1 0 0,0 1 0,0 0 0,0 0 0,1 1 0,0 0 0,0 0 0,0 1 0,1 0 0,0 0 0,-8 13 0,12-18 0,1 0 0,0 0 0,0 1 0,0-1 0,0 0 0,0 0 0,0 1 0,0-1 0,1 0 0,-1 1 0,1-1 0,0 0 0,0 1 0,0-1 0,0 1 0,0-1 0,0 0 0,1 1 0,-1-1 0,1 1 0,-1-1 0,1 0 0,0 0 0,0 1 0,2 1 0,-1-1 0,0-1 0,0 0 0,1 0 0,-1 0 0,1 0 0,-1-1 0,1 1 0,0-1 0,-1 1 0,1-1 0,0 0 0,0 0 0,0 0 0,0-1 0,0 1 0,0-1 0,1 0 0,-1 1 0,3-2 0,14 1 0,-1-2 0,0-1 0,0 0 0,0-1 0,-1-1 0,1-1 0,24-11 0,9-8 0,56-36 0,-94 53 0,81-53 0,-84 53 0,-1-1 0,1 0 0,-2 0 0,0 0 0,0-2 0,8-11 0,-16 20 0,0 1 0,0-1 0,0 1 0,0-1 0,0 1 0,-1-1 0,1 0 0,-1 1 0,1-1 0,-1 0 0,1 1 0,-1-1 0,0 0 0,0 0 0,0-2 0,-1 3 0,1 0 0,0 0 0,-1 0 0,1 0 0,-1 0 0,1 0 0,-1 0 0,1 0 0,-1 1 0,0-1 0,1 0 0,-1 0 0,0 0 0,0 1 0,0-1 0,0 0 0,1 1 0,-3-2 0,-2 0 0,0 1 0,0-1 0,0 1 0,0 0 0,0 0 0,0 0 0,0 1 0,0 0 0,-8 0 0,-15 3 0,1 1 0,-1 1 0,1 1 0,-39 15 0,-103 49 0,104-41 0,2 3 0,2 2 0,1 4 0,-99 80 0,153-113 0,2-2 0,1 0 0,-1 0 0,1 0 0,-1 1 0,1 0 0,0-1 0,0 1 0,0 0 0,1 0 0,-4 9 0,5-12 0,1-1 0,0 0 0,0 1 0,0-1 0,0 1 0,0-1 0,0 0 0,0 1 0,0-1 0,0 1 0,0-1 0,0 0 0,0 1 0,0-1 0,0 1 0,0-1 0,1 0 0,-1 1 0,0-1 0,0 0 0,0 1 0,1-1 0,-1 0 0,0 1 0,0-1 0,1 0 0,-1 1 0,0-1 0,0 0 0,1 0 0,-1 1 0,0-1 0,1 0 0,-1 0 0,1 0 0,-1 1 0,0-1 0,1 0 0,0 0 0,18 0 0,-2-4 0,0-1 0,0-1 0,-1 0 0,1-2 0,24-14 0,-12 6 0,399-219 0,-400 216 0,-28 19 0,0 0 0,1 0 0,-1 0 0,0 0 0,0-1 0,1 1 0,-1 0 0,0 0 0,0-1 0,1 1 0,-1 0 0,0 0 0,0-1 0,0 1 0,0 0 0,0 0 0,1-1 0,-1 1 0,0 0 0,0-1 0,0 1 0,0 0 0,0-1 0,0 1 0,0 0 0,0 0 0,0-1 0,0 1 0,0 0 0,0-1 0,0 1 0,0 0 0,0-1 0,-1 1 0,1 0 0,0 0 0,0-1 0,0 1 0,0 0 0,-1-1 0,1 1 0,0 0 0,0 0 0,0 0 0,-1-1 0,1 1 0,0 0 0,0 0 0,-1 0 0,1 0 0,0-1 0,0 1 0,-1 0 0,1 0 0,0 0 0,-1 0 0,-20-4 0,-20 4 0,1 2 0,0 2 0,-58 11 0,39 1 0,54-15 0,1 1 0,0 0 0,0 0 0,0 0 0,0 0 0,0 1 0,1-1 0,-1 1 0,1 0 0,0 0 0,-4 5 0,6-7 0,1 0 0,-1 0 0,0 0 0,1 0 0,-1 1 0,1-1 0,0 0 0,-1 0 0,1 1 0,0-1 0,0 0 0,0 1 0,0-1 0,0 0 0,0 1 0,0-1 0,0 0 0,0 1 0,1-1 0,-1 0 0,1 0 0,-1 1 0,1-1 0,-1 0 0,1 0 0,-1 0 0,1 0 0,0 0 0,0 0 0,0 0 0,0 0 0,0 0 0,1 1 0,5 4 0,-1-1 0,1 0 0,14 8 0,2-1 0,0-1 0,1-1 0,0-1 0,1-1 0,0-1 0,0-2 0,0 0 0,46 2 0,-10-7 0,-1-2 0,96-15 0,-133 13 0,32-4 0,-52 8 0,0-1 0,-1 1 0,1 0 0,0 1 0,0-1 0,0 0 0,0 1 0,0 0 0,0-1 0,0 1 0,0 0 0,-1 1 0,5 1 0,-6-2 0,-1 0 0,1-1 0,-1 1 0,1 0 0,-1-1 0,0 1 0,1 0 0,-1 0 0,0 0 0,0-1 0,1 1 0,-1 0 0,0 0 0,0 0 0,0 0 0,0-1 0,0 1 0,0 0 0,0 0 0,-1 0 0,1-1 0,0 1 0,0 0 0,-1 0 0,1 0 0,0-1 0,-1 1 0,1 0 0,-1-1 0,1 1 0,-1 0 0,1-1 0,-1 1 0,1 0 0,-2 0 0,-24 25 0,24-25 0,-14 12 0,12-11 0,0 1 0,1 0 0,-1 0 0,1 0 0,-1 0 0,1 1 0,0-1 0,-4 6 0,7-8 0,0-1 0,0 0 0,0 0 0,0 0 0,0 0 0,0 1 0,0-1 0,0 0 0,0 0 0,0 0 0,0 1 0,0-1 0,0 0 0,0 0 0,0 0 0,0 1 0,0-1 0,0 0 0,0 0 0,0 0 0,0 1 0,0-1 0,1 0 0,-1 0 0,0 0 0,0 1 0,0-1 0,0 0 0,0 0 0,0 0 0,1 0 0,-1 0 0,0 0 0,0 1 0,0-1 0,0 0 0,1 0 0,-1 0 0,0 0 0,0 0 0,0 0 0,1 0 0,-1 0 0,0 0 0,0 0 0,0 0 0,1 0 0,-1 0 0,0 0 0,0 0 0,0 0 0,1 0 0,-1 0 0,0 0 0,0 0 0,1 0 0,14-3 0,-14 3 0,16-5 0,1-1 0,-1 0 0,0-2 0,23-13 0,8-3 0,18-7 0,0 3 0,2 3 0,137-31 0,-174 54 0,-31 2 0,0 0 0,0 0 0,0 0 0,0 0 0,-1 0 0,1 0 0,0 0 0,0 0 0,0 0 0,0 0 0,-1 0 0,1 1 0,0-1 0,0 0 0,0 0 0,0 0 0,0 0 0,0 0 0,-1 0 0,1 1 0,0-1 0,0 0 0,0 0 0,0 0 0,0 0 0,0 0 0,0 1 0,0-1 0,0 0 0,0 0 0,0 0 0,0 0 0,0 1 0,0-1 0,0 0 0,0 0 0,0 0 0,0 0 0,0 1 0,0-1 0,0 0 0,0 0 0,0 0 0,0 0 0,0 1 0,0-1 0,0 0 0,0 0 0,0 0 0,1 0 0,-1 0 0,0 1 0,0-1 0,0 0 0,0 0 0,0 0 0,0 0 0,1 0 0,-1 0 0,0 0 0,0 0 0,0 0 0,0 0 0,1 1 0,-1-1 0,0 0 0,0 0 0,0 0 0,-16 10 0,0-1 0,-1-1 0,-1 0 0,1-1 0,-23 6 0,8-3 0,-15 7 0,-1-3 0,-1-2 0,0-2 0,-1-2 0,0-2 0,-77-1 0,163-17 0,-25 9 0,-5 3 0,-1-1 0,1-1 0,0 1 0,-1-1 0,0 1 0,1-2 0,-1 1 0,0-1 0,0 1 0,5-5 0,-10 7 0,1-1 0,-1 1 0,1 0 0,-1-1 0,1 1 0,-1-1 0,0 0 0,1 1 0,-1-1 0,0 1 0,1-1 0,-1 0 0,0 1 0,0-1 0,0 0 0,1 1 0,-1-1 0,0 1 0,0-1 0,0 0 0,0 0 0,0 1 0,0-1 0,0 0 0,0 1 0,-1-1 0,1 1 0,0-1 0,0 0 0,-1 1 0,1-1 0,0 0 0,0 1 0,-1-1 0,1 1 0,-1-1 0,1 1 0,-1-1 0,1 1 0,-1-1 0,1 1 0,-1-1 0,1 1 0,-1 0 0,1-1 0,-1 1 0,1 0 0,-1 0 0,0-1 0,1 1 0,-2 0 0,-5-3 0,1 0 0,-1 1 0,-12-3 0,-20-1 0,-1 1 0,0 2 0,-1 2 0,1 2 0,0 1 0,0 2 0,-48 12 0,33-3 0,0 2 0,2 3 0,-1 2 0,-76 41 0,129-60 0,-21 10 0,-35 26 0,53-34 0,-1 1 0,1-1 0,0 1 0,0 0 0,0 1 0,0-1 0,1 1 0,-1-1 0,1 1 0,0 0 0,1 0 0,-1 0 0,-1 8 0,3-11 0,1 0 0,-1 0 0,1 0 0,0 0 0,0 0 0,0 0 0,0 1 0,0-1 0,0 0 0,1 0 0,-1 0 0,1 0 0,-1 0 0,1 0 0,0 0 0,0 0 0,0 0 0,0 0 0,0 0 0,2 2 0,0-1 0,0 0 0,0 0 0,1-1 0,-1 1 0,0-1 0,1 0 0,0 0 0,-1 0 0,1 0 0,4 0 0,8 3 0,0-1 0,0-1 0,0-1 0,20 1 0,-6-3 0,0-1 0,0-2 0,0-1 0,0-1 0,-1-1 0,0-2 0,0 0 0,-1-3 0,44-21 0,13-14 0,128-93 0,-143 90 0,-26 20 0,76-56 0,-93 65 0,-2-1 0,28-30 0,-52 51 0,0-1 0,-1 0 0,1 0 0,0 1 0,-1-1 0,1 0 0,0 0 0,-1 0 0,1 0 0,-1 0 0,1 0 0,-1 0 0,0 0 0,1 0 0,-1 0 0,0 0 0,1-1 0,-2 2 0,0-1 0,1 1 0,-1 0 0,0 0 0,1 0 0,-1-1 0,1 1 0,-1 0 0,0 0 0,1 0 0,-1 0 0,0 0 0,0 0 0,1 0 0,-1 0 0,0 0 0,1 0 0,-1 1 0,1-1 0,-1 0 0,0 0 0,1 1 0,-1-1 0,1 0 0,-1 1 0,0 0 0,-26 10 0,1 2 0,0 1 0,-28 21 0,-70 61 0,88-66 0,-48 54 0,80-79 0,0 0 0,0 0 0,1 0 0,-1 0 0,1 0 0,0 1 0,-3 10 0,6-15 0,-1 0 0,1 0 0,0 0 0,0 0 0,0 0 0,0 0 0,0 0 0,0 1 0,0-1 0,0 0 0,0 0 0,1 0 0,-1 0 0,0 0 0,1 0 0,-1 0 0,1 0 0,0 2 0,1-2 0,-1 0 0,0 1 0,1-1 0,-1 0 0,1 0 0,-1 0 0,1 0 0,-1-1 0,1 1 0,0 0 0,0-1 0,-1 1 0,1-1 0,0 1 0,2-1 0,8 1 0,0 0 0,0 0 0,0-1 0,0-1 0,0 0 0,13-4 0,74-21 0,-77 20 0,167-59 0,51-13 0,-122 51 0,154-14 0,-100 9 0,-30 4 0,-66 18 0,0 2 0,1 4 0,92 7 0,-167-3 0,0 0 0,0 0 0,0 0 0,0 1 0,0-1 0,-1 0 0,1 1 0,0 0 0,0-1 0,0 1 0,-1 0 0,1 0 0,0 0 0,-1 0 0,1 0 0,-1 1 0,1-1 0,-1 0 0,1 1 0,-1-1 0,0 1 0,2 3 0,-2-3 0,-1 0 0,1 0 0,-1 1 0,1-1 0,-1 0 0,0 1 0,0-1 0,0 0 0,-1 0 0,1 1 0,0-1 0,-1 0 0,1 1 0,-1-1 0,0 0 0,0 0 0,0 0 0,-2 4 0,-3 3 0,0 1 0,-1-1 0,-1 0 0,1-1 0,-1 0 0,-1 0 0,1-1 0,-12 8 0,-11 6 0,-38 19 0,-153 59 0,28-14 0,186-81 0,-18 10 0,25-13 0,0-1 0,0 1 0,0-1 0,0 1 0,0 0 0,0-1 0,0 1 0,1 0 0,-1 0 0,0 0 0,0 0 0,1-1 0,-1 1 0,1 0 0,-1 0 0,1 0 0,-1 2 0,1-2 0,0-1 0,0 1 0,1-1 0,-1 1 0,0-1 0,0 1 0,1-1 0,-1 1 0,0-1 0,1 0 0,-1 1 0,1-1 0,-1 0 0,1 1 0,-1-1 0,0 0 0,1 0 0,-1 1 0,1-1 0,-1 0 0,1 0 0,-1 0 0,1 0 0,-1 0 0,1 1 0,0-1 0,-1 0 0,1 0 0,-1 0 0,1-1 0,10 1 0,0-1 0,0 0 0,0-1 0,0 0 0,0 0 0,0-1 0,19-9 0,238-104-322,-25 9-195,-112 57 475,2 6 0,2 6 0,162-24 0,-254 58 42,-37 6 0,-9 1 0,-15 4 0,-41 7 305,0-3-1,-95 5 1,90-10-212,-354 9-93,413-16 0,-22 2 0,26-1 0,0 0 0,0 0 0,1 0 0,-1 0 0,0 0 0,0 0 0,0 0 0,0 1 0,0-1 0,0 0 0,0 1 0,0-1 0,1 0 0,-1 1 0,0-1 0,0 1 0,1-1 0,-1 1 0,0 0 0,0 0 0,7 4 0,5-4 0,-1 1 0,1-1 0,0-1 0,0 0 0,0 0 0,0-1 0,15-3 0,2 0 0,37-6 0,-1-2 0,0-3 0,-1-3 0,-1-3 0,-1-2 0,-1-4 0,57-33 0,-96 48 0,-1 0 0,0-2 0,26-23 0,-44 36 0,-1 0 0,0 0 0,1 0 0,-1 0 0,0-1 0,0 1 0,0 0 0,0-1 0,0 1 0,0-1 0,0 1 0,0-1 0,0 1 0,-1-1 0,1 0 0,-1 1 0,1-1 0,-1 0 0,0 0 0,0 1 0,1-1 0,-1 0 0,-1-1 0,1 2 0,0 0 0,-1 0 0,1 1 0,-1-1 0,1 0 0,-1 1 0,1-1 0,-1 1 0,0-1 0,1 0 0,-1 1 0,0-1 0,1 1 0,-1 0 0,0-1 0,0 1 0,0 0 0,0-1 0,-27-2 0,8 4 0,0 2 0,0 0 0,0 1 0,-32 12 0,-76 37 0,118-49 0,-297 147 0,222-103 0,-118 89 0,179-118 0,0 1 0,2 0 0,0 2 0,-30 38 0,45-50 0,0 0 0,1 1 0,0-1 0,1 1 0,0 0 0,0 0 0,2 1 0,-1-1 0,1 1 0,1 0 0,0 0 0,1 0 0,0 0 0,1 16 0,0-26 0,0 0 0,0 1 0,0-1 0,0 0 0,1 0 0,-1 0 0,1 0 0,0 0 0,-1 0 0,1 0 0,0 0 0,0 0 0,0 0 0,1 0 0,-1 0 0,0 0 0,1-1 0,-1 1 0,1-1 0,-1 1 0,4 1 0,-2-2 0,0 0 0,-1 0 0,1 0 0,0-1 0,-1 1 0,1-1 0,0 0 0,0 1 0,0-1 0,-1-1 0,1 1 0,0 0 0,0-1 0,4-1 0,8-3 0,0-1 0,-1 0 0,0-1 0,26-18 0,49-41 0,154-149 0,-174 150 0,-40 37 0,132-128 0,-133 125 0,-1-1 0,-1-1 0,25-44 0,-47 71 0,-1-1 0,1 0 0,-1 0 0,-1 0 0,4-15 0,-5 20 0,-1 1 0,0 0 0,0-1 0,0 1 0,0 0 0,0 0 0,0-1 0,0 1 0,-1 0 0,1 0 0,0-1 0,-1 1 0,1 0 0,-1 0 0,1 0 0,-1 0 0,0-2 0,-1 2 0,1 0 0,0 1 0,0-1 0,0 0 0,0 1 0,0-1 0,-1 0 0,1 1 0,0 0 0,0-1 0,-1 1 0,1 0 0,0 0 0,-1-1 0,1 1 0,0 0 0,-1 0 0,1 1 0,-1-1 0,-1 0 0,-16 5 0,0 0 0,1 1 0,0 1 0,0 1 0,-24 13 0,36-18 0,-70 39 0,2 3 0,2 3 0,2 3 0,2 3 0,3 4 0,-70 78 0,104-101 0,-51 74 0,73-95 0,1 0 0,0 1 0,1 0 0,0 0 0,2 1 0,0 0 0,0 0 0,-3 28 0,8-39 0,-1 1 0,2-1 0,-1 0 0,1 0 0,0 0 0,0 0 0,0 0 0,0 0 0,1 0 0,0 0 0,0 0 0,1 0 0,-1-1 0,1 1 0,0-1 0,0 0 0,0 0 0,1 0 0,-1 0 0,1-1 0,0 1 0,0-1 0,0 0 0,1 0 0,-1-1 0,1 1 0,0-1 0,-1 0 0,1 0 0,5 1 0,-3-1 0,-1 0 0,1 0 0,0-1 0,0 0 0,0 0 0,0-1 0,0 0 0,-1 0 0,1 0 0,0-1 0,0 0 0,0-1 0,0 1 0,-1-1 0,1-1 0,-1 1 0,0-1 0,1 0 0,-1 0 0,0-1 0,-1 0 0,8-6 0,-6 3 0,-1-1 0,0 0 0,0 0 0,-1 0 0,0-1 0,7-18 0,17-58 0,-26 74 0,10-39 0,-4 1 0,7-83 0,-15 126 0,-1-5 0,6-31 0,-6 40 0,1-1 0,-1 1 0,1-1 0,0 1 0,0 0 0,0 0 0,0-1 0,0 1 0,0 0 0,1 0 0,-1 0 0,1 0 0,2-2 0,-4 4 0,0 0 0,1 0 0,-1-1 0,1 1 0,-1 0 0,1 0 0,-1 0 0,1 0 0,-1 0 0,1 0 0,-1 0 0,1 0 0,-1 0 0,1 0 0,-1 0 0,1 0 0,-1 0 0,1 0 0,-1 0 0,1 0 0,-1 0 0,0 1 0,1-1 0,-1 0 0,1 0 0,-1 1 0,1-1 0,-1 0 0,0 1 0,1-1 0,-1 0 0,0 1 0,1-1 0,-1 0 0,0 1 0,0-1 0,1 1 0,9 18 0,-10-19 0,36 92 0,-23-55 0,23 47 0,-35-80 0,1-1 0,0 0 0,0 0 0,0 0 0,1 0 0,-1 0 0,1 0 0,-1 0 0,1-1 0,0 0 0,5 4 0,-7-5 0,1-1 0,-1 1 0,0-1 0,1 0 0,-1 1 0,1-1 0,-1 0 0,1 0 0,-1 0 0,1 0 0,-1 0 0,1 0 0,-1 0 0,0-1 0,1 1 0,-1-1 0,1 1 0,-1-1 0,0 1 0,1-1 0,-1 0 0,0 1 0,0-1 0,1 0 0,-1 0 0,0 0 0,0 0 0,0 0 0,0 0 0,0 0 0,1-3 0,13-15 0,-1-1 0,-2-1 0,0 0 0,0-1 0,-2 0 0,11-37 0,31-145 0,-51 197 0,11-53 0,-9 140 0,-6-30 0,2-28 0,0 0 0,1 0 0,1 0 0,6 35 0,-7-55 0,1 1 0,0-1 0,0 0 0,-1 1 0,2-1 0,-1 0 0,0 1 0,0-1 0,1 0 0,2 3 0,-4-5 0,1 1 0,-1-1 0,1 0 0,0 1 0,-1-1 0,1 0 0,-1 0 0,1 0 0,0 1 0,-1-1 0,1 0 0,-1 0 0,1 0 0,0 0 0,-1 0 0,1 0 0,0 0 0,-1 0 0,1 0 0,0 0 0,-1-1 0,1 1 0,-1 0 0,1 0 0,0-1 0,-1 1 0,1 0 0,-1-1 0,1 1 0,-1 0 0,1-1 0,-1 1 0,1-1 0,-1 1 0,1-1 0,-1 1 0,0-1 0,1 1 0,-1-1 0,0 1 0,1-1 0,-1 0 0,0 0 0,10-13 0,-1-1 0,13-29 0,-19 37 0,0-1 0,0 0 0,-1 0 0,0 0 0,0-1 0,-1 1 0,0-17 0,-1 24 0,0-1 0,0 0 0,0 1 0,0-1 0,0 0 0,0 1 0,-1-1 0,1 0 0,-1 1 0,1-1 0,-1 1 0,0-1 0,0 1 0,0-1 0,1 1 0,-1 0 0,-1-1 0,1 1 0,0 0 0,0 0 0,0-1 0,-2 0 0,1 1 0,0 1 0,0-1 0,0 1 0,0-1 0,0 1 0,0 0 0,0 0 0,0 0 0,0 0 0,0 0 0,0 0 0,0 0 0,0 1 0,0-1 0,-3 2 0,-5 2 0,1 0 0,-1 0 0,1 2 0,0-1 0,-16 13 0,-8 14 0,1 1 0,2 1 0,-51 77 0,34-47 0,-113 184 0,150-229 0,-6 5 0,16-24 0,0 0 0,0 1 0,0-1 0,0 0 0,0 0 0,0 0 0,-1 0 0,1 1 0,0-1 0,0 0 0,0 0 0,0 0 0,0 0 0,0 1 0,0-1 0,-1 0 0,1 0 0,0 0 0,0 0 0,0 0 0,0 0 0,-1 0 0,1 1 0,0-1 0,0 0 0,0 0 0,0 0 0,-1 0 0,1 0 0,0 0 0,0 0 0,0 0 0,-1 0 0,1 0 0,0 0 0,0 0 0,0 0 0,-1 0 0,1 0 0,0 0 0,0 0 0,0 0 0,-1 0 0,1-1 0,0 1 0,0 0 0,0 0 0,0 0 0,-1 0 0,1 0 0,-2-14 0,6-21 0,51-230 0,-37 185 0,-6 28 0,47-181 0,-56 224 0,0 9 0,0 16 0,-2 28 0,-1-9 0,-1 29 0,14 115 0,-13-176 0,1 1 0,0 0 0,0-1 0,0 1 0,0 0 0,1-1 0,-1 1 0,1-1 0,0 0 0,0 0 0,3 4 0,-4-7 0,-1 1 0,1 0 0,0 0 0,0-1 0,0 1 0,0 0 0,0-1 0,1 1 0,-1-1 0,0 0 0,0 1 0,0-1 0,0 0 0,0 1 0,1-1 0,-1 0 0,0 0 0,0 0 0,0 0 0,1 0 0,-1 0 0,0-1 0,0 1 0,0 0 0,0-1 0,1 1 0,-1 0 0,0-1 0,0 0 0,0 1 0,0-1 0,0 1 0,0-1 0,0 0 0,0 0 0,1-1 0,5-5 0,-1 0 0,0 0 0,-1 0 0,1-1 0,-1 0 0,-1 0 0,1 0 0,-1-1 0,-1 0 0,5-14 0,2-14 0,6-44 0,-15 73 0,5-25 0,1-40 0,-7 63 0,0-1 0,-1 0 0,0 0 0,0 0 0,-1 0 0,0 1 0,-7-17 0,9 25 0,-1 0 0,1 1 0,-1-1 0,0 0 0,0 0 0,0 0 0,0 1 0,0-1 0,0 0 0,-1 1 0,1-1 0,-1 1 0,1 0 0,-1-1 0,1 1 0,-1 0 0,0 0 0,1 0 0,-1 0 0,0 0 0,0 0 0,0 1 0,0-1 0,-2 0 0,2 1 0,0 1 0,0-1 0,0 1 0,-1-1 0,1 1 0,0 0 0,0 0 0,0 0 0,0 0 0,0 0 0,0 0 0,1 0 0,-1 1 0,0-1 0,1 1 0,-1 0 0,1-1 0,-1 1 0,1 0 0,0 0 0,-2 2 0,-5 10 0,0 1 0,1-1 0,0 1 0,2 0 0,-6 21 0,-14 84 0,19-84 0,-8 34 0,2-9 0,-6 75 0,18-130 0,0 0 0,0 0 0,0 0 0,1 0 0,3 11 0,-4-16 0,0 0 0,0 0 0,1 0 0,-1 0 0,0 0 0,1 0 0,-1 0 0,1 0 0,-1 0 0,1 0 0,-1-1 0,1 1 0,0 0 0,-1 0 0,1-1 0,0 1 0,0 0 0,0-1 0,-1 1 0,1-1 0,0 1 0,0-1 0,0 1 0,0-1 0,0 0 0,0 1 0,0-1 0,0 0 0,0 0 0,0 0 0,0 0 0,0 0 0,0 0 0,0 0 0,0 0 0,0 0 0,0 0 0,0 0 0,0-1 0,0 1 0,0 0 0,1-1 0,2-2 0,0 1 0,0 0 0,-1-1 0,1 0 0,0 0 0,-1 0 0,0 0 0,0 0 0,0-1 0,0 0 0,4-6 0,22-49 0,-26 51 0,10-24 0,-2-1 0,-1-1 0,-2 0 0,-1 0 0,3-51 0,-6-1 0,-6-85 0,-2 347 0,3-109 0,3 87 0,-2-143 0,1 1 0,1-1 0,3 12 0,-4-21 0,-1 1 0,1 0 0,0-1 0,0 1 0,0-1 0,0 1 0,0-1 0,1 0 0,-1 0 0,1 1 0,0-1 0,-1 0 0,1 0 0,0 0 0,0-1 0,0 1 0,1 0 0,2 1 0,-4-3 0,0 0 0,1 1 0,-1-1 0,0 0 0,1 0 0,-1 0 0,0-1 0,0 1 0,1 0 0,-1 0 0,0-1 0,0 1 0,0-1 0,0 1 0,1-1 0,-1 1 0,0-1 0,0 0 0,0 1 0,0-1 0,0 0 0,0 0 0,0 0 0,-1 0 0,1 0 0,0 0 0,0 0 0,-1 0 0,1 0 0,-1 0 0,1 0 0,-1 0 0,1-2 0,4-7 0,-1 0 0,5-18 0,-7 22 0,8-27 0,-2 0 0,0 0 0,-3 0 0,3-47 0,-8 76 0,0 0 0,0 1 0,-1-1 0,1 0 0,-1 1 0,1-1 0,-1 1 0,0-1 0,-1 1 0,1-1 0,0 1 0,-1 0 0,0 0 0,0 0 0,0-1 0,0 2 0,-3-5 0,3 6 0,-1-1 0,1 1 0,0 0 0,0 0 0,0 0 0,-1 0 0,1 0 0,-1 0 0,1 0 0,0 1 0,-1-1 0,1 1 0,-1 0 0,1 0 0,-1 0 0,1 0 0,-1 0 0,1 0 0,-1 1 0,1-1 0,-1 1 0,1 0 0,-1 0 0,1 0 0,-3 1 0,-2 2 0,1 0 0,1-1 0,-1 2 0,1-1 0,-1 1 0,1 0 0,0 0 0,1 0 0,-1 0 0,1 1 0,0 0 0,-5 11 0,-1 4 0,0 0 0,-9 33 0,4-5 0,-9 58 0,20-80 0,0 0 0,2 0 0,3 52 0,-1-77 0,0-1 0,0 1 0,1-1 0,-1 1 0,0-1 0,1 1 0,-1-1 0,1 1 0,-1-1 0,1 0 0,0 1 0,-1-1 0,1 0 0,0 1 0,0-1 0,0 0 0,0 0 0,0 0 0,0 0 0,0 0 0,1 0 0,-1 0 0,0 0 0,0 0 0,2 0 0,-2-1 0,1 0 0,-1 1 0,0-1 0,0-1 0,1 1 0,-1 0 0,0 0 0,0 0 0,0-1 0,1 1 0,-1 0 0,0-1 0,0 1 0,0-1 0,0 1 0,0-1 0,0 0 0,0 0 0,0 1 0,0-1 0,0 0 0,0 0 0,0 0 0,-1 0 0,1 0 0,0 0 0,0 0 0,-1 0 0,1 0 0,0-2 0,1-2 0,1 0 0,-1 0 0,-1 1 0,1-1 0,-1 0 0,0-1 0,0 1 0,0 0 0,0 0 0,-1 0 0,0 0 0,0-1 0,-1 1 0,-1-10 0,0 8 0,-1 1 0,1-1 0,-1 1 0,0-1 0,-1 1 0,0 0 0,0 0 0,0 1 0,-10-11 0,0 3 0,-1 1 0,0 0 0,-1 1 0,0 0 0,-1 1 0,0 1 0,-21-7 0,-11-2 0,-1 2 0,0 3 0,-1 2 0,-63-6 0,23 10 0,-142 5 0,217 3 0,23 0 0,30-3 0,99-18 0,134-39 0,-67-6 0,-115 35 0,-77 28 0,-26 10 0,9-5 0,-164 78 0,-32 16 0,123-54 0,3 3 0,2 3 0,-80 70 0,144-111 0,0 1 0,0 1 0,1-1 0,1 1 0,-1 1 0,-6 13 0,14-23 0,0 0 0,1 0 0,-1 0 0,0 0 0,1 0 0,-1 0 0,1 0 0,0 1 0,-1-1 0,1 0 0,0 0 0,0 1 0,0-1 0,0 0 0,0 0 0,0 0 0,0 1 0,0-1 0,0 0 0,1 0 0,0 3 0,0-3 0,0-1 0,-1 1 0,1 0 0,0 0 0,0-1 0,0 1 0,0-1 0,0 1 0,0-1 0,0 1 0,0-1 0,0 0 0,0 1 0,0-1 0,0 0 0,0 0 0,0 0 0,1 0 0,0 0 0,6 0 0,0-1 0,0 0 0,1-1 0,-2 0 0,10-3 0,36-16 0,-2-2 0,0-2 0,-2-2 0,-1-2 0,-1-3 0,51-44 0,-97 74 0,32-28 0,-32 28 0,1 0 0,0-1 0,0 1 0,-1 0 0,1-1 0,-1 1 0,0-1 0,0 0 0,0 1 0,0-1 0,0 0 0,0-4 0,-1 6 0,0 0 0,0 0 0,0 0 0,0 0 0,0 0 0,-1 0 0,1 1 0,0-1 0,-1 0 0,1 0 0,-1 0 0,1 0 0,-1 1 0,1-1 0,-1 0 0,1 0 0,-1 1 0,0-1 0,1 0 0,-1 1 0,0-1 0,0 1 0,1-1 0,-1 1 0,0-1 0,0 1 0,0 0 0,0-1 0,0 1 0,1 0 0,-3-1 0,-32-3 0,29 4 0,-43-1 0,1 2 0,0 3 0,0 1 0,0 3 0,1 2 0,-51 17 0,77-21 0,0 1 0,1 1 0,0 1 0,0 1 0,1 1 0,0 0 0,-17 15 0,34-24 0,0 0 0,0-1 0,0 1 0,1 0 0,-1 0 0,1 0 0,0 0 0,-1 0 0,1 0 0,0 0 0,0 0 0,0 1 0,0 2 0,1-5 0,0 0 0,0 1 0,0-1 0,0 1 0,0-1 0,0 0 0,0 1 0,0-1 0,0 1 0,0-1 0,0 0 0,0 1 0,0-1 0,1 0 0,-1 1 0,0-1 0,0 0 0,0 1 0,1-1 0,-1 0 0,0 1 0,1-1 0,-1 0 0,0 0 0,0 1 0,1-1 0,-1 0 0,0 0 0,1 1 0,1-1 0,-1 0 0,1 1 0,-1-1 0,1 0 0,0 0 0,-1 0 0,1 0 0,0 0 0,-1 0 0,1-1 0,2 0 0,19-6 0,1-1 0,-2-1 0,1-2 0,-1 0 0,26-18 0,-18 11 0,62-39 0,-2-4 0,156-140 0,-223 180 0,-1-1 0,20-27 0,-40 48 0,-1 0 0,0-1 0,0 1 0,0 0 0,0-1 0,0 1 0,0-1 0,0 0 0,-1 1 0,1-1 0,-1 0 0,1 0 0,-1 1 0,1-1 0,-1 0 0,0 0 0,0 1 0,0-1 0,0 0 0,0 0 0,-1-3 0,0 4 0,0 0 0,0 0 0,-1 0 0,1 0 0,0 0 0,-1 0 0,1 0 0,0 0 0,-1 0 0,1 1 0,-1-1 0,0 0 0,1 1 0,-1 0 0,1-1 0,-1 1 0,0 0 0,1 0 0,-1 0 0,0 0 0,1 0 0,-1 0 0,0 0 0,-2 1 0,-19 2 0,0 1 0,0 1 0,1 2 0,0 0 0,0 1 0,-22 12 0,-127 74 0,153-84 0,-70 43 0,4 4 0,-147 128 0,223-178 0,-55 57 0,57-57 0,0 0 0,0 1 0,1 0 0,0 1 0,1-1 0,-7 17 0,10-24 0,0 0 0,1 0 0,0 0 0,-1 1 0,1-1 0,0 0 0,-1 0 0,1 0 0,0 1 0,0-1 0,0 0 0,0 0 0,0 0 0,0 1 0,1-1 0,-1 0 0,0 0 0,0 0 0,1 1 0,-1-1 0,1 0 0,-1 0 0,1 0 0,0 0 0,0 1 0,1-1 0,-1 0 0,1 0 0,-1-1 0,1 1 0,-1 0 0,1-1 0,-1 1 0,1-1 0,0 0 0,-1 1 0,1-1 0,0 0 0,-1 0 0,1 0 0,3-1 0,7-1 0,-1 0 0,1-1 0,21-9 0,29-14 0,-2-3 0,98-65 0,-95 49 0,-56 39 0,0 0 0,0-1 0,-1 0 0,0 0 0,10-15 0,-15 21 0,0 0 0,-1 0 0,1 0 0,0 0 0,-1 0 0,0-1 0,1 1 0,-1 0 0,1 0 0,-1-1 0,0 1 0,0 0 0,0 0 0,0-1 0,0 1 0,0 0 0,0-2 0,-1 2 0,1 0 0,-1 0 0,1 1 0,0-1 0,-1 0 0,1 1 0,-1-1 0,0 1 0,1-1 0,-1 1 0,1-1 0,-1 1 0,0-1 0,0 1 0,1-1 0,-1 1 0,0 0 0,0 0 0,1-1 0,-2 1 0,-3-1 0,0 0 0,-1 1 0,1 0 0,0 0 0,0 0 0,0 1 0,-9 2 0,-11 3 0,-1 2 0,1 1 0,0 1 0,1 1 0,0 1 0,1 2 0,0 0 0,-35 29 0,41-28 0,0 0 0,1 1 0,1 1 0,0 0 0,1 1 0,1 0 0,1 1 0,1 1 0,0 0 0,-13 37 0,22-53 0,1 0 0,0 1 0,0-1 0,0 1 0,1-1 0,-1 1 0,1-1 0,0 1 0,1 5 0,-1-9 0,1 0 0,-1 1 0,1-1 0,-1 0 0,1 1 0,-1-1 0,1 0 0,0 0 0,0 1 0,-1-1 0,1 0 0,0 0 0,0 0 0,0 0 0,0 0 0,0 0 0,1-1 0,-1 1 0,0 0 0,0 0 0,1-1 0,-1 1 0,0-1 0,1 1 0,-1-1 0,0 0 0,1 1 0,-1-1 0,1 0 0,-1 0 0,3 0 0,3 0 0,1-1 0,-1 0 0,0 0 0,0 0 0,0-1 0,0 0 0,0-1 0,0 1 0,0-1 0,7-5 0,10-6 0,29-25 0,-6 2 0,-2-3 0,-2-1 0,-2-3 0,-2-1 0,50-74 0,-81 107 0,24-42 0,-30 51 0,-1-1 0,1 1 0,-1 0 0,0-1 0,0 1 0,0 0 0,-1-1 0,1 1 0,-1-1 0,0 1 0,0-1 0,0 1 0,0-1 0,-1-4 0,0 7 0,1 0 0,0 0 0,-1 0 0,1 0 0,-1 0 0,0 0 0,1 0 0,-1 0 0,0 0 0,0 0 0,1 0 0,-1 1 0,0-1 0,0 0 0,0 0 0,0 1 0,0-1 0,0 1 0,0-1 0,0 1 0,0-1 0,0 1 0,0 0 0,-2-1 0,-2 1 0,1-1 0,-1 1 0,0 0 0,0 0 0,-5 1 0,-15 4 0,-1 0 0,2 2 0,-1 1 0,1 1 0,-46 23 0,-110 76 0,173-104 0,-99 70 0,92-64 0,1 1 0,1 0 0,-1 1 0,2 1 0,-14 17 0,19-16 0,6-14 0,0 0 0,0 1 0,0-1 0,0 0 0,0 0 0,0 0 0,0 0 0,0 0 0,0 0 0,0 1 0,0-1 0,1 0 0,-1 0 0,0 0 0,0 0 0,0 0 0,0 0 0,0 0 0,0 1 0,0-1 0,0 0 0,0 0 0,1 0 0,-1 0 0,0 0 0,0 0 0,0 0 0,0 0 0,0 0 0,1 0 0,-1 0 0,0 0 0,0 0 0,0 0 0,0 0 0,0 0 0,0 0 0,1 0 0,-1 0 0,0 0 0,0 0 0,0 0 0,0 0 0,0 0 0,1 0 0,22-12 0,17-20 0,-1-2 0,55-61 0,-4 3 0,-71 74 0,-2 3 0,-1 0 0,0-1 0,-2-1 0,21-30 0,-34 47 0,0-1 0,-1 0 0,1 0 0,-1 0 0,1 0 0,-1 0 0,0 0 0,1 0 0,-1 0 0,0 0 0,0 0 0,0 0 0,0 0 0,0 0 0,0 0 0,0 0 0,0-2 0,0 3 0,-1-1 0,1 1 0,0-1 0,-1 1 0,1 0 0,0-1 0,-1 1 0,1-1 0,-1 1 0,1-1 0,0 1 0,-1 0 0,1 0 0,-1-1 0,1 1 0,-1 0 0,0 0 0,1-1 0,-1 1 0,1 0 0,-1 0 0,0 0 0,-3-1 0,-1 1 0,1 0 0,-1 0 0,1 1 0,-1-1 0,-6 3 0,-13 3 0,0 2 0,1 1 0,0 0 0,0 2 0,-37 24 0,42-24 0,1 2 0,1 0 0,0 0 0,1 2 0,0 0 0,1 0 0,-16 25 0,27-35 0,0 0 0,0-1 0,1 1 0,-1 1 0,1-1 0,1 0 0,-1 0 0,1 1 0,-1-1 0,2 1 0,-2 7 0,3-11 0,-1 0 0,0 0 0,1 0 0,-1 0 0,1 0 0,-1 0 0,1 0 0,0 0 0,0 0 0,0 0 0,0 0 0,0-1 0,0 1 0,1 0 0,-1-1 0,0 1 0,1-1 0,0 1 0,-1-1 0,1 0 0,0 1 0,-1-1 0,1 0 0,0 0 0,0-1 0,0 1 0,0 0 0,0 0 0,0-1 0,0 1 0,0-1 0,3 0 0,10 2 0,-1-1 0,1 0 0,0-2 0,0 0 0,0 0 0,-1-1 0,22-6 0,101-37 0,-123 40 0,44-16 0,-1-2 0,-2-3 0,100-63 0,-153 87 0,1 0 0,-1 1 0,1-1 0,-1 0 0,0 0 0,0 0 0,0-1 0,3-4 0,-5 7 0,1 0 0,-1-1 0,0 1 0,0 0 0,0 0 0,0-1 0,0 1 0,0 0 0,0 0 0,0-1 0,0 1 0,0 0 0,0-1 0,0 1 0,0 0 0,0 0 0,0-1 0,-1 1 0,1 0 0,0 0 0,0-1 0,0 1 0,0 0 0,0 0 0,-1-1 0,1 1 0,0 0 0,0 0 0,0 0 0,-1-1 0,1 1 0,0 0 0,-1 0 0,-18-4 0,-10 4 0,1 2 0,-1 1 0,1 1 0,-37 10 0,20-4 0,-494 130 0,534-138 0,0 0 0,0 0 0,1 1 0,-1-1 0,-7 6 0,12-7 0,-1-1 0,0 0 0,1 1 0,-1-1 0,0 1 0,1-1 0,-1 1 0,1-1 0,-1 1 0,1 0 0,-1-1 0,1 1 0,0-1 0,-1 1 0,1 0 0,0 0 0,-1-1 0,1 1 0,0 0 0,0 0 0,-1-1 0,1 1 0,0 0 0,0 0 0,0-1 0,0 1 0,0 0 0,0 0 0,0-1 0,1 1 0,-1 0 0,0 0 0,0-1 0,1 1 0,-1 0 0,0 0 0,1-1 0,-1 1 0,0-1 0,1 1 0,-1 0 0,1-1 0,-1 1 0,1-1 0,0 1 0,-1-1 0,2 2 0,5 2 0,-1 0 0,1 0 0,0-1 0,0 0 0,0 0 0,16 4 0,50 7 0,-61-12 0,45 5 0,0-2 0,0-3 0,0-2 0,0-2 0,0-3 0,0-3 0,-1-2 0,0-2 0,0-3 0,-2-2 0,0-3 0,98-51 0,-149 69 0,11-4 0,-1-2 0,-1 1 0,1-2 0,-1 1 0,-1-2 0,0 0 0,0 0 0,12-15 0,-22 24 0,0 0 0,0 0 0,-1-1 0,1 1 0,0 0 0,0 0 0,-1-1 0,1 1 0,-1 0 0,1-1 0,-1 1 0,0-1 0,1 1 0,-1 0 0,0-1 0,0 1 0,0-1 0,0 1 0,0-1 0,-1-2 0,0 3 0,1 0 0,-1 0 0,0 0 0,0 0 0,0 0 0,0 0 0,0 0 0,0 1 0,0-1 0,0 0 0,0 0 0,0 1 0,0-1 0,0 1 0,0-1 0,-1 1 0,1-1 0,-2 1 0,-5-2 0,-1 1 0,1 0 0,-1 1 0,1 0 0,-12 1 0,-43 9 0,0 2 0,-82 27 0,143-38 0,-1 0 0,1-1 0,-1 1 0,1 0 0,-1 1 0,1-1 0,-1 0 0,1 1 0,0 0 0,0-1 0,0 1 0,0 0 0,0 0 0,0 0 0,1 0 0,-1 0 0,0 1 0,1-1 0,0 0 0,-2 4 0,3-5 0,0 1 0,-1-1 0,1 0 0,0 0 0,0 0 0,0 1 0,0-1 0,0 0 0,1 0 0,-1 0 0,0 1 0,0-1 0,1 0 0,-1 0 0,1 0 0,-1 0 0,1 0 0,0 2 0,1-1 0,0-1 0,-1 1 0,1 0 0,0 0 0,0-1 0,0 1 0,0-1 0,0 0 0,1 0 0,-1 0 0,5 2 0,5 0 0,0 0 0,1 0 0,0-1 0,-1-1 0,1 0 0,0-1 0,0 0 0,-1-1 0,25-5 0,3-2 0,67-26 0,-40 8 0,119-66 0,-179 88 0,-2 2 0,0-1 0,0 0 0,0 0 0,0-1 0,0 0 0,-1 1 0,8-10 0,-12 13 0,0 0 0,1 0 0,-1 0 0,0 0 0,0 0 0,0-1 0,0 1 0,0 0 0,0 0 0,0 0 0,0 0 0,0 0 0,0-1 0,1 1 0,-1 0 0,0 0 0,0 0 0,0 0 0,0-1 0,0 1 0,0 0 0,0 0 0,0 0 0,0 0 0,0 0 0,0-1 0,-1 1 0,1 0 0,0 0 0,0 0 0,0 0 0,0 0 0,0-1 0,0 1 0,0 0 0,0 0 0,0 0 0,0 0 0,-1 0 0,1 0 0,0-1 0,0 1 0,0 0 0,0 0 0,0 0 0,-1 0 0,1 0 0,0 0 0,0 0 0,0 0 0,0 0 0,0 0 0,-1 0 0,1 0 0,0 0 0,0 0 0,0 0 0,0 0 0,-1 0 0,-5 0 0,0 1 0,-1-1 0,1 1 0,0 1 0,0-1 0,-10 5 0,4-2 0,-736 172 0,288-53 39,243-57-369,-358 99-2018,-278 77 636,-3-31 1576,555-155-716,285-54 870,-41 3-57,53-5 63,0 0-1,0 0 0,0-1 1,0 1-1,0-1 0,1 0 0,-1 0 1,0 0-1,0-1 0,-5-2 0,8 2 38,-1 1 0,0 0 0,1-1 0,-1 1-1,1-1 1,0 0 0,-1 0 0,1 1 0,0-1-1,0 0 1,0 0 0,0 0 0,1 0 0,-1 0-1,0 0 1,1 0 0,0 0 0,-1 0 0,1-1-1,0 1 1,0 0 0,0-2 0,1-7 302,0 0 1,1 0-1,2-11 1,-2 12 153,9-31-218,0-1 0,3 1 0,20-41 0,67-110 239,-94 180-538,11-22 0,-17 32 0,0 0 0,0 0 0,0 0 0,-1-1 0,1 1 0,-1 0 0,0 0 0,1-1 0,-1 1 0,0 0 0,0 0 0,-1-1 0,1-2 0,-1 5 0,1 0 0,0-1 0,-1 1 0,1-1 0,0 1 0,-1-1 0,1 1 0,-1 0 0,1-1 0,0 1 0,-1 0 0,1 0 0,-1-1 0,1 1 0,-1 0 0,1 0 0,-1 0 0,1 0 0,-1-1 0,0 1 0,1 0 0,-1 0 0,1 0 0,-1 0 0,1 0 0,-1 0 0,1 0 0,-1 1 0,1-1 0,-1 0 0,1 0 0,-1 0 0,1 0 0,-1 1 0,1-1 0,-1 0 0,1 1 0,-1-1 0,0 1 0,1-1 0,-1 0 0,1 0 0,0 1 0,-1-1 0,1 0 0,0 1 0,0-1 0,-1 0 0,1 0 0,0 1 0,0-1 0,-1 1 0,1-1 0,0 0 0,0 1 0,0-1 0,0 0 0,0 1 0,-1-1 0,1 1 0,0-1 0,0 0 0,0 1 0,0 0 0,1-1 0,-1 1 0,0 0 0,1-1 0,-1 1 0,0 0 0,1-1 0,-1 1 0,1 0 0,-1-1 0,1 1 0,-1-1 0,1 1 0,0-1 0,-1 0 0,1 1 0,0-1 0,-1 1 0,1-1 0,1 1 0,10 3 0,1-1 0,-1 1 0,1-2 0,0 0 0,0 0 0,0-2 0,15 0 0,-1 1 0,456 4 0,-335-13 0,185-32 0,-309 36 0,49-11 0,-68 13 0,0 1 0,0-1 0,0 0 0,0 0 0,-1 0 0,1-1 0,-1 0 0,0 0 0,1 0 0,6-7 0,-9 8 0,-1-1 0,0 1 0,1 0 0,-1-1 0,0 1 0,0-1 0,-1 0 0,1 1 0,0-1 0,-1 0 0,0 1 0,0-1 0,1 0 0,-2 0 0,1 1 0,0-1 0,0 0 0,-1 1 0,0-1 0,1 0 0,-1 1 0,0-1 0,0 1 0,0-1 0,-1 1 0,1 0 0,-3-4 0,-5-7 0,-1-1 0,0 1 0,-16-15 0,16 16 0,-29-37 0,31 37 0,0 1 0,-1 0 0,0 0 0,-21-17 0,9 11 0,-1 2 0,-1 0 0,-37-17 0,45 25 0,0 1 0,-1 1 0,0 1 0,0 0 0,0 1 0,0 1 0,-20 0 0,3 2 0,0 2 0,0 1 0,0 2 0,0 1 0,-45 14 0,26-2 0,0 2 0,-71 39 0,46-13 0,-93 73 0,164-115 0,0 0 0,1 0 0,0 0 0,0 0 0,0 1 0,0 0 0,-5 8 0,9-12 0,1-1 0,0 0 0,0 1 0,-1-1 0,1 0 0,0 1 0,0-1 0,0 1 0,0-1 0,0 1 0,-1-1 0,1 0 0,0 1 0,0-1 0,0 1 0,0-1 0,0 1 0,0-1 0,1 1 0,-1-1 0,0 1 0,0-1 0,0 0 0,0 1 0,0-1 0,1 1 0,-1-1 0,0 0 0,0 1 0,1-1 0,-1 0 0,0 1 0,1-1 0,-1 0 0,0 1 0,1-1 0,-1 0 0,0 0 0,1 1 0,-1-1 0,1 0 0,-1 0 0,0 0 0,1 0 0,-1 1 0,1-1 0,-1 0 0,1 0 0,0 0 0,25 3 0,-24-3 0,136-3 0,-45 0 0,-68 1-273,0 0 0,0-2 0,-1-1 0,29-10 0,-25 7-6553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567BC-40B9-C4EC-9FCF-EB0BB538D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E00DF-8FDC-C1A5-0235-D87ABE1B3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3C0C6-B1BB-6DB7-0C4A-76C9A7BE3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DB2DA-1E07-64BF-2958-8D1DA13F4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F1973-186B-A8A6-62B1-92CBB7A3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7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CB1FE-3A7C-BC97-34B2-C0931A68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9D50D-F6B7-753E-A4CA-0FA458E3B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92979-BB2F-2878-EA0D-A286E3A9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B98A5-42B8-0BF9-81BC-5F061A30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BBF8E-F523-918A-1FB4-B46F8824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0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0EA3E-80DA-9595-A10B-A3846705B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96D64-3550-5020-06E7-BA9324084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ABE31-3859-96D0-6442-9C483C6D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166FB-9A3B-C68E-AAC3-5EBE2FED7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6F404-DC6F-65E4-0CE7-CBEECBFB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5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3FE67-163C-C921-6DFA-258387A5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B9629-C881-DC68-240A-F6949D7EB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1D54E-BF1C-5B3C-911F-18D5D3FAE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E6761-06DA-5CC1-1477-45E640742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B37BCA-A9CF-E79E-7352-A32AD0AB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80CA4-89C4-DD2C-A250-83804464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3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0E76-BBF2-64C4-A567-4F449F8BB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D1099-02B7-9850-FFF5-ED723E18F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6136C-5F89-6855-CD2F-ABDA845A8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6BBB38-070C-C1EC-1E08-EFEAEEED3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5F7390-AF40-A5B1-3A3B-B9F629AD8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0FB2E-6DA6-5882-2A76-ACFD259EC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80454-DE69-4B4B-19EF-36363EE52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E19E0F-C350-D710-3C04-782D27FE5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5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0FEE-DF4A-4CDB-F0CE-78FEFCAA8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9137F-F204-74AE-2927-45CFAABA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8B148-32A7-6CFE-ADE8-0CCD9DBE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8E833-7D5A-7EFB-D190-360273877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2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5E58D-E247-4EA5-E8FB-86251091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2B7B53-FD36-7462-92B8-28445151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9FF9C-E16B-D2FD-6416-F9CDEFE1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4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CBA91-5FEE-B3DE-7F9A-E5A77E7E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949F9-16C4-B98B-9F3E-E8FD5D48F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74857-75F8-AD9C-7BF9-440B3F293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A6A88-C3F5-660B-E8C0-4FCFD47E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91B72-65D7-4419-C001-CA6D9B4F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4A3D4-DA79-607B-CCC0-D6533C56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3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48F61-8ACB-E555-F8CB-CFF7B511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68AAE-3E48-21C1-CCEC-6EC3486082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41D70-B602-6CDA-FF6D-670A66BB1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DD6A2-47EC-48B0-A167-83D526AB2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CCB41-DE1D-DFAE-C42D-7E733549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6C3BE-C211-278E-A0ED-2ACF0FC5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1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CE809-6522-86BC-BC10-A7208718E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800B88-FF9E-1F98-9738-5CF6B976F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C7C93-99BE-10A1-376D-B70EFF80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2B8F3-AED7-910C-A076-B88A3478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F799B-B636-253C-6104-5494BC685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0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B14556-774F-988D-2082-BAF62666CB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F1F408-76FD-A99F-E908-ADD47AB16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EC5DF-1CBC-C15D-D2E9-7B06F4455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13FD4-3654-E029-7B17-17998D9C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33345-17EE-E5C5-BA8C-4E98353F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9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5C5D99-56EB-F1DC-59F8-9F8D3017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23414-642F-C4D7-4950-8903CB41D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4790B-5413-C32E-55D1-490C7335A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A40F-29F0-4A09-A5E9-F0AD2AA880FB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9AD83-B018-DE1E-AC3F-45C5A896F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C5D6F-7F45-2E7D-EA58-FB27E801D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35CB4-FA40-4F85-9C6B-D1A6CBD7A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4.png" /><Relationship Id="rId5" Type="http://schemas.openxmlformats.org/officeDocument/2006/relationships/customXml" Target="../ink/ink1.xml" /><Relationship Id="rId4" Type="http://schemas.openxmlformats.org/officeDocument/2006/relationships/image" Target="../media/image2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png" /><Relationship Id="rId5" Type="http://schemas.openxmlformats.org/officeDocument/2006/relationships/customXml" Target="../ink/ink3.xml" /><Relationship Id="rId4" Type="http://schemas.openxmlformats.org/officeDocument/2006/relationships/image" Target="../media/image26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4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3.png" /><Relationship Id="rId5" Type="http://schemas.openxmlformats.org/officeDocument/2006/relationships/image" Target="../media/image42.png" /><Relationship Id="rId4" Type="http://schemas.openxmlformats.org/officeDocument/2006/relationships/image" Target="../media/image41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6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 /><Relationship Id="rId3" Type="http://schemas.openxmlformats.org/officeDocument/2006/relationships/image" Target="../media/image52.png" /><Relationship Id="rId7" Type="http://schemas.openxmlformats.org/officeDocument/2006/relationships/image" Target="../media/image55.png" /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2.xml" /><Relationship Id="rId6" Type="http://schemas.openxmlformats.org/officeDocument/2006/relationships/customXml" Target="../ink/ink4.xml" /><Relationship Id="rId5" Type="http://schemas.openxmlformats.org/officeDocument/2006/relationships/image" Target="../media/image54.png" /><Relationship Id="rId4" Type="http://schemas.openxmlformats.org/officeDocument/2006/relationships/image" Target="../media/image53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 /><Relationship Id="rId3" Type="http://schemas.openxmlformats.org/officeDocument/2006/relationships/image" Target="../media/image58.png" /><Relationship Id="rId7" Type="http://schemas.openxmlformats.org/officeDocument/2006/relationships/image" Target="../media/image62.png" /><Relationship Id="rId2" Type="http://schemas.openxmlformats.org/officeDocument/2006/relationships/image" Target="../media/image5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1.png" /><Relationship Id="rId11" Type="http://schemas.openxmlformats.org/officeDocument/2006/relationships/image" Target="../media/image66.png" /><Relationship Id="rId5" Type="http://schemas.openxmlformats.org/officeDocument/2006/relationships/image" Target="../media/image60.png" /><Relationship Id="rId10" Type="http://schemas.openxmlformats.org/officeDocument/2006/relationships/image" Target="../media/image65.png" /><Relationship Id="rId4" Type="http://schemas.openxmlformats.org/officeDocument/2006/relationships/image" Target="../media/image59.png" /><Relationship Id="rId9" Type="http://schemas.openxmlformats.org/officeDocument/2006/relationships/image" Target="../media/image64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 /><Relationship Id="rId2" Type="http://schemas.openxmlformats.org/officeDocument/2006/relationships/image" Target="../media/image67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 /><Relationship Id="rId7" Type="http://schemas.openxmlformats.org/officeDocument/2006/relationships/image" Target="../media/image74.png" /><Relationship Id="rId2" Type="http://schemas.openxmlformats.org/officeDocument/2006/relationships/image" Target="../media/image6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3.png" /><Relationship Id="rId5" Type="http://schemas.openxmlformats.org/officeDocument/2006/relationships/image" Target="../media/image72.png" /><Relationship Id="rId4" Type="http://schemas.openxmlformats.org/officeDocument/2006/relationships/image" Target="../media/image71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 /><Relationship Id="rId2" Type="http://schemas.openxmlformats.org/officeDocument/2006/relationships/image" Target="../media/image75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 /><Relationship Id="rId2" Type="http://schemas.openxmlformats.org/officeDocument/2006/relationships/image" Target="../media/image7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9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68CE-63EB-3C56-144F-4A203BC267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هيكل الرياضيات 11 متقدم</a:t>
            </a:r>
            <a:br>
              <a:rPr lang="ar-AE" dirty="0"/>
            </a:br>
            <a:r>
              <a:rPr lang="ar-AE" dirty="0"/>
              <a:t>الفصل الثالث 2021-2022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D83914-8E2B-FF05-EA9D-9894D869D0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/>
              <a:t>قناة الشيخ زايد.</a:t>
            </a:r>
            <a:br>
              <a:rPr lang="ar-AE" dirty="0"/>
            </a:br>
            <a:br>
              <a:rPr lang="ar-AE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98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05973A-3B32-064D-F916-7EA7363D9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515" y="1335350"/>
            <a:ext cx="8191500" cy="914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A20BCD-D22F-3980-43DC-44F03D16A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45" y="627720"/>
            <a:ext cx="10073641" cy="707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294D12-8A67-5459-AEDE-58F410175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10" y="2584608"/>
            <a:ext cx="5150790" cy="36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61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B8AFA13-1BE5-D875-EA96-7F5E09A3E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8577" y="2131533"/>
            <a:ext cx="3867856" cy="435133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22D448-743B-2870-D315-56E1814AF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528" y="375130"/>
            <a:ext cx="9025137" cy="685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517439-A6B6-44E9-CB43-13C0A97DF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77" y="1060297"/>
            <a:ext cx="75723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68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D18D76E-E0F2-B637-DBA8-051E0F079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0412" y="1361906"/>
            <a:ext cx="5625449" cy="206709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508EFC-3C15-B12B-DD33-952FE158B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412" y="467718"/>
            <a:ext cx="10160277" cy="89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9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3A7FDB9-ADD7-28DB-EAC9-D7884D0E3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497" y="1628545"/>
            <a:ext cx="4530948" cy="237071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E88187-0501-1BFF-8C31-A1623CD6F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97" y="581127"/>
            <a:ext cx="10515600" cy="816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A74155-DE49-6DC7-EC8A-7B03FCA5F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233" y="1512915"/>
            <a:ext cx="2320837" cy="237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6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CDA52E7-3D89-43F5-2551-85023E19E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712" y="1506599"/>
            <a:ext cx="4928171" cy="316004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F1C04B-1DD5-4ECC-239D-C389912B4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12" y="681037"/>
            <a:ext cx="10664575" cy="8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2A70F0-1050-2092-A902-12BF31B65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288" y="1391758"/>
            <a:ext cx="6724906" cy="478520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AE3E4A-B9C6-3DCA-3942-8DF54F807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88" y="462141"/>
            <a:ext cx="10212513" cy="92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78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F5A88B-1ADF-1F90-EC39-4CE29D836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51398"/>
            <a:ext cx="6257925" cy="172605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A9A5E0-83CF-62C4-9AED-22555D195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4499"/>
            <a:ext cx="10341488" cy="933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75E788-C85C-403C-F10E-4F69BDF3D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060" y="1551399"/>
            <a:ext cx="3214581" cy="187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47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9BA55A5-9B20-5477-663D-F1E79ADC2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629301"/>
            <a:ext cx="8377719" cy="161207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CDDEDC-4833-2606-D2EE-44794E712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16649"/>
            <a:ext cx="10243643" cy="71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3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C307D2-2637-96CE-8FD7-D672EBD6D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639307"/>
            <a:ext cx="7657329" cy="178969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9DD9B2-802E-798D-5279-6FA2C25FE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8752"/>
            <a:ext cx="10515600" cy="835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BAFD3D-F2DE-0B33-E0AF-E6BC7991C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127" y="1528281"/>
            <a:ext cx="3296025" cy="2486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AEC4045-9A14-7BAE-93AA-26FF5F4BDA3E}"/>
                  </a:ext>
                </a:extLst>
              </p14:cNvPr>
              <p14:cNvContentPartPr/>
              <p14:nvPr/>
            </p14:nvContentPartPr>
            <p14:xfrm>
              <a:off x="8139070" y="3497748"/>
              <a:ext cx="286560" cy="590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AEC4045-9A14-7BAE-93AA-26FF5F4BDA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30070" y="3489108"/>
                <a:ext cx="304200" cy="60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3079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363358D-7AF1-22B4-F86E-19A652DDC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7787"/>
            <a:ext cx="8305080" cy="1138145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5F4B892-45C1-5A55-C624-CF45305EB678}"/>
                  </a:ext>
                </a:extLst>
              </p14:cNvPr>
              <p14:cNvContentPartPr/>
              <p14:nvPr/>
            </p14:nvContentPartPr>
            <p14:xfrm>
              <a:off x="2910130" y="1701501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5F4B892-45C1-5A55-C624-CF45305EB6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1490" y="169286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B77A1DA-16C9-CAB3-E6F0-D8C7370EF43B}"/>
                  </a:ext>
                </a:extLst>
              </p14:cNvPr>
              <p14:cNvContentPartPr/>
              <p14:nvPr/>
            </p14:nvContentPartPr>
            <p14:xfrm>
              <a:off x="2910130" y="1622238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B77A1DA-16C9-CAB3-E6F0-D8C7370EF4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1490" y="161323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04A4B58-4198-9086-7341-70CAD657A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78122"/>
            <a:ext cx="10299137" cy="74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38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F1C7F3-77DB-04BE-798C-D01C74F96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14021"/>
            <a:ext cx="10277139" cy="161497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9D211B-56C1-3F55-411A-22830010C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81037"/>
            <a:ext cx="10329809" cy="75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82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06E8A4-21B2-846B-73CA-D325CE7B9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38382"/>
            <a:ext cx="8090043" cy="213702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910283-E64F-05A9-0862-54F83D521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63686"/>
            <a:ext cx="10515600" cy="87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6ADC5D-A3A5-49A9-9405-45D9B6D45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04990"/>
            <a:ext cx="5257800" cy="203577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35FBE6-6EA5-9525-D5C0-58321989F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27098"/>
            <a:ext cx="10305533" cy="533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57E0AD-1916-5D13-FC3B-C13A66BC5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021" y="1160890"/>
            <a:ext cx="4302712" cy="22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99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09C7081-A590-E234-721B-18A60FAC7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8" y="1706251"/>
            <a:ext cx="10515601" cy="211573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4CC634-1A34-4AFA-DD59-FCFA121A4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681037"/>
            <a:ext cx="10515601" cy="69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6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0A80D8-1B49-1093-EC23-6F9313DC6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85702"/>
            <a:ext cx="10699679" cy="19984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7D5D79-A43A-DF91-478D-ED21A281C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06378"/>
            <a:ext cx="10442825" cy="95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56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007748-ADA6-CC96-3F15-A8E71DB7B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226" y="1304817"/>
            <a:ext cx="6700441" cy="24003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9E918E-CB98-1824-C568-EBD0349D7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26" y="297226"/>
            <a:ext cx="10777547" cy="10075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29367B-1F35-E376-8DC8-1E7730949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668" y="2106202"/>
            <a:ext cx="3341831" cy="2623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CBBA18-766A-8B61-E4E6-887859B4B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1146" y="2695492"/>
            <a:ext cx="4467225" cy="5963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84D94B-E54C-63BA-87CB-3C6CE1861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3628" y="3496300"/>
            <a:ext cx="4572000" cy="41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3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4F0F9EF-0918-F165-FC99-5A9FCCF48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63363"/>
            <a:ext cx="6219825" cy="33909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94ADCB-B0C6-B6FF-49A8-626905051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2063"/>
            <a:ext cx="11117499" cy="842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D6161F-92A2-16B9-F4E7-0047057A7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244" y="1387011"/>
            <a:ext cx="3248580" cy="452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7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A3C07F-9FA7-81E8-61C7-5616A5B67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577609"/>
            <a:ext cx="8090043" cy="29762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27F09E-A86E-868A-A96B-2895073AB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6306"/>
            <a:ext cx="10515601" cy="121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59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855EC19-04CF-4950-12F7-A11441F83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351" y="1359283"/>
            <a:ext cx="7729644" cy="366477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D482D3-24D7-AFE5-E687-8D9A3D1B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51" y="372491"/>
            <a:ext cx="9739901" cy="8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15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489EA85-554E-1161-BB41-389324760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8357" y="1095045"/>
            <a:ext cx="5485733" cy="26036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D71173-1ACB-5F76-9321-72FC15B2B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58" y="157055"/>
            <a:ext cx="10115283" cy="788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961889-5F88-4933-C84F-8952F96AA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121" y="945222"/>
            <a:ext cx="4500081" cy="2753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E8623D-244E-5DB4-AE7F-CD15C894C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774" y="4050799"/>
            <a:ext cx="5485733" cy="21909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991AEB6-D406-F210-FED7-6C2465185E05}"/>
                  </a:ext>
                </a:extLst>
              </p14:cNvPr>
              <p14:cNvContentPartPr/>
              <p14:nvPr/>
            </p14:nvContentPartPr>
            <p14:xfrm>
              <a:off x="3726250" y="5827461"/>
              <a:ext cx="2292480" cy="528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991AEB6-D406-F210-FED7-6C2465185E0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7610" y="5818821"/>
                <a:ext cx="2310120" cy="54648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84D2D8B-2A7E-F699-67C1-973B8C86C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507" y="4070653"/>
            <a:ext cx="4145728" cy="24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03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2D48-75E6-E223-0E16-BCF909F1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93" y="45391"/>
            <a:ext cx="9664700" cy="6429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93D4A8-491F-A555-F778-55938103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315" y="2581872"/>
            <a:ext cx="2130358" cy="1329331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BA6AA0-853D-A08C-5A52-DA4A4821E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68934" y="708077"/>
            <a:ext cx="3684592" cy="178943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257520-8A3B-9D79-BE2B-C42BE6400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190" y="688329"/>
            <a:ext cx="2871788" cy="18091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097928-E020-87EE-5A23-28D2CFF0C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6274" y="958786"/>
            <a:ext cx="2003296" cy="12414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D0A0C0-2E68-CA87-1F32-123480E6D0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0435" y="4182915"/>
            <a:ext cx="3098031" cy="16912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4C1D20-3ABD-38CE-9226-B70214EB4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5803" y="2542376"/>
            <a:ext cx="1842479" cy="14382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3CAF1F-CA7A-4CA5-0EC2-58CB921C7F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913" y="3928891"/>
            <a:ext cx="3006725" cy="19789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3A50D4-5B7F-B1E2-AA19-020E479D8D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2978" y="827499"/>
            <a:ext cx="2003296" cy="12414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D3C3B1E-7FF4-E9E9-0042-A843481E59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934" y="2574661"/>
            <a:ext cx="301942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02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00B14-E082-CEAA-123C-C6D3CBAFF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23452"/>
            <a:ext cx="9959939" cy="471022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D30865-BB94-9FE4-D8FC-5904F9373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7702"/>
            <a:ext cx="10149202" cy="9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1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B28A4A-3081-FDAD-15B2-70915AB2E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26349"/>
            <a:ext cx="6179049" cy="304495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5A49AE-A797-B6CC-3121-1821D3F3B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483"/>
            <a:ext cx="9822094" cy="7842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E22857-F18A-5B79-5900-331321279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928" y="1207066"/>
            <a:ext cx="2771775" cy="1530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816A9D-6485-1E9D-EC94-7F2720939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928" y="2737542"/>
            <a:ext cx="3762375" cy="1724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491C69-CF30-85D7-2055-C1056227C9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1308"/>
            <a:ext cx="5991225" cy="23527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0AFB1C-A26D-2274-AF51-1D716E3017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2297" y="4639103"/>
            <a:ext cx="3932006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20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F478B76-33BF-C0C2-D207-07D040C92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593" y="1315092"/>
            <a:ext cx="9164549" cy="281255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68DFCA-FA4F-BD91-F0CC-B9FB502D5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5583"/>
            <a:ext cx="10746768" cy="81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6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7B94AA-7C16-9F51-586C-2056B7E62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889" y="1383836"/>
            <a:ext cx="4954399" cy="435133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6E70AA-0CB7-6AB2-A525-0945D1725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544" y="291324"/>
            <a:ext cx="8979615" cy="7771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C5D960-BAB5-51D6-120D-5039C42DF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304" y="1144988"/>
            <a:ext cx="5636071" cy="502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91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9D508E68574341942F56E45B554F73" ma:contentTypeVersion="2" ma:contentTypeDescription="Create a new document." ma:contentTypeScope="" ma:versionID="2381a4095da2bb6556968e86b076886a">
  <xsd:schema xmlns:xsd="http://www.w3.org/2001/XMLSchema" xmlns:xs="http://www.w3.org/2001/XMLSchema" xmlns:p="http://schemas.microsoft.com/office/2006/metadata/properties" xmlns:ns3="8ff69e45-d9e4-4a59-9407-eb9f982a35f7" targetNamespace="http://schemas.microsoft.com/office/2006/metadata/properties" ma:root="true" ma:fieldsID="fb9494789794d635e28c628ea538645d" ns3:_="">
    <xsd:import namespace="8ff69e45-d9e4-4a59-9407-eb9f982a35f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9e45-d9e4-4a59-9407-eb9f982a35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20EDB7-2E29-4B89-9C5D-15F602772EB5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2E7B7014-A91E-43A0-8348-E8DD9CB3608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ff69e45-d9e4-4a59-9407-eb9f982a35f7"/>
  </ds:schemaRefs>
</ds:datastoreItem>
</file>

<file path=customXml/itemProps3.xml><?xml version="1.0" encoding="utf-8"?>
<ds:datastoreItem xmlns:ds="http://schemas.openxmlformats.org/officeDocument/2006/customXml" ds:itemID="{372818AE-0676-4718-9498-7FDCD17E8F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14</Words>
  <Application>Microsoft Office PowerPoint</Application>
  <PresentationFormat>Widescreen</PresentationFormat>
  <Paragraphs>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هيكل الرياضيات 11 متقدم الفصل الثالث 2021-2022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هيكل الرياضيات 11 متقدم الفصل الثالث 2021-2022</dc:title>
  <dc:creator>Mohammed Khamis Sultan Saeed Alkaabi</dc:creator>
  <cp:lastModifiedBy>Unknown User</cp:lastModifiedBy>
  <cp:revision>3</cp:revision>
  <dcterms:created xsi:type="dcterms:W3CDTF">2022-05-30T13:05:07Z</dcterms:created>
  <dcterms:modified xsi:type="dcterms:W3CDTF">2022-06-24T05:32:18Z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0x0101002B9D508E68574341942F56E45B554F73</vt:lpwstr>
  </property>
</Properties>
</file>