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2" r:id="rId2"/>
    <p:sldId id="444" r:id="rId3"/>
    <p:sldId id="437" r:id="rId4"/>
    <p:sldId id="445" r:id="rId5"/>
    <p:sldId id="438" r:id="rId6"/>
    <p:sldId id="439" r:id="rId7"/>
    <p:sldId id="440" r:id="rId8"/>
    <p:sldId id="441" r:id="rId9"/>
    <p:sldId id="443" r:id="rId10"/>
    <p:sldId id="44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9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9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40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20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90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2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02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13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04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18870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3228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 – 6 Recursion and Iteration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"/>
            <a:ext cx="12192000" cy="678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51D374D-FAE5-BA18-E059-0DE69C77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52AE7D-F000-0FA2-E890-921935DB43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833" t="33505" r="21667" b="55259"/>
          <a:stretch/>
        </p:blipFill>
        <p:spPr>
          <a:xfrm>
            <a:off x="2953215" y="1256406"/>
            <a:ext cx="7867185" cy="104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9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0D79CEF-565C-49E7-9D43-652403B0A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918" y="1288801"/>
            <a:ext cx="8258175" cy="1533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F3F85E-2CF9-4A5E-8FA5-D89D9FC2F7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8975" y="2876549"/>
            <a:ext cx="6554384" cy="1262971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B912319-E326-D620-2C94-2DE94751F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9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51D374D-FAE5-BA18-E059-0DE69C77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5ADFF7-566F-7267-729E-CAC0242232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33" t="17325" r="39250" b="22431"/>
          <a:stretch/>
        </p:blipFill>
        <p:spPr>
          <a:xfrm>
            <a:off x="2969935" y="1129548"/>
            <a:ext cx="4277360" cy="52868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4262F1-1178-AFB9-C82A-2B2CA2ACD975}"/>
              </a:ext>
            </a:extLst>
          </p:cNvPr>
          <p:cNvSpPr/>
          <p:nvPr/>
        </p:nvSpPr>
        <p:spPr>
          <a:xfrm>
            <a:off x="3271520" y="2407920"/>
            <a:ext cx="4673600" cy="3474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B8D09E3-F94B-EC02-4D80-E2A188B97B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416" t="42305" r="51875" b="53185"/>
          <a:stretch/>
        </p:blipFill>
        <p:spPr>
          <a:xfrm>
            <a:off x="8495128" y="2147181"/>
            <a:ext cx="2818000" cy="5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EB0EC51-D16F-4067-B24F-FEEF3A571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520" y="1253140"/>
            <a:ext cx="8951995" cy="1490059"/>
          </a:xfrm>
          <a:prstGeom prst="rect">
            <a:avLst/>
          </a:prstGeom>
        </p:spPr>
      </p:pic>
      <p:sp>
        <p:nvSpPr>
          <p:cNvPr id="11" name="Date Placeholder 11">
            <a:extLst>
              <a:ext uri="{FF2B5EF4-FFF2-40B4-BE49-F238E27FC236}">
                <a16:creationId xmlns:a16="http://schemas.microsoft.com/office/drawing/2014/main" id="{F9CA89DF-F212-E444-C659-12F73DB3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71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7636BE2-4081-4745-8678-CF9122783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446" y="1223340"/>
            <a:ext cx="8267700" cy="4257675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5E437EE-7CBE-5C21-4BE6-316BC49A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2C01D-E36B-EF1E-2837-DC3EB00C5FBD}"/>
              </a:ext>
            </a:extLst>
          </p:cNvPr>
          <p:cNvSpPr/>
          <p:nvPr/>
        </p:nvSpPr>
        <p:spPr>
          <a:xfrm>
            <a:off x="3434080" y="4409440"/>
            <a:ext cx="5741420" cy="139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9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3199C5D-BF8E-4AC4-8317-EE3EF703C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9811" y="1419935"/>
            <a:ext cx="7726721" cy="2887022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FD2A4E2-DE6E-79C6-05BE-17186D22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1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3E66CA8-650F-44D0-A0AC-C67AF6C95B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216" y="1250466"/>
            <a:ext cx="8549202" cy="1264547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089A549-D86A-BFEE-224E-FE185EF51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324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51D374D-FAE5-BA18-E059-0DE69C77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637C2E-DFA8-5CD7-884B-863884F29A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000" t="27408" r="18750" b="42519"/>
          <a:stretch/>
        </p:blipFill>
        <p:spPr>
          <a:xfrm>
            <a:off x="2903435" y="1407870"/>
            <a:ext cx="9154987" cy="302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1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9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833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6 Recursion and Iteration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8229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Recognize and use special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Iterate functions.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sequence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Recursive formula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Iteration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998054E-6EF1-4B7E-9E88-E2ED6950F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4" y="1206277"/>
            <a:ext cx="9141465" cy="1192365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51D374D-FAE5-BA18-E059-0DE69C77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056" y="451101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75161001-09B8-4CF7-891F-581D3C603118}" type="datetime2">
              <a:rPr lang="en-US" sz="1800" smtClean="0">
                <a:solidFill>
                  <a:srgbClr val="FF0000"/>
                </a:solidFill>
              </a:rPr>
              <a:t>Tuesday, May 23, 2023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55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445</Words>
  <Application>Microsoft Office PowerPoint</Application>
  <PresentationFormat>Widescreen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53</cp:revision>
  <dcterms:created xsi:type="dcterms:W3CDTF">2021-02-21T03:57:27Z</dcterms:created>
  <dcterms:modified xsi:type="dcterms:W3CDTF">2023-05-23T04:54:48Z</dcterms:modified>
</cp:coreProperties>
</file>