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161" r:id="rId2"/>
    <p:sldId id="1163" r:id="rId3"/>
    <p:sldId id="332" r:id="rId4"/>
    <p:sldId id="335" r:id="rId5"/>
    <p:sldId id="336" r:id="rId6"/>
    <p:sldId id="337" r:id="rId7"/>
    <p:sldId id="338" r:id="rId8"/>
    <p:sldId id="339" r:id="rId9"/>
    <p:sldId id="340" r:id="rId10"/>
    <p:sldId id="341" r:id="rId11"/>
    <p:sldId id="342" r:id="rId12"/>
    <p:sldId id="343" r:id="rId13"/>
    <p:sldId id="344" r:id="rId14"/>
    <p:sldId id="345" r:id="rId15"/>
    <p:sldId id="346" r:id="rId16"/>
    <p:sldId id="347" r:id="rId17"/>
    <p:sldId id="349" r:id="rId18"/>
    <p:sldId id="350" r:id="rId19"/>
    <p:sldId id="351" r:id="rId20"/>
    <p:sldId id="352" r:id="rId21"/>
    <p:sldId id="353" r:id="rId22"/>
    <p:sldId id="354" r:id="rId23"/>
    <p:sldId id="355" r:id="rId24"/>
    <p:sldId id="356" r:id="rId25"/>
    <p:sldId id="357" r:id="rId26"/>
    <p:sldId id="358" r:id="rId27"/>
    <p:sldId id="359" r:id="rId28"/>
    <p:sldId id="360" r:id="rId29"/>
    <p:sldId id="361" r:id="rId30"/>
    <p:sldId id="362" r:id="rId31"/>
    <p:sldId id="363" r:id="rId32"/>
    <p:sldId id="364" r:id="rId33"/>
    <p:sldId id="365" r:id="rId34"/>
    <p:sldId id="366" r:id="rId35"/>
    <p:sldId id="367" r:id="rId36"/>
    <p:sldId id="368" r:id="rId37"/>
    <p:sldId id="369" r:id="rId38"/>
    <p:sldId id="370" r:id="rId39"/>
    <p:sldId id="371" r:id="rId40"/>
    <p:sldId id="372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presProps" Target="pres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slide" Target="slides/slide40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4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19D94-A2EA-4A31-81EC-D3945CF215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2403D6-F667-46B7-8887-F9833FE968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7E24FA-E49C-4FE5-BA52-A2A1AC6AD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7C01-808E-41B0-AA2A-D7D78C718E45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6D8713-8028-4B8B-92C8-307FF743A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6270C2-F3AA-420B-B195-508B48259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1FED-6173-41D1-9C2A-D6A39C972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494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281B4-B01A-412E-AE5E-FAC6B23D4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FBA9D-0E12-479C-964B-B252D5C9E7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9ADD4B-6472-4ACA-A3EA-B1092EFB3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7C01-808E-41B0-AA2A-D7D78C718E45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305000-F13C-44FD-BD07-7AA51B26C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C904B8-1309-4F44-98F8-D5996D16E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1FED-6173-41D1-9C2A-D6A39C972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592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C3EFF-37AC-4635-A3D3-1BFFC7F4A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2574DC-1629-4FC5-AEBD-8918E73730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249659-E9C3-4C86-A419-3B1C9E4FB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7C01-808E-41B0-AA2A-D7D78C718E45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D17F24-849A-42BE-8B09-004B0A4D2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8AF1D5-11E8-4E3B-BB95-52B8EE0B8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1FED-6173-41D1-9C2A-D6A39C972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621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72A9A-6123-485D-9397-EFDFD4D11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4129CC-7A2D-4240-9045-48AEBD54A1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8E7E56-8409-4FDA-B086-3F1A708E16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337F3E-FB26-42C0-91BC-DED4AEB58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7C01-808E-41B0-AA2A-D7D78C718E45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B167FC-698C-4441-8126-84CD8D8B8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6CA6AD-89FF-4D78-8C17-240AA60E8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1FED-6173-41D1-9C2A-D6A39C972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626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CB1B6-CBBA-49C8-8143-0955FB8DA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EB1568-6BFD-41FA-8DBF-9EB4D79886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773B88-844C-4EA0-802F-3CB0E303AE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05B9A8-3680-45AB-BB79-DD0CF2F13A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47BFDF-7AF3-4988-BE26-499BC7CC48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0D6E064-4048-4D25-88BE-1294211FE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7C01-808E-41B0-AA2A-D7D78C718E45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B75A9D-CEFD-48CF-9C8B-B024F61A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927529-5868-44F1-801A-25BE42EB0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1FED-6173-41D1-9C2A-D6A39C972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718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E5195-69AA-449D-8093-192373668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A0FCBD-662C-4866-9A63-203ACE5A4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7C01-808E-41B0-AA2A-D7D78C718E45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20580C-5561-4741-BF59-50D07F4F2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FFB0FF-75F5-4E83-8863-DB156DAF5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1FED-6173-41D1-9C2A-D6A39C972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285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2E28A4-B4B2-4FE5-A22A-71ECF2863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7C01-808E-41B0-AA2A-D7D78C718E45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3D7612-074D-40BF-8BBB-894C4ABF4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DC9576-5F40-47AA-ADCB-6BA13C282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1FED-6173-41D1-9C2A-D6A39C972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839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948C6-4698-49AE-935E-575BC5771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8AAE3C-140E-4EB9-A02B-CCCDBCDE86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850301-F21A-483B-94FE-5879D2FEC6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B8991B-CE36-4C8B-83C4-B33C4DB6D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7C01-808E-41B0-AA2A-D7D78C718E45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691597-A2F0-43A7-9042-6FECFA807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A7587E-DDBC-4304-927E-D0F38DD4E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1FED-6173-41D1-9C2A-D6A39C972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21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03C60-D312-4CBB-B4EF-4C4B62231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2EFB99-86AC-4CF9-A042-40F625D425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896125-0172-4E17-857A-B431693184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7432CC-35C0-432F-8AA3-60B0EA69C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7C01-808E-41B0-AA2A-D7D78C718E45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3D0088-B830-4E90-9FC4-BE61D33C3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3ACB58-6102-4B93-B664-0D769493C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1FED-6173-41D1-9C2A-D6A39C972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6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17FAB-656F-4862-BB65-C0BDACE2A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52F06A-6068-4CBE-8CCA-AE01112889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F4F0F1-CF21-445A-AA67-EE1AF741A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7C01-808E-41B0-AA2A-D7D78C718E45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B4A842-4D5D-47C0-8709-192585202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A15EBF-F3CC-432D-916F-AD687F308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1FED-6173-41D1-9C2A-D6A39C972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019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15DFFC-68CE-4797-8E83-81919EC426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068CE3-5B8C-4F48-B11A-47219CC38A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1CC116-17E9-4546-AD1F-0B4CC200F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7C01-808E-41B0-AA2A-D7D78C718E45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1B53A-CE5B-4BB1-812F-A16FC0225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9A5B68-A0CB-4A39-B938-335024FFB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1FED-6173-41D1-9C2A-D6A39C972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15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AF7742-5191-42A1-BE72-BF0042BE5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C417E1-72D5-4A63-B199-0AD844BE3B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98F0D-CFAD-414D-B038-1E22DB06D2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E7C01-808E-41B0-AA2A-D7D78C718E45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6279DF-BAD5-42C9-A380-459778BA1E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8440FE-DBBA-456A-8732-CF1C9536E5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0F1FED-6173-41D1-9C2A-D6A39C972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521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5.png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1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1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1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1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1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1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1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 /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1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1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 /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1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 /><Relationship Id="rId2" Type="http://schemas.openxmlformats.org/officeDocument/2006/relationships/image" Target="../media/image24.pn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3.jpeg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 /><Relationship Id="rId1" Type="http://schemas.openxmlformats.org/officeDocument/2006/relationships/slideLayout" Target="../slideLayouts/slideLayout1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 /><Relationship Id="rId1" Type="http://schemas.openxmlformats.org/officeDocument/2006/relationships/slideLayout" Target="../slideLayouts/slideLayout1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 /><Relationship Id="rId1" Type="http://schemas.openxmlformats.org/officeDocument/2006/relationships/slideLayout" Target="../slideLayouts/slideLayout1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 /><Relationship Id="rId1" Type="http://schemas.openxmlformats.org/officeDocument/2006/relationships/slideLayout" Target="../slideLayouts/slideLayout1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 /><Relationship Id="rId1" Type="http://schemas.openxmlformats.org/officeDocument/2006/relationships/slideLayout" Target="../slideLayouts/slideLayout1.xml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 /><Relationship Id="rId2" Type="http://schemas.openxmlformats.org/officeDocument/2006/relationships/image" Target="../media/image31.pn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33.png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 /><Relationship Id="rId2" Type="http://schemas.openxmlformats.org/officeDocument/2006/relationships/image" Target="../media/image34.pn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36.png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 /><Relationship Id="rId2" Type="http://schemas.openxmlformats.org/officeDocument/2006/relationships/image" Target="../media/image37.pn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39.png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 /><Relationship Id="rId2" Type="http://schemas.openxmlformats.org/officeDocument/2006/relationships/image" Target="../media/image40.pn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42.png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 /><Relationship Id="rId2" Type="http://schemas.openxmlformats.org/officeDocument/2006/relationships/image" Target="../media/image43.pn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45.png" 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 /><Relationship Id="rId2" Type="http://schemas.openxmlformats.org/officeDocument/2006/relationships/image" Target="../media/image46.png" /><Relationship Id="rId1" Type="http://schemas.openxmlformats.org/officeDocument/2006/relationships/slideLayout" Target="../slideLayouts/slideLayout1.xml" 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 /><Relationship Id="rId2" Type="http://schemas.openxmlformats.org/officeDocument/2006/relationships/image" Target="../media/image48.png" /><Relationship Id="rId1" Type="http://schemas.openxmlformats.org/officeDocument/2006/relationships/slideLayout" Target="../slideLayouts/slideLayout1.xml" 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 /><Relationship Id="rId2" Type="http://schemas.openxmlformats.org/officeDocument/2006/relationships/image" Target="../media/image50.png" /><Relationship Id="rId1" Type="http://schemas.openxmlformats.org/officeDocument/2006/relationships/slideLayout" Target="../slideLayouts/slideLayout1.xml" 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 /><Relationship Id="rId2" Type="http://schemas.openxmlformats.org/officeDocument/2006/relationships/image" Target="../media/image52.png" /><Relationship Id="rId1" Type="http://schemas.openxmlformats.org/officeDocument/2006/relationships/slideLayout" Target="../slideLayouts/slideLayout1.xml" 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 /><Relationship Id="rId2" Type="http://schemas.openxmlformats.org/officeDocument/2006/relationships/image" Target="../media/image54.png" /><Relationship Id="rId1" Type="http://schemas.openxmlformats.org/officeDocument/2006/relationships/slideLayout" Target="../slideLayouts/slideLayout1.xml" 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 /><Relationship Id="rId2" Type="http://schemas.openxmlformats.org/officeDocument/2006/relationships/image" Target="../media/image56.pn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58.png" 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 /><Relationship Id="rId2" Type="http://schemas.openxmlformats.org/officeDocument/2006/relationships/image" Target="../media/image59.png" /><Relationship Id="rId1" Type="http://schemas.openxmlformats.org/officeDocument/2006/relationships/slideLayout" Target="../slideLayouts/slideLayout1.xml" 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 /><Relationship Id="rId2" Type="http://schemas.openxmlformats.org/officeDocument/2006/relationships/image" Target="../media/image61.png" /><Relationship Id="rId1" Type="http://schemas.openxmlformats.org/officeDocument/2006/relationships/slideLayout" Target="../slideLayouts/slideLayout1.xml" 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 /><Relationship Id="rId2" Type="http://schemas.openxmlformats.org/officeDocument/2006/relationships/image" Target="../media/image63.png" /><Relationship Id="rId1" Type="http://schemas.openxmlformats.org/officeDocument/2006/relationships/slideLayout" Target="../slideLayouts/slideLayout1.xml" 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 /><Relationship Id="rId2" Type="http://schemas.openxmlformats.org/officeDocument/2006/relationships/image" Target="../media/image65.png" /><Relationship Id="rId1" Type="http://schemas.openxmlformats.org/officeDocument/2006/relationships/slideLayout" Target="../slideLayouts/slideLayout1.xml" 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 /><Relationship Id="rId2" Type="http://schemas.openxmlformats.org/officeDocument/2006/relationships/image" Target="../media/image67.png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66FEEC-38B3-4257-91E8-CC652DAB3D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876" y="0"/>
            <a:ext cx="81153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912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4D4B2-0F62-46B9-8BDD-62D4DA7D9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5080" y="157735"/>
            <a:ext cx="3781327" cy="775518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algn="ctr"/>
            <a:r>
              <a:rPr lang="en-US" dirty="0"/>
              <a:t> Practice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7D2D4F8-3E03-40F2-AE96-8C2010AC49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1337731"/>
            <a:ext cx="8824273" cy="3070221"/>
          </a:xfrm>
        </p:spPr>
      </p:pic>
    </p:spTree>
    <p:extLst>
      <p:ext uri="{BB962C8B-B14F-4D97-AF65-F5344CB8AC3E}">
        <p14:creationId xmlns:p14="http://schemas.microsoft.com/office/powerpoint/2010/main" val="709679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1A509B-1749-438E-B062-4E6A3B7582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968" y="141914"/>
            <a:ext cx="9484063" cy="21102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C146D8A-F43E-403C-9D4A-0C49AF5C0D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57"/>
          <a:stretch/>
        </p:blipFill>
        <p:spPr>
          <a:xfrm>
            <a:off x="1209060" y="2534052"/>
            <a:ext cx="5269564" cy="3897228"/>
          </a:xfrm>
          <a:custGeom>
            <a:avLst/>
            <a:gdLst/>
            <a:ahLst/>
            <a:cxnLst/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C2862E-B530-45C4-A883-FD37DDFD11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6072" y="2918212"/>
            <a:ext cx="4241959" cy="3128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552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56EF64-E9DB-4E43-A21C-AD3DBACEEE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3805" y="457200"/>
            <a:ext cx="966439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819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F3FD35-EB5D-4F36-9E50-EFCE79C60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86256"/>
            <a:ext cx="11277600" cy="428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803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CEB94E-4D59-42E8-9141-CDE78B2A4D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59383"/>
            <a:ext cx="11277600" cy="4539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644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22DD3B-5C3B-450F-B7D6-6FFA55E7CF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633" y="58813"/>
            <a:ext cx="8020050" cy="22288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DF6D94-1923-4FB4-9886-40CE835DF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633" y="2508175"/>
            <a:ext cx="7686675" cy="41243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5DE131E-4F2A-4E78-8F81-6185BC2027AC}"/>
              </a:ext>
            </a:extLst>
          </p:cNvPr>
          <p:cNvSpPr/>
          <p:nvPr/>
        </p:nvSpPr>
        <p:spPr>
          <a:xfrm>
            <a:off x="367645" y="1941922"/>
            <a:ext cx="4562574" cy="4430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5ABD9D-15DA-46BB-A09A-90B97115B97E}"/>
              </a:ext>
            </a:extLst>
          </p:cNvPr>
          <p:cNvSpPr/>
          <p:nvPr/>
        </p:nvSpPr>
        <p:spPr>
          <a:xfrm>
            <a:off x="435203" y="3033075"/>
            <a:ext cx="8435419" cy="12350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2E1E62-7D9E-4C05-82DF-877B2DAA5342}"/>
              </a:ext>
            </a:extLst>
          </p:cNvPr>
          <p:cNvSpPr/>
          <p:nvPr/>
        </p:nvSpPr>
        <p:spPr>
          <a:xfrm>
            <a:off x="75415" y="4792990"/>
            <a:ext cx="8727650" cy="18395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446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F98201-8CCA-4F14-BB69-4382F8FB75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511" y="155038"/>
            <a:ext cx="9013126" cy="3797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902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9F9100-79F7-4B6A-8CE7-98E946CF44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62" y="137013"/>
            <a:ext cx="10831836" cy="65732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07290D-B6C9-4EB7-BCF8-E33B7C45C71E}"/>
              </a:ext>
            </a:extLst>
          </p:cNvPr>
          <p:cNvSpPr/>
          <p:nvPr/>
        </p:nvSpPr>
        <p:spPr>
          <a:xfrm>
            <a:off x="233361" y="2625354"/>
            <a:ext cx="8727650" cy="4860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686D97-1C0F-41CC-8478-AADCC7B097C1}"/>
              </a:ext>
            </a:extLst>
          </p:cNvPr>
          <p:cNvSpPr/>
          <p:nvPr/>
        </p:nvSpPr>
        <p:spPr>
          <a:xfrm>
            <a:off x="233357" y="3041557"/>
            <a:ext cx="10909120" cy="25581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1333EB-798E-4820-ADE7-0927B26CD61F}"/>
              </a:ext>
            </a:extLst>
          </p:cNvPr>
          <p:cNvSpPr/>
          <p:nvPr/>
        </p:nvSpPr>
        <p:spPr>
          <a:xfrm>
            <a:off x="233362" y="5529346"/>
            <a:ext cx="10831835" cy="12513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051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E10FB8-BA76-4D09-B767-DA7CE819D1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166" y="332568"/>
            <a:ext cx="11725668" cy="547738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9D038BD-CE28-4FA1-826D-280F4917035D}"/>
              </a:ext>
            </a:extLst>
          </p:cNvPr>
          <p:cNvSpPr/>
          <p:nvPr/>
        </p:nvSpPr>
        <p:spPr>
          <a:xfrm>
            <a:off x="8201320" y="843159"/>
            <a:ext cx="3757514" cy="3578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3C8749-31C5-4BC8-BAD7-BB4C439192B7}"/>
              </a:ext>
            </a:extLst>
          </p:cNvPr>
          <p:cNvSpPr/>
          <p:nvPr/>
        </p:nvSpPr>
        <p:spPr>
          <a:xfrm>
            <a:off x="233166" y="4481037"/>
            <a:ext cx="11725668" cy="13289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467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B8B947-4058-433F-BED2-3219E73C55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930" y="109463"/>
            <a:ext cx="7121943" cy="660082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53FFF9F-D711-4C5A-8D4B-B17192991F26}"/>
              </a:ext>
            </a:extLst>
          </p:cNvPr>
          <p:cNvSpPr/>
          <p:nvPr/>
        </p:nvSpPr>
        <p:spPr>
          <a:xfrm>
            <a:off x="437930" y="550928"/>
            <a:ext cx="8727650" cy="31726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59C5A3-40F4-4B73-8EDB-4A1B654216DA}"/>
              </a:ext>
            </a:extLst>
          </p:cNvPr>
          <p:cNvSpPr/>
          <p:nvPr/>
        </p:nvSpPr>
        <p:spPr>
          <a:xfrm>
            <a:off x="227814" y="4374036"/>
            <a:ext cx="8727650" cy="24839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748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ACDA012D-6CFA-437D-A294-9EADD8A026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1265" y="643466"/>
            <a:ext cx="4052326" cy="556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046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44A578-AC8C-430B-B812-590C8063BD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231"/>
          <a:stretch/>
        </p:blipFill>
        <p:spPr>
          <a:xfrm>
            <a:off x="597066" y="933253"/>
            <a:ext cx="8317902" cy="306493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1B57C11-C708-4BE8-B274-9EC38419D55C}"/>
              </a:ext>
            </a:extLst>
          </p:cNvPr>
          <p:cNvSpPr/>
          <p:nvPr/>
        </p:nvSpPr>
        <p:spPr>
          <a:xfrm>
            <a:off x="9973559" y="160256"/>
            <a:ext cx="1442301" cy="772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STARTER</a:t>
            </a:r>
          </a:p>
        </p:txBody>
      </p:sp>
    </p:spTree>
    <p:extLst>
      <p:ext uri="{BB962C8B-B14F-4D97-AF65-F5344CB8AC3E}">
        <p14:creationId xmlns:p14="http://schemas.microsoft.com/office/powerpoint/2010/main" val="26865661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CD9378-1ADF-4B1D-9C78-495A1FEDA3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3004"/>
          <a:stretch/>
        </p:blipFill>
        <p:spPr>
          <a:xfrm>
            <a:off x="641598" y="172695"/>
            <a:ext cx="10629611" cy="30606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031E8DA-F9C0-4B34-912E-821A7120B2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000" b="38674"/>
          <a:stretch/>
        </p:blipFill>
        <p:spPr>
          <a:xfrm>
            <a:off x="641598" y="3429000"/>
            <a:ext cx="10629611" cy="7376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1C53770-535F-4A41-BA03-3A36EE52F7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4330"/>
          <a:stretch/>
        </p:blipFill>
        <p:spPr>
          <a:xfrm>
            <a:off x="641598" y="4362252"/>
            <a:ext cx="10629611" cy="232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170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3FFE44-009A-4995-8659-DC854CE98C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7687" b="53952"/>
          <a:stretch/>
        </p:blipFill>
        <p:spPr>
          <a:xfrm>
            <a:off x="1287454" y="0"/>
            <a:ext cx="4264934" cy="315797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41F796F-8FCD-41B7-9563-29B098AD47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980" b="52889"/>
          <a:stretch/>
        </p:blipFill>
        <p:spPr>
          <a:xfrm>
            <a:off x="7559039" y="0"/>
            <a:ext cx="4311761" cy="4165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8FD915F-1709-4FE7-8C60-D146B4E7D6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000" r="16468"/>
          <a:stretch/>
        </p:blipFill>
        <p:spPr>
          <a:xfrm>
            <a:off x="1287454" y="3429000"/>
            <a:ext cx="6810171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262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AEAE743-2C23-43A1-8E53-7733F5C42E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728" y="0"/>
            <a:ext cx="8270372" cy="470320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DE0AA96-FC94-4BEF-BBC4-0880A51E81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" r="61763" b="67985"/>
          <a:stretch/>
        </p:blipFill>
        <p:spPr>
          <a:xfrm>
            <a:off x="345728" y="4803936"/>
            <a:ext cx="3198750" cy="14271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8CEF748-DCF0-4D05-BA86-44BC0012D3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5972"/>
          <a:stretch/>
        </p:blipFill>
        <p:spPr>
          <a:xfrm>
            <a:off x="3757179" y="3376753"/>
            <a:ext cx="8365692" cy="2854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8280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C11AE7-74F9-4339-B019-C956F2BB56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303" y="136689"/>
            <a:ext cx="9122377" cy="6545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585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939EC5-8396-40E2-860F-7A69772CA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441" y="0"/>
            <a:ext cx="8320739" cy="656426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A309A7A-F092-40A7-A989-5508638731C6}"/>
              </a:ext>
            </a:extLst>
          </p:cNvPr>
          <p:cNvSpPr/>
          <p:nvPr/>
        </p:nvSpPr>
        <p:spPr>
          <a:xfrm>
            <a:off x="829559" y="1540742"/>
            <a:ext cx="8727650" cy="36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0555E8-3521-48C2-B1BB-DEE9B420C908}"/>
              </a:ext>
            </a:extLst>
          </p:cNvPr>
          <p:cNvSpPr/>
          <p:nvPr/>
        </p:nvSpPr>
        <p:spPr>
          <a:xfrm>
            <a:off x="329938" y="5422015"/>
            <a:ext cx="8727650" cy="11422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Graph Paper for High School Math">
            <a:extLst>
              <a:ext uri="{FF2B5EF4-FFF2-40B4-BE49-F238E27FC236}">
                <a16:creationId xmlns:a16="http://schemas.microsoft.com/office/drawing/2014/main" id="{231CCC4F-30C2-435B-B8C9-5453AD3BF0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0760" y="1540742"/>
            <a:ext cx="5634428" cy="5317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5119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F71829-EB65-47D5-BD4D-AEB1D3D74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790" y="196801"/>
            <a:ext cx="6878532" cy="65416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1F44659-9F5F-4930-A273-1EC58BDAB8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493" y="1508263"/>
            <a:ext cx="3333664" cy="3408410"/>
          </a:xfrm>
          <a:prstGeom prst="rect">
            <a:avLst/>
          </a:prstGeom>
        </p:spPr>
      </p:pic>
      <p:pic>
        <p:nvPicPr>
          <p:cNvPr id="5" name="Picture 2" descr="Graph Paper for High School Math">
            <a:extLst>
              <a:ext uri="{FF2B5EF4-FFF2-40B4-BE49-F238E27FC236}">
                <a16:creationId xmlns:a16="http://schemas.microsoft.com/office/drawing/2014/main" id="{765DB51A-04DF-4099-A43C-B62AE914BA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872" y="0"/>
            <a:ext cx="5414128" cy="5109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0051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F4375D-5A55-4240-BE90-F5110F3E2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9671" y="643466"/>
            <a:ext cx="4675514" cy="556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3361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34C135-1D3E-434B-9DA4-E6F4691031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9276"/>
          <a:stretch/>
        </p:blipFill>
        <p:spPr>
          <a:xfrm>
            <a:off x="1000571" y="126917"/>
            <a:ext cx="8791350" cy="33020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944E92F-B1A2-4349-8D0A-E04AF5417E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724"/>
          <a:stretch/>
        </p:blipFill>
        <p:spPr>
          <a:xfrm>
            <a:off x="1000571" y="3429000"/>
            <a:ext cx="8791350" cy="320781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2413220-FC2F-4C06-A1BB-F50E492E452C}"/>
              </a:ext>
            </a:extLst>
          </p:cNvPr>
          <p:cNvSpPr/>
          <p:nvPr/>
        </p:nvSpPr>
        <p:spPr>
          <a:xfrm>
            <a:off x="1000571" y="1777959"/>
            <a:ext cx="5767874" cy="113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703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860AE9-2844-49CF-8A11-10FA4E784A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140" y="185737"/>
            <a:ext cx="11789053" cy="4737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8804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1E803B-E4B3-4084-87D6-E087B0BC2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64" y="142361"/>
            <a:ext cx="11807022" cy="2389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3895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0A83E4-BF10-4D10-8704-F5356D317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09" y="325168"/>
            <a:ext cx="11958782" cy="758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6742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886F6A-2982-4289-A733-8914597864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002" y="159287"/>
            <a:ext cx="11687929" cy="206340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FBB6A67-7563-4787-938D-38F58F7CFC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5865" y="3383094"/>
            <a:ext cx="4938640" cy="12522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460113-E3EB-4514-A7ED-11401C4B92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002" y="2537377"/>
            <a:ext cx="4048125" cy="363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355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F089AE-F8DA-4BBF-BFF0-26F75FF70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578" y="236220"/>
            <a:ext cx="2266950" cy="533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1D63AA3-9E9A-4012-926B-7D49524342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7238" y="2478157"/>
            <a:ext cx="5454632" cy="13953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7A0B829-E5D3-47E8-A6DC-08DCF95C2D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794" y="1520853"/>
            <a:ext cx="4067175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46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C46308-CF42-4EEC-9E76-26C7F7C92C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263" y="174349"/>
            <a:ext cx="1838325" cy="7048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9B48187-2A4C-4669-B245-802F4AAD7C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3681" y="2570922"/>
            <a:ext cx="5078742" cy="13629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550DE3-A5D5-4156-97E5-81E545CE10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524" y="1250880"/>
            <a:ext cx="4133850" cy="366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136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B1CBF2-226F-4342-9F9A-378AD2FE1A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945" y="177455"/>
            <a:ext cx="2095500" cy="6191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33E568C-D6C2-450E-9F2B-58C0FE2297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3158" y="2405575"/>
            <a:ext cx="6329264" cy="15615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EC14C66-56BA-408B-86DC-4EA9886536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945" y="1009649"/>
            <a:ext cx="4191000" cy="376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919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2BD8A9-E553-4C34-90B0-122C1A53D1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211" y="216590"/>
            <a:ext cx="10347626" cy="317915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E49B6B8-4A95-4C7A-84FF-35C5707063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211" y="3395742"/>
            <a:ext cx="3854695" cy="32456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E71518F-0470-4324-8A0A-7E501283FF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0293" y="3592375"/>
            <a:ext cx="7781087" cy="2189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682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F2FF9F-F895-428E-BEC8-A46EF8747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28" y="214605"/>
            <a:ext cx="7648577" cy="17656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35196F7-02E3-462B-89E5-EDC21C3D94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2860" y="1491175"/>
            <a:ext cx="5281026" cy="5152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361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AF1275-AFA0-42B0-BF0A-20D1C1FA0E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727" y="206253"/>
            <a:ext cx="6734175" cy="13811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973D519-BB7B-4CF6-A112-C46B594DE2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726" y="2167765"/>
            <a:ext cx="4656627" cy="3486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231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335D1C-15F0-41FF-A549-577DB85CB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872" y="178630"/>
            <a:ext cx="2676525" cy="7048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5E3D79D-F804-48ED-9B54-C6CFA5E431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332" y="1182341"/>
            <a:ext cx="4945545" cy="3696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229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9EA767-253C-4D55-9972-78A99CAF3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465" y="197681"/>
            <a:ext cx="2590800" cy="6667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F8C5EA1-C3EF-4C63-86FE-D6DABD81BC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202" y="1228310"/>
            <a:ext cx="4542597" cy="3818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53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168215-68B7-4C4D-9142-FCE2E5A5B4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772" y="154744"/>
            <a:ext cx="2752725" cy="7905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B379910-1B34-40D0-9AF2-B29A819094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772" y="1132853"/>
            <a:ext cx="5190004" cy="3982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441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BEA064-BFDB-4D4E-8006-60804D763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5" y="182953"/>
            <a:ext cx="9382125" cy="7524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7ECB86-B0CD-4D61-8FB0-C260F60788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485" y="935428"/>
            <a:ext cx="3397944" cy="28487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AD173DE-0A69-4C39-AAB4-5FD810989C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429" y="1468828"/>
            <a:ext cx="5496332" cy="752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174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6B5B61-1FC5-4333-B89F-094F86B68A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" y="219734"/>
            <a:ext cx="3257550" cy="26765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2AFFCF5-2359-4310-9830-C68DAF0450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7661" y="957093"/>
            <a:ext cx="5451049" cy="600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889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63DC07-26FF-44BE-B644-6347A76BE5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833" y="233583"/>
            <a:ext cx="3238500" cy="27051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895392B-3BB8-4E53-87E0-EB291A71BB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7505" y="1333720"/>
            <a:ext cx="5654816" cy="78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320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B7EA20-EC6E-4BFB-94B4-E5195BA8FC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613" y="162804"/>
            <a:ext cx="3267075" cy="27622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4838909-ED73-4C97-8958-BA259508AF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3412" y="1163292"/>
            <a:ext cx="5446352" cy="78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531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A9260C-5D86-4FC1-862D-B7E11F5A78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05" y="177311"/>
            <a:ext cx="3248025" cy="27051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9064460-5EB9-494C-A741-B29974864C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1814" y="1121465"/>
            <a:ext cx="5886443" cy="800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257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61E888-4522-4E14-86A4-D63EF699D8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48" y="214751"/>
            <a:ext cx="3267075" cy="27146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0898A4C-6CE8-4ECC-9E28-A310629DC3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8209" y="1048785"/>
            <a:ext cx="5301643" cy="68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988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3</Words>
  <Application>Microsoft Office PowerPoint</Application>
  <PresentationFormat>Widescreen</PresentationFormat>
  <Paragraphs>2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PowerPoint Presentation</vt:lpstr>
      <vt:lpstr> Practice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Sumit Verma</dc:creator>
  <cp:lastModifiedBy>asifhammoud1978@gmail.com</cp:lastModifiedBy>
  <cp:revision>19</cp:revision>
  <dcterms:created xsi:type="dcterms:W3CDTF">2022-09-25T11:59:08Z</dcterms:created>
  <dcterms:modified xsi:type="dcterms:W3CDTF">2024-09-12T07:55:34Z</dcterms:modified>
</cp:coreProperties>
</file>