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ppt/notesSlides/notesSlide9.xml" ContentType="application/vnd.openxmlformats-officedocument.presentationml.notesSlide+xml"/>
  <Override PartName="/ppt/ink/ink8.xml" ContentType="application/inkml+xml"/>
  <Override PartName="/ppt/notesSlides/notesSlide10.xml" ContentType="application/vnd.openxmlformats-officedocument.presentationml.notesSlide+xml"/>
  <Override PartName="/ppt/ink/ink9.xml" ContentType="application/inkml+xml"/>
  <Override PartName="/ppt/notesSlides/notesSlide11.xml" ContentType="application/vnd.openxmlformats-officedocument.presentationml.notesSlide+xml"/>
  <Override PartName="/ppt/ink/ink10.xml" ContentType="application/inkml+xml"/>
  <Override PartName="/ppt/notesSlides/notesSlide12.xml" ContentType="application/vnd.openxmlformats-officedocument.presentationml.notesSlide+xml"/>
  <Override PartName="/ppt/ink/ink11.xml" ContentType="application/inkml+xml"/>
  <Override PartName="/ppt/notesSlides/notesSlide13.xml" ContentType="application/vnd.openxmlformats-officedocument.presentationml.notesSlide+xml"/>
  <Override PartName="/ppt/ink/ink12.xml" ContentType="application/inkml+xml"/>
  <Override PartName="/ppt/notesSlides/notesSlide14.xml" ContentType="application/vnd.openxmlformats-officedocument.presentationml.notesSlide+xml"/>
  <Override PartName="/ppt/ink/ink13.xml" ContentType="application/inkml+xml"/>
  <Override PartName="/ppt/notesSlides/notesSlide15.xml" ContentType="application/vnd.openxmlformats-officedocument.presentationml.notesSlide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22" r:id="rId2"/>
    <p:sldId id="383" r:id="rId3"/>
    <p:sldId id="366" r:id="rId4"/>
    <p:sldId id="384" r:id="rId5"/>
    <p:sldId id="367" r:id="rId6"/>
    <p:sldId id="377" r:id="rId7"/>
    <p:sldId id="382" r:id="rId8"/>
    <p:sldId id="375" r:id="rId9"/>
    <p:sldId id="387" r:id="rId10"/>
    <p:sldId id="378" r:id="rId11"/>
    <p:sldId id="385" r:id="rId12"/>
    <p:sldId id="379" r:id="rId13"/>
    <p:sldId id="380" r:id="rId14"/>
    <p:sldId id="386" r:id="rId15"/>
    <p:sldId id="3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172A-818B-4EDC-9C69-D85B0CFB6DCE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D58F4-F1E3-4935-A88D-6853584EE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9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3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99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31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53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02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46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03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19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92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5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14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38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4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77C5-7433-4A91-B973-4D3988E45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48B20-968B-426E-B529-A7341849C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104C-6C48-4EB6-A299-3A568457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CE84-C0B1-47BC-A385-741FCD0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36BF5-7EE7-45A1-BEDC-6CF0585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9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127B-6D6D-4065-92A6-5D86104D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EDC8-C5AC-4DF4-ADC3-76BCF551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71B9-6219-4148-A3F7-E4B0476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E64F-8518-450B-AE84-7E804CFA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20DF-7700-4A50-8662-A210FF01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12F-D5E6-41F2-8E63-C2CB42C8E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CC105-636D-4E43-A8FE-F876AFC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00F3-8D6E-41A9-9708-07A9FE9E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D5D9-4917-48B2-B9AC-EC0DD253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119-53B0-4107-A3B8-5B61606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5777-638E-4488-A32F-496D4BFF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94BE-825B-4A98-AD44-26EEBCB74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FDFD9-0A28-4C22-883B-F13EC74D9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B62E8-78E1-4463-9C14-E704A499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2C954-ECC5-424C-85AB-09834679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E1DD8-77B2-4276-A00F-AC3F0453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E5D1-D2C5-4CD3-8A4A-70B5D831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752A5-3A67-49F7-B4CA-FF3DFCC2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9B3F-E6F5-4220-A4EA-4CB24BD2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09990-B6A8-4814-9019-91206921B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C4BB6-CBDF-4981-BDA6-0CDF86E88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3660-D7B1-448E-BED6-36A9E088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7B2C7-4199-4CAF-86F6-62237959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09B64-F1EF-46EA-9581-E71053E4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B446-F224-4791-9B2C-B1A966E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35F01-5261-4AA7-AA3F-97638606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B26DE-6E5F-4BF8-90F3-35099EFA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B25DC-22A1-4ECB-B153-43A93247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9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121BC-13C9-4C62-993B-2A73A902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6D08-F971-4C75-9370-2D8D907B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B4CFB-7B71-4942-95FC-FB2BB5FC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1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A959-ED05-4A82-A678-9DCC4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7FBD-49A4-4491-B9A9-3BCF60C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792D-8D4B-43B8-AFBE-EE4BC389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D61AF-A778-43BB-9809-3A829849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C956-DBBD-4997-85EF-23062177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0A13E-8CB0-4340-87C8-05260893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E5CD-0CEA-4E65-BC1C-828841E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6C64-8ACC-4461-98B4-C2FEDE032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7597B-92B1-4781-A5A6-BAB964B2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63E07-72FF-4630-B639-A83AFFB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5A707-F261-49EF-90D4-558B335A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1ECE-D023-46D1-80F4-E7ACED26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9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9DA-8953-4765-8C05-234AFB8D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EE55D-2357-4399-B003-32982ED3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28114-04D1-4C6B-AEA5-63501193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7056F-F3FF-410F-801D-A097D7F48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6110-A4BE-493F-916D-15F7096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219CB-5983-4DD5-88F4-8C71696AE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D22B-14DB-4BCF-AAD4-F5F472F52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091A-B709-49CF-A518-2BE5B01E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329C-EE52-4F1B-B83B-5D1C8EE7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2FB-5344-426B-948E-31B7D69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5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3A60-B385-4433-8EAD-041423D8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5EE02-8E38-41A2-992E-76BF79449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0BA2-6DF0-4C83-8649-D0BED791D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AE67-224F-42A5-B177-4EC2BC9E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32C5-7D19-40A2-A2CC-B1C0033B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710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71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71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5" Type="http://schemas.openxmlformats.org/officeDocument/2006/relationships/image" Target="../media/image71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710.png"/><Relationship Id="rId10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5" Type="http://schemas.openxmlformats.org/officeDocument/2006/relationships/image" Target="../media/image710.png"/><Relationship Id="rId10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71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5" Type="http://schemas.openxmlformats.org/officeDocument/2006/relationships/image" Target="../media/image710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5" Type="http://schemas.openxmlformats.org/officeDocument/2006/relationships/image" Target="../media/image710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5" Type="http://schemas.openxmlformats.org/officeDocument/2006/relationships/image" Target="../media/image710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5" Type="http://schemas.openxmlformats.org/officeDocument/2006/relationships/image" Target="../media/image710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5" Type="http://schemas.openxmlformats.org/officeDocument/2006/relationships/image" Target="../media/image710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.xml"/><Relationship Id="rId5" Type="http://schemas.openxmlformats.org/officeDocument/2006/relationships/image" Target="../media/image710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.xml"/><Relationship Id="rId5" Type="http://schemas.openxmlformats.org/officeDocument/2006/relationships/image" Target="../media/image710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62846" y="229340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197022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Thr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, 25 Feb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045122" y="435724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197022"/>
            <a:ext cx="12192000" cy="655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59C7BB-EE17-05B2-59A3-3136DEF7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EC4D3A-B756-BD6D-421C-A801BB187B99}"/>
              </a:ext>
            </a:extLst>
          </p:cNvPr>
          <p:cNvSpPr/>
          <p:nvPr/>
        </p:nvSpPr>
        <p:spPr>
          <a:xfrm>
            <a:off x="3134855" y="4252724"/>
            <a:ext cx="4176004" cy="116373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2D1CC7-9CDD-9752-84DB-87A01005C8E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9083" t="21554" r="17833" b="11555"/>
          <a:stretch/>
        </p:blipFill>
        <p:spPr>
          <a:xfrm>
            <a:off x="2853351" y="1181860"/>
            <a:ext cx="7753689" cy="549585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6EC4D4B-544B-9858-ADA6-CC863CCB9275}"/>
              </a:ext>
            </a:extLst>
          </p:cNvPr>
          <p:cNvSpPr/>
          <p:nvPr/>
        </p:nvSpPr>
        <p:spPr>
          <a:xfrm>
            <a:off x="3291595" y="1952140"/>
            <a:ext cx="6574107" cy="6218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3F92AF-B64D-65ED-D47C-F75D00043DB9}"/>
              </a:ext>
            </a:extLst>
          </p:cNvPr>
          <p:cNvSpPr/>
          <p:nvPr/>
        </p:nvSpPr>
        <p:spPr>
          <a:xfrm>
            <a:off x="3342052" y="2989938"/>
            <a:ext cx="6915853" cy="17628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89C80-F6B0-AEC9-6229-440E8D07D8D1}"/>
              </a:ext>
            </a:extLst>
          </p:cNvPr>
          <p:cNvSpPr/>
          <p:nvPr/>
        </p:nvSpPr>
        <p:spPr>
          <a:xfrm>
            <a:off x="3300747" y="5125512"/>
            <a:ext cx="6157204" cy="13855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5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5072A544-6CEF-4C24-9F65-9E82D7DF05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3215" y="1273691"/>
            <a:ext cx="8833218" cy="2596714"/>
          </a:xfrm>
          <a:prstGeom prst="rect">
            <a:avLst/>
          </a:prstGeom>
        </p:spPr>
      </p:pic>
      <p:sp>
        <p:nvSpPr>
          <p:cNvPr id="11" name="Date Placeholder 13">
            <a:extLst>
              <a:ext uri="{FF2B5EF4-FFF2-40B4-BE49-F238E27FC236}">
                <a16:creationId xmlns:a16="http://schemas.microsoft.com/office/drawing/2014/main" id="{5FFBAE1F-E283-28D2-8501-B013C1B39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5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Date Placeholder 13">
            <a:extLst>
              <a:ext uri="{FF2B5EF4-FFF2-40B4-BE49-F238E27FC236}">
                <a16:creationId xmlns:a16="http://schemas.microsoft.com/office/drawing/2014/main" id="{5FFBAE1F-E283-28D2-8501-B013C1B39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258364-81FB-3CF9-C697-CE557A684E1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334" t="21554" r="16451" b="66565"/>
          <a:stretch/>
        </p:blipFill>
        <p:spPr>
          <a:xfrm>
            <a:off x="2820650" y="1256454"/>
            <a:ext cx="9186200" cy="12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38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6BE5126-D30D-41B2-8692-19DF0A8B74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3215" y="1273691"/>
            <a:ext cx="8646895" cy="1588779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A571462-29A4-FEFD-7B50-0E29F7DF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502FB0-E6A5-47E0-AA89-C55CFC9CE7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643" y="2713869"/>
            <a:ext cx="8737449" cy="124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2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D5FB125-9DE9-4519-817F-2F96DFFB199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0795" r="14081" b="36770"/>
          <a:stretch/>
        </p:blipFill>
        <p:spPr>
          <a:xfrm>
            <a:off x="7909225" y="4039310"/>
            <a:ext cx="2234135" cy="17937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6E38DFA-3F1E-4C9D-B61D-FF27B5C3DC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68382"/>
          <a:stretch/>
        </p:blipFill>
        <p:spPr>
          <a:xfrm>
            <a:off x="7827233" y="1452640"/>
            <a:ext cx="2592399" cy="1743245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59C7BB-EE17-05B2-59A3-3136DEF7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EB84FCE-4BA9-5F7D-CFE0-E6071EEAD98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083" t="15576" r="37000" b="32262"/>
          <a:stretch/>
        </p:blipFill>
        <p:spPr>
          <a:xfrm>
            <a:off x="2834904" y="1035233"/>
            <a:ext cx="4959471" cy="44206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754F16-B8CD-38B2-3473-01F638D0F611}"/>
              </a:ext>
            </a:extLst>
          </p:cNvPr>
          <p:cNvSpPr/>
          <p:nvPr/>
        </p:nvSpPr>
        <p:spPr>
          <a:xfrm>
            <a:off x="3200400" y="2143760"/>
            <a:ext cx="4503349" cy="1495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45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33657111-AE14-4CEC-8B5F-DA919D559B8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4102" r="7401" b="1"/>
          <a:stretch/>
        </p:blipFill>
        <p:spPr>
          <a:xfrm>
            <a:off x="8084218" y="1673801"/>
            <a:ext cx="3315302" cy="2733433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59C7BB-EE17-05B2-59A3-3136DEF7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EC4D3A-B756-BD6D-421C-A801BB187B99}"/>
              </a:ext>
            </a:extLst>
          </p:cNvPr>
          <p:cNvSpPr/>
          <p:nvPr/>
        </p:nvSpPr>
        <p:spPr>
          <a:xfrm>
            <a:off x="3134855" y="4252724"/>
            <a:ext cx="4176004" cy="116373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C4F7EE-9345-AB30-6E82-44127DB72EC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995" t="45778" r="58148" b="48396"/>
          <a:stretch/>
        </p:blipFill>
        <p:spPr>
          <a:xfrm>
            <a:off x="3134855" y="1473746"/>
            <a:ext cx="3093225" cy="9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3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8C6AD59-8C0B-4673-AE27-4C254B9D89F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3704"/>
          <a:stretch/>
        </p:blipFill>
        <p:spPr>
          <a:xfrm>
            <a:off x="3085217" y="1727613"/>
            <a:ext cx="8777919" cy="1273342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373A8A9-D23D-61DF-32BB-5BD1665A91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50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570417"/>
              </p:ext>
            </p:extLst>
          </p:nvPr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Date Placeholder 13">
            <a:extLst>
              <a:ext uri="{FF2B5EF4-FFF2-40B4-BE49-F238E27FC236}">
                <a16:creationId xmlns:a16="http://schemas.microsoft.com/office/drawing/2014/main" id="{041F58BA-F747-3CBD-215A-A9A3FE26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379824-91C9-192F-A4A5-61D848E9D6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6212" y="1436923"/>
            <a:ext cx="7668695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22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0569245F-7E0C-40C7-8F6F-37488F7688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6216" y="1256454"/>
            <a:ext cx="8312169" cy="3156520"/>
          </a:xfrm>
          <a:prstGeom prst="rect">
            <a:avLst/>
          </a:prstGeom>
        </p:spPr>
      </p:pic>
      <p:sp>
        <p:nvSpPr>
          <p:cNvPr id="11" name="Date Placeholder 13">
            <a:extLst>
              <a:ext uri="{FF2B5EF4-FFF2-40B4-BE49-F238E27FC236}">
                <a16:creationId xmlns:a16="http://schemas.microsoft.com/office/drawing/2014/main" id="{041F58BA-F747-3CBD-215A-A9A3FE26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312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CB4A596-9F4B-DD88-D50F-63272266B7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334" t="17324" r="33167" b="42962"/>
          <a:stretch/>
        </p:blipFill>
        <p:spPr>
          <a:xfrm>
            <a:off x="2951749" y="1273691"/>
            <a:ext cx="5537200" cy="369236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3AE1695-5308-293B-B943-AA4E31150180}"/>
              </a:ext>
            </a:extLst>
          </p:cNvPr>
          <p:cNvSpPr/>
          <p:nvPr/>
        </p:nvSpPr>
        <p:spPr>
          <a:xfrm>
            <a:off x="3362960" y="2096165"/>
            <a:ext cx="4907280" cy="2140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13">
            <a:extLst>
              <a:ext uri="{FF2B5EF4-FFF2-40B4-BE49-F238E27FC236}">
                <a16:creationId xmlns:a16="http://schemas.microsoft.com/office/drawing/2014/main" id="{6C3BEE9C-C9C8-3716-196A-7CFE90591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34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9117903-D100-47B6-945C-FB233E3406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984" y="1177555"/>
            <a:ext cx="9364810" cy="2411539"/>
          </a:xfrm>
          <a:prstGeom prst="rect">
            <a:avLst/>
          </a:prstGeom>
        </p:spPr>
      </p:pic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A43418C6-C6C3-D473-1EB7-99CDEE59F6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0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CEC1B3B6-C00E-4562-9BF8-DC52F821CC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1520" y="1228185"/>
            <a:ext cx="8275327" cy="4947328"/>
          </a:xfrm>
          <a:prstGeom prst="rect">
            <a:avLst/>
          </a:prstGeom>
        </p:spPr>
      </p:pic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ECCF9685-D872-F9A6-D6AF-79C820C2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17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C6D57E65-71BB-36C4-4FF3-3A8BB13BD2A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250" t="15576" r="42666" b="28148"/>
          <a:stretch/>
        </p:blipFill>
        <p:spPr>
          <a:xfrm>
            <a:off x="3069536" y="1068176"/>
            <a:ext cx="4641904" cy="542552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1263227-1E63-2312-D4C1-62962472516F}"/>
              </a:ext>
            </a:extLst>
          </p:cNvPr>
          <p:cNvSpPr/>
          <p:nvPr/>
        </p:nvSpPr>
        <p:spPr>
          <a:xfrm>
            <a:off x="3360892" y="2537683"/>
            <a:ext cx="4907280" cy="11015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DFBA1-E839-02A6-7E18-1836F9921BA5}"/>
              </a:ext>
            </a:extLst>
          </p:cNvPr>
          <p:cNvSpPr/>
          <p:nvPr/>
        </p:nvSpPr>
        <p:spPr>
          <a:xfrm>
            <a:off x="3345763" y="4526945"/>
            <a:ext cx="4907280" cy="11015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9BB10E-482C-4E4B-CB14-0E4C8DBFA527}"/>
              </a:ext>
            </a:extLst>
          </p:cNvPr>
          <p:cNvSpPr/>
          <p:nvPr/>
        </p:nvSpPr>
        <p:spPr>
          <a:xfrm>
            <a:off x="4897120" y="1599095"/>
            <a:ext cx="2937804" cy="48946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ate Placeholder 13">
            <a:extLst>
              <a:ext uri="{FF2B5EF4-FFF2-40B4-BE49-F238E27FC236}">
                <a16:creationId xmlns:a16="http://schemas.microsoft.com/office/drawing/2014/main" id="{C7030AC8-1134-A29A-6835-8C6F80805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43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Sum, 28 Feb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5479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Lesson 9-2 Sequences, Series, and Sigma Notation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6459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1-Investigate several different types of sequences.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  Use sigma notation to represent and calculate sums of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49352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Term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Infinite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recursive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explicit sequence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Fibonacci sequence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3152647-BA92-4300-90D2-FA0C27AFA4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2857" y="1233544"/>
            <a:ext cx="8312906" cy="996073"/>
          </a:xfrm>
          <a:prstGeom prst="rect">
            <a:avLst/>
          </a:prstGeom>
        </p:spPr>
      </p:pic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D1C0C973-E9C5-AE99-9E9D-82A1DFEC5A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22746" y="449132"/>
            <a:ext cx="2441764" cy="3389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7254354-5585-4FF4-A207-92D029622431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9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878</Words>
  <Application>Microsoft Office PowerPoint</Application>
  <PresentationFormat>Widescreen</PresentationFormat>
  <Paragraphs>255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44</cp:revision>
  <dcterms:created xsi:type="dcterms:W3CDTF">2021-02-21T03:57:27Z</dcterms:created>
  <dcterms:modified xsi:type="dcterms:W3CDTF">2025-04-20T09:55:27Z</dcterms:modified>
</cp:coreProperties>
</file>