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73" r:id="rId2"/>
    <p:sldId id="285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6" r:id="rId15"/>
    <p:sldId id="287" r:id="rId16"/>
    <p:sldId id="288" r:id="rId17"/>
    <p:sldId id="289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90" d="100"/>
          <a:sy n="90" d="100"/>
        </p:scale>
        <p:origin x="10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6-18T05:40:04.5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0 501,'1'4,"0"0,0 0,0 0,0-1,1 1,-1 0,1 0,0-1,0 1,0-1,1 0,0 1,6 11,7 11,-1 1,-1 1,-2 0,0 1,-2 0,-2 1,0 0,-2 0,-1 5,2 14,2-1,13 36,-3-8,-9-31,2-1,2 0,12 23,-23-56,1-1,-1 1,-1 0,0 0,0-1,-1 2,-1 3,7 44,-5-54,-1 0,1-1,0 1,0 0,0-1,1 1,0-1,-1 0,1 0,1 0,-1 0,1 0,-2-2,0 0,0-1,0 1,0-1,0 1,0-1,1 1,-1-1,1 0,-1 0,1-1,-1 1,1 0,-1-1,1 1,-1-1,1 0,0 0,-1 0,1 0,0 0,-1-1,1 1,1-2,8-3,0 0,0-1,-1-1,0 0,10-8,-10 7,367-239,1-1,-360 235,767-513,-545 384,214-138,-430 263,-9 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6-18T05:40:21.0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4974 1,'-5'3,"1"0,-1-1,1 1,-1-1,0 0,0 0,0-1,0 0,0 1,0-2,-5 1,-8 3,-68 15,-26 6,-34 16,-141 52,-604 211,531-166,-994 389,645-249,73-29,557-220,38-14,0 1,1 2,-34 22,47-26,18-12</inkml:trace>
  <inkml:trace contextRef="#ctx0" brushRef="#br0" timeOffset="1206.88">426 21,'56'1,"-1"2,1 3,-1 2,10 5,-24-3,0 2,-1 2,0 1,-1 2,28 19,246 162,-130-77,-71-51,527 347,-117-96,-102-69,-158-69,-176-120,-52-39,1-1,1-2,1-1,1-2,1-2,36 10,-36-14,48 13,-1 4,10 8,-60-19,-8-2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6-18T05:40:26.1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66,'14'15,"-1"1,-1 1,0 0,-1 0,6 15,-1-5,9 21,3 10,-12-22,3 0,21 32,-21-36,0 1,-3 0,2 7,4 7,-11-20,-1 0,5 21,-15-46,0 0,1-1,-1 1,1-1,0 1,-1-1,1 1,0-1,0 1,0-1,0 0,0 1,0-1,1 0,-1 0,0 0,1 0,-1 0,1 0,-1 0,0-1,1 1,0 0,-1-1,1 1,-1-1,1 0,0 1,-1-1,1 0,0 0,-1 0,2 0,6-2,1 1,-1-1,1-1,-1 0,8-4,-13 6,895-387,-721 305,-84 41,1 3,2 5,2 4,0 4,90-10,291-13,-454 48,-18 1,1 0,0 0,0-1,-1 0,1-1,-1 0,1 0,-1-1,0 0,2-1,0-1,-3 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95607E4-02BA-42B2-A19B-7F5180DA2A2A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BC17627-4E69-4377-9EF9-9EE4E8B53BC2}" type="slidenum">
              <a:rPr lang="ar-SA" smtClean="0"/>
              <a:pPr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53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7632654-3C9F-4AF2-A789-8F2E61571195}" type="datetimeFigureOut">
              <a:rPr lang="ar-SA" smtClean="0"/>
              <a:pPr/>
              <a:t>29/10/1443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CF62A81-7BF4-4737-889A-91558BEF01F9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8.png" /><Relationship Id="rId5" Type="http://schemas.openxmlformats.org/officeDocument/2006/relationships/customXml" Target="../ink/ink1.xml" /><Relationship Id="rId4" Type="http://schemas.openxmlformats.org/officeDocument/2006/relationships/image" Target="../media/image17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4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6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 /><Relationship Id="rId3" Type="http://schemas.openxmlformats.org/officeDocument/2006/relationships/image" Target="../media/image27.png" /><Relationship Id="rId7" Type="http://schemas.openxmlformats.org/officeDocument/2006/relationships/customXml" Target="../ink/ink3.xml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.png" /><Relationship Id="rId5" Type="http://schemas.openxmlformats.org/officeDocument/2006/relationships/customXml" Target="../ink/ink2.xml" /><Relationship Id="rId4" Type="http://schemas.openxmlformats.org/officeDocument/2006/relationships/image" Target="../media/image28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3.png" /><Relationship Id="rId4" Type="http://schemas.openxmlformats.org/officeDocument/2006/relationships/image" Target="../media/image32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5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7.pn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46B67B-1B73-4CA8-A415-064C336037AD}"/>
              </a:ext>
            </a:extLst>
          </p:cNvPr>
          <p:cNvSpPr txBox="1"/>
          <p:nvPr/>
        </p:nvSpPr>
        <p:spPr>
          <a:xfrm>
            <a:off x="611560" y="980728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cs typeface="(AH) Manal Black" pitchFamily="2" charset="-78"/>
              </a:rPr>
              <a:t>اسئلة الاختبار المركزي  2   مع الحلول </a:t>
            </a:r>
            <a:endParaRPr lang="en-US" sz="5400" b="1" dirty="0">
              <a:cs typeface="(AH) Manal Black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F29D2-5310-4A2A-B6BF-B13E62D118C4}"/>
              </a:ext>
            </a:extLst>
          </p:cNvPr>
          <p:cNvSpPr txBox="1"/>
          <p:nvPr/>
        </p:nvSpPr>
        <p:spPr>
          <a:xfrm>
            <a:off x="1475656" y="3645024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cs typeface="(AH) Manal Black" pitchFamily="2" charset="-78"/>
              </a:rPr>
              <a:t>للصف الحادي عشر المتقدم </a:t>
            </a:r>
            <a:endParaRPr lang="en-US" sz="5400" b="1" dirty="0"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437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35D7B4-8B64-476D-8269-4DB129049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794" y="260648"/>
            <a:ext cx="6624730" cy="16267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2027D6-BC9F-4B69-899D-A2FE2D508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896" y="2047461"/>
            <a:ext cx="6444208" cy="459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5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803AAF-2F39-4058-89D4-F0C8E7032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908" y="116632"/>
            <a:ext cx="6228184" cy="22197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96986C-D94B-4617-81A9-5E0AB3808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477426"/>
            <a:ext cx="6480720" cy="393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87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6CE32B-67C3-4D2B-B9B2-D1CE9B49E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60648"/>
            <a:ext cx="6336196" cy="13411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8AE6B5-AC73-4244-98DF-B009CFC4D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636" y="1772816"/>
            <a:ext cx="6300192" cy="448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1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646E4D-C9C1-485E-8AF6-FEA55280D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16632"/>
            <a:ext cx="6368526" cy="1800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04AA12-D125-4B0D-BBF8-77E219BD9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2033464"/>
            <a:ext cx="6300192" cy="4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9153B9-2497-49F9-AEEA-58D77032C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5" y="188640"/>
            <a:ext cx="6102258" cy="1337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760BCB-65ED-4527-83BE-96797A7AC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844824"/>
            <a:ext cx="6102259" cy="430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6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BBE70A-3E3C-4DCB-9B40-5D75794BE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880" y="260648"/>
            <a:ext cx="6732240" cy="11684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EAA0C7-5D58-4D92-B567-D28C24E71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80" y="1628800"/>
            <a:ext cx="6732240" cy="487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1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135E35-2975-4817-ABC9-D968FA05C15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403648" y="332656"/>
            <a:ext cx="6228184" cy="16928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D39767-63B9-48EC-BDA9-640E56FB6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2276872"/>
            <a:ext cx="6228184" cy="45184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A09844-99EF-465C-8EFC-3EF86A182008}"/>
                  </a:ext>
                </a:extLst>
              </p14:cNvPr>
              <p14:cNvContentPartPr/>
              <p14:nvPr/>
            </p14:nvContentPartPr>
            <p14:xfrm>
              <a:off x="545699" y="3866969"/>
              <a:ext cx="995400" cy="55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A09844-99EF-465C-8EFC-3EF86A1820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6699" y="3857969"/>
                <a:ext cx="1013040" cy="57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041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7F55BD-319C-4E20-A343-94E271A5D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20" y="260648"/>
            <a:ext cx="6012160" cy="13681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3551E1-50F7-4D67-A84B-1824F7A33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920" y="1700808"/>
            <a:ext cx="6012160" cy="433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16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6ED8A8-DD4F-4DBA-A35D-BA86E07E2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60648"/>
            <a:ext cx="6804248" cy="1201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0B146C-117B-4B58-816E-6BC75BF19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648000"/>
            <a:ext cx="6876256" cy="491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95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76E145-3773-447D-96C8-7F9DF46AC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9" y="188640"/>
            <a:ext cx="6948264" cy="12179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225263-75DD-4231-B79E-CB1CBFA18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556792"/>
            <a:ext cx="6948264" cy="492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79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8DFD7B-69FF-4F58-A9AF-1A72A3CC1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68" y="188640"/>
            <a:ext cx="6948264" cy="14081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66F3AA-0D82-4050-9036-0442D07B4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868" y="1741008"/>
            <a:ext cx="6948264" cy="494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66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B2E1AB-A9CB-4423-8B17-292B93249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928" y="116633"/>
            <a:ext cx="5868144" cy="20162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CE6707-89AE-4FEE-A373-122F1701C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912" y="2236571"/>
            <a:ext cx="6156176" cy="44122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D839DA4-8D61-423E-9CBC-5FF1A0782C68}"/>
                  </a:ext>
                </a:extLst>
              </p14:cNvPr>
              <p14:cNvContentPartPr/>
              <p14:nvPr/>
            </p14:nvContentPartPr>
            <p14:xfrm>
              <a:off x="1767539" y="4621169"/>
              <a:ext cx="1790640" cy="743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D839DA4-8D61-423E-9CBC-5FF1A0782C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58899" y="4612529"/>
                <a:ext cx="1808280" cy="76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86907C1-36D7-485C-83E4-28CC6AE4DA87}"/>
                  </a:ext>
                </a:extLst>
              </p14:cNvPr>
              <p14:cNvContentPartPr/>
              <p14:nvPr/>
            </p14:nvContentPartPr>
            <p14:xfrm>
              <a:off x="580979" y="3818009"/>
              <a:ext cx="1019520" cy="277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86907C1-36D7-485C-83E4-28CC6AE4DA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1979" y="3809369"/>
                <a:ext cx="1037160" cy="2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9699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229E30-888E-410F-A447-E99641B86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948" y="116632"/>
            <a:ext cx="5508104" cy="1510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7C3145-E9FD-43A3-B337-AB9A52FA1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1697566"/>
            <a:ext cx="2839020" cy="23406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699D0E-BB99-44F0-B922-5D4E36D4B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0" y="1697566"/>
            <a:ext cx="6139464" cy="423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30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A8A964-1ADC-495D-8FD9-8E8B2E889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88640"/>
            <a:ext cx="6732240" cy="12185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FA3CD8-52D6-442A-B144-E866EF2F1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572496"/>
            <a:ext cx="6732240" cy="477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89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29B74E-F5FD-479A-8149-AFE962203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88640"/>
            <a:ext cx="6678488" cy="1086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A20921-FE58-4BA8-9233-58367EEF5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80" y="1484784"/>
            <a:ext cx="6732240" cy="489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29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nature&#10;&#10;Description automatically generated">
            <a:extLst>
              <a:ext uri="{FF2B5EF4-FFF2-40B4-BE49-F238E27FC236}">
                <a16:creationId xmlns:a16="http://schemas.microsoft.com/office/drawing/2014/main" id="{6C0EABEB-031A-45C3-B55A-3D189D69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F230CF-BED9-4E2E-A956-7B52F05E8703}"/>
              </a:ext>
            </a:extLst>
          </p:cNvPr>
          <p:cNvSpPr txBox="1"/>
          <p:nvPr/>
        </p:nvSpPr>
        <p:spPr>
          <a:xfrm>
            <a:off x="1475656" y="2740770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cs typeface="(AH) Manal Black" pitchFamily="2" charset="-78"/>
              </a:rPr>
              <a:t>نسأل الله التوفيق لكم</a:t>
            </a:r>
            <a:endParaRPr lang="en-US" sz="5400" b="1" dirty="0"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4742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14</Words>
  <Application>Microsoft Office PowerPoint</Application>
  <PresentationFormat>Affichage à l'écran (4:3)</PresentationFormat>
  <Paragraphs>3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رحلة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رقية المراشده</dc:creator>
  <cp:lastModifiedBy>Utilisateur inconnu</cp:lastModifiedBy>
  <cp:revision>19</cp:revision>
  <dcterms:created xsi:type="dcterms:W3CDTF">2020-06-15T23:11:47Z</dcterms:created>
  <dcterms:modified xsi:type="dcterms:W3CDTF">2022-05-30T13:43:34Z</dcterms:modified>
</cp:coreProperties>
</file>