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2" r:id="rId2"/>
    <p:sldId id="448" r:id="rId3"/>
    <p:sldId id="437" r:id="rId4"/>
    <p:sldId id="438" r:id="rId5"/>
    <p:sldId id="439" r:id="rId6"/>
    <p:sldId id="440" r:id="rId7"/>
    <p:sldId id="441" r:id="rId8"/>
    <p:sldId id="446" r:id="rId9"/>
    <p:sldId id="447" r:id="rId10"/>
    <p:sldId id="443" r:id="rId11"/>
    <p:sldId id="444" r:id="rId12"/>
    <p:sldId id="44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6:22:16.743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12034 5421 111 0,'0'0'165'0,"0"-7"7"0,7 4 22 15,-7-1 36-15,0-3 33 0,0-1 23 0,7 1 1 16,-7 0-6-16,0-1-2 0,0 1-2 16,0 0-6-16,0-4-21 0,-7 3-24 15,7 0-18-15,0 1-12 0,0 1-6 16,0-2-9-16,0 0-12 0,0 1-8 15,0 5-10-15,0-3-18 0,0 2-31 0,0 3-32 16,0-4-29-16,0 4-17 16,0 0-14-16,7 0-3 0,-7 4-5 0,0 4-2 15,0-2-2-15,0 1-2 0,0 9 2 16,0-7-2-16,0 11 4 0,0-6 3 16,0 4 7-16,0-4-1 0,0 5 1 15,0 0 0-15,-7-2 1 0,7-1 1 16,0-3 2-16,0 7-1 0,0-9-3 15,-7 4-1-15,7-8-1 0,0 3-4 0,0-2 2 16,-6-4 2-16,6-1 20 0,0 1 32 16,0-1 33-16,0-3 4 0,0 0-19 15,0 5-30-15,0-10-76 0,6 5-136 16,-6-3-190-16,0 3-219 0,0-7-231 16,7 3-259-16,0 0 46 0,-7-3 243 0,6 0 362 15,-6 3 202-15</inkml:trace>
  <inkml:trace contextRef="#ctx0" brushRef="#br0" timeOffset="659.07">13253 5297 124 0,'0'-14'438'16,"0"-1"37"-16,0-4-100 0,0 5-76 15,7-1-49-15,-14 4-42 0,7 1-32 16,0 2-31-16,0 1-11 0,0 2-13 0,0 2-15 16,0-1-19-16,0 2-15 15,0 2 11-15,0 0 53 0,-7 2 59 0,7 2 34 16,-6 4-8-16,0 3-24 0,6 0-21 15,-7 7-23-15,-6 3-28 0,6 2-31 16,1 2-24-16,-8 4-20 0,8 5-13 16,-6-5-7-16,5 4-10 0,0-3-5 15,1-1-6-15,-7-4 0 0,7-2-2 0,-2-2-1 16,2-3-2-16,0-3 1 0,0-3-1 16,6-3-1-16,-8-1-34 0,8 0-102 15,0-4-211-15,-6-4-269 0,6 0-290 16,-6-4-104-16,6 0 146 0,-7-8 305 15,7 6 265-15,0-5 152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172A-818B-4EDC-9C69-D85B0CFB6DCE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D58F4-F1E3-4935-A88D-6853584EE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07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72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4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89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82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44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15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26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70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49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4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77C5-7433-4A91-B973-4D3988E45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48B20-968B-426E-B529-A7341849C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104C-6C48-4EB6-A299-3A568457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CE84-C0B1-47BC-A385-741FCD0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36BF5-7EE7-45A1-BEDC-6CF0585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9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127B-6D6D-4065-92A6-5D86104D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EDC8-C5AC-4DF4-ADC3-76BCF551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71B9-6219-4148-A3F7-E4B0476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E64F-8518-450B-AE84-7E804CFA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20DF-7700-4A50-8662-A210FF01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12F-D5E6-41F2-8E63-C2CB42C8E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CC105-636D-4E43-A8FE-F876AFC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00F3-8D6E-41A9-9708-07A9FE9E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D5D9-4917-48B2-B9AC-EC0DD253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119-53B0-4107-A3B8-5B61606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5777-638E-4488-A32F-496D4BFF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94BE-825B-4A98-AD44-26EEBCB74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FDFD9-0A28-4C22-883B-F13EC74D9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B62E8-78E1-4463-9C14-E704A499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2C954-ECC5-424C-85AB-09834679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E1DD8-77B2-4276-A00F-AC3F0453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E5D1-D2C5-4CD3-8A4A-70B5D831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752A5-3A67-49F7-B4CA-FF3DFCC2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9B3F-E6F5-4220-A4EA-4CB24BD2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09990-B6A8-4814-9019-91206921B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C4BB6-CBDF-4981-BDA6-0CDF86E88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3660-D7B1-448E-BED6-36A9E088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7B2C7-4199-4CAF-86F6-62237959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09B64-F1EF-46EA-9581-E71053E4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B446-F224-4791-9B2C-B1A966E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35F01-5261-4AA7-AA3F-97638606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B26DE-6E5F-4BF8-90F3-35099EFA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B25DC-22A1-4ECB-B153-43A93247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9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121BC-13C9-4C62-993B-2A73A902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6D08-F971-4C75-9370-2D8D907B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B4CFB-7B71-4942-95FC-FB2BB5FC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1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A959-ED05-4A82-A678-9DCC4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7FBD-49A4-4491-B9A9-3BCF60C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792D-8D4B-43B8-AFBE-EE4BC389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D61AF-A778-43BB-9809-3A829849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C956-DBBD-4997-85EF-23062177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0A13E-8CB0-4340-87C8-05260893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E5CD-0CEA-4E65-BC1C-828841E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6C64-8ACC-4461-98B4-C2FEDE032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7597B-92B1-4781-A5A6-BAB964B2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63E07-72FF-4630-B639-A83AFFB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5A707-F261-49EF-90D4-558B335A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1ECE-D023-46D1-80F4-E7ACED26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9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9DA-8953-4765-8C05-234AFB8D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EE55D-2357-4399-B003-32982ED3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28114-04D1-4C6B-AEA5-63501193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7056F-F3FF-410F-801D-A097D7F48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6110-A4BE-493F-916D-15F7096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219CB-5983-4DD5-88F4-8C71696AE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D22B-14DB-4BCF-AAD4-F5F472F52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091A-B709-49CF-A518-2BE5B01E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329C-EE52-4F1B-B83B-5D1C8EE7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2FB-5344-426B-948E-31B7D69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5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3A60-B385-4433-8EAD-041423D8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5EE02-8E38-41A2-992E-76BF79449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0BA2-6DF0-4C83-8649-D0BED791D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FECB-AD5E-41CC-983A-6AF56E30336B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AE67-224F-42A5-B177-4EC2BC9E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32C5-7D19-40A2-A2CC-B1C0033B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71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62846" y="229340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197022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045122" y="435724"/>
            <a:ext cx="315054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 – 7 The binomial Theorem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197023"/>
            <a:ext cx="12192000" cy="659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D028C41-7A7B-751E-389E-B80E588C5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2BFF9F-83F4-2F19-706A-662986C4D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0040" y="1473746"/>
            <a:ext cx="6997559" cy="472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9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DE986CA-F0B0-42AC-B617-D0F001919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0041" y="1704435"/>
            <a:ext cx="8429625" cy="3267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D028C41-7A7B-751E-389E-B80E588C5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2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2B6FC7F-CA37-4248-AD45-C76CAA2696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1494"/>
          <a:stretch/>
        </p:blipFill>
        <p:spPr>
          <a:xfrm>
            <a:off x="2906216" y="1223341"/>
            <a:ext cx="8362950" cy="1753540"/>
          </a:xfrm>
          <a:prstGeom prst="rect">
            <a:avLst/>
          </a:prstGeom>
        </p:spPr>
      </p:pic>
      <p:sp>
        <p:nvSpPr>
          <p:cNvPr id="11" name="Date Placeholder 11">
            <a:extLst>
              <a:ext uri="{FF2B5EF4-FFF2-40B4-BE49-F238E27FC236}">
                <a16:creationId xmlns:a16="http://schemas.microsoft.com/office/drawing/2014/main" id="{F32AFD92-905A-368D-942E-5FBDE656B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2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4FDA28F-203C-4E33-B2B3-5E7B2657C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5" y="1283629"/>
            <a:ext cx="3039384" cy="9726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0D7023B-60DB-4048-A02B-806FC18F760D}"/>
                  </a:ext>
                </a:extLst>
              </p14:cNvPr>
              <p14:cNvContentPartPr/>
              <p14:nvPr/>
            </p14:nvContentPartPr>
            <p14:xfrm>
              <a:off x="4330080" y="1861200"/>
              <a:ext cx="443880" cy="162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0D7023B-60DB-4048-A02B-806FC18F760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20720" y="1851840"/>
                <a:ext cx="462600" cy="1810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D6A63795-343D-17F2-45C6-F22B726E54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91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32944B2-BB62-4E4C-B1F5-54A8E95467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5" y="2101247"/>
            <a:ext cx="8695446" cy="2245466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34EE769-E474-8F7E-6871-66CA692B88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CD2BDF0-F4CE-4A97-A73C-BAC6F00D5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5217" y="1318205"/>
            <a:ext cx="7934325" cy="4895850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F041A3D-30B7-44DE-1D3B-4EB7AC36F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0AD5AE-39D9-88D8-8033-302F8D8C42E1}"/>
              </a:ext>
            </a:extLst>
          </p:cNvPr>
          <p:cNvSpPr/>
          <p:nvPr/>
        </p:nvSpPr>
        <p:spPr>
          <a:xfrm>
            <a:off x="3281680" y="2092960"/>
            <a:ext cx="7959744" cy="4209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6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F041A3D-30B7-44DE-1D3B-4EB7AC36F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D71102-2301-913D-1DBB-7C5A6AC01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4" y="1250851"/>
            <a:ext cx="2338095" cy="100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4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4D50A5B-493E-DF13-F2B0-72534A40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C23EFA-3236-5C35-B0A5-FACC4D1226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333" t="25637" r="46167" b="65333"/>
          <a:stretch/>
        </p:blipFill>
        <p:spPr>
          <a:xfrm>
            <a:off x="2989812" y="1273691"/>
            <a:ext cx="4793283" cy="103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72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BFDAEF3-170C-4E7F-A4F6-25C50602DB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5" y="1267328"/>
            <a:ext cx="2493428" cy="1002032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4D50A5B-493E-DF13-F2B0-72534A40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533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91227C8-C948-4BD4-BD46-2834C969A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338" y="1256454"/>
            <a:ext cx="8709449" cy="4601007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333CB03-C676-6DA8-9C58-EC1A6F3417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18A675-B8E1-5F00-37CA-DB5AD071DA10}"/>
              </a:ext>
            </a:extLst>
          </p:cNvPr>
          <p:cNvSpPr/>
          <p:nvPr/>
        </p:nvSpPr>
        <p:spPr>
          <a:xfrm>
            <a:off x="3085217" y="2153920"/>
            <a:ext cx="8466703" cy="2560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AAAF96-70C2-A7A8-D72F-35EA4B71B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4735" y="3019368"/>
            <a:ext cx="2362530" cy="8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04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Use pascal’s triangle to expand power of binomials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– use the binomial theorem to expand powers of binomials 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4267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pascal’s triangle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363C9707-072F-4FF7-A946-4B965632F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9934" y="1473746"/>
            <a:ext cx="8893201" cy="3694602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AE47369-1AC8-F5ED-120E-89690E33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Tuesday, May 28, 2024</a:t>
            </a:fld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204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588</Words>
  <Application>Microsoft Office PowerPoint</Application>
  <PresentationFormat>Widescreen</PresentationFormat>
  <Paragraphs>149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Aharoni</vt:lpstr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62</cp:revision>
  <dcterms:created xsi:type="dcterms:W3CDTF">2021-02-21T03:57:27Z</dcterms:created>
  <dcterms:modified xsi:type="dcterms:W3CDTF">2024-05-28T13:38:13Z</dcterms:modified>
</cp:coreProperties>
</file>