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161" r:id="rId2"/>
    <p:sldId id="1164" r:id="rId3"/>
    <p:sldId id="296" r:id="rId4"/>
    <p:sldId id="298" r:id="rId5"/>
    <p:sldId id="299" r:id="rId6"/>
    <p:sldId id="300" r:id="rId7"/>
    <p:sldId id="301" r:id="rId8"/>
    <p:sldId id="302" r:id="rId9"/>
    <p:sldId id="1165" r:id="rId10"/>
    <p:sldId id="303" r:id="rId11"/>
    <p:sldId id="304" r:id="rId12"/>
    <p:sldId id="1162" r:id="rId13"/>
    <p:sldId id="305" r:id="rId14"/>
    <p:sldId id="306" r:id="rId15"/>
    <p:sldId id="307" r:id="rId16"/>
    <p:sldId id="308" r:id="rId17"/>
    <p:sldId id="309" r:id="rId18"/>
    <p:sldId id="310" r:id="rId19"/>
    <p:sldId id="1163" r:id="rId20"/>
    <p:sldId id="311" r:id="rId21"/>
    <p:sldId id="312" r:id="rId22"/>
    <p:sldId id="314" r:id="rId23"/>
    <p:sldId id="313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30" r:id="rId40"/>
    <p:sldId id="331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viewProps" Target="viewProps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03T03:12:46.76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1 142,'4'-4,"1"1,0 0,-1 1,1-1,0 1,0 0,9-2,1-1,40-13,1 2,1 2,68-6,177-4,468 3,-185 31,159 45,-495-36,265 23,-469-37,854 70,-120-32,350 52,-400-77,-339-15,1235 5,-891-41,-145 3,-423 26,467-26,-209 12,-237 14,152-2,53-3,-194 6,-175 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03T03:12:52.75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13,'521'2,"562"-4,-729-4,213 0,1 25,-326-2,1078 54,-730-68,148 3,359-11,241 1,-758 5,-183-1,-363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03T03:12:54.35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53,'16'0,"667"12,1-38,-115 3,1084 8,-1 38,-1141-20,-523-3,0 2,-19 3,-19 4,-311 32,3 4,-105 17,-9 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03T03:13:22.66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13,'521'2,"562"-4,-729-4,213 0,1 25,-326-2,1078 54,-730-68,148 3,359-11,241 1,-758 5,-183-1,-363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03T03:13:22.66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53,'16'0,"667"12,1-38,-115 3,1084 8,-1 38,-1141-20,-523-3,0 2,-19 3,-19 4,-311 32,3 4,-105 17,-9 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16F80-D6E4-402A-9FF7-09C23BD3C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8C9682-CF1D-4F39-BEBA-CC7B1820E3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3292C-30F5-4184-B5BF-00D6C117C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4506-92EE-4629-9E81-1F6FC29FA05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278AD-C785-411E-85F9-C518EDFDD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69523-F9EE-45C6-992A-38799A588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7051-CAF8-4FA3-809D-AF152E98C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4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C466-D728-4077-B84B-1FAB55924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6AD99-E3BA-478E-8F97-D63A65C75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2C9A0-8E20-42F4-A4AC-D4B338279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4506-92EE-4629-9E81-1F6FC29FA05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CBF3B-019D-44B4-8093-6499583B5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44C5E-0BDA-4190-971E-98CF2E02C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7051-CAF8-4FA3-809D-AF152E98C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429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541FA-D013-433C-A73F-8F64F4C5C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D266B-74C9-45C5-A09E-FCAE66999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3B364-132E-44C6-9984-F30909C14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4506-92EE-4629-9E81-1F6FC29FA05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138E0-2FB7-46D2-B90C-45F969426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B2901-ED2F-4895-BDD6-CFD009288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7051-CAF8-4FA3-809D-AF152E98C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438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6AB15-62A0-4D6D-A52B-48095FA1E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25EE7-A191-4D2D-9E1E-3C7B7A44E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F1005-33D9-49F1-88E1-3149432D2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0E7CB-EE5F-420E-92C2-F746BEA29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4506-92EE-4629-9E81-1F6FC29FA05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0F944E-9053-4C50-8094-552FC25BB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F6918-8DE4-48AB-B6B2-BCD7EFCA4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7051-CAF8-4FA3-809D-AF152E98C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504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F8C7E-B37F-4709-8191-DD6C7897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C49CE-3D8F-4538-88D2-C4177C4E6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8BDFB4-CC1E-4505-9654-3F397A117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F27D4F-ECA2-40E5-A13E-BC6D463E9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6C5A97-2692-4740-BCD3-945D383045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291897-0679-41EB-9636-7AB605ACE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4506-92EE-4629-9E81-1F6FC29FA05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FBED3E-77D1-4876-AF2A-3D7BF820E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92C110-3AE6-4C4B-B28F-17F41324D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7051-CAF8-4FA3-809D-AF152E98C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B28F3-1361-46BC-9626-E776FCFC9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E802E6-A3E2-400F-9ABB-729BA2368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4506-92EE-4629-9E81-1F6FC29FA05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7986D4-6B02-48B4-B846-75FC33C3F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E48424-9E9E-4335-A9C7-C4A024058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7051-CAF8-4FA3-809D-AF152E98C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36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338AD5-76DE-40AA-ADD8-358217076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4506-92EE-4629-9E81-1F6FC29FA05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C77E38-5AA9-4594-945B-806CDD2F9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B9E1B-7B4F-4569-8DAC-9A53D4818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7051-CAF8-4FA3-809D-AF152E98C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110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0458-DBDD-4D2D-BAA9-C875E9F7F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7FFEE-EF7F-4A68-92FE-9710508E1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8A271-8D32-4305-BB8F-544E899AE3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7F2D52-859A-473B-AA5C-0C333AB1F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4506-92EE-4629-9E81-1F6FC29FA05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D47ACB-EE0C-4C73-952C-B1898F311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CE843-0337-41BA-9465-46BE60880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7051-CAF8-4FA3-809D-AF152E98C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821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76A0A-308C-485E-8295-46BE18DBA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C80B94-AF20-48E1-AC88-6E44E49E95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F0C70-3167-411F-A37B-2CC45D4A6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E402D-C866-4D16-B65E-FA135CBC2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4506-92EE-4629-9E81-1F6FC29FA05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176A1B-C86B-4ED6-9966-ECAEF7DF2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EEDD03-882D-41E7-B6F8-094FD33D9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7051-CAF8-4FA3-809D-AF152E98C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01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E3E1A-21FC-42C8-9820-EAA93A862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606D9E-7B92-4E59-9F51-F4ADFB5A6A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74C51-898A-403D-B34A-D9E4A2C58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4506-92EE-4629-9E81-1F6FC29FA05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CE3EA-4B3D-4BCC-9CCD-7696B2ED0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87324-DB05-4CDD-A7F5-C1732F84A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7051-CAF8-4FA3-809D-AF152E98C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21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9B2FE3-7147-4120-8EAF-FA80BA6C04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B92092-CA3E-42AA-BCEA-A9110802F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1822B-960F-424F-B30D-4B8FACD16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4506-92EE-4629-9E81-1F6FC29FA05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DE68D-8C98-41C7-A650-1445EA0AE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3D299-3841-40EA-94B4-CEADCE48E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7051-CAF8-4FA3-809D-AF152E98C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40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9F37D6-7E13-4F11-A157-0718D8A7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F65B3-AE74-425B-BC15-5A90153A7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82301-4D5F-4D9D-ACD4-3FCC1494A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A4506-92EE-4629-9E81-1F6FC29FA05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B415F-0A58-4962-BB66-53438EBF24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A8F24-032C-486A-BD44-0852EAFBDB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67051-CAF8-4FA3-809D-AF152E98C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36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openxmlformats.org/officeDocument/2006/relationships/customXml" Target="../ink/ink1.xml" /><Relationship Id="rId7" Type="http://schemas.openxmlformats.org/officeDocument/2006/relationships/customXml" Target="../ink/ink3.xml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.png" /><Relationship Id="rId5" Type="http://schemas.openxmlformats.org/officeDocument/2006/relationships/customXml" Target="../ink/ink2.xml" /><Relationship Id="rId10" Type="http://schemas.openxmlformats.org/officeDocument/2006/relationships/customXml" Target="../ink/ink5.xml" /><Relationship Id="rId4" Type="http://schemas.openxmlformats.org/officeDocument/2006/relationships/image" Target="../media/image7.png" /><Relationship Id="rId9" Type="http://schemas.openxmlformats.org/officeDocument/2006/relationships/customXml" Target="../ink/ink4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1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1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1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1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1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1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1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1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1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 /><Relationship Id="rId1" Type="http://schemas.openxmlformats.org/officeDocument/2006/relationships/slideLayout" Target="../slideLayouts/slideLayout1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1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 /><Relationship Id="rId1" Type="http://schemas.openxmlformats.org/officeDocument/2006/relationships/slideLayout" Target="../slideLayouts/slideLayout1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1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 /><Relationship Id="rId1" Type="http://schemas.openxmlformats.org/officeDocument/2006/relationships/slideLayout" Target="../slideLayouts/slideLayout1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66FEEC-38B3-4257-91E8-CC652DAB3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876" y="0"/>
            <a:ext cx="8115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12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983594-8724-4739-A1A1-8E071583E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690" y="1137476"/>
            <a:ext cx="3753794" cy="16340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4F68507-6254-4A1F-B895-3A1EC3FE8E4C}"/>
              </a:ext>
            </a:extLst>
          </p:cNvPr>
          <p:cNvSpPr/>
          <p:nvPr/>
        </p:nvSpPr>
        <p:spPr>
          <a:xfrm>
            <a:off x="9935852" y="131975"/>
            <a:ext cx="1772239" cy="820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Starter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C914717-F1AF-E41B-8AAC-5D7EA3A5BB7D}"/>
                  </a:ext>
                </a:extLst>
              </p:cNvPr>
              <p:cNvSpPr txBox="1"/>
              <p:nvPr/>
            </p:nvSpPr>
            <p:spPr>
              <a:xfrm>
                <a:off x="1253765" y="713580"/>
                <a:ext cx="4939645" cy="4249946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500" dirty="0">
                    <a:latin typeface="Verdana" panose="020B0604030504040204" pitchFamily="34" charset="0"/>
                    <a:ea typeface="Verdana" panose="020B0604030504040204" pitchFamily="34" charset="0"/>
                  </a:rPr>
                  <a:t>Q) Find the Sum</a:t>
                </a:r>
              </a:p>
              <a:p>
                <a:endParaRPr lang="en-US" sz="2500" dirty="0">
                  <a:latin typeface="Verdana" panose="020B0604030504040204" pitchFamily="34" charset="0"/>
                  <a:ea typeface="Verdana" panose="020B0604030504040204" pitchFamily="34" charset="0"/>
                </a:endParaRPr>
              </a:p>
              <a:p>
                <a:r>
                  <a:rPr lang="en-US" sz="2500" dirty="0">
                    <a:latin typeface="Verdana" panose="020B0604030504040204" pitchFamily="34" charset="0"/>
                    <a:ea typeface="Verdana" panose="020B0604030504040204" pitchFamily="34" charset="0"/>
                  </a:rPr>
                  <a:t>5a +a</a:t>
                </a:r>
              </a:p>
              <a:p>
                <a:endParaRPr lang="en-US" sz="3000" dirty="0">
                  <a:latin typeface="Verdana" panose="020B0604030504040204" pitchFamily="34" charset="0"/>
                  <a:ea typeface="Verdana" panose="020B0604030504040204" pitchFamily="34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500" i="1" smtClean="0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fPr>
                      <m:num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5</m:t>
                        </m:r>
                      </m:num>
                      <m:den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US" sz="3500" dirty="0">
                    <a:latin typeface="Verdana" panose="020B0604030504040204" pitchFamily="34" charset="0"/>
                    <a:ea typeface="Verdana" panose="020B0604030504040204" pitchFamily="34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500" i="1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fPr>
                      <m:num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3500" i="1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3</m:t>
                        </m:r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6</m:t>
                        </m:r>
                      </m:den>
                    </m:f>
                  </m:oMath>
                </a14:m>
                <a:endParaRPr lang="en-US" sz="3500" dirty="0">
                  <a:latin typeface="Verdana" panose="020B0604030504040204" pitchFamily="34" charset="0"/>
                  <a:ea typeface="Verdana" panose="020B0604030504040204" pitchFamily="34" charset="0"/>
                </a:endParaRPr>
              </a:p>
              <a:p>
                <a:endParaRPr lang="en-US" sz="3500" dirty="0">
                  <a:latin typeface="Verdana" panose="020B0604030504040204" pitchFamily="34" charset="0"/>
                  <a:ea typeface="Verdana" panose="020B0604030504040204" pitchFamily="34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500" i="1" smtClean="0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fPr>
                      <m:num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5</m:t>
                        </m:r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𝑎</m:t>
                        </m:r>
                      </m:num>
                      <m:den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23</m:t>
                        </m:r>
                      </m:den>
                    </m:f>
                  </m:oMath>
                </a14:m>
                <a:r>
                  <a:rPr lang="en-US" sz="3500" dirty="0">
                    <a:latin typeface="Verdana" panose="020B0604030504040204" pitchFamily="34" charset="0"/>
                    <a:ea typeface="Verdana" panose="020B0604030504040204" pitchFamily="34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500" i="1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fPr>
                      <m:num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𝑎</m:t>
                        </m:r>
                      </m:num>
                      <m:den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36</m:t>
                        </m:r>
                      </m:den>
                    </m:f>
                  </m:oMath>
                </a14:m>
                <a:endParaRPr lang="en-US" sz="3500" dirty="0">
                  <a:latin typeface="Verdana" panose="020B0604030504040204" pitchFamily="34" charset="0"/>
                  <a:ea typeface="Verdana" panose="020B0604030504040204" pitchFamily="34" charset="0"/>
                </a:endParaRPr>
              </a:p>
              <a:p>
                <a:endParaRPr lang="en-US" sz="3000" dirty="0"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C914717-F1AF-E41B-8AAC-5D7EA3A5BB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3765" y="713580"/>
                <a:ext cx="4939645" cy="4249946"/>
              </a:xfrm>
              <a:prstGeom prst="rect">
                <a:avLst/>
              </a:prstGeom>
              <a:blipFill>
                <a:blip r:embed="rId3"/>
                <a:stretch>
                  <a:fillRect l="-2099" t="-10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565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B55464-2143-4EF9-9002-BA7166085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368" y="341641"/>
            <a:ext cx="8764484" cy="18845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3E5141-0C52-44A9-BB85-16ED7A1B4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696" y="2516103"/>
            <a:ext cx="4615688" cy="310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11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933644-1DC6-4719-B175-8C7102935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42" y="469421"/>
            <a:ext cx="10134600" cy="39018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E7408B5-2DC7-0B4E-105F-FD1484AC86CE}"/>
                  </a:ext>
                </a:extLst>
              </p14:cNvPr>
              <p14:cNvContentPartPr/>
              <p14:nvPr/>
            </p14:nvContentPartPr>
            <p14:xfrm>
              <a:off x="1445192" y="2218825"/>
              <a:ext cx="4608360" cy="134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E7408B5-2DC7-0B4E-105F-FD1484AC86C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91552" y="2111185"/>
                <a:ext cx="471600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C75E8A1-D8BD-8B5D-15B3-D03DC37CF375}"/>
                  </a:ext>
                </a:extLst>
              </p14:cNvPr>
              <p14:cNvContentPartPr/>
              <p14:nvPr/>
            </p14:nvContentPartPr>
            <p14:xfrm>
              <a:off x="7019792" y="2245105"/>
              <a:ext cx="3394800" cy="42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C75E8A1-D8BD-8B5D-15B3-D03DC37CF37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65792" y="2137465"/>
                <a:ext cx="3502440" cy="25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7607568-5E95-7702-CE91-F13D8720AC68}"/>
                  </a:ext>
                </a:extLst>
              </p14:cNvPr>
              <p14:cNvContentPartPr/>
              <p14:nvPr/>
            </p14:nvContentPartPr>
            <p14:xfrm>
              <a:off x="847232" y="2664505"/>
              <a:ext cx="2076840" cy="92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7607568-5E95-7702-CE91-F13D8720AC6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3592" y="2556865"/>
                <a:ext cx="218448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9BB2FE6-A932-CC24-A178-F51492EC06AE}"/>
                  </a:ext>
                </a:extLst>
              </p14:cNvPr>
              <p14:cNvContentPartPr/>
              <p14:nvPr/>
            </p14:nvContentPartPr>
            <p14:xfrm>
              <a:off x="7019792" y="2272105"/>
              <a:ext cx="3394800" cy="421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9BB2FE6-A932-CC24-A178-F51492EC06A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65792" y="2164465"/>
                <a:ext cx="3502440" cy="25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ACDE656-9CEC-B259-2AFB-86F70A3BC948}"/>
                  </a:ext>
                </a:extLst>
              </p14:cNvPr>
              <p14:cNvContentPartPr/>
              <p14:nvPr/>
            </p14:nvContentPartPr>
            <p14:xfrm>
              <a:off x="847232" y="2691505"/>
              <a:ext cx="2076840" cy="925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ACDE656-9CEC-B259-2AFB-86F70A3BC94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3592" y="2583865"/>
                <a:ext cx="2184480" cy="30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98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78C382-CD73-4A95-8267-DE663A055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81405"/>
            <a:ext cx="11277600" cy="569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61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036F27-CE6A-4E71-858C-EDE61A5BC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18" y="259666"/>
            <a:ext cx="11649363" cy="505792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917A746-FFB5-623A-DDE2-545C1420836A}"/>
              </a:ext>
            </a:extLst>
          </p:cNvPr>
          <p:cNvSpPr/>
          <p:nvPr/>
        </p:nvSpPr>
        <p:spPr>
          <a:xfrm>
            <a:off x="584462" y="3129699"/>
            <a:ext cx="10143241" cy="707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BD1C81-33D4-6BF9-B410-7C9E5625E3DF}"/>
              </a:ext>
            </a:extLst>
          </p:cNvPr>
          <p:cNvSpPr/>
          <p:nvPr/>
        </p:nvSpPr>
        <p:spPr>
          <a:xfrm>
            <a:off x="584461" y="3788004"/>
            <a:ext cx="10143241" cy="707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4F1D7E-5327-486F-5912-5EE9138E0930}"/>
              </a:ext>
            </a:extLst>
          </p:cNvPr>
          <p:cNvSpPr/>
          <p:nvPr/>
        </p:nvSpPr>
        <p:spPr>
          <a:xfrm>
            <a:off x="584460" y="4548082"/>
            <a:ext cx="10143241" cy="707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0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1123D8-EBA7-47EB-B52D-127C9C37A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56" y="218636"/>
            <a:ext cx="8626351" cy="36218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38C50C6-7501-F638-9A03-D27D0A8772F0}"/>
              </a:ext>
            </a:extLst>
          </p:cNvPr>
          <p:cNvSpPr/>
          <p:nvPr/>
        </p:nvSpPr>
        <p:spPr>
          <a:xfrm>
            <a:off x="395926" y="1178350"/>
            <a:ext cx="10143241" cy="707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31E32B-609F-C7D0-5F43-73B11D9C6A2C}"/>
              </a:ext>
            </a:extLst>
          </p:cNvPr>
          <p:cNvSpPr/>
          <p:nvPr/>
        </p:nvSpPr>
        <p:spPr>
          <a:xfrm>
            <a:off x="641023" y="2029558"/>
            <a:ext cx="10143241" cy="707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F19E00-391C-8D36-D403-C4F281B480C8}"/>
              </a:ext>
            </a:extLst>
          </p:cNvPr>
          <p:cNvSpPr/>
          <p:nvPr/>
        </p:nvSpPr>
        <p:spPr>
          <a:xfrm>
            <a:off x="641022" y="2845074"/>
            <a:ext cx="10143241" cy="707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7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F7141B-1113-4BD7-9D88-A2E0B496A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07" y="152179"/>
            <a:ext cx="10883574" cy="63892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D51C44-793D-1C0A-46E3-DE0DE31D68DA}"/>
              </a:ext>
            </a:extLst>
          </p:cNvPr>
          <p:cNvSpPr/>
          <p:nvPr/>
        </p:nvSpPr>
        <p:spPr>
          <a:xfrm>
            <a:off x="205007" y="2281287"/>
            <a:ext cx="10143241" cy="707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32134D-E082-A0E9-C96E-8C9AF0DD8251}"/>
              </a:ext>
            </a:extLst>
          </p:cNvPr>
          <p:cNvSpPr/>
          <p:nvPr/>
        </p:nvSpPr>
        <p:spPr>
          <a:xfrm>
            <a:off x="819322" y="3075495"/>
            <a:ext cx="10265358" cy="707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FBBCD2-D1DA-5777-59C6-A5A122FC27D9}"/>
              </a:ext>
            </a:extLst>
          </p:cNvPr>
          <p:cNvSpPr/>
          <p:nvPr/>
        </p:nvSpPr>
        <p:spPr>
          <a:xfrm>
            <a:off x="819321" y="3869703"/>
            <a:ext cx="10143241" cy="787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D90095-7361-DF79-537F-5BA5B043275B}"/>
              </a:ext>
            </a:extLst>
          </p:cNvPr>
          <p:cNvSpPr/>
          <p:nvPr/>
        </p:nvSpPr>
        <p:spPr>
          <a:xfrm>
            <a:off x="819321" y="4751109"/>
            <a:ext cx="10143241" cy="787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8291E5-9B69-4E0F-F342-A8410CA8CD8A}"/>
              </a:ext>
            </a:extLst>
          </p:cNvPr>
          <p:cNvSpPr/>
          <p:nvPr/>
        </p:nvSpPr>
        <p:spPr>
          <a:xfrm>
            <a:off x="819321" y="5632515"/>
            <a:ext cx="10143241" cy="787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1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F132B-02AF-4010-8DC1-B2B1FE75F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791120" cy="643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000" dirty="0"/>
              <a:t>Tink Pair Share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AA0DBD-B954-F816-C299-65C31D8764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703"/>
          <a:stretch/>
        </p:blipFill>
        <p:spPr>
          <a:xfrm>
            <a:off x="638223" y="1093509"/>
            <a:ext cx="9859751" cy="826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DFEA44-0EFC-BBD2-D1B2-5FD03F96F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5987" y="365125"/>
            <a:ext cx="3962953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65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BB753B-3C48-4C29-B7D9-692AD1906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55" y="94957"/>
            <a:ext cx="334327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517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84FDE4-0BB3-4438-9D31-28343769E6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395"/>
          <a:stretch/>
        </p:blipFill>
        <p:spPr>
          <a:xfrm>
            <a:off x="225963" y="135914"/>
            <a:ext cx="10939274" cy="31163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228FA2-82A7-4CE7-A957-6C3F99AF1B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605"/>
          <a:stretch/>
        </p:blipFill>
        <p:spPr>
          <a:xfrm>
            <a:off x="225963" y="3252246"/>
            <a:ext cx="10939274" cy="342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3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F132B-02AF-4010-8DC1-B2B1FE75F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197231" cy="643543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n-US" dirty="0"/>
              <a:t>Practice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4A124CE-0381-41B3-9C56-B09B8C39D9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119024"/>
            <a:ext cx="10017107" cy="5460885"/>
          </a:xfrm>
        </p:spPr>
      </p:pic>
    </p:spTree>
    <p:extLst>
      <p:ext uri="{BB962C8B-B14F-4D97-AF65-F5344CB8AC3E}">
        <p14:creationId xmlns:p14="http://schemas.microsoft.com/office/powerpoint/2010/main" val="3386875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749A5D-C8B2-4039-9728-453B4620D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224" y="764738"/>
            <a:ext cx="9951041" cy="305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949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404773-2E2A-48EA-A3F8-BF7EB1412F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0561"/>
          <a:stretch/>
        </p:blipFill>
        <p:spPr>
          <a:xfrm>
            <a:off x="180168" y="101602"/>
            <a:ext cx="10747156" cy="25379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E927A1-7395-45B9-84D6-CBE6647D91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439"/>
          <a:stretch/>
        </p:blipFill>
        <p:spPr>
          <a:xfrm>
            <a:off x="180168" y="2639505"/>
            <a:ext cx="10747156" cy="38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9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E05089-7B2C-4048-B49E-E2391A631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38" y="38774"/>
            <a:ext cx="8130206" cy="668618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D02306-226E-43BB-ABAA-97F8B02F042A}"/>
              </a:ext>
            </a:extLst>
          </p:cNvPr>
          <p:cNvSpPr/>
          <p:nvPr/>
        </p:nvSpPr>
        <p:spPr>
          <a:xfrm>
            <a:off x="2121031" y="480767"/>
            <a:ext cx="848412" cy="98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7BC1F8-C396-49D7-8C4F-73E087CF69D6}"/>
              </a:ext>
            </a:extLst>
          </p:cNvPr>
          <p:cNvSpPr/>
          <p:nvPr/>
        </p:nvSpPr>
        <p:spPr>
          <a:xfrm>
            <a:off x="2121031" y="1461155"/>
            <a:ext cx="848412" cy="98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18C9C7-ADAB-46EA-B061-8ACF78C0E87C}"/>
              </a:ext>
            </a:extLst>
          </p:cNvPr>
          <p:cNvSpPr/>
          <p:nvPr/>
        </p:nvSpPr>
        <p:spPr>
          <a:xfrm>
            <a:off x="2121031" y="2441543"/>
            <a:ext cx="1696824" cy="697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9E2290-8E9D-40EC-B27B-36238C8B26C4}"/>
              </a:ext>
            </a:extLst>
          </p:cNvPr>
          <p:cNvSpPr/>
          <p:nvPr/>
        </p:nvSpPr>
        <p:spPr>
          <a:xfrm>
            <a:off x="2121031" y="3073139"/>
            <a:ext cx="1696824" cy="697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E6EEC5-26FF-46B3-A327-C261400B7D0D}"/>
              </a:ext>
            </a:extLst>
          </p:cNvPr>
          <p:cNvSpPr/>
          <p:nvPr/>
        </p:nvSpPr>
        <p:spPr>
          <a:xfrm>
            <a:off x="2121031" y="3863924"/>
            <a:ext cx="1696824" cy="752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6B0293-088C-4C1E-A20E-2814F581CF1E}"/>
              </a:ext>
            </a:extLst>
          </p:cNvPr>
          <p:cNvSpPr/>
          <p:nvPr/>
        </p:nvSpPr>
        <p:spPr>
          <a:xfrm>
            <a:off x="2121031" y="4654709"/>
            <a:ext cx="1696824" cy="752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C5405-F925-4064-AE79-F4F9BDA7CFFA}"/>
              </a:ext>
            </a:extLst>
          </p:cNvPr>
          <p:cNvSpPr/>
          <p:nvPr/>
        </p:nvSpPr>
        <p:spPr>
          <a:xfrm>
            <a:off x="2121031" y="5316718"/>
            <a:ext cx="1696824" cy="601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B25BDE-4B21-4585-8B53-A753EDBF0B17}"/>
              </a:ext>
            </a:extLst>
          </p:cNvPr>
          <p:cNvSpPr/>
          <p:nvPr/>
        </p:nvSpPr>
        <p:spPr>
          <a:xfrm>
            <a:off x="2121031" y="5978727"/>
            <a:ext cx="1696824" cy="601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8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69E2C8-F58A-47BD-B795-BB7FF5872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056" y="162121"/>
            <a:ext cx="3090457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07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82B84B-3C20-4D0A-8FAC-AF6B5B03B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552" y="166491"/>
            <a:ext cx="7709231" cy="65250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734C2A-89BF-4C1C-BA03-FDB3863F0A48}"/>
              </a:ext>
            </a:extLst>
          </p:cNvPr>
          <p:cNvSpPr/>
          <p:nvPr/>
        </p:nvSpPr>
        <p:spPr>
          <a:xfrm>
            <a:off x="1630836" y="2386898"/>
            <a:ext cx="6429081" cy="1327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166AE4-4C67-4943-A028-01E03469767A}"/>
              </a:ext>
            </a:extLst>
          </p:cNvPr>
          <p:cNvSpPr/>
          <p:nvPr/>
        </p:nvSpPr>
        <p:spPr>
          <a:xfrm>
            <a:off x="1348033" y="4093148"/>
            <a:ext cx="7456602" cy="2598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3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C53DD3-64B9-47D1-8C35-185588FE9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67" y="341328"/>
            <a:ext cx="3768687" cy="490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191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D4B2-0F62-46B9-8BDD-62D4DA7D9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5080" y="157735"/>
            <a:ext cx="3781327" cy="775518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n-US" dirty="0"/>
              <a:t>Starter: Practice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D2D4F8-3E03-40F2-AE96-8C2010AC49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337731"/>
            <a:ext cx="8824273" cy="3070221"/>
          </a:xfrm>
        </p:spPr>
      </p:pic>
    </p:spTree>
    <p:extLst>
      <p:ext uri="{BB962C8B-B14F-4D97-AF65-F5344CB8AC3E}">
        <p14:creationId xmlns:p14="http://schemas.microsoft.com/office/powerpoint/2010/main" val="709679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A2E456-A8DB-4BED-A6BB-81ED854088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023"/>
          <a:stretch/>
        </p:blipFill>
        <p:spPr>
          <a:xfrm>
            <a:off x="219855" y="311084"/>
            <a:ext cx="3752850" cy="10873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786E1D-EB60-4928-B920-BCC069EB4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309" y="753665"/>
            <a:ext cx="360045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104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F1B987-9C7B-41B1-893C-3E445CECF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56" y="150056"/>
            <a:ext cx="2286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1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330F7E-4BA0-4FE0-934D-C5F43527F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91" y="123411"/>
            <a:ext cx="1952625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12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70916E-2495-4431-B980-083E288DE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92" y="122139"/>
            <a:ext cx="1876425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15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8EFC3F-69B3-484D-ADDB-D56ACC598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04" y="138940"/>
            <a:ext cx="2085975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072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B2A916-87DF-4084-A1C3-021840441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96" y="195676"/>
            <a:ext cx="20288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135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5E71E4-4F96-410A-9FE1-AD886C5CE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74" y="216797"/>
            <a:ext cx="26384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254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6633A8-C3B7-4229-9BAE-70E673820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80" y="102290"/>
            <a:ext cx="2476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75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7632DF-5B02-4BFA-86EC-9B8F3A856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48" y="98563"/>
            <a:ext cx="25908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752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2C67FD-9636-4857-9AB7-5809705EB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53" y="135627"/>
            <a:ext cx="258127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641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BD07F8-5486-48AD-9371-77874AA30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01" y="175384"/>
            <a:ext cx="360045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931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7E4DB8-7782-4599-B130-791836EC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62" y="177662"/>
            <a:ext cx="390525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835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8EC89B-2A24-474F-B325-EEB549E55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27" y="182217"/>
            <a:ext cx="966787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80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26C4C3-EB79-432C-A788-E4C87CBDC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37" y="200854"/>
            <a:ext cx="11807380" cy="262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252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E2A291-3C18-4771-809C-ED3B93213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44" y="258860"/>
            <a:ext cx="10892051" cy="190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486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C1F463-46CB-47B6-AC94-B7716D097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64" y="323630"/>
            <a:ext cx="11711880" cy="105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100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79A1BE-453A-4DF4-BD23-A601D04B2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46" y="220832"/>
            <a:ext cx="11439345" cy="96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993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24B0DB-7142-4974-A388-0C590F540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93" y="126096"/>
            <a:ext cx="392430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792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0209FE-4C92-43F8-A61B-504023EA3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48" y="173909"/>
            <a:ext cx="23907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606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5BA05E-A9DF-4E7E-BA2B-884E1A2AC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26" y="113421"/>
            <a:ext cx="25146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97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B5A8AC-7D9C-41B6-BC65-46F991C41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51" y="140881"/>
            <a:ext cx="248602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845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22</Words>
  <Application>Microsoft Office PowerPoint</Application>
  <PresentationFormat>Widescreen</PresentationFormat>
  <Paragraphs>11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Tink Pair Share</vt:lpstr>
      <vt:lpstr>PowerPoint Presentation</vt:lpstr>
      <vt:lpstr>PowerPoint Presentation</vt:lpstr>
      <vt:lpstr>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Starter: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Sumit Verma</dc:creator>
  <cp:lastModifiedBy>asifhammoud1978@gmail.com</cp:lastModifiedBy>
  <cp:revision>29</cp:revision>
  <dcterms:created xsi:type="dcterms:W3CDTF">2022-09-25T11:57:27Z</dcterms:created>
  <dcterms:modified xsi:type="dcterms:W3CDTF">2024-09-11T10:19:20Z</dcterms:modified>
</cp:coreProperties>
</file>