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7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notesSlides/notesSlide8.xml" ContentType="application/vnd.openxmlformats-officedocument.presentationml.notesSlide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312" r:id="rId6"/>
    <p:sldId id="313" r:id="rId7"/>
    <p:sldId id="328" r:id="rId8"/>
    <p:sldId id="329" r:id="rId9"/>
    <p:sldId id="316" r:id="rId10"/>
    <p:sldId id="330" r:id="rId11"/>
    <p:sldId id="331" r:id="rId12"/>
    <p:sldId id="332" r:id="rId13"/>
    <p:sldId id="333" r:id="rId14"/>
    <p:sldId id="334" r:id="rId15"/>
    <p:sldId id="335" r:id="rId16"/>
    <p:sldId id="314" r:id="rId17"/>
    <p:sldId id="315" r:id="rId18"/>
    <p:sldId id="336" r:id="rId19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21"/>
    </p:embeddedFont>
    <p:embeddedFont>
      <p:font typeface="Cambria Math" panose="02040503050406030204" pitchFamily="18" charset="0"/>
      <p:regular r:id="rId22"/>
    </p:embeddedFont>
    <p:embeddedFont>
      <p:font typeface="Commissioner" pitchFamily="2" charset="0"/>
      <p:regular r:id="rId23"/>
      <p:bold r:id="rId24"/>
    </p:embeddedFont>
    <p:embeddedFont>
      <p:font typeface="Gaegu" pitchFamily="2" charset="0"/>
      <p:regular r:id="rId25"/>
      <p:bold r:id="rId26"/>
    </p:embeddedFont>
    <p:embeddedFont>
      <p:font typeface="Manrope" pitchFamily="2" charset="0"/>
      <p:regular r:id="rId27"/>
      <p:bold r:id="rId28"/>
    </p:embeddedFont>
    <p:embeddedFont>
      <p:font typeface="Manrope Medium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3BB"/>
    <a:srgbClr val="FF65B0"/>
    <a:srgbClr val="FF6525"/>
    <a:srgbClr val="613BF9"/>
    <a:srgbClr val="24D5B5"/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897E9-4080-3C43-9719-15DBAF31484A}" v="1459" dt="2025-08-27T08:09:37.476"/>
  </p1510:revLst>
</p1510:revInfo>
</file>

<file path=ppt/tableStyles.xml><?xml version="1.0" encoding="utf-8"?>
<a:tblStyleLst xmlns:a="http://schemas.openxmlformats.org/drawingml/2006/main" def="{B9B0C7A5-E29E-4459-B732-0D6C42DB88D7}">
  <a:tblStyle styleId="{B9B0C7A5-E29E-4459-B732-0D6C42DB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5DFCBD-FCC3-4584-8FC3-A1F7C679477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4705"/>
  </p:normalViewPr>
  <p:slideViewPr>
    <p:cSldViewPr snapToGrid="0">
      <p:cViewPr varScale="1">
        <p:scale>
          <a:sx n="144" d="100"/>
          <a:sy n="144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lyah sathanantham" userId="a9bddd01-9a7f-4b1d-8dae-11e3608c72d2" providerId="ADAL" clId="{A3C2C923-0486-5784-AEAE-BDCA0E2DE7D1}"/>
    <pc:docChg chg="undo custSel addSld delSld modSld sldOrd">
      <pc:chgData name="Agalyah sathanantham" userId="a9bddd01-9a7f-4b1d-8dae-11e3608c72d2" providerId="ADAL" clId="{A3C2C923-0486-5784-AEAE-BDCA0E2DE7D1}" dt="2025-08-31T15:21:36.739" v="2420" actId="2696"/>
      <pc:docMkLst>
        <pc:docMk/>
      </pc:docMkLst>
      <pc:sldChg chg="delSp modSp mod">
        <pc:chgData name="Agalyah sathanantham" userId="a9bddd01-9a7f-4b1d-8dae-11e3608c72d2" providerId="ADAL" clId="{A3C2C923-0486-5784-AEAE-BDCA0E2DE7D1}" dt="2025-08-24T16:42:42.521" v="61" actId="1076"/>
        <pc:sldMkLst>
          <pc:docMk/>
          <pc:sldMk cId="0" sldId="256"/>
        </pc:sldMkLst>
        <pc:spChg chg="mod">
          <ac:chgData name="Agalyah sathanantham" userId="a9bddd01-9a7f-4b1d-8dae-11e3608c72d2" providerId="ADAL" clId="{A3C2C923-0486-5784-AEAE-BDCA0E2DE7D1}" dt="2025-08-24T16:42:42.521" v="61" actId="1076"/>
          <ac:spMkLst>
            <pc:docMk/>
            <pc:sldMk cId="0" sldId="256"/>
            <ac:spMk id="409" creationId="{00000000-0000-0000-0000-000000000000}"/>
          </ac:spMkLst>
        </pc:spChg>
      </pc:sldChg>
      <pc:sldChg chg="modSp add del">
        <pc:chgData name="Agalyah sathanantham" userId="a9bddd01-9a7f-4b1d-8dae-11e3608c72d2" providerId="ADAL" clId="{A3C2C923-0486-5784-AEAE-BDCA0E2DE7D1}" dt="2025-08-31T15:21:36.739" v="2420" actId="2696"/>
        <pc:sldMkLst>
          <pc:docMk/>
          <pc:sldMk cId="0" sldId="258"/>
        </pc:sldMkLst>
      </pc:sldChg>
      <pc:sldChg chg="delSp modSp mod">
        <pc:chgData name="Agalyah sathanantham" userId="a9bddd01-9a7f-4b1d-8dae-11e3608c72d2" providerId="ADAL" clId="{A3C2C923-0486-5784-AEAE-BDCA0E2DE7D1}" dt="2025-08-24T16:43:48.982" v="199" actId="20577"/>
        <pc:sldMkLst>
          <pc:docMk/>
          <pc:sldMk cId="0" sldId="260"/>
        </pc:sldMkLst>
        <pc:spChg chg="mod">
          <ac:chgData name="Agalyah sathanantham" userId="a9bddd01-9a7f-4b1d-8dae-11e3608c72d2" providerId="ADAL" clId="{A3C2C923-0486-5784-AEAE-BDCA0E2DE7D1}" dt="2025-08-24T16:43:48.982" v="199" actId="20577"/>
          <ac:spMkLst>
            <pc:docMk/>
            <pc:sldMk cId="0" sldId="260"/>
            <ac:spMk id="477" creationId="{00000000-0000-0000-0000-000000000000}"/>
          </ac:spMkLst>
        </pc:spChg>
      </pc:sldChg>
      <pc:sldChg chg="addSp delSp modSp mod delAnim modAnim">
        <pc:chgData name="Agalyah sathanantham" userId="a9bddd01-9a7f-4b1d-8dae-11e3608c72d2" providerId="ADAL" clId="{A3C2C923-0486-5784-AEAE-BDCA0E2DE7D1}" dt="2025-08-25T07:16:24.259" v="467"/>
        <pc:sldMkLst>
          <pc:docMk/>
          <pc:sldMk cId="0" sldId="261"/>
        </pc:sldMkLst>
        <pc:spChg chg="add mod">
          <ac:chgData name="Agalyah sathanantham" userId="a9bddd01-9a7f-4b1d-8dae-11e3608c72d2" providerId="ADAL" clId="{A3C2C923-0486-5784-AEAE-BDCA0E2DE7D1}" dt="2025-08-25T06:40:54.844" v="385" actId="408"/>
          <ac:spMkLst>
            <pc:docMk/>
            <pc:sldMk cId="0" sldId="261"/>
            <ac:spMk id="2" creationId="{4381292F-DEB1-6B68-C710-ABAA6EC478F0}"/>
          </ac:spMkLst>
        </pc:spChg>
        <pc:spChg chg="mod">
          <ac:chgData name="Agalyah sathanantham" userId="a9bddd01-9a7f-4b1d-8dae-11e3608c72d2" providerId="ADAL" clId="{A3C2C923-0486-5784-AEAE-BDCA0E2DE7D1}" dt="2025-08-24T16:53:02.060" v="301" actId="20577"/>
          <ac:spMkLst>
            <pc:docMk/>
            <pc:sldMk cId="0" sldId="261"/>
            <ac:spMk id="3" creationId="{5777630A-E29D-A6F1-5650-B8A2457A5E0C}"/>
          </ac:spMkLst>
        </pc:spChg>
        <pc:spChg chg="add mod">
          <ac:chgData name="Agalyah sathanantham" userId="a9bddd01-9a7f-4b1d-8dae-11e3608c72d2" providerId="ADAL" clId="{A3C2C923-0486-5784-AEAE-BDCA0E2DE7D1}" dt="2025-08-25T06:41:12.239" v="387" actId="207"/>
          <ac:spMkLst>
            <pc:docMk/>
            <pc:sldMk cId="0" sldId="261"/>
            <ac:spMk id="4" creationId="{C0FEB59E-855F-C2EB-0D78-0C2086EB47DC}"/>
          </ac:spMkLst>
        </pc:spChg>
        <pc:spChg chg="add mod">
          <ac:chgData name="Agalyah sathanantham" userId="a9bddd01-9a7f-4b1d-8dae-11e3608c72d2" providerId="ADAL" clId="{A3C2C923-0486-5784-AEAE-BDCA0E2DE7D1}" dt="2025-08-25T06:41:17.366" v="388" actId="207"/>
          <ac:spMkLst>
            <pc:docMk/>
            <pc:sldMk cId="0" sldId="261"/>
            <ac:spMk id="5" creationId="{C70BD770-E4C8-08BF-B352-298DD45D6BD9}"/>
          </ac:spMkLst>
        </pc:spChg>
        <pc:spChg chg="add mod">
          <ac:chgData name="Agalyah sathanantham" userId="a9bddd01-9a7f-4b1d-8dae-11e3608c72d2" providerId="ADAL" clId="{A3C2C923-0486-5784-AEAE-BDCA0E2DE7D1}" dt="2025-08-25T06:41:26.089" v="390" actId="207"/>
          <ac:spMkLst>
            <pc:docMk/>
            <pc:sldMk cId="0" sldId="261"/>
            <ac:spMk id="6" creationId="{D41373BD-347A-32D9-3BF9-7CBF2C74B5BA}"/>
          </ac:spMkLst>
        </pc:spChg>
        <pc:spChg chg="add mod">
          <ac:chgData name="Agalyah sathanantham" userId="a9bddd01-9a7f-4b1d-8dae-11e3608c72d2" providerId="ADAL" clId="{A3C2C923-0486-5784-AEAE-BDCA0E2DE7D1}" dt="2025-08-25T06:41:39.105" v="391" actId="207"/>
          <ac:spMkLst>
            <pc:docMk/>
            <pc:sldMk cId="0" sldId="261"/>
            <ac:spMk id="7" creationId="{1ADA0C01-F297-1DD9-8BEB-2A84A7974400}"/>
          </ac:spMkLst>
        </pc:spChg>
        <pc:spChg chg="add mod">
          <ac:chgData name="Agalyah sathanantham" userId="a9bddd01-9a7f-4b1d-8dae-11e3608c72d2" providerId="ADAL" clId="{A3C2C923-0486-5784-AEAE-BDCA0E2DE7D1}" dt="2025-08-25T06:41:46.506" v="392" actId="207"/>
          <ac:spMkLst>
            <pc:docMk/>
            <pc:sldMk cId="0" sldId="261"/>
            <ac:spMk id="8" creationId="{5212B76B-4D31-8514-BDBC-3C96523A976B}"/>
          </ac:spMkLst>
        </pc:spChg>
        <pc:spChg chg="mod">
          <ac:chgData name="Agalyah sathanantham" userId="a9bddd01-9a7f-4b1d-8dae-11e3608c72d2" providerId="ADAL" clId="{A3C2C923-0486-5784-AEAE-BDCA0E2DE7D1}" dt="2025-08-24T16:52:34.090" v="220" actId="20577"/>
          <ac:spMkLst>
            <pc:docMk/>
            <pc:sldMk cId="0" sldId="261"/>
            <ac:spMk id="496" creationId="{00000000-0000-0000-0000-000000000000}"/>
          </ac:spMkLst>
        </pc:spChg>
        <pc:grpChg chg="mod">
          <ac:chgData name="Agalyah sathanantham" userId="a9bddd01-9a7f-4b1d-8dae-11e3608c72d2" providerId="ADAL" clId="{A3C2C923-0486-5784-AEAE-BDCA0E2DE7D1}" dt="2025-08-25T07:08:52.577" v="396"/>
          <ac:grpSpMkLst>
            <pc:docMk/>
            <pc:sldMk cId="0" sldId="261"/>
            <ac:grpSpMk id="12" creationId="{D5A9AB4C-9B3A-0650-BDAD-7258D473462B}"/>
          </ac:grpSpMkLst>
        </pc:grpChg>
        <pc:grpChg chg="mod">
          <ac:chgData name="Agalyah sathanantham" userId="a9bddd01-9a7f-4b1d-8dae-11e3608c72d2" providerId="ADAL" clId="{A3C2C923-0486-5784-AEAE-BDCA0E2DE7D1}" dt="2025-08-25T07:09:16.003" v="403" actId="1076"/>
          <ac:grpSpMkLst>
            <pc:docMk/>
            <pc:sldMk cId="0" sldId="261"/>
            <ac:grpSpMk id="19" creationId="{ADEC711B-5232-1F2D-8F6C-FF98AD98D182}"/>
          </ac:grpSpMkLst>
        </pc:grpChg>
        <pc:grpChg chg="mod">
          <ac:chgData name="Agalyah sathanantham" userId="a9bddd01-9a7f-4b1d-8dae-11e3608c72d2" providerId="ADAL" clId="{A3C2C923-0486-5784-AEAE-BDCA0E2DE7D1}" dt="2025-08-25T07:09:53.308" v="411"/>
          <ac:grpSpMkLst>
            <pc:docMk/>
            <pc:sldMk cId="0" sldId="261"/>
            <ac:grpSpMk id="27" creationId="{C517AA3C-5A56-A4EA-A3AA-A821966CA447}"/>
          </ac:grpSpMkLst>
        </pc:grpChg>
        <pc:grpChg chg="mod">
          <ac:chgData name="Agalyah sathanantham" userId="a9bddd01-9a7f-4b1d-8dae-11e3608c72d2" providerId="ADAL" clId="{A3C2C923-0486-5784-AEAE-BDCA0E2DE7D1}" dt="2025-08-25T07:10:07.736" v="415"/>
          <ac:grpSpMkLst>
            <pc:docMk/>
            <pc:sldMk cId="0" sldId="261"/>
            <ac:grpSpMk id="31" creationId="{39FF49E0-887E-8783-A60D-73945A8084BD}"/>
          </ac:grpSpMkLst>
        </pc:grpChg>
        <pc:grpChg chg="mod">
          <ac:chgData name="Agalyah sathanantham" userId="a9bddd01-9a7f-4b1d-8dae-11e3608c72d2" providerId="ADAL" clId="{A3C2C923-0486-5784-AEAE-BDCA0E2DE7D1}" dt="2025-08-25T07:10:42.869" v="434"/>
          <ac:grpSpMkLst>
            <pc:docMk/>
            <pc:sldMk cId="0" sldId="261"/>
            <ac:grpSpMk id="48" creationId="{E56CF483-31E7-8007-8239-0C22C3C17909}"/>
          </ac:grpSpMkLst>
        </pc:grpChg>
        <pc:grpChg chg="add">
          <ac:chgData name="Agalyah sathanantham" userId="a9bddd01-9a7f-4b1d-8dae-11e3608c72d2" providerId="ADAL" clId="{A3C2C923-0486-5784-AEAE-BDCA0E2DE7D1}" dt="2025-08-25T07:10:46.330" v="435" actId="164"/>
          <ac:grpSpMkLst>
            <pc:docMk/>
            <pc:sldMk cId="0" sldId="261"/>
            <ac:grpSpMk id="49" creationId="{EC72C89F-79F2-66E6-7366-66996BF699DD}"/>
          </ac:grpSpMkLst>
        </pc:grpChg>
        <pc:grpChg chg="add">
          <ac:chgData name="Agalyah sathanantham" userId="a9bddd01-9a7f-4b1d-8dae-11e3608c72d2" providerId="ADAL" clId="{A3C2C923-0486-5784-AEAE-BDCA0E2DE7D1}" dt="2025-08-25T07:11:04.703" v="439" actId="164"/>
          <ac:grpSpMkLst>
            <pc:docMk/>
            <pc:sldMk cId="0" sldId="261"/>
            <ac:grpSpMk id="52" creationId="{5E262556-DE13-6C2E-0D20-A33CC9F47E1A}"/>
          </ac:grpSpMkLst>
        </pc:grpChg>
        <pc:grpChg chg="mod">
          <ac:chgData name="Agalyah sathanantham" userId="a9bddd01-9a7f-4b1d-8dae-11e3608c72d2" providerId="ADAL" clId="{A3C2C923-0486-5784-AEAE-BDCA0E2DE7D1}" dt="2025-08-25T07:11:50.236" v="453"/>
          <ac:grpSpMkLst>
            <pc:docMk/>
            <pc:sldMk cId="0" sldId="261"/>
            <ac:grpSpMk id="450" creationId="{BD9B44B1-2F59-8277-A15A-7FE397A0A4DD}"/>
          </ac:grpSpMkLst>
        </pc:grpChg>
        <pc:grpChg chg="add">
          <ac:chgData name="Agalyah sathanantham" userId="a9bddd01-9a7f-4b1d-8dae-11e3608c72d2" providerId="ADAL" clId="{A3C2C923-0486-5784-AEAE-BDCA0E2DE7D1}" dt="2025-08-25T07:15:04.339" v="454" actId="164"/>
          <ac:grpSpMkLst>
            <pc:docMk/>
            <pc:sldMk cId="0" sldId="261"/>
            <ac:grpSpMk id="451" creationId="{6577CAA7-4946-C81E-2E24-3706202DB309}"/>
          </ac:grpSpMkLst>
        </pc:grpChg>
        <pc:grpChg chg="mod">
          <ac:chgData name="Agalyah sathanantham" userId="a9bddd01-9a7f-4b1d-8dae-11e3608c72d2" providerId="ADAL" clId="{A3C2C923-0486-5784-AEAE-BDCA0E2DE7D1}" dt="2025-08-25T07:15:41.431" v="463"/>
          <ac:grpSpMkLst>
            <pc:docMk/>
            <pc:sldMk cId="0" sldId="261"/>
            <ac:grpSpMk id="460" creationId="{13B89C98-AB9C-8A79-EA5D-F1972CB12CD8}"/>
          </ac:grpSpMkLst>
        </pc:grpChg>
        <pc:grpChg chg="add">
          <ac:chgData name="Agalyah sathanantham" userId="a9bddd01-9a7f-4b1d-8dae-11e3608c72d2" providerId="ADAL" clId="{A3C2C923-0486-5784-AEAE-BDCA0E2DE7D1}" dt="2025-08-25T07:16:07.362" v="464" actId="164"/>
          <ac:grpSpMkLst>
            <pc:docMk/>
            <pc:sldMk cId="0" sldId="261"/>
            <ac:grpSpMk id="461" creationId="{B7C7DDC8-D2A4-FFEB-6883-C450AE568ABF}"/>
          </ac:grpSpMkLst>
        </pc:grpChg>
        <pc:inkChg chg="add mod">
          <ac:chgData name="Agalyah sathanantham" userId="a9bddd01-9a7f-4b1d-8dae-11e3608c72d2" providerId="ADAL" clId="{A3C2C923-0486-5784-AEAE-BDCA0E2DE7D1}" dt="2025-08-25T07:08:52.577" v="396"/>
          <ac:inkMkLst>
            <pc:docMk/>
            <pc:sldMk cId="0" sldId="261"/>
            <ac:inkMk id="9" creationId="{DBB5446D-2910-22BC-B57D-D9165666A219}"/>
          </ac:inkMkLst>
        </pc:inkChg>
        <pc:inkChg chg="add mod">
          <ac:chgData name="Agalyah sathanantham" userId="a9bddd01-9a7f-4b1d-8dae-11e3608c72d2" providerId="ADAL" clId="{A3C2C923-0486-5784-AEAE-BDCA0E2DE7D1}" dt="2025-08-25T07:08:52.577" v="396"/>
          <ac:inkMkLst>
            <pc:docMk/>
            <pc:sldMk cId="0" sldId="261"/>
            <ac:inkMk id="10" creationId="{0563F4A5-7A9C-72BE-9086-3ED7EBAE5D8A}"/>
          </ac:inkMkLst>
        </pc:inkChg>
        <pc:inkChg chg="add mod">
          <ac:chgData name="Agalyah sathanantham" userId="a9bddd01-9a7f-4b1d-8dae-11e3608c72d2" providerId="ADAL" clId="{A3C2C923-0486-5784-AEAE-BDCA0E2DE7D1}" dt="2025-08-25T07:09:09.438" v="402"/>
          <ac:inkMkLst>
            <pc:docMk/>
            <pc:sldMk cId="0" sldId="261"/>
            <ac:inkMk id="13" creationId="{335053C3-90B8-4C0C-FA5B-F330226F260F}"/>
          </ac:inkMkLst>
        </pc:inkChg>
        <pc:inkChg chg="add mod">
          <ac:chgData name="Agalyah sathanantham" userId="a9bddd01-9a7f-4b1d-8dae-11e3608c72d2" providerId="ADAL" clId="{A3C2C923-0486-5784-AEAE-BDCA0E2DE7D1}" dt="2025-08-25T07:09:09.438" v="402"/>
          <ac:inkMkLst>
            <pc:docMk/>
            <pc:sldMk cId="0" sldId="261"/>
            <ac:inkMk id="14" creationId="{1B5A556B-9C38-74D6-993C-9534706EC999}"/>
          </ac:inkMkLst>
        </pc:inkChg>
        <pc:inkChg chg="add mod">
          <ac:chgData name="Agalyah sathanantham" userId="a9bddd01-9a7f-4b1d-8dae-11e3608c72d2" providerId="ADAL" clId="{A3C2C923-0486-5784-AEAE-BDCA0E2DE7D1}" dt="2025-08-25T07:09:09.438" v="402"/>
          <ac:inkMkLst>
            <pc:docMk/>
            <pc:sldMk cId="0" sldId="261"/>
            <ac:inkMk id="17" creationId="{BCDB2963-C737-D6BB-EBE2-0BEA53675CCF}"/>
          </ac:inkMkLst>
        </pc:inkChg>
        <pc:inkChg chg="add">
          <ac:chgData name="Agalyah sathanantham" userId="a9bddd01-9a7f-4b1d-8dae-11e3608c72d2" providerId="ADAL" clId="{A3C2C923-0486-5784-AEAE-BDCA0E2DE7D1}" dt="2025-08-25T07:09:36.546" v="405" actId="9405"/>
          <ac:inkMkLst>
            <pc:docMk/>
            <pc:sldMk cId="0" sldId="261"/>
            <ac:inkMk id="20" creationId="{28388D5D-FABC-15A5-7AD8-A7B9DA209414}"/>
          </ac:inkMkLst>
        </pc:inkChg>
        <pc:inkChg chg="add mod">
          <ac:chgData name="Agalyah sathanantham" userId="a9bddd01-9a7f-4b1d-8dae-11e3608c72d2" providerId="ADAL" clId="{A3C2C923-0486-5784-AEAE-BDCA0E2DE7D1}" dt="2025-08-25T07:09:53.308" v="411"/>
          <ac:inkMkLst>
            <pc:docMk/>
            <pc:sldMk cId="0" sldId="261"/>
            <ac:inkMk id="21" creationId="{B76376AF-3392-9FEC-1414-F8051B648713}"/>
          </ac:inkMkLst>
        </pc:inkChg>
        <pc:inkChg chg="add mod">
          <ac:chgData name="Agalyah sathanantham" userId="a9bddd01-9a7f-4b1d-8dae-11e3608c72d2" providerId="ADAL" clId="{A3C2C923-0486-5784-AEAE-BDCA0E2DE7D1}" dt="2025-08-25T07:09:53.308" v="411"/>
          <ac:inkMkLst>
            <pc:docMk/>
            <pc:sldMk cId="0" sldId="261"/>
            <ac:inkMk id="22" creationId="{BE2B8209-94D0-A1F6-6110-3462590B0913}"/>
          </ac:inkMkLst>
        </pc:inkChg>
        <pc:inkChg chg="add mod">
          <ac:chgData name="Agalyah sathanantham" userId="a9bddd01-9a7f-4b1d-8dae-11e3608c72d2" providerId="ADAL" clId="{A3C2C923-0486-5784-AEAE-BDCA0E2DE7D1}" dt="2025-08-25T07:09:53.308" v="411"/>
          <ac:inkMkLst>
            <pc:docMk/>
            <pc:sldMk cId="0" sldId="261"/>
            <ac:inkMk id="25" creationId="{B6A2E3CA-82BF-569A-7BBD-CAD98D8377F6}"/>
          </ac:inkMkLst>
        </pc:inkChg>
        <pc:inkChg chg="add mod">
          <ac:chgData name="Agalyah sathanantham" userId="a9bddd01-9a7f-4b1d-8dae-11e3608c72d2" providerId="ADAL" clId="{A3C2C923-0486-5784-AEAE-BDCA0E2DE7D1}" dt="2025-08-25T07:10:07.736" v="415"/>
          <ac:inkMkLst>
            <pc:docMk/>
            <pc:sldMk cId="0" sldId="261"/>
            <ac:inkMk id="28" creationId="{2BCD2619-F2C5-096B-DAB9-DE976859C346}"/>
          </ac:inkMkLst>
        </pc:inkChg>
        <pc:inkChg chg="add mod">
          <ac:chgData name="Agalyah sathanantham" userId="a9bddd01-9a7f-4b1d-8dae-11e3608c72d2" providerId="ADAL" clId="{A3C2C923-0486-5784-AEAE-BDCA0E2DE7D1}" dt="2025-08-25T07:10:07.736" v="415"/>
          <ac:inkMkLst>
            <pc:docMk/>
            <pc:sldMk cId="0" sldId="261"/>
            <ac:inkMk id="29" creationId="{980FC56C-BAB8-61B5-CEF4-F1D9B7E4597F}"/>
          </ac:inkMkLst>
        </pc:inkChg>
        <pc:inkChg chg="add mod">
          <ac:chgData name="Agalyah sathanantham" userId="a9bddd01-9a7f-4b1d-8dae-11e3608c72d2" providerId="ADAL" clId="{A3C2C923-0486-5784-AEAE-BDCA0E2DE7D1}" dt="2025-08-25T07:10:21.623" v="421"/>
          <ac:inkMkLst>
            <pc:docMk/>
            <pc:sldMk cId="0" sldId="261"/>
            <ac:inkMk id="32" creationId="{802A740D-799F-5D5B-D518-8FA0660C1D6F}"/>
          </ac:inkMkLst>
        </pc:inkChg>
        <pc:inkChg chg="add mod">
          <ac:chgData name="Agalyah sathanantham" userId="a9bddd01-9a7f-4b1d-8dae-11e3608c72d2" providerId="ADAL" clId="{A3C2C923-0486-5784-AEAE-BDCA0E2DE7D1}" dt="2025-08-25T07:10:42.869" v="434"/>
          <ac:inkMkLst>
            <pc:docMk/>
            <pc:sldMk cId="0" sldId="261"/>
            <ac:inkMk id="36" creationId="{B852AA2A-A58C-1503-D2D8-BF27C16D22BE}"/>
          </ac:inkMkLst>
        </pc:inkChg>
        <pc:inkChg chg="add mod">
          <ac:chgData name="Agalyah sathanantham" userId="a9bddd01-9a7f-4b1d-8dae-11e3608c72d2" providerId="ADAL" clId="{A3C2C923-0486-5784-AEAE-BDCA0E2DE7D1}" dt="2025-08-25T07:10:42.869" v="434"/>
          <ac:inkMkLst>
            <pc:docMk/>
            <pc:sldMk cId="0" sldId="261"/>
            <ac:inkMk id="37" creationId="{2015FC46-0F16-96FF-00B0-98CD778C8B19}"/>
          </ac:inkMkLst>
        </pc:inkChg>
        <pc:inkChg chg="add mod">
          <ac:chgData name="Agalyah sathanantham" userId="a9bddd01-9a7f-4b1d-8dae-11e3608c72d2" providerId="ADAL" clId="{A3C2C923-0486-5784-AEAE-BDCA0E2DE7D1}" dt="2025-08-25T07:10:42.869" v="434"/>
          <ac:inkMkLst>
            <pc:docMk/>
            <pc:sldMk cId="0" sldId="261"/>
            <ac:inkMk id="46" creationId="{21EBDFE6-22C0-684E-35E1-536CD125CA5A}"/>
          </ac:inkMkLst>
        </pc:inkChg>
        <pc:inkChg chg="add">
          <ac:chgData name="Agalyah sathanantham" userId="a9bddd01-9a7f-4b1d-8dae-11e3608c72d2" providerId="ADAL" clId="{A3C2C923-0486-5784-AEAE-BDCA0E2DE7D1}" dt="2025-08-25T07:10:55.710" v="437" actId="9405"/>
          <ac:inkMkLst>
            <pc:docMk/>
            <pc:sldMk cId="0" sldId="261"/>
            <ac:inkMk id="50" creationId="{3A9A2DC9-50B1-3AD2-2785-88E99E51F76A}"/>
          </ac:inkMkLst>
        </pc:inkChg>
        <pc:inkChg chg="add">
          <ac:chgData name="Agalyah sathanantham" userId="a9bddd01-9a7f-4b1d-8dae-11e3608c72d2" providerId="ADAL" clId="{A3C2C923-0486-5784-AEAE-BDCA0E2DE7D1}" dt="2025-08-25T07:10:59.660" v="438" actId="9405"/>
          <ac:inkMkLst>
            <pc:docMk/>
            <pc:sldMk cId="0" sldId="261"/>
            <ac:inkMk id="51" creationId="{30ABE7C1-98BB-015E-2FA9-FDD15178616C}"/>
          </ac:inkMkLst>
        </pc:inkChg>
        <pc:inkChg chg="add">
          <ac:chgData name="Agalyah sathanantham" userId="a9bddd01-9a7f-4b1d-8dae-11e3608c72d2" providerId="ADAL" clId="{A3C2C923-0486-5784-AEAE-BDCA0E2DE7D1}" dt="2025-08-25T07:11:26.214" v="441" actId="9405"/>
          <ac:inkMkLst>
            <pc:docMk/>
            <pc:sldMk cId="0" sldId="261"/>
            <ac:inkMk id="53" creationId="{FDB26BD9-5B84-6123-855E-D0E955211415}"/>
          </ac:inkMkLst>
        </pc:inkChg>
        <pc:inkChg chg="add">
          <ac:chgData name="Agalyah sathanantham" userId="a9bddd01-9a7f-4b1d-8dae-11e3608c72d2" providerId="ADAL" clId="{A3C2C923-0486-5784-AEAE-BDCA0E2DE7D1}" dt="2025-08-25T07:11:40.399" v="444" actId="9405"/>
          <ac:inkMkLst>
            <pc:docMk/>
            <pc:sldMk cId="0" sldId="261"/>
            <ac:inkMk id="55" creationId="{BDAD62F6-1819-6C33-D2BA-D1CE049281EB}"/>
          </ac:inkMkLst>
        </pc:inkChg>
        <pc:inkChg chg="add mod">
          <ac:chgData name="Agalyah sathanantham" userId="a9bddd01-9a7f-4b1d-8dae-11e3608c72d2" providerId="ADAL" clId="{A3C2C923-0486-5784-AEAE-BDCA0E2DE7D1}" dt="2025-08-25T07:11:50.236" v="453"/>
          <ac:inkMkLst>
            <pc:docMk/>
            <pc:sldMk cId="0" sldId="261"/>
            <ac:inkMk id="56" creationId="{93233277-D1C8-1964-236D-3866D37643DC}"/>
          </ac:inkMkLst>
        </pc:inkChg>
        <pc:inkChg chg="add mod">
          <ac:chgData name="Agalyah sathanantham" userId="a9bddd01-9a7f-4b1d-8dae-11e3608c72d2" providerId="ADAL" clId="{A3C2C923-0486-5784-AEAE-BDCA0E2DE7D1}" dt="2025-08-25T07:11:50.236" v="453"/>
          <ac:inkMkLst>
            <pc:docMk/>
            <pc:sldMk cId="0" sldId="261"/>
            <ac:inkMk id="57" creationId="{8AC8FA47-7D44-CC17-FDA4-F92D1E207322}"/>
          </ac:inkMkLst>
        </pc:inkChg>
        <pc:inkChg chg="add mod">
          <ac:chgData name="Agalyah sathanantham" userId="a9bddd01-9a7f-4b1d-8dae-11e3608c72d2" providerId="ADAL" clId="{A3C2C923-0486-5784-AEAE-BDCA0E2DE7D1}" dt="2025-08-25T07:11:50.236" v="453"/>
          <ac:inkMkLst>
            <pc:docMk/>
            <pc:sldMk cId="0" sldId="261"/>
            <ac:inkMk id="61" creationId="{7EB4321E-1F6F-B7EB-117F-0EFD50CEA74D}"/>
          </ac:inkMkLst>
        </pc:inkChg>
        <pc:inkChg chg="add mod">
          <ac:chgData name="Agalyah sathanantham" userId="a9bddd01-9a7f-4b1d-8dae-11e3608c72d2" providerId="ADAL" clId="{A3C2C923-0486-5784-AEAE-BDCA0E2DE7D1}" dt="2025-08-25T07:11:50.236" v="453"/>
          <ac:inkMkLst>
            <pc:docMk/>
            <pc:sldMk cId="0" sldId="261"/>
            <ac:inkMk id="448" creationId="{6A37CC8D-198A-D7DB-B65A-78F1C525CA10}"/>
          </ac:inkMkLst>
        </pc:inkChg>
        <pc:inkChg chg="add">
          <ac:chgData name="Agalyah sathanantham" userId="a9bddd01-9a7f-4b1d-8dae-11e3608c72d2" providerId="ADAL" clId="{A3C2C923-0486-5784-AEAE-BDCA0E2DE7D1}" dt="2025-08-25T07:15:20.272" v="456" actId="9405"/>
          <ac:inkMkLst>
            <pc:docMk/>
            <pc:sldMk cId="0" sldId="261"/>
            <ac:inkMk id="452" creationId="{836695D5-617C-64E0-C061-C71891DCD382}"/>
          </ac:inkMkLst>
        </pc:inkChg>
        <pc:inkChg chg="add">
          <ac:chgData name="Agalyah sathanantham" userId="a9bddd01-9a7f-4b1d-8dae-11e3608c72d2" providerId="ADAL" clId="{A3C2C923-0486-5784-AEAE-BDCA0E2DE7D1}" dt="2025-08-25T07:15:33.579" v="458" actId="9405"/>
          <ac:inkMkLst>
            <pc:docMk/>
            <pc:sldMk cId="0" sldId="261"/>
            <ac:inkMk id="453" creationId="{9F170CD6-EF67-3F9E-E7E0-E8508C7590D6}"/>
          </ac:inkMkLst>
        </pc:inkChg>
        <pc:inkChg chg="add mod">
          <ac:chgData name="Agalyah sathanantham" userId="a9bddd01-9a7f-4b1d-8dae-11e3608c72d2" providerId="ADAL" clId="{A3C2C923-0486-5784-AEAE-BDCA0E2DE7D1}" dt="2025-08-25T07:15:41.431" v="463"/>
          <ac:inkMkLst>
            <pc:docMk/>
            <pc:sldMk cId="0" sldId="261"/>
            <ac:inkMk id="454" creationId="{B511D8D0-2BDB-C712-7F7F-F886C38B6D67}"/>
          </ac:inkMkLst>
        </pc:inkChg>
        <pc:inkChg chg="add mod">
          <ac:chgData name="Agalyah sathanantham" userId="a9bddd01-9a7f-4b1d-8dae-11e3608c72d2" providerId="ADAL" clId="{A3C2C923-0486-5784-AEAE-BDCA0E2DE7D1}" dt="2025-08-25T07:15:41.431" v="463"/>
          <ac:inkMkLst>
            <pc:docMk/>
            <pc:sldMk cId="0" sldId="261"/>
            <ac:inkMk id="455" creationId="{3EBBAA2E-69AC-C68A-3037-68477D06A96F}"/>
          </ac:inkMkLst>
        </pc:inkChg>
        <pc:inkChg chg="add mod">
          <ac:chgData name="Agalyah sathanantham" userId="a9bddd01-9a7f-4b1d-8dae-11e3608c72d2" providerId="ADAL" clId="{A3C2C923-0486-5784-AEAE-BDCA0E2DE7D1}" dt="2025-08-25T07:15:41.431" v="463"/>
          <ac:inkMkLst>
            <pc:docMk/>
            <pc:sldMk cId="0" sldId="261"/>
            <ac:inkMk id="458" creationId="{F6EA48D2-F484-052C-92CA-2AD571D6180C}"/>
          </ac:inkMkLst>
        </pc:inkChg>
        <pc:inkChg chg="add">
          <ac:chgData name="Agalyah sathanantham" userId="a9bddd01-9a7f-4b1d-8dae-11e3608c72d2" providerId="ADAL" clId="{A3C2C923-0486-5784-AEAE-BDCA0E2DE7D1}" dt="2025-08-25T07:16:19.285" v="466" actId="9405"/>
          <ac:inkMkLst>
            <pc:docMk/>
            <pc:sldMk cId="0" sldId="261"/>
            <ac:inkMk id="462" creationId="{29BC990F-2116-D357-CC65-92B0639FB75B}"/>
          </ac:inkMkLst>
        </pc:inkChg>
      </pc:sldChg>
      <pc:sldChg chg="del">
        <pc:chgData name="Agalyah sathanantham" userId="a9bddd01-9a7f-4b1d-8dae-11e3608c72d2" providerId="ADAL" clId="{A3C2C923-0486-5784-AEAE-BDCA0E2DE7D1}" dt="2025-08-25T06:41:51.632" v="393" actId="2696"/>
        <pc:sldMkLst>
          <pc:docMk/>
          <pc:sldMk cId="0" sldId="266"/>
        </pc:sldMkLst>
      </pc:sldChg>
      <pc:sldChg chg="modSp mod">
        <pc:chgData name="Agalyah sathanantham" userId="a9bddd01-9a7f-4b1d-8dae-11e3608c72d2" providerId="ADAL" clId="{A3C2C923-0486-5784-AEAE-BDCA0E2DE7D1}" dt="2025-08-25T08:23:48.858" v="487" actId="20577"/>
        <pc:sldMkLst>
          <pc:docMk/>
          <pc:sldMk cId="3384148207" sldId="312"/>
        </pc:sldMkLst>
        <pc:spChg chg="mod">
          <ac:chgData name="Agalyah sathanantham" userId="a9bddd01-9a7f-4b1d-8dae-11e3608c72d2" providerId="ADAL" clId="{A3C2C923-0486-5784-AEAE-BDCA0E2DE7D1}" dt="2025-08-25T08:23:48.858" v="487" actId="20577"/>
          <ac:spMkLst>
            <pc:docMk/>
            <pc:sldMk cId="3384148207" sldId="312"/>
            <ac:spMk id="477" creationId="{310A45AC-EC7B-6406-1B11-70F8E6E654D0}"/>
          </ac:spMkLst>
        </pc:spChg>
      </pc:sldChg>
      <pc:sldChg chg="addSp delSp modSp mod modAnim">
        <pc:chgData name="Agalyah sathanantham" userId="a9bddd01-9a7f-4b1d-8dae-11e3608c72d2" providerId="ADAL" clId="{A3C2C923-0486-5784-AEAE-BDCA0E2DE7D1}" dt="2025-08-25T10:04:21.782" v="822"/>
        <pc:sldMkLst>
          <pc:docMk/>
          <pc:sldMk cId="606479170" sldId="313"/>
        </pc:sldMkLst>
        <pc:spChg chg="add mod">
          <ac:chgData name="Agalyah sathanantham" userId="a9bddd01-9a7f-4b1d-8dae-11e3608c72d2" providerId="ADAL" clId="{A3C2C923-0486-5784-AEAE-BDCA0E2DE7D1}" dt="2025-08-25T09:53:30.579" v="545" actId="20577"/>
          <ac:spMkLst>
            <pc:docMk/>
            <pc:sldMk cId="606479170" sldId="313"/>
            <ac:spMk id="3" creationId="{8C97E4F7-D486-8535-8864-F5F8E9494336}"/>
          </ac:spMkLst>
        </pc:spChg>
        <pc:spChg chg="add mod">
          <ac:chgData name="Agalyah sathanantham" userId="a9bddd01-9a7f-4b1d-8dae-11e3608c72d2" providerId="ADAL" clId="{A3C2C923-0486-5784-AEAE-BDCA0E2DE7D1}" dt="2025-08-25T09:53:57.229" v="569" actId="20577"/>
          <ac:spMkLst>
            <pc:docMk/>
            <pc:sldMk cId="606479170" sldId="313"/>
            <ac:spMk id="4" creationId="{4968F263-5A85-7687-7C94-440F0743CBF8}"/>
          </ac:spMkLst>
        </pc:spChg>
        <pc:spChg chg="mod">
          <ac:chgData name="Agalyah sathanantham" userId="a9bddd01-9a7f-4b1d-8dae-11e3608c72d2" providerId="ADAL" clId="{A3C2C923-0486-5784-AEAE-BDCA0E2DE7D1}" dt="2025-08-25T09:52:31.110" v="537" actId="20577"/>
          <ac:spMkLst>
            <pc:docMk/>
            <pc:sldMk cId="606479170" sldId="313"/>
            <ac:spMk id="496" creationId="{2C43EDD6-0679-2EA2-F6DD-0451A8BDD73D}"/>
          </ac:spMkLst>
        </pc:spChg>
        <pc:grpChg chg="add">
          <ac:chgData name="Agalyah sathanantham" userId="a9bddd01-9a7f-4b1d-8dae-11e3608c72d2" providerId="ADAL" clId="{A3C2C923-0486-5784-AEAE-BDCA0E2DE7D1}" dt="2025-08-25T09:54:17.717" v="572" actId="164"/>
          <ac:grpSpMkLst>
            <pc:docMk/>
            <pc:sldMk cId="606479170" sldId="313"/>
            <ac:grpSpMk id="10" creationId="{48DF2CD6-D370-A81C-E2F8-E2B09CDE7DFF}"/>
          </ac:grpSpMkLst>
        </pc:grpChg>
        <pc:grpChg chg="mod">
          <ac:chgData name="Agalyah sathanantham" userId="a9bddd01-9a7f-4b1d-8dae-11e3608c72d2" providerId="ADAL" clId="{A3C2C923-0486-5784-AEAE-BDCA0E2DE7D1}" dt="2025-08-25T09:54:44.100" v="587"/>
          <ac:grpSpMkLst>
            <pc:docMk/>
            <pc:sldMk cId="606479170" sldId="313"/>
            <ac:grpSpMk id="26" creationId="{3933BBB3-173F-F281-654A-19EA17C8FCF3}"/>
          </ac:grpSpMkLst>
        </pc:grpChg>
        <pc:grpChg chg="add">
          <ac:chgData name="Agalyah sathanantham" userId="a9bddd01-9a7f-4b1d-8dae-11e3608c72d2" providerId="ADAL" clId="{A3C2C923-0486-5784-AEAE-BDCA0E2DE7D1}" dt="2025-08-25T09:55:22.823" v="597" actId="164"/>
          <ac:grpSpMkLst>
            <pc:docMk/>
            <pc:sldMk cId="606479170" sldId="313"/>
            <ac:grpSpMk id="34" creationId="{F369F70C-B0A7-2388-E9F1-50DEF4EA3E69}"/>
          </ac:grpSpMkLst>
        </pc:grpChg>
        <pc:grpChg chg="mod">
          <ac:chgData name="Agalyah sathanantham" userId="a9bddd01-9a7f-4b1d-8dae-11e3608c72d2" providerId="ADAL" clId="{A3C2C923-0486-5784-AEAE-BDCA0E2DE7D1}" dt="2025-08-25T09:55:37.874" v="602"/>
          <ac:grpSpMkLst>
            <pc:docMk/>
            <pc:sldMk cId="606479170" sldId="313"/>
            <ac:grpSpMk id="39" creationId="{D1600C2B-A6F0-427B-9CBC-048976804802}"/>
          </ac:grpSpMkLst>
        </pc:grpChg>
        <pc:grpChg chg="mod">
          <ac:chgData name="Agalyah sathanantham" userId="a9bddd01-9a7f-4b1d-8dae-11e3608c72d2" providerId="ADAL" clId="{A3C2C923-0486-5784-AEAE-BDCA0E2DE7D1}" dt="2025-08-25T09:55:49.753" v="610"/>
          <ac:grpSpMkLst>
            <pc:docMk/>
            <pc:sldMk cId="606479170" sldId="313"/>
            <ac:grpSpMk id="48" creationId="{0B44329C-8EF7-EF18-1D36-3A3AB4839B90}"/>
          </ac:grpSpMkLst>
        </pc:grpChg>
        <pc:grpChg chg="mod">
          <ac:chgData name="Agalyah sathanantham" userId="a9bddd01-9a7f-4b1d-8dae-11e3608c72d2" providerId="ADAL" clId="{A3C2C923-0486-5784-AEAE-BDCA0E2DE7D1}" dt="2025-08-25T09:55:53.543" v="613"/>
          <ac:grpSpMkLst>
            <pc:docMk/>
            <pc:sldMk cId="606479170" sldId="313"/>
            <ac:grpSpMk id="52" creationId="{EAAA47F4-16A9-9CB3-6306-1A0061ABD86A}"/>
          </ac:grpSpMkLst>
        </pc:grpChg>
        <pc:grpChg chg="mod">
          <ac:chgData name="Agalyah sathanantham" userId="a9bddd01-9a7f-4b1d-8dae-11e3608c72d2" providerId="ADAL" clId="{A3C2C923-0486-5784-AEAE-BDCA0E2DE7D1}" dt="2025-08-25T09:55:58.310" v="616"/>
          <ac:grpSpMkLst>
            <pc:docMk/>
            <pc:sldMk cId="606479170" sldId="313"/>
            <ac:grpSpMk id="56" creationId="{A572B36F-D719-2002-5EC7-EE5B5E9CA589}"/>
          </ac:grpSpMkLst>
        </pc:grpChg>
        <pc:grpChg chg="mod">
          <ac:chgData name="Agalyah sathanantham" userId="a9bddd01-9a7f-4b1d-8dae-11e3608c72d2" providerId="ADAL" clId="{A3C2C923-0486-5784-AEAE-BDCA0E2DE7D1}" dt="2025-08-25T09:56:03.045" v="619"/>
          <ac:grpSpMkLst>
            <pc:docMk/>
            <pc:sldMk cId="606479170" sldId="313"/>
            <ac:grpSpMk id="60" creationId="{3774220A-0E6E-C745-6C3B-2B2BFB87351B}"/>
          </ac:grpSpMkLst>
        </pc:grpChg>
        <pc:grpChg chg="add mod">
          <ac:chgData name="Agalyah sathanantham" userId="a9bddd01-9a7f-4b1d-8dae-11e3608c72d2" providerId="ADAL" clId="{A3C2C923-0486-5784-AEAE-BDCA0E2DE7D1}" dt="2025-08-25T09:56:08.363" v="621" actId="1076"/>
          <ac:grpSpMkLst>
            <pc:docMk/>
            <pc:sldMk cId="606479170" sldId="313"/>
            <ac:grpSpMk id="61" creationId="{27112C57-4F34-C101-6A36-572EA37EF54F}"/>
          </ac:grpSpMkLst>
        </pc:grpChg>
        <pc:grpChg chg="mod">
          <ac:chgData name="Agalyah sathanantham" userId="a9bddd01-9a7f-4b1d-8dae-11e3608c72d2" providerId="ADAL" clId="{A3C2C923-0486-5784-AEAE-BDCA0E2DE7D1}" dt="2025-08-25T09:56:25.859" v="633"/>
          <ac:grpSpMkLst>
            <pc:docMk/>
            <pc:sldMk cId="606479170" sldId="313"/>
            <ac:grpSpMk id="458" creationId="{B843C1C6-4153-53BD-B7A8-A025A4D5685F}"/>
          </ac:grpSpMkLst>
        </pc:grpChg>
        <pc:grpChg chg="mod">
          <ac:chgData name="Agalyah sathanantham" userId="a9bddd01-9a7f-4b1d-8dae-11e3608c72d2" providerId="ADAL" clId="{A3C2C923-0486-5784-AEAE-BDCA0E2DE7D1}" dt="2025-08-25T09:56:50.063" v="644"/>
          <ac:grpSpMkLst>
            <pc:docMk/>
            <pc:sldMk cId="606479170" sldId="313"/>
            <ac:grpSpMk id="470" creationId="{0494240B-60EB-C2E5-22C3-F7382406DEF1}"/>
          </ac:grpSpMkLst>
        </pc:grpChg>
        <pc:grpChg chg="mod">
          <ac:chgData name="Agalyah sathanantham" userId="a9bddd01-9a7f-4b1d-8dae-11e3608c72d2" providerId="ADAL" clId="{A3C2C923-0486-5784-AEAE-BDCA0E2DE7D1}" dt="2025-08-25T10:04:16.983" v="821"/>
          <ac:grpSpMkLst>
            <pc:docMk/>
            <pc:sldMk cId="606479170" sldId="313"/>
            <ac:grpSpMk id="473" creationId="{E98432CA-E01D-00E3-A9F0-6B833BAEFD7B}"/>
          </ac:grpSpMkLst>
        </pc:grpChg>
        <pc:inkChg chg="add">
          <ac:chgData name="Agalyah sathanantham" userId="a9bddd01-9a7f-4b1d-8dae-11e3608c72d2" providerId="ADAL" clId="{A3C2C923-0486-5784-AEAE-BDCA0E2DE7D1}" dt="2025-08-25T09:54:11.706" v="570" actId="9405"/>
          <ac:inkMkLst>
            <pc:docMk/>
            <pc:sldMk cId="606479170" sldId="313"/>
            <ac:inkMk id="7" creationId="{CDE015A1-DE61-E3A1-2051-70EDF64E4AEE}"/>
          </ac:inkMkLst>
        </pc:inkChg>
        <pc:inkChg chg="add">
          <ac:chgData name="Agalyah sathanantham" userId="a9bddd01-9a7f-4b1d-8dae-11e3608c72d2" providerId="ADAL" clId="{A3C2C923-0486-5784-AEAE-BDCA0E2DE7D1}" dt="2025-08-25T09:54:14.508" v="571" actId="9405"/>
          <ac:inkMkLst>
            <pc:docMk/>
            <pc:sldMk cId="606479170" sldId="313"/>
            <ac:inkMk id="8" creationId="{D7130C53-2382-D05A-9E4F-C570F57F3E21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12" creationId="{419C89DC-4042-AB5B-8C39-549D2390DC88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13" creationId="{C05852C1-95D0-BEA5-7FCD-01682991318B}"/>
          </ac:inkMkLst>
        </pc:inkChg>
        <pc:inkChg chg="add">
          <ac:chgData name="Agalyah sathanantham" userId="a9bddd01-9a7f-4b1d-8dae-11e3608c72d2" providerId="ADAL" clId="{A3C2C923-0486-5784-AEAE-BDCA0E2DE7D1}" dt="2025-08-25T09:54:30.981" v="576" actId="9405"/>
          <ac:inkMkLst>
            <pc:docMk/>
            <pc:sldMk cId="606479170" sldId="313"/>
            <ac:inkMk id="14" creationId="{CCE52C07-C8AE-1A17-92CE-D013F847A2F9}"/>
          </ac:inkMkLst>
        </pc:inkChg>
        <pc:inkChg chg="add">
          <ac:chgData name="Agalyah sathanantham" userId="a9bddd01-9a7f-4b1d-8dae-11e3608c72d2" providerId="ADAL" clId="{A3C2C923-0486-5784-AEAE-BDCA0E2DE7D1}" dt="2025-08-25T09:54:31.837" v="577" actId="9405"/>
          <ac:inkMkLst>
            <pc:docMk/>
            <pc:sldMk cId="606479170" sldId="313"/>
            <ac:inkMk id="15" creationId="{CA14C2E1-1030-DD61-97CB-CD5D4CAAA755}"/>
          </ac:inkMkLst>
        </pc:inkChg>
        <pc:inkChg chg="add">
          <ac:chgData name="Agalyah sathanantham" userId="a9bddd01-9a7f-4b1d-8dae-11e3608c72d2" providerId="ADAL" clId="{A3C2C923-0486-5784-AEAE-BDCA0E2DE7D1}" dt="2025-08-25T09:54:32.699" v="578" actId="9405"/>
          <ac:inkMkLst>
            <pc:docMk/>
            <pc:sldMk cId="606479170" sldId="313"/>
            <ac:inkMk id="16" creationId="{0BF56032-8707-BE70-25CC-498D0BC3211C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17" creationId="{694B2C41-E9B4-B83A-3031-CF817A6A3128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18" creationId="{A4026FF9-DA32-2E68-D3D5-F1AD3953CB0C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19" creationId="{FB4B1347-4C5B-2A3E-6186-BA5286D69192}"/>
          </ac:inkMkLst>
        </pc:inkChg>
        <pc:inkChg chg="add">
          <ac:chgData name="Agalyah sathanantham" userId="a9bddd01-9a7f-4b1d-8dae-11e3608c72d2" providerId="ADAL" clId="{A3C2C923-0486-5784-AEAE-BDCA0E2DE7D1}" dt="2025-08-25T09:54:37.872" v="582" actId="9405"/>
          <ac:inkMkLst>
            <pc:docMk/>
            <pc:sldMk cId="606479170" sldId="313"/>
            <ac:inkMk id="20" creationId="{4E10D696-3C7E-2D7E-0EA8-DC540AB8951D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21" creationId="{DEC9C97F-4CA1-CBCA-8718-E5D4CC682F7D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22" creationId="{FC0576B5-DF47-34B5-C9B4-A2438A38C561}"/>
          </ac:inkMkLst>
        </pc:inkChg>
        <pc:inkChg chg="add">
          <ac:chgData name="Agalyah sathanantham" userId="a9bddd01-9a7f-4b1d-8dae-11e3608c72d2" providerId="ADAL" clId="{A3C2C923-0486-5784-AEAE-BDCA0E2DE7D1}" dt="2025-08-25T09:54:41.319" v="585" actId="9405"/>
          <ac:inkMkLst>
            <pc:docMk/>
            <pc:sldMk cId="606479170" sldId="313"/>
            <ac:inkMk id="23" creationId="{935B4139-F94A-7E8C-A654-7DF8B2537986}"/>
          </ac:inkMkLst>
        </pc:inkChg>
        <pc:inkChg chg="add mod">
          <ac:chgData name="Agalyah sathanantham" userId="a9bddd01-9a7f-4b1d-8dae-11e3608c72d2" providerId="ADAL" clId="{A3C2C923-0486-5784-AEAE-BDCA0E2DE7D1}" dt="2025-08-25T09:54:44.100" v="587"/>
          <ac:inkMkLst>
            <pc:docMk/>
            <pc:sldMk cId="606479170" sldId="313"/>
            <ac:inkMk id="24" creationId="{8F516F1D-AC11-D487-E64C-BE9189FB110F}"/>
          </ac:inkMkLst>
        </pc:inkChg>
        <pc:inkChg chg="add">
          <ac:chgData name="Agalyah sathanantham" userId="a9bddd01-9a7f-4b1d-8dae-11e3608c72d2" providerId="ADAL" clId="{A3C2C923-0486-5784-AEAE-BDCA0E2DE7D1}" dt="2025-08-25T09:54:57.432" v="589" actId="9405"/>
          <ac:inkMkLst>
            <pc:docMk/>
            <pc:sldMk cId="606479170" sldId="313"/>
            <ac:inkMk id="27" creationId="{D034B9BB-CD40-6CC0-2EC6-70C5F9D76789}"/>
          </ac:inkMkLst>
        </pc:inkChg>
        <pc:inkChg chg="add mod">
          <ac:chgData name="Agalyah sathanantham" userId="a9bddd01-9a7f-4b1d-8dae-11e3608c72d2" providerId="ADAL" clId="{A3C2C923-0486-5784-AEAE-BDCA0E2DE7D1}" dt="2025-08-25T09:55:04.219" v="594"/>
          <ac:inkMkLst>
            <pc:docMk/>
            <pc:sldMk cId="606479170" sldId="313"/>
            <ac:inkMk id="28" creationId="{42A43686-5F03-8B0D-EB7B-D47DD485FB23}"/>
          </ac:inkMkLst>
        </pc:inkChg>
        <pc:inkChg chg="add">
          <ac:chgData name="Agalyah sathanantham" userId="a9bddd01-9a7f-4b1d-8dae-11e3608c72d2" providerId="ADAL" clId="{A3C2C923-0486-5784-AEAE-BDCA0E2DE7D1}" dt="2025-08-25T09:55:11.352" v="595" actId="9405"/>
          <ac:inkMkLst>
            <pc:docMk/>
            <pc:sldMk cId="606479170" sldId="313"/>
            <ac:inkMk id="32" creationId="{A815DCF9-D0B0-AD66-66E0-633741AE6D4B}"/>
          </ac:inkMkLst>
        </pc:inkChg>
        <pc:inkChg chg="add">
          <ac:chgData name="Agalyah sathanantham" userId="a9bddd01-9a7f-4b1d-8dae-11e3608c72d2" providerId="ADAL" clId="{A3C2C923-0486-5784-AEAE-BDCA0E2DE7D1}" dt="2025-08-25T09:55:14.640" v="596" actId="9405"/>
          <ac:inkMkLst>
            <pc:docMk/>
            <pc:sldMk cId="606479170" sldId="313"/>
            <ac:inkMk id="33" creationId="{5BC871E5-1CE6-DA7E-4A7D-9F747E739C8C}"/>
          </ac:inkMkLst>
        </pc:inkChg>
        <pc:inkChg chg="add mod">
          <ac:chgData name="Agalyah sathanantham" userId="a9bddd01-9a7f-4b1d-8dae-11e3608c72d2" providerId="ADAL" clId="{A3C2C923-0486-5784-AEAE-BDCA0E2DE7D1}" dt="2025-08-25T09:55:37.874" v="602"/>
          <ac:inkMkLst>
            <pc:docMk/>
            <pc:sldMk cId="606479170" sldId="313"/>
            <ac:inkMk id="35" creationId="{EACFD1A7-86C6-D292-6F70-C0C9E437B54A}"/>
          </ac:inkMkLst>
        </pc:inkChg>
        <pc:inkChg chg="add mod">
          <ac:chgData name="Agalyah sathanantham" userId="a9bddd01-9a7f-4b1d-8dae-11e3608c72d2" providerId="ADAL" clId="{A3C2C923-0486-5784-AEAE-BDCA0E2DE7D1}" dt="2025-08-25T09:55:37.874" v="602"/>
          <ac:inkMkLst>
            <pc:docMk/>
            <pc:sldMk cId="606479170" sldId="313"/>
            <ac:inkMk id="36" creationId="{6FDA9528-553A-2EA4-7AF0-5B8AEF0BB68B}"/>
          </ac:inkMkLst>
        </pc:inkChg>
        <pc:inkChg chg="add mod">
          <ac:chgData name="Agalyah sathanantham" userId="a9bddd01-9a7f-4b1d-8dae-11e3608c72d2" providerId="ADAL" clId="{A3C2C923-0486-5784-AEAE-BDCA0E2DE7D1}" dt="2025-08-25T09:55:37.874" v="602"/>
          <ac:inkMkLst>
            <pc:docMk/>
            <pc:sldMk cId="606479170" sldId="313"/>
            <ac:inkMk id="37" creationId="{4255D624-9C84-F63A-E01B-9A5D11005C9A}"/>
          </ac:inkMkLst>
        </pc:inkChg>
        <pc:inkChg chg="add mod">
          <ac:chgData name="Agalyah sathanantham" userId="a9bddd01-9a7f-4b1d-8dae-11e3608c72d2" providerId="ADAL" clId="{A3C2C923-0486-5784-AEAE-BDCA0E2DE7D1}" dt="2025-08-25T09:55:49.753" v="610"/>
          <ac:inkMkLst>
            <pc:docMk/>
            <pc:sldMk cId="606479170" sldId="313"/>
            <ac:inkMk id="40" creationId="{5757AC39-84D6-8CBC-6B06-783D937B1878}"/>
          </ac:inkMkLst>
        </pc:inkChg>
        <pc:inkChg chg="add mod">
          <ac:chgData name="Agalyah sathanantham" userId="a9bddd01-9a7f-4b1d-8dae-11e3608c72d2" providerId="ADAL" clId="{A3C2C923-0486-5784-AEAE-BDCA0E2DE7D1}" dt="2025-08-25T09:55:49.753" v="610"/>
          <ac:inkMkLst>
            <pc:docMk/>
            <pc:sldMk cId="606479170" sldId="313"/>
            <ac:inkMk id="41" creationId="{709A2039-3537-83AC-CEEF-B7C0F4A2D37A}"/>
          </ac:inkMkLst>
        </pc:inkChg>
        <pc:inkChg chg="add mod">
          <ac:chgData name="Agalyah sathanantham" userId="a9bddd01-9a7f-4b1d-8dae-11e3608c72d2" providerId="ADAL" clId="{A3C2C923-0486-5784-AEAE-BDCA0E2DE7D1}" dt="2025-08-25T09:55:49.753" v="610"/>
          <ac:inkMkLst>
            <pc:docMk/>
            <pc:sldMk cId="606479170" sldId="313"/>
            <ac:inkMk id="42" creationId="{8B97EC57-FF3C-C037-B1E8-020722617CCA}"/>
          </ac:inkMkLst>
        </pc:inkChg>
        <pc:inkChg chg="add mod">
          <ac:chgData name="Agalyah sathanantham" userId="a9bddd01-9a7f-4b1d-8dae-11e3608c72d2" providerId="ADAL" clId="{A3C2C923-0486-5784-AEAE-BDCA0E2DE7D1}" dt="2025-08-25T09:55:49.753" v="610"/>
          <ac:inkMkLst>
            <pc:docMk/>
            <pc:sldMk cId="606479170" sldId="313"/>
            <ac:inkMk id="46" creationId="{34A944C2-85C7-6324-010A-B83F2AAA09DB}"/>
          </ac:inkMkLst>
        </pc:inkChg>
        <pc:inkChg chg="add mod">
          <ac:chgData name="Agalyah sathanantham" userId="a9bddd01-9a7f-4b1d-8dae-11e3608c72d2" providerId="ADAL" clId="{A3C2C923-0486-5784-AEAE-BDCA0E2DE7D1}" dt="2025-08-25T09:55:53.543" v="613"/>
          <ac:inkMkLst>
            <pc:docMk/>
            <pc:sldMk cId="606479170" sldId="313"/>
            <ac:inkMk id="49" creationId="{F1DEEAD1-DBE4-9DD1-1E2A-689768DE551C}"/>
          </ac:inkMkLst>
        </pc:inkChg>
        <pc:inkChg chg="add mod">
          <ac:chgData name="Agalyah sathanantham" userId="a9bddd01-9a7f-4b1d-8dae-11e3608c72d2" providerId="ADAL" clId="{A3C2C923-0486-5784-AEAE-BDCA0E2DE7D1}" dt="2025-08-25T09:55:53.543" v="613"/>
          <ac:inkMkLst>
            <pc:docMk/>
            <pc:sldMk cId="606479170" sldId="313"/>
            <ac:inkMk id="50" creationId="{0DC4832A-5FC0-DBA2-445A-84F8AE560D47}"/>
          </ac:inkMkLst>
        </pc:inkChg>
        <pc:inkChg chg="add mod">
          <ac:chgData name="Agalyah sathanantham" userId="a9bddd01-9a7f-4b1d-8dae-11e3608c72d2" providerId="ADAL" clId="{A3C2C923-0486-5784-AEAE-BDCA0E2DE7D1}" dt="2025-08-25T09:55:58.310" v="616"/>
          <ac:inkMkLst>
            <pc:docMk/>
            <pc:sldMk cId="606479170" sldId="313"/>
            <ac:inkMk id="53" creationId="{8F02ECF2-B138-9B0E-337B-520CAC825B87}"/>
          </ac:inkMkLst>
        </pc:inkChg>
        <pc:inkChg chg="add mod">
          <ac:chgData name="Agalyah sathanantham" userId="a9bddd01-9a7f-4b1d-8dae-11e3608c72d2" providerId="ADAL" clId="{A3C2C923-0486-5784-AEAE-BDCA0E2DE7D1}" dt="2025-08-25T09:55:58.310" v="616"/>
          <ac:inkMkLst>
            <pc:docMk/>
            <pc:sldMk cId="606479170" sldId="313"/>
            <ac:inkMk id="54" creationId="{02874C58-40FD-44DB-8CF6-653D9111F2A3}"/>
          </ac:inkMkLst>
        </pc:inkChg>
        <pc:inkChg chg="add mod">
          <ac:chgData name="Agalyah sathanantham" userId="a9bddd01-9a7f-4b1d-8dae-11e3608c72d2" providerId="ADAL" clId="{A3C2C923-0486-5784-AEAE-BDCA0E2DE7D1}" dt="2025-08-25T09:56:03.045" v="619"/>
          <ac:inkMkLst>
            <pc:docMk/>
            <pc:sldMk cId="606479170" sldId="313"/>
            <ac:inkMk id="57" creationId="{ED4F7E04-A0D6-6B97-9199-9ECA0DDEEF78}"/>
          </ac:inkMkLst>
        </pc:inkChg>
        <pc:inkChg chg="add mod">
          <ac:chgData name="Agalyah sathanantham" userId="a9bddd01-9a7f-4b1d-8dae-11e3608c72d2" providerId="ADAL" clId="{A3C2C923-0486-5784-AEAE-BDCA0E2DE7D1}" dt="2025-08-25T09:56:03.045" v="619"/>
          <ac:inkMkLst>
            <pc:docMk/>
            <pc:sldMk cId="606479170" sldId="313"/>
            <ac:inkMk id="58" creationId="{1C84E902-ABA0-10EA-7DF2-9DA8DCA19636}"/>
          </ac:inkMkLst>
        </pc:inkChg>
        <pc:inkChg chg="add mod">
          <ac:chgData name="Agalyah sathanantham" userId="a9bddd01-9a7f-4b1d-8dae-11e3608c72d2" providerId="ADAL" clId="{A3C2C923-0486-5784-AEAE-BDCA0E2DE7D1}" dt="2025-08-25T09:56:25.859" v="633"/>
          <ac:inkMkLst>
            <pc:docMk/>
            <pc:sldMk cId="606479170" sldId="313"/>
            <ac:inkMk id="62" creationId="{E4E7CF08-7EB4-25E8-557A-5C43167E1345}"/>
          </ac:inkMkLst>
        </pc:inkChg>
        <pc:inkChg chg="add mod">
          <ac:chgData name="Agalyah sathanantham" userId="a9bddd01-9a7f-4b1d-8dae-11e3608c72d2" providerId="ADAL" clId="{A3C2C923-0486-5784-AEAE-BDCA0E2DE7D1}" dt="2025-08-25T09:56:25.859" v="633"/>
          <ac:inkMkLst>
            <pc:docMk/>
            <pc:sldMk cId="606479170" sldId="313"/>
            <ac:inkMk id="63" creationId="{B1DB54F1-751A-CE0A-E5C5-6BD234672CF9}"/>
          </ac:inkMkLst>
        </pc:inkChg>
        <pc:inkChg chg="add mod">
          <ac:chgData name="Agalyah sathanantham" userId="a9bddd01-9a7f-4b1d-8dae-11e3608c72d2" providerId="ADAL" clId="{A3C2C923-0486-5784-AEAE-BDCA0E2DE7D1}" dt="2025-08-25T09:56:19.096" v="626"/>
          <ac:inkMkLst>
            <pc:docMk/>
            <pc:sldMk cId="606479170" sldId="313"/>
            <ac:inkMk id="448" creationId="{764BE9E8-8409-30F5-985B-84B826CB4D69}"/>
          </ac:inkMkLst>
        </pc:inkChg>
        <pc:inkChg chg="add mod">
          <ac:chgData name="Agalyah sathanantham" userId="a9bddd01-9a7f-4b1d-8dae-11e3608c72d2" providerId="ADAL" clId="{A3C2C923-0486-5784-AEAE-BDCA0E2DE7D1}" dt="2025-08-25T09:56:25.859" v="633"/>
          <ac:inkMkLst>
            <pc:docMk/>
            <pc:sldMk cId="606479170" sldId="313"/>
            <ac:inkMk id="451" creationId="{EAA11A8C-4291-4BCB-3422-42AC20A3D780}"/>
          </ac:inkMkLst>
        </pc:inkChg>
        <pc:inkChg chg="add">
          <ac:chgData name="Agalyah sathanantham" userId="a9bddd01-9a7f-4b1d-8dae-11e3608c72d2" providerId="ADAL" clId="{A3C2C923-0486-5784-AEAE-BDCA0E2DE7D1}" dt="2025-08-25T09:56:20.622" v="628" actId="9405"/>
          <ac:inkMkLst>
            <pc:docMk/>
            <pc:sldMk cId="606479170" sldId="313"/>
            <ac:inkMk id="452" creationId="{6808B286-8364-DCF0-37DF-1E81A25AB0F2}"/>
          </ac:inkMkLst>
        </pc:inkChg>
        <pc:inkChg chg="add mod">
          <ac:chgData name="Agalyah sathanantham" userId="a9bddd01-9a7f-4b1d-8dae-11e3608c72d2" providerId="ADAL" clId="{A3C2C923-0486-5784-AEAE-BDCA0E2DE7D1}" dt="2025-08-25T09:56:25.859" v="633"/>
          <ac:inkMkLst>
            <pc:docMk/>
            <pc:sldMk cId="606479170" sldId="313"/>
            <ac:inkMk id="453" creationId="{2A6B18C4-A959-E5F2-527E-690BCC970F88}"/>
          </ac:inkMkLst>
        </pc:inkChg>
        <pc:inkChg chg="add mod">
          <ac:chgData name="Agalyah sathanantham" userId="a9bddd01-9a7f-4b1d-8dae-11e3608c72d2" providerId="ADAL" clId="{A3C2C923-0486-5784-AEAE-BDCA0E2DE7D1}" dt="2025-08-25T09:56:25.859" v="633"/>
          <ac:inkMkLst>
            <pc:docMk/>
            <pc:sldMk cId="606479170" sldId="313"/>
            <ac:inkMk id="454" creationId="{A8D2AA9E-D9D3-0C8C-4F9A-5BFFBC5AF403}"/>
          </ac:inkMkLst>
        </pc:inkChg>
        <pc:inkChg chg="add mod">
          <ac:chgData name="Agalyah sathanantham" userId="a9bddd01-9a7f-4b1d-8dae-11e3608c72d2" providerId="ADAL" clId="{A3C2C923-0486-5784-AEAE-BDCA0E2DE7D1}" dt="2025-08-25T09:56:25.859" v="633"/>
          <ac:inkMkLst>
            <pc:docMk/>
            <pc:sldMk cId="606479170" sldId="313"/>
            <ac:inkMk id="455" creationId="{AD50BBA6-00A8-4C5B-8A7D-83E72F868F3A}"/>
          </ac:inkMkLst>
        </pc:inkChg>
        <pc:inkChg chg="add mod">
          <ac:chgData name="Agalyah sathanantham" userId="a9bddd01-9a7f-4b1d-8dae-11e3608c72d2" providerId="ADAL" clId="{A3C2C923-0486-5784-AEAE-BDCA0E2DE7D1}" dt="2025-08-25T09:56:25.859" v="633"/>
          <ac:inkMkLst>
            <pc:docMk/>
            <pc:sldMk cId="606479170" sldId="313"/>
            <ac:inkMk id="456" creationId="{AEBEF98A-86D8-EEBD-7C5C-5853B834F48A}"/>
          </ac:inkMkLst>
        </pc:inkChg>
        <pc:inkChg chg="add mod">
          <ac:chgData name="Agalyah sathanantham" userId="a9bddd01-9a7f-4b1d-8dae-11e3608c72d2" providerId="ADAL" clId="{A3C2C923-0486-5784-AEAE-BDCA0E2DE7D1}" dt="2025-08-25T10:04:16.983" v="821"/>
          <ac:inkMkLst>
            <pc:docMk/>
            <pc:sldMk cId="606479170" sldId="313"/>
            <ac:inkMk id="459" creationId="{14EB12E8-28E1-6D85-B727-BC1A02B88A7E}"/>
          </ac:inkMkLst>
        </pc:inkChg>
        <pc:inkChg chg="add mod">
          <ac:chgData name="Agalyah sathanantham" userId="a9bddd01-9a7f-4b1d-8dae-11e3608c72d2" providerId="ADAL" clId="{A3C2C923-0486-5784-AEAE-BDCA0E2DE7D1}" dt="2025-08-25T10:04:16.983" v="821"/>
          <ac:inkMkLst>
            <pc:docMk/>
            <pc:sldMk cId="606479170" sldId="313"/>
            <ac:inkMk id="460" creationId="{C78E497B-0111-FC2D-07C4-C3BE54C0F3A9}"/>
          </ac:inkMkLst>
        </pc:inkChg>
        <pc:inkChg chg="add mod">
          <ac:chgData name="Agalyah sathanantham" userId="a9bddd01-9a7f-4b1d-8dae-11e3608c72d2" providerId="ADAL" clId="{A3C2C923-0486-5784-AEAE-BDCA0E2DE7D1}" dt="2025-08-25T10:04:16.983" v="821"/>
          <ac:inkMkLst>
            <pc:docMk/>
            <pc:sldMk cId="606479170" sldId="313"/>
            <ac:inkMk id="461" creationId="{434095D7-7B22-2F38-1FCC-DDC748408AC0}"/>
          </ac:inkMkLst>
        </pc:inkChg>
        <pc:inkChg chg="add mod">
          <ac:chgData name="Agalyah sathanantham" userId="a9bddd01-9a7f-4b1d-8dae-11e3608c72d2" providerId="ADAL" clId="{A3C2C923-0486-5784-AEAE-BDCA0E2DE7D1}" dt="2025-08-25T10:04:16.983" v="821"/>
          <ac:inkMkLst>
            <pc:docMk/>
            <pc:sldMk cId="606479170" sldId="313"/>
            <ac:inkMk id="462" creationId="{A3400497-7A42-4E76-FBB3-E3F7B26816C7}"/>
          </ac:inkMkLst>
        </pc:inkChg>
        <pc:inkChg chg="add mod">
          <ac:chgData name="Agalyah sathanantham" userId="a9bddd01-9a7f-4b1d-8dae-11e3608c72d2" providerId="ADAL" clId="{A3C2C923-0486-5784-AEAE-BDCA0E2DE7D1}" dt="2025-08-25T10:04:16.983" v="821"/>
          <ac:inkMkLst>
            <pc:docMk/>
            <pc:sldMk cId="606479170" sldId="313"/>
            <ac:inkMk id="463" creationId="{CA89627E-8597-808D-6F92-74FAFE9872A9}"/>
          </ac:inkMkLst>
        </pc:inkChg>
        <pc:inkChg chg="add mod">
          <ac:chgData name="Agalyah sathanantham" userId="a9bddd01-9a7f-4b1d-8dae-11e3608c72d2" providerId="ADAL" clId="{A3C2C923-0486-5784-AEAE-BDCA0E2DE7D1}" dt="2025-08-25T10:04:16.983" v="821"/>
          <ac:inkMkLst>
            <pc:docMk/>
            <pc:sldMk cId="606479170" sldId="313"/>
            <ac:inkMk id="464" creationId="{CC1F60E1-A319-9A19-18E6-9275E0739C08}"/>
          </ac:inkMkLst>
        </pc:inkChg>
        <pc:inkChg chg="add mod">
          <ac:chgData name="Agalyah sathanantham" userId="a9bddd01-9a7f-4b1d-8dae-11e3608c72d2" providerId="ADAL" clId="{A3C2C923-0486-5784-AEAE-BDCA0E2DE7D1}" dt="2025-08-25T09:56:50.063" v="644"/>
          <ac:inkMkLst>
            <pc:docMk/>
            <pc:sldMk cId="606479170" sldId="313"/>
            <ac:inkMk id="467" creationId="{335948F0-2CFF-A9CD-81AD-6DE5D7312D1C}"/>
          </ac:inkMkLst>
        </pc:inkChg>
        <pc:inkChg chg="add mod">
          <ac:chgData name="Agalyah sathanantham" userId="a9bddd01-9a7f-4b1d-8dae-11e3608c72d2" providerId="ADAL" clId="{A3C2C923-0486-5784-AEAE-BDCA0E2DE7D1}" dt="2025-08-25T09:56:50.063" v="644"/>
          <ac:inkMkLst>
            <pc:docMk/>
            <pc:sldMk cId="606479170" sldId="313"/>
            <ac:inkMk id="468" creationId="{87C4477F-0EE3-F160-F921-CECE6D83CABA}"/>
          </ac:inkMkLst>
        </pc:inkChg>
        <pc:inkChg chg="add mod">
          <ac:chgData name="Agalyah sathanantham" userId="a9bddd01-9a7f-4b1d-8dae-11e3608c72d2" providerId="ADAL" clId="{A3C2C923-0486-5784-AEAE-BDCA0E2DE7D1}" dt="2025-08-25T10:04:16.983" v="821"/>
          <ac:inkMkLst>
            <pc:docMk/>
            <pc:sldMk cId="606479170" sldId="313"/>
            <ac:inkMk id="471" creationId="{59671D33-D4A8-E993-1669-782D58F55512}"/>
          </ac:inkMkLst>
        </pc:inkChg>
      </pc:sldChg>
      <pc:sldChg chg="addSp delSp modSp mod delAnim modAnim">
        <pc:chgData name="Agalyah sathanantham" userId="a9bddd01-9a7f-4b1d-8dae-11e3608c72d2" providerId="ADAL" clId="{A3C2C923-0486-5784-AEAE-BDCA0E2DE7D1}" dt="2025-08-26T08:07:05.820" v="2001" actId="20577"/>
        <pc:sldMkLst>
          <pc:docMk/>
          <pc:sldMk cId="2700830077" sldId="314"/>
        </pc:sldMkLst>
        <pc:spChg chg="add mod">
          <ac:chgData name="Agalyah sathanantham" userId="a9bddd01-9a7f-4b1d-8dae-11e3608c72d2" providerId="ADAL" clId="{A3C2C923-0486-5784-AEAE-BDCA0E2DE7D1}" dt="2025-08-26T08:04:59.287" v="1835" actId="1076"/>
          <ac:spMkLst>
            <pc:docMk/>
            <pc:sldMk cId="2700830077" sldId="314"/>
            <ac:spMk id="5" creationId="{A3F4E814-E0A1-0446-44C3-971E62A243F9}"/>
          </ac:spMkLst>
        </pc:spChg>
        <pc:spChg chg="add mod">
          <ac:chgData name="Agalyah sathanantham" userId="a9bddd01-9a7f-4b1d-8dae-11e3608c72d2" providerId="ADAL" clId="{A3C2C923-0486-5784-AEAE-BDCA0E2DE7D1}" dt="2025-08-26T08:07:05.820" v="2001" actId="20577"/>
          <ac:spMkLst>
            <pc:docMk/>
            <pc:sldMk cId="2700830077" sldId="314"/>
            <ac:spMk id="6" creationId="{CCAE6ED2-F8FA-D7E9-86CD-49777150D3A2}"/>
          </ac:spMkLst>
        </pc:spChg>
        <pc:spChg chg="mod">
          <ac:chgData name="Agalyah sathanantham" userId="a9bddd01-9a7f-4b1d-8dae-11e3608c72d2" providerId="ADAL" clId="{A3C2C923-0486-5784-AEAE-BDCA0E2DE7D1}" dt="2025-08-26T08:04:17.878" v="1794" actId="20577"/>
          <ac:spMkLst>
            <pc:docMk/>
            <pc:sldMk cId="2700830077" sldId="314"/>
            <ac:spMk id="496" creationId="{17F56D99-417D-3517-E27F-A21B9D5B37B8}"/>
          </ac:spMkLst>
        </pc:spChg>
      </pc:sldChg>
      <pc:sldChg chg="addSp delSp modSp mod delAnim modAnim">
        <pc:chgData name="Agalyah sathanantham" userId="a9bddd01-9a7f-4b1d-8dae-11e3608c72d2" providerId="ADAL" clId="{A3C2C923-0486-5784-AEAE-BDCA0E2DE7D1}" dt="2025-08-26T08:48:08.983" v="2348"/>
        <pc:sldMkLst>
          <pc:docMk/>
          <pc:sldMk cId="735757980" sldId="315"/>
        </pc:sldMkLst>
        <pc:spChg chg="add mod">
          <ac:chgData name="Agalyah sathanantham" userId="a9bddd01-9a7f-4b1d-8dae-11e3608c72d2" providerId="ADAL" clId="{A3C2C923-0486-5784-AEAE-BDCA0E2DE7D1}" dt="2025-08-26T08:10:07.290" v="2015" actId="20577"/>
          <ac:spMkLst>
            <pc:docMk/>
            <pc:sldMk cId="735757980" sldId="315"/>
            <ac:spMk id="2" creationId="{60260D9D-C77E-AB28-DF7F-33E5E60AF087}"/>
          </ac:spMkLst>
        </pc:spChg>
        <pc:spChg chg="add mod">
          <ac:chgData name="Agalyah sathanantham" userId="a9bddd01-9a7f-4b1d-8dae-11e3608c72d2" providerId="ADAL" clId="{A3C2C923-0486-5784-AEAE-BDCA0E2DE7D1}" dt="2025-08-26T08:11:54.696" v="2211" actId="14100"/>
          <ac:spMkLst>
            <pc:docMk/>
            <pc:sldMk cId="735757980" sldId="315"/>
            <ac:spMk id="3" creationId="{5A5B35A9-E4FB-685C-B184-C9E01ABDF6BA}"/>
          </ac:spMkLst>
        </pc:spChg>
        <pc:spChg chg="add mod">
          <ac:chgData name="Agalyah sathanantham" userId="a9bddd01-9a7f-4b1d-8dae-11e3608c72d2" providerId="ADAL" clId="{A3C2C923-0486-5784-AEAE-BDCA0E2DE7D1}" dt="2025-08-26T08:13:03.881" v="2220" actId="1076"/>
          <ac:spMkLst>
            <pc:docMk/>
            <pc:sldMk cId="735757980" sldId="315"/>
            <ac:spMk id="4" creationId="{B99BF116-AC3E-9A6D-B3A2-CD49E2971894}"/>
          </ac:spMkLst>
        </pc:spChg>
        <pc:grpChg chg="mod">
          <ac:chgData name="Agalyah sathanantham" userId="a9bddd01-9a7f-4b1d-8dae-11e3608c72d2" providerId="ADAL" clId="{A3C2C923-0486-5784-AEAE-BDCA0E2DE7D1}" dt="2025-08-26T08:13:26.162" v="2224"/>
          <ac:grpSpMkLst>
            <pc:docMk/>
            <pc:sldMk cId="735757980" sldId="315"/>
            <ac:grpSpMk id="20" creationId="{CFAA5925-D9A0-1826-6404-567177AEC73C}"/>
          </ac:grpSpMkLst>
        </pc:grpChg>
        <pc:grpChg chg="add">
          <ac:chgData name="Agalyah sathanantham" userId="a9bddd01-9a7f-4b1d-8dae-11e3608c72d2" providerId="ADAL" clId="{A3C2C923-0486-5784-AEAE-BDCA0E2DE7D1}" dt="2025-08-26T08:13:29.355" v="2225" actId="164"/>
          <ac:grpSpMkLst>
            <pc:docMk/>
            <pc:sldMk cId="735757980" sldId="315"/>
            <ac:grpSpMk id="21" creationId="{596E7F79-0E04-B465-C83E-D962D73F89C7}"/>
          </ac:grpSpMkLst>
        </pc:grpChg>
        <pc:grpChg chg="add">
          <ac:chgData name="Agalyah sathanantham" userId="a9bddd01-9a7f-4b1d-8dae-11e3608c72d2" providerId="ADAL" clId="{A3C2C923-0486-5784-AEAE-BDCA0E2DE7D1}" dt="2025-08-26T08:13:50.620" v="2229" actId="164"/>
          <ac:grpSpMkLst>
            <pc:docMk/>
            <pc:sldMk cId="735757980" sldId="315"/>
            <ac:grpSpMk id="24" creationId="{E5232F4D-7456-E1A4-80B5-CC99F51D568D}"/>
          </ac:grpSpMkLst>
        </pc:grpChg>
        <pc:grpChg chg="mod">
          <ac:chgData name="Agalyah sathanantham" userId="a9bddd01-9a7f-4b1d-8dae-11e3608c72d2" providerId="ADAL" clId="{A3C2C923-0486-5784-AEAE-BDCA0E2DE7D1}" dt="2025-08-26T08:14:14.760" v="2234"/>
          <ac:grpSpMkLst>
            <pc:docMk/>
            <pc:sldMk cId="735757980" sldId="315"/>
            <ac:grpSpMk id="29" creationId="{F2CD4769-32DE-9F5F-ACB1-B3D786142BCD}"/>
          </ac:grpSpMkLst>
        </pc:grpChg>
        <pc:grpChg chg="add">
          <ac:chgData name="Agalyah sathanantham" userId="a9bddd01-9a7f-4b1d-8dae-11e3608c72d2" providerId="ADAL" clId="{A3C2C923-0486-5784-AEAE-BDCA0E2DE7D1}" dt="2025-08-26T08:14:18.810" v="2235" actId="164"/>
          <ac:grpSpMkLst>
            <pc:docMk/>
            <pc:sldMk cId="735757980" sldId="315"/>
            <ac:grpSpMk id="30" creationId="{5A3523F6-75A7-34D5-FA82-6602A8FF2DCD}"/>
          </ac:grpSpMkLst>
        </pc:grpChg>
        <pc:grpChg chg="add">
          <ac:chgData name="Agalyah sathanantham" userId="a9bddd01-9a7f-4b1d-8dae-11e3608c72d2" providerId="ADAL" clId="{A3C2C923-0486-5784-AEAE-BDCA0E2DE7D1}" dt="2025-08-26T08:14:43.477" v="2239" actId="164"/>
          <ac:grpSpMkLst>
            <pc:docMk/>
            <pc:sldMk cId="735757980" sldId="315"/>
            <ac:grpSpMk id="33" creationId="{9342B2AC-1A2E-9653-73C9-4D7377B2DE03}"/>
          </ac:grpSpMkLst>
        </pc:grpChg>
        <pc:grpChg chg="mod">
          <ac:chgData name="Agalyah sathanantham" userId="a9bddd01-9a7f-4b1d-8dae-11e3608c72d2" providerId="ADAL" clId="{A3C2C923-0486-5784-AEAE-BDCA0E2DE7D1}" dt="2025-08-26T08:43:40.959" v="2248"/>
          <ac:grpSpMkLst>
            <pc:docMk/>
            <pc:sldMk cId="735757980" sldId="315"/>
            <ac:grpSpMk id="43" creationId="{B2ACC0EC-F66E-3936-F03F-6EA501088F14}"/>
          </ac:grpSpMkLst>
        </pc:grpChg>
        <pc:grpChg chg="mod">
          <ac:chgData name="Agalyah sathanantham" userId="a9bddd01-9a7f-4b1d-8dae-11e3608c72d2" providerId="ADAL" clId="{A3C2C923-0486-5784-AEAE-BDCA0E2DE7D1}" dt="2025-08-26T08:43:49.647" v="2254"/>
          <ac:grpSpMkLst>
            <pc:docMk/>
            <pc:sldMk cId="735757980" sldId="315"/>
            <ac:grpSpMk id="51" creationId="{3AEAECE6-AB36-CB71-2301-5B394F6A2F6C}"/>
          </ac:grpSpMkLst>
        </pc:grpChg>
        <pc:grpChg chg="mod">
          <ac:chgData name="Agalyah sathanantham" userId="a9bddd01-9a7f-4b1d-8dae-11e3608c72d2" providerId="ADAL" clId="{A3C2C923-0486-5784-AEAE-BDCA0E2DE7D1}" dt="2025-08-26T08:44:10.994" v="2275"/>
          <ac:grpSpMkLst>
            <pc:docMk/>
            <pc:sldMk cId="735757980" sldId="315"/>
            <ac:grpSpMk id="458" creationId="{7955C26A-F005-A2C5-A02A-F5345DA2CEB8}"/>
          </ac:grpSpMkLst>
        </pc:grpChg>
        <pc:grpChg chg="mod">
          <ac:chgData name="Agalyah sathanantham" userId="a9bddd01-9a7f-4b1d-8dae-11e3608c72d2" providerId="ADAL" clId="{A3C2C923-0486-5784-AEAE-BDCA0E2DE7D1}" dt="2025-08-26T08:44:21.563" v="2279"/>
          <ac:grpSpMkLst>
            <pc:docMk/>
            <pc:sldMk cId="735757980" sldId="315"/>
            <ac:grpSpMk id="463" creationId="{DB3AE2A8-F754-AD20-2774-76F3DC3506F8}"/>
          </ac:grpSpMkLst>
        </pc:grpChg>
        <pc:grpChg chg="mod">
          <ac:chgData name="Agalyah sathanantham" userId="a9bddd01-9a7f-4b1d-8dae-11e3608c72d2" providerId="ADAL" clId="{A3C2C923-0486-5784-AEAE-BDCA0E2DE7D1}" dt="2025-08-26T08:44:32.995" v="2283"/>
          <ac:grpSpMkLst>
            <pc:docMk/>
            <pc:sldMk cId="735757980" sldId="315"/>
            <ac:grpSpMk id="468" creationId="{F53892C7-EECB-42BF-F548-AB2F356A484B}"/>
          </ac:grpSpMkLst>
        </pc:grpChg>
        <pc:grpChg chg="mod">
          <ac:chgData name="Agalyah sathanantham" userId="a9bddd01-9a7f-4b1d-8dae-11e3608c72d2" providerId="ADAL" clId="{A3C2C923-0486-5784-AEAE-BDCA0E2DE7D1}" dt="2025-08-26T08:44:38.116" v="2286"/>
          <ac:grpSpMkLst>
            <pc:docMk/>
            <pc:sldMk cId="735757980" sldId="315"/>
            <ac:grpSpMk id="472" creationId="{4B2D6A25-4AF8-D2B4-8377-B39AFA9B6BE0}"/>
          </ac:grpSpMkLst>
        </pc:grpChg>
        <pc:grpChg chg="mod">
          <ac:chgData name="Agalyah sathanantham" userId="a9bddd01-9a7f-4b1d-8dae-11e3608c72d2" providerId="ADAL" clId="{A3C2C923-0486-5784-AEAE-BDCA0E2DE7D1}" dt="2025-08-26T08:44:43.575" v="2289"/>
          <ac:grpSpMkLst>
            <pc:docMk/>
            <pc:sldMk cId="735757980" sldId="315"/>
            <ac:grpSpMk id="476" creationId="{DA0A8C64-945E-1CC7-C58D-6CFF124102F5}"/>
          </ac:grpSpMkLst>
        </pc:grpChg>
        <pc:grpChg chg="add">
          <ac:chgData name="Agalyah sathanantham" userId="a9bddd01-9a7f-4b1d-8dae-11e3608c72d2" providerId="ADAL" clId="{A3C2C923-0486-5784-AEAE-BDCA0E2DE7D1}" dt="2025-08-26T08:45:05.171" v="2290" actId="164"/>
          <ac:grpSpMkLst>
            <pc:docMk/>
            <pc:sldMk cId="735757980" sldId="315"/>
            <ac:grpSpMk id="477" creationId="{E1736D53-6EFE-C839-1BE7-82502E82BDEB}"/>
          </ac:grpSpMkLst>
        </pc:grpChg>
        <pc:grpChg chg="mod">
          <ac:chgData name="Agalyah sathanantham" userId="a9bddd01-9a7f-4b1d-8dae-11e3608c72d2" providerId="ADAL" clId="{A3C2C923-0486-5784-AEAE-BDCA0E2DE7D1}" dt="2025-08-26T08:46:43.635" v="2298"/>
          <ac:grpSpMkLst>
            <pc:docMk/>
            <pc:sldMk cId="735757980" sldId="315"/>
            <ac:grpSpMk id="486" creationId="{A89D0007-8EF3-50AA-407A-5AAF4C68EC03}"/>
          </ac:grpSpMkLst>
        </pc:grpChg>
        <pc:grpChg chg="mod">
          <ac:chgData name="Agalyah sathanantham" userId="a9bddd01-9a7f-4b1d-8dae-11e3608c72d2" providerId="ADAL" clId="{A3C2C923-0486-5784-AEAE-BDCA0E2DE7D1}" dt="2025-08-26T08:47:05.649" v="2317"/>
          <ac:grpSpMkLst>
            <pc:docMk/>
            <pc:sldMk cId="735757980" sldId="315"/>
            <ac:grpSpMk id="506" creationId="{3AD3A10A-CE6F-4077-C9F3-9A90E9E92BDA}"/>
          </ac:grpSpMkLst>
        </pc:grpChg>
        <pc:grpChg chg="mod">
          <ac:chgData name="Agalyah sathanantham" userId="a9bddd01-9a7f-4b1d-8dae-11e3608c72d2" providerId="ADAL" clId="{A3C2C923-0486-5784-AEAE-BDCA0E2DE7D1}" dt="2025-08-26T08:47:12.673" v="2322"/>
          <ac:grpSpMkLst>
            <pc:docMk/>
            <pc:sldMk cId="735757980" sldId="315"/>
            <ac:grpSpMk id="512" creationId="{88E99132-2F4C-58A7-B6D0-F6D3CA96B582}"/>
          </ac:grpSpMkLst>
        </pc:grpChg>
        <pc:grpChg chg="add">
          <ac:chgData name="Agalyah sathanantham" userId="a9bddd01-9a7f-4b1d-8dae-11e3608c72d2" providerId="ADAL" clId="{A3C2C923-0486-5784-AEAE-BDCA0E2DE7D1}" dt="2025-08-26T08:47:15.806" v="2323" actId="164"/>
          <ac:grpSpMkLst>
            <pc:docMk/>
            <pc:sldMk cId="735757980" sldId="315"/>
            <ac:grpSpMk id="513" creationId="{1F1E85D7-035F-EA1D-D08E-027D41FB4136}"/>
          </ac:grpSpMkLst>
        </pc:grpChg>
        <pc:grpChg chg="mod">
          <ac:chgData name="Agalyah sathanantham" userId="a9bddd01-9a7f-4b1d-8dae-11e3608c72d2" providerId="ADAL" clId="{A3C2C923-0486-5784-AEAE-BDCA0E2DE7D1}" dt="2025-08-26T08:48:03.025" v="2346"/>
          <ac:grpSpMkLst>
            <pc:docMk/>
            <pc:sldMk cId="735757980" sldId="315"/>
            <ac:grpSpMk id="544" creationId="{DCD559E7-F36C-8665-3CA5-7CFA226D4813}"/>
          </ac:grpSpMkLst>
        </pc:grpChg>
        <pc:grpChg chg="add">
          <ac:chgData name="Agalyah sathanantham" userId="a9bddd01-9a7f-4b1d-8dae-11e3608c72d2" providerId="ADAL" clId="{A3C2C923-0486-5784-AEAE-BDCA0E2DE7D1}" dt="2025-08-26T08:48:06.352" v="2347" actId="164"/>
          <ac:grpSpMkLst>
            <pc:docMk/>
            <pc:sldMk cId="735757980" sldId="315"/>
            <ac:grpSpMk id="545" creationId="{D4C780C6-771D-6A3D-DFD6-6B8590FE01D3}"/>
          </ac:grpSpMkLst>
        </pc:grpChg>
        <pc:inkChg chg="add">
          <ac:chgData name="Agalyah sathanantham" userId="a9bddd01-9a7f-4b1d-8dae-11e3608c72d2" providerId="ADAL" clId="{A3C2C923-0486-5784-AEAE-BDCA0E2DE7D1}" dt="2025-08-26T08:13:19.235" v="2221" actId="9405"/>
          <ac:inkMkLst>
            <pc:docMk/>
            <pc:sldMk cId="735757980" sldId="315"/>
            <ac:inkMk id="16" creationId="{FCE29A6F-4090-B80D-026B-AD64ADD84CAC}"/>
          </ac:inkMkLst>
        </pc:inkChg>
        <pc:inkChg chg="add mod">
          <ac:chgData name="Agalyah sathanantham" userId="a9bddd01-9a7f-4b1d-8dae-11e3608c72d2" providerId="ADAL" clId="{A3C2C923-0486-5784-AEAE-BDCA0E2DE7D1}" dt="2025-08-26T08:13:26.162" v="2224"/>
          <ac:inkMkLst>
            <pc:docMk/>
            <pc:sldMk cId="735757980" sldId="315"/>
            <ac:inkMk id="17" creationId="{A07C179A-50C5-5371-3D0F-D753C0A3DABC}"/>
          </ac:inkMkLst>
        </pc:inkChg>
        <pc:inkChg chg="add mod">
          <ac:chgData name="Agalyah sathanantham" userId="a9bddd01-9a7f-4b1d-8dae-11e3608c72d2" providerId="ADAL" clId="{A3C2C923-0486-5784-AEAE-BDCA0E2DE7D1}" dt="2025-08-26T08:13:26.162" v="2224"/>
          <ac:inkMkLst>
            <pc:docMk/>
            <pc:sldMk cId="735757980" sldId="315"/>
            <ac:inkMk id="18" creationId="{D2CF909C-2D74-6C55-FF33-97008A8514A8}"/>
          </ac:inkMkLst>
        </pc:inkChg>
        <pc:inkChg chg="add">
          <ac:chgData name="Agalyah sathanantham" userId="a9bddd01-9a7f-4b1d-8dae-11e3608c72d2" providerId="ADAL" clId="{A3C2C923-0486-5784-AEAE-BDCA0E2DE7D1}" dt="2025-08-26T08:13:43.315" v="2227" actId="9405"/>
          <ac:inkMkLst>
            <pc:docMk/>
            <pc:sldMk cId="735757980" sldId="315"/>
            <ac:inkMk id="22" creationId="{149AFB5E-C1E1-501E-49F2-E7E907867D74}"/>
          </ac:inkMkLst>
        </pc:inkChg>
        <pc:inkChg chg="add">
          <ac:chgData name="Agalyah sathanantham" userId="a9bddd01-9a7f-4b1d-8dae-11e3608c72d2" providerId="ADAL" clId="{A3C2C923-0486-5784-AEAE-BDCA0E2DE7D1}" dt="2025-08-26T08:13:47.646" v="2228" actId="9405"/>
          <ac:inkMkLst>
            <pc:docMk/>
            <pc:sldMk cId="735757980" sldId="315"/>
            <ac:inkMk id="23" creationId="{447427E0-38A8-8C98-09EC-179E73EB8A08}"/>
          </ac:inkMkLst>
        </pc:inkChg>
        <pc:inkChg chg="add">
          <ac:chgData name="Agalyah sathanantham" userId="a9bddd01-9a7f-4b1d-8dae-11e3608c72d2" providerId="ADAL" clId="{A3C2C923-0486-5784-AEAE-BDCA0E2DE7D1}" dt="2025-08-26T08:14:08.739" v="2231" actId="9405"/>
          <ac:inkMkLst>
            <pc:docMk/>
            <pc:sldMk cId="735757980" sldId="315"/>
            <ac:inkMk id="25" creationId="{23162439-66BF-B36B-2625-458704A7FFEF}"/>
          </ac:inkMkLst>
        </pc:inkChg>
        <pc:inkChg chg="add mod">
          <ac:chgData name="Agalyah sathanantham" userId="a9bddd01-9a7f-4b1d-8dae-11e3608c72d2" providerId="ADAL" clId="{A3C2C923-0486-5784-AEAE-BDCA0E2DE7D1}" dt="2025-08-26T08:14:14.760" v="2234"/>
          <ac:inkMkLst>
            <pc:docMk/>
            <pc:sldMk cId="735757980" sldId="315"/>
            <ac:inkMk id="26" creationId="{DBD34C65-8688-6B1D-DC84-DF595FA9BE71}"/>
          </ac:inkMkLst>
        </pc:inkChg>
        <pc:inkChg chg="add mod">
          <ac:chgData name="Agalyah sathanantham" userId="a9bddd01-9a7f-4b1d-8dae-11e3608c72d2" providerId="ADAL" clId="{A3C2C923-0486-5784-AEAE-BDCA0E2DE7D1}" dt="2025-08-26T08:14:14.760" v="2234"/>
          <ac:inkMkLst>
            <pc:docMk/>
            <pc:sldMk cId="735757980" sldId="315"/>
            <ac:inkMk id="27" creationId="{410F5C5D-587A-39BA-BE91-368FCFAAFB5E}"/>
          </ac:inkMkLst>
        </pc:inkChg>
        <pc:inkChg chg="add">
          <ac:chgData name="Agalyah sathanantham" userId="a9bddd01-9a7f-4b1d-8dae-11e3608c72d2" providerId="ADAL" clId="{A3C2C923-0486-5784-AEAE-BDCA0E2DE7D1}" dt="2025-08-26T08:14:34.081" v="2237" actId="9405"/>
          <ac:inkMkLst>
            <pc:docMk/>
            <pc:sldMk cId="735757980" sldId="315"/>
            <ac:inkMk id="31" creationId="{60122B09-40D5-D0E8-AC69-12248694E97A}"/>
          </ac:inkMkLst>
        </pc:inkChg>
        <pc:inkChg chg="add">
          <ac:chgData name="Agalyah sathanantham" userId="a9bddd01-9a7f-4b1d-8dae-11e3608c72d2" providerId="ADAL" clId="{A3C2C923-0486-5784-AEAE-BDCA0E2DE7D1}" dt="2025-08-26T08:14:39.447" v="2238" actId="9405"/>
          <ac:inkMkLst>
            <pc:docMk/>
            <pc:sldMk cId="735757980" sldId="315"/>
            <ac:inkMk id="32" creationId="{CC680006-02EF-77BC-74C5-5FCC21D237B6}"/>
          </ac:inkMkLst>
        </pc:inkChg>
        <pc:inkChg chg="add">
          <ac:chgData name="Agalyah sathanantham" userId="a9bddd01-9a7f-4b1d-8dae-11e3608c72d2" providerId="ADAL" clId="{A3C2C923-0486-5784-AEAE-BDCA0E2DE7D1}" dt="2025-08-26T08:43:27.546" v="2241" actId="9405"/>
          <ac:inkMkLst>
            <pc:docMk/>
            <pc:sldMk cId="735757980" sldId="315"/>
            <ac:inkMk id="34" creationId="{468776C5-C6E2-E826-DECC-529DDD48CAF1}"/>
          </ac:inkMkLst>
        </pc:inkChg>
        <pc:inkChg chg="add">
          <ac:chgData name="Agalyah sathanantham" userId="a9bddd01-9a7f-4b1d-8dae-11e3608c72d2" providerId="ADAL" clId="{A3C2C923-0486-5784-AEAE-BDCA0E2DE7D1}" dt="2025-08-26T08:43:28.964" v="2242" actId="9405"/>
          <ac:inkMkLst>
            <pc:docMk/>
            <pc:sldMk cId="735757980" sldId="315"/>
            <ac:inkMk id="35" creationId="{F603DA85-3818-6F72-717B-E45701A86F90}"/>
          </ac:inkMkLst>
        </pc:inkChg>
        <pc:inkChg chg="add">
          <ac:chgData name="Agalyah sathanantham" userId="a9bddd01-9a7f-4b1d-8dae-11e3608c72d2" providerId="ADAL" clId="{A3C2C923-0486-5784-AEAE-BDCA0E2DE7D1}" dt="2025-08-26T08:43:33.083" v="2243" actId="9405"/>
          <ac:inkMkLst>
            <pc:docMk/>
            <pc:sldMk cId="735757980" sldId="315"/>
            <ac:inkMk id="36" creationId="{C395D660-BEB9-6364-0954-20006A6A79A8}"/>
          </ac:inkMkLst>
        </pc:inkChg>
        <pc:inkChg chg="add mod">
          <ac:chgData name="Agalyah sathanantham" userId="a9bddd01-9a7f-4b1d-8dae-11e3608c72d2" providerId="ADAL" clId="{A3C2C923-0486-5784-AEAE-BDCA0E2DE7D1}" dt="2025-08-26T08:43:40.959" v="2248"/>
          <ac:inkMkLst>
            <pc:docMk/>
            <pc:sldMk cId="735757980" sldId="315"/>
            <ac:inkMk id="37" creationId="{0C8EFC9D-8221-0B6E-A04D-D62E6D3A4731}"/>
          </ac:inkMkLst>
        </pc:inkChg>
        <pc:inkChg chg="add mod">
          <ac:chgData name="Agalyah sathanantham" userId="a9bddd01-9a7f-4b1d-8dae-11e3608c72d2" providerId="ADAL" clId="{A3C2C923-0486-5784-AEAE-BDCA0E2DE7D1}" dt="2025-08-26T08:43:40.959" v="2248"/>
          <ac:inkMkLst>
            <pc:docMk/>
            <pc:sldMk cId="735757980" sldId="315"/>
            <ac:inkMk id="38" creationId="{F2265F30-E8BF-0FE8-2F8A-E590D9F84D67}"/>
          </ac:inkMkLst>
        </pc:inkChg>
        <pc:inkChg chg="add mod">
          <ac:chgData name="Agalyah sathanantham" userId="a9bddd01-9a7f-4b1d-8dae-11e3608c72d2" providerId="ADAL" clId="{A3C2C923-0486-5784-AEAE-BDCA0E2DE7D1}" dt="2025-08-26T08:43:40.959" v="2248"/>
          <ac:inkMkLst>
            <pc:docMk/>
            <pc:sldMk cId="735757980" sldId="315"/>
            <ac:inkMk id="41" creationId="{B81B0FB8-4445-3888-2B28-48FB2C8A696E}"/>
          </ac:inkMkLst>
        </pc:inkChg>
        <pc:inkChg chg="add mod">
          <ac:chgData name="Agalyah sathanantham" userId="a9bddd01-9a7f-4b1d-8dae-11e3608c72d2" providerId="ADAL" clId="{A3C2C923-0486-5784-AEAE-BDCA0E2DE7D1}" dt="2025-08-26T08:43:49.647" v="2254"/>
          <ac:inkMkLst>
            <pc:docMk/>
            <pc:sldMk cId="735757980" sldId="315"/>
            <ac:inkMk id="44" creationId="{B817D896-5C7E-DDD3-71ED-5DA0BB2070B0}"/>
          </ac:inkMkLst>
        </pc:inkChg>
        <pc:inkChg chg="add mod">
          <ac:chgData name="Agalyah sathanantham" userId="a9bddd01-9a7f-4b1d-8dae-11e3608c72d2" providerId="ADAL" clId="{A3C2C923-0486-5784-AEAE-BDCA0E2DE7D1}" dt="2025-08-26T08:43:49.647" v="2254"/>
          <ac:inkMkLst>
            <pc:docMk/>
            <pc:sldMk cId="735757980" sldId="315"/>
            <ac:inkMk id="45" creationId="{BF4FB9D7-3AAF-5255-F91A-BCBC53887F51}"/>
          </ac:inkMkLst>
        </pc:inkChg>
        <pc:inkChg chg="add mod">
          <ac:chgData name="Agalyah sathanantham" userId="a9bddd01-9a7f-4b1d-8dae-11e3608c72d2" providerId="ADAL" clId="{A3C2C923-0486-5784-AEAE-BDCA0E2DE7D1}" dt="2025-08-26T08:43:49.647" v="2254"/>
          <ac:inkMkLst>
            <pc:docMk/>
            <pc:sldMk cId="735757980" sldId="315"/>
            <ac:inkMk id="48" creationId="{6D6550E5-CE9B-D057-CC40-432044E12BD4}"/>
          </ac:inkMkLst>
        </pc:inkChg>
        <pc:inkChg chg="add mod">
          <ac:chgData name="Agalyah sathanantham" userId="a9bddd01-9a7f-4b1d-8dae-11e3608c72d2" providerId="ADAL" clId="{A3C2C923-0486-5784-AEAE-BDCA0E2DE7D1}" dt="2025-08-26T08:43:49.647" v="2254"/>
          <ac:inkMkLst>
            <pc:docMk/>
            <pc:sldMk cId="735757980" sldId="315"/>
            <ac:inkMk id="49" creationId="{85F453C0-BE0C-C4F6-ED4F-621465934456}"/>
          </ac:inkMkLst>
        </pc:inkChg>
        <pc:inkChg chg="add mod">
          <ac:chgData name="Agalyah sathanantham" userId="a9bddd01-9a7f-4b1d-8dae-11e3608c72d2" providerId="ADAL" clId="{A3C2C923-0486-5784-AEAE-BDCA0E2DE7D1}" dt="2025-08-26T08:44:10.994" v="2275"/>
          <ac:inkMkLst>
            <pc:docMk/>
            <pc:sldMk cId="735757980" sldId="315"/>
            <ac:inkMk id="52" creationId="{E24F6BCE-EA23-7577-F8C0-9D7328B9D42C}"/>
          </ac:inkMkLst>
        </pc:inkChg>
        <pc:inkChg chg="add mod">
          <ac:chgData name="Agalyah sathanantham" userId="a9bddd01-9a7f-4b1d-8dae-11e3608c72d2" providerId="ADAL" clId="{A3C2C923-0486-5784-AEAE-BDCA0E2DE7D1}" dt="2025-08-26T08:44:10.994" v="2275"/>
          <ac:inkMkLst>
            <pc:docMk/>
            <pc:sldMk cId="735757980" sldId="315"/>
            <ac:inkMk id="53" creationId="{670D2E2F-F178-584E-183E-9ABF77CC3433}"/>
          </ac:inkMkLst>
        </pc:inkChg>
        <pc:inkChg chg="add mod">
          <ac:chgData name="Agalyah sathanantham" userId="a9bddd01-9a7f-4b1d-8dae-11e3608c72d2" providerId="ADAL" clId="{A3C2C923-0486-5784-AEAE-BDCA0E2DE7D1}" dt="2025-08-26T08:44:10.994" v="2275"/>
          <ac:inkMkLst>
            <pc:docMk/>
            <pc:sldMk cId="735757980" sldId="315"/>
            <ac:inkMk id="56" creationId="{F97B798A-D365-6DD9-3220-CB7E975A435E}"/>
          </ac:inkMkLst>
        </pc:inkChg>
        <pc:inkChg chg="add mod">
          <ac:chgData name="Agalyah sathanantham" userId="a9bddd01-9a7f-4b1d-8dae-11e3608c72d2" providerId="ADAL" clId="{A3C2C923-0486-5784-AEAE-BDCA0E2DE7D1}" dt="2025-08-26T08:44:10.994" v="2275"/>
          <ac:inkMkLst>
            <pc:docMk/>
            <pc:sldMk cId="735757980" sldId="315"/>
            <ac:inkMk id="450" creationId="{52361286-40EC-67E9-0CA7-31B65EA5E56C}"/>
          </ac:inkMkLst>
        </pc:inkChg>
        <pc:inkChg chg="add mod">
          <ac:chgData name="Agalyah sathanantham" userId="a9bddd01-9a7f-4b1d-8dae-11e3608c72d2" providerId="ADAL" clId="{A3C2C923-0486-5784-AEAE-BDCA0E2DE7D1}" dt="2025-08-26T08:44:10.994" v="2275"/>
          <ac:inkMkLst>
            <pc:docMk/>
            <pc:sldMk cId="735757980" sldId="315"/>
            <ac:inkMk id="453" creationId="{0DE181B8-36D8-DE20-21C9-3C0BF9EDBC47}"/>
          </ac:inkMkLst>
        </pc:inkChg>
        <pc:inkChg chg="add mod">
          <ac:chgData name="Agalyah sathanantham" userId="a9bddd01-9a7f-4b1d-8dae-11e3608c72d2" providerId="ADAL" clId="{A3C2C923-0486-5784-AEAE-BDCA0E2DE7D1}" dt="2025-08-26T08:44:10.994" v="2275"/>
          <ac:inkMkLst>
            <pc:docMk/>
            <pc:sldMk cId="735757980" sldId="315"/>
            <ac:inkMk id="456" creationId="{6AC7F8E6-6A0D-332C-1782-03BBD82A63F3}"/>
          </ac:inkMkLst>
        </pc:inkChg>
        <pc:inkChg chg="add">
          <ac:chgData name="Agalyah sathanantham" userId="a9bddd01-9a7f-4b1d-8dae-11e3608c72d2" providerId="ADAL" clId="{A3C2C923-0486-5784-AEAE-BDCA0E2DE7D1}" dt="2025-08-26T08:44:14.790" v="2276" actId="9405"/>
          <ac:inkMkLst>
            <pc:docMk/>
            <pc:sldMk cId="735757980" sldId="315"/>
            <ac:inkMk id="459" creationId="{18350D96-E16A-E359-C500-64305C5E48F1}"/>
          </ac:inkMkLst>
        </pc:inkChg>
        <pc:inkChg chg="add mod">
          <ac:chgData name="Agalyah sathanantham" userId="a9bddd01-9a7f-4b1d-8dae-11e3608c72d2" providerId="ADAL" clId="{A3C2C923-0486-5784-AEAE-BDCA0E2DE7D1}" dt="2025-08-26T08:44:21.563" v="2279"/>
          <ac:inkMkLst>
            <pc:docMk/>
            <pc:sldMk cId="735757980" sldId="315"/>
            <ac:inkMk id="460" creationId="{3BC857DB-942F-E89B-A217-4A0664911B71}"/>
          </ac:inkMkLst>
        </pc:inkChg>
        <pc:inkChg chg="add mod">
          <ac:chgData name="Agalyah sathanantham" userId="a9bddd01-9a7f-4b1d-8dae-11e3608c72d2" providerId="ADAL" clId="{A3C2C923-0486-5784-AEAE-BDCA0E2DE7D1}" dt="2025-08-26T08:44:21.563" v="2279"/>
          <ac:inkMkLst>
            <pc:docMk/>
            <pc:sldMk cId="735757980" sldId="315"/>
            <ac:inkMk id="461" creationId="{90D34AAC-DBF6-2CB8-4897-57BE8D604E42}"/>
          </ac:inkMkLst>
        </pc:inkChg>
        <pc:inkChg chg="add">
          <ac:chgData name="Agalyah sathanantham" userId="a9bddd01-9a7f-4b1d-8dae-11e3608c72d2" providerId="ADAL" clId="{A3C2C923-0486-5784-AEAE-BDCA0E2DE7D1}" dt="2025-08-26T08:44:26.087" v="2280" actId="9405"/>
          <ac:inkMkLst>
            <pc:docMk/>
            <pc:sldMk cId="735757980" sldId="315"/>
            <ac:inkMk id="464" creationId="{F7332DEC-3121-570B-37B7-F6B6CCFF4E2A}"/>
          </ac:inkMkLst>
        </pc:inkChg>
        <pc:inkChg chg="add mod">
          <ac:chgData name="Agalyah sathanantham" userId="a9bddd01-9a7f-4b1d-8dae-11e3608c72d2" providerId="ADAL" clId="{A3C2C923-0486-5784-AEAE-BDCA0E2DE7D1}" dt="2025-08-26T08:44:32.995" v="2283"/>
          <ac:inkMkLst>
            <pc:docMk/>
            <pc:sldMk cId="735757980" sldId="315"/>
            <ac:inkMk id="465" creationId="{8D7BAEE0-5367-9663-4D88-9FB1C550414D}"/>
          </ac:inkMkLst>
        </pc:inkChg>
        <pc:inkChg chg="add mod">
          <ac:chgData name="Agalyah sathanantham" userId="a9bddd01-9a7f-4b1d-8dae-11e3608c72d2" providerId="ADAL" clId="{A3C2C923-0486-5784-AEAE-BDCA0E2DE7D1}" dt="2025-08-26T08:44:32.995" v="2283"/>
          <ac:inkMkLst>
            <pc:docMk/>
            <pc:sldMk cId="735757980" sldId="315"/>
            <ac:inkMk id="466" creationId="{E8784CC6-27B7-2F30-E17B-58BF55FD6F0E}"/>
          </ac:inkMkLst>
        </pc:inkChg>
        <pc:inkChg chg="add mod">
          <ac:chgData name="Agalyah sathanantham" userId="a9bddd01-9a7f-4b1d-8dae-11e3608c72d2" providerId="ADAL" clId="{A3C2C923-0486-5784-AEAE-BDCA0E2DE7D1}" dt="2025-08-26T08:44:38.116" v="2286"/>
          <ac:inkMkLst>
            <pc:docMk/>
            <pc:sldMk cId="735757980" sldId="315"/>
            <ac:inkMk id="469" creationId="{0664F4EF-51D2-E446-F9B5-910B8B025DCF}"/>
          </ac:inkMkLst>
        </pc:inkChg>
        <pc:inkChg chg="add mod">
          <ac:chgData name="Agalyah sathanantham" userId="a9bddd01-9a7f-4b1d-8dae-11e3608c72d2" providerId="ADAL" clId="{A3C2C923-0486-5784-AEAE-BDCA0E2DE7D1}" dt="2025-08-26T08:44:38.116" v="2286"/>
          <ac:inkMkLst>
            <pc:docMk/>
            <pc:sldMk cId="735757980" sldId="315"/>
            <ac:inkMk id="470" creationId="{5CEFE1D7-B93F-0BCC-0783-9D608DB970CA}"/>
          </ac:inkMkLst>
        </pc:inkChg>
        <pc:inkChg chg="add mod">
          <ac:chgData name="Agalyah sathanantham" userId="a9bddd01-9a7f-4b1d-8dae-11e3608c72d2" providerId="ADAL" clId="{A3C2C923-0486-5784-AEAE-BDCA0E2DE7D1}" dt="2025-08-26T08:44:43.575" v="2289"/>
          <ac:inkMkLst>
            <pc:docMk/>
            <pc:sldMk cId="735757980" sldId="315"/>
            <ac:inkMk id="473" creationId="{8D935964-8589-4D78-1AC4-7FC8189C5407}"/>
          </ac:inkMkLst>
        </pc:inkChg>
        <pc:inkChg chg="add mod">
          <ac:chgData name="Agalyah sathanantham" userId="a9bddd01-9a7f-4b1d-8dae-11e3608c72d2" providerId="ADAL" clId="{A3C2C923-0486-5784-AEAE-BDCA0E2DE7D1}" dt="2025-08-26T08:44:43.575" v="2289"/>
          <ac:inkMkLst>
            <pc:docMk/>
            <pc:sldMk cId="735757980" sldId="315"/>
            <ac:inkMk id="474" creationId="{C923B79F-D3CA-8177-3C9E-B79A12473189}"/>
          </ac:inkMkLst>
        </pc:inkChg>
        <pc:inkChg chg="add mod">
          <ac:chgData name="Agalyah sathanantham" userId="a9bddd01-9a7f-4b1d-8dae-11e3608c72d2" providerId="ADAL" clId="{A3C2C923-0486-5784-AEAE-BDCA0E2DE7D1}" dt="2025-08-26T08:46:43.635" v="2298"/>
          <ac:inkMkLst>
            <pc:docMk/>
            <pc:sldMk cId="735757980" sldId="315"/>
            <ac:inkMk id="478" creationId="{44EBD60A-0AC9-F6F0-64D8-331226FB58EC}"/>
          </ac:inkMkLst>
        </pc:inkChg>
        <pc:inkChg chg="add mod">
          <ac:chgData name="Agalyah sathanantham" userId="a9bddd01-9a7f-4b1d-8dae-11e3608c72d2" providerId="ADAL" clId="{A3C2C923-0486-5784-AEAE-BDCA0E2DE7D1}" dt="2025-08-26T08:46:43.635" v="2298"/>
          <ac:inkMkLst>
            <pc:docMk/>
            <pc:sldMk cId="735757980" sldId="315"/>
            <ac:inkMk id="479" creationId="{2E72E26E-F19F-53D5-BAFF-73C963E8852C}"/>
          </ac:inkMkLst>
        </pc:inkChg>
        <pc:inkChg chg="add mod">
          <ac:chgData name="Agalyah sathanantham" userId="a9bddd01-9a7f-4b1d-8dae-11e3608c72d2" providerId="ADAL" clId="{A3C2C923-0486-5784-AEAE-BDCA0E2DE7D1}" dt="2025-08-26T08:46:43.635" v="2298"/>
          <ac:inkMkLst>
            <pc:docMk/>
            <pc:sldMk cId="735757980" sldId="315"/>
            <ac:inkMk id="480" creationId="{2EF91625-09C3-7D58-9116-D2889910CE71}"/>
          </ac:inkMkLst>
        </pc:inkChg>
        <pc:inkChg chg="add mod">
          <ac:chgData name="Agalyah sathanantham" userId="a9bddd01-9a7f-4b1d-8dae-11e3608c72d2" providerId="ADAL" clId="{A3C2C923-0486-5784-AEAE-BDCA0E2DE7D1}" dt="2025-08-26T08:46:43.635" v="2298"/>
          <ac:inkMkLst>
            <pc:docMk/>
            <pc:sldMk cId="735757980" sldId="315"/>
            <ac:inkMk id="481" creationId="{5A47C0C0-92D2-D583-0A2E-F3F47D5C7B3D}"/>
          </ac:inkMkLst>
        </pc:inkChg>
        <pc:inkChg chg="add mod">
          <ac:chgData name="Agalyah sathanantham" userId="a9bddd01-9a7f-4b1d-8dae-11e3608c72d2" providerId="ADAL" clId="{A3C2C923-0486-5784-AEAE-BDCA0E2DE7D1}" dt="2025-08-26T08:46:43.635" v="2298"/>
          <ac:inkMkLst>
            <pc:docMk/>
            <pc:sldMk cId="735757980" sldId="315"/>
            <ac:inkMk id="484" creationId="{FE454366-AA4D-A853-E727-2836E1902A2B}"/>
          </ac:inkMkLst>
        </pc:inkChg>
        <pc:inkChg chg="add mod">
          <ac:chgData name="Agalyah sathanantham" userId="a9bddd01-9a7f-4b1d-8dae-11e3608c72d2" providerId="ADAL" clId="{A3C2C923-0486-5784-AEAE-BDCA0E2DE7D1}" dt="2025-08-26T08:46:56.399" v="2309"/>
          <ac:inkMkLst>
            <pc:docMk/>
            <pc:sldMk cId="735757980" sldId="315"/>
            <ac:inkMk id="487" creationId="{2B7B46B0-9D5E-5152-2351-2F64E73A1587}"/>
          </ac:inkMkLst>
        </pc:inkChg>
        <pc:inkChg chg="add mod">
          <ac:chgData name="Agalyah sathanantham" userId="a9bddd01-9a7f-4b1d-8dae-11e3608c72d2" providerId="ADAL" clId="{A3C2C923-0486-5784-AEAE-BDCA0E2DE7D1}" dt="2025-08-26T08:46:56.399" v="2309"/>
          <ac:inkMkLst>
            <pc:docMk/>
            <pc:sldMk cId="735757980" sldId="315"/>
            <ac:inkMk id="488" creationId="{FC94975F-2A47-BB5C-3BF6-0C6258F4634E}"/>
          </ac:inkMkLst>
        </pc:inkChg>
        <pc:inkChg chg="add mod">
          <ac:chgData name="Agalyah sathanantham" userId="a9bddd01-9a7f-4b1d-8dae-11e3608c72d2" providerId="ADAL" clId="{A3C2C923-0486-5784-AEAE-BDCA0E2DE7D1}" dt="2025-08-26T08:46:56.399" v="2309"/>
          <ac:inkMkLst>
            <pc:docMk/>
            <pc:sldMk cId="735757980" sldId="315"/>
            <ac:inkMk id="489" creationId="{44437107-BB88-40D9-CFAB-C3C660B678AA}"/>
          </ac:inkMkLst>
        </pc:inkChg>
        <pc:inkChg chg="add mod">
          <ac:chgData name="Agalyah sathanantham" userId="a9bddd01-9a7f-4b1d-8dae-11e3608c72d2" providerId="ADAL" clId="{A3C2C923-0486-5784-AEAE-BDCA0E2DE7D1}" dt="2025-08-26T08:47:05.649" v="2317"/>
          <ac:inkMkLst>
            <pc:docMk/>
            <pc:sldMk cId="735757980" sldId="315"/>
            <ac:inkMk id="495" creationId="{3CD877A5-0C73-400B-48E5-B9B5E5E61604}"/>
          </ac:inkMkLst>
        </pc:inkChg>
        <pc:inkChg chg="add mod">
          <ac:chgData name="Agalyah sathanantham" userId="a9bddd01-9a7f-4b1d-8dae-11e3608c72d2" providerId="ADAL" clId="{A3C2C923-0486-5784-AEAE-BDCA0E2DE7D1}" dt="2025-08-26T08:47:05.649" v="2317"/>
          <ac:inkMkLst>
            <pc:docMk/>
            <pc:sldMk cId="735757980" sldId="315"/>
            <ac:inkMk id="497" creationId="{F9472BE8-41CA-040A-3993-D3A9F19E911B}"/>
          </ac:inkMkLst>
        </pc:inkChg>
        <pc:inkChg chg="add mod">
          <ac:chgData name="Agalyah sathanantham" userId="a9bddd01-9a7f-4b1d-8dae-11e3608c72d2" providerId="ADAL" clId="{A3C2C923-0486-5784-AEAE-BDCA0E2DE7D1}" dt="2025-08-26T08:47:05.649" v="2317"/>
          <ac:inkMkLst>
            <pc:docMk/>
            <pc:sldMk cId="735757980" sldId="315"/>
            <ac:inkMk id="498" creationId="{7C49EEE4-8DF0-062B-98A9-3DAD5CD14AA4}"/>
          </ac:inkMkLst>
        </pc:inkChg>
        <pc:inkChg chg="add mod">
          <ac:chgData name="Agalyah sathanantham" userId="a9bddd01-9a7f-4b1d-8dae-11e3608c72d2" providerId="ADAL" clId="{A3C2C923-0486-5784-AEAE-BDCA0E2DE7D1}" dt="2025-08-26T08:47:05.649" v="2317"/>
          <ac:inkMkLst>
            <pc:docMk/>
            <pc:sldMk cId="735757980" sldId="315"/>
            <ac:inkMk id="501" creationId="{188E4149-404C-4330-B414-E335D2F16523}"/>
          </ac:inkMkLst>
        </pc:inkChg>
        <pc:inkChg chg="add mod">
          <ac:chgData name="Agalyah sathanantham" userId="a9bddd01-9a7f-4b1d-8dae-11e3608c72d2" providerId="ADAL" clId="{A3C2C923-0486-5784-AEAE-BDCA0E2DE7D1}" dt="2025-08-26T08:47:05.649" v="2317"/>
          <ac:inkMkLst>
            <pc:docMk/>
            <pc:sldMk cId="735757980" sldId="315"/>
            <ac:inkMk id="504" creationId="{F3692DD2-1D70-8D04-34DB-B058622DBB1B}"/>
          </ac:inkMkLst>
        </pc:inkChg>
        <pc:inkChg chg="add mod">
          <ac:chgData name="Agalyah sathanantham" userId="a9bddd01-9a7f-4b1d-8dae-11e3608c72d2" providerId="ADAL" clId="{A3C2C923-0486-5784-AEAE-BDCA0E2DE7D1}" dt="2025-08-26T08:47:12.673" v="2322"/>
          <ac:inkMkLst>
            <pc:docMk/>
            <pc:sldMk cId="735757980" sldId="315"/>
            <ac:inkMk id="507" creationId="{6274B38F-6134-4C91-DBFA-C27DE1D5CDF3}"/>
          </ac:inkMkLst>
        </pc:inkChg>
        <pc:inkChg chg="add mod">
          <ac:chgData name="Agalyah sathanantham" userId="a9bddd01-9a7f-4b1d-8dae-11e3608c72d2" providerId="ADAL" clId="{A3C2C923-0486-5784-AEAE-BDCA0E2DE7D1}" dt="2025-08-26T08:47:12.673" v="2322"/>
          <ac:inkMkLst>
            <pc:docMk/>
            <pc:sldMk cId="735757980" sldId="315"/>
            <ac:inkMk id="508" creationId="{FF4DAC00-22A7-8A92-42D5-E4768328B129}"/>
          </ac:inkMkLst>
        </pc:inkChg>
        <pc:inkChg chg="add mod">
          <ac:chgData name="Agalyah sathanantham" userId="a9bddd01-9a7f-4b1d-8dae-11e3608c72d2" providerId="ADAL" clId="{A3C2C923-0486-5784-AEAE-BDCA0E2DE7D1}" dt="2025-08-26T08:47:12.673" v="2322"/>
          <ac:inkMkLst>
            <pc:docMk/>
            <pc:sldMk cId="735757980" sldId="315"/>
            <ac:inkMk id="509" creationId="{8B3DF33C-564B-9DF6-F349-BA1750A1FB06}"/>
          </ac:inkMkLst>
        </pc:inkChg>
        <pc:inkChg chg="add mod">
          <ac:chgData name="Agalyah sathanantham" userId="a9bddd01-9a7f-4b1d-8dae-11e3608c72d2" providerId="ADAL" clId="{A3C2C923-0486-5784-AEAE-BDCA0E2DE7D1}" dt="2025-08-26T08:47:12.673" v="2322"/>
          <ac:inkMkLst>
            <pc:docMk/>
            <pc:sldMk cId="735757980" sldId="315"/>
            <ac:inkMk id="510" creationId="{7D1F1F5A-7F92-0352-A6DF-F12A531A8E94}"/>
          </ac:inkMkLst>
        </pc:inkChg>
        <pc:inkChg chg="add mod">
          <ac:chgData name="Agalyah sathanantham" userId="a9bddd01-9a7f-4b1d-8dae-11e3608c72d2" providerId="ADAL" clId="{A3C2C923-0486-5784-AEAE-BDCA0E2DE7D1}" dt="2025-08-26T08:48:03.025" v="2346"/>
          <ac:inkMkLst>
            <pc:docMk/>
            <pc:sldMk cId="735757980" sldId="315"/>
            <ac:inkMk id="514" creationId="{6206428B-20AA-0558-24B5-665A58A0C266}"/>
          </ac:inkMkLst>
        </pc:inkChg>
        <pc:inkChg chg="add mod">
          <ac:chgData name="Agalyah sathanantham" userId="a9bddd01-9a7f-4b1d-8dae-11e3608c72d2" providerId="ADAL" clId="{A3C2C923-0486-5784-AEAE-BDCA0E2DE7D1}" dt="2025-08-26T08:47:45.677" v="2338"/>
          <ac:inkMkLst>
            <pc:docMk/>
            <pc:sldMk cId="735757980" sldId="315"/>
            <ac:inkMk id="515" creationId="{E6C3C5AD-BB83-D0C7-161F-7C4970F5A4A2}"/>
          </ac:inkMkLst>
        </pc:inkChg>
        <pc:inkChg chg="add mod">
          <ac:chgData name="Agalyah sathanantham" userId="a9bddd01-9a7f-4b1d-8dae-11e3608c72d2" providerId="ADAL" clId="{A3C2C923-0486-5784-AEAE-BDCA0E2DE7D1}" dt="2025-08-26T08:48:03.025" v="2346"/>
          <ac:inkMkLst>
            <pc:docMk/>
            <pc:sldMk cId="735757980" sldId="315"/>
            <ac:inkMk id="518" creationId="{E274AF5A-E8AA-D128-6FAE-C4E7E397596A}"/>
          </ac:inkMkLst>
        </pc:inkChg>
        <pc:inkChg chg="add mod">
          <ac:chgData name="Agalyah sathanantham" userId="a9bddd01-9a7f-4b1d-8dae-11e3608c72d2" providerId="ADAL" clId="{A3C2C923-0486-5784-AEAE-BDCA0E2DE7D1}" dt="2025-08-26T08:48:03.025" v="2346"/>
          <ac:inkMkLst>
            <pc:docMk/>
            <pc:sldMk cId="735757980" sldId="315"/>
            <ac:inkMk id="521" creationId="{2817B520-285F-0B54-162A-95C0B8A507F4}"/>
          </ac:inkMkLst>
        </pc:inkChg>
        <pc:inkChg chg="add mod">
          <ac:chgData name="Agalyah sathanantham" userId="a9bddd01-9a7f-4b1d-8dae-11e3608c72d2" providerId="ADAL" clId="{A3C2C923-0486-5784-AEAE-BDCA0E2DE7D1}" dt="2025-08-26T08:47:45.677" v="2338"/>
          <ac:inkMkLst>
            <pc:docMk/>
            <pc:sldMk cId="735757980" sldId="315"/>
            <ac:inkMk id="524" creationId="{F65AA6C2-1580-9C5F-2601-0D07729727FC}"/>
          </ac:inkMkLst>
        </pc:inkChg>
        <pc:inkChg chg="add mod">
          <ac:chgData name="Agalyah sathanantham" userId="a9bddd01-9a7f-4b1d-8dae-11e3608c72d2" providerId="ADAL" clId="{A3C2C923-0486-5784-AEAE-BDCA0E2DE7D1}" dt="2025-08-26T08:48:03.025" v="2346"/>
          <ac:inkMkLst>
            <pc:docMk/>
            <pc:sldMk cId="735757980" sldId="315"/>
            <ac:inkMk id="525" creationId="{3DA71500-12AF-183A-B7F4-07ED36C6DCE1}"/>
          </ac:inkMkLst>
        </pc:inkChg>
        <pc:inkChg chg="add mod">
          <ac:chgData name="Agalyah sathanantham" userId="a9bddd01-9a7f-4b1d-8dae-11e3608c72d2" providerId="ADAL" clId="{A3C2C923-0486-5784-AEAE-BDCA0E2DE7D1}" dt="2025-08-26T08:47:41.942" v="2336"/>
          <ac:inkMkLst>
            <pc:docMk/>
            <pc:sldMk cId="735757980" sldId="315"/>
            <ac:inkMk id="528" creationId="{0EA761B8-C541-2932-B079-A1D5F0602360}"/>
          </ac:inkMkLst>
        </pc:inkChg>
        <pc:inkChg chg="add mod">
          <ac:chgData name="Agalyah sathanantham" userId="a9bddd01-9a7f-4b1d-8dae-11e3608c72d2" providerId="ADAL" clId="{A3C2C923-0486-5784-AEAE-BDCA0E2DE7D1}" dt="2025-08-26T08:48:03.025" v="2346"/>
          <ac:inkMkLst>
            <pc:docMk/>
            <pc:sldMk cId="735757980" sldId="315"/>
            <ac:inkMk id="531" creationId="{D8CE7A89-5E42-05A3-DED4-D367E4A08F24}"/>
          </ac:inkMkLst>
        </pc:inkChg>
        <pc:inkChg chg="add">
          <ac:chgData name="Agalyah sathanantham" userId="a9bddd01-9a7f-4b1d-8dae-11e3608c72d2" providerId="ADAL" clId="{A3C2C923-0486-5784-AEAE-BDCA0E2DE7D1}" dt="2025-08-26T08:47:48.166" v="2339" actId="9405"/>
          <ac:inkMkLst>
            <pc:docMk/>
            <pc:sldMk cId="735757980" sldId="315"/>
            <ac:inkMk id="534" creationId="{3E3C8189-6F68-F6EC-B537-F1746166DDD5}"/>
          </ac:inkMkLst>
        </pc:inkChg>
        <pc:inkChg chg="add mod">
          <ac:chgData name="Agalyah sathanantham" userId="a9bddd01-9a7f-4b1d-8dae-11e3608c72d2" providerId="ADAL" clId="{A3C2C923-0486-5784-AEAE-BDCA0E2DE7D1}" dt="2025-08-26T08:47:54.755" v="2344"/>
          <ac:inkMkLst>
            <pc:docMk/>
            <pc:sldMk cId="735757980" sldId="315"/>
            <ac:inkMk id="535" creationId="{0BB6CDE5-45E5-2DD2-76BD-E03F3178C456}"/>
          </ac:inkMkLst>
        </pc:inkChg>
        <pc:inkChg chg="add mod">
          <ac:chgData name="Agalyah sathanantham" userId="a9bddd01-9a7f-4b1d-8dae-11e3608c72d2" providerId="ADAL" clId="{A3C2C923-0486-5784-AEAE-BDCA0E2DE7D1}" dt="2025-08-26T08:48:03.025" v="2346"/>
          <ac:inkMkLst>
            <pc:docMk/>
            <pc:sldMk cId="735757980" sldId="315"/>
            <ac:inkMk id="536" creationId="{D1A35EA2-570D-B9D4-4567-5F2DC4E416D3}"/>
          </ac:inkMkLst>
        </pc:inkChg>
        <pc:inkChg chg="add mod">
          <ac:chgData name="Agalyah sathanantham" userId="a9bddd01-9a7f-4b1d-8dae-11e3608c72d2" providerId="ADAL" clId="{A3C2C923-0486-5784-AEAE-BDCA0E2DE7D1}" dt="2025-08-26T08:47:54.755" v="2344"/>
          <ac:inkMkLst>
            <pc:docMk/>
            <pc:sldMk cId="735757980" sldId="315"/>
            <ac:inkMk id="539" creationId="{91D9FEE8-6B61-3C8D-3690-622165442946}"/>
          </ac:inkMkLst>
        </pc:inkChg>
        <pc:inkChg chg="add">
          <ac:chgData name="Agalyah sathanantham" userId="a9bddd01-9a7f-4b1d-8dae-11e3608c72d2" providerId="ADAL" clId="{A3C2C923-0486-5784-AEAE-BDCA0E2DE7D1}" dt="2025-08-26T08:48:02.479" v="2345" actId="9405"/>
          <ac:inkMkLst>
            <pc:docMk/>
            <pc:sldMk cId="735757980" sldId="315"/>
            <ac:inkMk id="542" creationId="{39A9CC22-A238-AE2F-95E4-53857CE6EC4E}"/>
          </ac:inkMkLst>
        </pc:inkChg>
      </pc:sldChg>
      <pc:sldChg chg="modSp ord modAnim">
        <pc:chgData name="Agalyah sathanantham" userId="a9bddd01-9a7f-4b1d-8dae-11e3608c72d2" providerId="ADAL" clId="{A3C2C923-0486-5784-AEAE-BDCA0E2DE7D1}" dt="2025-08-27T08:09:37.476" v="2418"/>
        <pc:sldMkLst>
          <pc:docMk/>
          <pc:sldMk cId="1471666163" sldId="316"/>
        </pc:sldMkLst>
        <pc:spChg chg="mod">
          <ac:chgData name="Agalyah sathanantham" userId="a9bddd01-9a7f-4b1d-8dae-11e3608c72d2" providerId="ADAL" clId="{A3C2C923-0486-5784-AEAE-BDCA0E2DE7D1}" dt="2025-08-26T07:30:55.874" v="1104" actId="20577"/>
          <ac:spMkLst>
            <pc:docMk/>
            <pc:sldMk cId="1471666163" sldId="316"/>
            <ac:spMk id="3" creationId="{A3682BD3-88B0-3FE6-9779-C378074BD3A2}"/>
          </ac:spMkLst>
        </pc:spChg>
      </pc:sldChg>
      <pc:sldChg chg="del">
        <pc:chgData name="Agalyah sathanantham" userId="a9bddd01-9a7f-4b1d-8dae-11e3608c72d2" providerId="ADAL" clId="{A3C2C923-0486-5784-AEAE-BDCA0E2DE7D1}" dt="2025-08-26T10:11:58.466" v="2349" actId="2696"/>
        <pc:sldMkLst>
          <pc:docMk/>
          <pc:sldMk cId="3470986453" sldId="317"/>
        </pc:sldMkLst>
      </pc:sldChg>
      <pc:sldChg chg="del">
        <pc:chgData name="Agalyah sathanantham" userId="a9bddd01-9a7f-4b1d-8dae-11e3608c72d2" providerId="ADAL" clId="{A3C2C923-0486-5784-AEAE-BDCA0E2DE7D1}" dt="2025-08-26T10:11:58.942" v="2350" actId="2696"/>
        <pc:sldMkLst>
          <pc:docMk/>
          <pc:sldMk cId="2054621266" sldId="318"/>
        </pc:sldMkLst>
      </pc:sldChg>
      <pc:sldChg chg="addSp delSp del mod addAnim delAnim">
        <pc:chgData name="Agalyah sathanantham" userId="a9bddd01-9a7f-4b1d-8dae-11e3608c72d2" providerId="ADAL" clId="{A3C2C923-0486-5784-AEAE-BDCA0E2DE7D1}" dt="2025-08-26T10:11:59.442" v="2351" actId="2696"/>
        <pc:sldMkLst>
          <pc:docMk/>
          <pc:sldMk cId="898587211" sldId="319"/>
        </pc:sldMkLst>
      </pc:sldChg>
      <pc:sldChg chg="del">
        <pc:chgData name="Agalyah sathanantham" userId="a9bddd01-9a7f-4b1d-8dae-11e3608c72d2" providerId="ADAL" clId="{A3C2C923-0486-5784-AEAE-BDCA0E2DE7D1}" dt="2025-08-26T10:11:59.913" v="2352" actId="2696"/>
        <pc:sldMkLst>
          <pc:docMk/>
          <pc:sldMk cId="3310734637" sldId="320"/>
        </pc:sldMkLst>
      </pc:sldChg>
      <pc:sldChg chg="del">
        <pc:chgData name="Agalyah sathanantham" userId="a9bddd01-9a7f-4b1d-8dae-11e3608c72d2" providerId="ADAL" clId="{A3C2C923-0486-5784-AEAE-BDCA0E2DE7D1}" dt="2025-08-26T10:12:00.330" v="2353" actId="2696"/>
        <pc:sldMkLst>
          <pc:docMk/>
          <pc:sldMk cId="895021126" sldId="323"/>
        </pc:sldMkLst>
      </pc:sldChg>
      <pc:sldChg chg="del">
        <pc:chgData name="Agalyah sathanantham" userId="a9bddd01-9a7f-4b1d-8dae-11e3608c72d2" providerId="ADAL" clId="{A3C2C923-0486-5784-AEAE-BDCA0E2DE7D1}" dt="2025-08-26T10:12:00.818" v="2354" actId="2696"/>
        <pc:sldMkLst>
          <pc:docMk/>
          <pc:sldMk cId="3297455744" sldId="324"/>
        </pc:sldMkLst>
      </pc:sldChg>
      <pc:sldChg chg="del">
        <pc:chgData name="Agalyah sathanantham" userId="a9bddd01-9a7f-4b1d-8dae-11e3608c72d2" providerId="ADAL" clId="{A3C2C923-0486-5784-AEAE-BDCA0E2DE7D1}" dt="2025-08-26T10:12:01.276" v="2355" actId="2696"/>
        <pc:sldMkLst>
          <pc:docMk/>
          <pc:sldMk cId="194009635" sldId="325"/>
        </pc:sldMkLst>
      </pc:sldChg>
      <pc:sldChg chg="del">
        <pc:chgData name="Agalyah sathanantham" userId="a9bddd01-9a7f-4b1d-8dae-11e3608c72d2" providerId="ADAL" clId="{A3C2C923-0486-5784-AEAE-BDCA0E2DE7D1}" dt="2025-08-26T10:12:01.767" v="2356" actId="2696"/>
        <pc:sldMkLst>
          <pc:docMk/>
          <pc:sldMk cId="160608390" sldId="326"/>
        </pc:sldMkLst>
      </pc:sldChg>
      <pc:sldChg chg="del">
        <pc:chgData name="Agalyah sathanantham" userId="a9bddd01-9a7f-4b1d-8dae-11e3608c72d2" providerId="ADAL" clId="{A3C2C923-0486-5784-AEAE-BDCA0E2DE7D1}" dt="2025-08-26T10:12:03.355" v="2357" actId="2696"/>
        <pc:sldMkLst>
          <pc:docMk/>
          <pc:sldMk cId="2713634437" sldId="327"/>
        </pc:sldMkLst>
      </pc:sldChg>
      <pc:sldChg chg="addSp delSp modSp add mod delAnim modAnim">
        <pc:chgData name="Agalyah sathanantham" userId="a9bddd01-9a7f-4b1d-8dae-11e3608c72d2" providerId="ADAL" clId="{A3C2C923-0486-5784-AEAE-BDCA0E2DE7D1}" dt="2025-08-25T10:04:49.144" v="834"/>
        <pc:sldMkLst>
          <pc:docMk/>
          <pc:sldMk cId="1832812202" sldId="328"/>
        </pc:sldMkLst>
        <pc:spChg chg="mod">
          <ac:chgData name="Agalyah sathanantham" userId="a9bddd01-9a7f-4b1d-8dae-11e3608c72d2" providerId="ADAL" clId="{A3C2C923-0486-5784-AEAE-BDCA0E2DE7D1}" dt="2025-08-25T09:59:43.773" v="676" actId="20577"/>
          <ac:spMkLst>
            <pc:docMk/>
            <pc:sldMk cId="1832812202" sldId="328"/>
            <ac:spMk id="3" creationId="{3F7A3659-3DD9-8607-EAAC-C87C0F07245C}"/>
          </ac:spMkLst>
        </pc:spChg>
        <pc:spChg chg="mod">
          <ac:chgData name="Agalyah sathanantham" userId="a9bddd01-9a7f-4b1d-8dae-11e3608c72d2" providerId="ADAL" clId="{A3C2C923-0486-5784-AEAE-BDCA0E2DE7D1}" dt="2025-08-25T09:59:57.548" v="695" actId="20577"/>
          <ac:spMkLst>
            <pc:docMk/>
            <pc:sldMk cId="1832812202" sldId="328"/>
            <ac:spMk id="4" creationId="{3B5F9BC2-9FBB-7AEC-8E6D-4278C56ABF5E}"/>
          </ac:spMkLst>
        </pc:spChg>
        <pc:spChg chg="mod">
          <ac:chgData name="Agalyah sathanantham" userId="a9bddd01-9a7f-4b1d-8dae-11e3608c72d2" providerId="ADAL" clId="{A3C2C923-0486-5784-AEAE-BDCA0E2DE7D1}" dt="2025-08-25T09:57:20.349" v="665" actId="20577"/>
          <ac:spMkLst>
            <pc:docMk/>
            <pc:sldMk cId="1832812202" sldId="328"/>
            <ac:spMk id="496" creationId="{3D0CF233-8E76-CEE1-963A-287D6FF90B64}"/>
          </ac:spMkLst>
        </pc:spChg>
        <pc:grpChg chg="mod">
          <ac:chgData name="Agalyah sathanantham" userId="a9bddd01-9a7f-4b1d-8dae-11e3608c72d2" providerId="ADAL" clId="{A3C2C923-0486-5784-AEAE-BDCA0E2DE7D1}" dt="2025-08-25T10:00:43.112" v="704"/>
          <ac:grpSpMkLst>
            <pc:docMk/>
            <pc:sldMk cId="1832812202" sldId="328"/>
            <ac:grpSpMk id="30" creationId="{FF923DA0-4198-6E8D-D53B-593370949928}"/>
          </ac:grpSpMkLst>
        </pc:grpChg>
        <pc:grpChg chg="add mod">
          <ac:chgData name="Agalyah sathanantham" userId="a9bddd01-9a7f-4b1d-8dae-11e3608c72d2" providerId="ADAL" clId="{A3C2C923-0486-5784-AEAE-BDCA0E2DE7D1}" dt="2025-08-25T10:03:01.493" v="785" actId="1076"/>
          <ac:grpSpMkLst>
            <pc:docMk/>
            <pc:sldMk cId="1832812202" sldId="328"/>
            <ac:grpSpMk id="38" creationId="{08C25BF5-02A1-4FDA-EF35-7AB81F8F909F}"/>
          </ac:grpSpMkLst>
        </pc:grpChg>
        <pc:grpChg chg="mod">
          <ac:chgData name="Agalyah sathanantham" userId="a9bddd01-9a7f-4b1d-8dae-11e3608c72d2" providerId="ADAL" clId="{A3C2C923-0486-5784-AEAE-BDCA0E2DE7D1}" dt="2025-08-25T10:01:05.826" v="715"/>
          <ac:grpSpMkLst>
            <pc:docMk/>
            <pc:sldMk cId="1832812202" sldId="328"/>
            <ac:grpSpMk id="450" creationId="{07677592-E152-61F5-2024-2FC2911B1571}"/>
          </ac:grpSpMkLst>
        </pc:grpChg>
        <pc:grpChg chg="mod">
          <ac:chgData name="Agalyah sathanantham" userId="a9bddd01-9a7f-4b1d-8dae-11e3608c72d2" providerId="ADAL" clId="{A3C2C923-0486-5784-AEAE-BDCA0E2DE7D1}" dt="2025-08-25T10:01:18.816" v="728"/>
          <ac:grpSpMkLst>
            <pc:docMk/>
            <pc:sldMk cId="1832812202" sldId="328"/>
            <ac:grpSpMk id="485" creationId="{73E32454-43A5-B8A5-B5F1-9846B8068159}"/>
          </ac:grpSpMkLst>
        </pc:grpChg>
        <pc:grpChg chg="add mod">
          <ac:chgData name="Agalyah sathanantham" userId="a9bddd01-9a7f-4b1d-8dae-11e3608c72d2" providerId="ADAL" clId="{A3C2C923-0486-5784-AEAE-BDCA0E2DE7D1}" dt="2025-08-25T10:03:01.493" v="785" actId="1076"/>
          <ac:grpSpMkLst>
            <pc:docMk/>
            <pc:sldMk cId="1832812202" sldId="328"/>
            <ac:grpSpMk id="486" creationId="{3DE8AF34-5368-9943-EE60-965F7BE76C95}"/>
          </ac:grpSpMkLst>
        </pc:grpChg>
        <pc:grpChg chg="mod">
          <ac:chgData name="Agalyah sathanantham" userId="a9bddd01-9a7f-4b1d-8dae-11e3608c72d2" providerId="ADAL" clId="{A3C2C923-0486-5784-AEAE-BDCA0E2DE7D1}" dt="2025-08-25T10:02:09.271" v="763"/>
          <ac:grpSpMkLst>
            <pc:docMk/>
            <pc:sldMk cId="1832812202" sldId="328"/>
            <ac:grpSpMk id="521" creationId="{BA3AB8AB-3C9F-66A2-0199-8096716FB6E5}"/>
          </ac:grpSpMkLst>
        </pc:grpChg>
        <pc:grpChg chg="add mod">
          <ac:chgData name="Agalyah sathanantham" userId="a9bddd01-9a7f-4b1d-8dae-11e3608c72d2" providerId="ADAL" clId="{A3C2C923-0486-5784-AEAE-BDCA0E2DE7D1}" dt="2025-08-25T10:03:01.493" v="785" actId="1076"/>
          <ac:grpSpMkLst>
            <pc:docMk/>
            <pc:sldMk cId="1832812202" sldId="328"/>
            <ac:grpSpMk id="522" creationId="{0EDFCD84-CC26-FBD9-F6B7-37DB333917BA}"/>
          </ac:grpSpMkLst>
        </pc:grpChg>
        <pc:grpChg chg="add mod">
          <ac:chgData name="Agalyah sathanantham" userId="a9bddd01-9a7f-4b1d-8dae-11e3608c72d2" providerId="ADAL" clId="{A3C2C923-0486-5784-AEAE-BDCA0E2DE7D1}" dt="2025-08-25T10:03:01.493" v="785" actId="1076"/>
          <ac:grpSpMkLst>
            <pc:docMk/>
            <pc:sldMk cId="1832812202" sldId="328"/>
            <ac:grpSpMk id="525" creationId="{EAC09874-066E-DEEE-AB62-3B245DD07276}"/>
          </ac:grpSpMkLst>
        </pc:grpChg>
        <pc:grpChg chg="mod">
          <ac:chgData name="Agalyah sathanantham" userId="a9bddd01-9a7f-4b1d-8dae-11e3608c72d2" providerId="ADAL" clId="{A3C2C923-0486-5784-AEAE-BDCA0E2DE7D1}" dt="2025-08-25T10:03:06.269" v="786" actId="1076"/>
          <ac:grpSpMkLst>
            <pc:docMk/>
            <pc:sldMk cId="1832812202" sldId="328"/>
            <ac:grpSpMk id="540" creationId="{022F6FAF-99B5-CD28-0E2B-B8974B2C8F34}"/>
          </ac:grpSpMkLst>
        </pc:grpChg>
        <pc:grpChg chg="mod">
          <ac:chgData name="Agalyah sathanantham" userId="a9bddd01-9a7f-4b1d-8dae-11e3608c72d2" providerId="ADAL" clId="{A3C2C923-0486-5784-AEAE-BDCA0E2DE7D1}" dt="2025-08-25T10:03:24.854" v="792"/>
          <ac:grpSpMkLst>
            <pc:docMk/>
            <pc:sldMk cId="1832812202" sldId="328"/>
            <ac:grpSpMk id="548" creationId="{AC39B803-9CC5-15D1-0F45-3D9B9D9B1BA0}"/>
          </ac:grpSpMkLst>
        </pc:grpChg>
        <pc:grpChg chg="mod">
          <ac:chgData name="Agalyah sathanantham" userId="a9bddd01-9a7f-4b1d-8dae-11e3608c72d2" providerId="ADAL" clId="{A3C2C923-0486-5784-AEAE-BDCA0E2DE7D1}" dt="2025-08-25T10:03:48.226" v="807"/>
          <ac:grpSpMkLst>
            <pc:docMk/>
            <pc:sldMk cId="1832812202" sldId="328"/>
            <ac:grpSpMk id="562" creationId="{834A9030-23EA-C4BB-52E2-B068A1207E9A}"/>
          </ac:grpSpMkLst>
        </pc:grpChg>
        <pc:grpChg chg="mod">
          <ac:chgData name="Agalyah sathanantham" userId="a9bddd01-9a7f-4b1d-8dae-11e3608c72d2" providerId="ADAL" clId="{A3C2C923-0486-5784-AEAE-BDCA0E2DE7D1}" dt="2025-08-25T10:03:52.575" v="810"/>
          <ac:grpSpMkLst>
            <pc:docMk/>
            <pc:sldMk cId="1832812202" sldId="328"/>
            <ac:grpSpMk id="566" creationId="{1CD7D32D-11D6-00A1-5CC8-2119B58F2C27}"/>
          </ac:grpSpMkLst>
        </pc:grpChg>
        <pc:grpChg chg="mod">
          <ac:chgData name="Agalyah sathanantham" userId="a9bddd01-9a7f-4b1d-8dae-11e3608c72d2" providerId="ADAL" clId="{A3C2C923-0486-5784-AEAE-BDCA0E2DE7D1}" dt="2025-08-25T10:03:57.250" v="813"/>
          <ac:grpSpMkLst>
            <pc:docMk/>
            <pc:sldMk cId="1832812202" sldId="328"/>
            <ac:grpSpMk id="570" creationId="{9EB307D3-8174-E954-8D03-4070207A59EA}"/>
          </ac:grpSpMkLst>
        </pc:grpChg>
        <pc:grpChg chg="mod">
          <ac:chgData name="Agalyah sathanantham" userId="a9bddd01-9a7f-4b1d-8dae-11e3608c72d2" providerId="ADAL" clId="{A3C2C923-0486-5784-AEAE-BDCA0E2DE7D1}" dt="2025-08-25T10:04:02.509" v="817"/>
          <ac:grpSpMkLst>
            <pc:docMk/>
            <pc:sldMk cId="1832812202" sldId="328"/>
            <ac:grpSpMk id="575" creationId="{0021503C-5EEF-7FF6-11B6-F9890D9F8573}"/>
          </ac:grpSpMkLst>
        </pc:grpChg>
        <pc:grpChg chg="add">
          <ac:chgData name="Agalyah sathanantham" userId="a9bddd01-9a7f-4b1d-8dae-11e3608c72d2" providerId="ADAL" clId="{A3C2C923-0486-5784-AEAE-BDCA0E2DE7D1}" dt="2025-08-25T10:04:05.505" v="818" actId="164"/>
          <ac:grpSpMkLst>
            <pc:docMk/>
            <pc:sldMk cId="1832812202" sldId="328"/>
            <ac:grpSpMk id="576" creationId="{0EBEAC52-1820-196E-3AFD-94B72BF0A262}"/>
          </ac:grpSpMkLst>
        </pc:grpChg>
        <pc:grpChg chg="mod">
          <ac:chgData name="Agalyah sathanantham" userId="a9bddd01-9a7f-4b1d-8dae-11e3608c72d2" providerId="ADAL" clId="{A3C2C923-0486-5784-AEAE-BDCA0E2DE7D1}" dt="2025-08-25T10:04:44.723" v="833"/>
          <ac:grpSpMkLst>
            <pc:docMk/>
            <pc:sldMk cId="1832812202" sldId="328"/>
            <ac:grpSpMk id="588" creationId="{600ED481-A9BA-E95C-B981-5FAF1723D841}"/>
          </ac:grpSpMkLst>
        </pc:grpChg>
        <pc:inkChg chg="add mod">
          <ac:chgData name="Agalyah sathanantham" userId="a9bddd01-9a7f-4b1d-8dae-11e3608c72d2" providerId="ADAL" clId="{A3C2C923-0486-5784-AEAE-BDCA0E2DE7D1}" dt="2025-08-25T10:01:30.132" v="730" actId="1076"/>
          <ac:inkMkLst>
            <pc:docMk/>
            <pc:sldMk cId="1832812202" sldId="328"/>
            <ac:inkMk id="2" creationId="{A2B6F04A-1DC3-1752-7D78-63B2B08946F2}"/>
          </ac:inkMkLst>
        </pc:inkChg>
        <pc:inkChg chg="add">
          <ac:chgData name="Agalyah sathanantham" userId="a9bddd01-9a7f-4b1d-8dae-11e3608c72d2" providerId="ADAL" clId="{A3C2C923-0486-5784-AEAE-BDCA0E2DE7D1}" dt="2025-08-25T10:00:35.077" v="700" actId="9405"/>
          <ac:inkMkLst>
            <pc:docMk/>
            <pc:sldMk cId="1832812202" sldId="328"/>
            <ac:inkMk id="6" creationId="{A3A593BD-BE34-B253-99B1-7279DBC6386C}"/>
          </ac:inkMkLst>
        </pc:inkChg>
        <pc:inkChg chg="add mod">
          <ac:chgData name="Agalyah sathanantham" userId="a9bddd01-9a7f-4b1d-8dae-11e3608c72d2" providerId="ADAL" clId="{A3C2C923-0486-5784-AEAE-BDCA0E2DE7D1}" dt="2025-08-25T10:00:43.112" v="704"/>
          <ac:inkMkLst>
            <pc:docMk/>
            <pc:sldMk cId="1832812202" sldId="328"/>
            <ac:inkMk id="9" creationId="{59D490F5-198C-FE31-0739-008C2A1D0BFD}"/>
          </ac:inkMkLst>
        </pc:inkChg>
        <pc:inkChg chg="add mod">
          <ac:chgData name="Agalyah sathanantham" userId="a9bddd01-9a7f-4b1d-8dae-11e3608c72d2" providerId="ADAL" clId="{A3C2C923-0486-5784-AEAE-BDCA0E2DE7D1}" dt="2025-08-25T10:00:43.112" v="704"/>
          <ac:inkMkLst>
            <pc:docMk/>
            <pc:sldMk cId="1832812202" sldId="328"/>
            <ac:inkMk id="11" creationId="{23F8CF93-F6B4-4CE4-3884-E7C92584CE1D}"/>
          </ac:inkMkLst>
        </pc:inkChg>
        <pc:inkChg chg="add mod">
          <ac:chgData name="Agalyah sathanantham" userId="a9bddd01-9a7f-4b1d-8dae-11e3608c72d2" providerId="ADAL" clId="{A3C2C923-0486-5784-AEAE-BDCA0E2DE7D1}" dt="2025-08-25T10:00:43.112" v="704"/>
          <ac:inkMkLst>
            <pc:docMk/>
            <pc:sldMk cId="1832812202" sldId="328"/>
            <ac:inkMk id="25" creationId="{2BE51600-5E5C-89A8-ECE6-51E7F27B0C85}"/>
          </ac:inkMkLst>
        </pc:inkChg>
        <pc:inkChg chg="add">
          <ac:chgData name="Agalyah sathanantham" userId="a9bddd01-9a7f-4b1d-8dae-11e3608c72d2" providerId="ADAL" clId="{A3C2C923-0486-5784-AEAE-BDCA0E2DE7D1}" dt="2025-08-25T10:00:47.174" v="705" actId="9405"/>
          <ac:inkMkLst>
            <pc:docMk/>
            <pc:sldMk cId="1832812202" sldId="328"/>
            <ac:inkMk id="31" creationId="{4D327CFA-C834-3AFE-D87E-9B3BF64A265A}"/>
          </ac:inkMkLst>
        </pc:inkChg>
        <pc:inkChg chg="add mod">
          <ac:chgData name="Agalyah sathanantham" userId="a9bddd01-9a7f-4b1d-8dae-11e3608c72d2" providerId="ADAL" clId="{A3C2C923-0486-5784-AEAE-BDCA0E2DE7D1}" dt="2025-08-25T10:01:05.826" v="715"/>
          <ac:inkMkLst>
            <pc:docMk/>
            <pc:sldMk cId="1832812202" sldId="328"/>
            <ac:inkMk id="43" creationId="{4A483B9B-0A90-6928-0B94-D9D0B80C8677}"/>
          </ac:inkMkLst>
        </pc:inkChg>
        <pc:inkChg chg="add mod">
          <ac:chgData name="Agalyah sathanantham" userId="a9bddd01-9a7f-4b1d-8dae-11e3608c72d2" providerId="ADAL" clId="{A3C2C923-0486-5784-AEAE-BDCA0E2DE7D1}" dt="2025-08-25T10:01:05.826" v="715"/>
          <ac:inkMkLst>
            <pc:docMk/>
            <pc:sldMk cId="1832812202" sldId="328"/>
            <ac:inkMk id="44" creationId="{DB192348-0672-D3E4-7986-A204EA4D3033}"/>
          </ac:inkMkLst>
        </pc:inkChg>
        <pc:inkChg chg="add mod">
          <ac:chgData name="Agalyah sathanantham" userId="a9bddd01-9a7f-4b1d-8dae-11e3608c72d2" providerId="ADAL" clId="{A3C2C923-0486-5784-AEAE-BDCA0E2DE7D1}" dt="2025-08-25T10:01:05.826" v="715"/>
          <ac:inkMkLst>
            <pc:docMk/>
            <pc:sldMk cId="1832812202" sldId="328"/>
            <ac:inkMk id="45" creationId="{B9C89D00-1B49-B334-A520-B36ED633F97C}"/>
          </ac:inkMkLst>
        </pc:inkChg>
        <pc:inkChg chg="add mod">
          <ac:chgData name="Agalyah sathanantham" userId="a9bddd01-9a7f-4b1d-8dae-11e3608c72d2" providerId="ADAL" clId="{A3C2C923-0486-5784-AEAE-BDCA0E2DE7D1}" dt="2025-08-25T10:01:05.826" v="715"/>
          <ac:inkMkLst>
            <pc:docMk/>
            <pc:sldMk cId="1832812202" sldId="328"/>
            <ac:inkMk id="59" creationId="{45B5DC66-6378-529D-198F-79A0CC216970}"/>
          </ac:inkMkLst>
        </pc:inkChg>
        <pc:inkChg chg="add mod">
          <ac:chgData name="Agalyah sathanantham" userId="a9bddd01-9a7f-4b1d-8dae-11e3608c72d2" providerId="ADAL" clId="{A3C2C923-0486-5784-AEAE-BDCA0E2DE7D1}" dt="2025-08-25T10:01:18.816" v="728"/>
          <ac:inkMkLst>
            <pc:docMk/>
            <pc:sldMk cId="1832812202" sldId="328"/>
            <ac:inkMk id="457" creationId="{6C6D6421-E56E-CF01-6824-1F10C2478779}"/>
          </ac:inkMkLst>
        </pc:inkChg>
        <pc:inkChg chg="add mod">
          <ac:chgData name="Agalyah sathanantham" userId="a9bddd01-9a7f-4b1d-8dae-11e3608c72d2" providerId="ADAL" clId="{A3C2C923-0486-5784-AEAE-BDCA0E2DE7D1}" dt="2025-08-25T10:01:18.816" v="728"/>
          <ac:inkMkLst>
            <pc:docMk/>
            <pc:sldMk cId="1832812202" sldId="328"/>
            <ac:inkMk id="465" creationId="{E3CF5F27-2753-78F4-90F4-EE7B788E00CB}"/>
          </ac:inkMkLst>
        </pc:inkChg>
        <pc:inkChg chg="add mod">
          <ac:chgData name="Agalyah sathanantham" userId="a9bddd01-9a7f-4b1d-8dae-11e3608c72d2" providerId="ADAL" clId="{A3C2C923-0486-5784-AEAE-BDCA0E2DE7D1}" dt="2025-08-25T10:01:18.816" v="728"/>
          <ac:inkMkLst>
            <pc:docMk/>
            <pc:sldMk cId="1832812202" sldId="328"/>
            <ac:inkMk id="472" creationId="{E319A7D1-DCF7-F147-487F-F04423440707}"/>
          </ac:inkMkLst>
        </pc:inkChg>
        <pc:inkChg chg="add mod">
          <ac:chgData name="Agalyah sathanantham" userId="a9bddd01-9a7f-4b1d-8dae-11e3608c72d2" providerId="ADAL" clId="{A3C2C923-0486-5784-AEAE-BDCA0E2DE7D1}" dt="2025-08-25T10:01:17.552" v="726"/>
          <ac:inkMkLst>
            <pc:docMk/>
            <pc:sldMk cId="1832812202" sldId="328"/>
            <ac:inkMk id="475" creationId="{022FADB2-65BC-0210-3DAA-F29DC9D90ECD}"/>
          </ac:inkMkLst>
        </pc:inkChg>
        <pc:inkChg chg="add mod">
          <ac:chgData name="Agalyah sathanantham" userId="a9bddd01-9a7f-4b1d-8dae-11e3608c72d2" providerId="ADAL" clId="{A3C2C923-0486-5784-AEAE-BDCA0E2DE7D1}" dt="2025-08-25T10:01:18.816" v="728"/>
          <ac:inkMkLst>
            <pc:docMk/>
            <pc:sldMk cId="1832812202" sldId="328"/>
            <ac:inkMk id="478" creationId="{816FE63F-83FC-7F48-55D8-B4CEB0A7DFFE}"/>
          </ac:inkMkLst>
        </pc:inkChg>
        <pc:inkChg chg="add mod">
          <ac:chgData name="Agalyah sathanantham" userId="a9bddd01-9a7f-4b1d-8dae-11e3608c72d2" providerId="ADAL" clId="{A3C2C923-0486-5784-AEAE-BDCA0E2DE7D1}" dt="2025-08-25T10:01:18.816" v="728"/>
          <ac:inkMkLst>
            <pc:docMk/>
            <pc:sldMk cId="1832812202" sldId="328"/>
            <ac:inkMk id="479" creationId="{E2F594BA-8A5C-B6F7-DDB4-29AAA55A3D6A}"/>
          </ac:inkMkLst>
        </pc:inkChg>
        <pc:inkChg chg="add mod">
          <ac:chgData name="Agalyah sathanantham" userId="a9bddd01-9a7f-4b1d-8dae-11e3608c72d2" providerId="ADAL" clId="{A3C2C923-0486-5784-AEAE-BDCA0E2DE7D1}" dt="2025-08-25T10:01:18.816" v="728"/>
          <ac:inkMkLst>
            <pc:docMk/>
            <pc:sldMk cId="1832812202" sldId="328"/>
            <ac:inkMk id="480" creationId="{92F5F5A8-2EC7-C9AC-8165-5F96A7103973}"/>
          </ac:inkMkLst>
        </pc:inkChg>
        <pc:inkChg chg="add mod">
          <ac:chgData name="Agalyah sathanantham" userId="a9bddd01-9a7f-4b1d-8dae-11e3608c72d2" providerId="ADAL" clId="{A3C2C923-0486-5784-AEAE-BDCA0E2DE7D1}" dt="2025-08-25T10:01:18.816" v="728"/>
          <ac:inkMkLst>
            <pc:docMk/>
            <pc:sldMk cId="1832812202" sldId="328"/>
            <ac:inkMk id="483" creationId="{6DF77F44-73CD-BC34-CA01-37F23163189B}"/>
          </ac:inkMkLst>
        </pc:inkChg>
        <pc:inkChg chg="add mod">
          <ac:chgData name="Agalyah sathanantham" userId="a9bddd01-9a7f-4b1d-8dae-11e3608c72d2" providerId="ADAL" clId="{A3C2C923-0486-5784-AEAE-BDCA0E2DE7D1}" dt="2025-08-25T10:01:51.665" v="744"/>
          <ac:inkMkLst>
            <pc:docMk/>
            <pc:sldMk cId="1832812202" sldId="328"/>
            <ac:inkMk id="487" creationId="{B2D98F6D-BE7E-0CFE-55B1-6A961462F95E}"/>
          </ac:inkMkLst>
        </pc:inkChg>
        <pc:inkChg chg="add mod">
          <ac:chgData name="Agalyah sathanantham" userId="a9bddd01-9a7f-4b1d-8dae-11e3608c72d2" providerId="ADAL" clId="{A3C2C923-0486-5784-AEAE-BDCA0E2DE7D1}" dt="2025-08-25T10:01:51.665" v="744"/>
          <ac:inkMkLst>
            <pc:docMk/>
            <pc:sldMk cId="1832812202" sldId="328"/>
            <ac:inkMk id="488" creationId="{EFB16AAE-8A54-4679-C303-471FDCF07950}"/>
          </ac:inkMkLst>
        </pc:inkChg>
        <pc:inkChg chg="add mod">
          <ac:chgData name="Agalyah sathanantham" userId="a9bddd01-9a7f-4b1d-8dae-11e3608c72d2" providerId="ADAL" clId="{A3C2C923-0486-5784-AEAE-BDCA0E2DE7D1}" dt="2025-08-25T10:01:51.665" v="744"/>
          <ac:inkMkLst>
            <pc:docMk/>
            <pc:sldMk cId="1832812202" sldId="328"/>
            <ac:inkMk id="489" creationId="{A333A7E5-BB71-3300-EA4A-DA4CEF94FCBE}"/>
          </ac:inkMkLst>
        </pc:inkChg>
        <pc:inkChg chg="add mod">
          <ac:chgData name="Agalyah sathanantham" userId="a9bddd01-9a7f-4b1d-8dae-11e3608c72d2" providerId="ADAL" clId="{A3C2C923-0486-5784-AEAE-BDCA0E2DE7D1}" dt="2025-08-25T10:01:51.665" v="744"/>
          <ac:inkMkLst>
            <pc:docMk/>
            <pc:sldMk cId="1832812202" sldId="328"/>
            <ac:inkMk id="490" creationId="{2E8CDD8B-A46D-154C-5A35-04C7F8FA2305}"/>
          </ac:inkMkLst>
        </pc:inkChg>
        <pc:inkChg chg="add mod">
          <ac:chgData name="Agalyah sathanantham" userId="a9bddd01-9a7f-4b1d-8dae-11e3608c72d2" providerId="ADAL" clId="{A3C2C923-0486-5784-AEAE-BDCA0E2DE7D1}" dt="2025-08-25T10:02:09.271" v="763"/>
          <ac:inkMkLst>
            <pc:docMk/>
            <pc:sldMk cId="1832812202" sldId="328"/>
            <ac:inkMk id="498" creationId="{17169288-77AB-8AD3-7184-8D3295E8B161}"/>
          </ac:inkMkLst>
        </pc:inkChg>
        <pc:inkChg chg="add mod">
          <ac:chgData name="Agalyah sathanantham" userId="a9bddd01-9a7f-4b1d-8dae-11e3608c72d2" providerId="ADAL" clId="{A3C2C923-0486-5784-AEAE-BDCA0E2DE7D1}" dt="2025-08-25T10:02:09.271" v="763"/>
          <ac:inkMkLst>
            <pc:docMk/>
            <pc:sldMk cId="1832812202" sldId="328"/>
            <ac:inkMk id="499" creationId="{1BCC5B57-40EB-AB35-4EF3-90A437E8A9BC}"/>
          </ac:inkMkLst>
        </pc:inkChg>
        <pc:inkChg chg="add mod">
          <ac:chgData name="Agalyah sathanantham" userId="a9bddd01-9a7f-4b1d-8dae-11e3608c72d2" providerId="ADAL" clId="{A3C2C923-0486-5784-AEAE-BDCA0E2DE7D1}" dt="2025-08-25T10:02:05.109" v="758"/>
          <ac:inkMkLst>
            <pc:docMk/>
            <pc:sldMk cId="1832812202" sldId="328"/>
            <ac:inkMk id="502" creationId="{79B46858-5CB5-74BC-9130-56F0023733E8}"/>
          </ac:inkMkLst>
        </pc:inkChg>
        <pc:inkChg chg="add mod">
          <ac:chgData name="Agalyah sathanantham" userId="a9bddd01-9a7f-4b1d-8dae-11e3608c72d2" providerId="ADAL" clId="{A3C2C923-0486-5784-AEAE-BDCA0E2DE7D1}" dt="2025-08-25T10:02:05.109" v="758"/>
          <ac:inkMkLst>
            <pc:docMk/>
            <pc:sldMk cId="1832812202" sldId="328"/>
            <ac:inkMk id="505" creationId="{98C24F84-4DC6-C8B7-FF45-0419B39E0990}"/>
          </ac:inkMkLst>
        </pc:inkChg>
        <pc:inkChg chg="add mod">
          <ac:chgData name="Agalyah sathanantham" userId="a9bddd01-9a7f-4b1d-8dae-11e3608c72d2" providerId="ADAL" clId="{A3C2C923-0486-5784-AEAE-BDCA0E2DE7D1}" dt="2025-08-25T10:02:05.109" v="758"/>
          <ac:inkMkLst>
            <pc:docMk/>
            <pc:sldMk cId="1832812202" sldId="328"/>
            <ac:inkMk id="506" creationId="{901FD88A-1928-8883-780D-703A0AD83489}"/>
          </ac:inkMkLst>
        </pc:inkChg>
        <pc:inkChg chg="add mod">
          <ac:chgData name="Agalyah sathanantham" userId="a9bddd01-9a7f-4b1d-8dae-11e3608c72d2" providerId="ADAL" clId="{A3C2C923-0486-5784-AEAE-BDCA0E2DE7D1}" dt="2025-08-25T10:02:09.271" v="763"/>
          <ac:inkMkLst>
            <pc:docMk/>
            <pc:sldMk cId="1832812202" sldId="328"/>
            <ac:inkMk id="510" creationId="{961BEE76-2805-E38B-567B-16EF0DF04E2C}"/>
          </ac:inkMkLst>
        </pc:inkChg>
        <pc:inkChg chg="add mod">
          <ac:chgData name="Agalyah sathanantham" userId="a9bddd01-9a7f-4b1d-8dae-11e3608c72d2" providerId="ADAL" clId="{A3C2C923-0486-5784-AEAE-BDCA0E2DE7D1}" dt="2025-08-25T10:02:09.271" v="763"/>
          <ac:inkMkLst>
            <pc:docMk/>
            <pc:sldMk cId="1832812202" sldId="328"/>
            <ac:inkMk id="513" creationId="{C2BFED96-F644-E974-62C1-25C380534D58}"/>
          </ac:inkMkLst>
        </pc:inkChg>
        <pc:inkChg chg="add mod">
          <ac:chgData name="Agalyah sathanantham" userId="a9bddd01-9a7f-4b1d-8dae-11e3608c72d2" providerId="ADAL" clId="{A3C2C923-0486-5784-AEAE-BDCA0E2DE7D1}" dt="2025-08-25T10:02:09.271" v="763"/>
          <ac:inkMkLst>
            <pc:docMk/>
            <pc:sldMk cId="1832812202" sldId="328"/>
            <ac:inkMk id="516" creationId="{9EC70C3E-1654-E389-54EC-C2CAE0DA1471}"/>
          </ac:inkMkLst>
        </pc:inkChg>
        <pc:inkChg chg="add mod">
          <ac:chgData name="Agalyah sathanantham" userId="a9bddd01-9a7f-4b1d-8dae-11e3608c72d2" providerId="ADAL" clId="{A3C2C923-0486-5784-AEAE-BDCA0E2DE7D1}" dt="2025-08-25T10:02:09.271" v="763"/>
          <ac:inkMkLst>
            <pc:docMk/>
            <pc:sldMk cId="1832812202" sldId="328"/>
            <ac:inkMk id="517" creationId="{D7E400CB-56B4-F7A0-F796-28663A3B9A9F}"/>
          </ac:inkMkLst>
        </pc:inkChg>
        <pc:inkChg chg="add mod">
          <ac:chgData name="Agalyah sathanantham" userId="a9bddd01-9a7f-4b1d-8dae-11e3608c72d2" providerId="ADAL" clId="{A3C2C923-0486-5784-AEAE-BDCA0E2DE7D1}" dt="2025-08-25T10:02:09.271" v="763"/>
          <ac:inkMkLst>
            <pc:docMk/>
            <pc:sldMk cId="1832812202" sldId="328"/>
            <ac:inkMk id="518" creationId="{61C74738-7DA4-52F8-CAD9-0E4AC819817D}"/>
          </ac:inkMkLst>
        </pc:inkChg>
        <pc:inkChg chg="add">
          <ac:chgData name="Agalyah sathanantham" userId="a9bddd01-9a7f-4b1d-8dae-11e3608c72d2" providerId="ADAL" clId="{A3C2C923-0486-5784-AEAE-BDCA0E2DE7D1}" dt="2025-08-25T10:02:08.705" v="762" actId="9405"/>
          <ac:inkMkLst>
            <pc:docMk/>
            <pc:sldMk cId="1832812202" sldId="328"/>
            <ac:inkMk id="519" creationId="{8FCB3442-D3E4-37D5-D916-7C141C44A0AD}"/>
          </ac:inkMkLst>
        </pc:inkChg>
        <pc:inkChg chg="add">
          <ac:chgData name="Agalyah sathanantham" userId="a9bddd01-9a7f-4b1d-8dae-11e3608c72d2" providerId="ADAL" clId="{A3C2C923-0486-5784-AEAE-BDCA0E2DE7D1}" dt="2025-08-25T10:02:22.540" v="766" actId="9405"/>
          <ac:inkMkLst>
            <pc:docMk/>
            <pc:sldMk cId="1832812202" sldId="328"/>
            <ac:inkMk id="523" creationId="{28ADDB47-4096-C218-5A14-0B1BD36B23A4}"/>
          </ac:inkMkLst>
        </pc:inkChg>
        <pc:inkChg chg="add">
          <ac:chgData name="Agalyah sathanantham" userId="a9bddd01-9a7f-4b1d-8dae-11e3608c72d2" providerId="ADAL" clId="{A3C2C923-0486-5784-AEAE-BDCA0E2DE7D1}" dt="2025-08-25T10:02:24.658" v="767" actId="9405"/>
          <ac:inkMkLst>
            <pc:docMk/>
            <pc:sldMk cId="1832812202" sldId="328"/>
            <ac:inkMk id="524" creationId="{23C5BF5B-7B35-51AD-910E-1CA76D70F30C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26" creationId="{76A83BF6-AE3C-6B54-A72B-BE920670A793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27" creationId="{30DF03F2-7A90-568A-2707-303982146CA1}"/>
          </ac:inkMkLst>
        </pc:inkChg>
        <pc:inkChg chg="add">
          <ac:chgData name="Agalyah sathanantham" userId="a9bddd01-9a7f-4b1d-8dae-11e3608c72d2" providerId="ADAL" clId="{A3C2C923-0486-5784-AEAE-BDCA0E2DE7D1}" dt="2025-08-25T10:02:39.823" v="772" actId="9405"/>
          <ac:inkMkLst>
            <pc:docMk/>
            <pc:sldMk cId="1832812202" sldId="328"/>
            <ac:inkMk id="528" creationId="{858E569B-A0E1-46D8-0524-6B9E28B44CC4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29" creationId="{9B1A3EB3-DCD8-035A-DF4D-8FAFB53EC191}"/>
          </ac:inkMkLst>
        </pc:inkChg>
        <pc:inkChg chg="add">
          <ac:chgData name="Agalyah sathanantham" userId="a9bddd01-9a7f-4b1d-8dae-11e3608c72d2" providerId="ADAL" clId="{A3C2C923-0486-5784-AEAE-BDCA0E2DE7D1}" dt="2025-08-25T10:02:41.389" v="774" actId="9405"/>
          <ac:inkMkLst>
            <pc:docMk/>
            <pc:sldMk cId="1832812202" sldId="328"/>
            <ac:inkMk id="530" creationId="{6DA914AD-2EF8-8585-5F28-5277A1305D84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31" creationId="{CE2AFBD3-6660-78A4-83B1-A12A005E5C91}"/>
          </ac:inkMkLst>
        </pc:inkChg>
        <pc:inkChg chg="add">
          <ac:chgData name="Agalyah sathanantham" userId="a9bddd01-9a7f-4b1d-8dae-11e3608c72d2" providerId="ADAL" clId="{A3C2C923-0486-5784-AEAE-BDCA0E2DE7D1}" dt="2025-08-25T10:02:43.721" v="776" actId="9405"/>
          <ac:inkMkLst>
            <pc:docMk/>
            <pc:sldMk cId="1832812202" sldId="328"/>
            <ac:inkMk id="532" creationId="{C3227FB2-5AA8-677B-2216-8D5237DB3C3B}"/>
          </ac:inkMkLst>
        </pc:inkChg>
        <pc:inkChg chg="add">
          <ac:chgData name="Agalyah sathanantham" userId="a9bddd01-9a7f-4b1d-8dae-11e3608c72d2" providerId="ADAL" clId="{A3C2C923-0486-5784-AEAE-BDCA0E2DE7D1}" dt="2025-08-25T10:02:44.512" v="777" actId="9405"/>
          <ac:inkMkLst>
            <pc:docMk/>
            <pc:sldMk cId="1832812202" sldId="328"/>
            <ac:inkMk id="533" creationId="{18C87F11-686E-8F82-9C7C-02C879A31262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34" creationId="{FC8C0A33-3E0E-21E9-895D-9643861795D3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35" creationId="{AF41DADE-A6AC-9461-EAE2-A5010EA1CB92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36" creationId="{B271A226-2A1B-238B-E9A6-7485F494D09D}"/>
          </ac:inkMkLst>
        </pc:inkChg>
        <pc:inkChg chg="add mod">
          <ac:chgData name="Agalyah sathanantham" userId="a9bddd01-9a7f-4b1d-8dae-11e3608c72d2" providerId="ADAL" clId="{A3C2C923-0486-5784-AEAE-BDCA0E2DE7D1}" dt="2025-08-25T10:02:50.904" v="783"/>
          <ac:inkMkLst>
            <pc:docMk/>
            <pc:sldMk cId="1832812202" sldId="328"/>
            <ac:inkMk id="537" creationId="{31B04C7C-4C23-4567-507F-99456C8A637F}"/>
          </ac:inkMkLst>
        </pc:inkChg>
        <pc:inkChg chg="add">
          <ac:chgData name="Agalyah sathanantham" userId="a9bddd01-9a7f-4b1d-8dae-11e3608c72d2" providerId="ADAL" clId="{A3C2C923-0486-5784-AEAE-BDCA0E2DE7D1}" dt="2025-08-25T10:02:49.995" v="782" actId="9405"/>
          <ac:inkMkLst>
            <pc:docMk/>
            <pc:sldMk cId="1832812202" sldId="328"/>
            <ac:inkMk id="538" creationId="{50AFE2F2-D700-7DA0-5C60-973FEEC8CC82}"/>
          </ac:inkMkLst>
        </pc:inkChg>
        <pc:inkChg chg="add mod">
          <ac:chgData name="Agalyah sathanantham" userId="a9bddd01-9a7f-4b1d-8dae-11e3608c72d2" providerId="ADAL" clId="{A3C2C923-0486-5784-AEAE-BDCA0E2DE7D1}" dt="2025-08-25T10:03:24.854" v="792"/>
          <ac:inkMkLst>
            <pc:docMk/>
            <pc:sldMk cId="1832812202" sldId="328"/>
            <ac:inkMk id="541" creationId="{C342EE1E-2DA2-713C-87CB-C87A62E853CD}"/>
          </ac:inkMkLst>
        </pc:inkChg>
        <pc:inkChg chg="add mod">
          <ac:chgData name="Agalyah sathanantham" userId="a9bddd01-9a7f-4b1d-8dae-11e3608c72d2" providerId="ADAL" clId="{A3C2C923-0486-5784-AEAE-BDCA0E2DE7D1}" dt="2025-08-25T10:03:24.854" v="792"/>
          <ac:inkMkLst>
            <pc:docMk/>
            <pc:sldMk cId="1832812202" sldId="328"/>
            <ac:inkMk id="542" creationId="{2A02DFCD-E386-482D-D955-96186961CF23}"/>
          </ac:inkMkLst>
        </pc:inkChg>
        <pc:inkChg chg="add mod">
          <ac:chgData name="Agalyah sathanantham" userId="a9bddd01-9a7f-4b1d-8dae-11e3608c72d2" providerId="ADAL" clId="{A3C2C923-0486-5784-AEAE-BDCA0E2DE7D1}" dt="2025-08-25T10:03:24.854" v="792"/>
          <ac:inkMkLst>
            <pc:docMk/>
            <pc:sldMk cId="1832812202" sldId="328"/>
            <ac:inkMk id="543" creationId="{AB64B2C4-2165-651C-62C8-0958E391A308}"/>
          </ac:inkMkLst>
        </pc:inkChg>
        <pc:inkChg chg="add mod">
          <ac:chgData name="Agalyah sathanantham" userId="a9bddd01-9a7f-4b1d-8dae-11e3608c72d2" providerId="ADAL" clId="{A3C2C923-0486-5784-AEAE-BDCA0E2DE7D1}" dt="2025-08-25T10:03:24.854" v="792"/>
          <ac:inkMkLst>
            <pc:docMk/>
            <pc:sldMk cId="1832812202" sldId="328"/>
            <ac:inkMk id="546" creationId="{7A1178D1-7E5D-664E-2400-76F458D729E9}"/>
          </ac:inkMkLst>
        </pc:inkChg>
        <pc:inkChg chg="add mod">
          <ac:chgData name="Agalyah sathanantham" userId="a9bddd01-9a7f-4b1d-8dae-11e3608c72d2" providerId="ADAL" clId="{A3C2C923-0486-5784-AEAE-BDCA0E2DE7D1}" dt="2025-08-25T10:03:42.653" v="802"/>
          <ac:inkMkLst>
            <pc:docMk/>
            <pc:sldMk cId="1832812202" sldId="328"/>
            <ac:inkMk id="549" creationId="{1FDD8160-7824-5EAC-3ECB-F65F5F641183}"/>
          </ac:inkMkLst>
        </pc:inkChg>
        <pc:inkChg chg="add mod">
          <ac:chgData name="Agalyah sathanantham" userId="a9bddd01-9a7f-4b1d-8dae-11e3608c72d2" providerId="ADAL" clId="{A3C2C923-0486-5784-AEAE-BDCA0E2DE7D1}" dt="2025-08-25T10:03:42.653" v="802"/>
          <ac:inkMkLst>
            <pc:docMk/>
            <pc:sldMk cId="1832812202" sldId="328"/>
            <ac:inkMk id="550" creationId="{47AA1278-78DA-23CE-2D90-C68B0A447618}"/>
          </ac:inkMkLst>
        </pc:inkChg>
        <pc:inkChg chg="add mod">
          <ac:chgData name="Agalyah sathanantham" userId="a9bddd01-9a7f-4b1d-8dae-11e3608c72d2" providerId="ADAL" clId="{A3C2C923-0486-5784-AEAE-BDCA0E2DE7D1}" dt="2025-08-25T10:03:42.653" v="802"/>
          <ac:inkMkLst>
            <pc:docMk/>
            <pc:sldMk cId="1832812202" sldId="328"/>
            <ac:inkMk id="551" creationId="{06D26BD4-411F-FD28-D2E9-D79B31D427B2}"/>
          </ac:inkMkLst>
        </pc:inkChg>
        <pc:inkChg chg="add mod">
          <ac:chgData name="Agalyah sathanantham" userId="a9bddd01-9a7f-4b1d-8dae-11e3608c72d2" providerId="ADAL" clId="{A3C2C923-0486-5784-AEAE-BDCA0E2DE7D1}" dt="2025-08-25T10:03:48.226" v="807"/>
          <ac:inkMkLst>
            <pc:docMk/>
            <pc:sldMk cId="1832812202" sldId="328"/>
            <ac:inkMk id="556" creationId="{4A9EE812-ABEA-056E-710C-A09905D2BC37}"/>
          </ac:inkMkLst>
        </pc:inkChg>
        <pc:inkChg chg="add mod">
          <ac:chgData name="Agalyah sathanantham" userId="a9bddd01-9a7f-4b1d-8dae-11e3608c72d2" providerId="ADAL" clId="{A3C2C923-0486-5784-AEAE-BDCA0E2DE7D1}" dt="2025-08-25T10:03:48.226" v="807"/>
          <ac:inkMkLst>
            <pc:docMk/>
            <pc:sldMk cId="1832812202" sldId="328"/>
            <ac:inkMk id="557" creationId="{5C762635-B271-2251-F95C-810BC599D38C}"/>
          </ac:inkMkLst>
        </pc:inkChg>
        <pc:inkChg chg="add mod">
          <ac:chgData name="Agalyah sathanantham" userId="a9bddd01-9a7f-4b1d-8dae-11e3608c72d2" providerId="ADAL" clId="{A3C2C923-0486-5784-AEAE-BDCA0E2DE7D1}" dt="2025-08-25T10:03:48.226" v="807"/>
          <ac:inkMkLst>
            <pc:docMk/>
            <pc:sldMk cId="1832812202" sldId="328"/>
            <ac:inkMk id="560" creationId="{367C3351-3116-107A-8341-09828A1B1A55}"/>
          </ac:inkMkLst>
        </pc:inkChg>
        <pc:inkChg chg="add mod">
          <ac:chgData name="Agalyah sathanantham" userId="a9bddd01-9a7f-4b1d-8dae-11e3608c72d2" providerId="ADAL" clId="{A3C2C923-0486-5784-AEAE-BDCA0E2DE7D1}" dt="2025-08-25T10:03:52.575" v="810"/>
          <ac:inkMkLst>
            <pc:docMk/>
            <pc:sldMk cId="1832812202" sldId="328"/>
            <ac:inkMk id="563" creationId="{8593F050-6031-4D61-1BD7-678C18FC544D}"/>
          </ac:inkMkLst>
        </pc:inkChg>
        <pc:inkChg chg="add mod">
          <ac:chgData name="Agalyah sathanantham" userId="a9bddd01-9a7f-4b1d-8dae-11e3608c72d2" providerId="ADAL" clId="{A3C2C923-0486-5784-AEAE-BDCA0E2DE7D1}" dt="2025-08-25T10:03:52.575" v="810"/>
          <ac:inkMkLst>
            <pc:docMk/>
            <pc:sldMk cId="1832812202" sldId="328"/>
            <ac:inkMk id="564" creationId="{9C1EDECF-EF5B-F8A8-6F7A-3D4610458318}"/>
          </ac:inkMkLst>
        </pc:inkChg>
        <pc:inkChg chg="add mod">
          <ac:chgData name="Agalyah sathanantham" userId="a9bddd01-9a7f-4b1d-8dae-11e3608c72d2" providerId="ADAL" clId="{A3C2C923-0486-5784-AEAE-BDCA0E2DE7D1}" dt="2025-08-25T10:03:57.250" v="813"/>
          <ac:inkMkLst>
            <pc:docMk/>
            <pc:sldMk cId="1832812202" sldId="328"/>
            <ac:inkMk id="567" creationId="{A9CE160A-E64F-B4C2-A9C7-0458AEE4FCFE}"/>
          </ac:inkMkLst>
        </pc:inkChg>
        <pc:inkChg chg="add mod">
          <ac:chgData name="Agalyah sathanantham" userId="a9bddd01-9a7f-4b1d-8dae-11e3608c72d2" providerId="ADAL" clId="{A3C2C923-0486-5784-AEAE-BDCA0E2DE7D1}" dt="2025-08-25T10:03:57.250" v="813"/>
          <ac:inkMkLst>
            <pc:docMk/>
            <pc:sldMk cId="1832812202" sldId="328"/>
            <ac:inkMk id="568" creationId="{DDCD2861-60E9-EA09-1F56-AEA804A8410B}"/>
          </ac:inkMkLst>
        </pc:inkChg>
        <pc:inkChg chg="add mod">
          <ac:chgData name="Agalyah sathanantham" userId="a9bddd01-9a7f-4b1d-8dae-11e3608c72d2" providerId="ADAL" clId="{A3C2C923-0486-5784-AEAE-BDCA0E2DE7D1}" dt="2025-08-25T10:04:02.509" v="817"/>
          <ac:inkMkLst>
            <pc:docMk/>
            <pc:sldMk cId="1832812202" sldId="328"/>
            <ac:inkMk id="571" creationId="{2D7AF59C-09B4-2901-F5DF-D5E6FF957459}"/>
          </ac:inkMkLst>
        </pc:inkChg>
        <pc:inkChg chg="add mod">
          <ac:chgData name="Agalyah sathanantham" userId="a9bddd01-9a7f-4b1d-8dae-11e3608c72d2" providerId="ADAL" clId="{A3C2C923-0486-5784-AEAE-BDCA0E2DE7D1}" dt="2025-08-25T10:04:02.509" v="817"/>
          <ac:inkMkLst>
            <pc:docMk/>
            <pc:sldMk cId="1832812202" sldId="328"/>
            <ac:inkMk id="572" creationId="{D2F0BAC2-F3FC-CD93-0EE7-D207CF5D3B3D}"/>
          </ac:inkMkLst>
        </pc:inkChg>
        <pc:inkChg chg="add mod">
          <ac:chgData name="Agalyah sathanantham" userId="a9bddd01-9a7f-4b1d-8dae-11e3608c72d2" providerId="ADAL" clId="{A3C2C923-0486-5784-AEAE-BDCA0E2DE7D1}" dt="2025-08-25T10:04:02.509" v="817"/>
          <ac:inkMkLst>
            <pc:docMk/>
            <pc:sldMk cId="1832812202" sldId="328"/>
            <ac:inkMk id="573" creationId="{075574AA-B32C-AC8C-0949-4AF02C99F686}"/>
          </ac:inkMkLst>
        </pc:inkChg>
        <pc:inkChg chg="add mod">
          <ac:chgData name="Agalyah sathanantham" userId="a9bddd01-9a7f-4b1d-8dae-11e3608c72d2" providerId="ADAL" clId="{A3C2C923-0486-5784-AEAE-BDCA0E2DE7D1}" dt="2025-08-25T10:04:44.723" v="833"/>
          <ac:inkMkLst>
            <pc:docMk/>
            <pc:sldMk cId="1832812202" sldId="328"/>
            <ac:inkMk id="578" creationId="{4D71C6FA-FDBC-EF57-C30A-FBC7846A2C0B}"/>
          </ac:inkMkLst>
        </pc:inkChg>
        <pc:inkChg chg="add mod">
          <ac:chgData name="Agalyah sathanantham" userId="a9bddd01-9a7f-4b1d-8dae-11e3608c72d2" providerId="ADAL" clId="{A3C2C923-0486-5784-AEAE-BDCA0E2DE7D1}" dt="2025-08-25T10:04:44.723" v="833"/>
          <ac:inkMkLst>
            <pc:docMk/>
            <pc:sldMk cId="1832812202" sldId="328"/>
            <ac:inkMk id="579" creationId="{3E16268F-97BE-32BB-C101-5684F667F46D}"/>
          </ac:inkMkLst>
        </pc:inkChg>
        <pc:inkChg chg="add mod">
          <ac:chgData name="Agalyah sathanantham" userId="a9bddd01-9a7f-4b1d-8dae-11e3608c72d2" providerId="ADAL" clId="{A3C2C923-0486-5784-AEAE-BDCA0E2DE7D1}" dt="2025-08-25T10:04:44.723" v="833"/>
          <ac:inkMkLst>
            <pc:docMk/>
            <pc:sldMk cId="1832812202" sldId="328"/>
            <ac:inkMk id="580" creationId="{2AF80D20-4CA8-C5B6-46FC-D2D94BA19746}"/>
          </ac:inkMkLst>
        </pc:inkChg>
        <pc:inkChg chg="add mod">
          <ac:chgData name="Agalyah sathanantham" userId="a9bddd01-9a7f-4b1d-8dae-11e3608c72d2" providerId="ADAL" clId="{A3C2C923-0486-5784-AEAE-BDCA0E2DE7D1}" dt="2025-08-25T10:04:44.723" v="833"/>
          <ac:inkMkLst>
            <pc:docMk/>
            <pc:sldMk cId="1832812202" sldId="328"/>
            <ac:inkMk id="581" creationId="{B28BEF21-D6B6-12EB-8883-ABBD126B2677}"/>
          </ac:inkMkLst>
        </pc:inkChg>
        <pc:inkChg chg="add mod">
          <ac:chgData name="Agalyah sathanantham" userId="a9bddd01-9a7f-4b1d-8dae-11e3608c72d2" providerId="ADAL" clId="{A3C2C923-0486-5784-AEAE-BDCA0E2DE7D1}" dt="2025-08-25T10:04:44.723" v="833"/>
          <ac:inkMkLst>
            <pc:docMk/>
            <pc:sldMk cId="1832812202" sldId="328"/>
            <ac:inkMk id="582" creationId="{9C0CAA93-A27D-06BB-B2BA-D83AB24B480E}"/>
          </ac:inkMkLst>
        </pc:inkChg>
        <pc:inkChg chg="add mod">
          <ac:chgData name="Agalyah sathanantham" userId="a9bddd01-9a7f-4b1d-8dae-11e3608c72d2" providerId="ADAL" clId="{A3C2C923-0486-5784-AEAE-BDCA0E2DE7D1}" dt="2025-08-25T10:04:44.723" v="833"/>
          <ac:inkMkLst>
            <pc:docMk/>
            <pc:sldMk cId="1832812202" sldId="328"/>
            <ac:inkMk id="583" creationId="{E407F029-2808-90EA-338E-149ED4A85C6C}"/>
          </ac:inkMkLst>
        </pc:inkChg>
        <pc:inkChg chg="add mod">
          <ac:chgData name="Agalyah sathanantham" userId="a9bddd01-9a7f-4b1d-8dae-11e3608c72d2" providerId="ADAL" clId="{A3C2C923-0486-5784-AEAE-BDCA0E2DE7D1}" dt="2025-08-25T10:04:44.723" v="833"/>
          <ac:inkMkLst>
            <pc:docMk/>
            <pc:sldMk cId="1832812202" sldId="328"/>
            <ac:inkMk id="586" creationId="{A5D897EE-895E-790C-12BA-6C9A238CF440}"/>
          </ac:inkMkLst>
        </pc:inkChg>
      </pc:sldChg>
      <pc:sldChg chg="addSp delSp modSp add mod delAnim modAnim">
        <pc:chgData name="Agalyah sathanantham" userId="a9bddd01-9a7f-4b1d-8dae-11e3608c72d2" providerId="ADAL" clId="{A3C2C923-0486-5784-AEAE-BDCA0E2DE7D1}" dt="2025-08-26T07:27:35.588" v="1044"/>
        <pc:sldMkLst>
          <pc:docMk/>
          <pc:sldMk cId="3370226990" sldId="329"/>
        </pc:sldMkLst>
        <pc:spChg chg="mod">
          <ac:chgData name="Agalyah sathanantham" userId="a9bddd01-9a7f-4b1d-8dae-11e3608c72d2" providerId="ADAL" clId="{A3C2C923-0486-5784-AEAE-BDCA0E2DE7D1}" dt="2025-08-25T17:22:04.763" v="875" actId="20577"/>
          <ac:spMkLst>
            <pc:docMk/>
            <pc:sldMk cId="3370226990" sldId="329"/>
            <ac:spMk id="3" creationId="{8868C19A-4098-3035-8C12-D59E65AF9A1E}"/>
          </ac:spMkLst>
        </pc:spChg>
        <pc:spChg chg="mod">
          <ac:chgData name="Agalyah sathanantham" userId="a9bddd01-9a7f-4b1d-8dae-11e3608c72d2" providerId="ADAL" clId="{A3C2C923-0486-5784-AEAE-BDCA0E2DE7D1}" dt="2025-08-25T17:22:23.862" v="895" actId="20577"/>
          <ac:spMkLst>
            <pc:docMk/>
            <pc:sldMk cId="3370226990" sldId="329"/>
            <ac:spMk id="4" creationId="{1315DADE-4F0C-E621-54D5-8A83F139A28E}"/>
          </ac:spMkLst>
        </pc:spChg>
        <pc:spChg chg="mod">
          <ac:chgData name="Agalyah sathanantham" userId="a9bddd01-9a7f-4b1d-8dae-11e3608c72d2" providerId="ADAL" clId="{A3C2C923-0486-5784-AEAE-BDCA0E2DE7D1}" dt="2025-08-25T17:20:30.028" v="846" actId="20577"/>
          <ac:spMkLst>
            <pc:docMk/>
            <pc:sldMk cId="3370226990" sldId="329"/>
            <ac:spMk id="496" creationId="{3A627256-6E76-A736-C8BC-62702F79E572}"/>
          </ac:spMkLst>
        </pc:spChg>
        <pc:grpChg chg="add">
          <ac:chgData name="Agalyah sathanantham" userId="a9bddd01-9a7f-4b1d-8dae-11e3608c72d2" providerId="ADAL" clId="{A3C2C923-0486-5784-AEAE-BDCA0E2DE7D1}" dt="2025-08-25T17:23:50.542" v="898" actId="164"/>
          <ac:grpSpMkLst>
            <pc:docMk/>
            <pc:sldMk cId="3370226990" sldId="329"/>
            <ac:grpSpMk id="8" creationId="{72B894EB-83EE-8E68-838D-FFDF5E7868A7}"/>
          </ac:grpSpMkLst>
        </pc:grpChg>
        <pc:grpChg chg="mod">
          <ac:chgData name="Agalyah sathanantham" userId="a9bddd01-9a7f-4b1d-8dae-11e3608c72d2" providerId="ADAL" clId="{A3C2C923-0486-5784-AEAE-BDCA0E2DE7D1}" dt="2025-08-25T17:24:16.139" v="903"/>
          <ac:grpSpMkLst>
            <pc:docMk/>
            <pc:sldMk cId="3370226990" sldId="329"/>
            <ac:grpSpMk id="15" creationId="{2A9F479D-0A70-33BC-C617-3FE53F4BDEE9}"/>
          </ac:grpSpMkLst>
        </pc:grpChg>
        <pc:grpChg chg="mod">
          <ac:chgData name="Agalyah sathanantham" userId="a9bddd01-9a7f-4b1d-8dae-11e3608c72d2" providerId="ADAL" clId="{A3C2C923-0486-5784-AEAE-BDCA0E2DE7D1}" dt="2025-08-25T17:24:31.882" v="910"/>
          <ac:grpSpMkLst>
            <pc:docMk/>
            <pc:sldMk cId="3370226990" sldId="329"/>
            <ac:grpSpMk id="24" creationId="{0139A36E-1AA6-55BE-9717-F40505588026}"/>
          </ac:grpSpMkLst>
        </pc:grpChg>
        <pc:grpChg chg="add">
          <ac:chgData name="Agalyah sathanantham" userId="a9bddd01-9a7f-4b1d-8dae-11e3608c72d2" providerId="ADAL" clId="{A3C2C923-0486-5784-AEAE-BDCA0E2DE7D1}" dt="2025-08-25T17:24:40.573" v="912" actId="164"/>
          <ac:grpSpMkLst>
            <pc:docMk/>
            <pc:sldMk cId="3370226990" sldId="329"/>
            <ac:grpSpMk id="27" creationId="{7032A6B5-8592-801D-70ED-6B064869114A}"/>
          </ac:grpSpMkLst>
        </pc:grpChg>
        <pc:grpChg chg="mod">
          <ac:chgData name="Agalyah sathanantham" userId="a9bddd01-9a7f-4b1d-8dae-11e3608c72d2" providerId="ADAL" clId="{A3C2C923-0486-5784-AEAE-BDCA0E2DE7D1}" dt="2025-08-25T17:24:56.295" v="920"/>
          <ac:grpSpMkLst>
            <pc:docMk/>
            <pc:sldMk cId="3370226990" sldId="329"/>
            <ac:grpSpMk id="37" creationId="{9207C59D-5B7A-14FB-A1F5-91F9735B8EBA}"/>
          </ac:grpSpMkLst>
        </pc:grpChg>
        <pc:grpChg chg="mod">
          <ac:chgData name="Agalyah sathanantham" userId="a9bddd01-9a7f-4b1d-8dae-11e3608c72d2" providerId="ADAL" clId="{A3C2C923-0486-5784-AEAE-BDCA0E2DE7D1}" dt="2025-08-25T17:24:58.917" v="923"/>
          <ac:grpSpMkLst>
            <pc:docMk/>
            <pc:sldMk cId="3370226990" sldId="329"/>
            <ac:grpSpMk id="42" creationId="{B4E77BD8-959B-78CA-A36B-F8A3CA369FD3}"/>
          </ac:grpSpMkLst>
        </pc:grpChg>
        <pc:grpChg chg="mod">
          <ac:chgData name="Agalyah sathanantham" userId="a9bddd01-9a7f-4b1d-8dae-11e3608c72d2" providerId="ADAL" clId="{A3C2C923-0486-5784-AEAE-BDCA0E2DE7D1}" dt="2025-08-25T17:25:04.327" v="929"/>
          <ac:grpSpMkLst>
            <pc:docMk/>
            <pc:sldMk cId="3370226990" sldId="329"/>
            <ac:grpSpMk id="53" creationId="{0C213F2D-0083-5A1C-717D-9A2B32BBBE7C}"/>
          </ac:grpSpMkLst>
        </pc:grpChg>
        <pc:grpChg chg="add">
          <ac:chgData name="Agalyah sathanantham" userId="a9bddd01-9a7f-4b1d-8dae-11e3608c72d2" providerId="ADAL" clId="{A3C2C923-0486-5784-AEAE-BDCA0E2DE7D1}" dt="2025-08-25T17:25:10.449" v="930" actId="164"/>
          <ac:grpSpMkLst>
            <pc:docMk/>
            <pc:sldMk cId="3370226990" sldId="329"/>
            <ac:grpSpMk id="54" creationId="{02494DF6-E6E6-92C7-0638-2C30FD94D461}"/>
          </ac:grpSpMkLst>
        </pc:grpChg>
        <pc:grpChg chg="mod">
          <ac:chgData name="Agalyah sathanantham" userId="a9bddd01-9a7f-4b1d-8dae-11e3608c72d2" providerId="ADAL" clId="{A3C2C923-0486-5784-AEAE-BDCA0E2DE7D1}" dt="2025-08-25T21:26:41.480" v="944"/>
          <ac:grpSpMkLst>
            <pc:docMk/>
            <pc:sldMk cId="3370226990" sldId="329"/>
            <ac:grpSpMk id="460" creationId="{9A6F1677-F872-5C8E-C040-0C19A29512FA}"/>
          </ac:grpSpMkLst>
        </pc:grpChg>
        <pc:grpChg chg="mod">
          <ac:chgData name="Agalyah sathanantham" userId="a9bddd01-9a7f-4b1d-8dae-11e3608c72d2" providerId="ADAL" clId="{A3C2C923-0486-5784-AEAE-BDCA0E2DE7D1}" dt="2025-08-25T21:26:43.958" v="947"/>
          <ac:grpSpMkLst>
            <pc:docMk/>
            <pc:sldMk cId="3370226990" sldId="329"/>
            <ac:grpSpMk id="464" creationId="{68EAB583-1A92-8D59-E976-7A21C5D61629}"/>
          </ac:grpSpMkLst>
        </pc:grpChg>
        <pc:grpChg chg="mod">
          <ac:chgData name="Agalyah sathanantham" userId="a9bddd01-9a7f-4b1d-8dae-11e3608c72d2" providerId="ADAL" clId="{A3C2C923-0486-5784-AEAE-BDCA0E2DE7D1}" dt="2025-08-25T21:26:59.763" v="961"/>
          <ac:grpSpMkLst>
            <pc:docMk/>
            <pc:sldMk cId="3370226990" sldId="329"/>
            <ac:grpSpMk id="492" creationId="{B37BCAA6-8006-1C81-80E7-41A7BA1A2EA7}"/>
          </ac:grpSpMkLst>
        </pc:grpChg>
        <pc:grpChg chg="add">
          <ac:chgData name="Agalyah sathanantham" userId="a9bddd01-9a7f-4b1d-8dae-11e3608c72d2" providerId="ADAL" clId="{A3C2C923-0486-5784-AEAE-BDCA0E2DE7D1}" dt="2025-08-25T21:27:05.324" v="962" actId="164"/>
          <ac:grpSpMkLst>
            <pc:docMk/>
            <pc:sldMk cId="3370226990" sldId="329"/>
            <ac:grpSpMk id="493" creationId="{12AFB24A-70DB-998D-A770-E96CD6AB4B29}"/>
          </ac:grpSpMkLst>
        </pc:grpChg>
        <pc:grpChg chg="add">
          <ac:chgData name="Agalyah sathanantham" userId="a9bddd01-9a7f-4b1d-8dae-11e3608c72d2" providerId="ADAL" clId="{A3C2C923-0486-5784-AEAE-BDCA0E2DE7D1}" dt="2025-08-25T21:27:24.234" v="968" actId="164"/>
          <ac:grpSpMkLst>
            <pc:docMk/>
            <pc:sldMk cId="3370226990" sldId="329"/>
            <ac:grpSpMk id="500" creationId="{FCBEEAA7-D9FC-0F4A-DE4F-50FCF685354D}"/>
          </ac:grpSpMkLst>
        </pc:grpChg>
        <pc:grpChg chg="mod">
          <ac:chgData name="Agalyah sathanantham" userId="a9bddd01-9a7f-4b1d-8dae-11e3608c72d2" providerId="ADAL" clId="{A3C2C923-0486-5784-AEAE-BDCA0E2DE7D1}" dt="2025-08-25T21:27:51.918" v="991"/>
          <ac:grpSpMkLst>
            <pc:docMk/>
            <pc:sldMk cId="3370226990" sldId="329"/>
            <ac:grpSpMk id="589" creationId="{2B077069-494F-49C2-74CA-16788BB67E99}"/>
          </ac:grpSpMkLst>
        </pc:grpChg>
        <pc:grpChg chg="mod">
          <ac:chgData name="Agalyah sathanantham" userId="a9bddd01-9a7f-4b1d-8dae-11e3608c72d2" providerId="ADAL" clId="{A3C2C923-0486-5784-AEAE-BDCA0E2DE7D1}" dt="2025-08-25T21:30:28.266" v="997"/>
          <ac:grpSpMkLst>
            <pc:docMk/>
            <pc:sldMk cId="3370226990" sldId="329"/>
            <ac:grpSpMk id="595" creationId="{7D3D916E-5BF5-317F-16AC-5EA5AD2D2807}"/>
          </ac:grpSpMkLst>
        </pc:grpChg>
        <pc:grpChg chg="add">
          <ac:chgData name="Agalyah sathanantham" userId="a9bddd01-9a7f-4b1d-8dae-11e3608c72d2" providerId="ADAL" clId="{A3C2C923-0486-5784-AEAE-BDCA0E2DE7D1}" dt="2025-08-25T21:30:32.668" v="998" actId="164"/>
          <ac:grpSpMkLst>
            <pc:docMk/>
            <pc:sldMk cId="3370226990" sldId="329"/>
            <ac:grpSpMk id="596" creationId="{AA8A8FB1-7371-4841-8A49-CEEB156B7F1A}"/>
          </ac:grpSpMkLst>
        </pc:grpChg>
        <pc:grpChg chg="mod">
          <ac:chgData name="Agalyah sathanantham" userId="a9bddd01-9a7f-4b1d-8dae-11e3608c72d2" providerId="ADAL" clId="{A3C2C923-0486-5784-AEAE-BDCA0E2DE7D1}" dt="2025-08-26T07:26:09.367" v="1002"/>
          <ac:grpSpMkLst>
            <pc:docMk/>
            <pc:sldMk cId="3370226990" sldId="329"/>
            <ac:grpSpMk id="600" creationId="{D5DF0B7F-D509-D993-5C39-F84779D37AC8}"/>
          </ac:grpSpMkLst>
        </pc:grpChg>
        <pc:grpChg chg="mod">
          <ac:chgData name="Agalyah sathanantham" userId="a9bddd01-9a7f-4b1d-8dae-11e3608c72d2" providerId="ADAL" clId="{A3C2C923-0486-5784-AEAE-BDCA0E2DE7D1}" dt="2025-08-26T07:26:16.748" v="1007"/>
          <ac:grpSpMkLst>
            <pc:docMk/>
            <pc:sldMk cId="3370226990" sldId="329"/>
            <ac:grpSpMk id="606" creationId="{ABEE9E83-2094-2797-C2A6-AD22EA9A833F}"/>
          </ac:grpSpMkLst>
        </pc:grpChg>
        <pc:grpChg chg="mod">
          <ac:chgData name="Agalyah sathanantham" userId="a9bddd01-9a7f-4b1d-8dae-11e3608c72d2" providerId="ADAL" clId="{A3C2C923-0486-5784-AEAE-BDCA0E2DE7D1}" dt="2025-08-26T07:26:20.726" v="1010"/>
          <ac:grpSpMkLst>
            <pc:docMk/>
            <pc:sldMk cId="3370226990" sldId="329"/>
            <ac:grpSpMk id="610" creationId="{15E7AB37-38A7-BC7A-9DD0-A1A8BAFD2311}"/>
          </ac:grpSpMkLst>
        </pc:grpChg>
        <pc:grpChg chg="mod">
          <ac:chgData name="Agalyah sathanantham" userId="a9bddd01-9a7f-4b1d-8dae-11e3608c72d2" providerId="ADAL" clId="{A3C2C923-0486-5784-AEAE-BDCA0E2DE7D1}" dt="2025-08-26T07:26:27.504" v="1015"/>
          <ac:grpSpMkLst>
            <pc:docMk/>
            <pc:sldMk cId="3370226990" sldId="329"/>
            <ac:grpSpMk id="617" creationId="{FF74B2A5-83CC-0758-590B-60087BF5B414}"/>
          </ac:grpSpMkLst>
        </pc:grpChg>
        <pc:grpChg chg="mod">
          <ac:chgData name="Agalyah sathanantham" userId="a9bddd01-9a7f-4b1d-8dae-11e3608c72d2" providerId="ADAL" clId="{A3C2C923-0486-5784-AEAE-BDCA0E2DE7D1}" dt="2025-08-26T07:26:35.030" v="1020"/>
          <ac:grpSpMkLst>
            <pc:docMk/>
            <pc:sldMk cId="3370226990" sldId="329"/>
            <ac:grpSpMk id="623" creationId="{11C9950E-D82F-6C10-89E3-33224001DDED}"/>
          </ac:grpSpMkLst>
        </pc:grpChg>
        <pc:grpChg chg="add mod">
          <ac:chgData name="Agalyah sathanantham" userId="a9bddd01-9a7f-4b1d-8dae-11e3608c72d2" providerId="ADAL" clId="{A3C2C923-0486-5784-AEAE-BDCA0E2DE7D1}" dt="2025-08-26T07:26:42.677" v="1023" actId="1076"/>
          <ac:grpSpMkLst>
            <pc:docMk/>
            <pc:sldMk cId="3370226990" sldId="329"/>
            <ac:grpSpMk id="624" creationId="{E3238039-A29C-A1E8-730C-F7443849BBBD}"/>
          </ac:grpSpMkLst>
        </pc:grpChg>
        <pc:grpChg chg="mod">
          <ac:chgData name="Agalyah sathanantham" userId="a9bddd01-9a7f-4b1d-8dae-11e3608c72d2" providerId="ADAL" clId="{A3C2C923-0486-5784-AEAE-BDCA0E2DE7D1}" dt="2025-08-26T07:26:56.013" v="1030"/>
          <ac:grpSpMkLst>
            <pc:docMk/>
            <pc:sldMk cId="3370226990" sldId="329"/>
            <ac:grpSpMk id="632" creationId="{B8EE3493-AD06-96A8-EC54-2D72560E1380}"/>
          </ac:grpSpMkLst>
        </pc:grpChg>
        <pc:grpChg chg="mod">
          <ac:chgData name="Agalyah sathanantham" userId="a9bddd01-9a7f-4b1d-8dae-11e3608c72d2" providerId="ADAL" clId="{A3C2C923-0486-5784-AEAE-BDCA0E2DE7D1}" dt="2025-08-26T07:27:10.023" v="1034"/>
          <ac:grpSpMkLst>
            <pc:docMk/>
            <pc:sldMk cId="3370226990" sldId="329"/>
            <ac:grpSpMk id="636" creationId="{BFADBA03-941E-2273-5404-ED1C5D814968}"/>
          </ac:grpSpMkLst>
        </pc:grpChg>
        <pc:grpChg chg="mod">
          <ac:chgData name="Agalyah sathanantham" userId="a9bddd01-9a7f-4b1d-8dae-11e3608c72d2" providerId="ADAL" clId="{A3C2C923-0486-5784-AEAE-BDCA0E2DE7D1}" dt="2025-08-26T07:27:32.596" v="1043"/>
          <ac:grpSpMkLst>
            <pc:docMk/>
            <pc:sldMk cId="3370226990" sldId="329"/>
            <ac:grpSpMk id="646" creationId="{9E2D1DC9-F830-7716-055D-E600D40DA4A6}"/>
          </ac:grpSpMkLst>
        </pc:grpChg>
        <pc:inkChg chg="add">
          <ac:chgData name="Agalyah sathanantham" userId="a9bddd01-9a7f-4b1d-8dae-11e3608c72d2" providerId="ADAL" clId="{A3C2C923-0486-5784-AEAE-BDCA0E2DE7D1}" dt="2025-08-25T17:23:39.510" v="896" actId="9405"/>
          <ac:inkMkLst>
            <pc:docMk/>
            <pc:sldMk cId="3370226990" sldId="329"/>
            <ac:inkMk id="5" creationId="{97AFFAB9-7689-933C-BDB6-02F682BCDBFA}"/>
          </ac:inkMkLst>
        </pc:inkChg>
        <pc:inkChg chg="add">
          <ac:chgData name="Agalyah sathanantham" userId="a9bddd01-9a7f-4b1d-8dae-11e3608c72d2" providerId="ADAL" clId="{A3C2C923-0486-5784-AEAE-BDCA0E2DE7D1}" dt="2025-08-25T17:23:44.613" v="897" actId="9405"/>
          <ac:inkMkLst>
            <pc:docMk/>
            <pc:sldMk cId="3370226990" sldId="329"/>
            <ac:inkMk id="7" creationId="{4E8B31A0-CDF8-F38E-0B3D-3009531BA042}"/>
          </ac:inkMkLst>
        </pc:inkChg>
        <pc:inkChg chg="add">
          <ac:chgData name="Agalyah sathanantham" userId="a9bddd01-9a7f-4b1d-8dae-11e3608c72d2" providerId="ADAL" clId="{A3C2C923-0486-5784-AEAE-BDCA0E2DE7D1}" dt="2025-08-25T17:24:04.187" v="900" actId="9405"/>
          <ac:inkMkLst>
            <pc:docMk/>
            <pc:sldMk cId="3370226990" sldId="329"/>
            <ac:inkMk id="10" creationId="{FDD2D2A5-ED3A-1224-6EB0-80A0868AB940}"/>
          </ac:inkMkLst>
        </pc:inkChg>
        <pc:inkChg chg="add mod">
          <ac:chgData name="Agalyah sathanantham" userId="a9bddd01-9a7f-4b1d-8dae-11e3608c72d2" providerId="ADAL" clId="{A3C2C923-0486-5784-AEAE-BDCA0E2DE7D1}" dt="2025-08-25T17:24:16.139" v="903"/>
          <ac:inkMkLst>
            <pc:docMk/>
            <pc:sldMk cId="3370226990" sldId="329"/>
            <ac:inkMk id="12" creationId="{AD1793D7-CD84-94D5-4B8D-31C92B960286}"/>
          </ac:inkMkLst>
        </pc:inkChg>
        <pc:inkChg chg="add mod">
          <ac:chgData name="Agalyah sathanantham" userId="a9bddd01-9a7f-4b1d-8dae-11e3608c72d2" providerId="ADAL" clId="{A3C2C923-0486-5784-AEAE-BDCA0E2DE7D1}" dt="2025-08-25T17:24:16.139" v="903"/>
          <ac:inkMkLst>
            <pc:docMk/>
            <pc:sldMk cId="3370226990" sldId="329"/>
            <ac:inkMk id="13" creationId="{4C355C60-39AB-2850-773E-750EA4C56F30}"/>
          </ac:inkMkLst>
        </pc:inkChg>
        <pc:inkChg chg="add">
          <ac:chgData name="Agalyah sathanantham" userId="a9bddd01-9a7f-4b1d-8dae-11e3608c72d2" providerId="ADAL" clId="{A3C2C923-0486-5784-AEAE-BDCA0E2DE7D1}" dt="2025-08-25T17:24:20.049" v="904" actId="9405"/>
          <ac:inkMkLst>
            <pc:docMk/>
            <pc:sldMk cId="3370226990" sldId="329"/>
            <ac:inkMk id="16" creationId="{17D67E70-8C6B-AB71-98B7-A0EFB5C7C91E}"/>
          </ac:inkMkLst>
        </pc:inkChg>
        <pc:inkChg chg="add">
          <ac:chgData name="Agalyah sathanantham" userId="a9bddd01-9a7f-4b1d-8dae-11e3608c72d2" providerId="ADAL" clId="{A3C2C923-0486-5784-AEAE-BDCA0E2DE7D1}" dt="2025-08-25T17:24:23.497" v="905" actId="9405"/>
          <ac:inkMkLst>
            <pc:docMk/>
            <pc:sldMk cId="3370226990" sldId="329"/>
            <ac:inkMk id="17" creationId="{83EB492F-B80C-7887-8C8B-7F5E6103C938}"/>
          </ac:inkMkLst>
        </pc:inkChg>
        <pc:inkChg chg="add mod">
          <ac:chgData name="Agalyah sathanantham" userId="a9bddd01-9a7f-4b1d-8dae-11e3608c72d2" providerId="ADAL" clId="{A3C2C923-0486-5784-AEAE-BDCA0E2DE7D1}" dt="2025-08-25T17:24:31.882" v="910"/>
          <ac:inkMkLst>
            <pc:docMk/>
            <pc:sldMk cId="3370226990" sldId="329"/>
            <ac:inkMk id="18" creationId="{9C507F47-B2F4-FB73-DC66-BE51458A6470}"/>
          </ac:inkMkLst>
        </pc:inkChg>
        <pc:inkChg chg="add mod">
          <ac:chgData name="Agalyah sathanantham" userId="a9bddd01-9a7f-4b1d-8dae-11e3608c72d2" providerId="ADAL" clId="{A3C2C923-0486-5784-AEAE-BDCA0E2DE7D1}" dt="2025-08-25T17:24:31.882" v="910"/>
          <ac:inkMkLst>
            <pc:docMk/>
            <pc:sldMk cId="3370226990" sldId="329"/>
            <ac:inkMk id="19" creationId="{20A5151B-4F61-DA7E-756D-860DACB3CFC1}"/>
          </ac:inkMkLst>
        </pc:inkChg>
        <pc:inkChg chg="add mod">
          <ac:chgData name="Agalyah sathanantham" userId="a9bddd01-9a7f-4b1d-8dae-11e3608c72d2" providerId="ADAL" clId="{A3C2C923-0486-5784-AEAE-BDCA0E2DE7D1}" dt="2025-08-25T17:24:31.882" v="910"/>
          <ac:inkMkLst>
            <pc:docMk/>
            <pc:sldMk cId="3370226990" sldId="329"/>
            <ac:inkMk id="22" creationId="{898536E3-CCC8-1C99-9EB9-8B499ED04726}"/>
          </ac:inkMkLst>
        </pc:inkChg>
        <pc:inkChg chg="add">
          <ac:chgData name="Agalyah sathanantham" userId="a9bddd01-9a7f-4b1d-8dae-11e3608c72d2" providerId="ADAL" clId="{A3C2C923-0486-5784-AEAE-BDCA0E2DE7D1}" dt="2025-08-25T17:24:36.268" v="911" actId="9405"/>
          <ac:inkMkLst>
            <pc:docMk/>
            <pc:sldMk cId="3370226990" sldId="329"/>
            <ac:inkMk id="26" creationId="{5E4A001F-09F7-FD1A-3303-9C6910F54C9F}"/>
          </ac:inkMkLst>
        </pc:inkChg>
        <pc:inkChg chg="add mod">
          <ac:chgData name="Agalyah sathanantham" userId="a9bddd01-9a7f-4b1d-8dae-11e3608c72d2" providerId="ADAL" clId="{A3C2C923-0486-5784-AEAE-BDCA0E2DE7D1}" dt="2025-08-25T17:24:56.295" v="920"/>
          <ac:inkMkLst>
            <pc:docMk/>
            <pc:sldMk cId="3370226990" sldId="329"/>
            <ac:inkMk id="28" creationId="{6AB473D0-6A55-0E4C-C310-32CE6AE54AF4}"/>
          </ac:inkMkLst>
        </pc:inkChg>
        <pc:inkChg chg="add mod">
          <ac:chgData name="Agalyah sathanantham" userId="a9bddd01-9a7f-4b1d-8dae-11e3608c72d2" providerId="ADAL" clId="{A3C2C923-0486-5784-AEAE-BDCA0E2DE7D1}" dt="2025-08-25T17:24:56.295" v="920"/>
          <ac:inkMkLst>
            <pc:docMk/>
            <pc:sldMk cId="3370226990" sldId="329"/>
            <ac:inkMk id="29" creationId="{4A97ED14-556B-C509-A872-E913607EB82E}"/>
          </ac:inkMkLst>
        </pc:inkChg>
        <pc:inkChg chg="add mod">
          <ac:chgData name="Agalyah sathanantham" userId="a9bddd01-9a7f-4b1d-8dae-11e3608c72d2" providerId="ADAL" clId="{A3C2C923-0486-5784-AEAE-BDCA0E2DE7D1}" dt="2025-08-25T17:24:56.295" v="920"/>
          <ac:inkMkLst>
            <pc:docMk/>
            <pc:sldMk cId="3370226990" sldId="329"/>
            <ac:inkMk id="32" creationId="{FA90012E-D568-CC84-83E3-9641FD7CBEE8}"/>
          </ac:inkMkLst>
        </pc:inkChg>
        <pc:inkChg chg="add mod">
          <ac:chgData name="Agalyah sathanantham" userId="a9bddd01-9a7f-4b1d-8dae-11e3608c72d2" providerId="ADAL" clId="{A3C2C923-0486-5784-AEAE-BDCA0E2DE7D1}" dt="2025-08-25T17:24:56.295" v="920"/>
          <ac:inkMkLst>
            <pc:docMk/>
            <pc:sldMk cId="3370226990" sldId="329"/>
            <ac:inkMk id="33" creationId="{450F2F64-63A5-A57D-77E8-C77F55155F93}"/>
          </ac:inkMkLst>
        </pc:inkChg>
        <pc:inkChg chg="add mod">
          <ac:chgData name="Agalyah sathanantham" userId="a9bddd01-9a7f-4b1d-8dae-11e3608c72d2" providerId="ADAL" clId="{A3C2C923-0486-5784-AEAE-BDCA0E2DE7D1}" dt="2025-08-25T17:24:56.295" v="920"/>
          <ac:inkMkLst>
            <pc:docMk/>
            <pc:sldMk cId="3370226990" sldId="329"/>
            <ac:inkMk id="34" creationId="{B76E7E86-F5E9-ECE2-4BFA-A1D7217DA345}"/>
          </ac:inkMkLst>
        </pc:inkChg>
        <pc:inkChg chg="add mod">
          <ac:chgData name="Agalyah sathanantham" userId="a9bddd01-9a7f-4b1d-8dae-11e3608c72d2" providerId="ADAL" clId="{A3C2C923-0486-5784-AEAE-BDCA0E2DE7D1}" dt="2025-08-25T17:24:56.295" v="920"/>
          <ac:inkMkLst>
            <pc:docMk/>
            <pc:sldMk cId="3370226990" sldId="329"/>
            <ac:inkMk id="35" creationId="{44F06317-6293-442B-5A82-2169E3B9F12D}"/>
          </ac:inkMkLst>
        </pc:inkChg>
        <pc:inkChg chg="add mod">
          <ac:chgData name="Agalyah sathanantham" userId="a9bddd01-9a7f-4b1d-8dae-11e3608c72d2" providerId="ADAL" clId="{A3C2C923-0486-5784-AEAE-BDCA0E2DE7D1}" dt="2025-08-25T17:24:58.917" v="923"/>
          <ac:inkMkLst>
            <pc:docMk/>
            <pc:sldMk cId="3370226990" sldId="329"/>
            <ac:inkMk id="39" creationId="{A20244B9-7472-5AE2-F8DE-440B8033C095}"/>
          </ac:inkMkLst>
        </pc:inkChg>
        <pc:inkChg chg="add mod">
          <ac:chgData name="Agalyah sathanantham" userId="a9bddd01-9a7f-4b1d-8dae-11e3608c72d2" providerId="ADAL" clId="{A3C2C923-0486-5784-AEAE-BDCA0E2DE7D1}" dt="2025-08-25T17:24:58.917" v="923"/>
          <ac:inkMkLst>
            <pc:docMk/>
            <pc:sldMk cId="3370226990" sldId="329"/>
            <ac:inkMk id="40" creationId="{CB3B1D53-B720-F6A4-3A4B-4156241D2DEC}"/>
          </ac:inkMkLst>
        </pc:inkChg>
        <pc:inkChg chg="add mod">
          <ac:chgData name="Agalyah sathanantham" userId="a9bddd01-9a7f-4b1d-8dae-11e3608c72d2" providerId="ADAL" clId="{A3C2C923-0486-5784-AEAE-BDCA0E2DE7D1}" dt="2025-08-25T17:25:04.327" v="929"/>
          <ac:inkMkLst>
            <pc:docMk/>
            <pc:sldMk cId="3370226990" sldId="329"/>
            <ac:inkMk id="46" creationId="{474BE501-CEFD-6D8E-AA47-C01CE8D4323D}"/>
          </ac:inkMkLst>
        </pc:inkChg>
        <pc:inkChg chg="add mod">
          <ac:chgData name="Agalyah sathanantham" userId="a9bddd01-9a7f-4b1d-8dae-11e3608c72d2" providerId="ADAL" clId="{A3C2C923-0486-5784-AEAE-BDCA0E2DE7D1}" dt="2025-08-25T17:25:04.327" v="929"/>
          <ac:inkMkLst>
            <pc:docMk/>
            <pc:sldMk cId="3370226990" sldId="329"/>
            <ac:inkMk id="47" creationId="{BF0C4FF0-B0A4-35DB-F8EB-52F473F8B58D}"/>
          </ac:inkMkLst>
        </pc:inkChg>
        <pc:inkChg chg="add mod">
          <ac:chgData name="Agalyah sathanantham" userId="a9bddd01-9a7f-4b1d-8dae-11e3608c72d2" providerId="ADAL" clId="{A3C2C923-0486-5784-AEAE-BDCA0E2DE7D1}" dt="2025-08-25T17:25:04.327" v="929"/>
          <ac:inkMkLst>
            <pc:docMk/>
            <pc:sldMk cId="3370226990" sldId="329"/>
            <ac:inkMk id="48" creationId="{5668C42D-E443-FCEA-8D52-3DFD2ADD4249}"/>
          </ac:inkMkLst>
        </pc:inkChg>
        <pc:inkChg chg="add mod">
          <ac:chgData name="Agalyah sathanantham" userId="a9bddd01-9a7f-4b1d-8dae-11e3608c72d2" providerId="ADAL" clId="{A3C2C923-0486-5784-AEAE-BDCA0E2DE7D1}" dt="2025-08-25T17:25:04.327" v="929"/>
          <ac:inkMkLst>
            <pc:docMk/>
            <pc:sldMk cId="3370226990" sldId="329"/>
            <ac:inkMk id="51" creationId="{044B6AB9-D600-3181-CA23-045B2A721D12}"/>
          </ac:inkMkLst>
        </pc:inkChg>
        <pc:inkChg chg="add mod">
          <ac:chgData name="Agalyah sathanantham" userId="a9bddd01-9a7f-4b1d-8dae-11e3608c72d2" providerId="ADAL" clId="{A3C2C923-0486-5784-AEAE-BDCA0E2DE7D1}" dt="2025-08-25T21:26:41.480" v="944"/>
          <ac:inkMkLst>
            <pc:docMk/>
            <pc:sldMk cId="3370226990" sldId="329"/>
            <ac:inkMk id="55" creationId="{F162D819-ED13-D6CF-CC81-FC9C4B42F277}"/>
          </ac:inkMkLst>
        </pc:inkChg>
        <pc:inkChg chg="add mod">
          <ac:chgData name="Agalyah sathanantham" userId="a9bddd01-9a7f-4b1d-8dae-11e3608c72d2" providerId="ADAL" clId="{A3C2C923-0486-5784-AEAE-BDCA0E2DE7D1}" dt="2025-08-25T21:26:41.480" v="944"/>
          <ac:inkMkLst>
            <pc:docMk/>
            <pc:sldMk cId="3370226990" sldId="329"/>
            <ac:inkMk id="56" creationId="{A743B49E-33DB-AC4B-F113-E2BF4D47978A}"/>
          </ac:inkMkLst>
        </pc:inkChg>
        <pc:inkChg chg="add mod">
          <ac:chgData name="Agalyah sathanantham" userId="a9bddd01-9a7f-4b1d-8dae-11e3608c72d2" providerId="ADAL" clId="{A3C2C923-0486-5784-AEAE-BDCA0E2DE7D1}" dt="2025-08-25T21:26:41.480" v="944"/>
          <ac:inkMkLst>
            <pc:docMk/>
            <pc:sldMk cId="3370226990" sldId="329"/>
            <ac:inkMk id="60" creationId="{62FEB783-F19B-EFB8-7EF0-CFB9C372FC5C}"/>
          </ac:inkMkLst>
        </pc:inkChg>
        <pc:inkChg chg="add mod">
          <ac:chgData name="Agalyah sathanantham" userId="a9bddd01-9a7f-4b1d-8dae-11e3608c72d2" providerId="ADAL" clId="{A3C2C923-0486-5784-AEAE-BDCA0E2DE7D1}" dt="2025-08-25T21:26:41.480" v="944"/>
          <ac:inkMkLst>
            <pc:docMk/>
            <pc:sldMk cId="3370226990" sldId="329"/>
            <ac:inkMk id="63" creationId="{D5840AC6-6779-4271-7926-455F9EA0F814}"/>
          </ac:inkMkLst>
        </pc:inkChg>
        <pc:inkChg chg="add mod">
          <ac:chgData name="Agalyah sathanantham" userId="a9bddd01-9a7f-4b1d-8dae-11e3608c72d2" providerId="ADAL" clId="{A3C2C923-0486-5784-AEAE-BDCA0E2DE7D1}" dt="2025-08-25T21:26:41.480" v="944"/>
          <ac:inkMkLst>
            <pc:docMk/>
            <pc:sldMk cId="3370226990" sldId="329"/>
            <ac:inkMk id="451" creationId="{7F32FC96-55B5-8855-04EE-A53C688A8FEE}"/>
          </ac:inkMkLst>
        </pc:inkChg>
        <pc:inkChg chg="add mod">
          <ac:chgData name="Agalyah sathanantham" userId="a9bddd01-9a7f-4b1d-8dae-11e3608c72d2" providerId="ADAL" clId="{A3C2C923-0486-5784-AEAE-BDCA0E2DE7D1}" dt="2025-08-25T21:26:41.480" v="944"/>
          <ac:inkMkLst>
            <pc:docMk/>
            <pc:sldMk cId="3370226990" sldId="329"/>
            <ac:inkMk id="454" creationId="{29D6F34E-09ED-1914-80A2-F823F3A6F58D}"/>
          </ac:inkMkLst>
        </pc:inkChg>
        <pc:inkChg chg="add mod">
          <ac:chgData name="Agalyah sathanantham" userId="a9bddd01-9a7f-4b1d-8dae-11e3608c72d2" providerId="ADAL" clId="{A3C2C923-0486-5784-AEAE-BDCA0E2DE7D1}" dt="2025-08-25T21:26:41.480" v="944"/>
          <ac:inkMkLst>
            <pc:docMk/>
            <pc:sldMk cId="3370226990" sldId="329"/>
            <ac:inkMk id="458" creationId="{C2B16532-BDC7-18D8-6924-8A78D48B8B4A}"/>
          </ac:inkMkLst>
        </pc:inkChg>
        <pc:inkChg chg="add mod">
          <ac:chgData name="Agalyah sathanantham" userId="a9bddd01-9a7f-4b1d-8dae-11e3608c72d2" providerId="ADAL" clId="{A3C2C923-0486-5784-AEAE-BDCA0E2DE7D1}" dt="2025-08-25T21:26:43.958" v="947"/>
          <ac:inkMkLst>
            <pc:docMk/>
            <pc:sldMk cId="3370226990" sldId="329"/>
            <ac:inkMk id="461" creationId="{85E18420-E436-7B42-9AC0-618BD73BCAD0}"/>
          </ac:inkMkLst>
        </pc:inkChg>
        <pc:inkChg chg="add mod">
          <ac:chgData name="Agalyah sathanantham" userId="a9bddd01-9a7f-4b1d-8dae-11e3608c72d2" providerId="ADAL" clId="{A3C2C923-0486-5784-AEAE-BDCA0E2DE7D1}" dt="2025-08-25T21:26:43.958" v="947"/>
          <ac:inkMkLst>
            <pc:docMk/>
            <pc:sldMk cId="3370226990" sldId="329"/>
            <ac:inkMk id="462" creationId="{152B3CB3-D1F8-B8BD-E3E9-BF5E44C35B9A}"/>
          </ac:inkMkLst>
        </pc:inkChg>
        <pc:inkChg chg="add mod">
          <ac:chgData name="Agalyah sathanantham" userId="a9bddd01-9a7f-4b1d-8dae-11e3608c72d2" providerId="ADAL" clId="{A3C2C923-0486-5784-AEAE-BDCA0E2DE7D1}" dt="2025-08-25T21:26:59.763" v="961"/>
          <ac:inkMkLst>
            <pc:docMk/>
            <pc:sldMk cId="3370226990" sldId="329"/>
            <ac:inkMk id="466" creationId="{75D0F8F2-AE38-B464-9D46-607B5903D86C}"/>
          </ac:inkMkLst>
        </pc:inkChg>
        <pc:inkChg chg="add mod">
          <ac:chgData name="Agalyah sathanantham" userId="a9bddd01-9a7f-4b1d-8dae-11e3608c72d2" providerId="ADAL" clId="{A3C2C923-0486-5784-AEAE-BDCA0E2DE7D1}" dt="2025-08-25T21:26:59.763" v="961"/>
          <ac:inkMkLst>
            <pc:docMk/>
            <pc:sldMk cId="3370226990" sldId="329"/>
            <ac:inkMk id="467" creationId="{A8779C43-7A05-7369-EB74-6D0332827699}"/>
          </ac:inkMkLst>
        </pc:inkChg>
        <pc:inkChg chg="add mod">
          <ac:chgData name="Agalyah sathanantham" userId="a9bddd01-9a7f-4b1d-8dae-11e3608c72d2" providerId="ADAL" clId="{A3C2C923-0486-5784-AEAE-BDCA0E2DE7D1}" dt="2025-08-25T21:26:59.763" v="961"/>
          <ac:inkMkLst>
            <pc:docMk/>
            <pc:sldMk cId="3370226990" sldId="329"/>
            <ac:inkMk id="468" creationId="{DD82A293-CC53-D6FA-EE8D-BDB0323AC008}"/>
          </ac:inkMkLst>
        </pc:inkChg>
        <pc:inkChg chg="add mod">
          <ac:chgData name="Agalyah sathanantham" userId="a9bddd01-9a7f-4b1d-8dae-11e3608c72d2" providerId="ADAL" clId="{A3C2C923-0486-5784-AEAE-BDCA0E2DE7D1}" dt="2025-08-25T21:26:59.763" v="961"/>
          <ac:inkMkLst>
            <pc:docMk/>
            <pc:sldMk cId="3370226990" sldId="329"/>
            <ac:inkMk id="469" creationId="{1877A2D7-16EA-C0A1-D36D-975A760E9A9F}"/>
          </ac:inkMkLst>
        </pc:inkChg>
        <pc:inkChg chg="add mod">
          <ac:chgData name="Agalyah sathanantham" userId="a9bddd01-9a7f-4b1d-8dae-11e3608c72d2" providerId="ADAL" clId="{A3C2C923-0486-5784-AEAE-BDCA0E2DE7D1}" dt="2025-08-25T21:26:58.545" v="959"/>
          <ac:inkMkLst>
            <pc:docMk/>
            <pc:sldMk cId="3370226990" sldId="329"/>
            <ac:inkMk id="470" creationId="{03AECA64-5791-08D8-DEFF-123A1BB2E3E0}"/>
          </ac:inkMkLst>
        </pc:inkChg>
        <pc:inkChg chg="add mod">
          <ac:chgData name="Agalyah sathanantham" userId="a9bddd01-9a7f-4b1d-8dae-11e3608c72d2" providerId="ADAL" clId="{A3C2C923-0486-5784-AEAE-BDCA0E2DE7D1}" dt="2025-08-25T21:26:59.763" v="961"/>
          <ac:inkMkLst>
            <pc:docMk/>
            <pc:sldMk cId="3370226990" sldId="329"/>
            <ac:inkMk id="471" creationId="{CEAEA4DF-C02F-D266-4224-5E1FD83432AF}"/>
          </ac:inkMkLst>
        </pc:inkChg>
        <pc:inkChg chg="add mod">
          <ac:chgData name="Agalyah sathanantham" userId="a9bddd01-9a7f-4b1d-8dae-11e3608c72d2" providerId="ADAL" clId="{A3C2C923-0486-5784-AEAE-BDCA0E2DE7D1}" dt="2025-08-25T21:26:59.763" v="961"/>
          <ac:inkMkLst>
            <pc:docMk/>
            <pc:sldMk cId="3370226990" sldId="329"/>
            <ac:inkMk id="477" creationId="{5C37DC3E-DEC4-0EE8-49EA-67656A69DC1E}"/>
          </ac:inkMkLst>
        </pc:inkChg>
        <pc:inkChg chg="add mod">
          <ac:chgData name="Agalyah sathanantham" userId="a9bddd01-9a7f-4b1d-8dae-11e3608c72d2" providerId="ADAL" clId="{A3C2C923-0486-5784-AEAE-BDCA0E2DE7D1}" dt="2025-08-25T21:26:59.763" v="961"/>
          <ac:inkMkLst>
            <pc:docMk/>
            <pc:sldMk cId="3370226990" sldId="329"/>
            <ac:inkMk id="484" creationId="{A7A55393-6A8D-4356-4233-6B995760C095}"/>
          </ac:inkMkLst>
        </pc:inkChg>
        <pc:inkChg chg="add">
          <ac:chgData name="Agalyah sathanantham" userId="a9bddd01-9a7f-4b1d-8dae-11e3608c72d2" providerId="ADAL" clId="{A3C2C923-0486-5784-AEAE-BDCA0E2DE7D1}" dt="2025-08-25T21:27:13.475" v="964" actId="9405"/>
          <ac:inkMkLst>
            <pc:docMk/>
            <pc:sldMk cId="3370226990" sldId="329"/>
            <ac:inkMk id="494" creationId="{5A539B41-17E4-A562-B79A-BF7B93E473B6}"/>
          </ac:inkMkLst>
        </pc:inkChg>
        <pc:inkChg chg="add">
          <ac:chgData name="Agalyah sathanantham" userId="a9bddd01-9a7f-4b1d-8dae-11e3608c72d2" providerId="ADAL" clId="{A3C2C923-0486-5784-AEAE-BDCA0E2DE7D1}" dt="2025-08-25T21:27:20.004" v="967" actId="9405"/>
          <ac:inkMkLst>
            <pc:docMk/>
            <pc:sldMk cId="3370226990" sldId="329"/>
            <ac:inkMk id="497" creationId="{82D1885D-0C4E-D7F0-7EC6-64E3BB6DA733}"/>
          </ac:inkMkLst>
        </pc:inkChg>
        <pc:inkChg chg="add mod">
          <ac:chgData name="Agalyah sathanantham" userId="a9bddd01-9a7f-4b1d-8dae-11e3608c72d2" providerId="ADAL" clId="{A3C2C923-0486-5784-AEAE-BDCA0E2DE7D1}" dt="2025-08-25T21:27:41.771" v="982"/>
          <ac:inkMkLst>
            <pc:docMk/>
            <pc:sldMk cId="3370226990" sldId="329"/>
            <ac:inkMk id="501" creationId="{355D0E9F-3352-6711-2D00-696516C0E95F}"/>
          </ac:inkMkLst>
        </pc:inkChg>
        <pc:inkChg chg="add mod">
          <ac:chgData name="Agalyah sathanantham" userId="a9bddd01-9a7f-4b1d-8dae-11e3608c72d2" providerId="ADAL" clId="{A3C2C923-0486-5784-AEAE-BDCA0E2DE7D1}" dt="2025-08-25T21:27:51.918" v="991"/>
          <ac:inkMkLst>
            <pc:docMk/>
            <pc:sldMk cId="3370226990" sldId="329"/>
            <ac:inkMk id="503" creationId="{28B7683D-CECA-0708-24FA-8C51D3B5A041}"/>
          </ac:inkMkLst>
        </pc:inkChg>
        <pc:inkChg chg="add mod">
          <ac:chgData name="Agalyah sathanantham" userId="a9bddd01-9a7f-4b1d-8dae-11e3608c72d2" providerId="ADAL" clId="{A3C2C923-0486-5784-AEAE-BDCA0E2DE7D1}" dt="2025-08-25T21:27:41.771" v="982"/>
          <ac:inkMkLst>
            <pc:docMk/>
            <pc:sldMk cId="3370226990" sldId="329"/>
            <ac:inkMk id="508" creationId="{8C403834-00B1-4D99-6FA9-B7F83CC80423}"/>
          </ac:inkMkLst>
        </pc:inkChg>
        <pc:inkChg chg="add mod">
          <ac:chgData name="Agalyah sathanantham" userId="a9bddd01-9a7f-4b1d-8dae-11e3608c72d2" providerId="ADAL" clId="{A3C2C923-0486-5784-AEAE-BDCA0E2DE7D1}" dt="2025-08-25T21:27:51.918" v="991"/>
          <ac:inkMkLst>
            <pc:docMk/>
            <pc:sldMk cId="3370226990" sldId="329"/>
            <ac:inkMk id="512" creationId="{6399F2B1-67EA-ED3F-8527-AD3EB4EF6FF4}"/>
          </ac:inkMkLst>
        </pc:inkChg>
        <pc:inkChg chg="add mod">
          <ac:chgData name="Agalyah sathanantham" userId="a9bddd01-9a7f-4b1d-8dae-11e3608c72d2" providerId="ADAL" clId="{A3C2C923-0486-5784-AEAE-BDCA0E2DE7D1}" dt="2025-08-25T21:27:51.918" v="991"/>
          <ac:inkMkLst>
            <pc:docMk/>
            <pc:sldMk cId="3370226990" sldId="329"/>
            <ac:inkMk id="520" creationId="{6A61B8DC-7F9A-A95E-B13D-6A85B55538D6}"/>
          </ac:inkMkLst>
        </pc:inkChg>
        <pc:inkChg chg="add mod">
          <ac:chgData name="Agalyah sathanantham" userId="a9bddd01-9a7f-4b1d-8dae-11e3608c72d2" providerId="ADAL" clId="{A3C2C923-0486-5784-AEAE-BDCA0E2DE7D1}" dt="2025-08-25T21:27:41.771" v="982"/>
          <ac:inkMkLst>
            <pc:docMk/>
            <pc:sldMk cId="3370226990" sldId="329"/>
            <ac:inkMk id="545" creationId="{B69F8D93-8909-211F-0A6F-7DB17F11E656}"/>
          </ac:inkMkLst>
        </pc:inkChg>
        <pc:inkChg chg="add mod">
          <ac:chgData name="Agalyah sathanantham" userId="a9bddd01-9a7f-4b1d-8dae-11e3608c72d2" providerId="ADAL" clId="{A3C2C923-0486-5784-AEAE-BDCA0E2DE7D1}" dt="2025-08-25T21:27:51.918" v="991"/>
          <ac:inkMkLst>
            <pc:docMk/>
            <pc:sldMk cId="3370226990" sldId="329"/>
            <ac:inkMk id="553" creationId="{4F44D58C-E0BD-5C20-4411-CAC43EE1C7F7}"/>
          </ac:inkMkLst>
        </pc:inkChg>
        <pc:inkChg chg="add mod">
          <ac:chgData name="Agalyah sathanantham" userId="a9bddd01-9a7f-4b1d-8dae-11e3608c72d2" providerId="ADAL" clId="{A3C2C923-0486-5784-AEAE-BDCA0E2DE7D1}" dt="2025-08-25T21:27:51.918" v="991"/>
          <ac:inkMkLst>
            <pc:docMk/>
            <pc:sldMk cId="3370226990" sldId="329"/>
            <ac:inkMk id="558" creationId="{DA440389-716D-7056-DA38-4D1B6AF8E394}"/>
          </ac:inkMkLst>
        </pc:inkChg>
        <pc:inkChg chg="add">
          <ac:chgData name="Agalyah sathanantham" userId="a9bddd01-9a7f-4b1d-8dae-11e3608c72d2" providerId="ADAL" clId="{A3C2C923-0486-5784-AEAE-BDCA0E2DE7D1}" dt="2025-08-25T21:27:43.686" v="984" actId="9405"/>
          <ac:inkMkLst>
            <pc:docMk/>
            <pc:sldMk cId="3370226990" sldId="329"/>
            <ac:inkMk id="559" creationId="{41131C52-1195-8D5F-711C-FC492071F405}"/>
          </ac:inkMkLst>
        </pc:inkChg>
        <pc:inkChg chg="add mod">
          <ac:chgData name="Agalyah sathanantham" userId="a9bddd01-9a7f-4b1d-8dae-11e3608c72d2" providerId="ADAL" clId="{A3C2C923-0486-5784-AEAE-BDCA0E2DE7D1}" dt="2025-08-25T21:27:51.918" v="991"/>
          <ac:inkMkLst>
            <pc:docMk/>
            <pc:sldMk cId="3370226990" sldId="329"/>
            <ac:inkMk id="561" creationId="{6D1C3469-3DF5-7671-86EA-B721FA0EBCB7}"/>
          </ac:inkMkLst>
        </pc:inkChg>
        <pc:inkChg chg="add">
          <ac:chgData name="Agalyah sathanantham" userId="a9bddd01-9a7f-4b1d-8dae-11e3608c72d2" providerId="ADAL" clId="{A3C2C923-0486-5784-AEAE-BDCA0E2DE7D1}" dt="2025-08-25T21:27:47.054" v="986" actId="9405"/>
          <ac:inkMkLst>
            <pc:docMk/>
            <pc:sldMk cId="3370226990" sldId="329"/>
            <ac:inkMk id="565" creationId="{2255A9D8-F97F-5D58-5B90-3030EB40410C}"/>
          </ac:inkMkLst>
        </pc:inkChg>
        <pc:inkChg chg="add">
          <ac:chgData name="Agalyah sathanantham" userId="a9bddd01-9a7f-4b1d-8dae-11e3608c72d2" providerId="ADAL" clId="{A3C2C923-0486-5784-AEAE-BDCA0E2DE7D1}" dt="2025-08-25T21:27:48.110" v="987" actId="9405"/>
          <ac:inkMkLst>
            <pc:docMk/>
            <pc:sldMk cId="3370226990" sldId="329"/>
            <ac:inkMk id="569" creationId="{7D25A478-4E34-C85E-DF66-4950D127F1C5}"/>
          </ac:inkMkLst>
        </pc:inkChg>
        <pc:inkChg chg="add mod">
          <ac:chgData name="Agalyah sathanantham" userId="a9bddd01-9a7f-4b1d-8dae-11e3608c72d2" providerId="ADAL" clId="{A3C2C923-0486-5784-AEAE-BDCA0E2DE7D1}" dt="2025-08-25T21:27:51.918" v="991"/>
          <ac:inkMkLst>
            <pc:docMk/>
            <pc:sldMk cId="3370226990" sldId="329"/>
            <ac:inkMk id="574" creationId="{4D795017-57C5-E7CF-1FA5-3C5B522D63DD}"/>
          </ac:inkMkLst>
        </pc:inkChg>
        <pc:inkChg chg="add">
          <ac:chgData name="Agalyah sathanantham" userId="a9bddd01-9a7f-4b1d-8dae-11e3608c72d2" providerId="ADAL" clId="{A3C2C923-0486-5784-AEAE-BDCA0E2DE7D1}" dt="2025-08-25T21:27:51.399" v="990" actId="9405"/>
          <ac:inkMkLst>
            <pc:docMk/>
            <pc:sldMk cId="3370226990" sldId="329"/>
            <ac:inkMk id="585" creationId="{A9D710CD-D053-2916-56AC-5BDEDE14BAFA}"/>
          </ac:inkMkLst>
        </pc:inkChg>
        <pc:inkChg chg="add">
          <ac:chgData name="Agalyah sathanantham" userId="a9bddd01-9a7f-4b1d-8dae-11e3608c72d2" providerId="ADAL" clId="{A3C2C923-0486-5784-AEAE-BDCA0E2DE7D1}" dt="2025-08-25T21:30:15.756" v="993" actId="9405"/>
          <ac:inkMkLst>
            <pc:docMk/>
            <pc:sldMk cId="3370226990" sldId="329"/>
            <ac:inkMk id="590" creationId="{6B8BB037-F847-1612-F1E2-8F66CC64781B}"/>
          </ac:inkMkLst>
        </pc:inkChg>
        <pc:inkChg chg="add">
          <ac:chgData name="Agalyah sathanantham" userId="a9bddd01-9a7f-4b1d-8dae-11e3608c72d2" providerId="ADAL" clId="{A3C2C923-0486-5784-AEAE-BDCA0E2DE7D1}" dt="2025-08-25T21:30:19.303" v="994" actId="9405"/>
          <ac:inkMkLst>
            <pc:docMk/>
            <pc:sldMk cId="3370226990" sldId="329"/>
            <ac:inkMk id="591" creationId="{E80CC9C0-A772-ABB0-BD44-25C7402CF5AE}"/>
          </ac:inkMkLst>
        </pc:inkChg>
        <pc:inkChg chg="add mod">
          <ac:chgData name="Agalyah sathanantham" userId="a9bddd01-9a7f-4b1d-8dae-11e3608c72d2" providerId="ADAL" clId="{A3C2C923-0486-5784-AEAE-BDCA0E2DE7D1}" dt="2025-08-25T21:30:28.266" v="997"/>
          <ac:inkMkLst>
            <pc:docMk/>
            <pc:sldMk cId="3370226990" sldId="329"/>
            <ac:inkMk id="592" creationId="{6E14B6E6-75FF-93DA-75E5-9A0BE468ECF7}"/>
          </ac:inkMkLst>
        </pc:inkChg>
        <pc:inkChg chg="add mod">
          <ac:chgData name="Agalyah sathanantham" userId="a9bddd01-9a7f-4b1d-8dae-11e3608c72d2" providerId="ADAL" clId="{A3C2C923-0486-5784-AEAE-BDCA0E2DE7D1}" dt="2025-08-25T21:30:28.266" v="997"/>
          <ac:inkMkLst>
            <pc:docMk/>
            <pc:sldMk cId="3370226990" sldId="329"/>
            <ac:inkMk id="593" creationId="{BE123557-8CE8-8438-2A0B-67BAD2B4B27E}"/>
          </ac:inkMkLst>
        </pc:inkChg>
        <pc:inkChg chg="add mod">
          <ac:chgData name="Agalyah sathanantham" userId="a9bddd01-9a7f-4b1d-8dae-11e3608c72d2" providerId="ADAL" clId="{A3C2C923-0486-5784-AEAE-BDCA0E2DE7D1}" dt="2025-08-26T07:26:09.367" v="1002"/>
          <ac:inkMkLst>
            <pc:docMk/>
            <pc:sldMk cId="3370226990" sldId="329"/>
            <ac:inkMk id="597" creationId="{D004DA6D-99B9-49C9-61E5-1AECFB5936AA}"/>
          </ac:inkMkLst>
        </pc:inkChg>
        <pc:inkChg chg="add mod">
          <ac:chgData name="Agalyah sathanantham" userId="a9bddd01-9a7f-4b1d-8dae-11e3608c72d2" providerId="ADAL" clId="{A3C2C923-0486-5784-AEAE-BDCA0E2DE7D1}" dt="2025-08-26T07:26:09.367" v="1002"/>
          <ac:inkMkLst>
            <pc:docMk/>
            <pc:sldMk cId="3370226990" sldId="329"/>
            <ac:inkMk id="598" creationId="{0DBD90BA-F823-037D-62EC-9B6814209AD9}"/>
          </ac:inkMkLst>
        </pc:inkChg>
        <pc:inkChg chg="add mod">
          <ac:chgData name="Agalyah sathanantham" userId="a9bddd01-9a7f-4b1d-8dae-11e3608c72d2" providerId="ADAL" clId="{A3C2C923-0486-5784-AEAE-BDCA0E2DE7D1}" dt="2025-08-26T07:26:16.748" v="1007"/>
          <ac:inkMkLst>
            <pc:docMk/>
            <pc:sldMk cId="3370226990" sldId="329"/>
            <ac:inkMk id="601" creationId="{5B8EE224-8B0C-FBA9-CC22-B47471C40EB1}"/>
          </ac:inkMkLst>
        </pc:inkChg>
        <pc:inkChg chg="add mod">
          <ac:chgData name="Agalyah sathanantham" userId="a9bddd01-9a7f-4b1d-8dae-11e3608c72d2" providerId="ADAL" clId="{A3C2C923-0486-5784-AEAE-BDCA0E2DE7D1}" dt="2025-08-26T07:26:16.748" v="1007"/>
          <ac:inkMkLst>
            <pc:docMk/>
            <pc:sldMk cId="3370226990" sldId="329"/>
            <ac:inkMk id="602" creationId="{2AA27E63-8C1D-25D8-8C50-5667414A0598}"/>
          </ac:inkMkLst>
        </pc:inkChg>
        <pc:inkChg chg="add mod">
          <ac:chgData name="Agalyah sathanantham" userId="a9bddd01-9a7f-4b1d-8dae-11e3608c72d2" providerId="ADAL" clId="{A3C2C923-0486-5784-AEAE-BDCA0E2DE7D1}" dt="2025-08-26T07:26:16.748" v="1007"/>
          <ac:inkMkLst>
            <pc:docMk/>
            <pc:sldMk cId="3370226990" sldId="329"/>
            <ac:inkMk id="603" creationId="{DCFF8E7D-6C6A-C1DA-09FC-FF341652BF23}"/>
          </ac:inkMkLst>
        </pc:inkChg>
        <pc:inkChg chg="add mod">
          <ac:chgData name="Agalyah sathanantham" userId="a9bddd01-9a7f-4b1d-8dae-11e3608c72d2" providerId="ADAL" clId="{A3C2C923-0486-5784-AEAE-BDCA0E2DE7D1}" dt="2025-08-26T07:26:16.748" v="1007"/>
          <ac:inkMkLst>
            <pc:docMk/>
            <pc:sldMk cId="3370226990" sldId="329"/>
            <ac:inkMk id="604" creationId="{100877DE-7C6F-F43C-1A79-0DC8FF8FA652}"/>
          </ac:inkMkLst>
        </pc:inkChg>
        <pc:inkChg chg="add mod">
          <ac:chgData name="Agalyah sathanantham" userId="a9bddd01-9a7f-4b1d-8dae-11e3608c72d2" providerId="ADAL" clId="{A3C2C923-0486-5784-AEAE-BDCA0E2DE7D1}" dt="2025-08-26T07:26:20.726" v="1010"/>
          <ac:inkMkLst>
            <pc:docMk/>
            <pc:sldMk cId="3370226990" sldId="329"/>
            <ac:inkMk id="607" creationId="{869E279B-0417-524D-164F-D9965F500034}"/>
          </ac:inkMkLst>
        </pc:inkChg>
        <pc:inkChg chg="add mod">
          <ac:chgData name="Agalyah sathanantham" userId="a9bddd01-9a7f-4b1d-8dae-11e3608c72d2" providerId="ADAL" clId="{A3C2C923-0486-5784-AEAE-BDCA0E2DE7D1}" dt="2025-08-26T07:26:20.726" v="1010"/>
          <ac:inkMkLst>
            <pc:docMk/>
            <pc:sldMk cId="3370226990" sldId="329"/>
            <ac:inkMk id="608" creationId="{B4BE27DC-CE54-9CB1-741C-B61326D87D1E}"/>
          </ac:inkMkLst>
        </pc:inkChg>
        <pc:inkChg chg="add mod">
          <ac:chgData name="Agalyah sathanantham" userId="a9bddd01-9a7f-4b1d-8dae-11e3608c72d2" providerId="ADAL" clId="{A3C2C923-0486-5784-AEAE-BDCA0E2DE7D1}" dt="2025-08-26T07:26:27.504" v="1015"/>
          <ac:inkMkLst>
            <pc:docMk/>
            <pc:sldMk cId="3370226990" sldId="329"/>
            <ac:inkMk id="611" creationId="{E6996D41-BD6A-487C-CE92-E74160DF64DB}"/>
          </ac:inkMkLst>
        </pc:inkChg>
        <pc:inkChg chg="add mod">
          <ac:chgData name="Agalyah sathanantham" userId="a9bddd01-9a7f-4b1d-8dae-11e3608c72d2" providerId="ADAL" clId="{A3C2C923-0486-5784-AEAE-BDCA0E2DE7D1}" dt="2025-08-26T07:26:27.504" v="1015"/>
          <ac:inkMkLst>
            <pc:docMk/>
            <pc:sldMk cId="3370226990" sldId="329"/>
            <ac:inkMk id="612" creationId="{0AEDB9D2-AADC-FE53-CD78-1773013D758F}"/>
          </ac:inkMkLst>
        </pc:inkChg>
        <pc:inkChg chg="add mod">
          <ac:chgData name="Agalyah sathanantham" userId="a9bddd01-9a7f-4b1d-8dae-11e3608c72d2" providerId="ADAL" clId="{A3C2C923-0486-5784-AEAE-BDCA0E2DE7D1}" dt="2025-08-26T07:26:27.504" v="1015"/>
          <ac:inkMkLst>
            <pc:docMk/>
            <pc:sldMk cId="3370226990" sldId="329"/>
            <ac:inkMk id="615" creationId="{98005ED3-56ED-A4F9-718E-AE31D4D5EDA2}"/>
          </ac:inkMkLst>
        </pc:inkChg>
        <pc:inkChg chg="add mod">
          <ac:chgData name="Agalyah sathanantham" userId="a9bddd01-9a7f-4b1d-8dae-11e3608c72d2" providerId="ADAL" clId="{A3C2C923-0486-5784-AEAE-BDCA0E2DE7D1}" dt="2025-08-26T07:26:35.030" v="1020"/>
          <ac:inkMkLst>
            <pc:docMk/>
            <pc:sldMk cId="3370226990" sldId="329"/>
            <ac:inkMk id="618" creationId="{A65D4C75-78A1-ADDF-1C02-E20884BE5B84}"/>
          </ac:inkMkLst>
        </pc:inkChg>
        <pc:inkChg chg="add mod">
          <ac:chgData name="Agalyah sathanantham" userId="a9bddd01-9a7f-4b1d-8dae-11e3608c72d2" providerId="ADAL" clId="{A3C2C923-0486-5784-AEAE-BDCA0E2DE7D1}" dt="2025-08-26T07:26:35.030" v="1020"/>
          <ac:inkMkLst>
            <pc:docMk/>
            <pc:sldMk cId="3370226990" sldId="329"/>
            <ac:inkMk id="619" creationId="{B5E5AC68-AFE0-99F7-DD0A-81A04A525671}"/>
          </ac:inkMkLst>
        </pc:inkChg>
        <pc:inkChg chg="add mod">
          <ac:chgData name="Agalyah sathanantham" userId="a9bddd01-9a7f-4b1d-8dae-11e3608c72d2" providerId="ADAL" clId="{A3C2C923-0486-5784-AEAE-BDCA0E2DE7D1}" dt="2025-08-26T07:26:35.030" v="1020"/>
          <ac:inkMkLst>
            <pc:docMk/>
            <pc:sldMk cId="3370226990" sldId="329"/>
            <ac:inkMk id="620" creationId="{E4FB9523-63D5-BB0D-3F99-A6E999EA9B63}"/>
          </ac:inkMkLst>
        </pc:inkChg>
        <pc:inkChg chg="add mod">
          <ac:chgData name="Agalyah sathanantham" userId="a9bddd01-9a7f-4b1d-8dae-11e3608c72d2" providerId="ADAL" clId="{A3C2C923-0486-5784-AEAE-BDCA0E2DE7D1}" dt="2025-08-26T07:26:35.030" v="1020"/>
          <ac:inkMkLst>
            <pc:docMk/>
            <pc:sldMk cId="3370226990" sldId="329"/>
            <ac:inkMk id="621" creationId="{D3305B9F-60FA-BF74-5612-40D360960F02}"/>
          </ac:inkMkLst>
        </pc:inkChg>
        <pc:inkChg chg="add mod">
          <ac:chgData name="Agalyah sathanantham" userId="a9bddd01-9a7f-4b1d-8dae-11e3608c72d2" providerId="ADAL" clId="{A3C2C923-0486-5784-AEAE-BDCA0E2DE7D1}" dt="2025-08-26T07:26:56.013" v="1030"/>
          <ac:inkMkLst>
            <pc:docMk/>
            <pc:sldMk cId="3370226990" sldId="329"/>
            <ac:inkMk id="625" creationId="{50C74722-AC63-A5B9-2CCE-EA11D3873666}"/>
          </ac:inkMkLst>
        </pc:inkChg>
        <pc:inkChg chg="add mod">
          <ac:chgData name="Agalyah sathanantham" userId="a9bddd01-9a7f-4b1d-8dae-11e3608c72d2" providerId="ADAL" clId="{A3C2C923-0486-5784-AEAE-BDCA0E2DE7D1}" dt="2025-08-26T07:26:56.013" v="1030"/>
          <ac:inkMkLst>
            <pc:docMk/>
            <pc:sldMk cId="3370226990" sldId="329"/>
            <ac:inkMk id="626" creationId="{310BEB9E-EF8F-DF3A-6976-18A11D801200}"/>
          </ac:inkMkLst>
        </pc:inkChg>
        <pc:inkChg chg="add mod">
          <ac:chgData name="Agalyah sathanantham" userId="a9bddd01-9a7f-4b1d-8dae-11e3608c72d2" providerId="ADAL" clId="{A3C2C923-0486-5784-AEAE-BDCA0E2DE7D1}" dt="2025-08-26T07:26:56.013" v="1030"/>
          <ac:inkMkLst>
            <pc:docMk/>
            <pc:sldMk cId="3370226990" sldId="329"/>
            <ac:inkMk id="627" creationId="{7DA6572E-C9CC-3F6D-D865-F5C597F5FDD8}"/>
          </ac:inkMkLst>
        </pc:inkChg>
        <pc:inkChg chg="add mod">
          <ac:chgData name="Agalyah sathanantham" userId="a9bddd01-9a7f-4b1d-8dae-11e3608c72d2" providerId="ADAL" clId="{A3C2C923-0486-5784-AEAE-BDCA0E2DE7D1}" dt="2025-08-26T07:26:56.013" v="1030"/>
          <ac:inkMkLst>
            <pc:docMk/>
            <pc:sldMk cId="3370226990" sldId="329"/>
            <ac:inkMk id="628" creationId="{4079A0E9-0D0C-35B1-D5B8-09A43FF52176}"/>
          </ac:inkMkLst>
        </pc:inkChg>
        <pc:inkChg chg="add mod">
          <ac:chgData name="Agalyah sathanantham" userId="a9bddd01-9a7f-4b1d-8dae-11e3608c72d2" providerId="ADAL" clId="{A3C2C923-0486-5784-AEAE-BDCA0E2DE7D1}" dt="2025-08-26T07:26:56.013" v="1030"/>
          <ac:inkMkLst>
            <pc:docMk/>
            <pc:sldMk cId="3370226990" sldId="329"/>
            <ac:inkMk id="629" creationId="{9F43F820-D850-CB83-4D22-F2BB7D5DAC95}"/>
          </ac:inkMkLst>
        </pc:inkChg>
        <pc:inkChg chg="add mod">
          <ac:chgData name="Agalyah sathanantham" userId="a9bddd01-9a7f-4b1d-8dae-11e3608c72d2" providerId="ADAL" clId="{A3C2C923-0486-5784-AEAE-BDCA0E2DE7D1}" dt="2025-08-26T07:26:56.013" v="1030"/>
          <ac:inkMkLst>
            <pc:docMk/>
            <pc:sldMk cId="3370226990" sldId="329"/>
            <ac:inkMk id="630" creationId="{2C3BA0FE-F759-B485-9D80-C4D1C6041AB3}"/>
          </ac:inkMkLst>
        </pc:inkChg>
        <pc:inkChg chg="add mod">
          <ac:chgData name="Agalyah sathanantham" userId="a9bddd01-9a7f-4b1d-8dae-11e3608c72d2" providerId="ADAL" clId="{A3C2C923-0486-5784-AEAE-BDCA0E2DE7D1}" dt="2025-08-26T07:27:10.023" v="1034"/>
          <ac:inkMkLst>
            <pc:docMk/>
            <pc:sldMk cId="3370226990" sldId="329"/>
            <ac:inkMk id="633" creationId="{0B694CEE-0E79-C915-72EB-8A89AE94DD9A}"/>
          </ac:inkMkLst>
        </pc:inkChg>
        <pc:inkChg chg="add mod">
          <ac:chgData name="Agalyah sathanantham" userId="a9bddd01-9a7f-4b1d-8dae-11e3608c72d2" providerId="ADAL" clId="{A3C2C923-0486-5784-AEAE-BDCA0E2DE7D1}" dt="2025-08-26T07:27:10.023" v="1034"/>
          <ac:inkMkLst>
            <pc:docMk/>
            <pc:sldMk cId="3370226990" sldId="329"/>
            <ac:inkMk id="634" creationId="{E30516C7-3E28-FA57-5C26-F1AC31E4DFBE}"/>
          </ac:inkMkLst>
        </pc:inkChg>
        <pc:inkChg chg="add mod">
          <ac:chgData name="Agalyah sathanantham" userId="a9bddd01-9a7f-4b1d-8dae-11e3608c72d2" providerId="ADAL" clId="{A3C2C923-0486-5784-AEAE-BDCA0E2DE7D1}" dt="2025-08-26T07:27:32.596" v="1043"/>
          <ac:inkMkLst>
            <pc:docMk/>
            <pc:sldMk cId="3370226990" sldId="329"/>
            <ac:inkMk id="637" creationId="{7285563C-BE87-1F15-09A0-3991AC696A89}"/>
          </ac:inkMkLst>
        </pc:inkChg>
        <pc:inkChg chg="add mod">
          <ac:chgData name="Agalyah sathanantham" userId="a9bddd01-9a7f-4b1d-8dae-11e3608c72d2" providerId="ADAL" clId="{A3C2C923-0486-5784-AEAE-BDCA0E2DE7D1}" dt="2025-08-26T07:27:32.596" v="1043"/>
          <ac:inkMkLst>
            <pc:docMk/>
            <pc:sldMk cId="3370226990" sldId="329"/>
            <ac:inkMk id="638" creationId="{6F2392F6-46C7-7DDF-8F44-BF8C591076E7}"/>
          </ac:inkMkLst>
        </pc:inkChg>
        <pc:inkChg chg="add mod">
          <ac:chgData name="Agalyah sathanantham" userId="a9bddd01-9a7f-4b1d-8dae-11e3608c72d2" providerId="ADAL" clId="{A3C2C923-0486-5784-AEAE-BDCA0E2DE7D1}" dt="2025-08-26T07:27:32.596" v="1043"/>
          <ac:inkMkLst>
            <pc:docMk/>
            <pc:sldMk cId="3370226990" sldId="329"/>
            <ac:inkMk id="641" creationId="{F45FF972-24DC-D25B-37BF-C0ECE05DE3E2}"/>
          </ac:inkMkLst>
        </pc:inkChg>
        <pc:inkChg chg="add mod">
          <ac:chgData name="Agalyah sathanantham" userId="a9bddd01-9a7f-4b1d-8dae-11e3608c72d2" providerId="ADAL" clId="{A3C2C923-0486-5784-AEAE-BDCA0E2DE7D1}" dt="2025-08-26T07:27:32.596" v="1043"/>
          <ac:inkMkLst>
            <pc:docMk/>
            <pc:sldMk cId="3370226990" sldId="329"/>
            <ac:inkMk id="642" creationId="{0FC7558E-C8A7-BD07-403B-753BC82A177C}"/>
          </ac:inkMkLst>
        </pc:inkChg>
        <pc:inkChg chg="add mod">
          <ac:chgData name="Agalyah sathanantham" userId="a9bddd01-9a7f-4b1d-8dae-11e3608c72d2" providerId="ADAL" clId="{A3C2C923-0486-5784-AEAE-BDCA0E2DE7D1}" dt="2025-08-26T07:27:32.596" v="1043"/>
          <ac:inkMkLst>
            <pc:docMk/>
            <pc:sldMk cId="3370226990" sldId="329"/>
            <ac:inkMk id="643" creationId="{9886ED22-722A-9029-53CB-FF34885E20E9}"/>
          </ac:inkMkLst>
        </pc:inkChg>
        <pc:inkChg chg="add mod">
          <ac:chgData name="Agalyah sathanantham" userId="a9bddd01-9a7f-4b1d-8dae-11e3608c72d2" providerId="ADAL" clId="{A3C2C923-0486-5784-AEAE-BDCA0E2DE7D1}" dt="2025-08-26T07:27:32.596" v="1043"/>
          <ac:inkMkLst>
            <pc:docMk/>
            <pc:sldMk cId="3370226990" sldId="329"/>
            <ac:inkMk id="644" creationId="{5206AE0C-CB75-6A9C-3AD4-C658C55DD068}"/>
          </ac:inkMkLst>
        </pc:inkChg>
      </pc:sldChg>
      <pc:sldChg chg="modSp add mod ord">
        <pc:chgData name="Agalyah sathanantham" userId="a9bddd01-9a7f-4b1d-8dae-11e3608c72d2" providerId="ADAL" clId="{A3C2C923-0486-5784-AEAE-BDCA0E2DE7D1}" dt="2025-08-26T08:03:24.744" v="1749" actId="20578"/>
        <pc:sldMkLst>
          <pc:docMk/>
          <pc:sldMk cId="1519314434" sldId="330"/>
        </pc:sldMkLst>
        <pc:spChg chg="mod">
          <ac:chgData name="Agalyah sathanantham" userId="a9bddd01-9a7f-4b1d-8dae-11e3608c72d2" providerId="ADAL" clId="{A3C2C923-0486-5784-AEAE-BDCA0E2DE7D1}" dt="2025-08-26T07:31:15.061" v="1119" actId="20577"/>
          <ac:spMkLst>
            <pc:docMk/>
            <pc:sldMk cId="1519314434" sldId="330"/>
            <ac:spMk id="477" creationId="{AFA6470F-2082-C669-DF3B-EC825DB83DB6}"/>
          </ac:spMkLst>
        </pc:spChg>
        <pc:spChg chg="mod">
          <ac:chgData name="Agalyah sathanantham" userId="a9bddd01-9a7f-4b1d-8dae-11e3608c72d2" providerId="ADAL" clId="{A3C2C923-0486-5784-AEAE-BDCA0E2DE7D1}" dt="2025-08-26T07:31:11.633" v="1107" actId="20577"/>
          <ac:spMkLst>
            <pc:docMk/>
            <pc:sldMk cId="1519314434" sldId="330"/>
            <ac:spMk id="478" creationId="{D96BB4D6-CEB5-D5CE-C377-B8164A50DF20}"/>
          </ac:spMkLst>
        </pc:spChg>
      </pc:sldChg>
      <pc:sldChg chg="addSp delSp modSp add mod delAnim modAnim">
        <pc:chgData name="Agalyah sathanantham" userId="a9bddd01-9a7f-4b1d-8dae-11e3608c72d2" providerId="ADAL" clId="{A3C2C923-0486-5784-AEAE-BDCA0E2DE7D1}" dt="2025-08-27T08:09:33.934" v="2417"/>
        <pc:sldMkLst>
          <pc:docMk/>
          <pc:sldMk cId="680146928" sldId="331"/>
        </pc:sldMkLst>
        <pc:spChg chg="add mod">
          <ac:chgData name="Agalyah sathanantham" userId="a9bddd01-9a7f-4b1d-8dae-11e3608c72d2" providerId="ADAL" clId="{A3C2C923-0486-5784-AEAE-BDCA0E2DE7D1}" dt="2025-08-26T07:33:30.223" v="1375" actId="1076"/>
          <ac:spMkLst>
            <pc:docMk/>
            <pc:sldMk cId="680146928" sldId="331"/>
            <ac:spMk id="2" creationId="{15447159-1C33-68EE-46D4-8D637AD79578}"/>
          </ac:spMkLst>
        </pc:spChg>
        <pc:spChg chg="mod">
          <ac:chgData name="Agalyah sathanantham" userId="a9bddd01-9a7f-4b1d-8dae-11e3608c72d2" providerId="ADAL" clId="{A3C2C923-0486-5784-AEAE-BDCA0E2DE7D1}" dt="2025-08-26T07:32:08.965" v="1149" actId="20577"/>
          <ac:spMkLst>
            <pc:docMk/>
            <pc:sldMk cId="680146928" sldId="331"/>
            <ac:spMk id="496" creationId="{396A51A8-1D32-CC5F-8972-E472208BEC3D}"/>
          </ac:spMkLst>
        </pc:spChg>
      </pc:sldChg>
      <pc:sldChg chg="addSp delSp modSp add mod delAnim modAnim">
        <pc:chgData name="Agalyah sathanantham" userId="a9bddd01-9a7f-4b1d-8dae-11e3608c72d2" providerId="ADAL" clId="{A3C2C923-0486-5784-AEAE-BDCA0E2DE7D1}" dt="2025-08-26T07:47:29.843" v="1639"/>
        <pc:sldMkLst>
          <pc:docMk/>
          <pc:sldMk cId="2596966408" sldId="332"/>
        </pc:sldMkLst>
        <pc:spChg chg="mod">
          <ac:chgData name="Agalyah sathanantham" userId="a9bddd01-9a7f-4b1d-8dae-11e3608c72d2" providerId="ADAL" clId="{A3C2C923-0486-5784-AEAE-BDCA0E2DE7D1}" dt="2025-08-26T07:33:58.339" v="1386" actId="20577"/>
          <ac:spMkLst>
            <pc:docMk/>
            <pc:sldMk cId="2596966408" sldId="332"/>
            <ac:spMk id="3" creationId="{206C642B-24ED-29DF-58AB-F32CEB48366A}"/>
          </ac:spMkLst>
        </pc:spChg>
        <pc:spChg chg="mod">
          <ac:chgData name="Agalyah sathanantham" userId="a9bddd01-9a7f-4b1d-8dae-11e3608c72d2" providerId="ADAL" clId="{A3C2C923-0486-5784-AEAE-BDCA0E2DE7D1}" dt="2025-08-26T07:42:02.629" v="1509" actId="20577"/>
          <ac:spMkLst>
            <pc:docMk/>
            <pc:sldMk cId="2596966408" sldId="332"/>
            <ac:spMk id="4" creationId="{2387E14F-D3E8-746A-5E66-57B37A9C3577}"/>
          </ac:spMkLst>
        </pc:spChg>
        <pc:spChg chg="mod">
          <ac:chgData name="Agalyah sathanantham" userId="a9bddd01-9a7f-4b1d-8dae-11e3608c72d2" providerId="ADAL" clId="{A3C2C923-0486-5784-AEAE-BDCA0E2DE7D1}" dt="2025-08-26T07:33:37.944" v="1383" actId="20577"/>
          <ac:spMkLst>
            <pc:docMk/>
            <pc:sldMk cId="2596966408" sldId="332"/>
            <ac:spMk id="496" creationId="{E44757A2-7972-2D58-139A-64CFC0FED18D}"/>
          </ac:spMkLst>
        </pc:spChg>
        <pc:grpChg chg="add mod">
          <ac:chgData name="Agalyah sathanantham" userId="a9bddd01-9a7f-4b1d-8dae-11e3608c72d2" providerId="ADAL" clId="{A3C2C923-0486-5784-AEAE-BDCA0E2DE7D1}" dt="2025-08-26T07:35:19.697" v="1426" actId="1076"/>
          <ac:grpSpMkLst>
            <pc:docMk/>
            <pc:sldMk cId="2596966408" sldId="332"/>
            <ac:grpSpMk id="11" creationId="{0EE11B08-7EC4-9EF8-4D8F-AE2DC4B68CF9}"/>
          </ac:grpSpMkLst>
        </pc:grpChg>
        <pc:grpChg chg="mod">
          <ac:chgData name="Agalyah sathanantham" userId="a9bddd01-9a7f-4b1d-8dae-11e3608c72d2" providerId="ADAL" clId="{A3C2C923-0486-5784-AEAE-BDCA0E2DE7D1}" dt="2025-08-26T07:35:49.199" v="1435"/>
          <ac:grpSpMkLst>
            <pc:docMk/>
            <pc:sldMk cId="2596966408" sldId="332"/>
            <ac:grpSpMk id="36" creationId="{893F660B-67B0-970E-DFDF-8CDCA422EA3B}"/>
          </ac:grpSpMkLst>
        </pc:grpChg>
        <pc:grpChg chg="mod">
          <ac:chgData name="Agalyah sathanantham" userId="a9bddd01-9a7f-4b1d-8dae-11e3608c72d2" providerId="ADAL" clId="{A3C2C923-0486-5784-AEAE-BDCA0E2DE7D1}" dt="2025-08-26T07:36:08.207" v="1449"/>
          <ac:grpSpMkLst>
            <pc:docMk/>
            <pc:sldMk cId="2596966408" sldId="332"/>
            <ac:grpSpMk id="450" creationId="{B6581306-CB74-0E4E-8366-B72F0442A9B1}"/>
          </ac:grpSpMkLst>
        </pc:grpChg>
        <pc:grpChg chg="add">
          <ac:chgData name="Agalyah sathanantham" userId="a9bddd01-9a7f-4b1d-8dae-11e3608c72d2" providerId="ADAL" clId="{A3C2C923-0486-5784-AEAE-BDCA0E2DE7D1}" dt="2025-08-26T07:36:23.723" v="1454" actId="164"/>
          <ac:grpSpMkLst>
            <pc:docMk/>
            <pc:sldMk cId="2596966408" sldId="332"/>
            <ac:grpSpMk id="455" creationId="{BE9BA1E0-B488-0C1D-4B85-4A821B04115C}"/>
          </ac:grpSpMkLst>
        </pc:grpChg>
        <pc:grpChg chg="mod">
          <ac:chgData name="Agalyah sathanantham" userId="a9bddd01-9a7f-4b1d-8dae-11e3608c72d2" providerId="ADAL" clId="{A3C2C923-0486-5784-AEAE-BDCA0E2DE7D1}" dt="2025-08-26T07:42:10.038" v="1511"/>
          <ac:grpSpMkLst>
            <pc:docMk/>
            <pc:sldMk cId="2596966408" sldId="332"/>
            <ac:grpSpMk id="476" creationId="{288FC03C-29A3-54A0-1DF9-1D4AF0DB5523}"/>
          </ac:grpSpMkLst>
        </pc:grpChg>
        <pc:grpChg chg="mod">
          <ac:chgData name="Agalyah sathanantham" userId="a9bddd01-9a7f-4b1d-8dae-11e3608c72d2" providerId="ADAL" clId="{A3C2C923-0486-5784-AEAE-BDCA0E2DE7D1}" dt="2025-08-26T07:42:10.038" v="1511"/>
          <ac:grpSpMkLst>
            <pc:docMk/>
            <pc:sldMk cId="2596966408" sldId="332"/>
            <ac:grpSpMk id="491" creationId="{75377BF5-D481-EB54-E3F1-AE30DBFE9DE2}"/>
          </ac:grpSpMkLst>
        </pc:grpChg>
        <pc:grpChg chg="add mod">
          <ac:chgData name="Agalyah sathanantham" userId="a9bddd01-9a7f-4b1d-8dae-11e3608c72d2" providerId="ADAL" clId="{A3C2C923-0486-5784-AEAE-BDCA0E2DE7D1}" dt="2025-08-26T07:42:10.038" v="1511"/>
          <ac:grpSpMkLst>
            <pc:docMk/>
            <pc:sldMk cId="2596966408" sldId="332"/>
            <ac:grpSpMk id="495" creationId="{E08414E7-2042-B7BB-F039-F1EB68AB7F85}"/>
          </ac:grpSpMkLst>
        </pc:grpChg>
        <pc:grpChg chg="mod">
          <ac:chgData name="Agalyah sathanantham" userId="a9bddd01-9a7f-4b1d-8dae-11e3608c72d2" providerId="ADAL" clId="{A3C2C923-0486-5784-AEAE-BDCA0E2DE7D1}" dt="2025-08-26T07:42:14.666" v="1521"/>
          <ac:grpSpMkLst>
            <pc:docMk/>
            <pc:sldMk cId="2596966408" sldId="332"/>
            <ac:grpSpMk id="542" creationId="{9C616571-83E6-87A1-B7F3-D713086FEC98}"/>
          </ac:grpSpMkLst>
        </pc:grpChg>
        <pc:grpChg chg="mod">
          <ac:chgData name="Agalyah sathanantham" userId="a9bddd01-9a7f-4b1d-8dae-11e3608c72d2" providerId="ADAL" clId="{A3C2C923-0486-5784-AEAE-BDCA0E2DE7D1}" dt="2025-08-26T07:42:21.966" v="1524"/>
          <ac:grpSpMkLst>
            <pc:docMk/>
            <pc:sldMk cId="2596966408" sldId="332"/>
            <ac:grpSpMk id="548" creationId="{4A5C46C8-7771-890D-2406-244030D320BF}"/>
          </ac:grpSpMkLst>
        </pc:grpChg>
        <pc:grpChg chg="add">
          <ac:chgData name="Agalyah sathanantham" userId="a9bddd01-9a7f-4b1d-8dae-11e3608c72d2" providerId="ADAL" clId="{A3C2C923-0486-5784-AEAE-BDCA0E2DE7D1}" dt="2025-08-26T07:42:26.012" v="1525" actId="164"/>
          <ac:grpSpMkLst>
            <pc:docMk/>
            <pc:sldMk cId="2596966408" sldId="332"/>
            <ac:grpSpMk id="549" creationId="{50201E52-7059-95EF-EE5B-7887FAD61B24}"/>
          </ac:grpSpMkLst>
        </pc:grpChg>
        <pc:grpChg chg="mod">
          <ac:chgData name="Agalyah sathanantham" userId="a9bddd01-9a7f-4b1d-8dae-11e3608c72d2" providerId="ADAL" clId="{A3C2C923-0486-5784-AEAE-BDCA0E2DE7D1}" dt="2025-08-26T07:42:52.600" v="1542"/>
          <ac:grpSpMkLst>
            <pc:docMk/>
            <pc:sldMk cId="2596966408" sldId="332"/>
            <ac:grpSpMk id="578" creationId="{31D9BA40-2A31-27F5-CA1D-C107CD4E0587}"/>
          </ac:grpSpMkLst>
        </pc:grpChg>
        <pc:grpChg chg="add">
          <ac:chgData name="Agalyah sathanantham" userId="a9bddd01-9a7f-4b1d-8dae-11e3608c72d2" providerId="ADAL" clId="{A3C2C923-0486-5784-AEAE-BDCA0E2DE7D1}" dt="2025-08-26T07:42:56.009" v="1543" actId="164"/>
          <ac:grpSpMkLst>
            <pc:docMk/>
            <pc:sldMk cId="2596966408" sldId="332"/>
            <ac:grpSpMk id="579" creationId="{1C392CD6-0348-9C50-02BB-B4622DE1413D}"/>
          </ac:grpSpMkLst>
        </pc:grpChg>
        <pc:grpChg chg="add">
          <ac:chgData name="Agalyah sathanantham" userId="a9bddd01-9a7f-4b1d-8dae-11e3608c72d2" providerId="ADAL" clId="{A3C2C923-0486-5784-AEAE-BDCA0E2DE7D1}" dt="2025-08-26T07:43:15.774" v="1549" actId="164"/>
          <ac:grpSpMkLst>
            <pc:docMk/>
            <pc:sldMk cId="2596966408" sldId="332"/>
            <ac:grpSpMk id="583" creationId="{884005C8-A467-0CBB-7A53-7F462388A685}"/>
          </ac:grpSpMkLst>
        </pc:grpChg>
        <pc:grpChg chg="mod">
          <ac:chgData name="Agalyah sathanantham" userId="a9bddd01-9a7f-4b1d-8dae-11e3608c72d2" providerId="ADAL" clId="{A3C2C923-0486-5784-AEAE-BDCA0E2DE7D1}" dt="2025-08-26T07:43:51.386" v="1571"/>
          <ac:grpSpMkLst>
            <pc:docMk/>
            <pc:sldMk cId="2596966408" sldId="332"/>
            <ac:grpSpMk id="656" creationId="{66531CB7-451F-A184-52C1-0697F5CA7FBB}"/>
          </ac:grpSpMkLst>
        </pc:grpChg>
        <pc:grpChg chg="add">
          <ac:chgData name="Agalyah sathanantham" userId="a9bddd01-9a7f-4b1d-8dae-11e3608c72d2" providerId="ADAL" clId="{A3C2C923-0486-5784-AEAE-BDCA0E2DE7D1}" dt="2025-08-26T07:44:21.661" v="1577" actId="164"/>
          <ac:grpSpMkLst>
            <pc:docMk/>
            <pc:sldMk cId="2596966408" sldId="332"/>
            <ac:grpSpMk id="661" creationId="{6B2857EC-F2F7-A789-5839-461A0446423B}"/>
          </ac:grpSpMkLst>
        </pc:grpChg>
        <pc:grpChg chg="mod">
          <ac:chgData name="Agalyah sathanantham" userId="a9bddd01-9a7f-4b1d-8dae-11e3608c72d2" providerId="ADAL" clId="{A3C2C923-0486-5784-AEAE-BDCA0E2DE7D1}" dt="2025-08-26T07:44:43.498" v="1583"/>
          <ac:grpSpMkLst>
            <pc:docMk/>
            <pc:sldMk cId="2596966408" sldId="332"/>
            <ac:grpSpMk id="668" creationId="{312C554B-76C8-9AE8-6B97-1EC9BBFE7359}"/>
          </ac:grpSpMkLst>
        </pc:grpChg>
        <pc:grpChg chg="mod">
          <ac:chgData name="Agalyah sathanantham" userId="a9bddd01-9a7f-4b1d-8dae-11e3608c72d2" providerId="ADAL" clId="{A3C2C923-0486-5784-AEAE-BDCA0E2DE7D1}" dt="2025-08-26T07:44:53.841" v="1588"/>
          <ac:grpSpMkLst>
            <pc:docMk/>
            <pc:sldMk cId="2596966408" sldId="332"/>
            <ac:grpSpMk id="674" creationId="{DF34B1C4-EEA4-DD76-A694-F574396500C4}"/>
          </ac:grpSpMkLst>
        </pc:grpChg>
        <pc:grpChg chg="mod">
          <ac:chgData name="Agalyah sathanantham" userId="a9bddd01-9a7f-4b1d-8dae-11e3608c72d2" providerId="ADAL" clId="{A3C2C923-0486-5784-AEAE-BDCA0E2DE7D1}" dt="2025-08-26T07:44:58.020" v="1591"/>
          <ac:grpSpMkLst>
            <pc:docMk/>
            <pc:sldMk cId="2596966408" sldId="332"/>
            <ac:grpSpMk id="678" creationId="{CCE2F46A-005B-EC20-7057-597E05568B0A}"/>
          </ac:grpSpMkLst>
        </pc:grpChg>
        <pc:grpChg chg="mod">
          <ac:chgData name="Agalyah sathanantham" userId="a9bddd01-9a7f-4b1d-8dae-11e3608c72d2" providerId="ADAL" clId="{A3C2C923-0486-5784-AEAE-BDCA0E2DE7D1}" dt="2025-08-26T07:45:02.958" v="1594"/>
          <ac:grpSpMkLst>
            <pc:docMk/>
            <pc:sldMk cId="2596966408" sldId="332"/>
            <ac:grpSpMk id="682" creationId="{B81B4A39-6483-9320-A384-7655BC737186}"/>
          </ac:grpSpMkLst>
        </pc:grpChg>
        <pc:grpChg chg="mod">
          <ac:chgData name="Agalyah sathanantham" userId="a9bddd01-9a7f-4b1d-8dae-11e3608c72d2" providerId="ADAL" clId="{A3C2C923-0486-5784-AEAE-BDCA0E2DE7D1}" dt="2025-08-26T07:45:13.250" v="1605"/>
          <ac:grpSpMkLst>
            <pc:docMk/>
            <pc:sldMk cId="2596966408" sldId="332"/>
            <ac:grpSpMk id="695" creationId="{275F26BB-2872-BF17-EF30-4E07D82483DB}"/>
          </ac:grpSpMkLst>
        </pc:grpChg>
        <pc:grpChg chg="add mod">
          <ac:chgData name="Agalyah sathanantham" userId="a9bddd01-9a7f-4b1d-8dae-11e3608c72d2" providerId="ADAL" clId="{A3C2C923-0486-5784-AEAE-BDCA0E2DE7D1}" dt="2025-08-26T07:45:20.276" v="1607" actId="1076"/>
          <ac:grpSpMkLst>
            <pc:docMk/>
            <pc:sldMk cId="2596966408" sldId="332"/>
            <ac:grpSpMk id="696" creationId="{514F34F3-EC26-497E-3EDB-7383E1E76874}"/>
          </ac:grpSpMkLst>
        </pc:grpChg>
        <pc:grpChg chg="mod">
          <ac:chgData name="Agalyah sathanantham" userId="a9bddd01-9a7f-4b1d-8dae-11e3608c72d2" providerId="ADAL" clId="{A3C2C923-0486-5784-AEAE-BDCA0E2DE7D1}" dt="2025-08-26T07:45:40.175" v="1613"/>
          <ac:grpSpMkLst>
            <pc:docMk/>
            <pc:sldMk cId="2596966408" sldId="332"/>
            <ac:grpSpMk id="703" creationId="{EECDFE3F-619C-0EF0-A5BC-CD38C1A70ED9}"/>
          </ac:grpSpMkLst>
        </pc:grpChg>
        <pc:grpChg chg="mod">
          <ac:chgData name="Agalyah sathanantham" userId="a9bddd01-9a7f-4b1d-8dae-11e3608c72d2" providerId="ADAL" clId="{A3C2C923-0486-5784-AEAE-BDCA0E2DE7D1}" dt="2025-08-26T07:45:52.092" v="1622"/>
          <ac:grpSpMkLst>
            <pc:docMk/>
            <pc:sldMk cId="2596966408" sldId="332"/>
            <ac:grpSpMk id="716" creationId="{238D6E73-A9B8-6921-F9B2-480310A7E857}"/>
          </ac:grpSpMkLst>
        </pc:grpChg>
        <pc:grpChg chg="add mod">
          <ac:chgData name="Agalyah sathanantham" userId="a9bddd01-9a7f-4b1d-8dae-11e3608c72d2" providerId="ADAL" clId="{A3C2C923-0486-5784-AEAE-BDCA0E2DE7D1}" dt="2025-08-26T07:46:02.998" v="1624" actId="1076"/>
          <ac:grpSpMkLst>
            <pc:docMk/>
            <pc:sldMk cId="2596966408" sldId="332"/>
            <ac:grpSpMk id="717" creationId="{4B3653C8-E06D-5648-B6D2-687AB721EB54}"/>
          </ac:grpSpMkLst>
        </pc:grpChg>
        <pc:grpChg chg="add">
          <ac:chgData name="Agalyah sathanantham" userId="a9bddd01-9a7f-4b1d-8dae-11e3608c72d2" providerId="ADAL" clId="{A3C2C923-0486-5784-AEAE-BDCA0E2DE7D1}" dt="2025-08-26T07:46:42.180" v="1628" actId="164"/>
          <ac:grpSpMkLst>
            <pc:docMk/>
            <pc:sldMk cId="2596966408" sldId="332"/>
            <ac:grpSpMk id="720" creationId="{10D4ED65-6477-491A-86EA-3774947969F6}"/>
          </ac:grpSpMkLst>
        </pc:grpChg>
        <pc:grpChg chg="mod">
          <ac:chgData name="Agalyah sathanantham" userId="a9bddd01-9a7f-4b1d-8dae-11e3608c72d2" providerId="ADAL" clId="{A3C2C923-0486-5784-AEAE-BDCA0E2DE7D1}" dt="2025-08-26T07:47:23.702" v="1638"/>
          <ac:grpSpMkLst>
            <pc:docMk/>
            <pc:sldMk cId="2596966408" sldId="332"/>
            <ac:grpSpMk id="732" creationId="{91B63FD8-2B0A-2B98-D8BB-05BA9EA54957}"/>
          </ac:grpSpMkLst>
        </pc:grpChg>
        <pc:inkChg chg="add mod">
          <ac:chgData name="Agalyah sathanantham" userId="a9bddd01-9a7f-4b1d-8dae-11e3608c72d2" providerId="ADAL" clId="{A3C2C923-0486-5784-AEAE-BDCA0E2DE7D1}" dt="2025-08-26T07:35:28.284" v="1429" actId="1076"/>
          <ac:inkMkLst>
            <pc:docMk/>
            <pc:sldMk cId="2596966408" sldId="332"/>
            <ac:inkMk id="6" creationId="{1FE1941B-E1A5-B076-B5F8-94E07B0B6546}"/>
          </ac:inkMkLst>
        </pc:inkChg>
        <pc:inkChg chg="add mod">
          <ac:chgData name="Agalyah sathanantham" userId="a9bddd01-9a7f-4b1d-8dae-11e3608c72d2" providerId="ADAL" clId="{A3C2C923-0486-5784-AEAE-BDCA0E2DE7D1}" dt="2025-08-26T07:35:23.359" v="1427" actId="1076"/>
          <ac:inkMkLst>
            <pc:docMk/>
            <pc:sldMk cId="2596966408" sldId="332"/>
            <ac:inkMk id="9" creationId="{7A30F30E-D47B-9009-8807-B9FA01B863B1}"/>
          </ac:inkMkLst>
        </pc:inkChg>
        <pc:inkChg chg="add">
          <ac:chgData name="Agalyah sathanantham" userId="a9bddd01-9a7f-4b1d-8dae-11e3608c72d2" providerId="ADAL" clId="{A3C2C923-0486-5784-AEAE-BDCA0E2DE7D1}" dt="2025-08-26T07:35:39.827" v="1430" actId="9405"/>
          <ac:inkMkLst>
            <pc:docMk/>
            <pc:sldMk cId="2596966408" sldId="332"/>
            <ac:inkMk id="14" creationId="{58899893-863B-5C32-A8E4-AB1804026EC5}"/>
          </ac:inkMkLst>
        </pc:inkChg>
        <pc:inkChg chg="add mod">
          <ac:chgData name="Agalyah sathanantham" userId="a9bddd01-9a7f-4b1d-8dae-11e3608c72d2" providerId="ADAL" clId="{A3C2C923-0486-5784-AEAE-BDCA0E2DE7D1}" dt="2025-08-26T07:35:49.199" v="1435"/>
          <ac:inkMkLst>
            <pc:docMk/>
            <pc:sldMk cId="2596966408" sldId="332"/>
            <ac:inkMk id="20" creationId="{82F54742-6D6A-D215-6C36-E41E11EC16B1}"/>
          </ac:inkMkLst>
        </pc:inkChg>
        <pc:inkChg chg="add mod">
          <ac:chgData name="Agalyah sathanantham" userId="a9bddd01-9a7f-4b1d-8dae-11e3608c72d2" providerId="ADAL" clId="{A3C2C923-0486-5784-AEAE-BDCA0E2DE7D1}" dt="2025-08-26T07:35:49.199" v="1435"/>
          <ac:inkMkLst>
            <pc:docMk/>
            <pc:sldMk cId="2596966408" sldId="332"/>
            <ac:inkMk id="21" creationId="{578883D3-5AC4-9098-E81D-4A59C77EB193}"/>
          </ac:inkMkLst>
        </pc:inkChg>
        <pc:inkChg chg="add mod">
          <ac:chgData name="Agalyah sathanantham" userId="a9bddd01-9a7f-4b1d-8dae-11e3608c72d2" providerId="ADAL" clId="{A3C2C923-0486-5784-AEAE-BDCA0E2DE7D1}" dt="2025-08-26T07:35:49.199" v="1435"/>
          <ac:inkMkLst>
            <pc:docMk/>
            <pc:sldMk cId="2596966408" sldId="332"/>
            <ac:inkMk id="30" creationId="{7507D91B-F383-953F-15BC-AD5E9A3CADCA}"/>
          </ac:inkMkLst>
        </pc:inkChg>
        <pc:inkChg chg="add mod">
          <ac:chgData name="Agalyah sathanantham" userId="a9bddd01-9a7f-4b1d-8dae-11e3608c72d2" providerId="ADAL" clId="{A3C2C923-0486-5784-AEAE-BDCA0E2DE7D1}" dt="2025-08-26T07:35:55.622" v="1440"/>
          <ac:inkMkLst>
            <pc:docMk/>
            <pc:sldMk cId="2596966408" sldId="332"/>
            <ac:inkMk id="38" creationId="{515977DF-244C-A9BD-05B6-EE4EFC104A99}"/>
          </ac:inkMkLst>
        </pc:inkChg>
        <pc:inkChg chg="add">
          <ac:chgData name="Agalyah sathanantham" userId="a9bddd01-9a7f-4b1d-8dae-11e3608c72d2" providerId="ADAL" clId="{A3C2C923-0486-5784-AEAE-BDCA0E2DE7D1}" dt="2025-08-26T07:36:00.615" v="1444" actId="9405"/>
          <ac:inkMkLst>
            <pc:docMk/>
            <pc:sldMk cId="2596966408" sldId="332"/>
            <ac:inkMk id="57" creationId="{5F5FD3E2-2686-F5A1-5BCB-5803B0639C45}"/>
          </ac:inkMkLst>
        </pc:inkChg>
        <pc:inkChg chg="add mod">
          <ac:chgData name="Agalyah sathanantham" userId="a9bddd01-9a7f-4b1d-8dae-11e3608c72d2" providerId="ADAL" clId="{A3C2C923-0486-5784-AEAE-BDCA0E2DE7D1}" dt="2025-08-26T07:36:08.207" v="1449"/>
          <ac:inkMkLst>
            <pc:docMk/>
            <pc:sldMk cId="2596966408" sldId="332"/>
            <ac:inkMk id="58" creationId="{24CC102A-1D3D-DC7C-F513-FFC732ECEC0F}"/>
          </ac:inkMkLst>
        </pc:inkChg>
        <pc:inkChg chg="add mod">
          <ac:chgData name="Agalyah sathanantham" userId="a9bddd01-9a7f-4b1d-8dae-11e3608c72d2" providerId="ADAL" clId="{A3C2C923-0486-5784-AEAE-BDCA0E2DE7D1}" dt="2025-08-26T07:36:08.207" v="1449"/>
          <ac:inkMkLst>
            <pc:docMk/>
            <pc:sldMk cId="2596966408" sldId="332"/>
            <ac:inkMk id="59" creationId="{95C59753-1693-DDBA-A705-A54A5C81D69B}"/>
          </ac:inkMkLst>
        </pc:inkChg>
        <pc:inkChg chg="add mod">
          <ac:chgData name="Agalyah sathanantham" userId="a9bddd01-9a7f-4b1d-8dae-11e3608c72d2" providerId="ADAL" clId="{A3C2C923-0486-5784-AEAE-BDCA0E2DE7D1}" dt="2025-08-26T07:36:08.207" v="1449"/>
          <ac:inkMkLst>
            <pc:docMk/>
            <pc:sldMk cId="2596966408" sldId="332"/>
            <ac:inkMk id="448" creationId="{343F2DA2-C83D-0ECC-E157-6EE0B22F79B0}"/>
          </ac:inkMkLst>
        </pc:inkChg>
        <pc:inkChg chg="add">
          <ac:chgData name="Agalyah sathanantham" userId="a9bddd01-9a7f-4b1d-8dae-11e3608c72d2" providerId="ADAL" clId="{A3C2C923-0486-5784-AEAE-BDCA0E2DE7D1}" dt="2025-08-26T07:36:11.932" v="1450" actId="9405"/>
          <ac:inkMkLst>
            <pc:docMk/>
            <pc:sldMk cId="2596966408" sldId="332"/>
            <ac:inkMk id="452" creationId="{909DCC80-78F3-D913-2AF9-568707C40E4E}"/>
          </ac:inkMkLst>
        </pc:inkChg>
        <pc:inkChg chg="add mod">
          <ac:chgData name="Agalyah sathanantham" userId="a9bddd01-9a7f-4b1d-8dae-11e3608c72d2" providerId="ADAL" clId="{A3C2C923-0486-5784-AEAE-BDCA0E2DE7D1}" dt="2025-08-26T07:42:10.038" v="1511"/>
          <ac:inkMkLst>
            <pc:docMk/>
            <pc:sldMk cId="2596966408" sldId="332"/>
            <ac:inkMk id="456" creationId="{01684703-8887-A276-88BD-08878A43A30D}"/>
          </ac:inkMkLst>
        </pc:inkChg>
        <pc:inkChg chg="add mod">
          <ac:chgData name="Agalyah sathanantham" userId="a9bddd01-9a7f-4b1d-8dae-11e3608c72d2" providerId="ADAL" clId="{A3C2C923-0486-5784-AEAE-BDCA0E2DE7D1}" dt="2025-08-26T07:42:10.038" v="1511"/>
          <ac:inkMkLst>
            <pc:docMk/>
            <pc:sldMk cId="2596966408" sldId="332"/>
            <ac:inkMk id="457" creationId="{F200C136-08D5-63CA-1D38-A365F80A9620}"/>
          </ac:inkMkLst>
        </pc:inkChg>
        <pc:inkChg chg="add mod">
          <ac:chgData name="Agalyah sathanantham" userId="a9bddd01-9a7f-4b1d-8dae-11e3608c72d2" providerId="ADAL" clId="{A3C2C923-0486-5784-AEAE-BDCA0E2DE7D1}" dt="2025-08-26T07:42:10.038" v="1511"/>
          <ac:inkMkLst>
            <pc:docMk/>
            <pc:sldMk cId="2596966408" sldId="332"/>
            <ac:inkMk id="465" creationId="{26BDF694-1820-0F78-3AD2-DDECBF8E5C89}"/>
          </ac:inkMkLst>
        </pc:inkChg>
        <pc:inkChg chg="add mod">
          <ac:chgData name="Agalyah sathanantham" userId="a9bddd01-9a7f-4b1d-8dae-11e3608c72d2" providerId="ADAL" clId="{A3C2C923-0486-5784-AEAE-BDCA0E2DE7D1}" dt="2025-08-26T07:42:10.038" v="1511"/>
          <ac:inkMkLst>
            <pc:docMk/>
            <pc:sldMk cId="2596966408" sldId="332"/>
            <ac:inkMk id="474" creationId="{84B45033-F59A-1D2B-037C-0B22A4FA0B3E}"/>
          </ac:inkMkLst>
        </pc:inkChg>
        <pc:inkChg chg="add mod">
          <ac:chgData name="Agalyah sathanantham" userId="a9bddd01-9a7f-4b1d-8dae-11e3608c72d2" providerId="ADAL" clId="{A3C2C923-0486-5784-AEAE-BDCA0E2DE7D1}" dt="2025-08-26T07:42:10.038" v="1511"/>
          <ac:inkMkLst>
            <pc:docMk/>
            <pc:sldMk cId="2596966408" sldId="332"/>
            <ac:inkMk id="482" creationId="{B7F2A501-6089-6E8A-724E-4B9E826C021D}"/>
          </ac:inkMkLst>
        </pc:inkChg>
        <pc:inkChg chg="add mod">
          <ac:chgData name="Agalyah sathanantham" userId="a9bddd01-9a7f-4b1d-8dae-11e3608c72d2" providerId="ADAL" clId="{A3C2C923-0486-5784-AEAE-BDCA0E2DE7D1}" dt="2025-08-26T07:42:10.036" v="1510"/>
          <ac:inkMkLst>
            <pc:docMk/>
            <pc:sldMk cId="2596966408" sldId="332"/>
            <ac:inkMk id="483" creationId="{EC95914C-03F9-B953-4D55-E33AED9C87C1}"/>
          </ac:inkMkLst>
        </pc:inkChg>
        <pc:inkChg chg="add mod">
          <ac:chgData name="Agalyah sathanantham" userId="a9bddd01-9a7f-4b1d-8dae-11e3608c72d2" providerId="ADAL" clId="{A3C2C923-0486-5784-AEAE-BDCA0E2DE7D1}" dt="2025-08-26T07:36:48.308" v="1472"/>
          <ac:inkMkLst>
            <pc:docMk/>
            <pc:sldMk cId="2596966408" sldId="332"/>
            <ac:inkMk id="487" creationId="{0D476F78-B05F-B7C9-CE2F-17F3794ED9C5}"/>
          </ac:inkMkLst>
        </pc:inkChg>
        <pc:inkChg chg="add mod">
          <ac:chgData name="Agalyah sathanantham" userId="a9bddd01-9a7f-4b1d-8dae-11e3608c72d2" providerId="ADAL" clId="{A3C2C923-0486-5784-AEAE-BDCA0E2DE7D1}" dt="2025-08-26T07:36:48.308" v="1472"/>
          <ac:inkMkLst>
            <pc:docMk/>
            <pc:sldMk cId="2596966408" sldId="332"/>
            <ac:inkMk id="488" creationId="{014C0CD5-EE51-ABA5-651F-C857B16168BE}"/>
          </ac:inkMkLst>
        </pc:inkChg>
        <pc:inkChg chg="add mod">
          <ac:chgData name="Agalyah sathanantham" userId="a9bddd01-9a7f-4b1d-8dae-11e3608c72d2" providerId="ADAL" clId="{A3C2C923-0486-5784-AEAE-BDCA0E2DE7D1}" dt="2025-08-26T07:42:10.038" v="1511"/>
          <ac:inkMkLst>
            <pc:docMk/>
            <pc:sldMk cId="2596966408" sldId="332"/>
            <ac:inkMk id="489" creationId="{8E44AC89-925B-D54D-7C52-C5242726F5B2}"/>
          </ac:inkMkLst>
        </pc:inkChg>
        <pc:inkChg chg="add mod">
          <ac:chgData name="Agalyah sathanantham" userId="a9bddd01-9a7f-4b1d-8dae-11e3608c72d2" providerId="ADAL" clId="{A3C2C923-0486-5784-AEAE-BDCA0E2DE7D1}" dt="2025-08-26T07:42:14.666" v="1521"/>
          <ac:inkMkLst>
            <pc:docMk/>
            <pc:sldMk cId="2596966408" sldId="332"/>
            <ac:inkMk id="498" creationId="{115E1371-0B40-8412-0962-1AEAF392A99E}"/>
          </ac:inkMkLst>
        </pc:inkChg>
        <pc:inkChg chg="add mod">
          <ac:chgData name="Agalyah sathanantham" userId="a9bddd01-9a7f-4b1d-8dae-11e3608c72d2" providerId="ADAL" clId="{A3C2C923-0486-5784-AEAE-BDCA0E2DE7D1}" dt="2025-08-26T07:42:14.666" v="1521"/>
          <ac:inkMkLst>
            <pc:docMk/>
            <pc:sldMk cId="2596966408" sldId="332"/>
            <ac:inkMk id="499" creationId="{7C4FD59D-CDF0-B316-3232-E69B4ED6B925}"/>
          </ac:inkMkLst>
        </pc:inkChg>
        <pc:inkChg chg="add mod">
          <ac:chgData name="Agalyah sathanantham" userId="a9bddd01-9a7f-4b1d-8dae-11e3608c72d2" providerId="ADAL" clId="{A3C2C923-0486-5784-AEAE-BDCA0E2DE7D1}" dt="2025-08-26T07:42:14.666" v="1521"/>
          <ac:inkMkLst>
            <pc:docMk/>
            <pc:sldMk cId="2596966408" sldId="332"/>
            <ac:inkMk id="505" creationId="{C1E6DD98-DBC8-5865-26EF-E9B13B10C88C}"/>
          </ac:inkMkLst>
        </pc:inkChg>
        <pc:inkChg chg="add mod">
          <ac:chgData name="Agalyah sathanantham" userId="a9bddd01-9a7f-4b1d-8dae-11e3608c72d2" providerId="ADAL" clId="{A3C2C923-0486-5784-AEAE-BDCA0E2DE7D1}" dt="2025-08-26T07:42:14.666" v="1521"/>
          <ac:inkMkLst>
            <pc:docMk/>
            <pc:sldMk cId="2596966408" sldId="332"/>
            <ac:inkMk id="509" creationId="{196D4E69-19CB-A4A0-F12B-16A37762CB85}"/>
          </ac:inkMkLst>
        </pc:inkChg>
        <pc:inkChg chg="add mod">
          <ac:chgData name="Agalyah sathanantham" userId="a9bddd01-9a7f-4b1d-8dae-11e3608c72d2" providerId="ADAL" clId="{A3C2C923-0486-5784-AEAE-BDCA0E2DE7D1}" dt="2025-08-26T07:42:14.666" v="1521"/>
          <ac:inkMkLst>
            <pc:docMk/>
            <pc:sldMk cId="2596966408" sldId="332"/>
            <ac:inkMk id="513" creationId="{7F218702-5609-A937-0FEE-2ABA76D23F30}"/>
          </ac:inkMkLst>
        </pc:inkChg>
        <pc:inkChg chg="add mod">
          <ac:chgData name="Agalyah sathanantham" userId="a9bddd01-9a7f-4b1d-8dae-11e3608c72d2" providerId="ADAL" clId="{A3C2C923-0486-5784-AEAE-BDCA0E2DE7D1}" dt="2025-08-26T07:42:14.666" v="1521"/>
          <ac:inkMkLst>
            <pc:docMk/>
            <pc:sldMk cId="2596966408" sldId="332"/>
            <ac:inkMk id="516" creationId="{973530DE-78C3-F3D3-09FD-22A4594157AD}"/>
          </ac:inkMkLst>
        </pc:inkChg>
        <pc:inkChg chg="add mod">
          <ac:chgData name="Agalyah sathanantham" userId="a9bddd01-9a7f-4b1d-8dae-11e3608c72d2" providerId="ADAL" clId="{A3C2C923-0486-5784-AEAE-BDCA0E2DE7D1}" dt="2025-08-26T07:42:14.666" v="1521"/>
          <ac:inkMkLst>
            <pc:docMk/>
            <pc:sldMk cId="2596966408" sldId="332"/>
            <ac:inkMk id="519" creationId="{45842C74-D9AE-7455-6415-AA047417BE09}"/>
          </ac:inkMkLst>
        </pc:inkChg>
        <pc:inkChg chg="add mod">
          <ac:chgData name="Agalyah sathanantham" userId="a9bddd01-9a7f-4b1d-8dae-11e3608c72d2" providerId="ADAL" clId="{A3C2C923-0486-5784-AEAE-BDCA0E2DE7D1}" dt="2025-08-26T07:42:21.966" v="1524"/>
          <ac:inkMkLst>
            <pc:docMk/>
            <pc:sldMk cId="2596966408" sldId="332"/>
            <ac:inkMk id="544" creationId="{CFE52DF7-803A-0202-12D7-86D8A0A96DFD}"/>
          </ac:inkMkLst>
        </pc:inkChg>
        <pc:inkChg chg="add mod">
          <ac:chgData name="Agalyah sathanantham" userId="a9bddd01-9a7f-4b1d-8dae-11e3608c72d2" providerId="ADAL" clId="{A3C2C923-0486-5784-AEAE-BDCA0E2DE7D1}" dt="2025-08-26T07:42:21.966" v="1524"/>
          <ac:inkMkLst>
            <pc:docMk/>
            <pc:sldMk cId="2596966408" sldId="332"/>
            <ac:inkMk id="546" creationId="{7A497542-E4F1-F661-5D3B-768E96FA982D}"/>
          </ac:inkMkLst>
        </pc:inkChg>
        <pc:inkChg chg="add mod">
          <ac:chgData name="Agalyah sathanantham" userId="a9bddd01-9a7f-4b1d-8dae-11e3608c72d2" providerId="ADAL" clId="{A3C2C923-0486-5784-AEAE-BDCA0E2DE7D1}" dt="2025-08-26T07:42:50.696" v="1540"/>
          <ac:inkMkLst>
            <pc:docMk/>
            <pc:sldMk cId="2596966408" sldId="332"/>
            <ac:inkMk id="550" creationId="{ED91C857-6A23-8575-A1B4-CA186DE54ADB}"/>
          </ac:inkMkLst>
        </pc:inkChg>
        <pc:inkChg chg="add mod">
          <ac:chgData name="Agalyah sathanantham" userId="a9bddd01-9a7f-4b1d-8dae-11e3608c72d2" providerId="ADAL" clId="{A3C2C923-0486-5784-AEAE-BDCA0E2DE7D1}" dt="2025-08-26T07:42:52.600" v="1542"/>
          <ac:inkMkLst>
            <pc:docMk/>
            <pc:sldMk cId="2596966408" sldId="332"/>
            <ac:inkMk id="551" creationId="{7039DE8D-C94B-1CCF-9AAA-70A8E3249722}"/>
          </ac:inkMkLst>
        </pc:inkChg>
        <pc:inkChg chg="add mod">
          <ac:chgData name="Agalyah sathanantham" userId="a9bddd01-9a7f-4b1d-8dae-11e3608c72d2" providerId="ADAL" clId="{A3C2C923-0486-5784-AEAE-BDCA0E2DE7D1}" dt="2025-08-26T07:42:52.600" v="1542"/>
          <ac:inkMkLst>
            <pc:docMk/>
            <pc:sldMk cId="2596966408" sldId="332"/>
            <ac:inkMk id="555" creationId="{4B4BA5EF-9687-DBC3-7D4B-D9943707A196}"/>
          </ac:inkMkLst>
        </pc:inkChg>
        <pc:inkChg chg="add mod">
          <ac:chgData name="Agalyah sathanantham" userId="a9bddd01-9a7f-4b1d-8dae-11e3608c72d2" providerId="ADAL" clId="{A3C2C923-0486-5784-AEAE-BDCA0E2DE7D1}" dt="2025-08-26T07:42:50.696" v="1540"/>
          <ac:inkMkLst>
            <pc:docMk/>
            <pc:sldMk cId="2596966408" sldId="332"/>
            <ac:inkMk id="560" creationId="{65E7EDC9-7085-F15A-41A7-526D8EDCC0BF}"/>
          </ac:inkMkLst>
        </pc:inkChg>
        <pc:inkChg chg="add mod">
          <ac:chgData name="Agalyah sathanantham" userId="a9bddd01-9a7f-4b1d-8dae-11e3608c72d2" providerId="ADAL" clId="{A3C2C923-0486-5784-AEAE-BDCA0E2DE7D1}" dt="2025-08-26T07:42:52.600" v="1542"/>
          <ac:inkMkLst>
            <pc:docMk/>
            <pc:sldMk cId="2596966408" sldId="332"/>
            <ac:inkMk id="564" creationId="{3B27E16B-9939-9789-54CC-C861B3970CE0}"/>
          </ac:inkMkLst>
        </pc:inkChg>
        <pc:inkChg chg="add mod">
          <ac:chgData name="Agalyah sathanantham" userId="a9bddd01-9a7f-4b1d-8dae-11e3608c72d2" providerId="ADAL" clId="{A3C2C923-0486-5784-AEAE-BDCA0E2DE7D1}" dt="2025-08-26T07:42:52.600" v="1542"/>
          <ac:inkMkLst>
            <pc:docMk/>
            <pc:sldMk cId="2596966408" sldId="332"/>
            <ac:inkMk id="568" creationId="{985A52B9-65D7-81BA-FDAA-5A4793CE8856}"/>
          </ac:inkMkLst>
        </pc:inkChg>
        <pc:inkChg chg="add mod">
          <ac:chgData name="Agalyah sathanantham" userId="a9bddd01-9a7f-4b1d-8dae-11e3608c72d2" providerId="ADAL" clId="{A3C2C923-0486-5784-AEAE-BDCA0E2DE7D1}" dt="2025-08-26T07:42:52.600" v="1542"/>
          <ac:inkMkLst>
            <pc:docMk/>
            <pc:sldMk cId="2596966408" sldId="332"/>
            <ac:inkMk id="570" creationId="{F61CC0C7-A1C6-88A1-B4B3-2B29C4A889AE}"/>
          </ac:inkMkLst>
        </pc:inkChg>
        <pc:inkChg chg="add mod">
          <ac:chgData name="Agalyah sathanantham" userId="a9bddd01-9a7f-4b1d-8dae-11e3608c72d2" providerId="ADAL" clId="{A3C2C923-0486-5784-AEAE-BDCA0E2DE7D1}" dt="2025-08-26T07:42:52.600" v="1542"/>
          <ac:inkMkLst>
            <pc:docMk/>
            <pc:sldMk cId="2596966408" sldId="332"/>
            <ac:inkMk id="571" creationId="{10552049-80DC-C0FD-FE5F-B0990920F363}"/>
          </ac:inkMkLst>
        </pc:inkChg>
        <pc:inkChg chg="add mod">
          <ac:chgData name="Agalyah sathanantham" userId="a9bddd01-9a7f-4b1d-8dae-11e3608c72d2" providerId="ADAL" clId="{A3C2C923-0486-5784-AEAE-BDCA0E2DE7D1}" dt="2025-08-26T07:42:50.696" v="1540"/>
          <ac:inkMkLst>
            <pc:docMk/>
            <pc:sldMk cId="2596966408" sldId="332"/>
            <ac:inkMk id="572" creationId="{8B90E534-C15A-E79A-F240-A8B423E8DAA1}"/>
          </ac:inkMkLst>
        </pc:inkChg>
        <pc:inkChg chg="add mod">
          <ac:chgData name="Agalyah sathanantham" userId="a9bddd01-9a7f-4b1d-8dae-11e3608c72d2" providerId="ADAL" clId="{A3C2C923-0486-5784-AEAE-BDCA0E2DE7D1}" dt="2025-08-26T07:42:52.600" v="1542"/>
          <ac:inkMkLst>
            <pc:docMk/>
            <pc:sldMk cId="2596966408" sldId="332"/>
            <ac:inkMk id="576" creationId="{1C263F1B-7A8B-BF7C-AEB7-B047F03D36BD}"/>
          </ac:inkMkLst>
        </pc:inkChg>
        <pc:inkChg chg="add">
          <ac:chgData name="Agalyah sathanantham" userId="a9bddd01-9a7f-4b1d-8dae-11e3608c72d2" providerId="ADAL" clId="{A3C2C923-0486-5784-AEAE-BDCA0E2DE7D1}" dt="2025-08-26T07:43:08.356" v="1547" actId="9405"/>
          <ac:inkMkLst>
            <pc:docMk/>
            <pc:sldMk cId="2596966408" sldId="332"/>
            <ac:inkMk id="581" creationId="{652C2E47-56B5-50D5-1BAD-EE0ABDC97FC6}"/>
          </ac:inkMkLst>
        </pc:inkChg>
        <pc:inkChg chg="add">
          <ac:chgData name="Agalyah sathanantham" userId="a9bddd01-9a7f-4b1d-8dae-11e3608c72d2" providerId="ADAL" clId="{A3C2C923-0486-5784-AEAE-BDCA0E2DE7D1}" dt="2025-08-26T07:43:11.150" v="1548" actId="9405"/>
          <ac:inkMkLst>
            <pc:docMk/>
            <pc:sldMk cId="2596966408" sldId="332"/>
            <ac:inkMk id="582" creationId="{9E048663-7A65-A71C-4DD6-59406874D4B5}"/>
          </ac:inkMkLst>
        </pc:inkChg>
        <pc:inkChg chg="add mod">
          <ac:chgData name="Agalyah sathanantham" userId="a9bddd01-9a7f-4b1d-8dae-11e3608c72d2" providerId="ADAL" clId="{A3C2C923-0486-5784-AEAE-BDCA0E2DE7D1}" dt="2025-08-26T07:43:33.615" v="1556"/>
          <ac:inkMkLst>
            <pc:docMk/>
            <pc:sldMk cId="2596966408" sldId="332"/>
            <ac:inkMk id="584" creationId="{51EC6A4D-DC8B-684E-DF30-4F9F0D25FE5F}"/>
          </ac:inkMkLst>
        </pc:inkChg>
        <pc:inkChg chg="add mod">
          <ac:chgData name="Agalyah sathanantham" userId="a9bddd01-9a7f-4b1d-8dae-11e3608c72d2" providerId="ADAL" clId="{A3C2C923-0486-5784-AEAE-BDCA0E2DE7D1}" dt="2025-08-26T07:43:40.325" v="1561"/>
          <ac:inkMkLst>
            <pc:docMk/>
            <pc:sldMk cId="2596966408" sldId="332"/>
            <ac:inkMk id="586" creationId="{C4820BEF-FF5A-1321-C520-D1003E1855A3}"/>
          </ac:inkMkLst>
        </pc:inkChg>
        <pc:inkChg chg="add mod">
          <ac:chgData name="Agalyah sathanantham" userId="a9bddd01-9a7f-4b1d-8dae-11e3608c72d2" providerId="ADAL" clId="{A3C2C923-0486-5784-AEAE-BDCA0E2DE7D1}" dt="2025-08-26T07:43:51.386" v="1571"/>
          <ac:inkMkLst>
            <pc:docMk/>
            <pc:sldMk cId="2596966408" sldId="332"/>
            <ac:inkMk id="587" creationId="{5F4D764E-1CAA-DF75-3F27-C81E0C016952}"/>
          </ac:inkMkLst>
        </pc:inkChg>
        <pc:inkChg chg="add mod">
          <ac:chgData name="Agalyah sathanantham" userId="a9bddd01-9a7f-4b1d-8dae-11e3608c72d2" providerId="ADAL" clId="{A3C2C923-0486-5784-AEAE-BDCA0E2DE7D1}" dt="2025-08-26T07:43:51.386" v="1571"/>
          <ac:inkMkLst>
            <pc:docMk/>
            <pc:sldMk cId="2596966408" sldId="332"/>
            <ac:inkMk id="599" creationId="{0ED438E8-1DF8-2570-591D-D4A543AD3B14}"/>
          </ac:inkMkLst>
        </pc:inkChg>
        <pc:inkChg chg="add mod">
          <ac:chgData name="Agalyah sathanantham" userId="a9bddd01-9a7f-4b1d-8dae-11e3608c72d2" providerId="ADAL" clId="{A3C2C923-0486-5784-AEAE-BDCA0E2DE7D1}" dt="2025-08-26T07:43:49.454" v="1569"/>
          <ac:inkMkLst>
            <pc:docMk/>
            <pc:sldMk cId="2596966408" sldId="332"/>
            <ac:inkMk id="613" creationId="{A3E6C3F0-56CC-40D8-FE7A-F3FE1C2B0DD6}"/>
          </ac:inkMkLst>
        </pc:inkChg>
        <pc:inkChg chg="add mod">
          <ac:chgData name="Agalyah sathanantham" userId="a9bddd01-9a7f-4b1d-8dae-11e3608c72d2" providerId="ADAL" clId="{A3C2C923-0486-5784-AEAE-BDCA0E2DE7D1}" dt="2025-08-26T07:43:51.386" v="1571"/>
          <ac:inkMkLst>
            <pc:docMk/>
            <pc:sldMk cId="2596966408" sldId="332"/>
            <ac:inkMk id="614" creationId="{1C55E8BB-FD14-D1A8-101F-615AFF28E372}"/>
          </ac:inkMkLst>
        </pc:inkChg>
        <pc:inkChg chg="add mod">
          <ac:chgData name="Agalyah sathanantham" userId="a9bddd01-9a7f-4b1d-8dae-11e3608c72d2" providerId="ADAL" clId="{A3C2C923-0486-5784-AEAE-BDCA0E2DE7D1}" dt="2025-08-26T07:43:40.325" v="1561"/>
          <ac:inkMkLst>
            <pc:docMk/>
            <pc:sldMk cId="2596966408" sldId="332"/>
            <ac:inkMk id="616" creationId="{051DE7EB-FDAD-0267-10C3-783D94A2B9AE}"/>
          </ac:inkMkLst>
        </pc:inkChg>
        <pc:inkChg chg="add mod">
          <ac:chgData name="Agalyah sathanantham" userId="a9bddd01-9a7f-4b1d-8dae-11e3608c72d2" providerId="ADAL" clId="{A3C2C923-0486-5784-AEAE-BDCA0E2DE7D1}" dt="2025-08-26T07:43:40.325" v="1561"/>
          <ac:inkMkLst>
            <pc:docMk/>
            <pc:sldMk cId="2596966408" sldId="332"/>
            <ac:inkMk id="622" creationId="{960EE806-D659-9141-0521-4C6ECA2ABCB3}"/>
          </ac:inkMkLst>
        </pc:inkChg>
        <pc:inkChg chg="add">
          <ac:chgData name="Agalyah sathanantham" userId="a9bddd01-9a7f-4b1d-8dae-11e3608c72d2" providerId="ADAL" clId="{A3C2C923-0486-5784-AEAE-BDCA0E2DE7D1}" dt="2025-08-26T07:43:41.475" v="1562" actId="9405"/>
          <ac:inkMkLst>
            <pc:docMk/>
            <pc:sldMk cId="2596966408" sldId="332"/>
            <ac:inkMk id="639" creationId="{C883E9C9-428C-29D6-9EDD-3CFFD5C240D4}"/>
          </ac:inkMkLst>
        </pc:inkChg>
        <pc:inkChg chg="add mod">
          <ac:chgData name="Agalyah sathanantham" userId="a9bddd01-9a7f-4b1d-8dae-11e3608c72d2" providerId="ADAL" clId="{A3C2C923-0486-5784-AEAE-BDCA0E2DE7D1}" dt="2025-08-26T07:43:47.985" v="1567"/>
          <ac:inkMkLst>
            <pc:docMk/>
            <pc:sldMk cId="2596966408" sldId="332"/>
            <ac:inkMk id="640" creationId="{74328989-64E1-0661-2EB2-F34B08254CDA}"/>
          </ac:inkMkLst>
        </pc:inkChg>
        <pc:inkChg chg="add mod">
          <ac:chgData name="Agalyah sathanantham" userId="a9bddd01-9a7f-4b1d-8dae-11e3608c72d2" providerId="ADAL" clId="{A3C2C923-0486-5784-AEAE-BDCA0E2DE7D1}" dt="2025-08-26T07:43:51.386" v="1571"/>
          <ac:inkMkLst>
            <pc:docMk/>
            <pc:sldMk cId="2596966408" sldId="332"/>
            <ac:inkMk id="645" creationId="{E7A03C2A-451B-A706-4E2B-B6F9AA83A474}"/>
          </ac:inkMkLst>
        </pc:inkChg>
        <pc:inkChg chg="add">
          <ac:chgData name="Agalyah sathanantham" userId="a9bddd01-9a7f-4b1d-8dae-11e3608c72d2" providerId="ADAL" clId="{A3C2C923-0486-5784-AEAE-BDCA0E2DE7D1}" dt="2025-08-26T07:43:46.085" v="1565" actId="9405"/>
          <ac:inkMkLst>
            <pc:docMk/>
            <pc:sldMk cId="2596966408" sldId="332"/>
            <ac:inkMk id="647" creationId="{7579D8BB-43C8-0256-C332-6CE00EFE04B5}"/>
          </ac:inkMkLst>
        </pc:inkChg>
        <pc:inkChg chg="add mod">
          <ac:chgData name="Agalyah sathanantham" userId="a9bddd01-9a7f-4b1d-8dae-11e3608c72d2" providerId="ADAL" clId="{A3C2C923-0486-5784-AEAE-BDCA0E2DE7D1}" dt="2025-08-26T07:43:51.386" v="1571"/>
          <ac:inkMkLst>
            <pc:docMk/>
            <pc:sldMk cId="2596966408" sldId="332"/>
            <ac:inkMk id="648" creationId="{DFBA2A37-6D19-A86F-E506-BDF1C4210B6D}"/>
          </ac:inkMkLst>
        </pc:inkChg>
        <pc:inkChg chg="add mod">
          <ac:chgData name="Agalyah sathanantham" userId="a9bddd01-9a7f-4b1d-8dae-11e3608c72d2" providerId="ADAL" clId="{A3C2C923-0486-5784-AEAE-BDCA0E2DE7D1}" dt="2025-08-26T07:43:51.386" v="1571"/>
          <ac:inkMkLst>
            <pc:docMk/>
            <pc:sldMk cId="2596966408" sldId="332"/>
            <ac:inkMk id="651" creationId="{753C77F5-EE70-8301-DAFB-E8B65D1CD6CF}"/>
          </ac:inkMkLst>
        </pc:inkChg>
        <pc:inkChg chg="add mod">
          <ac:chgData name="Agalyah sathanantham" userId="a9bddd01-9a7f-4b1d-8dae-11e3608c72d2" providerId="ADAL" clId="{A3C2C923-0486-5784-AEAE-BDCA0E2DE7D1}" dt="2025-08-26T07:43:51.386" v="1571"/>
          <ac:inkMkLst>
            <pc:docMk/>
            <pc:sldMk cId="2596966408" sldId="332"/>
            <ac:inkMk id="654" creationId="{AE2D9CC8-4FF2-F515-2898-6A18659DD740}"/>
          </ac:inkMkLst>
        </pc:inkChg>
        <pc:inkChg chg="add">
          <ac:chgData name="Agalyah sathanantham" userId="a9bddd01-9a7f-4b1d-8dae-11e3608c72d2" providerId="ADAL" clId="{A3C2C923-0486-5784-AEAE-BDCA0E2DE7D1}" dt="2025-08-26T07:44:03.891" v="1573" actId="9405"/>
          <ac:inkMkLst>
            <pc:docMk/>
            <pc:sldMk cId="2596966408" sldId="332"/>
            <ac:inkMk id="657" creationId="{7F373169-9153-EC1E-569A-037D03A7D7D1}"/>
          </ac:inkMkLst>
        </pc:inkChg>
        <pc:inkChg chg="add">
          <ac:chgData name="Agalyah sathanantham" userId="a9bddd01-9a7f-4b1d-8dae-11e3608c72d2" providerId="ADAL" clId="{A3C2C923-0486-5784-AEAE-BDCA0E2DE7D1}" dt="2025-08-26T07:44:07.070" v="1574" actId="9405"/>
          <ac:inkMkLst>
            <pc:docMk/>
            <pc:sldMk cId="2596966408" sldId="332"/>
            <ac:inkMk id="658" creationId="{9650C23A-438A-92C0-0B98-2101A0E37855}"/>
          </ac:inkMkLst>
        </pc:inkChg>
        <pc:inkChg chg="add">
          <ac:chgData name="Agalyah sathanantham" userId="a9bddd01-9a7f-4b1d-8dae-11e3608c72d2" providerId="ADAL" clId="{A3C2C923-0486-5784-AEAE-BDCA0E2DE7D1}" dt="2025-08-26T07:44:12.163" v="1575" actId="9405"/>
          <ac:inkMkLst>
            <pc:docMk/>
            <pc:sldMk cId="2596966408" sldId="332"/>
            <ac:inkMk id="659" creationId="{4287C64A-A121-90C3-E765-C02B0CBFD84F}"/>
          </ac:inkMkLst>
        </pc:inkChg>
        <pc:inkChg chg="add">
          <ac:chgData name="Agalyah sathanantham" userId="a9bddd01-9a7f-4b1d-8dae-11e3608c72d2" providerId="ADAL" clId="{A3C2C923-0486-5784-AEAE-BDCA0E2DE7D1}" dt="2025-08-26T07:44:15.415" v="1576" actId="9405"/>
          <ac:inkMkLst>
            <pc:docMk/>
            <pc:sldMk cId="2596966408" sldId="332"/>
            <ac:inkMk id="660" creationId="{5F748E1B-1D92-F477-24B1-AAA3D3EBEA25}"/>
          </ac:inkMkLst>
        </pc:inkChg>
        <pc:inkChg chg="add mod">
          <ac:chgData name="Agalyah sathanantham" userId="a9bddd01-9a7f-4b1d-8dae-11e3608c72d2" providerId="ADAL" clId="{A3C2C923-0486-5784-AEAE-BDCA0E2DE7D1}" dt="2025-08-26T07:44:43.498" v="1583"/>
          <ac:inkMkLst>
            <pc:docMk/>
            <pc:sldMk cId="2596966408" sldId="332"/>
            <ac:inkMk id="662" creationId="{98151677-2E81-D736-5F4C-C424B85CE08D}"/>
          </ac:inkMkLst>
        </pc:inkChg>
        <pc:inkChg chg="add mod">
          <ac:chgData name="Agalyah sathanantham" userId="a9bddd01-9a7f-4b1d-8dae-11e3608c72d2" providerId="ADAL" clId="{A3C2C923-0486-5784-AEAE-BDCA0E2DE7D1}" dt="2025-08-26T07:44:43.498" v="1583"/>
          <ac:inkMkLst>
            <pc:docMk/>
            <pc:sldMk cId="2596966408" sldId="332"/>
            <ac:inkMk id="663" creationId="{42DF6F83-6513-91E3-1342-1B46ADA08806}"/>
          </ac:inkMkLst>
        </pc:inkChg>
        <pc:inkChg chg="add mod">
          <ac:chgData name="Agalyah sathanantham" userId="a9bddd01-9a7f-4b1d-8dae-11e3608c72d2" providerId="ADAL" clId="{A3C2C923-0486-5784-AEAE-BDCA0E2DE7D1}" dt="2025-08-26T07:44:43.498" v="1583"/>
          <ac:inkMkLst>
            <pc:docMk/>
            <pc:sldMk cId="2596966408" sldId="332"/>
            <ac:inkMk id="666" creationId="{E58CBECB-CF69-F769-D2FD-41C10E9E1333}"/>
          </ac:inkMkLst>
        </pc:inkChg>
        <pc:inkChg chg="add mod">
          <ac:chgData name="Agalyah sathanantham" userId="a9bddd01-9a7f-4b1d-8dae-11e3608c72d2" providerId="ADAL" clId="{A3C2C923-0486-5784-AEAE-BDCA0E2DE7D1}" dt="2025-08-26T07:44:53.841" v="1588"/>
          <ac:inkMkLst>
            <pc:docMk/>
            <pc:sldMk cId="2596966408" sldId="332"/>
            <ac:inkMk id="669" creationId="{35F93284-3B84-1199-F418-1794044D0A31}"/>
          </ac:inkMkLst>
        </pc:inkChg>
        <pc:inkChg chg="add mod">
          <ac:chgData name="Agalyah sathanantham" userId="a9bddd01-9a7f-4b1d-8dae-11e3608c72d2" providerId="ADAL" clId="{A3C2C923-0486-5784-AEAE-BDCA0E2DE7D1}" dt="2025-08-26T07:44:53.841" v="1588"/>
          <ac:inkMkLst>
            <pc:docMk/>
            <pc:sldMk cId="2596966408" sldId="332"/>
            <ac:inkMk id="670" creationId="{54FB31F2-42FD-167E-02EF-3B0A9A3E549E}"/>
          </ac:inkMkLst>
        </pc:inkChg>
        <pc:inkChg chg="add mod">
          <ac:chgData name="Agalyah sathanantham" userId="a9bddd01-9a7f-4b1d-8dae-11e3608c72d2" providerId="ADAL" clId="{A3C2C923-0486-5784-AEAE-BDCA0E2DE7D1}" dt="2025-08-26T07:44:53.841" v="1588"/>
          <ac:inkMkLst>
            <pc:docMk/>
            <pc:sldMk cId="2596966408" sldId="332"/>
            <ac:inkMk id="671" creationId="{76344789-31B1-F96A-24CD-09B53C35EA28}"/>
          </ac:inkMkLst>
        </pc:inkChg>
        <pc:inkChg chg="add mod">
          <ac:chgData name="Agalyah sathanantham" userId="a9bddd01-9a7f-4b1d-8dae-11e3608c72d2" providerId="ADAL" clId="{A3C2C923-0486-5784-AEAE-BDCA0E2DE7D1}" dt="2025-08-26T07:44:53.841" v="1588"/>
          <ac:inkMkLst>
            <pc:docMk/>
            <pc:sldMk cId="2596966408" sldId="332"/>
            <ac:inkMk id="672" creationId="{0C93BBE6-5427-B6BD-3621-A0AD82CD4277}"/>
          </ac:inkMkLst>
        </pc:inkChg>
        <pc:inkChg chg="add mod">
          <ac:chgData name="Agalyah sathanantham" userId="a9bddd01-9a7f-4b1d-8dae-11e3608c72d2" providerId="ADAL" clId="{A3C2C923-0486-5784-AEAE-BDCA0E2DE7D1}" dt="2025-08-26T07:44:58.020" v="1591"/>
          <ac:inkMkLst>
            <pc:docMk/>
            <pc:sldMk cId="2596966408" sldId="332"/>
            <ac:inkMk id="675" creationId="{26632DFF-6698-29A3-6115-FA207100A2F1}"/>
          </ac:inkMkLst>
        </pc:inkChg>
        <pc:inkChg chg="add mod">
          <ac:chgData name="Agalyah sathanantham" userId="a9bddd01-9a7f-4b1d-8dae-11e3608c72d2" providerId="ADAL" clId="{A3C2C923-0486-5784-AEAE-BDCA0E2DE7D1}" dt="2025-08-26T07:44:58.020" v="1591"/>
          <ac:inkMkLst>
            <pc:docMk/>
            <pc:sldMk cId="2596966408" sldId="332"/>
            <ac:inkMk id="676" creationId="{9A347748-C5EE-39B7-2C2E-BDA3CB87CA40}"/>
          </ac:inkMkLst>
        </pc:inkChg>
        <pc:inkChg chg="add mod">
          <ac:chgData name="Agalyah sathanantham" userId="a9bddd01-9a7f-4b1d-8dae-11e3608c72d2" providerId="ADAL" clId="{A3C2C923-0486-5784-AEAE-BDCA0E2DE7D1}" dt="2025-08-26T07:45:02.958" v="1594"/>
          <ac:inkMkLst>
            <pc:docMk/>
            <pc:sldMk cId="2596966408" sldId="332"/>
            <ac:inkMk id="679" creationId="{A51C1F07-6720-BAD6-B04B-F6BA509E88D1}"/>
          </ac:inkMkLst>
        </pc:inkChg>
        <pc:inkChg chg="add mod">
          <ac:chgData name="Agalyah sathanantham" userId="a9bddd01-9a7f-4b1d-8dae-11e3608c72d2" providerId="ADAL" clId="{A3C2C923-0486-5784-AEAE-BDCA0E2DE7D1}" dt="2025-08-26T07:45:02.958" v="1594"/>
          <ac:inkMkLst>
            <pc:docMk/>
            <pc:sldMk cId="2596966408" sldId="332"/>
            <ac:inkMk id="680" creationId="{7DF7E027-9C75-9348-0532-C4626872E41E}"/>
          </ac:inkMkLst>
        </pc:inkChg>
        <pc:inkChg chg="add mod">
          <ac:chgData name="Agalyah sathanantham" userId="a9bddd01-9a7f-4b1d-8dae-11e3608c72d2" providerId="ADAL" clId="{A3C2C923-0486-5784-AEAE-BDCA0E2DE7D1}" dt="2025-08-26T07:45:13.250" v="1605"/>
          <ac:inkMkLst>
            <pc:docMk/>
            <pc:sldMk cId="2596966408" sldId="332"/>
            <ac:inkMk id="683" creationId="{CE2D3222-9F7E-0369-6C3F-E8951F28A554}"/>
          </ac:inkMkLst>
        </pc:inkChg>
        <pc:inkChg chg="add mod">
          <ac:chgData name="Agalyah sathanantham" userId="a9bddd01-9a7f-4b1d-8dae-11e3608c72d2" providerId="ADAL" clId="{A3C2C923-0486-5784-AEAE-BDCA0E2DE7D1}" dt="2025-08-26T07:45:13.250" v="1605"/>
          <ac:inkMkLst>
            <pc:docMk/>
            <pc:sldMk cId="2596966408" sldId="332"/>
            <ac:inkMk id="684" creationId="{4A8D901A-8D3E-4460-56C3-FCD34FE8B6F8}"/>
          </ac:inkMkLst>
        </pc:inkChg>
        <pc:inkChg chg="add mod">
          <ac:chgData name="Agalyah sathanantham" userId="a9bddd01-9a7f-4b1d-8dae-11e3608c72d2" providerId="ADAL" clId="{A3C2C923-0486-5784-AEAE-BDCA0E2DE7D1}" dt="2025-08-26T07:45:13.250" v="1605"/>
          <ac:inkMkLst>
            <pc:docMk/>
            <pc:sldMk cId="2596966408" sldId="332"/>
            <ac:inkMk id="687" creationId="{4AE858FA-2EAB-BFED-6572-D0BB8B8A5A9D}"/>
          </ac:inkMkLst>
        </pc:inkChg>
        <pc:inkChg chg="add mod">
          <ac:chgData name="Agalyah sathanantham" userId="a9bddd01-9a7f-4b1d-8dae-11e3608c72d2" providerId="ADAL" clId="{A3C2C923-0486-5784-AEAE-BDCA0E2DE7D1}" dt="2025-08-26T07:45:13.250" v="1605"/>
          <ac:inkMkLst>
            <pc:docMk/>
            <pc:sldMk cId="2596966408" sldId="332"/>
            <ac:inkMk id="693" creationId="{C8B56945-7282-9368-7867-E7DE8E7FE8BD}"/>
          </ac:inkMkLst>
        </pc:inkChg>
        <pc:inkChg chg="add mod">
          <ac:chgData name="Agalyah sathanantham" userId="a9bddd01-9a7f-4b1d-8dae-11e3608c72d2" providerId="ADAL" clId="{A3C2C923-0486-5784-AEAE-BDCA0E2DE7D1}" dt="2025-08-26T07:45:40.175" v="1613"/>
          <ac:inkMkLst>
            <pc:docMk/>
            <pc:sldMk cId="2596966408" sldId="332"/>
            <ac:inkMk id="697" creationId="{ED3F8371-18E9-B209-855F-F60A5E4C3409}"/>
          </ac:inkMkLst>
        </pc:inkChg>
        <pc:inkChg chg="add mod">
          <ac:chgData name="Agalyah sathanantham" userId="a9bddd01-9a7f-4b1d-8dae-11e3608c72d2" providerId="ADAL" clId="{A3C2C923-0486-5784-AEAE-BDCA0E2DE7D1}" dt="2025-08-26T07:45:40.175" v="1613"/>
          <ac:inkMkLst>
            <pc:docMk/>
            <pc:sldMk cId="2596966408" sldId="332"/>
            <ac:inkMk id="698" creationId="{B421448A-FD18-4C2D-B850-5F7230C6AA48}"/>
          </ac:inkMkLst>
        </pc:inkChg>
        <pc:inkChg chg="add mod">
          <ac:chgData name="Agalyah sathanantham" userId="a9bddd01-9a7f-4b1d-8dae-11e3608c72d2" providerId="ADAL" clId="{A3C2C923-0486-5784-AEAE-BDCA0E2DE7D1}" dt="2025-08-26T07:45:40.175" v="1613"/>
          <ac:inkMkLst>
            <pc:docMk/>
            <pc:sldMk cId="2596966408" sldId="332"/>
            <ac:inkMk id="701" creationId="{5FB0704C-8616-1CD6-985C-472EDDC911DE}"/>
          </ac:inkMkLst>
        </pc:inkChg>
        <pc:inkChg chg="add mod">
          <ac:chgData name="Agalyah sathanantham" userId="a9bddd01-9a7f-4b1d-8dae-11e3608c72d2" providerId="ADAL" clId="{A3C2C923-0486-5784-AEAE-BDCA0E2DE7D1}" dt="2025-08-26T07:45:52.092" v="1622"/>
          <ac:inkMkLst>
            <pc:docMk/>
            <pc:sldMk cId="2596966408" sldId="332"/>
            <ac:inkMk id="704" creationId="{EE7703B1-D466-D876-F76F-D7252E86A4F4}"/>
          </ac:inkMkLst>
        </pc:inkChg>
        <pc:inkChg chg="add mod">
          <ac:chgData name="Agalyah sathanantham" userId="a9bddd01-9a7f-4b1d-8dae-11e3608c72d2" providerId="ADAL" clId="{A3C2C923-0486-5784-AEAE-BDCA0E2DE7D1}" dt="2025-08-26T07:45:52.092" v="1622"/>
          <ac:inkMkLst>
            <pc:docMk/>
            <pc:sldMk cId="2596966408" sldId="332"/>
            <ac:inkMk id="705" creationId="{D22955BD-F325-6541-F892-0E79F118706C}"/>
          </ac:inkMkLst>
        </pc:inkChg>
        <pc:inkChg chg="add mod">
          <ac:chgData name="Agalyah sathanantham" userId="a9bddd01-9a7f-4b1d-8dae-11e3608c72d2" providerId="ADAL" clId="{A3C2C923-0486-5784-AEAE-BDCA0E2DE7D1}" dt="2025-08-26T07:45:52.092" v="1622"/>
          <ac:inkMkLst>
            <pc:docMk/>
            <pc:sldMk cId="2596966408" sldId="332"/>
            <ac:inkMk id="708" creationId="{76C351C1-F0B6-E5A3-65F2-CF9A14339668}"/>
          </ac:inkMkLst>
        </pc:inkChg>
        <pc:inkChg chg="add mod">
          <ac:chgData name="Agalyah sathanantham" userId="a9bddd01-9a7f-4b1d-8dae-11e3608c72d2" providerId="ADAL" clId="{A3C2C923-0486-5784-AEAE-BDCA0E2DE7D1}" dt="2025-08-26T07:45:52.092" v="1622"/>
          <ac:inkMkLst>
            <pc:docMk/>
            <pc:sldMk cId="2596966408" sldId="332"/>
            <ac:inkMk id="711" creationId="{16701A86-1E7B-4514-AB8F-769FAC74619C}"/>
          </ac:inkMkLst>
        </pc:inkChg>
        <pc:inkChg chg="add mod">
          <ac:chgData name="Agalyah sathanantham" userId="a9bddd01-9a7f-4b1d-8dae-11e3608c72d2" providerId="ADAL" clId="{A3C2C923-0486-5784-AEAE-BDCA0E2DE7D1}" dt="2025-08-26T07:45:52.092" v="1622"/>
          <ac:inkMkLst>
            <pc:docMk/>
            <pc:sldMk cId="2596966408" sldId="332"/>
            <ac:inkMk id="714" creationId="{D590FE3A-F383-CD1C-774B-CF5BE87F971B}"/>
          </ac:inkMkLst>
        </pc:inkChg>
        <pc:inkChg chg="add">
          <ac:chgData name="Agalyah sathanantham" userId="a9bddd01-9a7f-4b1d-8dae-11e3608c72d2" providerId="ADAL" clId="{A3C2C923-0486-5784-AEAE-BDCA0E2DE7D1}" dt="2025-08-26T07:46:33.751" v="1626" actId="9405"/>
          <ac:inkMkLst>
            <pc:docMk/>
            <pc:sldMk cId="2596966408" sldId="332"/>
            <ac:inkMk id="718" creationId="{8747B631-F255-D795-7105-500BB9210603}"/>
          </ac:inkMkLst>
        </pc:inkChg>
        <pc:inkChg chg="add">
          <ac:chgData name="Agalyah sathanantham" userId="a9bddd01-9a7f-4b1d-8dae-11e3608c72d2" providerId="ADAL" clId="{A3C2C923-0486-5784-AEAE-BDCA0E2DE7D1}" dt="2025-08-26T07:46:37.841" v="1627" actId="9405"/>
          <ac:inkMkLst>
            <pc:docMk/>
            <pc:sldMk cId="2596966408" sldId="332"/>
            <ac:inkMk id="719" creationId="{610F1735-0B8D-9EE6-0B33-99F6CA647743}"/>
          </ac:inkMkLst>
        </pc:inkChg>
        <pc:inkChg chg="add mod">
          <ac:chgData name="Agalyah sathanantham" userId="a9bddd01-9a7f-4b1d-8dae-11e3608c72d2" providerId="ADAL" clId="{A3C2C923-0486-5784-AEAE-BDCA0E2DE7D1}" dt="2025-08-26T07:47:23.702" v="1638"/>
          <ac:inkMkLst>
            <pc:docMk/>
            <pc:sldMk cId="2596966408" sldId="332"/>
            <ac:inkMk id="721" creationId="{7A1E2BBD-3114-FC9F-21D7-391D93993FA6}"/>
          </ac:inkMkLst>
        </pc:inkChg>
        <pc:inkChg chg="add mod">
          <ac:chgData name="Agalyah sathanantham" userId="a9bddd01-9a7f-4b1d-8dae-11e3608c72d2" providerId="ADAL" clId="{A3C2C923-0486-5784-AEAE-BDCA0E2DE7D1}" dt="2025-08-26T07:47:23.702" v="1638"/>
          <ac:inkMkLst>
            <pc:docMk/>
            <pc:sldMk cId="2596966408" sldId="332"/>
            <ac:inkMk id="722" creationId="{68681453-058F-9842-DBFC-C7A891C4057A}"/>
          </ac:inkMkLst>
        </pc:inkChg>
        <pc:inkChg chg="add mod">
          <ac:chgData name="Agalyah sathanantham" userId="a9bddd01-9a7f-4b1d-8dae-11e3608c72d2" providerId="ADAL" clId="{A3C2C923-0486-5784-AEAE-BDCA0E2DE7D1}" dt="2025-08-26T07:47:23.702" v="1638"/>
          <ac:inkMkLst>
            <pc:docMk/>
            <pc:sldMk cId="2596966408" sldId="332"/>
            <ac:inkMk id="723" creationId="{BB3FF1E9-D917-D0C8-0215-0E0945D1F347}"/>
          </ac:inkMkLst>
        </pc:inkChg>
        <pc:inkChg chg="add mod">
          <ac:chgData name="Agalyah sathanantham" userId="a9bddd01-9a7f-4b1d-8dae-11e3608c72d2" providerId="ADAL" clId="{A3C2C923-0486-5784-AEAE-BDCA0E2DE7D1}" dt="2025-08-26T07:47:23.702" v="1638"/>
          <ac:inkMkLst>
            <pc:docMk/>
            <pc:sldMk cId="2596966408" sldId="332"/>
            <ac:inkMk id="724" creationId="{F97B389D-49B5-A40B-4251-2143AF50058B}"/>
          </ac:inkMkLst>
        </pc:inkChg>
        <pc:inkChg chg="add mod">
          <ac:chgData name="Agalyah sathanantham" userId="a9bddd01-9a7f-4b1d-8dae-11e3608c72d2" providerId="ADAL" clId="{A3C2C923-0486-5784-AEAE-BDCA0E2DE7D1}" dt="2025-08-26T07:47:23.702" v="1638"/>
          <ac:inkMkLst>
            <pc:docMk/>
            <pc:sldMk cId="2596966408" sldId="332"/>
            <ac:inkMk id="727" creationId="{2011CA8D-39DE-7812-B796-92CFC7B02EF3}"/>
          </ac:inkMkLst>
        </pc:inkChg>
        <pc:inkChg chg="add mod">
          <ac:chgData name="Agalyah sathanantham" userId="a9bddd01-9a7f-4b1d-8dae-11e3608c72d2" providerId="ADAL" clId="{A3C2C923-0486-5784-AEAE-BDCA0E2DE7D1}" dt="2025-08-26T07:47:23.702" v="1638"/>
          <ac:inkMkLst>
            <pc:docMk/>
            <pc:sldMk cId="2596966408" sldId="332"/>
            <ac:inkMk id="730" creationId="{F092294F-A705-BA9C-E7D8-A8BDAD6077AD}"/>
          </ac:inkMkLst>
        </pc:inkChg>
      </pc:sldChg>
      <pc:sldChg chg="addSp delSp modSp add mod delAnim modAnim">
        <pc:chgData name="Agalyah sathanantham" userId="a9bddd01-9a7f-4b1d-8dae-11e3608c72d2" providerId="ADAL" clId="{A3C2C923-0486-5784-AEAE-BDCA0E2DE7D1}" dt="2025-08-26T07:48:07.286" v="1656" actId="20577"/>
        <pc:sldMkLst>
          <pc:docMk/>
          <pc:sldMk cId="3255200966" sldId="333"/>
        </pc:sldMkLst>
        <pc:spChg chg="add mod">
          <ac:chgData name="Agalyah sathanantham" userId="a9bddd01-9a7f-4b1d-8dae-11e3608c72d2" providerId="ADAL" clId="{A3C2C923-0486-5784-AEAE-BDCA0E2DE7D1}" dt="2025-08-26T07:48:07.286" v="1656" actId="20577"/>
          <ac:spMkLst>
            <pc:docMk/>
            <pc:sldMk cId="3255200966" sldId="333"/>
            <ac:spMk id="5" creationId="{6AEBFA5F-DBF1-3518-CA48-603A62B48A3F}"/>
          </ac:spMkLst>
        </pc:spChg>
        <pc:picChg chg="add mod">
          <ac:chgData name="Agalyah sathanantham" userId="a9bddd01-9a7f-4b1d-8dae-11e3608c72d2" providerId="ADAL" clId="{A3C2C923-0486-5784-AEAE-BDCA0E2DE7D1}" dt="2025-08-26T07:48:04.262" v="1646" actId="27614"/>
          <ac:picMkLst>
            <pc:docMk/>
            <pc:sldMk cId="3255200966" sldId="333"/>
            <ac:picMk id="7" creationId="{6104E35D-27E0-6AD7-F7EB-5A33BED087BE}"/>
          </ac:picMkLst>
        </pc:picChg>
      </pc:sldChg>
      <pc:sldChg chg="addSp delSp modSp add mod">
        <pc:chgData name="Agalyah sathanantham" userId="a9bddd01-9a7f-4b1d-8dae-11e3608c72d2" providerId="ADAL" clId="{A3C2C923-0486-5784-AEAE-BDCA0E2DE7D1}" dt="2025-08-26T07:58:36.816" v="1747" actId="20577"/>
        <pc:sldMkLst>
          <pc:docMk/>
          <pc:sldMk cId="275303446" sldId="334"/>
        </pc:sldMkLst>
        <pc:spChg chg="mod">
          <ac:chgData name="Agalyah sathanantham" userId="a9bddd01-9a7f-4b1d-8dae-11e3608c72d2" providerId="ADAL" clId="{A3C2C923-0486-5784-AEAE-BDCA0E2DE7D1}" dt="2025-08-26T07:48:13.409" v="1664" actId="20577"/>
          <ac:spMkLst>
            <pc:docMk/>
            <pc:sldMk cId="275303446" sldId="334"/>
            <ac:spMk id="496" creationId="{0C1C2A66-A6BB-71C9-6482-E7916E2EB7F8}"/>
          </ac:spMkLst>
        </pc:spChg>
        <pc:graphicFrameChg chg="add mod modGraphic">
          <ac:chgData name="Agalyah sathanantham" userId="a9bddd01-9a7f-4b1d-8dae-11e3608c72d2" providerId="ADAL" clId="{A3C2C923-0486-5784-AEAE-BDCA0E2DE7D1}" dt="2025-08-26T07:58:36.816" v="1747" actId="20577"/>
          <ac:graphicFrameMkLst>
            <pc:docMk/>
            <pc:sldMk cId="275303446" sldId="334"/>
            <ac:graphicFrameMk id="2" creationId="{9CF547C3-E257-5510-7705-8A0F20DC6F5D}"/>
          </ac:graphicFrameMkLst>
        </pc:graphicFrameChg>
      </pc:sldChg>
      <pc:sldChg chg="modSp add mod">
        <pc:chgData name="Agalyah sathanantham" userId="a9bddd01-9a7f-4b1d-8dae-11e3608c72d2" providerId="ADAL" clId="{A3C2C923-0486-5784-AEAE-BDCA0E2DE7D1}" dt="2025-08-26T08:03:43.304" v="1777" actId="20577"/>
        <pc:sldMkLst>
          <pc:docMk/>
          <pc:sldMk cId="4245052523" sldId="335"/>
        </pc:sldMkLst>
        <pc:spChg chg="mod">
          <ac:chgData name="Agalyah sathanantham" userId="a9bddd01-9a7f-4b1d-8dae-11e3608c72d2" providerId="ADAL" clId="{A3C2C923-0486-5784-AEAE-BDCA0E2DE7D1}" dt="2025-08-26T08:03:43.304" v="1777" actId="20577"/>
          <ac:spMkLst>
            <pc:docMk/>
            <pc:sldMk cId="4245052523" sldId="335"/>
            <ac:spMk id="477" creationId="{260ECC63-9BA4-27CA-17C1-1EBDA072855D}"/>
          </ac:spMkLst>
        </pc:spChg>
        <pc:spChg chg="mod">
          <ac:chgData name="Agalyah sathanantham" userId="a9bddd01-9a7f-4b1d-8dae-11e3608c72d2" providerId="ADAL" clId="{A3C2C923-0486-5784-AEAE-BDCA0E2DE7D1}" dt="2025-08-26T08:03:35.575" v="1752" actId="20577"/>
          <ac:spMkLst>
            <pc:docMk/>
            <pc:sldMk cId="4245052523" sldId="335"/>
            <ac:spMk id="478" creationId="{2D84CAC8-61D2-A76E-1DDF-49EF39C27934}"/>
          </ac:spMkLst>
        </pc:spChg>
      </pc:sldChg>
      <pc:sldChg chg="modSp add modAnim">
        <pc:chgData name="Agalyah sathanantham" userId="a9bddd01-9a7f-4b1d-8dae-11e3608c72d2" providerId="ADAL" clId="{A3C2C923-0486-5784-AEAE-BDCA0E2DE7D1}" dt="2025-08-27T08:09:28.696" v="2416"/>
        <pc:sldMkLst>
          <pc:docMk/>
          <pc:sldMk cId="677993079" sldId="336"/>
        </pc:sldMkLst>
        <pc:spChg chg="mod">
          <ac:chgData name="Agalyah sathanantham" userId="a9bddd01-9a7f-4b1d-8dae-11e3608c72d2" providerId="ADAL" clId="{A3C2C923-0486-5784-AEAE-BDCA0E2DE7D1}" dt="2025-08-27T08:09:01.710" v="2415" actId="20577"/>
          <ac:spMkLst>
            <pc:docMk/>
            <pc:sldMk cId="677993079" sldId="336"/>
            <ac:spMk id="3" creationId="{E1609C6A-2A2C-3B64-AE77-458204874912}"/>
          </ac:spMkLst>
        </pc:spChg>
      </pc:sldChg>
      <pc:sldMasterChg chg="addSldLayout delSldLayout">
        <pc:chgData name="Agalyah sathanantham" userId="a9bddd01-9a7f-4b1d-8dae-11e3608c72d2" providerId="ADAL" clId="{A3C2C923-0486-5784-AEAE-BDCA0E2DE7D1}" dt="2025-08-31T15:21:36.739" v="2420" actId="2696"/>
        <pc:sldMasterMkLst>
          <pc:docMk/>
          <pc:sldMasterMk cId="0" sldId="2147483680"/>
        </pc:sldMasterMkLst>
        <pc:sldLayoutChg chg="add del">
          <pc:chgData name="Agalyah sathanantham" userId="a9bddd01-9a7f-4b1d-8dae-11e3608c72d2" providerId="ADAL" clId="{A3C2C923-0486-5784-AEAE-BDCA0E2DE7D1}" dt="2025-08-31T15:21:36.739" v="2420" actId="2696"/>
          <pc:sldLayoutMkLst>
            <pc:docMk/>
            <pc:sldMasterMk cId="0" sldId="2147483680"/>
            <pc:sldLayoutMk cId="0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8:50.6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24575,'0'9'0,"0"1"0,0 19 0,0-5 0,0 16 0,0 20 0,0-25 0,0 16 0,0-34 0,-2-4 0,1-2 0,-1 0 0,2-3 0,0-3 0,0 1 0,0-3 0,0 0 0,0-1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05.8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24575,'8'6'0,"-2"0"0,3 0 0,-3 2 0,5 1 0,-2 0 0,2 0 0,6 6 0,-7-5 0,7 6 0,-10-6 0,2-1 0,-1 0 0,0 1 0,0-3 0,-1 3 0,-1-3 0,1 3 0,0-1 0,0-1 0,8 11 0,-7-9 0,9 7 0,-10-8 0,2-1 0,-3-1 0,0 1 0,-1-2 0,2 3 0,-3-4 0,1 2 0,-2-5 0,-1 1 0,0 0 0,0-2 0,-2 1 0,2-1 0,-2 1 0,1-2 0,-1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47.4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24575,'0'12'0,"0"3"0,0 6 0,0 2 0,0-1 0,0-2 0,0-1 0,0-2 0,0 3 0,0-11 0,0 4 0,0-7 0,0-2 0,0 0 0,0-3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48.9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132 1 24575,'-8'0'0,"0"0"0,4 0 0,-4 0 0,3 0 0,-1 0 0,2 0 0,0 0 0,0 0 0,-2 0 0,2 1 0,-1 2 0,0 1 0,-1 4 0,0 0 0,-1 2 0,2 0 0,-2 0 0,2 0 0,0 3 0,0-3 0,1 5 0,1-4 0,1 1 0,-1-2 0,2-2 0,0 2 0,1-6 0,0 4 0,0-5 0,0 2 0,0-2 0,0 1 0,2-2 0,1 0 0,5-1 0,-2-1 0,4 0 0,-4 0 0,4 0 0,-4-3 0,4 1 0,-4-5 0,2 2 0,-2-3 0,0 2 0,0-2 0,-1 0 0,-1 0 0,0-2 0,-1 2 0,0 0 0,0-2 0,0 2 0,1-2 0,-2 2 0,-1-4 0,0 5 0,0-3 0,0 5 0,-1 1 0,0 2 0,1 1 0,0-1 0,1 6 0,1 1 0,-1 7 0,1-2 0,-1 5 0,1-2 0,3 9 0,-2-7 0,1 4 0,2-4 0,-1-7 0,2 4 0,-2-10 0,0 0 0,1-1 0,0-1 0,0-1 0,-1-2 0,0-1 0,-1-2 0,1 1 0,-3 2 0,0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52.8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24575,'0'14'0,"0"-1"0,0 11 0,0-9 0,0 8 0,0-6 0,0-5 0,0 7 0,0-8 0,0 5 0,0-8 0,0 1 0,0-5 0,0-1 0,0-1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53.7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24575,'8'0'0,"3"0"0,8 0 0,-5 0 0,16 0 0,-14 0 0,6 0 0,-7 0 0,-8 0 0,3 0 0,-7 0 0,0 0 0,-1 0 0,-1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56.0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133 30 24575,'-1'-7'0,"-1"1"0,0 2 0,-2 3 0,-1-4 0,1 4 0,-1-1 0,0 0 0,-2 2 0,0-1 0,0 1 0,1 0 0,-2 0 0,2 0 0,-2 0 0,2 1 0,1 1 0,-1 1 0,-1 0 0,2 0 0,-1 3 0,3-4 0,-1 4 0,1-2 0,0 0 0,2 2 0,-1-4 0,1 4 0,0-3 0,0 2 0,1-2 0,-2 1 0,2-1 0,0 0 0,0 0 0,0 0 0,2-1 0,-1 1 0,3-1 0,0 1 0,2 0 0,0 0 0,-1-2 0,0 1 0,0-1 0,-1 1 0,0-1 0,2 2 0,-3 0 0,2 0 0,-2-1 0,1 1 0,-2-1 0,2 2 0,-1-1 0,1 1 0,-2-1 0,2 0 0,-1 1 0,1-1 0,-1-1 0,0 1 0,0 0 0,1-1 0,-1 1 0,-1-2 0,0 1 0,1-1 0,-1 2 0,1-1 0,-2 1 0,0-1 0,-1 0 0,0 2 0,0 1 0,0 0 0,0 1 0,0 0 0,-3 7 0,1-7 0,-5 5 0,4-8 0,0-1 0,0 1 0,-1-1 0,1 1 0,-2-2 0,1 2 0,-1-2 0,0 1 0,1-1 0,-2 0 0,0-1 0,0 2 0,0-2 0,2 0 0,-1 0 0,0 0 0,1 0 0,-1 0 0,2 0 0,-1-3 0,1 0 0,1-3 0,0-2 0,1 2 0,0-4 0,1 4 0,0-3 0,0 2 0,0 0 0,0 1 0,0 0 0,0 0 0,1 0 0,2 1 0,1-1 0,2 0 0,0 0 0,2 0 0,-2 0 0,1 0 0,1 0 0,-1-2 0,1-1 0,0 1 0,-1-2 0,1 1 0,-1 1 0,-1 1 0,-2 1 0,0 2 0,-1 0 0,-1 1 0,1 2 0,-2-1 0,0 2 0,-1-1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57.0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24575,'16'0'0,"-5"0"0,12 0 0,-6 0 0,4 0 0,-2 0 0,2 0 0,-5 0 0,-1 0 0,-2 0 0,-5 0 0,0 0 0,-4 0 0,-1 0 0,-1 0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58.0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 24575,'11'0'0,"2"0"0,3 0 0,0 0 0,5 0 0,-2 0 0,-1 0 0,0 0 0,-2 0 0,-1 0 0,0-1 0,-4 0 0,1-1 0,-7 2 0,1 0 0,-4 0 0,-1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02.3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24575,'7'0'0,"7"0"0,-3 0 0,7 0 0,-5 0 0,2 0 0,3 0 0,-2 0 0,2 0 0,-3 0 0,1 0 0,-1 0 0,-2 0 0,-1 0 0,-2 0 0,0 0 0,0 0 0,-1 0 0,-2 0 0,-1 0 0,0 0 0,-1 0 0,0 0 0,-1 0 0,-2 0 0,0 0 0,1 0 0,-1 0 0,1 0 0,-1 0 0,-6 5 0,2-2 0,-7 7 0,-5 6 0,1-2 0,-6 8 0,3-9 0,2 4 0,0-5 0,2 2 0,1-4 0,2 0 0,1-3 0,4-1 0,-2-1 0,3-2 0,-1 1 0,2-2 0,1 1 0,-2-2 0,3 1 0,-2-2 0,5 1 0,2-1 0,4 0 0,1 0 0,0 0 0,0 0 0,4 0 0,-2 0 0,2 0 0,-6 0 0,0 0 0,-2 0 0,-1 2 0,1-1 0,-1 3 0,0 1 0,-2 1 0,3-1 0,-3 3 0,3-2 0,-3 2 0,1 0 0,-1-2 0,2 2 0,-2-3 0,1 1 0,-1 0 0,0 0 0,-1-1 0,1 1 0,-1-2 0,0 2 0,0-2 0,1 4 0,-1-2 0,1 2 0,-2-3 0,2 1 0,-1 0 0,0 0 0,0-1 0,-1 1 0,1 0 0,-1 0 0,-1-2 0,1 1 0,-1-2 0,0 2 0,0-2 0,0 1 0,0 0 0,0-1 0,0 2 0,0-2 0,0 1 0,0-2 0,0 2 0,0-1 0,-2 1 0,0-2 0,-3 3 0,0-2 0,0 2 0,-3-2 0,2 2 0,-4-1 0,2 0 0,-2 1 0,0-2 0,1 0 0,-5 2 0,5-3 0,-5 1 0,3-3 0,1 0 0,0 0 0,0 0 0,0 0 0,0 0 0,0-3 0,0 1 0,0-5 0,0 2 0,-1-2 0,3 2 0,-1-1 0,2 0 0,-1-1 0,2-1 0,2 4 0,-2-2 0,3 2 0,-1 0 0,1-2 0,1 4 0,0-4 0,1 2 0,1 1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04.5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24575,'11'0'0,"7"0"0,-4 0 0,6 0 0,-7 0 0,-3 0 0,0 0 0,-4 0 0,2 0 0,-4 0 0,1 0 0,-2 0 0,1 0 0,-2 0 0,1 0 0,-1 0 0,0 0 0,0 0 0,0 1 0,-2 2 0,0 1 0,-3 3 0,-2 2 0,-11 10 0,1-3 0,-9 11 0,11-12 0,-4 4 0,10-11 0,0 1 0,3-5 0,2 0 0,-1-2 0,2 1 0,-1-2 0,3 0 0,0-1 0,5 0 0,1 0 0,2 0 0,-3 0 0,4 0 0,-4 0 0,2 0 0,-1 0 0,0 0 0,0 0 0,-1 0 0,0 0 0,-2 1 0,2 1 0,-4 0 0,2 2 0,0-1 0,-1 1 0,1 0 0,-1-1 0,0 1 0,-2 0 0,0-1 0,0 2 0,0-1 0,0 2 0,-1-2 0,0 2 0,0-3 0,0 0 0,0 0 0,0-1 0,0 1 0,0-1 0,0 1 0,0-1 0,0 0 0,0 1 0,0-1 0,0 1 0,-3-1 0,1 1 0,-1-1 0,-1 1 0,1-1 0,-1 1 0,0 0 0,1-1 0,-1 0 0,2-1 0,-2-1 0,1 1 0,-1-1 0,-1 1 0,2-1 0,-2 0 0,1 0 0,1 0 0,-2 0 0,0 0 0,1 0 0,-1 0 0,2 0 0,-2 0 0,0-1 0,1-1 0,-2-1 0,4 1 0,-2-1 0,1 1 0,-1 1 0,3-2 0,-3 2 0,4-3 0,-1 2 0,1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06.2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145 10 24575,'-4'-3'0,"-1"0"0,1 2 0,-3-1 0,2 1 0,-3 1 0,0 0 0,2 0 0,-3 0 0,0 0 0,1 0 0,1 0 0,-1 0 0,2 0 0,-2 0 0,2 3 0,2 0 0,-2 3 0,3-1 0,-3 1 0,3 2 0,-1 0 0,2 0 0,-1 2 0,2-2 0,-1 0 0,1 2 0,0-4 0,1 3 0,0-2 0,0 0 0,0-1 0,0-2 0,1 2 0,2-3 0,2 1 0,0-1 0,3 0 0,-2-2 0,4 1 0,-4-2 0,4 0 0,-4 0 0,1 0 0,-1-1 0,0-2 0,0-2 0,-1-1 0,0-1 0,1 0 0,-3-2 0,3 1 0,-2-2 0,1-1 0,-2 1 0,0 0 0,1 2 0,-1 0 0,-2 3 0,0 0 0,-1 1 0,2 3 0,-2-1 0,1 8 0,-1-1 0,1 5 0,1-1 0,1-1 0,5 6 0,-4-7 0,6 2 0,-6-6 0,2 0 0,-2-1 0,1 0 0,0-1 0,-1-1 0,0 0 0,0 0 0,-2 0 0,1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07.2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270 1 24575,'-3'0'0,"-4"1"0,1 4 0,-4 1 0,0 5 0,-1-1 0,-4 5 0,5-5 0,-7 7 0,6-7 0,-2 7 0,-1-2 0,5-1 0,-5 0 0,4-2 0,2-1 0,-4 1 0,6-1 0,-3 1 0,0-1 0,1-2 0,-1 1 0,1-3 0,0 4 0,0-4 0,3 1 0,-1-3 0,3 0 0,-2-1 0,4 0 0,-2-2 0,3 0 0,-1-1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06.9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24575,'0'5'0,"0"3"0,0 3 0,0 4 0,0 11 0,0-6 0,0 3 0,0-11 0,0-2 0,0-3 0,0-1 0,0-4 0,0 1 0,0-2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07.8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24575,'17'0'0,"7"0"0,-5 0 0,5 0 0,-10 0 0,1 0 0,-4 0 0,-1 0 0,-4 0 0,-2 0 0,0 0 0,-1 0 0,-2 0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08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24575,'0'20'0,"0"-3"0,0 0 0,0 0 0,0 11 0,0-8 0,0 8 0,0-14 0,0 1 0,0-3 0,0-1 0,0 1 0,0-4 0,0 2 0,0-4 0,0 1 0,0-2 0,0-2 0,0-1 0,0 1 0,0-1 0,0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22.5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60 74 24575,'4'-10'0,"-1"3"0,9-8 0,-2 3 0,3 1 0,0-1 0,-6 9 0,1 0 0,-6 3 0,1 0 0,-2 0 0,0 8 0,-3 1 0,-2 9 0,-5 4 0,-6 5 0,-3 3 0,3-6 0,-3 2 0,6-7 0,-3 2 0,4-5 0,2-3 0,4-6 0,2-1 0,5-8 0,7-9 0,5-5 0,8-9 0,1 0 0,-3 5 0,4-1 0,-9 6 0,4 1 0,-5 4 0,-3 5 0,-5 3 0,-2 1 0,-2 1 0,-1 2 0,1 8 0,-4 2 0,-8 13 0,0-2 0,-11 9 0,7-9 0,-3 6 0,1-8 0,4-1 0,0-4 0,7-7 0,2-3 0,4-8 0,15-13 0,5-9 0,17-14 0,-1-2 0,-6 8 0,3-4 0,-12 16 0,5-3 0,-9 11 0,-3 5 0,-9 5 0,0 1 0,-4 2 0,-1 8 0,-1 4 0,-7 16 0,-5 2 0,-8 8 0,2-9 0,-3 3 0,3-8 0,3 0 0,0-5 0,9-9 0,-1-4 0,7-6 0,7-11 0,8-9 0,8-9 0,-1 5 0,0 0 0,-2 6 0,-6 5 0,3 1 0,-7 7 0,-4 3 0,0 1 0,-4 3 0,-1 4 0,-1 10 0,-7 9 0,-9 13 0,-12 10 0,-5 6 0,2-8 0,0 5 0,9-18 0,0 1 0,8-12 0,4-5 0,6-8 0,1-5 0,12-15 0,9-11 0,6-7 0,0 0 0,3 0 0,-6 1 0,4 4 0,-4 0 0,-6 8 0,-2 5 0,-6 3 0,-1 5 0,-5 2 0,0 10 0,-7 6 0,-5 11 0,-8 9 0,4-10 0,-6 14 0,8-16 0,-2 4 0,5-7 0,4-10 0,4-7 0,13-16 0,12-18 0,14-14 0,7-10 0,1 6 0,-12 11 0,2 4 0,-16 17 0,7 1 0,-15 9 0,-2 9 0,-7 11 0,-13 15 0,-1 9 0,-15 9 0,8-11 0,-9 6 0,10-14 0,-3 3 0,4-7 0,7-6 0,2-6 0,3-3 0,5-9 0,7-7 0,2-2 0,8-5 0,-2-1 0,2 2 0,-3 1 0,-3 4 0,-6 5 0,-2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24.6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55 24575,'3'-7'0,"5"-3"0,1 5 0,4-4 0,0 0 0,-2 3 0,1-1 0,-6 6 0,-2 1 0,-3 2 0,0 8 0,-3 11 0,-14 19 0,-2 1 0,-7 3 0,4-7 0,3-6 0,3 1 0,0-8 0,7-7 0,4-8 0,6-10 0,11-13 0,5-7 0,5-7 0,2 0 0,-2 1 0,3 0 0,-3 2 0,-5 6 0,-6 8 0,-4 3 0,-2 3 0,-2 2 0,0 2 0,-3 3 0,0 8 0,-6 4 0,-7 16 0,-2-8 0,-4 10 0,5-12 0,-1 3 0,4-7 0,1-3 0,5-6 0,1-1 0,29-37 0,-4 9 0,21-25 0,-17 23 0,1 2 0,-7 9 0,0-1 0,-7 8 0,-1 2 0,-7 4 0,0 3 0,-4 10 0,-6 9 0,-10 17 0,-7 5 0,-9 6 0,8-13 0,-1 1 0,10-15 0,-2-2 0,8-7 0,2-8 0,9-8 0,8-6 0,10-11 0,-1 4 0,7-6 0,-8 12 0,-2-2 0,-2 7 0,-5 2 0,-3 2 0,-2 3 0,-4 7 0,-3 7 0,-8 10 0,-5 10 0,-9 0 0,6-3 0,-5 0 0,11-11 0,-2 0 0,6-5 0,3-9 0,3 0 0,2-8 0,10-4 0,7-9 0,10-7 0,-2-1 0,5-3 0,-9 10 0,5-4 0,-10 7 0,-1 2 0,-7 4 0,-1 3 0,-5 8 0,-1 8 0,-11 12 0,1 7 0,-9-5 0,3 2 0,2-12 0,3 0 0,0-6 0,7-12 0,10-12 0,14-20 0,10-9 0,-1 1 0,4 2 0,-10 9 0,5 0 0,-6 7 0,-10 11 0,-3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37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161 0 24575,'0'12'0,"-7"8"0,0 0 0,-6 8 0,-3-1 0,5 2 0,-9 6 0,10-11 0,-6 12 0,5-16 0,2 9 0,-2-8 0,2 1 0,3-6 0,0-1 0,3-5 0,1-2 0,0-2 0,1-2 0,0-1 0,1-1 0,1 0 0,4-1 0,1-1 0,7 0 0,2 0 0,1 0 0,12-3 0,-10 1 0,12-1 0,-7-1 0,6 4 0,-4-4 0,-3 3 0,-1-3 0,-7 2 0,1 0 0,-5 1 0,-2-1 0,-2 2 0,-2-1 0,-2 1 0,1-1 0,-2 0 0,0-1 0,-1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38.2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24575,'0'13'0,"0"2"0,0 6 0,0-2 0,0 11 0,0-9 0,0 10 0,0-12 0,0-1 0,0-5 0,0 2 0,0-7 0,0 2 0,0-4 0,0 0 0,0-2 0,0 2 0,0-2 0,0 0 0,0 0 0,0-2 0,0 2 0,0-1 0,0 1 0,0-2 0,0 1 0,0-2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39.8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 14 24575,'-6'-3'0,"0"2"0,1-3 0,-1 4 0,2-4 0,-2 3 0,2 0 0,-2 1 0,2 0 0,-2 0 0,0 0 0,2 0 0,-1 0 0,-2 3 0,1 0 0,-2 5 0,2-1 0,-3 3 0,3-2 0,-3 3 0,2-1 0,0 0 0,1 0 0,0 0 0,0 0 0,2 0 0,0-2 0,2 2 0,0-2 0,2 0 0,0 2 0,0-4 0,0 4 0,0-4 0,0 3 0,0-2 0,3 0 0,2-1 0,1 0 0,2-1 0,0 1 0,-2-3 0,2 2 0,-3-2 0,1-2 0,0 1 0,0-2 0,-1 0 0,1 0 0,-2 0 0,2 0 0,-3-1 0,2-2 0,-1-2 0,1-2 0,0 0 0,-1-2 0,2 1 0,-2-2 0,0-1 0,0 1 0,-1 0 0,1-2 0,-1 1 0,1-4 0,-2 5 0,-1-5 0,-1 4 0,0 1 0,0 2 0,0 2 0,0 1 0,0 0 0,0 2 0,0 3 0,2 6 0,0 2 0,5 21 0,-2-13 0,4 13 0,-3-14 0,1-2 0,0 2 0,2-4 0,1 2 0,1-1 0,0-3 0,0 0 0,-1-4 0,-2 0 0,0-3 0,0-1 0,2-1 0,1 0 0,-3 0 0,-4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0.5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1 24575,'-1'10'0,"0"-2"0,1 10 0,0-2 0,0 3 0,0 5 0,0-7 0,0 4 0,0-6 0,0-2 0,0-2 0,0-5 0,0-2 0,0-2 0,0 0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1.3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24575,'15'0'0,"10"0"0,-7 0 0,9 0 0,-5 0 0,-3 0 0,-1 0 0,-5 0 0,-3 0 0,-2 0 0,-4 0 0,0 0 0,-3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17.6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 66 24575,'2'-6'0,"1"-1"0,0 1 0,3 2 0,-3-1 0,1 1 0,-1 2 0,4-5 0,-2 5 0,3-3 0,-1 1 0,1 4 0,-2-3 0,4 0 0,-3 2 0,3-2 0,-3 3 0,3-2 0,-3 2 0,1-2 0,-2 2 0,0 0 0,0 0 0,0 0 0,-1 0 0,0 0 0,0 0 0,5 3 0,-5-1 0,6 5 0,-6-4 0,1 4 0,0-2 0,-3 1 0,1 0 0,0 0 0,0-1 0,-1 1 0,2-1 0,-2 1 0,0 0 0,0 0 0,0 0 0,0-1 0,0 2 0,0-2 0,0 3 0,-1-2 0,1 3 0,-3-3 0,3 4 0,-3-3 0,2 3 0,-2-1 0,0 1 0,0 1 0,0-2 0,0 1 0,0-2 0,0 1 0,0-1 0,0-2 0,0 0 0,0 0 0,0-1 0,0 1 0,0-3 0,0 1 0,0-2 0,0 2 0,-1-1 0,-1 1 0,-2 1 0,1-1 0,-3 2 0,2 0 0,-3 0 0,3 0 0,-2 1 0,3-3 0,-3 0 0,3-1 0,-1 0 0,0 0 0,1-1 0,-3 0 0,3 0 0,-5-2 0,-2 3 0,-1-3 0,-2 1 0,2 1 0,0-2 0,0 2 0,3-2 0,-2 0 0,1 0 0,0 0 0,1 0 0,0 0 0,1 0 0,-3 0 0,4 0 0,-5 0 0,5-3 0,-4 1 0,1-4 0,0 1 0,-2-5 0,5 4 0,-4-5 0,4 4 0,0-1 0,1 2 0,0 0 0,2 0 0,0-1 0,0 1 0,0 0 0,1 0 0,0-3 0,1 4 0,0-3 0,1 5 0,0-3 0,0 4 0,0-1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3.0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45 24575,'1'-6'0,"0"0"0,-1 1 0,-3-1 0,0 1 0,-3-1 0,0 2 0,-4 2 0,2 0 0,-5 1 0,1 0 0,1 1 0,-1 0 0,-1 0 0,5 0 0,-7 0 0,6 0 0,-1 0 0,0 3 0,2 0 0,0 4 0,-2 1 0,3-1 0,0 3 0,2-4 0,1 4 0,0-4 0,2 2 0,1-1 0,1 0 0,0 0 0,0-1 0,0-2 0,0 2 0,0-2 0,0 0 0,1 0 0,3 0 0,3 0 0,3 0 0,0 0 0,3-1 0,-3 2 0,5-1 0,-4 3 0,3-1 0,-3 0 0,4 4 0,-6-3 0,1 2 0,-4-4 0,-1 1 0,1 0 0,0 0 0,-2-1 0,2 0 0,-3 0 0,1-2 0,-1 3 0,-1-4 0,0 4 0,-1-2 0,-1 2 0,0 2 0,0-2 0,0 3 0,0 0 0,-2 3 0,-1-1 0,-3 1 0,-3-1 0,2 1 0,-4 0 0,3-1 0,-3 0 0,2-3 0,-1 2 0,1-3 0,1-3 0,-2 1 0,3-3 0,-3 1 0,4-3 0,0 0 0,2 0 0,0 0 0,0-2 0,1-1 0,0-1 0,2-6 0,1 1 0,0-6 0,0 2 0,0-2 0,0 0 0,0-3 0,5 1 0,3-2 0,4-1 0,1 3 0,0-2 0,2 1 0,-2 1 0,2 0 0,-2 0 0,-3 3 0,0-2 0,-3 5 0,0-1 0,0 2 0,-2 2 0,1-5 0,-3 8 0,1-5 0,-3 7 0,1-1 0,-2 2 0,0 0 0,0 0 0,0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3.7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24575,'11'0'0,"12"0"0,-8 0 0,10 0 0,-7 0 0,-7 0 0,1 0 0,-4 0 0,-2 0 0,-1 0 0,-2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4.5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24575,'8'-1'0,"9"-1"0,-5 2 0,14 0 0,-14 0 0,12 0 0,-8 0 0,3 0 0,-1 0 0,-5 0 0,-3 0 0,-3 0 0,-3 0 0,-2 0 0,0 0 0,0 0 0,-1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6.2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 24575,'17'-2'0,"-2"1"0,8 1 0,1 0 0,-5 0 0,6 0 0,-3 0 0,-1 0 0,-2 0 0,-1 0 0,-7 0 0,-1 0 0,-4 0 0,-2 0 0,0 0 0,-2 0 0,-1 0 0,-3 3 0,-7 3 0,-4 6 0,-4 1 0,-5 9 0,3-5 0,-8 10 0,13-12 0,-2 4 0,9-11 0,3-2 0,0-2 0,1-2 0,1-1 0,2 1 0,3-2 0,4 0 0,3 0 0,2 0 0,-1 0 0,4 0 0,-2 0 0,2 0 0,-2 1 0,1 3 0,-2 3 0,2 6 0,-5 0 0,1 4 0,-1 1 0,-3 0 0,0 1 0,-2 2 0,-2-5 0,0 5 0,-2-5 0,0 2 0,0-3 0,-2 0 0,-1-2 0,-5 0 0,-1-2 0,-3 1 0,2-3 0,-1 0 0,1-3 0,0 0 0,0-2 0,-1 0 0,3-1 0,-1 0 0,1-1 0,-3-1 0,-1-1 0,1 0 0,-3-1 0,2-5 0,-3-3 0,2-2 0,-1-1 0,3 0 0,-1 1 0,3 0 0,2 2 0,3 4 0,3 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7.6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 26 24575,'1'-8'0,"0"2"0,-1 2 0,-1 1 0,-6 1 0,2 0 0,-6 1 0,6 1 0,-3 0 0,0 0 0,-1 0 0,0 0 0,1 0 0,-1 3 0,0 0 0,0 6 0,2 2 0,-2-2 0,4 3 0,0-4 0,2 5 0,1-3 0,2 3 0,0-3 0,0 0 0,0 0 0,0 0 0,0-2 0,3 2 0,1-4 0,4 0 0,-2-1 0,4-2 0,-2 0 0,0 0 0,0-1 0,-3-1 0,1-1 0,0 0 0,2-2 0,-1-2 0,2-6 0,-3 2 0,0-7 0,1-1 0,-3 0 0,4-2 0,-4 3 0,2-1 0,-3 3 0,1 3 0,-2 2 0,-1 4 0,-1 0 0,0 1 0,0 1 0,1 1 0,0 7 0,2 2 0,-1 8 0,3 6 0,-2-5 0,2 3 0,-1-6 0,-1-3 0,1 0 0,0-4 0,1-2 0,-1-1 0,1-2 0,0 0 0,0-1 0,1-1 0,0 0 0,-2 0 0,0-1 0,-3 1 0,0-1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8.3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24575,'0'12'0,"0"3"0,0 1 0,0 27 0,0-24 0,0 21 0,0-27 0,0-1 0,0-3 0,0-3 0,0-2 0,0-3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9.2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24575,'8'0'0,"5"0"0,3 0 0,9 0 0,-8 0 0,7 0 0,-8 0 0,3 0 0,5 0 0,-13 0 0,2 0 0,-12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2:49.9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 24575,'0'10'0,"0"1"0,0 7 0,0 1 0,0 6 0,0 0 0,0 4 0,0 3 0,0 1 0,0 4 0,0-4 0,0-4 0,0-1 0,0-6 0,0 3 0,0-9 0,0 2 0,0-11 0,0 3 0,0-8 0,0 2 0,-1-3 0,0-1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15.0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822 262 24575,'-3'-5'0,"-1"-1"0,1 1 0,-2 0 0,1-1 0,-7-5 0,4 4 0,-3-5 0,4 6 0,2 2 0,-2-2 0,2 2 0,-2-1 0,2 0 0,-2 1 0,0-1 0,0 0 0,1 0 0,-1 0 0,1 0 0,0 0 0,0-1 0,0 2 0,-1-2 0,0 2 0,0-1 0,0 0 0,1 0 0,-1 0 0,0 0 0,-2-1 0,2 2 0,-4-3 0,2 2 0,0-1 0,-2 3 0,2-2 0,-2 2 0,0-1 0,2 0 0,-2 0 0,2 0 0,-2-1 0,0 1 0,0-1 0,2 1 0,-2 0 0,4 0 0,-2 1 0,0 1 0,2 0 0,-2 1 0,4 0 0,-1 1 0,0-1 0,1 1 0,-1-2 0,0 2 0,1 0 0,-1 0 0,0 0 0,0 0 0,-1 0 0,0-1 0,-2 1 0,2-2 0,-2 2 0,1 0 0,-2 0 0,-1 0 0,2 0 0,-1 0 0,0 0 0,1 0 0,-1 0 0,-2 0 0,2 0 0,-1 0 0,4 0 0,0 0 0,0 0 0,1 0 0,0 0 0,0 0 0,1 2 0,-1-2 0,0 3 0,2-3 0,-2 2 0,2-1 0,-3 1 0,4-1 0,-4 1 0,3-2 0,-1 2 0,2-1 0,-2-1 0,1 1 0,-1 0 0,0-1 0,1 2 0,-2-1 0,2-1 0,-5 4 0,3-3 0,-3 2 0,4-1 0,-4 1 0,4 0 0,-4 0 0,2 1 0,0-1 0,-1 3 0,0-2 0,0 1 0,1 1 0,1-3 0,0 1 0,2-2 0,-2 1 0,2-1 0,-1 1 0,2-1 0,-1 1 0,1 1 0,-1 0 0,-1 2 0,0 0 0,0-1 0,1 1 0,0 2 0,-1 0 0,0 2 0,-2 4 0,3-2 0,-1 2 0,3-6 0,-2 2 0,3-2 0,-3 2 0,3 0 0,-3 0 0,2 0 0,0 0 0,-1 0 0,2 0 0,-3-1 0,3 0 0,-3-3 0,3 1 0,-1-2 0,1-2 0,0 2 0,0-2 0,0 2 0,0 0 0,0 0 0,0 1 0,0 2 0,0 0 0,0 0 0,0 2 0,0-4 0,0 2 0,0-1 0,0 2 0,0-1 0,0 1 0,0-4 0,0 1 0,0 0 0,0 2 0,1-2 0,-1 3 0,1-2 0,1 0 0,-2-1 0,1 0 0,0-2 0,0 1 0,0-2 0,-1 1 0,1-2 0,-1 2 0,1-1 0,0 1 0,-1 0 0,3-1 0,-3 2 0,2-2 0,0 2 0,0-2 0,0 2 0,0 0 0,-1-1 0,3 2 0,-1-2 0,1 2 0,-2-2 0,1 0 0,0 2 0,0-2 0,-1 2 0,3 0 0,-2-1 0,2 1 0,0 0 0,-1 2 0,2-2 0,-1 1 0,2 0 0,-1-1 0,3 2 0,-4-2 0,3 2 0,-1-2 0,0 0 0,-1 0 0,0-2 0,-2 2 0,2-3 0,-2 2 0,0-2 0,2 3 0,-3-4 0,2 2 0,-1-1 0,1 0 0,0 0 0,-1-1 0,2 1 0,2 0 0,-2 0 0,6 2 0,-3-2 0,3 0 0,1 0 0,-3-2 0,5 2 0,-4-2 0,4 0 0,-5 1 0,3-2 0,-3 3 0,0-2 0,0 1 0,0-1 0,0 0 0,-2 1 0,0-2 0,-1 1 0,0-1 0,0 0 0,-1 0 0,0 0 0,-1 0 0,3 2 0,-2-2 0,4 2 0,1-2 0,-1 0 0,3 1 0,-3-1 0,0 2 0,0-2 0,0 0 0,0 0 0,0 0 0,0 0 0,-1 0 0,0 0 0,-3 0 0,2 0 0,-2 0 0,-1 0 0,6 0 0,-4 0 0,33-14 0,-26 9 0,23-11 0,-32 13 0,0-1 0,-1 2 0,-1-1 0,0 1 0,0-1 0,-1 1 0,1-1 0,-1-1 0,2 1 0,-1-2 0,3 2 0,-3-3 0,1 3 0,0-1 0,-1 0 0,1 1 0,-1-1 0,-1 2 0,0-1 0,1 1 0,-1-2 0,1 1 0,0-2 0,-2 0 0,2-1 0,-2 1 0,4-6 0,-2 4 0,1-3 0,-1 4 0,0-1 0,0 0 0,0 0 0,0 1 0,1 0 0,-1 0 0,1 1 0,-1 0 0,0 1 0,-1 2 0,-1-1 0,2 1 0,-3 0 0,1-2 0,0 1 0,-1-1 0,2 0 0,-1 0 0,1 0 0,-2-2 0,1 2 0,1-2 0,-2 0 0,3 1 0,-3-1 0,1 1 0,-1 0 0,0 1 0,0-2 0,0-2 0,0 2 0,0-2 0,0 2 0,0 1 0,0-1 0,0 0 0,0 0 0,0 1 0,0-1 0,0-2 0,0 2 0,0-2 0,0 2 0,0 1 0,0-1 0,0 0 0,0 0 0,0 0 0,0 2 0,0-1 0,0 2 0,0-3 0,0 2 0,0 0 0,0-2 0,0 2 0,0-2 0,0 1 0,-1-1 0,1 0 0,-3 2 0,2-2 0,-3-1 0,0 1 0,0-2 0,0 2 0,1 0 0,-1 2 0,0-2 0,1 2 0,-1 0 0,1-2 0,0 4 0,1-1 0,0 1 0,0 1 0,2-1 0,-2 2 0,1-3 0,-1 2 0,-1-2 0,0 0 0,-1-2 0,1-1 0,0-1 0,2 3 0,-1-1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18.0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648 256 24575,'-6'-19'0,"1"3"0,-5 1 0,3 0 0,0 5 0,0-3 0,0 3 0,-2-1 0,2 1 0,-2 0 0,3-1 0,-1 3 0,1-1 0,0 2 0,0 0 0,0 1 0,-2 0 0,2 0 0,-2 1 0,0-1 0,2 3 0,-3-4 0,2 4 0,-2-2 0,2 2 0,-2 0 0,3 0 0,-4 0 0,4 0 0,-2 0 0,0 1 0,0-1 0,0 2 0,-2-1 0,4-1 0,-4 3 0,2-1 0,0-1 0,-2 2 0,0-3 0,-1 3 0,-1-2 0,-1 2 0,3 0 0,-5 0 0,2 0 0,0 0 0,-2 0 0,5 0 0,-3 0 0,1 0 0,1 0 0,1 0 0,0 0 0,4 1 0,-2 1 0,0 1 0,2 1 0,-2 1 0,2 0 0,2 1 0,-1 0 0,0 0 0,0 1 0,0 0 0,1 0 0,-1-1 0,2 0 0,-2 1 0,2 0 0,0 0 0,0-1 0,0 0 0,-1 0 0,2-1 0,-2 1 0,3-2 0,-2 0 0,2 0 0,0-1 0,0 1 0,1-2 0,-3 1 0,3-1 0,-1 0 0,0 1 0,1-1 0,-1 1 0,0-1 0,0 1 0,0-1 0,1 0 0,-1 0 0,1 0 0,-3-2 0,1 1 0,-5-3 0,2 0 0,-2-2 0,4 2 0,-1-1 0,1 1 0,1-1 0,-1 1 0,1-1 0,1 1 0,-2-1 0,3 1 0,-2 0 0,2-1 0,-2 2 0,2-1 0,-3 2 0,3-2 0,-2 2 0,2 3 0,2 3 0,1 3 0,3 1 0,-1-4 0,0 2 0,-1-6 0,-2 2 0,1-1 0,-1-1 0,1 0 0,-1-1 0,0-1 0,1 0 0,-1 0 0,0 0 0,0 0 0,0 0 0,1 0 0,1 0 0,0 0 0,2 0 0,1 0 0,0-2 0,2-1 0,-1-1 0,0-1 0,0 1 0,-2 0 0,0 1 0,-2 0 0,1 1 0,-2 0 0,1 0 0,-2 1 0,1 0 0,-1 1 0,-1-1 0,1 1 0,-1-1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23.5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203 1 24575,'-9'0'0,"2"0"0,-2 0 0,-4 0 0,7 0 0,-8 0 0,8 0 0,-2 1 0,0 1 0,2 1 0,-3 0 0,1 2 0,2-1 0,-3 2 0,3 1 0,-2 0 0,1 1 0,0-2 0,1 0 0,1 1 0,-1-1 0,1 0 0,0 0 0,1 0 0,0 0 0,1 0 0,0 0 0,-1 0 0,1 0 0,2 0 0,-2 1 0,3 1 0,-3-2 0,3 4 0,-2-1 0,2 2 0,0-3 0,0 2 0,0-1 0,0 2 0,0-3 0,0 2 0,0-3 0,0 3 0,0-3 0,0 1 0,0-2 0,1-1 0,1 0 0,1-2 0,-2 1 0,3 0 0,-3-1 0,3 1 0,-1-2 0,-1 0 0,1 0 0,1-2 0,0 1 0,1 0 0,3 0 0,-3 0 0,3-1 0,0 1 0,-2 0 0,5 0 0,-3-1 0,3 0 0,0 0 0,-1 0 0,1 0 0,-1 0 0,1 0 0,5 0 0,-4 0 0,4 0 0,-8 0 0,0 0 0,-1 0 0,-1 0 0,-2 0 0,0 0 0,-1-1 0,-1 1 0,1-1 0,0 0 0,-2-1 0,0 0 0,-1-1 0,1-1 0,0 2 0,0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22.0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720 51 24575,'-5'0'0,"-3"0"0,1 0 0,-2 0 0,3-1 0,-4 0 0,4 0 0,-4 0 0,4 0 0,-17-5 0,14 3 0,-12-2 0,16 2 0,-3 1 0,2 1 0,-2-2 0,2 2 0,0-1 0,0 0 0,1 1 0,-1-2 0,0 1 0,0 1 0,1 0 0,-3-1 0,2 2 0,-2-3 0,2 3 0,0-2 0,-1 2 0,0 0 0,0-1 0,-1 1 0,2-2 0,-4 2 0,2 0 0,0 0 0,-2 0 0,2 0 0,-2 0 0,-3 0 0,3 0 0,-3 0 0,3 0 0,0 0 0,-2 0 0,1 0 0,-4 2 0,5 0 0,-5 2 0,2-1 0,0 1 0,0 0 0,3-1 0,0 0 0,0 1 0,2-1 0,0 0 0,2-2 0,2 2 0,-1-2 0,2 1 0,-1 0 0,2-2 0,-1 2 0,1 0 0,-1 0 0,1 1 0,-1-1 0,-1 1 0,2-1 0,-4 2 0,3-1 0,-2 1 0,2 0 0,-3-1 0,3 3 0,-2-3 0,2 2 0,-3 0 0,3-1 0,-1 1 0,0 0 0,1 0 0,-3 1 0,2 0 0,-1 1 0,0 0 0,-1 2 0,0-1 0,1 2 0,-1-1 0,1 0 0,-2-1 0,2 2 0,-1 0 0,2-1 0,-2 0 0,3-1 0,-2 0 0,2 0 0,0-2 0,1 0 0,0 1 0,1 0 0,-2 0 0,3 1 0,-1-2 0,1 4 0,-2-4 0,2 4 0,-1-4 0,1 1 0,0 0 0,0-1 0,0 1 0,0-3 0,0 2 0,0-2 0,0 2 0,0-1 0,0 0 0,0 0 0,0-1 0,0 2 0,0-2 0,0 2 0,0-3 0,0 2 0,0-1 0,0 0 0,0 0 0,0-1 0,0-1 0,0 1 0,0 3 0,0-2 0,0 2 0,1-3 0,-1-1 0,1 1 0,-1-1 0,0 1 0,1-1 0,0 0 0,0 1 0,0 1 0,-1-2 0,3 4 0,-2-2 0,1 2 0,1 0 0,-2 1 0,2-1 0,0 2 0,0-2 0,0 2 0,0-2 0,2 1 0,-2 1 0,2-2 0,-1 2 0,1-2 0,-2 0 0,1-2 0,-1 1 0,1-2 0,-1 3 0,1-3 0,-1 0 0,-1 0 0,2 0 0,-1-1 0,2 1 0,-2 1 0,5-1 0,-1 4 0,1-3 0,3 3 0,-5-4 0,3 3 0,0-2 0,-1 0 0,1 1 0,2-1 0,-1 1 0,3-2 0,-3 1 0,2-1 0,-1 1 0,1-1 0,1 1 0,-3-2 0,5 1 0,-4-3 0,1 2 0,-2-2 0,0 0 0,0 0 0,0 0 0,0 0 0,-1 0 0,0 0 0,-1 0 0,2 0 0,-2 0 0,2 0 0,-2 0 0,2 0 0,0 0 0,0 0 0,0 0 0,1 0 0,-1 0 0,-2 0 0,1 0 0,4-1 0,-2 0 0,2-2 0,-4 3 0,-3-2 0,2 1 0,-2-1 0,-1 0 0,1 1 0,0-2 0,-1 3 0,1-3 0,0 3 0,0-3 0,-1 2 0,1-1 0,0 0 0,0 0 0,0-1 0,-1 0 0,3 0 0,-2 0 0,4 0 0,-4 0 0,4-1 0,-2 1 0,0 0 0,0 0 0,-1-2 0,-1 2 0,2-3 0,-2 2 0,-2-1 0,2-2 0,-2 2 0,1-2 0,1 1 0,-3 0 0,1-2 0,0 2 0,0-2 0,0 3 0,-1-3 0,1 2 0,0-2 0,0 0 0,-1 2 0,0-2 0,0 2 0,0 1 0,-1-1 0,1 0 0,0-2 0,0 2 0,0-2 0,0 3 0,0-3 0,0 0 0,1-2 0,-2 0 0,1 0 0,0-5 0,-1 6 0,3-5 0,-5 5 0,3 1 0,-3-1 0,3 2 0,-3-2 0,3 0 0,-3-1 0,2 0 0,-1 0 0,-1 0 0,2 0 0,-2 0 0,0 2 0,0-2 0,0 4 0,0-2 0,0 2 0,0 1 0,0-1 0,0 0 0,0 0 0,0 0 0,0 2 0,0-1 0,0 0 0,0 0 0,0-1 0,0 0 0,0 0 0,-2-1 0,1 1 0,-3 1 0,3 0 0,-2 2 0,2-1 0,-1 1 0,0 1 0,0-1 0,-1 1 0,1 0 0,-2-1 0,1 0 0,-2-1 0,1 1 0,-2-1 0,0 0 0,0 1 0,0-3 0,1 3 0,-1-1 0,0 0 0,0 0 0,2 2 0,-2-1 0,4 2 0,-2-1 0,0 0 0,1 1 0,-2-1 0,-1-1 0,2 0 0,-3-1 0,3 3 0,0-2 0,-2 2 0,2-1 0,-1 0 0,0 0 0,2 1 0,-1-1 0,0 0 0,2 0 0,-2-1 0,0 0 0,1 1 0,-1-1 0,2 2 0,-1-1 0,1 1 0,0-1 0,0 2 0,2-2 0,-2 1 0,0-1 0,-1 1 0,1 0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24.3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24575,'0'7'0,"0"0"0,0 5 0,3-1 0,1 4 0,4-2 0,-2 2 0,2-4 0,-4 4 0,4-8 0,-1 3 0,-2-2 0,2-1 0,-2 1 0,1-4 0,-1 1 0,1 0 0,0 1 0,2 0 0,-2-2 0,3 3 0,0-4 0,-1 2 0,1 0 0,-2-2 0,2 2 0,-3-3 0,4 2 0,-2-3 0,0 2 0,2-3 0,-2 3 0,2-2 0,0 0 0,0-1 0,0 0 0,0 2 0,0-2 0,3 1 0,0-1 0,0 0 0,1 0 0,-1 0 0,0 0 0,2 0 0,-4 0 0,1 0 0,-2-1 0,0-1 0,-2-1 0,2 0 0,-4-2 0,2 1 0,-2-2 0,-1 0 0,1 0 0,0 0 0,0 1 0,-1-1 0,0 0 0,0 0 0,-2 2 0,1-1 0,-1 2 0,0-3 0,-1 2 0,1 0 0,0-2 0,-1 2 0,1-4 0,0 2 0,0-2 0,0 3 0,0 0 0,-2 0 0,2 2 0,-3-1 0,2 2 0,-2 0 0,1 0 0,-1-1 0,-2 1 0,-1 1 0,-3 0 0,-1 1 0,0 0 0,0 0 0,1 0 0,0 0 0,2 0 0,0 0 0,1 0 0,1 0 0,0 0 0,-1 0 0,1 0 0,1-1 0,3-1 0,2 1 0,5-2 0,-3 3 0,3-2 0,-2 1 0,0 1 0,-1-1 0,0 1 0,-2 0 0,0 0 0,-2 0 0,1 0 0,-1 0 0,1 1 0,-2 0 0,0 1 0,0 1 0,2 14 0,-1-10 0,1 12 0,-2-13 0,1-2 0,-2 2 0,3-3 0,-3 1 0,2-2 0,-2 0 0,2 1 0,-1-1 0,0 1 0,0-2 0,-1 1 0,1-2 0,-1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35.3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154 1 24575,'-4'19'0,"-1"1"0,-1-2 0,-2 0 0,0 1 0,-5 12 0,2-9 0,-8 21 0,9-22 0,-6 10 0,7-12 0,-1-1 0,3-3 0,0-2 0,1 0 0,1-5 0,2-1 0,0-2 0,2-2 0,0 0 0,0-1 0,3 0 0,2-1 0,7-1 0,2 0 0,5 0 0,1-2 0,2-1 0,1-1 0,-1-2 0,1 1 0,-4-1 0,0 4 0,-2-2 0,-3 4 0,-1-2 0,-4 2 0,-2 0 0,0 0 0,-3 0 0,0 0 0,-1-1 0,-1 0 0,-1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36.1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24575,'0'24'0,"0"-6"0,0 2 0,0-3 0,0 4 0,0 9 0,0-10 0,0 6 0,0-10 0,0 3 0,0-6 0,0 3 0,0-11 0,0 1 0,0-3 0,0 0 0,0 0 0,0-2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38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182 33 24575,'1'-5'0,"0"1"0,-1 0 0,-3 1 0,1-1 0,-2 1 0,2 0 0,-2 2 0,1-1 0,-3 1 0,3-2 0,-2 3 0,1 0 0,-4 0 0,2 0 0,-4 0 0,2 0 0,-2 0 0,0 0 0,1 0 0,0 0 0,3 2 0,-2-1 0,2 2 0,0 0 0,2 0 0,-1-1 0,2 2 0,-2 1 0,3 1 0,-3-1 0,3 1 0,-3 0 0,5 2 0,-4 0 0,2 2 0,-2 0 0,1 2 0,1-1 0,-1 15 0,2-12 0,0 8 0,1-15 0,0-1 0,0-2 0,0 2 0,0-2 0,1 0 0,3 3 0,0-3 0,3 2 0,-1-2 0,-1 0 0,0 0 0,0 0 0,0-1 0,0-1 0,0 0 0,-1-1 0,1-1 0,0 0 0,-1 0 0,2 0 0,0 0 0,-1 0 0,1-1 0,0-1 0,0-4 0,0 1 0,1-5 0,-2 4 0,2-4 0,-1 4 0,-1-2 0,-1 1 0,-1 1 0,0-4 0,0 4 0,0-4 0,-1 4 0,1-8 0,-3 4 0,2-4 0,-2 4 0,0 0 0,0-1 0,0 1 0,0 2 0,0 0 0,0 3 0,0 0 0,0 1 0,0 2 0,0 2 0,0 3 0,0 6 0,0 18 0,0-9 0,2 11 0,0-16 0,0 0 0,1-3 0,-2 0 0,1-2 0,1 0 0,-1-3 0,1 1 0,-1-2 0,1 2 0,-1-3 0,1 0 0,-1 0 0,1-1 0,-1 1 0,2-1 0,-1 0 0,1-1 0,-2-1 0,1 0 0,-1 0 0,1 0 0,-1 0 0,2 0 0,0-1 0,-1 0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43.908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1 1 24575,'9'0'0,"4"0"0,-2 0 0,15 0 0,-10 0 0,11 0 0,-8 0 0,3 0 0,-4 0 0,0 0 0,-5 0 0,-2 0 0,-4 0 0,-2 0 0,-1 0 0,-3 0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45.949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0 1 24575,'10'0'0,"3"0"0,0 0 0,2 0 0,7 0 0,-6 0 0,6 0 0,-7 0 0,3 0 0,-4 0 0,3 0 0,-6 0 0,1 0 0,-4 0 0,0 0 0,0 0 0,-4 0 0,2 0 0,-3 0 0,-1 0 0,0 0 0,1 0 0,-1 0 0,0 0 0,0 1 0,-1 0 0,-1 1 0,0 0 0,-3 7 0,-1-2 0,-5 6 0,-1 1 0,-2 0 0,-1 4 0,0 1 0,-2-2 0,4 2 0,-3-5 0,8-1 0,-2-5 0,5 0 0,-1-4 0,1 0 0,2-1 0,-1-2 0,2 0 0,2-1 0,2 0 0,4 0 0,-2 0 0,4 0 0,0 0 0,-1 0 0,1 1 0,-4 1 0,0 1 0,0 0 0,-1 1 0,0-1 0,-1 2 0,-2-1 0,1 2 0,0 0 0,0 0 0,0-1 0,0 1 0,0 2 0,-2-2 0,2 2 0,-1-1 0,1 0 0,0 0 0,-1-1 0,0 0 0,0 0 0,-1-1 0,2 1 0,-3-2 0,3 2 0,-3-3 0,1 0 0,-1 1 0,0-1 0,0 1 0,0 0 0,0 0 0,0 2 0,0 0 0,0-1 0,-1 1 0,-1 0 0,-2-2 0,1 2 0,-2-3 0,2 1 0,-1-1 0,0-1 0,-1 1 0,1 0 0,-1-1 0,0 1 0,0 0 0,-1 0 0,0-2 0,-2 2 0,2-3 0,-2 3 0,1-3 0,0 2 0,-2-2 0,1 0 0,-3 0 0,1 0 0,0 0 0,0-2 0,0-1 0,0-2 0,0-2 0,1-1 0,1 1 0,0-1 0,3 2 0,-2 0 0,4 2 0,-1-2 0,1 3 0,2-2 0,0 2 0,1 0 0,0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47.717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140 29 24575,'2'-5'0,"-2"0"0,-2 3 0,0-2 0,-2 2 0,0-3 0,-1 4 0,3-3 0,-3 4 0,2-1 0,-2 1 0,1 0 0,0 0 0,0 0 0,0 0 0,-2 0 0,2 0 0,0 0 0,-2 0 0,2 0 0,0 0 0,-2 0 0,2 1 0,0 1 0,-2 2 0,2 0 0,-1 4 0,-1 0 0,1 4 0,-1-1 0,1 4 0,1-2 0,1 0 0,1 1 0,-1-3 0,2 4 0,0-5 0,1 3 0,0-3 0,0 0 0,0-2 0,0 2 0,1-4 0,2 1 0,1-1 0,4 0 0,-2-1 0,4 0 0,-2-2 0,0 0 0,0-1 0,-2-1 0,-1-1 0,1 0 0,0 0 0,0 0 0,-1 0 0,1-2 0,-2-2 0,2-3 0,-1-2 0,1-1 0,0-2 0,-2-4 0,2 0 0,-2-2 0,0 3 0,0-1 0,-2 1 0,0 2 0,-2 1 0,0 2 0,0 1 0,0 2 0,0 1 0,0 2 0,0-2 0,0 3 0,0-2 0,0 2 0,0-1 0,0 2 0,0-1 0,0 1 0,0 10 0,0 1 0,0 11 0,1-4 0,0 5 0,4 5 0,-2-6 0,1 5 0,-1-12 0,0 2 0,2-6 0,-1 0 0,1-5 0,0-2 0,0 0 0,3-1 0,3-1 0,-3 0 0,5-5 0,-2 0 0,-5-1 0,1 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50.5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24575,'17'0'0,"1"0"0,-1 0 0,3 0 0,-4 0 0,9 0 0,4 0 0,-6 0 0,0 0 0,-11 0 0,-5 0 0,-1 0 0,-2 0 0,-3 0 0,2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51.6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24575,'15'0'0,"-2"0"0,5 0 0,17 0 0,-13 0 0,14 0 0,-18 0 0,-5 0 0,1 0 0,-6 0 0,3 0 0,-8 0 0,3 0 0,-4 0 0,0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24.6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24575,'0'8'0,"0"-1"0,0 22 0,0-13 0,0 17 0,0-13 0,0-5 0,0 3 0,0-7 0,0-4 0,0 1 0,0-5 0,0 1 0,0-2 0,0 1 0,0-1 0,0 0 0,0-1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54.382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0 1 24575,'14'0'0,"-3"0"0,4 0 0,1 0 0,3 0 0,-1 0 0,0 0 0,-2 0 0,-5 0 0,1 0 0,-8 0 0,2 0 0,-3 0 0,-1 0 0,-1 0 0,0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56.738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185 57 24575,'1'-8'0,"0"1"0,-1 3 0,0 0 0,-1 2 0,0-1 0,-3 1 0,2-1 0,-3 0 0,2 1 0,-3-1 0,0 1 0,0 0 0,1 0 0,-3 0 0,2 0 0,-2 2 0,0-3 0,2 2 0,-2 0 0,0 1 0,2 0 0,-2 0 0,1 0 0,1 0 0,-2 0 0,2 0 0,0 0 0,0 1 0,2 1 0,-1 0 0,2 2 0,-1-1 0,1 3 0,-1-2 0,1 2 0,-1-1 0,2 1 0,-1 0 0,2 0 0,-1-1 0,0 1 0,1-1 0,0 0 0,1-1 0,0 2 0,0 0 0,0-1 0,0 1 0,0 0 0,0 0 0,1-1 0,1 0 0,2 0 0,0-1 0,0 1 0,4 0 0,-5-2 0,4 2 0,-3-3 0,2 1 0,2 1 0,-1 0 0,1 0 0,-4-2 0,4 1 0,-5 0 0,4 0 0,3 2 0,-3-1 0,5 1 0,-5-2 0,0-1 0,1 1 0,-2-2 0,2 3 0,0-1 0,-2-1 0,0 1 0,-1 0 0,0 0 0,-1-1 0,0 1 0,0 1 0,-2-1 0,3 2 0,-3-1 0,1 2 0,-1 0 0,0 0 0,-1 1 0,0 0 0,-1 0 0,0 1 0,0-2 0,0 4 0,0-4 0,0 4 0,0-2 0,-2 2 0,-1-2 0,-2 1 0,-1 0 0,-1 1 0,1 0 0,-1-2 0,-1 0 0,2-2 0,-4-1 0,2 1 0,-2-2 0,0 0 0,0-2 0,0 0 0,0-2 0,-1 0 0,1 0 0,2 0 0,0 0 0,1 0 0,1-3 0,-1 0 0,2-3 0,1-2 0,0 2 0,1-3 0,1 0 0,-1-1 0,3 2 0,-2-2 0,2 2 0,0 0 0,0-1 0,0 0 0,0-1 0,3 0 0,4-3 0,2 1 0,4-4 0,-1 1 0,1-2 0,2 0 0,-2-1 0,2 1 0,-5 3 0,2 0 0,-5 4 0,2-1 0,-4 3 0,1-2 0,-3 4 0,2-2 0,-3 4 0,1 0 0,-1 2 0,1-1 0,-1 2 0,-1-1 0,0 2 0,-1-2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3:59.9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24575,'0'13'0,"0"11"0,0-9 0,0 13 0,0-6 0,0-2 0,0-2 0,0-8 0,0-6 0,0 0 0,0-2 0,0-1 0,0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24575,'16'0'0,"4"0"0,2 0 0,6 0 0,-11 0 0,6 0 0,-3 0 0,-3 0 0,1 0 0,-5 0 0,-6 0 0,3 0 0,-8 0 0,2 0 0,-1 0 0,-2 0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01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24575,'1'11'0,"0"2"0,-1 5 0,0 0 0,2 13 0,-1-4 0,2 5 0,-2-7 0,3-4 0,-4-4 0,4 0 0,-4-6 0,2 1 0,-2-5 0,0-1 0,0-4 0,0 0 0,0 1 0,0-3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33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54 24575,'0'-6'0,"0"1"0,-1 1 0,0 0 0,-3 1 0,-1 0 0,1 0 0,-6-1 0,4-2 0,-6 1 0,6 2 0,-4 1 0,4 0 0,-2 1 0,0-1 0,2 2 0,-4 0 0,4 0 0,-1 0 0,1 0 0,0 0 0,0 0 0,0 0 0,1 0 0,-1 0 0,0 1 0,1 2 0,0 1 0,1 2 0,-2 0 0,0 1 0,1 2 0,-2 3 0,3 1 0,-2 2 0,2 3 0,0 1 0,2 22 0,0-15 0,2 12 0,0-20 0,0-5 0,0-1 0,0-2 0,0-2 0,2 0 0,2-2 0,1 0 0,3-2 0,-2 2 0,4-3 0,-2 2 0,2-2 0,2 1 0,-1-2 0,4 1 0,-5-3 0,5 2 0,-4-2 0,3 0 0,-3 0 0,2 0 0,-3-1 0,0-3 0,-2-1 0,1-1 0,-3-2 0,1 1 0,-3-2 0,3-4 0,-3-1 0,3-3 0,-5 2 0,0-1 0,-1 1 0,0-3 0,0 2 0,-1-2 0,0 2 0,0 3 0,0 1 0,0 2 0,-1 2 0,-1-2 0,-1 4 0,0-2 0,0 2 0,0 1 0,1 0 0,-1 0 0,0 1 0,2-1 0,-2 0 0,3 2 0,-3-1 0,3 2 0,-1-1 0,1 8 0,0 3 0,0 6 0,0 2 0,0 2 0,2 0 0,2 11 0,-1-6 0,2 2 0,-3-7 0,2-2 0,0-3 0,1 3 0,-2-4 0,2 0 0,-2-4 0,1-2 0,-1-1 0,3 0 0,-3 0 0,2-2 0,-2 1 0,3-1 0,-2 0 0,0 0 0,2-1 0,-2 1 0,2 0 0,-2-2 0,1 1 0,0-2 0,0 0 0,1 0 0,0 0 0,2-2 0,-2-1 0,2-1 0,-3-2 0,1 1 0,-2 0 0,0 2 0,-1 0 0,-2 2 0,0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33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24575,'43'0'0,"-15"0"0,18 0 0,-25 0 0,3 0 0,-10 0 0,3 0 0,-8 0 0,-4 0 0,0 0 0,-5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34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24575,'16'0'0,"3"0"0,0 0 0,0 0 0,5 0 0,-1 0 0,13 0 0,-11 0 0,0 0 0,-15 0 0,-6 0 0,0 0 0,-2 0 0,0 0 0,-1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35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24575,'9'0'0,"2"0"0,2 0 0,8 0 0,-4 0 0,4 0 0,-8 0 0,2 0 0,-5 0 0,3 0 0,-7 0 0,2 0 0,-6 0 0,1 0 0,-2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37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24575,'12'0'0,"4"0"0,2 0 0,20 0 0,-15 0 0,17 0 0,-20 0 0,4 0 0,1 0 0,0 0 0,-4 0 0,2 0 0,-11 0 0,1 0 0,-6 0 0,-1 0 0,-2 0 0,0 0 0,-1 0 0,-1 0 0,0 3 0,-3 2 0,-1 5 0,-4 9 0,-3 8 0,0 2 0,-2 0 0,2-1 0,0-3 0,1 4 0,-1 0 0,2-1 0,-1-2 0,-1 2 0,4-6 0,-3 2 0,3-5 0,-1-1 0,4-2 0,-1-3 0,1-1 0,0-2 0,-1-2 0,3 1 0,-2-3 0,1-1 0,0-1 0,0-1 0,0-2 0,-2 0 0,1-1 0,0 0 0,0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42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167 1 24575,'-6'1'0,"0"0"0,-2-1 0,-1 0 0,-2 0 0,-2 0 0,4 0 0,-9 0 0,12 0 0,-5 0 0,7 0 0,1 0 0,-1 0 0,0 0 0,1 0 0,0 0 0,1 0 0,-1 0 0,0 0 0,1 0 0,-2 0 0,2 0 0,-3 0 0,2 0 0,-2 0 0,3 0 0,1 1 0,0 2 0,1 1 0,0 2 0,0 2 0,0-1 0,0 8 0,0-5 0,0 5 0,0-6 0,0-1 0,0-2 0,0 0 0,0-2 0,0 1 0,0-3 0,0 1 0,0-1 0,0-1 0,1-4 0,0 0 0,3-2 0,-1 3 0,4-1 0,-2 1 0,1 1 0,-1 1 0,-2 0 0,1 0 0,-1 0 0,-1 0 0,3 0 0,-3 0 0,3 0 0,-3 0 0,1 0 0,-1 0 0,1 0 0,-1 0 0,1 0 0,1 0 0,-1 0 0,1 1 0,-1 0 0,-1 1 0,1-2 0,-1 3 0,1-2 0,-1 0 0,1 2 0,0-2 0,-1 0 0,1 2 0,-1-2 0,1 1 0,-1 0 0,1-1 0,-1 2 0,1 1 0,0-2 0,-1 2 0,0-1 0,0-1 0,-1 1 0,1-1 0,0 1 0,-2 1 0,2-1 0,-1 1 0,1-1 0,-2-1 0,1 1 0,-1-1 0,2 1 0,-2-1 0,1 1 0,-1-1 0,0 1 0,0 0 0,0-1 0,0 1 0,0-1 0,0 1 0,0 1 0,0-1 0,0 1 0,-1-1 0,-1 1 0,-2-1 0,1 1 0,-3-1 0,3 0 0,-3 0 0,3-1 0,-2 1 0,2 0 0,-3 0 0,3-2 0,-3 2 0,3-3 0,-3 2 0,3-2 0,-2 0 0,2 0 0,-3 0 0,1 0 0,1 0 0,-2 0 0,3 0 0,-1 0 0,0 0 0,1 0 0,-1 0 0,1 0 0,1 0 0,-1 0 0,0 0 0,1 0 0,-1 0 0,1 0 0,-1 0 0,1 0 0,-1 0 0,1 0 0,-1-2 0,1 2 0,0-2 0,0 2 0,1-3 0,-1 2 0,0-1 0,0 0 0,0 1 0,-1-1 0,2 0 0,0 2 0,1-1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38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24575,'12'0'0,"2"0"0,5 0 0,0 0 0,13 0 0,-12 0 0,8 0 0,-10 0 0,-1 0 0,-2 0 0,-5 0 0,-3 0 0,0 0 0,-4 0 0,-1 0 0,-1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44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9 142 24575,'0'9'0,"0"5"0,0-2 0,0 11 0,0 4 0,0-3 0,0 51 0,0-42 0,0 44 0,0-52 0,0 9 0,0-11 0,0 3 0,0 1 0,0-1 0,0 3 0,0-4 0,0 3 0,0-6 0,0 3 0,0-1 0,0-1 0,0 5 0,0-6 0,0 6 0,0-3 0,0 1 0,0 1 0,0-4 0,0 1 0,0-2 0,0 3 0,0-5 0,0 2 0,0-4 0,0-2 0,0 2 0,0-2 0,0-1 0,0-2 0,0-1 0,0-4 0,0 0 0,0-4 0,0 0 0,0-1 0,0-1 0,-1-1 0,0 1 0,4-2 0,7 0 0,4 0 0,6 0 0,6 0 0,4 0 0,0 0 0,5 0 0,-5 0 0,3 0 0,-1 0 0,-3 0 0,-1 0 0,1 0 0,-3 0 0,-2 0 0,1 0 0,-3 0 0,6 0 0,-3 0 0,1 0 0,2 0 0,-6 0 0,3 1 0,-4 0 0,1 1 0,-1-2 0,1 0 0,-1 0 0,-2 0 0,2 0 0,-5 0 0,2 0 0,-3 0 0,0 0 0,1 0 0,-3 0 0,-1 0 0,-2 0 0,-2 0 0,0 0 0,-2 0 0,-2-1 0,0-1 0,-2 0 0,1-2 0,-2 0 0,0-2 0,3 3 0,4 0 0,4 3 0,13 0 0,-2 0 0,6 0 0,-1 0 0,-6 0 0,0 0 0,-1 0 0,-5 0 0,5 0 0,-5 0 0,5 0 0,-2 0 0,9-2 0,-2-1 0,3-2 0,3-2 0,-12 2 0,11-2 0,-8 0 0,5 0 0,-2 0 0,-2 0 0,-2 3 0,-3 0 0,-1 1 0,-3 2 0,-2 1 0,-1 0 0,-2 0 0,0 0 0,-2 0 0,2 0 0,-4 0 0,0 0 0,0-2 0,-3-2 0,1 0 0,0-1 0,5 4 0,2 1 0,37 0 0,-10 0 0,16 0 0,-18 0 0,-11 0 0,4 0 0,-1 0 0,-2 0 0,2 0 0,-6 0 0,3 0 0,-4 0 0,0 0 0,1-2 0,3 2 0,-3-2 0,3 0 0,-4 0 0,1-1 0,-4 0 0,3 0 0,-2-1 0,0 0 0,1 2 0,-4-2 0,5 2 0,-5-2 0,0 2 0,-1-2 0,-5 2 0,5 0 0,-4-1 0,1 3 0,-2-3 0,-2 2 0,2-2 0,-4 3 0,2-1 0,-3-1 0,0 2 0,-1-1 0,-2 1 0,0 0 0,1 0 0,-1 0 0,-1-1 0,0 0 0,-1-2 0,0-1 0,0-4 0,0 2 0,0-4 0,0 3 0,0-1 0,0-2 0,0 0 0,0-3 0,0 0 0,0-2 0,0-3 0,0 2 0,0-5 0,0 2 0,0-2 0,0-1 0,0 4 0,0-3 0,0 5 0,0-2 0,0 2 0,0 1 0,0 2 0,0-2 0,0 2 0,0 0 0,0-2 0,0 2 0,0 0 0,0-1 0,0 1 0,-1-3 0,0 1 0,-2-3 0,2-1 0,-3-2 0,4-1 0,-4 1 0,3-1 0,-2 3 0,2-2 0,-2 5 0,3-2 0,-4 3 0,4 2 0,-4 1 0,4 3 0,-1 0 0,-1 1 0,2-1 0,-2 2 0,2 1 0,0 0 0,-1 0 0,1 1 0,-2-1 0,2 0 0,-1 0 0,1 0 0,-2-1 0,2 0 0,0-2 0,-1 1 0,1-2 0,-2-1 0,2 1 0,0 2 0,0-1 0,0 2 0,0-2 0,-1 2 0,0 0 0,-1 1 0,2 0 0,-3 0 0,3 1 0,-3-4 0,1 3 0,1-3 0,0 5 0,-1-1 0,2 2 0,-1-1 0,-1 0 0,2 1 0,-1-1 0,1 0 0,-1 2 0,0-2 0,0 0 0,1 1 0,0-3 0,0 4 0,0-2 0,0 1 0,0 1 0,0-1 0,0 1 0,-1 1 0,0-1 0,0 1 0,-1-1 0,-3 1 0,-1 1 0,-5 0 0,1 0 0,-2 0 0,-4 0 0,-16 0 0,7 0 0,-10 0 0,13 0 0,-3 0 0,3 0 0,-3 0 0,7 0 0,-3 0 0,5 0 0,-2 0 0,2 0 0,1 0 0,0 2 0,-1 0 0,1 0 0,0 2 0,-3-4 0,2 2 0,-5-2 0,2 2 0,-3-2 0,1 2 0,-1 0 0,1-2 0,-4 4 0,3-1 0,-3 1 0,4-1 0,-1 1 0,3-2 0,-1 0 0,1 2 0,0-4 0,-2 2 0,2-2 0,-2 0 0,-1 2 0,4-2 0,-3 2 0,2-2 0,0 0 0,1 0 0,3 0 0,-1 0 0,3 0 0,3 0 0,2 0 0,2 0 0,2 0 0,0 0 0,2 1 0,-2 0 0,-2 0 0,-5-1 0,-5 0 0,-15 4 0,6-3 0,-20 5 0,25-5 0,-15 1 0,17 0 0,-10-1 0,6 3 0,-6-4 0,6 4 0,-3-4 0,3 4 0,4-2 0,-3 3 0,2-3 0,0 1 0,-2 0 0,5-1 0,-2 0 0,3-1 0,0 0 0,-4 2 0,3-2 0,-2 2 0,0-2 0,-1 2 0,-2 0 0,-1-1 0,1 2 0,-1-2 0,1 1 0,-13 1 0,9-4 0,-9 4 0,12-2 0,0 1 0,1 0 0,2 0 0,-2-1 0,3 1 0,-1 0 0,-2 1 0,5-2 0,-5 2 0,5-4 0,-5 2 0,5-2 0,-5 2 0,3-1 0,-4 1 0,1-2 0,2 0 0,-2 0 0,2 0 0,0 0 0,-2 0 0,5 0 0,1 0 0,0 0 0,2 0 0,0 0 0,1 0 0,3 0 0,2 0 0,1 0 0,2 0 0,0 0 0,-1 0 0,2 0 0,-2 0 0,2 0 0,1 0 0,-1 0 0,1 0 0,0 0 0,-1 0 0,2 0 0,0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5T17:23:39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737 79,'-35'-14,"5"5,23 5,-5 2,-7-7,4 5,-3-2,4 4,3 0,-9-2,5 1,-1-1,2 4,-1-4,-2 2,0-1,3 1,-2 0,2 2,-3-2,0 2,1 0,0 0,0 0,1 0,-5 0,7 2,-3 0,0 4,3 0,-3 4,4-4,1 4,-3-2,2 1,-1 2,0-1,3-1,-4 2,2-2,0 3,-2 3,5-4,-2 3,0 1,1-2,1 3,0 0,4-7,-3 9,2-5,2 2,-1 5,4-7,-1 7,2-5,0 0,0 0,0 0,0 0,0 4,0-6,0 6,4-6,1 3,2 0,3-1,-3-3,5 2,-1-2,0 1,4-1,-4-1,2-2,-2 2,2-4,2 3,0 1,1-4,-5 1,5-1,-5-1,7 2,-4-1,-1-1,5 1,-7-4,7 4,-2-5,0 1,3-1,0 0,-6 0,5 0,-2 2,-3-3,5 1,-1-2,-1 0,3 0,-1 0,-4 0,4 0,-5 0,2 0,2 0,-1-2,0-1,3-6,-3 1,0-2,-2 1,-5 2,10-5,-7 3,1-2,1 2,-8-5,2-2,-6 0,-2-3,0 4,-4-2,-3-1,-2 2,-2 3,1-2,-1 2,1-2,-1 1,0 1,0 4,-1-1,-6 6,4 0,-6 4,5 0,2 0,-7 5,6-3,-5 5,-1-2,7-2,-7 1,6 0,-1 0,-2 3,5-1,0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5T17:23:44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1430 168,'-42'-4,"6"0,23-3,-1 2,-5-4,-2 1,1-4,5 7,6-3,-4 2,-2-1,-9 2,1 3,-7-4,6 2,-13-8,11 6,-7-5,10 5,0-3,0 3,-3-1,5 1,0 1,5 0,4 5,-6-3,4 3,-3 0,1 0,0 0,1 0,-7 0,12 0,-8 0,-1 0,2 0,-2 0,4 0,3 0,-7 0,3 0,0 0,-2 0,4 0,-9 3,7-3,-3 5,4-3,0 3,0 0,0 0,0 0,-4 0,3 0,-1 0,2 0,1 1,-3 1,4-1,-4 1,4-1,-4 1,4 0,-2 4,3-5,-1 5,-4 2,6-1,-7 3,3 4,2-5,-5 7,3-1,1-3,0 3,4-8,3 0,-3 0,3 2,-1 2,2 1,2-1,2 0,-2 4,4-4,-2 0,2-1,0-1,0 2,0 1,0-3,0 4,2-4,0 5,3-4,0 1,2 3,-2-3,2 0,-2-1,2-3,1 3,0 0,0-3,0 2,3 3,-1-4,1 2,-1-2,-1-6,3 7,1-5,-1 0,4 3,-7-5,8 3,-4 1,1-4,0 5,-1-5,-2 1,5 0,-3-1,1-1,5 3,-6-4,6 2,-4-2,0 0,0 0,0 0,4 0,-3 0,6-2,-6 2,6-5,-6 5,3-4,-4 1,4-2,-3 2,3-1,0 1,-3-2,3 0,-4 0,0 0,0 0,3 0,-2 0,6 0,-6 0,6 0,-6 0,7 0,-8 0,4 0,-4 0,0 0,0-2,0 1,1-4,2 3,-4-3,4 0,-5-1,2 2,1-2,-1 1,4-2,-3-3,7 2,-7-2,2 2,-3 0,-2-1,5 0,-8 1,7-4,-6 3,0 0,5-7,-6 8,5-7,-5 3,-1 2,3-4,-2 4,2 0,-1-2,-2 2,0-7,-2 3,-3-2,2 0,-4-2,1 4,-2-5,-1 7,0-7,0-1,0 3,0 2,0 0,-3 2,-7-3,0 5,-7 3,4 2,-3 0,0-1,1 2,0 0,0 2,0-1,-1 1,-2-2,-2-1,-3 1,0 1,-4-1,3 2,-7-4,7 1,-7 3,7-2,-4 1,5 1,-4-2,3 4,1-4,0 4,4-3,-1 3,-2-4,6 4,-2-1,3 2,-1 0,-2 0,2 0,-3 0,1 0,-2 0,0 0,-2 0,3 5,-4-2,-3 10,5-4,2 0,8-2,-3 1,2 2,-2 1,5 3,2-4,3 8,0-5,4 7,0-5,2 0,9 2,7-2,3-3,1-1,41 3,-32-7,37 6,-45-13,0 3,0-3,-4 0,0 0,-1 0,-5 0,5 0,-2 0,-3 0,6-4,-5-3,-1-1,1-4,-5 2,1-1,-3-5,-1 2,1-12,-3 16,1-5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04.1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160 1 24575,'-5'3'0,"-4"5"0,5-4 0,-5 4 0,6-6 0,-4 5 0,3-6 0,-3 6 0,4-6 0,1 2 0,-1 0 0,2 0 0,-2-1 0,0 1 0,-1-2 0,3 2 0,-2 1 0,1-1 0,-1 0 0,0 1 0,0 0 0,0 1 0,1 0 0,-1-2 0,2 2 0,-1 0 0,-1-2 0,1 2 0,1 0 0,-2-2 0,3 2 0,-3 0 0,1-1 0,0 2 0,-1 0 0,1-1 0,0 2 0,-1-2 0,2 0 0,-1 2 0,-1-2 0,2 2 0,-2 1 0,1-1 0,0 0 0,1 0 0,-1 0 0,0 1 0,0-1 0,-1 0 0,2 0 0,0 0 0,-1 0 0,2 1 0,-3-1 0,2 0 0,-2 0 0,2 0 0,0 0 0,1 1 0,-2-1 0,2 0 0,-2-2 0,2 0 0,0 0 0,0-2 0,0 2 0,0 2 0,0-4 0,0 4 0,0-4 0,0 0 0,0 1 0,0 0 0,0 3 0,0-2 0,0 2 0,0 0 0,0 0 0,0 1 0,0-1 0,0 0 0,0-2 0,0 2 0,0-2 0,0 1 0,0-2 0,0 1 0,0-1 0,0 1 0,0-2 0,0 0 0,0 0 0,0 0 0,0 0 0,0 1 0,0-1 0,0 4 0,0-4 0,2 2 0,-2 0 0,3-2 0,-3 2 0,1 0 0,1-2 0,-2 2 0,3-2 0,-3 2 0,3-1 0,-3 0 0,3-1 0,-3 0 0,3 0 0,-3 0 0,3 0 0,-3 0 0,1 0 0,1 1 0,-2-1 0,3 0 0,-3 0 0,3 0 0,-2 0 0,1 0 0,1 0 0,-3 0 0,3 0 0,-3 0 0,3 0 0,-2 1 0,1-1 0,1 2 0,-2-2 0,1-1 0,1 1 0,-2 0 0,2 0 0,0 0 0,-1 0 0,0 0 0,0 0 0,0 0 0,0 0 0,0 0 0,0 0 0,0 0 0,-1 0 0,1 0 0,0 0 0,1 0 0,-2 0 0,2 0 0,-3 0 0,3 0 0,-1-2 0,-1 2 0,2-1 0,-3 1 0,3 0 0,-1 0 0,1 0 0,0 0 0,-2 0 0,2 0 0,-1 0 0,1 0 0,0 0 0,0-2 0,-2 2 0,2-1 0,-1-1 0,1 2 0,-2-1 0,2-1 0,-1 2 0,0-3 0,0 3 0,0-3 0,0 1 0,1-1 0,-2 0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12.959"/>
    </inkml:context>
    <inkml:brush xml:id="br0">
      <inkml:brushProperty name="width" value="0.05" units="cm"/>
      <inkml:brushProperty name="height" value="0.05" units="cm"/>
      <inkml:brushProperty name="color" value="#93F1ED"/>
    </inkml:brush>
  </inkml:definitions>
  <inkml:trace contextRef="#ctx0" brushRef="#br0">1 154 24575,'0'-6'0,"0"1"0,0 2 0,0 0 0,0 0 0,1-3 0,1 2 0,1-3 0,0 4 0,0 0 0,2-2 0,-2 2 0,4-2 0,-3 2 0,2-3 0,0 3 0,-1-2 0,2 1 0,-2 1 0,0-1 0,2 1 0,0-2 0,-2 2 0,3-2 0,-4 2 0,3-1 0,-2 1 0,2-1 0,0 0 0,0-1 0,1 1 0,1-1 0,-1 1 0,1 0 0,-1 1 0,-1-1 0,-2 1 0,2 1 0,-4 0 0,4 2 0,-4 0 0,2 0 0,0 0 0,-1 0 0,1 0 0,1 0 0,-1 2 0,4 1 0,-4 1 0,2 3 0,-2-2 0,1 2 0,1 1 0,-3-1 0,2 0 0,-1 2 0,0-1 0,-1 2 0,-1-3 0,2 0 0,-1 0 0,1 0 0,-1 1 0,-2 1 0,1-1 0,-2 2 0,0-3 0,-1 0 0,2 0 0,-2 3 0,2-3 0,-2 3 0,0-3 0,0 0 0,0 0 0,0 1 0,0-1 0,0 2 0,0-1 0,0 4 0,0-2 0,0 0 0,0 2 0,0-2 0,0 1 0,-2 1 0,1-5 0,-2 5 0,2-4 0,-3 4 0,2-2 0,-2 0 0,0 2 0,2-2 0,-1 1 0,0 1 0,0-5 0,-1 3 0,0-3 0,0 3 0,1-3 0,-3 3 0,2-3 0,-1 3 0,1-3 0,0 3 0,0-3 0,-1 0 0,1 1 0,-1-3 0,0 5 0,2-6 0,-1 6 0,1-7 0,1 4 0,-1-3 0,0 0 0,0-1 0,0 2 0,-1-1 0,1 2 0,-2 0 0,1-1 0,-1 2 0,0-2 0,-1 2 0,-1 3 0,-1-2 0,2 1 0,-1-3 0,3 1 0,-2-4 0,2 4 0,-1-3 0,1 1 0,1-2 0,0 0 0,0 0 0,0-1 0,1 0 0,0-1 0,0 0 0,-1-1 0,0 0 0,0 0 0,0 1 0,-2 0 0,1 0 0,0-1 0,-1 0 0,1 1 0,-1 0 0,2 0 0,0-1 0,1 0 0,-1 0 0,0 0 0,0 0 0,2-1 0,0-1 0,1-3 0,0 2 0,0-2 0,0 0 0,0 1 0,0-2 0,0 0 0,0 1 0,0-2 0,0 2 0,0-2 0,0-1 0,0 1 0,0 0 0,0 0 0,0 0 0,0-1 0,0 1 0,0 0 0,0 0 0,0 0 0,0 1 0,1-1 0,0 2 0,2 0 0,-3 0 0,3 2 0,-3 0 0,3 1 0,-3 0 0,3 1 0,-3-1 0,3 1 0,-2 0 0,2 1 0,0 0 0,0 0 0,-1 0 0,1 0 0,0 0 0,0 0 0,0 0 0,0 0 0,0 1 0,2 1 0,-1 1 0,2 1 0,-2-1 0,3 1 0,-4-1 0,4-2 0,-4 2 0,2-1 0,-2 1 0,0 0 0,2 0 0,-2 0 0,2 0 0,-2 0 0,0 0 0,0 0 0,0 0 0,0 0 0,2 1 0,-1-1 0,0 0 0,1 2 0,-1-2 0,1 2 0,-2-2 0,0 0 0,0 2 0,0-1 0,0 0 0,0-1 0,0 0 0,0 0 0,0 0 0,0 0 0,0-1 0,2 1 0,-1-1 0,0 1 0,-1 0 0,0-1 0,2 1 0,-1-2 0,1 1 0,-2 1 0,1-1 0,-1 1 0,2-2 0,-2 2 0,0-3 0,0 2 0,0-2 0,0 1 0,-1-1 0,1 2 0,0-2 0,0 0 0,0 0 0,0 0 0,0 0 0,0 0 0,2 0 0,-2 0 0,4 0 0,-4 0 0,4 0 0,-3 0 0,2 0 0,0 0 0,1 0 0,-2 0 0,2 0 0,-4 0 0,4 0 0,-4 0 0,2-2 0,-2 2 0,0-3 0,0 2 0,0-2 0,0 1 0,0-1 0,-1 1 0,-1-2 0,1-2 0,0-1 0,0 3 0,-1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15.583"/>
    </inkml:context>
    <inkml:brush xml:id="br0">
      <inkml:brushProperty name="width" value="0.05" units="cm"/>
      <inkml:brushProperty name="height" value="0.05" units="cm"/>
      <inkml:brushProperty name="color" value="#93F1ED"/>
    </inkml:brush>
  </inkml:definitions>
  <inkml:trace contextRef="#ctx0" brushRef="#br0">1 55 24575,'1'-8'0,"3"2"0,1 1 0,1 0 0,3 3 0,-3-3 0,4 3 0,-3-2 0,-2 1 0,2-1 0,0 1 0,0 1 0,0 0 0,0 1 0,-4 0 0,4 0 0,-2 1 0,0 0 0,5 0 0,-4 0 0,5 0 0,-4 0 0,5 0 0,-4 0 0,8 1 0,-9 1 0,2 1 0,-6 0 0,0 0 0,0 0 0,-1 0 0,1 2 0,-3 0 0,2 0 0,-2 0 0,0-2 0,0 0 0,0 0 0,0 1 0,0 0 0,0 1 0,-2 0 0,0-2 0,-3 4 0,2-4 0,-4 2 0,3 0 0,-3-1 0,4 1 0,-4-1 0,3-1 0,-1-1 0,1 0 0,1 0 0,-2 0 0,2-1 0,0-1 0,1 1 0,0 0 0,0 0 0,-1-1 0,0 0 0,0 1 0,0 0 0,0 0 0,2 0 0,-2-1 0,1 3 0,-1-3 0,0 2 0,3-2 0,3 0 0,2 0 0,3 0 0,0 1 0,6 3 0,-7 0 0,6 0 0,-7-1 0,1-1 0,0 0 0,-2 1 0,2-2 0,-3 1 0,0 1 0,-1-1 0,0 1 0,0-2 0,0 2 0,0-1 0,0 1 0,0 0 0,0 0 0,-1 0 0,1 0 0,-3 0 0,3 0 0,-3 0 0,3 0 0,-3 0 0,3 0 0,-3 0 0,1 0 0,-1 0 0,2 0 0,-2 0 0,1 0 0,-1 0 0,0 0 0,0 0 0,0 0 0,0 0 0,0 0 0,0 0 0,0 4 0,0-2 0,0 3 0,0-4 0,0 0 0,-1-1 0,-1 0 0,1 0 0,-2-1 0,1 1 0,-1-2 0,0 1 0,0 1 0,0-3 0,-2 3 0,2-3 0,-4 3 0,2-2 0,-3 0 0,1-1 0,0 2 0,0-2 0,0 2 0,-1-2 0,1 0 0,0 0 0,0 0 0,1 0 0,0 0 0,0 0 0,-1 0 0,2 0 0,-2-2 0,3 2 0,-1-3 0,2 1 0,0-1 0,0 0 0,0 1 0,-2 1 0,3 1 0,-1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20.0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24575,'3'2'0,"6"7"0,-4-4 0,7 3 0,-7-2 0,5-1 0,-2 3 0,9 8 0,-8-5 0,5 4 0,-8-8 0,1 0 0,-3 0 0,3 3 0,-3-3 0,3 3 0,1 5 0,-1-3 0,2 3 0,-1 8 0,-2-12 0,2 10 0,-5-14 0,1 0 0,0 3 0,-1-4 0,1 3 0,-2-4 0,1 5 0,-1-3 0,0 5 0,1-4 0,0 4 0,1-2 0,-2 3 0,2-1 0,-2 1 0,0-3 0,2 2 0,-4-2 0,4 3 0,-3-1 0,0 1 0,1-1 0,-1-2 0,1 2 0,-2-2 0,0 3 0,1-3 0,0 2 0,0-4 0,-1 7 0,0-6 0,0 6 0,0-8 0,0 3 0,0-3 0,0 3 0,0-3 0,0 3 0,0 0 0,0-3 0,0 5 0,0-2 0,0 3 0,0 0 0,0-1 0,0-2 0,0 2 0,0-2 0,0 3 0,-1-3 0,-2 2 0,0-4 0,0 4 0,0-5 0,1 3 0,-2 0 0,1-3 0,-1 3 0,0-5 0,1 2 0,-2-2 0,1 2 0,-1-1 0,1 0 0,-1 0 0,1 1 0,-2 0 0,0 0 0,0 3 0,-1-2 0,3 1 0,-3-2 0,1 1 0,1-1 0,0 0 0,1 0 0,1-2 0,-1 0 0,3-2 0,-2 0 0,1-1 0,1-2 0,0-3 0,1 1 0,0-2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23.4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180 1 24575,'-7'3'0,"1"-2"0,5 2 0,-2-1 0,1-1 0,-2 3 0,0-2 0,0 3 0,1-3 0,0 1 0,0 0 0,1 0 0,0 0 0,0 0 0,0 0 0,0 0 0,0 0 0,0 0 0,0 0 0,0 0 0,0 0 0,-1 2 0,1-1 0,-1 2 0,0 0 0,-3 1 0,3-2 0,-3 2 0,3-2 0,0 1 0,1 0 0,-1 0 0,1-1 0,-1 2 0,-1-2 0,1 2 0,1 0 0,-1-1 0,1 0 0,0 0 0,-1 1 0,1-2 0,-2 2 0,3-2 0,-2 1 0,2 0 0,-2 0 0,2-1 0,-1 2 0,-1-2 0,1 2 0,-2 3 0,0 1 0,2 0 0,-1-2 0,1-2 0,0 1 0,-1-3 0,2 2 0,0-4 0,-1 4 0,2-4 0,-3 4 0,2-3 0,0 2 0,1 0 0,-2 1 0,2 0 0,-2 0 0,2 0 0,-1 0 0,0 1 0,0-3 0,1 2 0,0-2 0,0 2 0,0-2 0,0 2 0,0-2 0,0 1 0,0 0 0,0 0 0,0 1 0,0 0 0,0 0 0,0 0 0,0-1 0,0 0 0,0 0 0,0 2 0,0-2 0,0 2 0,0-5 0,0 2 0,0-2 0,0 2 0,0-1 0,0 2 0,0-2 0,0 3 0,0-4 0,0 4 0,0-2 0,0 0 0,0 2 0,0-3 0,0 2 0,0-2 0,0 2 0,0-2 0,1 3 0,0-2 0,1 0 0,-1 2 0,2-2 0,-1 4 0,1-2 0,1 2 0,-2-4 0,1 2 0,-1-2 0,2 2 0,-1 1 0,1-1 0,-1-2 0,0 2 0,1-4 0,-1 4 0,-1-4 0,1 2 0,-2-2 0,2 0 0,-1 0 0,1 0 0,-3 0 0,3 0 0,-2 0 0,1 0 0,1 0 0,-2 0 0,1 0 0,1 0 0,-2 0 0,1 0 0,1 0 0,-2 0 0,1 0 0,1 0 0,-3 0 0,3 0 0,-2 0 0,2 0 0,-1 0 0,1-1 0,-2 1 0,1-2 0,1 1 0,-1 1 0,1-2 0,0 1 0,-2 1 0,2-2 0,-1 2 0,0-1 0,2 1 0,-1-3 0,0 3 0,0-2 0,0 1 0,0 1 0,0-3 0,0 1 0,0 1 0,0-2 0,1 1 0,-1 1 0,2-2 0,-3 1 0,0-4 0,-1 2 0,-1-3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28.492"/>
    </inkml:context>
    <inkml:brush xml:id="br0">
      <inkml:brushProperty name="width" value="0.05" units="cm"/>
      <inkml:brushProperty name="height" value="0.05" units="cm"/>
      <inkml:brushProperty name="color" value="#93F1ED"/>
    </inkml:brush>
  </inkml:definitions>
  <inkml:trace contextRef="#ctx0" brushRef="#br0">52 53 24575,'0'-6'0,"3"1"0,-1 1 0,4-1 0,3 2 0,-1-3 0,2 3 0,-3-1 0,-2 1 0,2-1 0,-3 2 0,1 1 0,-2-1 0,0 2 0,0-1 0,0 1 0,0 0 0,0 0 0,0-2 0,0 2 0,0-1 0,0 1 0,0 0 0,0 0 0,0 0 0,0 0 0,-1 0 0,1 0 0,0 0 0,0 0 0,0 0 0,0 0 0,0 0 0,0 1 0,-1-1 0,1 3 0,0-1 0,0 1 0,0 0 0,1 2 0,-1-2 0,0 2 0,0-2 0,0 2 0,0-2 0,-1 2 0,1-2 0,-1 0 0,-1 2 0,2-2 0,-1 2 0,-1-2 0,2 0 0,-3 2 0,3-1 0,-3 1 0,2-2 0,-1 1 0,0 0 0,0 3 0,-1-2 0,2 0 0,-2 2 0,1-2 0,-1 1 0,0 0 0,0 0 0,0-1 0,0 0 0,0 0 0,0-2 0,0 2 0,0 0 0,0-2 0,0 4 0,0-2 0,0 3 0,0-1 0,0 0 0,0 0 0,0 0 0,0 0 0,0 1 0,0-1 0,0 0 0,-2 2 0,2-1 0,-4 4 0,2-4 0,-2 4 0,-2-2 0,2 0 0,-2 2 0,2-2 0,-2 3 0,1-3 0,-3 2 0,4-2 0,-3 0 0,2 2 0,-2-4 0,1 2 0,-1-1 0,-1-1 0,1 1 0,1-1 0,-1 1 0,-1-1 0,-1 2 0,0-2 0,1-1 0,1 2 0,-1-1 0,1 2 0,-1-5 0,1 2 0,2-3 0,0 1 0,2-2 0,0 0 0,1 0 0,-1-2 0,2 1 0,-2-1 0,0-1 0,0 1 0,0-1 0,0 2 0,0-2 0,0 1 0,0-1 0,0 0 0,0 0 0,0 0 0,1-1 0,1 0 0,1-2 0,0 0 0,0 0 0,0 0 0,0 0 0,0 0 0,0 0 0,0 0 0,0-1 0,0 0 0,0 0 0,0-1 0,0 0 0,0 2 0,0-4 0,0 2 0,0-1 0,0-1 0,2 2 0,-2 0 0,3-2 0,-2 2 0,2-1 0,-3 1 0,1 2 0,1-2 0,-2 2 0,3-2 0,-3 0 0,3 2 0,-3-2 0,3 0 0,-2 1 0,2-1 0,-2 4 0,1-2 0,1 1 0,0-1 0,0 0 0,1 2 0,-1-1 0,0 2 0,-1 2 0,0-1 0,0 2 0,-1 0 0,0 0 0,0 0 0,1 2 0,0-2 0,1 4 0,-1-3 0,0 1 0,0-2 0,0 0 0,1 1 0,0 0 0,1 1 0,-1-2 0,0 0 0,0 0 0,0 0 0,2 0 0,-2 0 0,4 1 0,-4-1 0,2 0 0,0 0 0,-2 0 0,2 0 0,0 2 0,-1-1 0,2 1 0,-2-2 0,1 0 0,-2 0 0,1 1 0,0-3 0,1 1 0,-2-1 0,0-1 0,0 2 0,2-2 0,-2 1 0,4 0 0,-4 0 0,4-1 0,-2 0 0,1 0 0,0 0 0,0 0 0,-1 0 0,2 0 0,-2 0 0,0 0 0,2 0 0,-3 0 0,0 0 0,1 0 0,0 0 0,0 0 0,1 0 0,-2 0 0,1 0 0,-2 0 0,0-2 0,0 2 0,0-3 0,-2 2 0,2-2 0,-3 1 0,1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55.7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223 0 24575,'-3'0'0,"-2"0"0,2 0 0,-3 0 0,2 2 0,-2-1 0,-3 3 0,1 0 0,-3 2 0,0-1 0,-2 3 0,2-3 0,-5 3 0,5-1 0,-2-1 0,0 1 0,1-1 0,-1 0 0,3-1 0,-1-1 0,2-1 0,3 0 0,0 0 0,3-2 0,-1 1 0,1-1 0,1-1 0,1 1 0,1 1 0,3-1 0,1 2 0,0 0 0,1-1 0,1 1 0,-2 0 0,2 0 0,0 0 0,0 0 0,-1 0 0,1 0 0,-2 0 0,1 0 0,0 0 0,0-1 0,1 1 0,-1 0 0,0 0 0,0 0 0,-1 0 0,2 0 0,-3-1 0,3 1 0,-3 0 0,2 0 0,-2 0 0,1-1 0,-1 1 0,-1-1 0,1 1 0,0 0 0,-1-1 0,1 0 0,-1 0 0,2-1 0,-1 2 0,0-1 0,0 0 0,-1 0 0,1-1 0,-1 2 0,1-1 0,-1 1 0,1-1 0,-2 0 0,1 1 0,0 0 0,-1-1 0,1 1 0,7 8 0,-5-7 0,4 6 0,-7-10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30.138"/>
    </inkml:context>
    <inkml:brush xml:id="br0">
      <inkml:brushProperty name="width" value="0.05" units="cm"/>
      <inkml:brushProperty name="height" value="0.05" units="cm"/>
      <inkml:brushProperty name="color" value="#93F1ED"/>
    </inkml:brush>
  </inkml:definitions>
  <inkml:trace contextRef="#ctx0" brushRef="#br0">92 1 24575,'-2'7'0,"0"1"0,-2-1 0,-1 6 0,-1-2 0,-2 5 0,3-4 0,-2 4 0,1 0 0,-1-3 0,-1 2 0,3-5 0,-1 3 0,2-3 0,1 0 0,-1-3 0,1-2 0,1 0 0,-1-2 0,3 0 0,-2 0 0,3-1 0,1-2 0,3-2 0,-1 1 0,1-1 0,0 2 0,-1-1 0,3 1 0,-4-2 0,4 2 0,-2 0 0,2 0 0,0 0 0,3 0 0,-2 0 0,1 0 0,-2 0 0,1 0 0,-1 0 0,0 0 0,-2 0 0,2 0 0,-4 0 0,2 0 0,-2 0 0,0 0 0,0 0 0,0-1 0,0 1 0,0-2 0,0 2 0,0-1 0,0 1 0,0-2 0,0 2 0,0 0 0,-1 0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31.333"/>
    </inkml:context>
    <inkml:brush xml:id="br0">
      <inkml:brushProperty name="width" value="0.05" units="cm"/>
      <inkml:brushProperty name="height" value="0.05" units="cm"/>
      <inkml:brushProperty name="color" value="#93F1ED"/>
    </inkml:brush>
  </inkml:definitions>
  <inkml:trace contextRef="#ctx0" brushRef="#br0">0 1 24575,'0'6'0,"0"0"0,0 3 0,0-3 0,0 5 0,0-4 0,0 0 0,0 1 0,0-2 0,0-1 0,0 2 0,0-4 0,0 2 0,0 0 0,0-2 0,0 4 0,0-3 0,0 2 0,0 0 0,0 1 0,0 0 0,0-2 0,0 2 0,0-4 0,0 2 0,0-2 0,0 0 0,0 0 0,0-2 0,0-2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36.2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24575,'5'1'0,"-1"1"0,-1 1 0,0 0 0,0 0 0,0 0 0,1 1 0,-1 0 0,2 0 0,-1-1 0,0 0 0,3 1 0,-4-1 0,2 2 0,0-1 0,-1 1 0,1-2 0,-2 2 0,0-2 0,0 2 0,2-2 0,-1 0 0,0 1 0,-1-1 0,1 1 0,1 0 0,-1 3 0,2 0 0,0 0 0,-1 2 0,0-2 0,-1 0 0,-1-1 0,0 0 0,1-2 0,-1 2 0,0 0 0,1-1 0,-1 2 0,0-2 0,-1 0 0,2 2 0,-4-2 0,3 1 0,-3 0 0,3 0 0,-2-1 0,2 2 0,-1 3 0,0-2 0,1 4 0,-3-5 0,5 12 0,-4-9 0,4 9 0,-4-12 0,0 1 0,1-1 0,-2-2 0,2 2 0,-2-4 0,0 2 0,0-2 0,0 2 0,0-2 0,0 4 0,1-3 0,-1 0 0,2 1 0,-2-1 0,0 3 0,0-2 0,0 0 0,0 2 0,0-2 0,0 2 0,0 1 0,0 1 0,0-1 0,0 1 0,0-1 0,0 1 0,0-1 0,0 4 0,0-4 0,0 4 0,0-2 0,-2 0 0,0 2 0,0-4 0,-2 1 0,2 1 0,-2-2 0,2 1 0,-1-2 0,1 3 0,0-2 0,-2 1 0,2-2 0,0 0 0,-1 1 0,1-3 0,0 2 0,-1-4 0,2 4 0,-1-2 0,-1 1 0,1-2 0,0 1 0,0-1 0,0 2 0,-1-2 0,1 3 0,-1-2 0,1 2 0,-2 0 0,1 0 0,-3 1 0,4-1 0,-3 0 0,3 0 0,-2 0 0,1 2 0,-1-2 0,1 0 0,-1 0 0,1-4 0,1 4 0,0-4 0,0 4 0,-1-3 0,1 0 0,-1-1 0,3 0 0,-3 0 0,1 0 0,0 0 0,0 0 0,1 0 0,-1 0 0,0 0 0,0 0 0,0-1 0,1 1 0,-1-2 0,1 2 0,-1 0 0,0-1 0,1 0 0,0-7 0,1 4 0,0-4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0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82 24575,'-1'-6'0,"0"1"0,1-2 0,5 0 0,-1 0 0,11-7 0,-4 6 0,4-3 0,-6 4 0,-2 4 0,-1 0 0,-2 1 0,0 1 0,-1 1 0,0 0 0,6 0 0,0 2 0,0 0 0,-3 1 0,-3-1 0,-1-1 0,0 0 0,1 0 0,-1 0 0,1 2 0,-1-2 0,0 0 0,1 1 0,-1 0 0,1 0 0,-1 1 0,0-1 0,1 0 0,-2 1 0,1-1 0,0 1 0,-1-1 0,1 2 0,0-1 0,-1 1 0,2-1 0,-3 0 0,1 1 0,-1 0 0,0-1 0,0 2 0,0-2 0,0 2 0,0-2 0,0 3 0,0-2 0,0 2 0,0-1 0,0 1 0,0 0 0,0 1 0,-1 2 0,-1 1 0,-3 2 0,1-1 0,-3 1 0,3 0 0,-2-1 0,0 2 0,1-3 0,-1 0 0,0 0 0,0 0 0,-1 0 0,0 0 0,1-2 0,0 0 0,1-3 0,0 0 0,1 0 0,1-2 0,0 1 0,0-1 0,1-1 0,0-1 0,-1 0 0,2 1 0,-1-2 0,0 1 0,1 0 0,-1-1 0,1 1 0,4-4 0,0 2 0,6-3 0,-2 3 0,0-1 0,9 0 0,-8 1 0,7-1 0,-7 2 0,-2 0 0,1 0 0,-1 0 0,0 0 0,2 0 0,-2 0 0,2 0 0,-3 0 0,1 0 0,0 0 0,-2 0 0,1 0 0,-2 0 0,1 0 0,-1 0 0,-1 0 0,-1 0 0,0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1.9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3 24575,'0'7'0,"0"-1"0,0-2 0,0 4 0,0-4 0,0 6 0,0-6 0,1 2 0,0 0 0,1-1 0,0 1 0,2 0 0,0 0 0,1 0 0,0-2 0,-1 1 0,-1-2 0,0 1 0,-1-1 0,1-1 0,-1 1 0,1-2 0,-1 0 0,1-1 0,-1 0 0,0 0 0,1 0 0,-1 0 0,1 0 0,0-1 0,2-2 0,-1-2 0,2-1 0,-2 2 0,1-2 0,-1 2 0,-2 0 0,1-2 0,0 3 0,-1-2 0,0 2 0,-1-2 0,0 2 0,-1-2 0,2 2 0,-2-3 0,0 2 0,0 0 0,0-2 0,0 4 0,0-2 0,0 0 0,0 1 0,0-1 0,0 1 0,0 1 0,0 0 0,0 1 0,2 0 0,0 4 0,1 2 0,0 3 0,0 4 0,-1-4 0,1 7 0,0 1 0,0 0 0,2 5 0,-1-3 0,0 4 0,0-1 0,0-2 0,1 2 0,-2-5 0,1 2 0,-1-5 0,-2 2 0,-1-2 0,0-1 0,0 3 0,0-2 0,0 0 0,0 0 0,0-3 0,-3 0 0,1-2 0,-2-1 0,1-1 0,-1-1 0,1-1 0,-3-2 0,2 1 0,0 0 0,-4 0 0,2-2 0,-4 1 0,-1-2 0,1 0 0,-2 0 0,1 0 0,-1 0 0,2-3 0,-3-2 0,6-2 0,-3 1 0,6 1 0,0 0 0,1 0 0,0-1 0,2-2 0,-2 2 0,1-4 0,1 6 0,-1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2.8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24575,'0'12'0,"0"2"0,0-3 0,0 4 0,0 4 0,0 1 0,0 3 0,0-7 0,0-4 0,0-4 0,0 2 0,0-5 0,0 0 0,0-2 0,0-2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3.7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24575,'13'0'0,"6"0"0,-2 0 0,6 0 0,-4 0 0,-3 0 0,-2 0 0,-3 0 0,0 0 0,-4 0 0,-2 0 0,-2 0 0,0 0 0,-1 0 0,0 0 0,-1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4.9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130 0 24575,'-2'10'0,"-1"-3"0,-2 7 0,-1 0 0,-1 2 0,-2 2 0,3-2 0,-7 6 0,8-8 0,-7 10 0,3-10 0,0 7 0,-1-1 0,4-4 0,-2 2 0,3-9 0,0 1 0,2-5 0,0 1 0,2-2 0,-2 0 0,5-2 0,2-1 0,3-1 0,3 0 0,7 0 0,-3 0 0,4 0 0,-6 0 0,-2 0 0,0 0 0,-2 0 0,0 0 0,-2 0 0,-2 0 0,0 0 0,-2 0 0,1 0 0,-1 0 0,0 0 0,1 0 0,-1 0 0,0 0 0,-1 0 0,0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5.6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24575,'0'9'0,"0"0"0,0 1 0,0 2 0,0 11 0,0-5 0,0 4 0,0-4 0,0-7 0,0 6 0,0-8 0,0 3 0,0-4 0,0-1 0,0-1 0,0-4 0,0 1 0,0-1 0,0 0 0,0-1 0,0-1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6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24575,'10'0'0,"4"0"0,8 0 0,7 0 0,33-2 0,-14-1 0,9-1 0,-15 2 0,-17-2 0,15 3 0,-14-6 0,0 7 0,-11-2 0,-2 2 0,-3 0 0,-4 0 0,0 0 0,-3 0 0,-2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0:59.6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 24575,'8'-1'0,"13"0"0,-10 1 0,10 0 0,-11 0 0,-3 0 0,3 0 0,-3 0 0,3 0 0,-4 0 0,3 0 0,-1 0 0,-2 0 0,2 0 0,1 0 0,-3 0 0,2 0 0,0 0 0,-1 0 0,3 1 0,-3 1 0,1 1 0,-2-1 0,0 1 0,0-2 0,0 1 0,0 1 0,-1-2 0,1 1 0,-2 0 0,1 0 0,0 1 0,-2-1 0,3 1 0,-3 0 0,3 0 0,-3 0 0,2 0 0,-2-1 0,3 1 0,-3 0 0,3 0 0,-3 1 0,2-1 0,-1 1 0,1-1 0,-2 0 0,4 3 0,-2-3 0,1 3 0,0-2 0,-3-1 0,2 3 0,-2-3 0,2 2 0,-3-2 0,3 3 0,-3-3 0,3 1 0,-3 0 0,1-1 0,0 1 0,-2-1 0,2 1 0,-2-1 0,1 3 0,0-3 0,-2 2 0,3 0 0,-3-1 0,3 2 0,-3-2 0,3 5 0,-3-3 0,3 2 0,-2-2 0,2 3 0,-3-3 0,3 4 0,-2-3 0,1 1 0,-1 0 0,2-1 0,-3 1 0,3-2 0,-3 0 0,3 0 0,-3-1 0,1 0 0,-1 0 0,0 1 0,0 0 0,0 0 0,0 2 0,0-1 0,0 1 0,0 0 0,0-1 0,0 3 0,0-4 0,-1 5 0,-1-5 0,-3 2 0,2-2 0,-3 0 0,3 1 0,-4 1 0,3-2 0,-6 5 0,3-4 0,-1 2 0,1-1 0,-1-1 0,1 1 0,-3-1 0,2 1 0,-2 0 0,1 0 0,-2-1 0,3 0 0,-2 0 0,1-2 0,-2 2 0,3-4 0,-3 4 0,5-3 0,-4 1 0,3-2 0,-1 0 0,2 0 0,-3 0 0,3-1 0,-2 1 0,2-1 0,-3-1 0,3 1 0,-2-1 0,1-1 0,-3 3 0,2-3 0,-5 2 0,7-2 0,-2 0 0,1 0 0,1 0 0,2 0 0,-2 0 0,3 0 0,-1 0 0,1 0 0,1 0 0,0-1 0,1-1 0,1 0 0,2 0 0,-1-1 0,3-1 0,-1-1 0,3-1 0,-3 2 0,3-2 0,-3 1 0,1-1 0,-1 2 0,0-2 0,0 3 0,0-3 0,-1 3 0,1-2 0,0 2 0,0-3 0,0 3 0,-1-1 0,1 0 0,0 1 0,-1-2 0,1 4 0,0-1 0,-1 0 0,1 1 0,-2-1 0,1 1 0,-1-1 0,1 2 0,-3-1 0,-2 2 0,-4 1 0,-1 2 0,-2 2 0,3 0 0,-3 1 0,1 2 0,0-2 0,0 2 0,3-3 0,0 0 0,0 0 0,1 0 0,-1 0 0,3-1 0,-1 0 0,1 0 0,0 0 0,0-1 0,0 0 0,2-1 0,-2 1 0,2-2 0,0 1 0,-2-2 0,3 2 0,0-3 0,1 1 0,2-1 0,1 0 0,0 1 0,2 1 0,3 1 0,-3 0 0,4 1 0,-1-1 0,2 2 0,-1 1 0,1 1 0,0-2 0,-1 2 0,1-1 0,-3-1 0,1 0 0,-3-2 0,-2 0 0,0-1 0,-1 1 0,-1-2 0,1 0 0,-2 1 0,2-2 0,-3 1 0,1-1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4:57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29 24575,'20'-1'0,"3"0"0,2 1 0,-2 0 0,28 0 0,-28 0 0,40 0 0,-47 0 0,40-6 0,-39 5 0,23-7 0,-18 5 0,4 1 0,-2-2 0,-2 3 0,-1-1 0,-2 2 0,-3 0 0,-4 0 0,-4 0 0,-1 0 0,-2 0 0,-2 0 0,1 0 0,-3 0 0,0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5:00.5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24575,'0'11'0,"0"-3"0,0 3 0,0-4 0,0 6 0,0-2 0,0 2 0,0 1 0,0-7 0,0 5 0,0-4 0,0 0 0,0 2 0,0-2 0,0 0 0,2 2 0,-1-4 0,2 0 0,0-1 0,-1-2 0,3 1 0,-1-1 0,3-1 0,2-1 0,1-1 0,2 0 0,-1 0 0,1 0 0,-2 0 0,0-3 0,0-1 0,-2-2 0,0 0 0,-2 0 0,-2 2 0,0-2 0,-1 2 0,0-2 0,0 0 0,0-1 0,0-2 0,-1-1 0,1 0 0,-2 0 0,3 0 0,-2-2 0,1 1 0,-3-2 0,3 5 0,-3 1 0,1 1 0,0 1 0,0 0 0,0 2 0,-1 0 0,1 1 0,-1 13 0,3-1 0,-1 13 0,2-7 0,0 4 0,0-4 0,0 5 0,0-2 0,-1 2 0,1 1 0,-4-1 0,2 1 0,-2-1 0,0-2 0,0 2 0,0-5 0,0 2 0,0-3 0,0 14 0,0-10 0,-2 7 0,1-13 0,-3-5 0,0 2 0,0-4 0,0 0 0,1-2 0,1 0 0,-2-1 0,-1 1 0,-1-2 0,1-1 0,-3-1 0,0 0 0,-2 0 0,-1 0 0,1-2 0,0-1 0,0-4 0,-1-1 0,2 0 0,0 1 0,4 1 0,-2 1 0,3 0 0,-1 2 0,3 0 0,-1 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5:01.4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1 24575,'-1'7'0,"0"4"0,1 2 0,0 0 0,0 1 0,0-3 0,0 1 0,0-3 0,0-2 0,0-3 0,0 0 0,0-1 0,0-1 0,0 0 0,0-1 0,0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5:02.7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24575,'13'0'0,"-3"0"0,1 0 0,0 0 0,1 0 0,1 0 0,-3 0 0,0 0 0,-2 0 0,0 0 0,0 0 0,-3 0 0,1 0 0,-2 0 0,0 0 0,-1 0 0,-1 0 0,0 0 0,1 0 0,-1 0 0,0 0 0,1 0 0,-1 0 0,0 0 0,0 0 0,0 0 0,-1 0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7:25:03.7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 24575,'1'7'0,"0"0"0,-1 3 0,0 1 0,0 2 0,0 5 0,0-2 0,0 3 0,0 2 0,-1-3 0,0 1 0,-1-1 0,2-5 0,0 0 0,0-5 0,0-2 0,0-1 0,0-2 0,0 1 0,0-2 0,0 1 0,0-1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31.8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83 24575,'0'-6'0,"0"0"0,0 2 0,3-2 0,-3 3 0,4-2 0,-3 2 0,1 1 0,1-1 0,1 1 0,3-2 0,-1 1 0,6-3 0,-6 3 0,2-1 0,-2 1 0,0 0 0,1 0 0,-1 0 0,-1 2 0,2-2 0,-4 3 0,2-3 0,-3 3 0,2-1 0,-1 1 0,1 0 0,0 0 0,-2-1 0,4 1 0,-2-2 0,0 2 0,2 0 0,-4 0 0,4 0 0,-3 0 0,0 0 0,1 0 0,-1 0 0,1 0 0,0 0 0,-1 0 0,2 2 0,-1-1 0,1 2 0,0 0 0,-1-1 0,1 1 0,0 0 0,-1 1 0,2-1 0,-2 2 0,2-1 0,-2 1 0,1 0 0,-1 0 0,0 0 0,-1 0 0,3 2 0,-3-2 0,1 3 0,-3-4 0,2 2 0,-3-2 0,2 2 0,-1-2 0,0 4 0,-1-2 0,0 4 0,0-4 0,0 3 0,0-1 0,0 3 0,0 1 0,0-1 0,0 3 0,-1-3 0,-2 4 0,-1-5 0,0 3 0,-1-3 0,0 0 0,1 0 0,-2 0 0,2 0 0,-2-2 0,-2 6 0,3-6 0,-5 6 0,7-8 0,-3 1 0,3-1 0,-3 0 0,3 0 0,-2-1 0,0 1 0,1 0 0,-2-2 0,2 2 0,-2-2 0,0 1 0,0 0 0,1-2 0,-3 3 0,2-2 0,-2 0 0,4-1 0,-2 0 0,3-2 0,-2 0 0,2-1 0,-2 0 0,2 0 0,-2 0 0,0 0 0,0 0 0,-3 0 0,2 0 0,-2 0 0,2 0 0,-1 0 0,1 0 0,1-1 0,1 1 0,2-2 0,0 1 0,1-1 0,-1 1 0,0-1 0,1 0 0,0-1 0,1-1 0,-1 0 0,1-2 0,0 0 0,0 0 0,0 1 0,0-1 0,0 0 0,0 0 0,0 1 0,0 0 0,0 0 0,0 2 0,1-2 0,1 2 0,0-1 0,1 1 0,-1 1 0,1-1 0,-1 1 0,0 0 0,2-1 0,-1 0 0,4 1 0,-3 0 0,1 0 0,1 2 0,-3-1 0,0 1 0,1 0 0,-1 0 0,3 0 0,-4 0 0,2 0 0,0 0 0,-1 0 0,1 0 0,-2 1 0,1 0 0,0 2 0,0-1 0,1 1 0,-1-1 0,-1 1 0,0-1 0,2 1 0,-1-1 0,1 1 0,-2-1 0,2 1 0,-1 1 0,1-1 0,0 1 0,-1 0 0,1-1 0,0 2 0,-1 0 0,4 2 0,-3-1 0,2-1 0,-3 1 0,1-3 0,0 1 0,-1-2 0,3 2 0,-4-1 0,4 1 0,-2-1 0,0 0 0,2-1 0,-2 1 0,0 0 0,2-2 0,0 2 0,1-3 0,1 1 0,2-1 0,-3 0 0,5 0 0,-5 0 0,0 0 0,1 0 0,-2 0 0,2 0 0,-2 0 0,-2 0 0,1 0 0,0 0 0,0 0 0,0-1 0,0-2 0,-1-1 0,4-4 0,-1-1 0,1-1 0,-4 0 0,-2 4 0,0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33.7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134 0 24575,'-7'0'0,"1"0"0,1 0 0,1 0 0,-2 3 0,0-1 0,0 2 0,-1 1 0,2-1 0,-3 2 0,3 1 0,-2-1 0,0 1 0,3-1 0,0 0 0,0 0 0,0 1 0,0 0 0,1 0 0,0 1 0,-2-2 0,2 4 0,-1-4 0,0 4 0,1-2 0,0 0 0,1 1 0,-1-2 0,3 0 0,-1-1 0,1 2 0,0-2 0,0 2 0,0-3 0,0 1 0,0 0 0,0 0 0,0-1 0,1 0 0,2 0 0,1-2 0,2 1 0,4 0 0,-1 0 0,2-1 0,-2-1 0,-3-2 0,2 0 0,-2 0 0,1 0 0,0 0 0,0 0 0,-1 0 0,-2 0 0,2-2 0,-2 1 0,2-2 0,-2-1 0,2 0 0,-3-1 0,1 2 0,-1-3 0,-1 4 0,1-2 0,-2 0 0,0 1 0,-1-1 0,0 2 0,0-1 0,0 1 0,0-1 0,-3 1 0,0-1 0,-1 0 0,-1 2 0,0-2 0,-1 3 0,2-2 0,-4 1 0,5 0 0,-5 1 0,3 0 0,0 0 0,-1 0 0,0 0 0,0 0 0,2 0 0,0 0 0,0 0 0,1 0 0,-1 0 0,2 0 0,0 0 0,-1 0 0,0 0 0,1 0 0,-1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35.7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24575,'0'11'0,"0"-2"0,0 0 0,0-1 0,0 2 0,0-3 0,0 2 0,0-4 0,0 3 0,0-4 0,0 1 0,0-2 0,1 1 0,1-2 0,0 1 0,2-1 0,0 1 0,2-1 0,0-1 0,-1-1 0,3 0 0,-2 0 0,2 0 0,-2 0 0,-1 0 0,1 0 0,0-1 0,9-9 0,-7 4 0,7-7 0,-10 7 0,-2 1 0,1 0 0,0-3 0,-1 3 0,0-2 0,-2 2 0,-1 2 0,0-1 0,0 0 0,0 2 0,0-3 0,0 2 0,0-1 0,0 2 0,0 1 0,0 5 0,0 0 0,0 3 0,0-1 0,0 0 0,0 4 0,2-2 0,0 2 0,1 3 0,1-3 0,-2 5 0,1-4 0,-3 1 0,3 0 0,-2-1 0,0 1 0,-1 1 0,2-3 0,-2 3 0,2-3 0,-2 0 0,0 0 0,0 0 0,0 0 0,0 0 0,0-2 0,0 6 0,0-6 0,0 4 0,0-6 0,-2-1 0,-1 1 0,-1-1 0,-2-1 0,0-1 0,1-1 0,-3 2 0,0-1 0,-2-1 0,0-1 0,-1-1 0,1 0 0,0 0 0,2 0 0,-2-1 0,2-3 0,0-1 0,0-1 0,3 2 0,0-2 0,-1 0 0,3-1 0,-2-2 0,2 3 0,0-2 0,1 5 0,1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36.8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0 24575,'-1'8'0,"0"0"0,1 2 0,0 3 0,0 0 0,0 0 0,0 1 0,0-3 0,0 1 0,0-4 0,0 0 0,0-2 0,0 0 0,0-2 0,0 0 0,0-3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38.0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 24575,'14'0'0,"4"0"0,0 0 0,-1 0 0,3 0 0,-9 0 0,5 0 0,-8 0 0,-2 0 0,-1 0 0,-2 0 0,0-2 0,-2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1:26.2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24575,'0'16'0,"0"-1"0,0 2 0,0 29 0,0-22 0,0 20 0,0-28 0,0-3 0,0-1 0,0-1 0,0-5 0,0-2 0,0 0 0,0-1 0,0-1 0,0 1 0,0-2 0,0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39.1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24575,'0'10'0,"0"-1"0,0 8 0,0-3 0,0 7 0,0-5 0,0 5 0,0-5 0,0-3 0,0-1 0,0-1 0,0-4 0,0 2 0,0-7 0,0 1 0,0-1 0,0-1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40.9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 24575,'0'-5'0,"0"0"0,0 2 0,0 0 0,1-1 0,2-2 0,1 1 0,2 0 0,-1 1 0,1 1 0,-2 0 0,2 2 0,-2-2 0,0 3 0,0-1 0,-1 1 0,-1 0 0,0 0 0,1 0 0,-1 0 0,1 0 0,-1 0 0,0 0 0,1 0 0,-1 0 0,1 0 0,-1 0 0,1 0 0,-1 0 0,0 1 0,1 0 0,-1 2 0,-1-1 0,2 0 0,-2 0 0,0 0 0,1-1 0,-1 2 0,1-1 0,-2 1 0,2 2 0,-1-2 0,0 3 0,-1-2 0,0 0 0,0 4 0,0-4 0,0 4 0,0-2 0,0 0 0,0-1 0,-1 1 0,-1 0 0,-1 0 0,0-1 0,-1 1 0,1 0 0,-3-2 0,3 4 0,-3-5 0,2 5 0,-2-4 0,-2 2 0,3-1 0,-2 0 0,3 0 0,-2-1 0,2 0 0,-2-1 0,2 1 0,1-2 0,0 1 0,3-1 0,-2-2 0,8 1 0,1-1 0,11 0 0,-2 0 0,2 0 0,-3 0 0,-2 0 0,-1 0 0,-2 0 0,-1 2 0,-3-1 0,-2 2 0,-2-1 0,0 0 0,1 0 0,-2 0 0,1-2 0,-2 1 0,1-1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42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24575,'86'0'0,"-14"0"0,-62 0 0,1 0 0,-8 0 0,3 0 0,-3 0 0,-1 0 0,-1 0 0,0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43.4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24575,'17'0'0,"-2"0"0,6 0 0,1 0 0,-2 0 0,7 0 0,-11 0 0,6 0 0,-7 0 0,-2 0 0,-4 0 0,-2 0 0,-4 0 0,1 0 0,-2 0 0,1 0 0,-1 0 0,-1 0 0,1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46.6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73 24575,'0'-5'0,"0"-4"0,0 6 0,2-4 0,2 3 0,0-1 0,5-1 0,-3 2 0,10-3 0,-9 3 0,7-1 0,-5 2 0,-1 0 0,1 3 0,-2-3 0,0 3 0,-1-3 0,0 3 0,1-2 0,-1 2 0,-1 0 0,0 0 0,-2 0 0,1 0 0,-2 0 0,2 0 0,-1 0 0,1 0 0,-2 0 0,1 0 0,-1 0 0,1 2 0,-1-1 0,0 1 0,1 1 0,-1 1 0,1 0 0,0 0 0,0 2 0,-1 0 0,1 0 0,-1 2 0,1-1 0,-3 1 0,2 1 0,-2 0 0,0-1 0,0 2 0,0 0 0,0 0 0,0 1 0,0 1 0,0-1 0,0-1 0,0 0 0,0-2 0,-2 2 0,-1 0 0,-2 0 0,-1 0 0,0 0 0,1 0 0,-2 0 0,0 0 0,1-2 0,-1 2 0,2-4 0,-2 4 0,1-2 0,-3 3 0,2-3 0,-4 5 0,1-3 0,0 3 0,-1-2 0,2 0 0,-2 1 0,-1-1 0,-2 1 0,4-3 0,-2 1 0,4-4 0,-3 1 0,3-1 0,2-1 0,1-1 0,2-2 0,-1 1 0,1-2 0,1 0 0,0-1 0,0 0 0,-2 0 0,1 0 0,-1 0 0,2 0 0,-1 0 0,1 0 0,-1 0 0,2-1 0,0 0 0,1-1 0,0 0 0,1-1 0,0 1 0,3-1 0,1-1 0,2 1 0,0-2 0,2 2 0,-3 0 0,4 0 0,-2 1 0,0 1 0,2 1 0,-2 0 0,0 0 0,2 0 0,-2 0 0,2 0 0,-2 0 0,2 1 0,-4 1 0,3 1 0,-2 0 0,0 0 0,1 0 0,-2 0 0,4 0 0,-4 0 0,4 0 0,-4 0 0,3-1 0,-2-1 0,2 1 0,-1-2 0,1 2 0,-2-2 0,1 0 0,-2 0 0,2 0 0,-1-1 0,-3-1 0,3 0 0,-5-1 0,1 2 0,-2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48.0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119 0 24575,'-2'8'0,"-1"1"0,-3 2 0,-1 0 0,0 4 0,0-4 0,-1 5 0,2-5 0,-2 4 0,2-4 0,2 1 0,-3 1 0,2-3 0,-1 5 0,0-7 0,2 3 0,-2-6 0,3 3 0,-1-3 0,1 1 0,0-1 0,1-2 0,0 0 0,0-1 0,1 0 0,0-1 0,6-1 0,1 0 0,3 0 0,1 0 0,-2 0 0,2 0 0,14 0 0,-9 0 0,10 0 0,-13 0 0,-2 0 0,-2 0 0,0 0 0,-4 0 0,0 0 0,-2 0 0,1 0 0,-2 0 0,0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48.9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24575,'0'9'0,"0"-1"0,0 2 0,0 1 0,0-3 0,0 4 0,0-6 0,0 6 0,0-5 0,0 5 0,0-7 0,0 4 0,0-4 0,0 1 0,0-2 0,0 0 0,0-2 0,0 2 0,0-1 0,0-1 0,0-1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50.6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19 24575,'0'8'0,"0"-2"0,0 2 0,0-2 0,0 2 0,0-2 0,0 1 0,0-2 0,0 0 0,0-1 0,0 0 0,0 1 0,0-2 0,0 1 0,1-2 0,0 0 0,1 0 0,1 0 0,1-2 0,0 1 0,4-1 0,-2 0 0,4 0 0,-2 0 0,2-1 0,0-1 0,0-3 0,-2 1 0,2-2 0,-2 1 0,0-1 0,0 0 0,-3 0 0,1 0 0,-2 0 0,1 0 0,-3 1 0,1-1 0,0 0 0,-1 0 0,-1 1 0,-1-1 0,0 1 0,0 2 0,0-2 0,0 4 0,0 5 0,0 3 0,0 6 0,0-1 0,0 1 0,0 5 0,0-2 0,0 2 0,0-2 0,0-1 0,0 0 0,0 0 0,0 1 0,0-3 0,0 1 0,0-3 0,0 0 0,0-2 0,0-1 0,-1 2 0,-5 1 0,1-3 0,-6 3 0,3-4 0,-1 1 0,-1-1 0,2-2 0,0-1 0,-2 0 0,4-3 0,-2 1 0,2-2 0,1 0 0,-1-3 0,0-2 0,0-1 0,1-2 0,-1 0 0,3 2 0,-1-2 0,2 3 0,0-1 0,0-2 0,1 2 0,1-2 0,0 0 0,0 2 0,0 1 0,0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51.7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24575,'0'17'0,"0"-1"0,0 11 0,0-13 0,0 9 0,0-18 0,0 1 0,0-4 0,0 0 0,0 0 0,0-2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52.7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24575,'12'0'0,"-1"0"0,1 0 0,-4 0 0,0 0 0,-4 0 0,4 0 0,-4 0 0,6 0 0,-4 0 0,4 0 0,-2 0 0,-2 0 0,4 0 0,-7 0 0,4 0 0,-4 0 0,1 0 0,-2 0 0,0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1:40.3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 24575,'11'0'0,"3"0"0,-5 0 0,3 0 0,0 0 0,-3 0 0,4 0 0,-2 0 0,-2 0 0,3 0 0,-2 0 0,1 0 0,-1 0 0,1 0 0,3-2 0,-1 2 0,6-2 0,-5 2 0,5-2 0,-2 2 0,2-4 0,-2 3 0,5-1 0,-5 0 0,2 2 0,-3-2 0,0 2 0,0 0 0,1 0 0,-1 0 0,0 0 0,0 0 0,0 0 0,-2 0 0,-1 0 0,0 0 0,-1 0 0,1 0 0,-3 0 0,1 0 0,2 0 0,-1 0 0,1 0 0,-2 0 0,-3 0 0,2 0 0,-3 0 0,3 0 0,-3 0 0,3 0 0,-3 0 0,3 0 0,-4 0 0,4 0 0,-3 2 0,1-2 0,0 1 0,1 1 0,0-2 0,1 3 0,-2-2 0,3 0 0,0 1 0,-3-2 0,2 2 0,-1-1 0,2 0 0,-3 0 0,2-1 0,-3 0 0,1 0 0,0 0 0,-1 0 0,1 2 0,-2-2 0,0 1 0,-1-1 0,0 0 0,-2 2 0,1-2 0,-1 1 0,0-1 0,-1 1 0,1-1 0,-2 1 0,0-2 0,-1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57.9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120 0 24575,'-11'7'0,"-3"4"0,4-2 0,-1 3 0,3-3 0,1-1 0,1-2 0,1 4 0,0-5 0,0 2 0,1-1 0,-2 0 0,0 1 0,2-3 0,-1 1 0,2-2 0,1-1 0,0 0 0,0 1 0,0-1 0,1 0 0,0-1 0,6-1 0,0 0 0,8 0 0,-4 0 0,5 0 0,-1 0 0,3 0 0,2 0 0,-2 0 0,2 0 0,-5 0 0,1 0 0,-5 0 0,3 0 0,-6 0 0,3 0 0,-4 0 0,0 0 0,-3 0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6:59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24575,'0'8'0,"0"4"0,0-3 0,0 3 0,0 0 0,0-3 0,0 3 0,0-4 0,0 2 0,0-3 0,0 0 0,0-3 0,0 2 0,0 2 0,0 1 0,0-1 0,0 0 0,0-2 0,0 2 0,0-2 0,0 1 0,0-1 0,0-1 0,0 0 0,0-2 0,0 1 0,0-2 0,0 0 0,1 0 0,0-1 0,1-1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13.4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25 143 24575,'11'-8'0,"2"-5"0,8-1 0,1-5 0,7 1 0,-5 1 0,5-2 0,-8 7 0,-7 5 0,1-2 0,-7 6 0,-1-1 0,-5 6 0,-4 4 0,-10 6 0,-2 6 0,-7 4 0,0 4 0,-6 2 0,8-2 0,-8 4 0,9-4 0,-3 1 0,1 1 0,7-9 0,1 0 0,5-6 0,3-5 0,2 0 0,7-9 0,6-8 0,12-11 0,5-9 0,-2 4 0,15-13 0,-11 12 0,8-4 0,-4 3 0,-12 11 0,2-2 0,-2 0 0,-7 10 0,-2-2 0,-7 8 0,-8 6 0,-8 8 0,-12 7 0,-11 13 0,0-2 0,-8 9 0,15-14 0,-9 6 0,15-11 0,-5 7 0,7-8 0,7-2 0,1-6 0,7-3 0,0-3 0,3-2 0,3-1 0,71-45 0,-46 25 0,26-16 0,-2-1 0,-32 19 0,25-18 0,-26 20 0,3-3 0,-6 5 0,-5 4 0,-3 3 0,-3 2 0,-3 4 0,-8 6 0,-10 11 0,-9 7 0,-14 13 0,2-3 0,5-2 0,-5-4 0,14-2 0,-8-2 0,12-3 0,1-4 0,6-6 0,3-2 0,5-2 0,3-3 0,5-1 0,9-3 0,7-8 0,5-3 0,2-6 0,-1-4 0,2 5 0,-2-5 0,-5 10 0,-7 0 0,-4 6 0,-5 2 0,0 2 0,-3 1 0,-5 8 0,-8 4 0,-2 5 0,-8 3 0,2-2 0,0 0 0,1-1 0,7-7 0,0 0 0,4-4 0,3-2 0,9-2 0,9-4 0,11-10 0,-1 1 0,4-9 0,-6 5 0,4-2 0,-7 4 0,-2 3 0,-7 7 0,-5 0 0,-1 6 0,-14 11 0,-7 7 0,-16 10 0,-1 2 0,2-8 0,0 6 0,8-8 0,-4 2 0,11-5 0,3-9 0,9-4 0,2-3 0,4-3 0,8-1 0,8-12 0,13-4 0,6-10 0,-4 2 0,7-2 0,-12 3 0,4-2 0,-2 3 0,-11 6 0,2 3 0,-10 5 0,0 1 0,-5 4 0,0 1 0,-3 2 0,-1 5 0,-7 3 0,0 4 0,-4-2 0,3 2 0,2-6 0,1 1 0,2-3 0,1-2 0,4-1 0,4 0 0,11-5 0,-1 0 0,6-4 0,-3 1 0,-3-2 0,-2 3 0,-7 0 0,-3 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20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110 161 24575,'0'-12'0,"5"-2"0,4 5 0,3-7 0,3 7 0,-4-6 0,2 10 0,-7-2 0,0 5 0,-2 0 0,1 2 0,-3 1 0,-3 8 0,-10 5 0,-1 7 0,-10 4 0,2-2 0,-1 3 0,6-8 0,1-3 0,7-5 0,-1-4 0,5-1 0,2-3 0,10-8 0,8-7 0,14-12 0,2-5 0,16-11 0,14-9 0,-17 16 0,1-1 0,-36 28 0,-6 4 0,-4 3 0,-2 9 0,-10 8 0,-6 13 0,-12 3 0,-1 6 0,7-11 0,-3 2 0,9-9 0,1-3 0,2-4 0,6-4 0,3-4 0,0-1 0,6-9 0,8-6 0,14-13 0,11-10 0,-5 7 0,7-10 0,-12 14 0,1-2 0,-4 8 0,-10 7 0,-1 3 0,-6 12 0,-13 12 0,-15 19 0,-14 11 0,-10 8 0,12-16 0,-3 5 0,11-15 0,-1 1 0,2-6 0,11-8 0,2-7 0,8-2 0,1-5 0,9-5 0,5-8 0,13-7 0,1-5 0,3-2 0,-4 5 0,-4 3 0,-6 8 0,-4 4 0,-7 8 0,-9 7 0,-9 14 0,-7-1 0,-4 10 0,2-10 0,4 2 0,0-6 0,8-5 0,4-6 0,3-4 0,4-2 0,1-2 0,8-13 0,15-11 0,16-19 0,13-9 0,6-4 0,5-2 0,-19 15 0,15-8 0,-26 17 0,11-3 0,-16 5 0,-4 11 0,-10 7 0,-3 3 0,-4 8 0,-2-2 0,1 4 0,-3 3 0,-7 8 0,-6 7 0,-13 13 0,-10 7 0,-4 4 0,7-8 0,-9 8 0,14-12 0,-6 3 0,6-6 0,11-12 0,0 0 0,10-8 0,-2-1 0,5-1 0,2-4 0,9-5 0,1-2 0,24-12 0,-16 9 0,14-5 0,-21 9 0,0 1 0,-5 2 0,0 1 0,-2 1 0,-1 3 0,-16 12 0,-4 10 0,-24 10 0,1 12 0,3-17 0,-5 16 0,13-19 0,-3 6 0,6-9 0,9-8 0,3-5 0,7-5 0,3-1 0,3-5 0,11-9 0,18-18 0,13-12 0,22-11-6784,-5-5 6784,-7 15-479,0-4 479,-12 14 0,2-1 0,-9 6 0,-11 9 0,-4 6 6547,-10 5-6547,2 3 716,-7 2-716,-11 18 0,-11 2 0,-20 27 0,-8-5 0,8-3 0,-4 0 0,17-15 0,1 1 0,5-6 0,10-10 0,2 0 0,6-6 0,4-4 0,32-21 0,2 1 0,36-28 0,-2 2 0,10-2 0,-20 5 0,3 9-6784,-26 13 6784,4 2 0,-14 9 0,-9 5 0,-10 7 0,-12 9 0,-11 11 0,-14 12 6784,5-7-6784,-13 10 0,13-11 0,-6 4 0,5-2 0,5-8 0,4-1 0,3-6 0,4-1 0,4-5 0,1-1 0,1-2 0,3 0 0,1 0 0,3-1 0,5-1 0,0-1 0,1 0 0,-3 2 0,-2 0 0,-1 5 0,-1-1 0,-1 6 0,-7 3 0,2-4 0,-7 3 0,5-7 0,1-1 0,1-1 0,2-2 0,0 0 0,1 0 0,2-1 0,2-1 0,0-1 0,1 0 0,1 0 0,-1 0 0,-1 0 0,1 0 0,0 0 0,-1 0 0,-1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32.9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175 0 24575,'-9'2'0,"0"0"0,-1 2 0,0 0 0,1 4 0,-1-2 0,4 1 0,-2-1 0,0 1 0,2-2 0,-1 4 0,2-3 0,0 3 0,-2 0 0,2 1 0,-1 0 0,2 0 0,-2 0 0,2 0 0,-1 0 0,0 0 0,1 0 0,0 0 0,0 0 0,1-2 0,0 2 0,1-2 0,-1 2 0,1-2 0,1 2 0,-1-2 0,1 0 0,1 6 0,-2-7 0,2 8 0,0-9 0,0 3 0,0-2 0,0 0 0,0-1 0,0 0 0,1-2 0,1 1 0,2-2 0,-1 3 0,3-3 0,-3 2 0,2-1 0,-2 0 0,2-2 0,0 1 0,1 0 0,-2-2 0,3 1 0,-2-2 0,2 0 0,-1 0 0,0 0 0,0 0 0,1 0 0,0 0 0,0 0 0,-1-2 0,2-1 0,-2 0 0,2-3 0,-3 1 0,1 0 0,-2 0 0,0 0 0,0 1 0,-1-1 0,1 1 0,-1 2 0,-1-2 0,1 1 0,-2-1 0,0 0 0,1 0 0,-2 0 0,1-2 0,-1 2 0,0-2 0,0 0 0,0 1 0,0-1 0,0 2 0,0-2 0,0 2 0,0 0 0,0 0 0,-1 1 0,0-1 0,-2 1 0,0 1 0,0-1 0,0 2 0,-3-1 0,2 0 0,-2 2 0,-1-2 0,0 2 0,-2 0 0,2 0 0,0 0 0,1 0 0,2 0 0,-2 0 0,3 0 0,-1 0 0,1 0 0,-1 0 0,-4 3 0,3-3 0,-1 4 0,4-4 0,-1 2 0,2-2 0,0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34.7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0 24575,'-4'10'0,"1"1"0,0-1 0,1 2 0,0-3 0,0 5 0,2-5 0,0 3 0,0-4 0,0 4 0,0-3 0,0 3 0,1-5 0,1 0 0,2-1 0,-1 1 0,5-1 0,-3-2 0,3 0 0,-3-2 0,1 1 0,0-1 0,9-1 0,-8-1 0,8 0 0,-7-3 0,-2 0 0,2-2 0,-2-1 0,-1 2 0,1-4 0,-1 2 0,1-2 0,-3 2 0,1-1 0,-1 1 0,0-2 0,0 0 0,-1 2 0,0-2 0,-2 0 0,0 2 0,0-2 0,0 3 0,0-1 0,0 0 0,0 0 0,0 2 0,0 0 0,0 0 0,0 1 0,-2-1 0,2 2 0,-2 0 0,2-1 0,-1 1 0,0 0 0,2 9 0,0-1 0,2 8 0,1-4 0,-1 3 0,1 0 0,-1 2 0,2 3 0,-2-2 0,0 2 0,0 0 0,-2-2 0,1 5 0,-2-5 0,0 4 0,0-4 0,0 5 0,0-5 0,0 2 0,0-5 0,0 2 0,-2-4 0,0 1 0,-1-2 0,0 0 0,1-2 0,-1 0 0,1-2 0,0-2 0,0 0 0,0 0 0,0-1 0,0 0 0,-1 0 0,-1-2 0,0 0 0,-2-1 0,0 0 0,1 0 0,-3 0 0,2 0 0,-4 0 0,1-5 0,1 1 0,-3-7 0,2 2 0,0-1 0,0-1 0,2 1 0,2 0 0,-1 1 0,1 0 0,-1 3 0,-1-4 0,4 6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35.9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24575,'0'19'0,"0"6"0,0-10 0,0 9 0,0-8 0,0 4 0,0-4 0,0 2 0,0-7 0,0-1 0,0-5 0,0-1 0,0-1 0,0-1 0,0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37.1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24575,'10'0'0,"7"0"0,-3 0 0,5 0 0,-1 0 0,-3 0 0,-4 0 0,4 0 0,-9 0 0,6 0 0,-7 0 0,1 0 0,-2 0 0,0 0 0,0 0 0,0 0 0,-2 0 0,1 0 0,-1 0 0,0 0 0,-1 0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38.3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24575,'0'12'0,"0"9"0,0-8 0,0 11 0,0-12 0,0 5 0,0-6 0,0 1 0,0-2 0,0 0 0,0-1 0,0 0 0,0-4 0,0 2 0,0-3 0,0 2 0,0 0 0,0 0 0,0-1 0,0 1 0,0 0 0,0 0 0,0-1 0,0 1 0,0 0 0,0-2 0,0 2 0,0-4 0,0 4 0,0-3 0,0 2 0,0-2 0,0 2 0,0-2 0,0 1 0,0-2 0,0 1 0,0-2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0.3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55 24575,'0'-9'0,"3"-1"0,0 7 0,1-2 0,2 0 0,-2 2 0,4-2 0,-2 2 0,1-1 0,-2 0 0,1 3 0,2-2 0,0 3 0,0 0 0,2 0 0,-2 0 0,2 0 0,-2 0 0,0 0 0,-3 0 0,1 0 0,0 0 0,-2 0 0,0 1 0,-1 1 0,-1 0 0,1 2 0,0-2 0,1 3 0,-2 0 0,3 9 0,-2-6 0,0 9 0,-2-9 0,-1 0 0,0 2 0,0-2 0,0 2 0,0-2 0,0 2 0,0-2 0,0 2 0,-1 0 0,-1 0 0,-3 0 0,1 0 0,-2 0 0,0 3 0,0-3 0,-2 3 0,0-3 0,0 0 0,0-1 0,1 1 0,3-4 0,-2 2 0,1-3 0,0 1 0,-1 0 0,1 2 0,-2-2 0,3 2 0,-4-2 0,4 0 0,-2 0 0,0-2 0,2 2 0,-2-3 0,3 1 0,-2-1 0,2-1 0,-1 1 0,2-2 0,-1 0 0,1-1 0,-1 0 0,1 0 0,-1 0 0,1 0 0,0 0 0,0-2 0,1-1 0,1-2 0,0-1 0,0 0 0,2-2 0,-1 2 0,2 0 0,0 1 0,0 2 0,-1-1 0,1 1 0,-1 2 0,0-1 0,1 2 0,-1-2 0,1 2 0,0 0 0,0 0 0,2 0 0,-1 0 0,0 2 0,2-1 0,-2 2 0,0-1 0,4 3 0,-4-2 0,4 3 0,-2-3 0,-1 2 0,1-1 0,0 0 0,0-1 0,-1-1 0,1 1 0,0 0 0,2-1 0,-2-1 0,3-1 0,0 0 0,-1 0 0,-1 0 0,1 0 0,-2 0 0,2 0 0,-4 0 0,2 0 0,-4 0 0,2 0 0,-1 0 0,-1 0 0,1 0 0,-1 0 0,2 0 0,-2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8:52.0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24575,'19'0'0,"-1"0"0,3 0 0,8 0 0,-6 0 0,9 0 0,-10 0 0,6 0 0,-2 0 0,3 0 0,-4 0 0,0 0 0,0 0 0,-4 0 0,8 0 0,-8 0 0,4 0 0,-4 0 0,-4 0 0,0 0 0,-6 0 0,-1 0 0,-4 0 0,0 0 0,-3 0 0,0 0 0,-1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1:43.4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69 4 24575,'9'0'0,"-3"0"0,0 0 0,-3 0 0,3-2 0,-3 2 0,4-1 0,-3 1 0,2 0 0,-2 0 0,-1 0 0,-1 0 0,2 0 0,-1 0 0,0 0 0,0 0 0,0 0 0,-1 0 0,0 0 0,1 0 0,-1 0 0,0 0 0,1 0 0,-1 0 0,1 0 0,-1 0 0,1 0 0,-1 0 0,1 1 0,-1-1 0,1 2 0,0-1 0,-1 1 0,1-2 0,-1 2 0,1 0 0,-1 0 0,1 0 0,-2 0 0,1-2 0,0 2 0,-1 0 0,0 0 0,0-1 0,-1 1 0,3 0 0,-3 0 0,1 1 0,0-1 0,-1 1 0,3-1 0,-3 2 0,1 1 0,0 0 0,-1 0 0,3 0 0,-3 1 0,3 0 0,-3 0 0,2 0 0,-1-1 0,-1 0 0,1-2 0,1 3 0,-2-3 0,1 1 0,0-1 0,0-1 0,0 1 0,0-1 0,-1 1 0,1-1 0,-1 3 0,0-3 0,0 4 0,0-1 0,0 1 0,0 0 0,0-2 0,0 2 0,-1-3 0,0 3 0,-2-3 0,0 1 0,0-2 0,1 1 0,-1-1 0,1 1 0,-1 0 0,-1-2 0,-1 1 0,-2 0 0,1 1 0,-2-2 0,2 2 0,0-3 0,-2 2 0,1-1 0,-1-1 0,2 2 0,0-2 0,0 0 0,-2 0 0,1 0 0,-1 0 0,2 0 0,1 0 0,-1 0 0,2 0 0,-1 0 0,1 0 0,0 0 0,1 0 0,-1 0 0,1 0 0,1 0 0,-1-1 0,1 0 0,-1-1 0,0 1 0,1-2 0,-1 2 0,1-2 0,-1 0 0,0 0 0,0-1 0,-1 0 0,1 1 0,-2-3 0,0 3 0,0-3 0,1 3 0,1-1 0,2 2 0,0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1.2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24575,'14'-1'0,"-3"0"0,4 1 0,-2 0 0,-2 0 0,1 0 0,-6 0 0,0 0 0,-1 0 0,-2 0 0,0 0 0,-2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2.3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24575,'11'0'0,"0"0"0,-1 0 0,0 0 0,0 0 0,-2 0 0,-2 0 0,0 0 0,-3 0 0,0 0 0,0 0 0,-1 0 0,0 0 0,1 0 0,-1 0 0,0 0 0,1 0 0,-2 0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3.6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95 1 24575,'0'10'0,"0"-1"0,0 4 0,0-3 0,-3 5 0,-6 14 0,1-12 0,-4 11 0,7-18 0,-2 2 0,2-3 0,-2 3 0,1-6 0,1 2 0,1-2 0,1-1 0,0 0 0,1-2 0,-1 0 0,1-1 0,0 1 0,0-1 0,1 1 0,0-1 0,-2 0 0,3 1 0,-2-2 0,8 0 0,-1-1 0,9 0 0,-1 0 0,5 0 0,-2 0 0,2 0 0,-2-2 0,2 0 0,-2-2 0,0 0 0,-2 2 0,-3-1 0,1 1 0,-4 1 0,0-2 0,-4 2 0,0 0 0,-1 1 0,-1 0 0,0 0 0,0 0 0,-1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5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24575,'0'8'0,"0"2"0,0 0 0,0 1 0,0 4 0,0-5 0,0 3 0,0-3 0,0-2 0,0 0 0,0-3 0,0 1 0,0 0 0,0 0 0,0-1 0,0 0 0,0 0 0,0-1 0,0 2 0,0 0 0,0-2 0,0 1 0,0-2 0,0 1 0,0-2 0,0 2 0,0-1 0,0 1 0,0-2 0,0 1 0,0-1 0,0 1 0,0-1 0,0 0 0,0 0 0,0 0 0,0 1 0,0-1 0,0 0 0,0 0 0,0 1 0,0-1 0,0 1 0,0-1 0,0 1 0,0-1 0,0 0 0,0 1 0,0-1 0,0 0 0,0 1 0,0-1 0,0-1 0,0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7.0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 24575,'0'8'0,"0"1"0,0-1 0,0 0 0,0 2 0,0-2 0,0 0 0,0 2 0,0-2 0,0 0 0,0 2 0,0-2 0,0 4 0,0-3 0,0 1 0,2-2 0,1-2 0,0 1 0,3-1 0,-2-1 0,0-1 0,2-2 0,-2 1 0,2 0 0,0 0 0,-1 0 0,1-2 0,0 0 0,-2-1 0,1 0 0,0 0 0,0 0 0,1 0 0,0 0 0,0-2 0,0-1 0,-1-3 0,1-2 0,-1 2 0,1-4 0,-2 2 0,1-2 0,-2 0 0,0 0 0,1 0 0,-1 2 0,0 0 0,-2 0 0,1 1 0,-2 0 0,0 3 0,0 0 0,0 2 0,0-4 0,0 3 0,0-2 0,0 1 0,0-2 0,0 0 0,0 2 0,0-2 0,0 3 0,0 0 0,0 0 0,0 1 0,0 0 0,0 6 0,0 0 0,0 10 0,0-4 0,2 8 0,-2-5 0,2 5 0,-2 1 0,0-1 0,0 4 0,0-4 0,0 3 0,0-5 0,0 2 0,0 0 0,0-2 0,0 2 0,0-2 0,0-1 0,0 0 0,0 1 0,0-1 0,0 0 0,-2 0 0,0 1 0,-3-1 0,0 0 0,0-2 0,1 0 0,1-3 0,-2 0 0,0-2 0,0 0 0,0-4 0,0 1 0,0-1 0,-3 0 0,2-1 0,-4 0 0,4-1 0,-4-1 0,2-1 0,0 0 0,-4 0 0,5 0 0,-4-2 0,7-1 0,-2-3 0,3 0 0,-3-2 0,3 0 0,-2-2 0,3 0 0,1 0 0,-1-5 0,1 8 0,-1-3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8.1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24575,'0'12'0,"0"2"0,0 2 0,0 0 0,0 8 0,0-7 0,0 4 0,0-6 0,0-2 0,0 0 0,0-5 0,0-2 0,0-2 0,0-2 0,0 1 0,0-1 0,0 1 0,0-2 0,0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49.2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24575,'13'0'0,"1"0"0,-4 0 0,1 0 0,3 0 0,-3 0 0,4 0 0,-2 0 0,0 0 0,8 0 0,-8 0 0,6 0 0,-11 0 0,0 0 0,-3 0 0,0 0 0,-1 0 0,-2 0 0,0 0 0,1 0 0,-1 0 0,0 0 0,0 0 0,-1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27:51.3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153 403 24575,'0'-18'0,"0"-6"0,0 4 0,0-7 0,0 7 0,0-2 0,0-6 0,0 8 0,0-4 0,0 6 0,0 1 0,0 2 0,0 5 0,0 0 0,0 0 0,0 0 0,0 0 0,0-1 0,0-1 0,0 3 0,0-6 0,0 8 0,0-3 0,0 4 0,0 2 0,0 0 0,0 2 0,0-1 0,0 1 0,0-1 0,0 1 0,0-1 0,0 1 0,0 0 0,0 0 0,0 9 0,-1 1 0,-3 7 0,-2 0 0,1-2 0,-2 0 0,1 2 0,-1-5 0,2 3 0,-2-1 0,2-1 0,-1 1 0,0-2 0,0 2 0,1-1 0,-2 2 0,3-3 0,-1 0 0,0 0 0,2 0 0,-2 0 0,0 0 0,0 0 0,-1 0 0,0-2 0,3 2 0,-3-4 0,3 2 0,-1-4 0,1 1 0,0-2 0,2 1 0,-1-2 0,3 0 0,1-1 0,5-1 0,1 0 0,2 0 0,3 0 0,-3 0 0,8 0 0,-5 0 0,5 0 0,-2 0 0,-1 0 0,-2 0 0,2 0 0,-5 0 0,1 0 0,-4 0 0,-1 0 0,-2 0 0,0 0 0,-1 0 0,-1 0 0,1 0 0,-1 0 0,0 0 0,-1 0 0,0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30:15.7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695 198 24575,'-2'-4'0,"-1"1"0,2 0 0,-2 1 0,0-2 0,0 2 0,0-2 0,0 2 0,0-2 0,0 1 0,-3-1 0,3 0 0,-2 1 0,0-2 0,1 1 0,-2 0 0,2-1 0,-1 0 0,0 0 0,0 1 0,1-2 0,-2 3 0,3-2 0,-2 1 0,2-1 0,-3 2 0,3-3 0,-4 2 0,4 0 0,-3 0 0,3 1 0,-3 0 0,2 1 0,-2-1 0,0 0 0,1 0 0,-1 0 0,-2 0 0,2 0 0,-4 0 0,2 0 0,0-1 0,-2 1 0,2 1 0,-2-1 0,0 1 0,0-1 0,2 0 0,-2 0 0,2-1 0,-5 1 0,3-1 0,-3 1 0,-1-1 0,3 3 0,-4-2 0,5 2 0,2 0 0,-2 1 0,2 0 0,0 0 0,-2 0 0,2 0 0,0 0 0,-2 0 0,4 0 0,-4 0 0,2 0 0,0 0 0,-2 0 0,4 0 0,-2 0 0,1 1 0,0 1 0,1 0 0,1 0 0,1 0 0,-1-1 0,0 2 0,-1-1 0,0 0 0,0 1 0,-1 0 0,1 0 0,0 0 0,1-2 0,2 1 0,-2 0 0,2 0 0,-1 0 0,1 0 0,-1 0 0,2 0 0,-4 1 0,3-1 0,-2 2 0,2-1 0,-1 2 0,2-2 0,-3 1 0,2 0 0,-1-1 0,2 3 0,-1-4 0,0 4 0,1-2 0,-1 0 0,1 2 0,0-2 0,0 2 0,-1 1 0,-1 0 0,1 0 0,-2 1 0,1 1 0,2-2 0,-2 0 0,2-2 0,-1 1 0,2-2 0,-2 1 0,3-1 0,-3 2 0,3 0 0,-1 0 0,-1-1 0,2 1 0,-1 0 0,-1 2 0,1 0 0,-1 1 0,-1 3 0,3-6 0,-1 4 0,0-5 0,1 0 0,-2 2 0,2-2 0,0 2 0,0-1 0,0 2 0,0 0 0,0 0 0,0 2 0,0-2 0,0 0 0,0 2 0,0-4 0,0 3 0,0-2 0,0 0 0,0 1 0,0-2 0,0 4 0,0-4 0,0 4 0,0-4 0,0 1 0,0 1 0,2-2 0,-2 2 0,2-2 0,0 0 0,0-2 0,0 1 0,0-1 0,1 2 0,-1 0 0,1 2 0,-1-2 0,1 2 0,-2-3 0,2 1 0,0 2 0,0-2 0,1 4 0,-1-4 0,0 1 0,0 1 0,-2-2 0,2 2 0,-1 0 0,0-2 0,0 2 0,0-3 0,1 1 0,-2 0 0,2 0 0,-2-1 0,2 3 0,0-2 0,1 4 0,-1-4 0,0 4 0,0-2 0,1 0 0,0 2 0,0-4 0,1 3 0,-2-2 0,2 2 0,-1-3 0,0 2 0,0-2 0,-1 0 0,-1-2 0,1 0 0,0 0 0,-1-2 0,1 2 0,-2-1 0,1-1 0,-1-1 0,1 2 0,0-3 0,-1 2 0,2-1 0,-1 2 0,1-1 0,1 2 0,1 0 0,0 0 0,1 1 0,-2-2 0,2 3 0,0-3 0,-2 1 0,1 0 0,-2-1 0,2 1 0,-2-2 0,1 1 0,0 0 0,-1-1 0,1 1 0,-2-1 0,0 1 0,2-1 0,-1 1 0,1-1 0,1 2 0,-1-1 0,3 1 0,-1-1 0,0 0 0,0-2 0,-1 2 0,1-2 0,0 2 0,-2 0 0,1 0 0,0-2 0,1 2 0,-1-2 0,0 1 0,0 0 0,-1-1 0,2 1 0,0-2 0,-2 3 0,1-3 0,0 2 0,-1-1 0,1 1 0,3 0 0,-1-1 0,2 2 0,-3-3 0,0 2 0,-2-1 0,1-1 0,0 1 0,0-1 0,0 1 0,0-1 0,-1 1 0,1-1 0,0 2 0,-2-2 0,2 1 0,-2-1 0,1 0 0,1 0 0,-1 0 0,2 0 0,-1 0 0,-2 0 0,2 0 0,-2 0 0,1 0 0,-2 0 0,2 0 0,-1 0 0,1 0 0,-2 0 0,1 0 0,1 0 0,-2 0 0,4 0 0,-3 0 0,2 0 0,-2 0 0,2 0 0,-1 0 0,2 0 0,2-1 0,-2-1 0,2-1 0,2 0 0,-3 0 0,3 0 0,-4 0 0,-1 0 0,3 0 0,-2 1 0,1 0 0,-2 0 0,-1-1 0,3-1 0,-1 1 0,1-1 0,-1 1 0,-1-1 0,1 0 0,-2-1 0,2 0 0,-2 1 0,3-3 0,-2 1 0,0 0 0,-3 2 0,1 2 0,-1 0 0,0-1 0,1 1 0,-2-1 0,0 1 0,0-1 0,0-1 0,0 0 0,0 0 0,-1-2 0,3 0 0,-3 0 0,3-4 0,-3 4 0,3-4 0,-1 2 0,1 0 0,-1-2 0,1 2 0,-2 0 0,1-2 0,1 2 0,-1 0 0,1-2 0,-1 4 0,0-1 0,-1 1 0,1 0 0,0 0 0,-1 0 0,2 1 0,-1-4 0,-1 3 0,0-3 0,1 4 0,-2-1 0,3 0 0,-3 0 0,1-1 0,-1 0 0,0 0 0,2-1 0,-2 2 0,1-4 0,1 2 0,-2 0 0,2-4 0,-2 5 0,0-5 0,0 1 0,0 3 0,0-4 0,0 4 0,0-2 0,0-1 0,0 3 0,0 1 0,0-1 0,0 2 0,0-4 0,0 4 0,0-4 0,-2 2 0,0-2 0,-1 0 0,-2-5 0,2 6 0,-1-5 0,2 7 0,0 0 0,-1 1 0,2 0 0,-2 0 0,2 2 0,-1-1 0,0 0 0,1 0 0,-1 0 0,2 0 0,-2 2 0,1-1 0,-1 0 0,2 1 0,-3-1 0,3 2 0,-2 0 0,2-1 0,-3 1 0,3-1 0,-2-2 0,0 2 0,1-2 0,-1 3 0,1-1 0,-1 2 0,2-1 0,-2 0 0,1 0 0,-1-1 0,1 1 0,0 0 0,0-1 0,0 1 0,0-1 0,-1 1 0,2 0 0,-2-1 0,1 1 0,-1-1 0,2 1 0,-2-1 0,0-1 0,0 2 0,0-2 0,0 1 0,0-1 0,0 1 0,0 0 0,0-1 0,1 1 0,-2-1 0,2 1 0,-2 1 0,3-1 0,-2 0 0,2 1 0,-1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30:19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633 181 24575,'-7'-4'0,"0"-4"0,-4-1 0,3 0 0,-1-1 0,3 7 0,0-5 0,0 4 0,1-1 0,-1 1 0,1 0 0,0 1 0,0-3 0,1 3 0,-1-2 0,0 2 0,0-1 0,-1 1 0,0-2 0,0 2 0,0-1 0,1 1 0,-1-1 0,-2 1 0,2-2 0,-4 2 0,4 0 0,-4-2 0,4 2 0,-4-2 0,4 2 0,-1 0 0,-1 0 0,2 0 0,-2 0 0,-2-1 0,3 0 0,-6 1 0,7 1 0,-3 1 0,2-1 0,-2 1 0,1-1 0,-1 1 0,0 0 0,2-1 0,-2 2 0,3-1 0,-4 1 0,4 0 0,-4 0 0,4 0 0,-4 0 0,2 0 0,0 0 0,-2 0 0,4 0 0,-4 0 0,4 0 0,-4 0 0,2 0 0,-2 0 0,2 0 0,-4 2 0,3-1 0,-6 6 0,5-3 0,-1 3 0,3-4 0,2 1 0,2-1 0,0 1 0,1-1 0,-1 1 0,1-1 0,-1 1 0,2-2 0,-2 4 0,1-3 0,-1 2 0,1-1 0,0 1 0,1 0 0,-1-2 0,0 1 0,2-2 0,-1 0 0,0 1 0,1-1 0,-1 2 0,1-2 0,-1 3 0,0-2 0,2 1 0,-2-2 0,1 1 0,0-1 0,0 1 0,1-1 0,-1 0 0,0-1 0,1 1 0,-1 0 0,0-1 0,0-2 0,-2-2 0,1-1 0,-1-1 0,2 2 0,-2-3 0,2 4 0,-2-4 0,1 3 0,0-1 0,2 2 0,-1 0 0,0 0 0,0 0 0,0 3 0,1 1 0,0 1 0,0 2 0,0-2 0,2 2 0,-1-2 0,0 1 0,2-2 0,-3 0 0,2 1 0,-2-1 0,2 1 0,-1-1 0,1 1 0,-2-1 0,2 0 0,-2 1 0,2-2 0,-1 1 0,1-1 0,-2 1 0,2 0 0,-1-1 0,1-1 0,0 0 0,0 0 0,0 0 0,1 0 0,-1 0 0,0 0 0,1 0 0,-1 0 0,1 0 0,-1 0 0,0 0 0,1 0 0,-1 0 0,2-1 0,-2 0 0,2 0 0,-2 1 0,1-1 0,-1 1 0,0-1 0,1 1 0,-1 0 0,0 0 0,0 0 0,-1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1:45.1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126 0 24575,'-6'0'0,"0"0"0,2 0 0,1 0 0,-3 0 0,2 0 0,-1 0 0,-1 0 0,2 0 0,-2 0 0,1 0 0,-2 3 0,2-1 0,-1 2 0,0-1 0,1-1 0,1 1 0,2 0 0,-1-1 0,0 1 0,2-1 0,-3 4 0,4-3 0,-4 4 0,-1 9 0,0 2 0,0 0 0,1-4 0,4-11 0,-2 3 0,2-2 0,0 1 0,0 0 0,0 0 0,0 1 0,0 0 0,0 0 0,0 0 0,0-1 0,0 1 0,0-2 0,1 1 0,1 0 0,1-2 0,0 3 0,-1-3 0,1 1 0,0 0 0,-1-1 0,3 1 0,-2-1 0,2 0 0,-2 0 0,3 0 0,-1-1 0,-1 1 0,0 0 0,0 0 0,-1-2 0,3 1 0,-3-1 0,3-1 0,-3 1 0,2-1 0,0 0 0,1 0 0,0 0 0,0 0 0,0 0 0,2 0 0,-1 0 0,1 0 0,-2 0 0,0 0 0,0 0 0,0 0 0,0 0 0,-1-1 0,1-1 0,-2-1 0,0 1 0,0-2 0,-3 3 0,0-2 0,-1 1 0,0-1 0,1 0 0,0 2 0,0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30:25.1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843 62 24575,'-9'0'0,"-2"0"0,0-1 0,0 0 0,2-2 0,2 2 0,-2-1 0,2-1 0,0 2 0,1-2 0,0 0 0,2 1 0,-2 0 0,4 1 0,-4-1 0,3 0 0,-2 1 0,2-1 0,-1 1 0,2 0 0,-2 0 0,1 1 0,-1-2 0,2 2 0,-2-1 0,1 1 0,-3-2 0,2 2 0,-2 0 0,1 0 0,-1-1 0,0 1 0,0-1 0,0-1 0,-1 2 0,0-3 0,-2 3 0,1-1 0,-2-1 0,-1 2 0,1-2 0,0 1 0,0 1 0,-4-2 0,2 1 0,-2 0 0,6 0 0,-2 1 0,4 0 0,-2 0 0,2 0 0,1 0 0,-1 0 0,1-1 0,0 0 0,-2 0 0,1 0 0,-1 1 0,-1-2 0,3 2 0,-3 0 0,2 0 0,1 0 0,0 0 0,1 0 0,-2 0 0,0 0 0,0 0 0,1 0 0,-1 0 0,0 0 0,0 0 0,-1 0 0,0 0 0,0 0 0,1 0 0,0 0 0,-2 0 0,2 0 0,0 1 0,0 0 0,2 0 0,-2 0 0,2-1 0,-1 3 0,0-3 0,1 1 0,-1 1 0,2-2 0,-3 3 0,4-2 0,-4 0 0,3 2 0,-2-2 0,2 1 0,-1 0 0,0-1 0,1 1 0,-2 0 0,1 0 0,-3 2 0,2-1 0,-1 1 0,1-3 0,1 1 0,-1 0 0,2 0 0,-1 1 0,0 0 0,1-1 0,-1 0 0,0 0 0,2-1 0,-2 2 0,1-1 0,1 0 0,-1 0 0,1-1 0,-2 2 0,1-1 0,-5 5 0,3-2 0,-5 4 0,4-4 0,-2 2 0,2-3 0,2 1 0,-2-1 0,3 0 0,-2 1 0,3-2 0,-1 2 0,2-4 0,-1 1 0,0-2 0,2 3 0,-2-2 0,1 1 0,-1-1 0,2 1 0,-2-1 0,2 2 0,-2-1 0,1 1 0,-1-1 0,2 0 0,-2 1 0,2-1 0,-3 1 0,3-1 0,-2 0 0,2 1 0,-2-2 0,1 1 0,-1-1 0,2 2 0,-1-1 0,0 1 0,1-1 0,-3-1 0,3 2 0,-2-2 0,2 1 0,-1 1 0,0-2 0,0 1 0,-1 0 0,1 0 0,-1 0 0,1 0 0,0 1 0,-1-2 0,2 1 0,-1-1 0,0 1 0,0 0 0,-1-1 0,2 1 0,-2 0 0,2 1 0,-2-1 0,1 0 0,0 1 0,0-1 0,1 0 0,-1 1 0,0-1 0,1 2 0,-3-1 0,3 1 0,-2 0 0,1-1 0,0 0 0,0 0 0,1-1 0,-1 1 0,1-1 0,0 1 0,-1-1 0,0 0 0,-1 1 0,2 1 0,-2-2 0,1 4 0,-1-3 0,2 0 0,-1 1 0,0-1 0,0 1 0,0-2 0,1 1 0,0-1 0,0 2 0,0-2 0,0 2 0,0-2 0,0 1 0,0-1 0,0 2 0,0-1 0,0 2 0,0-1 0,0 2 0,0 0 0,0 0 0,0 1 0,0-1 0,0 2 0,2 0 0,-2-2 0,3 4 0,-2-4 0,1 1 0,-1-1 0,1 2 0,0-2 0,0 2 0,0-4 0,-2 1 0,3-2 0,-2 3 0,1-4 0,0 2 0,-1-1 0,1 1 0,0-2 0,-1 2 0,2 0 0,-1-1 0,1 2 0,-1-2 0,3 3 0,-3-2 0,4 2 0,-2-2 0,2 1 0,0 0 0,0-1 0,1 2 0,0-1 0,0 0 0,-1-1 0,0-1 0,-1 0 0,1-1 0,0 1 0,-2 0 0,2 0 0,0 1 0,1-1 0,1 0 0,0 0 0,-1-1 0,1 1 0,0 0 0,-2-1 0,2 1 0,-1 0 0,0-2 0,0 2 0,1-1 0,-2 1 0,4 0 0,-1 0 0,5 0 0,-5-1 0,7 2 0,-9-4 0,3 3 0,-4-2 0,0-1 0,2 2 0,-2-1 0,1-1 0,-1 1 0,2 1 0,-2-2 0,4 2 0,-4-1 0,4-1 0,-4 2 0,3-2 0,-2 1 0,2-1 0,-3 2 0,2-2 0,-2 0 0,0 1 0,-1-1 0,3 1 0,-2-1 0,2 0 0,-2 2 0,-1-2 0,1 1 0,0-1 0,0 0 0,1 0 0,0 2 0,0-2 0,1 1 0,-2-1 0,4 0 0,-2 0 0,3 0 0,-1 0 0,3 0 0,-4 0 0,3 0 0,-6 0 0,4 0 0,-4 0 0,4 0 0,-4 0 0,1 0 0,-1 0 0,0 0 0,0 0 0,-2 0 0,0 0 0,0 0 0,-1 0 0,0 0 0,1 0 0,-1 0 0,3 0 0,-4 0 0,4 0 0,-2-1 0,0-1 0,2 1 0,-2-2 0,4 2 0,-2-1 0,1-1 0,1 1 0,-2-1 0,4 2 0,-2-2 0,0 1 0,2-1 0,-4 0 0,4 1 0,-4 0 0,2 0 0,-4 0 0,2 0 0,-3 0 0,4 1 0,-4-1 0,0 0 0,0 0 0,-1-1 0,1 2 0,-1-1 0,0 0 0,1 0 0,1-1 0,0 0 0,0 0 0,-1 0 0,1 1 0,-2 1 0,2-1 0,-3-1 0,1 2 0,0-1 0,-1 0 0,1 0 0,-2-1 0,3 0 0,-2 0 0,1-3 0,0 2 0,-1-2 0,1-2 0,1 0 0,-2 0 0,1-1 0,1 2 0,0-9 0,0 8 0,1-9 0,-2 11 0,0-2 0,-1 2 0,2 0 0,-3 1 0,3 0 0,-3 0 0,2 2 0,-2-1 0,1 2 0,0-1 0,0 1 0,0-1 0,-1 1 0,0-1 0,0-1 0,1 2 0,-1-4 0,1 2 0,-1-2 0,0-2 0,0 2 0,0-2 0,0 3 0,0-1 0,0-2 0,0 2 0,0-2 0,0 2 0,0 1 0,0-3 0,0 2 0,0-4 0,0 4 0,0-4 0,0 4 0,0-4 0,0 2 0,-1-2 0,-1 2 0,-1-2 0,1 2 0,-1 0 0,1-2 0,-1 4 0,2-4 0,-2 4 0,3-2 0,-3 3 0,2-1 0,-2-1 0,1 2 0,0-1 0,0 3 0,1-2 0,-2 2 0,3-1 0,-2 1 0,2 1 0,-3 0 0,3-1 0,-2 1 0,2-1 0,-2 1 0,0-1 0,1 1 0,-1-1 0,0 1 0,0 0 0,-1-1 0,2 1 0,-1-1 0,-1 1 0,1-2 0,-1 1 0,1-1 0,-1 0 0,-1 1 0,0 1 0,0-1 0,1 3 0,-1-2 0,2 1 0,-4 0 0,2 0 0,-2 0 0,0-1 0,0 2 0,1-3 0,0 3 0,0-3 0,1 3 0,-1-3 0,1 3 0,0-2 0,2 1 0,-2 0 0,1 0 0,1 1 0,0-2 0,-1 1 0,1-1 0,-1 2 0,1-1 0,0 1 0,0 0 0,-1 0 0,1-1 0,1 1 0,0-1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21:30:27.7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 24575,'0'7'0,"0"-3"0,0 5 0,0-2 0,0 0 0,3 0 0,1-1 0,0 0 0,1 2 0,-2-2 0,1 0 0,0-2 0,0 0 0,1 0 0,-1-1 0,-1 1 0,0-1 0,0-1 0,-1 0 0,1 1 0,-1-1 0,2 0 0,-1 0 0,1-1 0,0 2 0,-2-1 0,4 1 0,-4-2 0,4 2 0,-2-2 0,2 2 0,-2 0 0,2-2 0,3 4 0,-2-4 0,4 4 0,-5-4 0,-1 1 0,3-1 0,-2 0 0,2-1 0,-2 0 0,1 0 0,-2 0 0,4 0 0,-4 0 0,3 0 0,-4 0 0,3 0 0,-2 0 0,3 0 0,-3 0 0,1-1 0,0-1 0,0-1 0,-1 0 0,1-1 0,0 1 0,0-1 0,-1 1 0,0-1 0,0-1 0,-2 1 0,3-2 0,-4 3 0,3-2 0,-3 1 0,1-1 0,0 0 0,-1 2 0,1-1 0,-1 2 0,1-1 0,-1 1 0,0 0 0,0-2 0,0 1 0,-1-1 0,1 0 0,0 0 0,0-2 0,0 0 0,1 0 0,0 0 0,1 0 0,-1 1 0,1 0 0,-3 3 0,1-1 0,-2 1 0,1 0 0,-1 0 0,0-1 0,-1 2 0,0 0 0,-3 1 0,1 0 0,-2 0 0,1 0 0,-1 0 0,1 0 0,1 0 0,0 0 0,-1 0 0,2 0 0,0-1 0,1 0 0,1-1 0,0 0 0,0 0 0,0 0 0,2 0 0,-1 0 0,3 2 0,-1-1 0,0 0 0,1 0 0,-1 0 0,1 0 0,0 1 0,-1-1 0,2 1 0,-2 0 0,1 0 0,-2 0 0,1 0 0,-1 0 0,0 0 0,1 0 0,-1 0 0,1 0 0,-1 0 0,-1 1 0,1 0 0,-2 1 0,1 2 0,-1 1 0,2 0 0,-2 1 0,1 2 0,0-2 0,0 4 0,0-4 0,-1 3 0,1-2 0,0 2 0,0-3 0,-1 2 0,1-2 0,0-2 0,0 2 0,-1-4 0,1 2 0,-1-1 0,2-2 0,-1 0 0,1-1 0,-1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06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173 3 24575,'-7'-1'0,"1"0"0,1 1 0,1 0 0,0 0 0,-3 1 0,3-1 0,-2 2 0,2 0 0,0 0 0,0 1 0,-1-1 0,2 1 0,-3 0 0,3 1 0,-3 1 0,1 1 0,-4 4 0,3-4 0,0 3 0,2-4 0,2 0 0,-1 0 0,0-1 0,0 1 0,0 0 0,1-1 0,-1 2 0,0 0 0,0 0 0,0-1 0,2 1 0,-2 0 0,1 0 0,0-1 0,0 1 0,-1 0 0,2 0 0,-2 1 0,1-1 0,-1 4 0,3-4 0,-3 4 0,1-2 0,0 0 0,-1 2 0,2-4 0,0 2 0,0-3 0,0 1 0,0 0 0,1 0 0,0-1 0,0 1 0,0-2 0,0 2 0,0-2 0,0 0 0,0 2 0,0-4 0,0 4 0,0-3 0,0 1 0,0-1 0,1 0 0,1 3 0,0-4 0,1 2 0,-1-1 0,0-1 0,0 1 0,-1-1 0,1 0 0,1 1 0,-1-1 0,1-1 0,0 1 0,0-2 0,0 0 0,0 0 0,-1 0 0,1 0 0,-1 0 0,2 0 0,-1 0 0,1 0 0,-1 0 0,0-2 0,3 2 0,-4-2 0,2 1 0,0-1 0,-1 1 0,1 0 0,-2 1 0,1-2 0,1 0 0,-2 1 0,2-2 0,-1 2 0,0-4 0,0 2 0,1-2 0,-2 1 0,1 0 0,0-1 0,-1 1 0,1 0 0,-1 2 0,1-2 0,-1 1 0,1 1 0,-1-1 0,0 1 0,-1-1 0,-1 1 0,0 0 0,0-1 0,0 1 0,0-1 0,0 1 0,0-2 0,0 1 0,0-2 0,0 2 0,0-3 0,1 2 0,-1 0 0,1-2 0,-1 4 0,0-2 0,0 1 0,0 1 0,0-1 0,0 1 0,0-1 0,-1 1 0,0 0 0,-1 1 0,-1 1 0,1-2 0,-1 1 0,1-1 0,0 2 0,-1-1 0,1 1 0,-1 0 0,1 0 0,-1 0 0,1 0 0,-2 0 0,1 0 0,-2 0 0,2 0 0,-3 0 0,4 0 0,-4 0 0,3 0 0,0 0 0,0 0 0,1 0 0,0 0 0,1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08.5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22 24575,'0'13'0,"0"3"0,0-7 0,0 5 0,0 9 0,0-7 0,0 4 0,0-12 0,0-2 0,0-2 0,0 0 0,0-2 0,0 1 0,0-1 0,1 1 0,1-1 0,0 0 0,1 1 0,0-1 0,1 1 0,0-2 0,1 2 0,-2-3 0,1 1 0,0 1 0,-1-2 0,1 1 0,-2-1 0,1 0 0,1 0 0,-1-1 0,2 0 0,-3-3 0,1 1 0,-1-2 0,1 0 0,0 0 0,0-1 0,0 2 0,-1-2 0,0 2 0,0-4 0,-1 3 0,2-5 0,-3 4 0,1-3 0,1-1 0,-2 4 0,2-4 0,-2 2 0,0 0 0,0-2 0,0 4 0,0-2 0,1 2 0,-1 2 0,1-1 0,-1 2 0,0-1 0,0 2 0,0-1 0,0 1 0,0-1 0,0 1 0,0 0 0,0 6 0,0-1 0,0 9 0,0-6 0,0 8 0,0-5 0,0 8 0,0-6 0,0 1 0,0-2 0,0 0 0,0 0 0,0-2 0,0 2 0,0-4 0,0 4 0,0-4 0,0 3 0,0-2 0,0 0 0,0 1 0,0 0 0,0 2 0,0 0 0,0 0 0,0 0 0,0 3 0,0-3 0,0 3 0,0-1 0,0-1 0,0 4 0,-1-5 0,-2 3 0,-1-3 0,-1 0 0,0-2 0,2 0 0,-1-3 0,0 0 0,1-1 0,-1-2 0,1 1 0,-1-1 0,2 0 0,-6-1 0,3-1 0,-4 0 0,3 0 0,1 0 0,-1 0 0,0-1 0,0-1 0,1-1 0,-1-1 0,1 1 0,0-2 0,2 0 0,-1 1 0,1-1 0,-1 0 0,1-1 0,-1 2 0,1-3 0,1 5 0,1-3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11.7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24575,'10'0'0,"6"0"0,0 0 0,7 0 0,-10 0 0,5 0 0,-2 0 0,-5 0 0,3 0 0,-9 0 0,0 0 0,-3 0 0,0 0 0,1 0 0,-2 1 0,0-1 0,-1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13.2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137 0 24575,'-5'7'0,"-6"7"0,2-2 0,-6 7 0,5-5 0,0 2 0,1-5 0,1 2 0,-1-3 0,4 0 0,-1-1 0,1 0 0,-1-3 0,0 2 0,2-2 0,-1 0 0,3-2 0,-1 0 0,1-2 0,0 1 0,0-1 0,2 0 0,-2 0 0,1 0 0,3-2 0,3 1 0,4-1 0,6 0 0,-2 0 0,8 0 0,5 0 0,-6 0 0,5 0 0,-10 0 0,1 0 0,-5 0 0,1 0 0,-8 0 0,4 0 0,-6 0 0,2 0 0,-1 0 0,-1 0 0,1 0 0,-2 0 0,0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14.2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24575,'0'7'0,"0"4"0,0 2 0,0 2 0,0 1 0,0 6 0,0-5 0,0 3 0,0-6 0,0-5 0,0 1 0,0-3 0,0-3 0,0 1 0,0-2 0,0-1 0,0 0 0,0 0 0,0-1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15.9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91 1 24575,'0'13'0,"0"1"0,0-2 0,0 4 0,0-3 0,0 5 0,0-7 0,0 1 0,0-4 0,0 0 0,0-1 0,0-2 0,0 1 0,0-2 0,1-1 0,2 2 0,1-2 0,2 1 0,-1-1 0,1 0 0,2-2 0,-2 2 0,2-3 0,-3 2 0,0-2 0,-1 0 0,0 0 0,-2 0 0,2 0 0,-1-3 0,-1 0 0,2-5 0,-1 0 0,0-2 0,0 0 0,-1 2 0,1-2 0,-2 4 0,0-4 0,-1 5 0,0-2 0,0 3 0,0-2 0,0 0 0,0 2 0,0-2 0,0 4 0,0-4 0,0 3 0,0-1 0,0 2 0,0-1 0,0 1 0,0 0 0,0-2 0,0 1 0,0 0 0,0 1 0,0-1 0,0 1 0,0 0 0,0-1 0,0 10 0,0-2 0,2 8 0,0 9 0,0-6 0,1 9 0,-2-10 0,0 3 0,-1-2 0,0 0 0,0-2 0,0-3 0,0 4 0,0-5 0,0 5 0,0-4 0,0 1 0,0 1 0,0-3 0,0 5 0,0-4 0,-1 1 0,-1-2 0,-3 2 0,1-3 0,-3 3 0,4-6 0,-5 2 0,3-3 0,-2-1 0,1-1 0,-2 0 0,-7 1 0,3-3 0,-5 1 0,7-2 0,0 0 0,0 0 0,0-2 0,2-1 0,-2-4 0,3 1 0,-1-5 0,2 5 0,-1-1 0,3 1 0,0 0 0,2 3 0,1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19.0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24575,'15'0'0,"-1"0"0,4 0 0,-2 0 0,2 0 0,-3 0 0,-2 0 0,5 0 0,-9 0 0,5 0 0,-10 0 0,1 0 0,-3 0 0,0 0 0,0 0 0,-1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20.1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24575,'11'0'0,"5"0"0,-5 0 0,7 0 0,-3 0 0,1 0 0,0 0 0,-1 0 0,-2 0 0,-2 0 0,-1 0 0,-4 0 0,-2 0 0,0 0 0,-2 0 0,1 0 0,-1 0 0,0 0 0,0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1:48.4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96 1 24575,'-3'10'0,"-2"1"0,-7 5 0,5-3 0,-6 8 0,8-12 0,0 4 0,0-8 0,2 5 0,-1-5 0,0 5 0,-1-3 0,1 1 0,0-2 0,0 0 0,1-1 0,0 0 0,0-2 0,2 1 0,-2-1 0,4-2 0,-1 1 0,3-2 0,-1 0 0,5 0 0,-2 0 0,4 0 0,-1 0 0,1 0 0,1 0 0,10 0 0,-7 0 0,8 0 0,-13 0 0,2 0 0,-3 0 0,1 0 0,-2 0 0,-1 0 0,-1 0 0,-2 0 0,1 0 0,-1 0 0,1 0 0,-2 0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23.1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24575,'18'0'0,"-6"0"0,16 0 0,-14 0 0,10 0 0,-5 0 0,-3 0 0,2 0 0,-8 0 0,1 0 0,-4 0 0,-1 0 0,-2 0 0,-1 0 0,-2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24.5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 0 24575,'1'11'0,"0"-2"0,-1 1 0,0 1 0,0 0 0,0 3 0,0-2 0,0-1 0,0 3 0,0-5 0,0 3 0,0-2 0,0 2 0,0-1 0,0 1 0,-2-2 0,2 1 0,-3-1 0,3 0 0,-3 0 0,2 0 0,-2-2 0,3 0 0,-1-3 0,1 1 0,0-2 0,-1 2 0,0-3 0,0 0 0,1 0 0,0-1 0,0 0 0,0 1 0,0-1 0,0 0 0,0 0 0,0 0 0,0 1 0,0-1 0,0 0 0,0 0 0,0 1 0,0-1 0,0 1 0,0-1 0,0 0 0,0 1 0,0-1 0,0 2 0,0-1 0,0 2 0,0-2 0,0 1 0,0-2 0,0 1 0,0-2 0,0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26.9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57 24575,'0'-7'0,"0"0"0,0 4 0,3-5 0,0 3 0,3-3 0,0 4 0,-1 1 0,1-1 0,0 2 0,0-2 0,-1 4 0,1-2 0,-2 2 0,0 0 0,0 0 0,-1 0 0,2 0 0,-2 0 0,1 0 0,-1 0 0,0 0 0,0 0 0,1 0 0,-1 2 0,-1-1 0,0 0 0,1 1 0,-1 0 0,1 0 0,-1 1 0,0-1 0,1 0 0,-1 1 0,1-1 0,-1 2 0,1-1 0,0 2 0,-1-2 0,1 2 0,-2-2 0,2 3 0,-2-2 0,2 0 0,-1 1 0,0 0 0,-2 0 0,3 0 0,-3 0 0,1-1 0,0 2 0,-1 0 0,2 2 0,-2-1 0,1 1 0,-1-2 0,2-1 0,-2 0 0,0 0 0,0-1 0,0 2 0,0 0 0,0 0 0,0-1 0,0 1 0,0 2 0,0-2 0,0 2 0,0-1 0,-2 2 0,0 1 0,-3 0 0,2 0 0,-2 0 0,1 0 0,0 0 0,0 0 0,-1-2 0,0 2 0,2-2 0,-2 0 0,0 1 0,2-2 0,-3 0 0,3 1 0,-2-2 0,2 2 0,0-2 0,-1-2 0,1 2 0,-1-2 0,1 0 0,-1 2 0,1-3 0,-1 0 0,2 0 0,-1-1 0,1 1 0,0-1 0,-1-1 0,1 0 0,-1 1 0,1-2 0,0 1 0,-1-1 0,1 0 0,0 0 0,0 0 0,0-1 0,0-1 0,1 0 0,-1 0 0,0-1 0,1 1 0,1 0 0,0-1 0,0 1 0,0-2 0,0 2 0,1-2 0,2 2 0,3 0 0,1 0 0,0 1 0,-1-1 0,0 1 0,0 0 0,-2 1 0,1 0 0,-2 0 0,2 0 0,-2 0 0,1 1 0,0 2 0,-2-1 0,2 2 0,1 1 0,-1 0 0,0 1 0,-1-2 0,-2-2 0,1 1 0,1-1 0,-1 1 0,1-2 0,-1 1 0,1-2 0,-1 2 0,0-1 0,1 0 0,-1 0 0,1-1 0,1 1 0,0-1 0,2 0 0,-2 0 0,1 0 0,1 0 0,1 0 0,0 0 0,-1 0 0,0 0 0,0-1 0,-1-1 0,1-1 0,-2 1 0,0-1 0,-1 2 0,-1-1 0,0 0 0,0 1 0,-1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30.2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24575,'0'10'0,"0"0"0,0 0 0,0 2 0,0-1 0,0 1 0,0 6 0,0-9 0,0 5 0,0-9 0,0-2 0,0 1 0,0-2 0,0 0 0,0 1 0,0-1 0,0 0 0,0 1 0,-3 0 0,3-1 0,-3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31.4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24575,'10'0'0,"1"0"0,-3 0 0,7 0 0,-3 0 0,3 0 0,-5 0 0,0 0 0,0 0 0,-2 0 0,-2 0 0,0 0 0,-2 0 0,0 0 0,0 0 0,-2 0 0,1 0 0,-1 0 0,0 0 0,1 0 0,-1 0 0,0 0 0,0 0 0,0 0 0,1 0 0,-1 0 0,2 0 0,-1 0 0,2 0 0,-2 0 0,2 0 0,-2 0 0,1 0 0,-2 0 0,1 0 0,-1 0 0,0 1 0,-1-1 0,-1 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32.9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144 0 24575,'-3'9'0,"1"-1"0,-5 6 0,-4 3 0,0 3 0,-1 1 0,1-7 0,4 1 0,-1-1 0,3-3 0,0 3 0,1-5 0,-2 1 0,2 0 0,0-4 0,1 2 0,0-1 0,-1 0 0,0 0 0,0-1 0,1 0 0,0-2 0,-1 1 0,1-2 0,1 1 0,-1-1 0,2-1 0,0 0 0,0 1 0,-1-2 0,2 1 0,-2-1 0,1 1 0,8-1 0,-2-1 0,9 0 0,-2 0 0,-1 0 0,17 0 0,-11 0 0,11 0 0,-10 0 0,-2 0 0,2 0 0,-5 0 0,2 0 0,-6 0 0,10-2 0,-11 1 0,8-1 0,-9 0 0,0 1 0,-1 0 0,-2 1 0,2-1 0,-3 0 0,0 0 0,0 1 0,-1 0 0,1 0 0,-2-1 0,0 1 0,-1-1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34.1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24575,'0'7'0,"0"1"0,0-2 0,0 13 0,0-6 0,0 10 0,0-10 0,0 1 0,0-1 0,0 0 0,0 2 0,0-4 0,0 1 0,0-5 0,0 2 0,0-4 0,0 2 0,0-1 0,0 0 0,0-2 0,0 0 0,0-1 0,0-1 0,0 0 0,0 1 0,0-1 0,0 0 0,0 1 0,1-2 0,-1 1 0,1-1 0,-1 1 0,1-1 0,0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48.5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58 24575,'0'-8'0,"2"-2"0,1 4 0,1-2 0,1 2 0,0 2 0,1-2 0,0 3 0,2-1 0,-4 3 0,3 0 0,-5 1 0,2 0 0,0 0 0,0 0 0,1 0 0,0 0 0,-2 0 0,2 0 0,0 0 0,-1 0 0,1 1 0,-2 0 0,1 2 0,0 0 0,-1-1 0,1 2 0,-2 0 0,1 2 0,0 0 0,1 4 0,0-3 0,0 5 0,-2-4 0,-1 2 0,-1 0 0,0 0 0,0 0 0,0 3 0,0-3 0,0 3 0,0-3 0,0 2 0,0-1 0,0 4 0,0-2 0,-3 2 0,1-2 0,-6 2 0,3-5 0,-3 5 0,-4 5 0,4-6 0,-3 3 0,7-9 0,-1-4 0,1 2 0,0-3 0,0 1 0,1-2 0,-2 1 0,1 0 0,-1 0 0,0-1 0,2 1 0,-1-1 0,2 1 0,-1-2 0,1 0 0,0-1 0,-1 0 0,1 0 0,0 0 0,-1 0 0,1 0 0,-1-1 0,2 0 0,-1-2 0,2 1 0,-1-1 0,1 0 0,-1 0 0,0-3 0,0 2 0,1-2 0,0 0 0,0 1 0,0-1 0,0 2 0,0 0 0,0 1 0,0 1 0,1 0 0,1 1 0,0 1 0,0 0 0,0 0 0,1 0 0,-1 0 0,1 0 0,-1 0 0,0 0 0,1 0 0,1 2 0,-1-1 0,2 2 0,-2-1 0,2 1 0,-1 0 0,2 0 0,0 0 0,0-1 0,1 3 0,1-1 0,1 0 0,-2 0 0,1 0 0,-2 0 0,2-1 0,-2 0 0,-2 0 0,0-2 0,-2 1 0,1-1 0,-1 0 0,0-1 0,1 0 0,-1 0 0,0-3 0,0 2 0,-1-1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50.1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 12 24575,'0'5'0,"0"5"0,0-1 0,0 1 0,0 2 0,0-3 0,0 0 0,0 1 0,0-7 0,0 4 0,0-2 0,0 0 0,0 1 0,0-2 0,1 2 0,1-2 0,2 2 0,-1-2 0,2 1 0,-2-2 0,3 1 0,-4-1 0,2-1 0,-1 1 0,-1-2 0,1 0 0,-1-1 0,2 0 0,-1 0 0,1 0 0,-1-1 0,0-2 0,3-2 0,-3-2 0,3 0 0,-3 0 0,2-1 0,-3 2 0,2-4 0,-1 4 0,0-2 0,0 1 0,-2 0 0,2 0 0,-3-1 0,2 2 0,-2-4 0,0 4 0,0-5 0,0 5 0,0-2 0,0 3 0,0 1 0,0 2 0,0 0 0,0 7 0,1 0 0,1 6 0,1-1 0,1 1 0,-1-1 0,0 0 0,3 7 0,-4-6 0,1 8 0,-3-6 0,2 3 0,-2-1 0,2 0 0,-2 1 0,0-1 0,0 0 0,0 0 0,0 4 0,0-3 0,0 2 0,0-3 0,0 3 0,-2-2 0,0 0 0,-3-2 0,-1-3 0,-3 2 0,0-4 0,-1-2 0,-1-2 0,-1-2 0,1-1 0,-3 0 0,1-2 0,-3-3 0,3-1 0,-2-6 0,3-2 0,-3-1 0,6 2 0,0 0 0,3 6 0,2 1 0,2 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51.1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24575,'14'0'0,"-1"0"0,6 0 0,-2 0 0,-1 0 0,-3 0 0,-9 0 0,1 0 0,-2 0 0,0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1:49.6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24575,'0'11'0,"0"3"0,0-5 0,0 5 0,0-1 0,0-2 0,0 0 0,0-1 0,0-3 0,0 3 0,0-5 0,0 1 0,0-3 0,0-1 0,0 1 0,0-1 0,0 1 0,0-1 0,0 1 0,0-1 0,0 1 0,0-1 0,0 0 0,0 1 0,0-1 0,0 1 0,0 1 0,0 2 0,0 1 0,0 3 0,0-1 0,0 1 0,0-1 0,0-1 0,0-2 0,0-1 0,0-1 0,0-2 0,0 1 0,0-2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52.1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24575,'12'0'0,"5"0"0,-6 0 0,4 0 0,-7 0 0,2 0 0,-4 0 0,0 0 0,0 0 0,-4 0 0,2 0 0,-2 0 0,-1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53.1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24575,'11'0'0,"0"0"0,1 0 0,1 0 0,0 0 0,2 0 0,-6 0 0,1 0 0,-4 0 0,-1 0 0,-1 0 0,-1 0 0,-2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6:55.0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184 32 24575,'0'-5'0,"-2"1"0,0 0 0,-4 2 0,4-3 0,-3 3 0,2-1 0,-3 0 0,2 2 0,-3-1 0,2 1 0,-5 1 0,4 0 0,-4 0 0,2 0 0,0 0 0,-2 0 0,4 0 0,-2 0 0,3 0 0,-1 0 0,0 0 0,0 0 0,0 2 0,2 1 0,-2 0 0,3 2 0,-2-2 0,1 3 0,1-3 0,0 2 0,0-1 0,0 4 0,0-2 0,1 4 0,-1-2 0,3 0 0,-3 2 0,3-4 0,-2 2 0,2-3 0,0 1 0,0 0 0,0 0 0,0-2 0,0 1 0,1-2 0,2 1 0,1 0 0,4 0 0,-2 1 0,4-1 0,-2 0 0,2-1 0,2 1 0,-1-1 0,1 1 0,-2-1 0,-1 0 0,0-1 0,-1 1 0,0-3 0,0 3 0,-2-1 0,1 1 0,-2-1 0,3 1 0,-4 1 0,0-1 0,0 1 0,0 0 0,-1 0 0,1 2 0,-1 0 0,-2 0 0,1 1 0,-2 2 0,0 1 0,0 0 0,-2 6 0,-1-4 0,-1 5 0,-3-7 0,4-2 0,-3 0 0,1-2 0,0-1 0,-1 1 0,0-1 0,0-1 0,-1-1 0,0 0 0,0 0 0,-1-2 0,2 1 0,-2-2 0,2 0 0,0 0 0,1 0 0,0-1 0,1-2 0,0-6 0,2 0 0,-2-2 0,3 2 0,0 1 0,1-1 0,0-2 0,0 2 0,0-6 0,0 2 0,4-2 0,0-1 0,6 0 0,-2 1 0,4-2 0,-3 1 0,0 2 0,0 1 0,-1 1 0,3 0 0,-3-1 0,3-1 0,-3 3 0,1-2 0,-2 3 0,-1 2 0,0 0 0,-1 2 0,-1 2 0,-2 1 0,1 1 0,-1 2 0,0-1 0,1 1 0,-2-1 0,0-1 0,-1 1 0,0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06.7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444 85 24575,'-2'-2'0,"-2"-1"0,3 2 0,-1-1 0,-1 1 0,2-2 0,-1 1 0,0-1 0,0 2 0,0-1 0,-1 0 0,1 0 0,-1-2 0,1 1 0,-1-1 0,-1 2 0,1-1 0,-1 0 0,2 1 0,-1 0 0,1-1 0,-1 2 0,1-1 0,0 0 0,-1 1 0,1-1 0,-1 1 0,1 0 0,-1 0 0,1 1 0,0-1 0,-1 0 0,1 1 0,-1-1 0,-1-1 0,2 2 0,-4-1 0,2-1 0,-2 2 0,0-1 0,0 0 0,1 0 0,0 0 0,0 0 0,1 0 0,-2-1 0,0 1 0,2 0 0,-2 0 0,4 1 0,-4-2 0,3 2 0,-2 0 0,2-1 0,-2 1 0,2-1 0,-4 1 0,3 0 0,-3 0 0,3 0 0,-2 0 0,2 0 0,0 0 0,-2 0 0,2 0 0,-2 0 0,0 0 0,1 0 0,-1 0 0,0 0 0,2 0 0,-2 1 0,2 1 0,-2-1 0,0 2 0,2-2 0,-1 2 0,2-2 0,-3 2 0,4-2 0,-2 2 0,1-1 0,1 0 0,-1 0 0,-1-1 0,2 2 0,-2-1 0,1 1 0,-1-1 0,1 1 0,-3 2 0,1-1 0,-2 2 0,3-1 0,-2-1 0,3 2 0,-1-3 0,1 2 0,1-2 0,-3 4 0,2-2 0,-2 4 0,0 0 0,1 3 0,0-1 0,0 1 0,1-2 0,-1 0 0,1-2 0,0 0 0,1-2 0,0-1 0,1 1 0,-1-2 0,2 2 0,-1-2 0,1 2 0,-2 0 0,2-1 0,-1 3 0,-1 5 0,2-2 0,-3 3 0,3-6 0,-2 2 0,2-4 0,-1 4 0,0-4 0,0 2 0,1-2 0,0-2 0,0 1 0,0-1 0,0 2 0,0-2 0,0 2 0,0 0 0,0 0 0,0 2 0,0-2 0,0-1 0,0 3 0,0-2 0,0 4 0,0-2 0,0 2 0,0 0 0,0-2 0,0 2 0,0-4 0,0 2 0,0-4 0,1 3 0,-1-4 0,2 2 0,-2-3 0,1 0 0,-1 1 0,2-1 0,-2 2 0,2-1 0,0 2 0,-1-2 0,1 2 0,0-2 0,-1 3 0,2-4 0,-2 4 0,2-2 0,-1 0 0,1 0 0,-2-1 0,2 1 0,-2-2 0,2 2 0,-2-1 0,1-1 0,-1 0 0,2 0 0,-2 0 0,1-2 0,-2 2 0,3-1 0,-2 1 0,1-1 0,1 1 0,-1 1 0,2-1 0,0 1 0,2 0 0,0 0 0,-1 0 0,1-1 0,0 1 0,0 0 0,1 0 0,-1 0 0,2 0 0,-2 0 0,0 0 0,1-2 0,0 2 0,0-1 0,1-1 0,-2 2 0,2-3 0,-2 3 0,-1-3 0,1 1 0,0 0 0,-2 0 0,1 0 0,-2-1 0,3 0 0,-4 1 0,4-1 0,-3 1 0,0-1 0,1 0 0,-1 0 0,1 0 0,-2 0 0,2 0 0,-1 0 0,1 0 0,-2 0 0,2 0 0,-1 0 0,2 0 0,-2 0 0,3 0 0,-2 0 0,2 0 0,-1 0 0,1 0 0,0 0 0,0 0 0,-1 0 0,0 0 0,0 0 0,2 0 0,-1-1 0,1 1 0,-1-3 0,-2 2 0,0-1 0,1-1 0,0 2 0,-1-2 0,1 0 0,0 1 0,-1-3 0,2 2 0,-2-1 0,0 1 0,2-1 0,-4 1 0,4-1 0,-3 0 0,1 1 0,0-1 0,-1 0 0,1 1 0,-1-2 0,-1 0 0,2 0 0,0-1 0,0 0 0,-1 0 0,-1 2 0,1-1 0,0 0 0,-1 1 0,1-1 0,0 1 0,-2-1 0,0 2 0,-1-1 0,1 1 0,0-1 0,0 0 0,-1 1 0,0-2 0,0 2 0,0-2 0,0 2 0,0-2 0,1 2 0,-1-1 0,1 1 0,-1-1 0,0 2 0,0-2 0,0 0 0,0-1 0,0 1 0,0-1 0,0-1 0,0-1 0,0 0 0,0 2 0,0 0 0,0 2 0,0-2 0,0 2 0,0-1 0,0-1 0,0 2 0,0-4 0,0 3 0,0-2 0,0 0 0,0 1 0,0-1 0,0-2 0,0 2 0,0-4 0,0 4 0,0-4 0,0 4 0,0-4 0,0 4 0,0-3 0,-1 2 0,0-2 0,0 2 0,0 0 0,1 1 0,-2-2 0,2 2 0,-1-4 0,0 2 0,0-4 0,0 3 0,0-2 0,0 6 0,1-1 0,0 0 0,-1 0 0,0 2 0,0-1 0,1 2 0,0-1 0,-1 1 0,1 1 0,-1 0 0,0-1 0,0 1 0,0-1 0,0 1 0,0 0 0,0-2 0,-2 1 0,2-1 0,0 2 0,-2-2 0,2 1 0,-1-3 0,0 4 0,1-2 0,0 1 0,-2 1 0,3-1 0,-1 1 0,0 1 0,0-2 0,-2 2 0,2 0 0,0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09.5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55 24575,'0'12'0,"0"-1"0,6 6 0,-3-9 0,6 11 0,-6-13 0,3 1 0,-3 1 0,3-2 0,-2 2 0,1-2 0,3 2 0,-3 0 0,6 2 0,-2 0 0,1-3 0,1 4 0,0-4 0,0 4 0,-1-4 0,4 5 0,-3-5 0,2 3 0,-5-4 0,2-1 0,-4 1 0,2-3 0,-2 1 0,-1-1 0,1 0 0,2 0 0,-2 0 0,2 0 0,-1 0 0,-1 0 0,4 0 0,-2 0 0,2 1 0,3-2 0,-3-1 0,5 1 0,-2-2 0,2 2 0,1-2 0,2 0 0,-2 0 0,2 0 0,-3 0 0,0 0 0,1 0 0,-1 0 0,5 0 0,-6 0 0,5 0 0,-8 0 0,1-2 0,-2 0 0,0-1 0,-2 0 0,2-2 0,-4 2 0,4-2 0,-4 1 0,1 0 0,1-2 0,-2 2 0,2-2 0,0-1 0,-2 0 0,2 0 0,1-3 0,-3 3 0,3-3 0,-3 4 0,0-4 0,1 2 0,-1 0 0,0 0 0,0 2 0,0 1 0,-2-1 0,1 0 0,0 0 0,-1 0 0,2 1 0,-3-1 0,2 0 0,0 0 0,-1 0 0,1 1 0,-1-3 0,-1 2 0,2-2 0,-2 0 0,0 2 0,0-4 0,0 4 0,0-2 0,0 3 0,0-1 0,0 2 0,-1 0 0,1 0 0,-1 1 0,0-1 0,0 3 0,-2-1 0,1 1 0,-1-2 0,0 1 0,0 0 0,0-2 0,0 1 0,0-1 0,0 2 0,-1 0 0,0 0 0,-2 1 0,1 1 0,-1 0 0,-1 0 0,-2 0 0,0 0 0,-2 0 0,0 2 0,2-1 0,-2 2 0,3 0 0,-1 0 0,2 0 0,0-2 0,1 0 0,1-1 0,-1 0 0,1 0 0,2 0 0,4-1 0,2-1 0,4-1 0,0-1 0,3 1 0,-3-1 0,3 1 0,-5-1 0,0 3 0,-3-1 0,1 2 0,4 0 0,-5 0 0,3 0 0,-7 1 0,1 1 0,-1 0 0,1 0 0,-1 2 0,2 1 0,-1 0 0,0 1 0,0 2 0,1-2 0,0 2 0,0-3 0,0 1 0,-2 0 0,2 0 0,-3-2 0,3 0 0,-3-2 0,1 1 0,0-1 0,-1 0 0,1 0 0,-1-1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21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24575,'0'8'0,"0"-2"0,0 4 0,0-2 0,0 4 0,0 20 0,0-15 0,0 12 0,0-21 0,0-1 0,0-1 0,0 2 0,0 0 0,1-2 0,1 2 0,1-1 0,0 0 0,0 2 0,0-3 0,0 2 0,1 0 0,4 1 0,-3-1 0,3-1 0,-3-2 0,0-2 0,1 2 0,0-3 0,0 1 0,1-1 0,-1-1 0,2-1 0,-2 0 0,4-2 0,-1-2 0,2-2 0,-4 0 0,2-2 0,-3 1 0,1-1 0,-1 0 0,-3 2 0,2-2 0,-3 2 0,2-1 0,-2 0 0,2 0 0,-1-1 0,0 0 0,0 0 0,-1-2 0,0 2 0,-1-2 0,0 2 0,1-2 0,-2 4 0,2-2 0,-2 2 0,0 0 0,0 1 0,0-1 0,0 0 0,0 0 0,0 0 0,0 1 0,0-1 0,0 0 0,0 0 0,0 2 0,0 0 0,0 2 0,0-1 0,0 1 0,0-1 0,0 3 0,0 4 0,0 4 0,0 5 0,1 3 0,2 2 0,-1 0 0,2 4 0,-2-1 0,2 1 0,-1-1 0,0 1 0,0-3 0,-1 2 0,2-3 0,-4 4 0,2-3 0,-2 1 0,2-4 0,-2 2 0,2 0 0,-2-2 0,0 2 0,0 0 0,0-2 0,0 3 0,0-1 0,0-2 0,0 4 0,0-4 0,0 2 0,0-2 0,0-1 0,0 0 0,-2-2 0,-7 13 0,3-15 0,-7 10 0,8-18 0,-1 3 0,0-3 0,0 1 0,-2-1 0,0 0 0,-2 0 0,2 1 0,-2-3 0,2 1 0,-2-2 0,0 0 0,0 0 0,0 0 0,0-2 0,0 0 0,0-3 0,1 1 0,0-3 0,0-1 0,-3-4 0,0-5 0,5 7 0,1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22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24575,'10'-1'0,"7"0"0,3 1 0,4 0 0,-7 0 0,13 0 0,-14 0 0,16 0 0,-19 0 0,1 0 0,-10 0 0,0 0 0,-2 0 0,-1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24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24575,'8'0'0,"3"0"0,2 0 0,5 0 0,-2 0 0,-1 0 0,0 0 0,-6 0 0,3 0 0,-8 0 0,4 0 0,-6 0 0,2 0 0,-1 0 0,-2 0 0,0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24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24575,'28'0'0,"-12"0"0,18 0 0,-22 0 0,0 0 0,-6 0 0,-1 0 0,-3 0 0,-1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26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182 340 24575,'0'-10'0,"0"0"0,0-2 0,0-7 0,0 2 0,0-7 0,0 8 0,0-5 0,0 2 0,0 0 0,0 1 0,0 5 0,0-1 0,0 3 0,0 0 0,0 2 0,0 2 0,0 0 0,0-1 0,0 2 0,0-2 0,0 2 0,0 1 0,0-1 0,0 1 0,0 0 0,0 2 0,0-1 0,0 2 0,0-1 0,0 1 0,0-1 0,0 1 0,0 0 0,0-1 0,0 1 0,0-1 0,0 1 0,0 0 0,-3 6 0,0-1 0,-4 9 0,-2-2 0,-1 5 0,-2 0 0,-8 7 0,5-3 0,-4 1 0,9-7 0,1-4 0,3-2 0,-4 3 0,5-3 0,-4 2 0,5-3 0,0 0 0,0-2 0,1 2 0,-1-2 0,1 0 0,0 2 0,1-3 0,0 1 0,0-2 0,2 0 0,-1 1 0,0-2 0,0 1 0,0-1 0,6 0 0,6 0 0,8-1 0,7 0 0,13 0 0,-4 0 0,5 0 0,-8-2 0,-7 0 0,0-1 0,-6 0 0,-4 2 0,-2-2 0,-5 3 0,0-2 0,-4 2 0,0 0 0,-2 0 0,1 0 0,-1 0 0,0 0 0,-1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5:20.2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1 484 24575,'6'3'0,"4"4"0,0 2 0,1-1 0,12 13 0,-13-14 0,11 11 0,-15-13 0,0 0 0,-1-1 0,-1 0 0,-2-2 0,1 0 0,0-1 0,-2 0 0,1-1 0,-1 1 0,2-1 0,-1 0 0,-1-1 0,0-1 0,-1-7 0,0-3 0,2-17 0,0 6 0,5-33 0,-4 27 0,3-17 0,-3 23 0,-1 3 0,2 1 0,-4 2 0,2 4 0,0-3 0,-2 2 0,2 1 0,0-3 0,-2 5 0,2-5 0,-2 5 0,2-5 0,-2 5 0,2-2 0,-2 2 0,0 0 0,0 1 0,0 1 0,0-1 0,2 1 0,-2 0 0,2-1 0,-2 2 0,0-1 0,0 1 0,0 3 0,0-1 0,0 3 0,0-1 0,0 2 0,0-1 0,1 2 0,6 0 0,3 1 0,6 0 0,11 0 0,-9 0 0,12 0 0,-14 0 0,6 0 0,-5 0 0,3 0 0,-1 0 0,5 0 0,-3 0 0,2 0 0,-7 0 0,-2 0 0,2 0 0,-5 0 0,2 0 0,0 0 0,-2 0 0,2 0 0,-2 0 0,0 0 0,-1 0 0,-1 0 0,1 0 0,-1 0 0,1 0 0,1 0 0,0 0 0,-1 0 0,1 0 0,-2 0 0,1 0 0,-2 0 0,3 0 0,0 0 0,18 0 0,-9 0 0,11 0 0,-17 0 0,-4 0 0,-4 0 0,4 0 0,-3 0 0,1-1 0,-2 0 0,0 0 0,0 1 0,1 0 0,-1 0 0,-2 0 0,2 0 0,-3 0 0,1 0 0,-2 0 0,1 0 0,0 0 0,-1 0 0,1 0 0,-1 0 0,1 0 0,-1 0 0,1 0 0,-2-1 0,0 0 0,-1-2 0,0-1 0,0 2 0,0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27:31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5 235 24575,'0'18'0,"0"-1"0,0 1 0,0 1 0,0 9 0,0-2 0,0 7 0,0-1 0,0 1 0,0 4 0,0-1 0,0 1 0,0 0 0,0 0 0,0 3 0,0-6 0,0 10 0,0-6 0,0 49 0,0-31 0,0 19 0,0-36 0,0-9 0,0 4 0,0-2 0,0-7 0,0 3 0,0-6 0,0 3 0,0-4 0,0 1 0,0-3 0,0 2 0,0-3 0,0 1 0,0 2 0,2-2 0,-1 2 0,1 1 0,-1-4 0,0 3 0,0-7 0,-1 3 0,0-6 0,2-1 0,-2-2 0,1-4 0,-1 0 0,1-1 0,0-1 0,1-1 0,-1 0 0,1-1 0,0 0 0,0 0 0,0 0 0,2 0 0,2 0 0,5 0 0,2 0 0,5 0 0,7 0 0,2 0 0,-1 0 0,9 0 0,-14 0 0,15 0 0,-11 0 0,4 0 0,-4 0 0,3 0 0,-6 0 0,3 0 0,-6 0 0,2 0 0,-3 0 0,4 0 0,-3 0 0,5-2 0,2-1 0,0 1 0,0-2 0,5 1 0,-12 0 0,28-5 0,-22 7 0,20-7 0,-22 6 0,20-7 0,-14 4 0,7-3 0,-2 3 0,-10-1 0,8 0 0,-3-1 0,-1 0 0,1 2 0,-1-4 0,-2 4 0,2-2 0,-6 3 0,6-1 0,-6 0 0,0 3 0,-1-2 0,-5 4 0,5-4 0,-5 3 0,2-2 0,-3 2 0,3-2 0,-2 2 0,2-3 0,-3 4 0,1-2 0,-3 2 0,1 0 0,0 0 0,-3 0 0,-3 0 0,-2 0 0,-3-1 0,0 1 0,0-1 0,5 1 0,4 0 0,67 0 0,-32 0 0,48-3 0,-53 0 0,3 0 0,-4-2 0,1 2 0,-11 0 0,4-2 0,-8 3 0,6-1 0,-4-2 0,-1 3 0,-6-1 0,0-1 0,-1 4 0,-5-3 0,2 0 0,0-1 0,-2 0 0,2 0 0,-3 1 0,0-1 0,1 2 0,-1-2 0,-2 2 0,-1 0 0,-2 1 0,1 1 0,-3 0 0,-1 0 0,-1 0 0,0 0 0,0 0 0,-2 0 0,1 0 0,-2 0 0,2 0 0,-2 0 0,1 0 0,-1 0 0,-1 0 0,0 0 0,1 0 0,-2-1 0,0-1 0,-1-1 0,0-4 0,0-1 0,1-2 0,0-2 0,0-1 0,-1-5 0,0-8 0,0 6 0,0-15 0,0 18 0,0-26 0,0 17 0,0-12 0,0 11 0,0-11 0,0 12 0,0-13 0,0 13 0,0-11 0,0-1 0,0-7 0,0 7 0,0-6 0,0 2 0,0 0 0,0 8 0,0-1 0,0 5 0,0-3 0,0 4 0,0 4 0,0 6 0,0 1 0,0 5 0,0-2 0,0 5 0,0-3 0,0 3 0,0 0 0,-1 0 0,0 0 0,-2-2 0,3 1 0,-3-2 0,1 3 0,0 0 0,-1 0 0,2 2 0,-2-2 0,2 2 0,-1-2 0,-1 2 0,3-2 0,-3 2 0,2-2 0,-2 0 0,3 2 0,-3-2 0,1 4 0,1-4 0,-2 4 0,1-2 0,1 1 0,-2-4 0,2 2 0,-3-3 0,3 6 0,-1-4 0,1 4 0,1-2 0,-3 2 0,3 0 0,-2 2 0,1 0 0,1 0 0,-1 1 0,0 1 0,1-1 0,-2 3 0,0-1 0,0 1 0,0 0 0,0 0 0,0 0 0,-2 0 0,1 0 0,-2 0 0,1 0 0,-4 0 0,-2 0 0,-6 0 0,-3 0 0,-6 0 0,0 0 0,-4 0 0,6 0 0,-7 0 0,-2 0 0,4 0 0,-10 0 0,14 0 0,-12 0 0,7 0 0,-4 0 0,5 0 0,-1 0 0,0 0 0,1 0 0,-13 0 0,15 0 0,-21 0 0,29 0 0,-17 0 0,12 0 0,-9 0 0,2 0 0,-2 0 0,7 0 0,-3 0 0,2 0 0,-2 0 0,2 0 0,-9 0 0,13 0 0,-20 0 0,14 2 0,-10 1 0,2 2 0,3 0 0,6 0 0,-7 0 0,10-1 0,-8 1 0,3 0 0,-9 2 0,10-2 0,-6 1 0,12-3 0,1 0 0,-1-2 0,1 1 0,-1-2 0,-3 0 0,3 0 0,-3 0 0,4 0 0,-4 2 0,3-2 0,-6 5 0,6-5 0,-3 4 0,0-1 0,0 1 0,-4-1 0,4 1 0,0-2 0,3 3 0,1-3 0,-1 2 0,1-2 0,2 2 0,-2 0 0,5-1 0,-2 0 0,3-2 0,-1 2 0,3-3 0,-1 4 0,1-4 0,-3 2 0,-3-1 0,2 0 0,0 0 0,2 1 0,4-2 0,-4 2 0,5-2 0,-3 2 0,3-2 0,0 3 0,0-3 0,2 3 0,-2-3 0,4 2 0,-2-2 0,4 1 0,-1-1 0,0 1 0,1-1 0,0 0 0,2 0 0,-2 0 0,1 1 0,-1-1 0,1 1 0,1-1 0,0 0 0,-1 0 0,1 0 0,-1 0 0,1 0 0,0 0 0,-1 0 0,2 1 0,0 1 0,1 0 0,0 0 0,0 0 0,0 3 0,0-2 0,0 1 0,0-2 0,0 2 0,0-1 0,0 2 0,0 0 0,0 0 0,0 1 0,0 0 0,0 0 0,0 0 0,0-2 0,0 0 0,0-2 0,0 0 0,0 1 0,0-1 0,0 1 0,0-2 0,0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6T07:34:50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2446 387,'-37'-34,"-1"4,22 15,-10-1,10 3,-9-2,7 5,-3-5,2 5,4-5,-4 7,2-3,0 6,-2-5,3 3,-4-1,1-1,-5 4,4-5,-7 4,7-3,-7 0,-1 1,0-2,-8 0,8-1,-8 2,8-2,-4 5,5-2,-1 3,5-1,-4 1,3 0,0 0,-3 2,4-2,-9 4,-5-4,3 4,-6-2,8 3,-5 0,1 0,-1 0,0 0,1 0,-1 0,1 0,-11 0,16 0,-13 0,15 0,-23 4,19-1,-13 3,18 2,-5 1,-42 25,29-14,-36 20,48-21,-4 5,10-7,-13 17,16-15,-21 23,24-17,-11 12,8-3,-2 7,4-1,0-4,5-1,1-5,-8 22,6-12,0 5,-2-1,10-13,-6 20,5-13,5 8,-3-4,4 5,-1 0,3-9,-1 2,4-8,-5 9,5-7,-2 21,3-18,0 19,0-14,0 5,0 5,0-4,7 9,-2-3,9 4,-3 6,1-4,-2-10,3 21,-6-28,6 20,-7-26,0-5,-1-5,0-3,0-1,0-6,0 1,-3-4,3 5,-3-6,3 6,-1-2,1 2,0 1,0-1,0 1,2-1,4 4,-1-2,6 3,-3-1,6-1,9 8,-8-10,18 11,-21-14,25 16,-13-15,3 4,2-4,-12-5,9 4,-7-4,-1 0,-3-3,-1 0,-2-3,-1 0,-4-3,1 0,1 0,2-2,-4 0,4 0,-3-2,1 4,4-3,3 3,2-1,5 2,-1 1,5-3,5 2,-7-2,14 1,-4 1,-5-4,14 2,-9 0,0-2,15 2,-25-3,16 0,-14 0,9 0,-3 0,3 0,0 0,-7 0,6 0,-8 0,25-4,-19 0,10-4,-25 3,-4 2,1-1,-3 2,1-3,-4 2,5-1,-6 1,3-1,-3-1,0 1,5-2,-6 0,6 1,-8-2,3 4,3-7,-2 5,2-4,0 3,-3-2,3 1,-3-1,3-1,-3 0,3 0,-3 0,0 1,0-1,-2-1,2-2,-4-1,6-5,-5 1,5-4,-1 0,-1 0,3-1,-6 2,5 2,-4-1,0 4,-1-3,-4 4,2 1,-1 0,3 0,-4 1,4-3,-4 4,3-2,0-2,0 1,4-12,-2 4,2-6,-2 1,0-1,3 0,-2-4,1 5,-3 3,1-3,-3 7,0-3,-4 3,2-3,-1 3,0-7,0 3,-2 0,0-2,-3 2,0-4,0 4,0-2,0 2,0 0,0-7,0 6,0-15,0 14,0-13,-3 10,-1-8,-2 0,0 5,0-4,-2 8,2-4,-4 5,4 0,-4 3,1-3,-1 7,0-7,0 7,-4-7,4 7,-3-4,5 5,0 2,3 1,-1 6,-2-5,3 3,-3-4,4 3,-3-3,2 0,-4-4,1 1,-2-4,-1-1,1 0,-1-3,1 7,-1-7,1 7,0-3,1 6,0 1,0 3,1 3,-3-3,3 5,-9-5,6 6,-5-3,0 5,2-1,-5-1,-5-1,3 0,-10-1,3 4,-4-4,-5 3,5-3,-4 6,4-2,-5 1,5 1,-4-3,8 6,-8-6,3 6,-3-3,-1 3,5 0,-4 0,8 0,0 0,1-3,7 3,-3-3,3 3,1 0,-1-2,1 2,-1-3,-3 3,-10 0,10 0,-15 0,16 0,-14 0,4 0,-1 0,-2 0,6 0,-6 0,-6 0,2 3,-1 0,8 3,1 0,2-1,-6 4,6-1,-2 4,7-2,-3-1,7 0,-3-1,6 1,-3 4,3-3,-1 4,-2 0,1 1,-3 2,3 2,-3-2,6 1,-1-5,5 0,-4 2,2 3,-5 6,3 1,-5 8,2 0,-4 10,4-1,6-8,-5 6,8-11,-4 3,5-7,2-6,3-6,2-2,-2 7,4-6,-2 11,2 1,0 5,0 7,0 5,0 2,0-9,0 10,0-14,0 7,0-1,0-8,2 4,4-1,3-2,0 2,1-4,-1 5,2-4,1 4,-1-5,0 1,0-1,0 0,0 1,-3-4,2 2,-4-5,3 2,-1-4,0 4,1-2,0 5,3-2,-1 0,5 3,-2-6,2 3,4 2,5 2,3 0,4 0,-2-3,5 0,5 2,2 0,11 2,10 7,-15-13,10 5,-25-14,-1-1,0-2,-5-3,-3-3,-1 0,-7 0,0-2,-3-1,3-2,-3 0,6 0,-2 0,6 0,1 0,3 0,0-3,5 0,5-6,1 2,3-5,-9 5,4-4,-4 2,1-3,2 0,-6 1,2-3,-4 0,11-10,2 0,-7 2,1-1,-12 6,3-3,5-4,-5 7,1-6,-4 6,0-4,-4 7,0-3,-5 5,-1-2,0 1,-4 2,0-1,0 2,0-3,-1 0,1 0,-3 0,3-3,-1 3,2-3,0 3,0-3,0 2,0-1,4-10,-3 9,4-11,-7 7,2-1,1-14,-3 15,5-14,-7 13,3 0,-3-1,-1 8,1-2,-3 3,0 0,-2-8,0 6,0-10,0 9,0-1,0 1,0 3,0-5,0 3,0-6,0 7,0-2,0 1,0 1,0-2,0 3,0-3,0 3,0-6,-3-1,-4 2,-5-12,0 13,-5-13,4 12,-3-9,0 8,3-1,2 6,5 4,-3-3,1 4,-5-3,3 5,-3-2,-1 0,3 0,-5-1,8 3,-5-1,3-1,-1-1,0 1,-3-3,1 3,-4-3,4 4,-2-1,1 0,-5 1,3 2,-1-1,-2 2,-1 1,-8-4,3 7,-5-7,6 5,-4-3,-3 0,2 1,-2-1,3 1,1 2,-1-2,1 4,-1-1,1 2,-1 0,-3 0,2 0,-6 0,6 0,-6 0,6 0,-2 2,3 1,1 0,0 2,3-2,-3 2,7-2,-7 2,7-5,-7 5,7-4,-7 4,3-5,-3 5,-1-2,1 2,-1 1,1-1,-1 1,1 2,-1 0,4 3,-24 19,-5 8,-8 23,8-20,4 0,5 16,23-31,0 1,4-2,5-10,6-2,-2-5,29 3,-10-6,31 2,-17-7,11-3,38-15,-17 8,-13-1,2 0,18 4,-4-1,9 1,-9 2,-10 2,5 3,-15 0,12 0,-10 0,-1 0,-4 0,-5 0,-1 0,-3 2,-1 1,1 3,-4-1,2 0,-2 1,3 1,1 0,8 1,-10-3,9 1,-7 0,5-1,3 2,10 2,-14-2,22 6,-30-7,20 7,-15-7,7 5,1-1,4 6,-11-7,9 6,-10-6,4 3,-2-1,-3 0,-1 0,-3 0,-1-1,-4-3,-2 2,2-4,-3 4,1-2,-1 0,-1 2,-3-3,3 1,-4 0,0 0,-2 6,-27 3,1 1,-25 2,4-6,-6 9,-3-3,-2-1,-4 7,9-7,3-2,13-5,4-3,1 0,4-4,-8-1,2-1,-11-2,-1 0,7 0,-14 0,14 0,-16 0,9 0,-1 0,7 0,3 0,5 0,-1 2,5 1,-1 0,-20 4,12-6,-17 3,17-4,1 3,-1-3,1 3,-1-3,1 0,-13 0,13 0,-11 0,17 0,-5 0,5 0,-2 0,0 0,3 0,-7 0,7 2,-7-1,7 1,-7 0,3-1,0 1,-3-2,7 0,-7 0,7 0,-7 0,7-4,-3 1,3-7,4 5,0-2,3 1,0 1,-1-1,2 1,-1 0,3-5,4-3,21-3,-2 2,25 0,-9 3,7-1,5-1,-7 4,6-3,-3 5,1-2,-1 6,-2 0,-6 3,-1 0,-5 0,-4 0,1 0,-1 2,-2 2,2 4,-6-1,6 0,-2-1,2 0,4 4,-2-5,2 5,0-2,0 2,1 1,0 2,0-2,-3 2,0-1,-2-1,-1 4,-1-6,1 6,-1-2,-2-1,2 3,-3-3,-1 5,1-2,-5 1,3-3,-6 0,2 0,-3 0,3 0,-3-1,1 1,-2 0,1 0,0 1,1-1,-2 0,1 2,-27-3,1-1,-21-2,1-5,-2-2,-9-2,16 0,-13 0,19 0,-11 0,5 0,3 0,5-2,1-1,10-3,-5 0,5 0,1-1,-3 2,2-2,1 1,0 1,0-2,2 3,1-1,-3 1,6 0,-5 1,3-1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6T07:34:53.3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1288 118,'-41'-7,"6"-3,21 5,-7-1,5-2,-9 4,7-3,-13-3,7 3,-7-3,9 5,-3-1,3 1,-1 1,3-1,-18 2,15-2,-26 2,28 1,-14 0,13 1,-4-2,1 3,-2 0,-3 0,4 0,-3 0,2 0,-3 0,0 0,-1 0,1 0,4 0,-3 0,6 0,-6 3,6 0,-2 3,7-1,0 2,4 0,0 2,0 1,-1-1,0 4,1-3,-2 5,4-5,1 0,1 1,-1-2,-2 6,3-5,0 4,3-1,0 9,3-4,-3 10,4-9,-1 6,-1 1,2-4,0 4,0-8,1-1,2-3,-2 1,2 2,0 2,0-1,0 3,0-6,2 5,1-1,4-1,1 2,2-5,3 4,-3-5,3 1,-4-1,0-2,2-1,-2 0,5-1,2 3,-1-3,2 1,1-4,-3 2,5-3,2 4,1-4,2 2,1-2,0 0,4 0,-3 0,2-1,-3 1,4 0,1 0,-1 0,0 0,0-2,-4 1,4-5,-4 5,4-4,-3 2,2-3,-7 0,4 0,-8 0,2 0,-5 0,6 0,-6 0,2 0,-2 0,2 0,-2 0,2 0,-3 0,7-5,-8 3,7-5,-8 1,2 1,19-18,-17 12,13-10,-20 11,2 2,5-10,-3 8,5-9,-5 6,3-3,-1 3,1-3,-4 7,0-3,-1 0,-2 4,3-8,-8 0,1-2,-5 2,-13-28,6 28,-23-31,13 39,-11-7,7 9,-1-2,4 3,-3 2,3 1,-4 0,1 1,-1-1,1 2,-1-3,1 3,-5-3,4 3,-4 0,5 0,-1 0,1 0,-1 0,4 0,-3 0,6 0,-5 3,5-3,-6 5,3-2,-1 2,-1-2,5 1,-6-1,3 0,-1 1,-1-3,5 3,-6-3,6 1,-3 0,4-2,0 2,-6-2,4 0,-5 0,6 2,0-1,-1 2,-1 1,5 0,-5 2,5-2,-4 0,1-1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5:39.8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155 0 24575,'0'4'0,"0"2"0,-3-3 0,-2 12 0,-3-6 0,-1 9 0,3-9 0,0 2 0,2-3 0,0 1 0,-1-3 0,1 1 0,1 0 0,0-1 0,-1 1 0,1 0 0,-1 2 0,0 0 0,-3 11 0,-1-4 0,-4 10 0,5-10 0,0-2 0,4-5 0,1-2 0,-1 0 0,2-1 0,-2 1 0,3 0 0,-3 2 0,1 0 0,-1 3 0,0 3 0,0 0 0,1 2 0,-2-1 0,3-2 0,-2-2 0,3 0 0,-2-2 0,2-2 0,0-2 0,0-3 0,0 4 0,0-2 0,0 1 0,0 1 0,0 2 0,0-2 0,0 4 0,0-1 0,0 2 0,0-3 0,0 2 0,0 0 0,1-2 0,0 1 0,1-5 0,-1-1 0,1 1 0,-1-2 0,1 2 0,-1-2 0,1-1 0,-1 1 0,1 0 0,-2 0 0,3 0 0,-3 0 0,3-1 0,-2 1 0,1 2 0,0-2 0,0 3 0,1-1 0,1 2 0,-1 2 0,1-2 0,-1 2 0,0-2 0,1-1 0,-1 1 0,0 0 0,1 0 0,-1-2 0,0-1 0,0 0 0,0-1 0,-2 1 0,2-1 0,-2 0 0,1 0 0,0 0 0,0-1 0,1 1 0,0 2 0,0-2 0,0 2 0,0-1 0,0-1 0,0 2 0,1-1 0,-1 0 0,2 0 0,-2-1 0,0 0 0,-1 0 0,1-1 0,0 1 0,0 0 0,0 0 0,-1 0 0,1 0 0,0-1 0,2 1 0,-2 0 0,3 0 0,-2 0 0,1 0 0,1 0 0,-3 0 0,4 1 0,-4-2 0,2 2 0,-3-2 0,1 1 0,0 0 0,0-1 0,0 0 0,-1-2 0,1 3 0,-1-3 0,-1 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5:44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24575,'17'0'0,"-2"0"0,-1 0 0,-2 2 0,2 0 0,-1 0 0,1 2 0,0-3 0,-1 2 0,1-3 0,-2 4 0,0-4 0,2 4 0,-1-3 0,4 3 0,-2-4 0,3 4 0,0-3 0,-3 0 0,2 1 0,-5-1 0,3 1 0,-4-2 0,-1 1 0,-3 0 0,-1 0 0,-2-1 0,0 0 0,-1 0 0,0 0 0,-2 1 0,1 1 0,-2 0 0,0 2 0,0-2 0,0 2 0,0-1 0,0 0 0,0-1 0,0 1 0,0 0 0,0 0 0,-2-1 0,-1 2 0,0-2 0,-4 2 0,-1 6 0,-3 0 0,-1 5 0,2-2 0,0-1 0,1 0 0,-3 1 0,3-1 0,-4 2 0,5-5 0,-2 3 0,5-5 0,-2 1 0,3-2 0,-2-1 0,0 4 0,-1-1 0,1 1 0,0-3 0,3-1 0,-2 2 0,2-4 0,1 1 0,-1-2 0,2-1 0,0-2 0,-2 0 0,3-2 0,1 2 0,3 0 0,4 1 0,7 0 0,-2 0 0,4 0 0,-6 0 0,-1 0 0,1 0 0,-4 0 0,2 0 0,-2 0 0,0 0 0,-2 0 0,1 1 0,-1 1 0,0 1 0,1 1 0,-2 0 0,2 0 0,-3 0 0,4 1 0,-4-2 0,3 2 0,-2 0 0,0-2 0,1 4 0,-2-4 0,2 3 0,-2-3 0,0 4 0,2-4 0,-2 3 0,2-2 0,-2 2 0,0-1 0,1 2 0,-1 0 0,-1-1 0,1 1 0,-3 2 0,2-2 0,-1 4 0,0 2 0,1-1 0,-2 2 0,0-2 0,0-2 0,0-1 0,0 0 0,0-2 0,0 2 0,0-3 0,0 1 0,0 0 0,0 0 0,0-2 0,0 1 0,0-1 0,0 2 0,0-3 0,0 3 0,-3-2 0,1 0 0,-3 1 0,0-1 0,2 0 0,-4 1 0,0-2 0,0 1 0,-4 0 0,3-1 0,-3 2 0,2-3 0,-3 1 0,0 0 0,0-2 0,0 0 0,1-2 0,-1 0 0,0 0 0,0 0 0,1 0 0,-1 0 0,0 0 0,0 0 0,-5 0 0,4 0 0,-2 0 0,4-2 0,4 0 0,-2-1 0,4 0 0,-1-1 0,2 0 0,1 0 0,1 1 0,2 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5:45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24575,'9'0'0,"1"0"0,-1 0 0,5 0 0,-6 0 0,4 0 0,-4 0 0,-3 0 0,1 0 0,-4 0 0,1 0 0,-2 0 0,1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5:48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63 24575,'-1'-5'0,"-1"1"0,4 0 0,1 0 0,2 0 0,2 0 0,2-3 0,0 1 0,1 0 0,-1 1 0,-3 2 0,3-1 0,-2 1 0,1 1 0,-2 0 0,-3 2 0,2 0 0,-2 0 0,1 0 0,-1 0 0,2 0 0,-2 0 0,0 0 0,-1 0 0,1 0 0,2 2 0,-2-1 0,1 2 0,-1-1 0,0 0 0,0 0 0,0-1 0,0 2 0,-1-2 0,1 1 0,-1-1 0,1-1 0,-2 1 0,1-1 0,-1 1 0,1 0 0,0 0 0,-1 0 0,1 0 0,-1 0 0,0 1 0,-1 0 0,2-1 0,-2 2 0,0 0 0,0-1 0,0 1 0,0 0 0,0-1 0,0 1 0,0 0 0,0 0 0,0-1 0,0 1 0,-2 0 0,-1 0 0,0 0 0,-2 0 0,2 0 0,-1 0 0,1 0 0,-4 0 0,2 0 0,0 0 0,1 0 0,-1 0 0,2 0 0,-2 0 0,4 0 0,-2-1 0,1 0 0,0-1 0,-1 2 0,1-2 0,-1 1 0,3-2 0,2 0 0,2 0 0,1 0 0,-2 1 0,-1 0 0,3 1 0,-2 0 0,3 0 0,-2 1 0,0-1 0,1 1 0,-2-2 0,2 2 0,-3-1 0,3 1 0,-2-2 0,2 2 0,-2 0 0,-1-1 0,1 0 0,0 0 0,0-1 0,0 2 0,-1-3 0,1 3 0,0-3 0,0 2 0,0 0 0,-1 1 0,1-1 0,0 1 0,0 0 0,-2 0 0,2 0 0,-3-1 0,2 1 0,-1 0 0,1 0 0,-1 0 0,0-1 0,-1 1 0,1 0 0,-1 0 0,2 0 0,-2-1 0,0 3 0,0-2 0,0 0 0,0 0 0,0 0 0,0-1 0,-1 1 0,-1-1 0,-1 1 0,-1 0 0,0 0 0,-2-1 0,1 1 0,-2-2 0,1 3 0,-1-2 0,2 0 0,-2 0 0,2 0 0,0 1 0,-1-3 0,3 1 0,-3-1 0,2 1 0,0 0 0,-1 0 0,0-1 0,0 0 0,-1 0 0,2 0 0,-2 0 0,3 0 0,-2 0 0,1 0 0,0 0 0,0 0 0,1 0 0,0 0 0,1 0 0,-1 0 0,0-1 0,2 1 0,0-2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5:53.0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24575,'5'4'0,"0"0"0,0 2 0,0-2 0,-1 2 0,-1-3 0,0 0 0,1 1 0,-1-1 0,1 1 0,-1 0 0,0 0 0,0 0 0,0 1 0,0-2 0,0 1 0,0 1 0,0 0 0,0 0 0,0 1 0,0-1 0,1 0 0,-1 1 0,0-2 0,0 2 0,0-1 0,0 2 0,0-2 0,-1 1 0,1-1 0,-1 0 0,-1 1 0,2-3 0,-1 4 0,-1-2 0,2 1 0,-2-1 0,2 4 0,-3-4 0,4 4 0,-4-2 0,3 0 0,-3-1 0,3 1 0,-2-2 0,2 1 0,-3-1 0,1 0 0,1 2 0,-2-2 0,2 1 0,-1 1 0,0 2 0,2-2 0,-3 4 0,3-1 0,-2 2 0,2-1 0,-3 1 0,4 5 0,-4-6 0,4 5 0,-4-9 0,2 5 0,-1-5 0,0 4 0,0-4 0,1 5 0,-2-3 0,2 1 0,0 1 0,-2-2 0,2 3 0,0 0 0,-2-1 0,2 1 0,-1-2 0,0 1 0,0-4 0,-1 4 0,0-1 0,0 1 0,0 1 0,0 0 0,0 0 0,0-1 0,0 1 0,0 0 0,0-3 0,0 3 0,0-6 0,0 1 0,0-4 0,0 0 0,0 0 0,0 0 0,0 3 0,0 0 0,0 5 0,-2 1 0,0 1 0,0 1 0,-2 1 0,2-3 0,-3 3 0,3-4 0,-1-1 0,3-1 0,-3-3 0,1-1 0,0 2 0,-1-2 0,2 1 0,-3 3 0,0-1 0,1 1 0,-3-1 0,3 0 0,-3 1 0,3-3 0,1 1 0,-2 1 0,3-3 0,-3 1 0,4-3 0,-3 0 0,3 0 0,-3-1 0,2 1 0,-2 0 0,0 2 0,0-2 0,0 1 0,1 1 0,0-2 0,0 2 0,-1-3 0,-1 3 0,-1 0 0,0-1 0,2 0 0,0 2 0,1-4 0,-2 2 0,1-4 0,1 0 0,-3 0 0,3 0 0,-1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00.6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189 0 24575,'-8'3'0,"-4"4"0,6 1 0,-6 2 0,4 1 0,-2 0 0,2 0 0,0 0 0,2-6 0,0 7 0,1-5 0,0 2 0,1-3 0,-1 3 0,1 1 0,-1-1 0,1 3 0,-2-3 0,2 3 0,-1 0 0,0-1 0,0 1 0,1 0 0,0-1 0,0 1 0,0 0 0,0-3 0,2 3 0,-1-3 0,1 1 0,0 3 0,-1-2 0,2 6 0,-3-2 0,2 3 0,-1 0 0,1-1 0,2-1 0,-1-2 0,0-2 0,-1-1 0,2-1 0,0 1 0,0-1 0,0 1 0,0 1 0,0 0 0,0 2 0,0-1 0,0 1 0,2-2 0,-1-3 0,2 0 0,-3 0 0,3-3 0,-3 2 0,3-3 0,-1 0 0,1 2 0,0-3 0,0 3 0,-1 0 0,1 0 0,-1-1 0,1 1 0,1 0 0,-1-1 0,0-1 0,0 2 0,0-4 0,0 1 0,0 1 0,0-2 0,0 2 0,0-1 0,0 0 0,2 0 0,0 1 0,2-1 0,2 2 0,-2-2 0,2 2 0,-3-3 0,1 2 0,0-1 0,0 0 0,-2-1 0,-1-1 0,-1 0 0,0-1 0,0-1 0,-2 1 0,0-1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04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24575,'17'0'0,"8"0"0,-9 0 0,4 0 0,-2 0 0,-3 0 0,-2 0 0,0 0 0,-5 0 0,3 0 0,-4 0 0,2 0 0,-2 0 0,0 0 0,-1 0 0,3 0 0,-2 0 0,2 0 0,-2 0 0,2 0 0,-2 0 0,2 0 0,-2 0 0,-2 0 0,1 0 0,-3 0 0,2 0 0,-2 0 0,0 0 0,-1 0 0,0 1 0,-1 0 0,-1 1 0,0 1 0,-2 12 0,-2-5 0,0 10 0,-3-11 0,1 3 0,1-5 0,-2 2 0,3-3 0,-2 1 0,2-2 0,-1 1 0,1-1 0,-2 2 0,0 0 0,-1 0 0,0-1 0,0 3 0,0-2 0,0 2 0,0-3 0,2 0 0,0-3 0,2 2 0,2-2 0,-2-2 0,3 2 0,-3-3 0,9 1 0,0-1 0,6 0 0,-2 0 0,4 0 0,-6 0 0,4 2 0,-5-1 0,-2 3 0,1-1 0,-3-2 0,2 2 0,-1-1 0,0 1 0,0 0 0,1 0 0,-2 0 0,2 2 0,-1-2 0,0 2 0,0-2 0,-1 1 0,0-1 0,0 2 0,0 0 0,0-2 0,0 3 0,2 2 0,-1-1 0,-1 5 0,0-4 0,-3 1 0,3-3 0,-2 3 0,2-1 0,-3 0 0,2-1 0,-2 2 0,1-2 0,-1 2 0,2 0 0,-2-1 0,0 3 0,0-2 0,0 1 0,0 1 0,0-2 0,0 1 0,0-1 0,0-2 0,0-1 0,0-1 0,0 0 0,0-2 0,0-1 0,-1 1 0,-1 2 0,-1-2 0,0 2 0,0-1 0,-2 1 0,0 0 0,0 2 0,-2-4 0,2 2 0,-2-2 0,2 2 0,-4-1 0,4 1 0,-4-1 0,0-1 0,1 1 0,-3 0 0,4-3 0,-4 3 0,3-4 0,-3 2 0,4-2 0,-4 0 0,3 0 0,-3 0 0,4 0 0,-2 0 0,0-2 0,1-1 0,-1-1 0,3-1 0,-1 0 0,0 1 0,0 0 0,1-1 0,-1 1 0,0-2 0,0 2 0,1-3 0,-1 2 0,-3-5 0,3 3 0,-3-3 0,3 1 0,3 2 0,-2-10 0,6 11 0,-3-5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5:33.5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21 24575,'6'-4'0,"4"0"0,-1 1 0,4 0 0,-5 1 0,0-1 0,-3 3 0,3-1 0,-2 1 0,2 0 0,0 0 0,-4 0 0,6 0 0,-6 0 0,4 0 0,0 0 0,-1 0 0,1 1 0,-4 2 0,0 0 0,1 1 0,-2 0 0,0-1 0,0 2 0,0-2 0,0 2 0,-2-2 0,0 3 0,-1-4 0,0 4 0,0-3 0,0 2 0,0-2 0,0 2 0,0-1 0,-1 2 0,-1-2 0,-2 2 0,0-2 0,0 0 0,-2 2 0,-1-1 0,-1 0 0,-1 2 0,2-4 0,-1 2 0,2-2 0,-4 0 0,4 0 0,-2 0 0,2-1 0,0-1 0,2-1 0,0 0 0,2 0 0,-1 0 0,1 0 0,0 0 0,7 0 0,-2 0 0,6 0 0,4 0 0,-6 0 0,8 0 0,-9 0 0,2 0 0,-4 0 0,1 0 0,0 1 0,1 1 0,-2 2 0,1-1 0,-1 2 0,1 0 0,-2-1 0,1 2 0,-1-4 0,-1 4 0,1-4 0,0 4 0,-2-3 0,0 1 0,1-1 0,-2 0 0,1 1 0,-1-1 0,0-1 0,0 0 0,0 1 0,0-1 0,0 1 0,0-1 0,0 0 0,0 1 0,0-1 0,0 1 0,0-1 0,0 0 0,-1 2 0,-1-1 0,0 1 0,-2 0 0,0-1 0,-2 1 0,0-1 0,0 0 0,-4 1 0,3-1 0,-5 2 0,4-3 0,-1 0 0,0-1 0,3 0 0,-4-1 0,4 0 0,-2 0 0,0 0 0,2 0 0,-2 0 0,3 0 0,0 0 0,0 0 0,2-1 0,-2-1 0,2 0 0,-3-1 0,2 0 0,0 1 0,-2-1 0,5 1 0,-2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06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 24575,'-3'9'0,"-3"2"0,2-1 0,-7 5 0,4 0 0,-9 11 0,8-10 0,-4 3 0,8-10 0,-2-2 0,3-1 0,0 0 0,1-4 0,1 0 0,1 0 0,-2-2 0,1 3 0,7-1 0,1-1 0,6 1 0,6-1 0,-5 0 0,6 1 0,-9-2 0,1 0 0,-2 0 0,-3 0 0,-1 0 0,-3 0 0,2 0 0,-2 0 0,-1 0 0,1 0 0,0 0 0,0 0 0,0 0 0,-1 0 0,1 0 0,-2 0 0,0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07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24575,'0'7'0,"0"2"0,0-1 0,0 1 0,0 0 0,0-2 0,0 0 0,0-1 0,0 1 0,0-2 0,0-1 0,0-1 0,0 0 0,0 0 0,0 0 0,0-1 0,0 1 0,0-1 0,0 1 0,0-1 0,0 1 0,0 0 0,0 0 0,0-1 0,0 1 0,0 2 0,0 2 0,0 3 0,0-1 0,0 2 0,0-4 0,0 2 0,0-4 0,0 2 0,0-4 0,0 1 0,0-2 0,0-1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11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24575,'5'3'0,"1"-2"0,7 7 0,-4-4 0,4 5 0,-6-3 0,-1-2 0,3 4 0,-2-4 0,-1 4 0,1-5 0,-2 4 0,2-2 0,-2 0 0,1 1 0,-1-1 0,2 2 0,-2 0 0,1-1 0,-1 1 0,0 0 0,0-1 0,-1 1 0,2 5 0,-1-4 0,1 2 0,-3-3 0,1-3 0,-3 1 0,1 2 0,-1-4 0,-1 2 0,2-3 0,-1 3 0,0-2 0,0 2 0,-1-1 0,2 1 0,-2 2 0,1 0 0,1-1 0,-2 1 0,2 2 0,-2-2 0,1 4 0,0-3 0,1 1 0,-1-3 0,-1 1 0,2-2 0,-2 1 0,0-2 0,0 0 0,1 2 0,0-1 0,0 3 0,-1-3 0,0 1 0,0-1 0,0 2 0,0 0 0,0-2 0,0 1 0,0-3 0,0 4 0,0-4 0,0 1 0,0 1 0,0 0 0,0 0 0,0 3 0,0-2 0,0 3 0,0-3 0,0 3 0,0-1 0,0 1 0,0-3 0,0 1 0,0 0 0,0-2 0,0 1 0,0-3 0,0 4 0,-1 0 0,0 2 0,-2 3 0,0 2 0,-1-1 0,0 4 0,0-5 0,0 3 0,0-3 0,0-1 0,0-1 0,2-1 0,-1-4 0,3 1 0,-3-3 0,3 2 0,-3-2 0,1 3 0,-1 0 0,0 3 0,-1-2 0,1-1 0,-1 1 0,1 0 0,0-1 0,1-1 0,-1 0 0,3-2 0,-3 1 0,2-1 0,-1 1 0,-1-1 0,3 0 0,-2-1 0,0 1 0,-1 0 0,2 2 0,-2-2 0,1 3 0,-1-3 0,0 4 0,0-2 0,0 0 0,-1 1 0,1-1 0,0 2 0,0-3 0,-1 3 0,3-4 0,-2 2 0,1-3 0,0 1 0,0 0 0,-1 0 0,2 0 0,-2-1 0,0 1 0,0 0 0,2 0 0,-2 0 0,2-1 0,-1 1 0,-1-1 0,2 0 0,-2-1 0,0 1 0,2-2 0,0 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31.8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58 24575,'0'-9'0,"2"-3"0,-1 6 0,5-7 0,-2 10 0,1-3 0,-1 5 0,-1 1 0,1 0 0,-1 0 0,0 0 0,0 0 0,0 0 0,-1 0 0,3 0 0,-2 0 0,3-3 0,-1 2 0,0-2 0,2 3 0,-1 0 0,-1 0 0,3 0 0,-5 0 0,2 0 0,-1 0 0,-1 0 0,2 0 0,-2 1 0,0 1 0,-1 1 0,1-1 0,0 1 0,-1 0 0,0 2 0,-1-2 0,0 1 0,1 1 0,-2 0 0,1 0 0,-1-1 0,0-1 0,0 0 0,0 0 0,0 0 0,0 1 0,0 2 0,0 1 0,0 1 0,0 1 0,0-1 0,0 3 0,-3-2 0,0 3 0,-2-3 0,1 0 0,1-2 0,0-2 0,1 1 0,-7 5 0,6-4 0,-14 10 0,12-12 0,-7 5 0,10-7 0,-2 0 0,3 0 0,-2-1 0,0-1 0,1-1 0,8 0 0,1 0 0,5 0 0,0 0 0,-5 0 0,3 0 0,-5 0 0,1 0 0,-1 0 0,2 0 0,-2 0 0,1 0 0,-3 0 0,2 0 0,-2 0 0,0 1 0,-1 0 0,1 0 0,0-1 0,0 0 0,-2 0 0,0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34.3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117 135 24575,'1'-6'0,"-1"2"0,0-1 0,-4 2 0,2 1 0,-4-3 0,3 3 0,-1-1 0,1 2 0,0-1 0,0 1 0,-1 0 0,1 1 0,-1 0 0,1 0 0,0 0 0,0 0 0,0 0 0,1 0 0,-1 0 0,0 0 0,0 1 0,-2 1 0,0 1 0,-1 2 0,-1 0 0,0 2 0,0-2 0,2 2 0,1-4 0,0 2 0,3-3 0,-2 1 0,3 0 0,-1 0 0,1-1 0,0 1 0,0 0 0,0-1 0,0 1 0,0 2 0,0-2 0,0 2 0,1-3 0,1 1 0,0 0 0,1 0 0,0 0 0,2 0 0,0 0 0,1 0 0,1 0 0,0 1 0,-2-2 0,1 1 0,-3-3 0,2 1 0,-2-1 0,-1 0 0,1 0 0,0 0 0,0 0 0,0 0 0,-1 0 0,1 0 0,0 0 0,0 0 0,1 0 0,0 0 0,0 0 0,-1-3 0,0 0 0,2-3 0,-1-2 0,1 2 0,-1-3 0,-1 0 0,2 2 0,-1-4 0,1 3 0,-1-1 0,-2 0 0,-1 2 0,-1-2 0,0 2 0,0 1 0,0-1 0,0 0 0,0 0 0,0 1 0,0-1 0,0 0 0,0 2 0,0-1 0,0 1 0,0-2 0,0 0 0,0 2 0,0-1 0,0 3 0,0-2 0,0 2 0,0 0 0,0 1 0,0 1 0,0 6 0,0 2 0,0 5 0,0 0 0,0-1 0,0 9 0,0-3 0,0 3 0,0-6 0,0-2 0,0-2 0,0-2 0,0-1 0,0-2 0,0 0 0,0-2 0,0-1 0,0 1 0,0 0 0,1 0 0,1 0 0,-1-1 0,2 3 0,-2-2 0,1 2 0,-1-2 0,0-1 0,0 1 0,-1 0 0,2 0 0,-2-1 0,0 1 0,1-2 0,-1 0 0,1-1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35.3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24575,'8'0'0,"0"0"0,1 0 0,0 0 0,3 0 0,-3 0 0,0 0 0,0 0 0,-3 0 0,0 0 0,-1 0 0,-2 0 0,2 0 0,-2 0 0,-1 0 0,1 0 0,-2 0 0,0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38.1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60 24575,'0'-6'0,"0"2"0,0-2 0,0 1 0,0-1 0,1 1 0,2-1 0,2 2 0,2-1 0,-2 2 0,1 0 0,-3 1 0,4-1 0,-4 3 0,1-2 0,-1 2 0,0 0 0,0 0 0,0 0 0,-1 0 0,1 0 0,0 0 0,0 0 0,0 0 0,-1 0 0,1 0 0,0 0 0,-1 0 0,1 0 0,-2 2 0,2-1 0,-3 2 0,3 0 0,-3 0 0,3 1 0,-3-1 0,1 1 0,0-3 0,0 2 0,0-2 0,-1 2 0,0 0 0,0-1 0,0 1 0,0 0 0,0 2 0,0 0 0,0 0 0,0 1 0,0-1 0,0 4 0,0-2 0,0 4 0,0-4 0,-2 2 0,2-2 0,-3 0 0,1-2 0,-1-1 0,2-1 0,0 0 0,-1 0 0,2 0 0,-2-2 0,0 2 0,0-2 0,-1 1 0,0 0 0,2 0 0,-1-1 0,1 1 0,-1-2 0,0 3 0,-1-2 0,0 2 0,1-1 0,-1 0 0,0 0 0,0 1 0,0-2 0,2 1 0,-2 1 0,1 0 0,-2 0 0,1 0 0,0-1 0,-1 0 0,1-1 0,-1 1 0,1-2 0,0 2 0,1-1 0,-1-1 0,1 1 0,-1-1 0,12 0 0,-5 0 0,10 0 0,-7 0 0,0 0 0,1 0 0,3 0 0,-4 0 0,1 0 0,-5 0 0,0 0 0,-1 0 0,1 0 0,0 0 0,-1 0 0,1 0 0,0 0 0,-1 0 0,1 0 0,-1 0 0,1 0 0,-2 0 0,0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43.3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165 222 24575,'0'-6'0,"-1"1"0,-2-1 0,0 4 0,-1-2 0,1 3 0,-1-1 0,-1 1 0,-1-2 0,0 2 0,2-2 0,-2 3 0,3 0 0,-2 0 0,1 0 0,0 0 0,-2 0 0,1 0 0,0 0 0,-1 0 0,-2 0 0,1 0 0,0 0 0,1 2 0,1 0 0,0 1 0,-2 0 0,4 0 0,-2 0 0,2 0 0,-1 1 0,0 1 0,0 2 0,0 0 0,2 2 0,-1-2 0,3 2 0,-3-3 0,3 3 0,-2-1 0,2 1 0,0-3 0,0-1 0,0 0 0,0-1 0,0 0 0,1 0 0,1-1 0,1 0 0,-1 0 0,1-2 0,2 2 0,-2-3 0,3 2 0,-2-2 0,2 0 0,-3 0 0,2 0 0,-3 0 0,1 0 0,0 0 0,2 0 0,-2 0 0,2-3 0,-2 1 0,1-5 0,0 4 0,0-3 0,-1 3 0,0-2 0,0 0 0,0 3 0,0-2 0,0 3 0,0-4 0,-2 0 0,2 1 0,-3-2 0,3-2 0,-1 1 0,0-2 0,1 0 0,-2 2 0,2-4 0,-2 3 0,2-3 0,-2 4 0,0-2 0,-1 2 0,0 0 0,2-2 0,-1 2 0,0-2 0,-1 2 0,0 1 0,0-3 0,0 1 0,0-3 0,0 1 0,0 1 0,0-2 0,0 3 0,0-3 0,0 4 0,0-2 0,0 2 0,0 0 0,0 2 0,0 0 0,0 1 0,0 0 0,0 1 0,0 1 0,0 9 0,0-1 0,0 11 0,0-4 0,0 4 0,0-5 0,0 11 0,0-11 0,0 5 0,0-11 0,2 7 0,0-2 0,1 3 0,0-5 0,0-4 0,1 2 0,-3-2 0,2 1 0,-1-1 0,1 2 0,0-3 0,-1 1 0,1 0 0,-2-2 0,2 0 0,-1-1 0,0 1 0,0 0 0,-1 0 0,2 0 0,-2-2 0,2 2 0,0-2 0,0 1 0,0 0 0,-1-1 0,0 1 0,1-1 0,-2 0 0,2-1 0,-2 1 0,1-1 0,0 2 0,0-2 0,1 0 0,-1 0 0,0 0 0,-1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44.2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24575,'0'13'0,"0"-1"0,0 0 0,0 0 0,0 2 0,0-4 0,0 9 0,0-11 0,0 6 0,0-9 0,0-1 0,0-1 0,0-1 0,0-1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45.3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24575,'15'0'0,"1"0"0,6 0 0,-2 0 0,2 0 0,-2 0 0,-7 0 0,5 0 0,-9 0 0,-1 0 0,-2 0 0,-3 0 0,2 0 0,-3 0 0,1 0 0,-2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5:36.8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0 763 24575,'4'1'0,"1"-1"0,-3 3 0,0-2 0,1 1 0,-1 1 0,3 0 0,-1 0 0,1 1 0,1-2 0,-3 2 0,2 0 0,-2 0 0,1-2 0,-2 1 0,1-1 0,0 0 0,-1 1 0,1-2 0,-3 1 0,2-1 0,-1 2 0,1-1 0,1 0 0,-1 0 0,0 1 0,2 1 0,1 0 0,0 2 0,1-2 0,0 2 0,0-3 0,-1 1 0,1-1 0,-2 0 0,0-1 0,-1 1 0,-1-1 0,0-1 0,0 1 0,0-1 0,-2-1 0,1-4 0,-1 0 0,0-8 0,0 3 0,0-5 0,0 2 0,0 1 0,2-4 0,-2 2 0,2-2 0,-2-3 0,2-1 0,-1-2 0,2-1 0,-2 1 0,1-4 0,0 3 0,-2-3 0,4 3 0,-4 4 0,2-3 0,0 5 0,-2-2 0,4 2 0,-4 1 0,2 2 0,0-2 0,-2 5 0,2-3 0,-1 1 0,0 3 0,1-3 0,-2 6 0,0-2 0,0 2 0,0 1 0,0-3 0,0 2 0,0-4 0,0 4 0,0-6 0,0 3 0,1-3 0,-1 1 0,2-1 0,-2 1 0,1-1 0,0 4 0,0-2 0,0 4 0,0-4 0,0-1 0,1 1 0,-2-1 0,3 1 0,-3 2 0,3-2 0,-2 2 0,0 0 0,0 2 0,0 2 0,0-1 0,-1 2 0,0-1 0,0 0 0,0 1 0,0-1 0,0 0 0,0 2 0,0-4 0,0 2 0,0-2 0,0 0 0,0 0 0,0 1 0,0-1 0,0 2 0,0-2 0,0 3 0,0-1 0,0 2 0,0 0 0,1 0 0,2 1 0,3 1 0,2 0 0,4 0 0,1 0 0,2 0 0,10 0 0,-7 0 0,14 0 0,-13 0 0,4 0 0,-7 0 0,-1 0 0,-2 0 0,-1 0 0,3 0 0,-2 0 0,2 0 0,1 0 0,-1 0 0,0 0 0,3 0 0,-2 0 0,2 0 0,0-2 0,-2 2 0,3-2 0,-4 0 0,0 2 0,0-4 0,-2 3 0,2-2 0,-4 0 0,1 3 0,-2-3 0,-2 3 0,2-3 0,-4 2 0,4 0 0,-4 1 0,4 0 0,-4 0 0,6 0 0,-5 0 0,3 0 0,-2 0 0,-2 0 0,3 0 0,0 0 0,-1 0 0,1 0 0,-2 0 0,2 0 0,-3 0 0,2 0 0,-2 0 0,-2 0 0,0 0 0,-2 0 0,1 0 0,-1 0 0,1 0 0,-2-1 0,0 0 0,-1-2 0,0 1 0,0 1 0,0-1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46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79 0 24575,'-2'13'0,"-2"3"0,-1-4 0,-6 9 0,6-8 0,-4 4 0,3-2 0,0-3 0,-1-1 0,2-1 0,2-7 0,1 5 0,-1-6 0,3 3 0,-1-2 0,-2 0 0,2-1 0,-3 0 0,4 0 0,-1 1 0,2 0 0,2 1 0,4-3 0,3 1 0,1-2 0,4 0 0,-3 0 0,5 0 0,-2 0 0,1 0 0,-2 0 0,-2 0 0,-3 0 0,-2 0 0,0 0 0,-4 0 0,2 0 0,-3 0 0,0-1 0,-1 0 0,-1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6:47.4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24575,'0'16'0,"0"2"0,0-5 0,0 4 0,0-7 0,0 4 0,0-4 0,0-3 0,0 2 0,0-6 0,0 2 0,0-3 0,0 1 0,0 0 0,0 0 0,0-1 0,0 1 0,0 0 0,0-1 0,0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20.0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182 0 24575,'-9'19'0,"2"-4"0,-4 3 0,5-6 0,1-5 0,0 2 0,0-2 0,-1 1 0,3-3 0,-2 0 0,3-1 0,-1 0 0,1-1 0,0 1 0,-2 0 0,2-2 0,-2 4 0,0-2 0,1 2 0,-1 0 0,-2 3 0,2-3 0,-1 3 0,2-4 0,-1 1 0,0 0 0,0-1 0,1 0 0,1-1 0,-1 2 0,0 0 0,-2-1 0,2 2 0,-1-3 0,0 5 0,2-4 0,-2 3 0,0-2 0,1 0 0,-1-1 0,1 2 0,0 0 0,1-2 0,0-1 0,1-2 0,0 1 0,0-2 0,1 1 0,-1 0 0,0 0 0,1 0 0,-1-1 0,3 0 0,0-1 0,2 0 0,1 0 0,2 0 0,0 0 0,-2 0 0,1 0 0,0 0 0,5 0 0,-2 0 0,2 0 0,-2 0 0,-2 0 0,3 0 0,-4 0 0,4 0 0,-4 0 0,2 0 0,-2 0 0,0 0 0,-1 0 0,1 0 0,0 0 0,-1 0 0,-1 0 0,0 0 0,-2 0 0,2 0 0,-1 0 0,-1 0 0,1 0 0,-1 0 0,2 0 0,-1 0 0,1 0 0,-2 0 0,1 0 0,-1 0 0,2 0 0,-1 0 0,1 0 0,0 0 0,1 0 0,-1 0 0,2 0 0,-1 0 0,1 0 0,-1 0 0,-2 0 0,1 0 0,-2 0 0,1 0 0,-1 0 0,0 0 0,-1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21.4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24575,'9'0'0,"0"0"0,2 0 0,-1 0 0,5 0 0,-3 0 0,9 0 0,-8 0 0,4 0 0,-2 0 0,-2 0 0,0 0 0,2 0 0,-4 0 0,2 0 0,-5 0 0,0 0 0,-2 0 0,-1 0 0,0 0 0,-1 0 0,0 0 0,-1 0 0,2 0 0,-2 0 0,-1 0 0,1 0 0,-1 0 0,2 0 0,-1 0 0,1 0 0,-2 0 0,1 0 0,-1 0 0,1 0 0,-1 0 0,1 0 0,-1 0 0,0 0 0,1 0 0,-1 0 0,1 0 0,-1 0 0,0 1 0,-1-1 0,-1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7:02.6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24575,'25'0'0,"2"0"0,4 0 0,-1 0 0,10 0 0,-17 0 0,8 0 0,-22 0 0,-4 0 0,1 0 0,-3 0 0,2 0 0,-2 0 0,0 0 0,-1 0 0,1 0 0,0 0 0,0 0 0,0 0 0,-1 0 0,1 0 0,0 0 0,-1 0 0,1 0 0,-1 0 0,1 0 0,-1 0 0,1 0 0,-1 1 0,0 1 0,0-1 0,-2 1 0,1 0 0,-1 0 0,0 1 0,0 0 0,0-1 0,0 1 0,0 0 0,0 0 0,0-1 0,0 1 0,0 0 0,-1 2 0,-1 0 0,-1 0 0,0 1 0,-2-1 0,1 0 0,0 1 0,2-3 0,-1 4 0,1-4 0,-1 1 0,0-1 0,0 2 0,0-2 0,0 1 0,2-1 0,-2 0 0,2 0 0,-1 0 0,-1 0 0,3-1 0,-2 1 0,0 0 0,1 0 0,-2-1 0,2 1 0,-2 0 0,0 0 0,1 0 0,0-1 0,1 1 0,-1 0 0,2 0 0,-3-2 0,3 1 0,3-2 0,-1 1 0,3-2 0,-1 1 0,1 0 0,2 0 0,0 0 0,5 1 0,-3 1 0,2 1 0,-5 0 0,-3-1 0,3 1 0,-2-1 0,0 1 0,-1-1 0,1 2 0,0-2 0,0 1 0,-1 0 0,0 0 0,0 0 0,0 0 0,-1 0 0,1-1 0,0 1 0,0 0 0,0 0 0,0 1 0,-1 0 0,2 0 0,-1 1 0,-1-2 0,0 1 0,1-1 0,-2 1 0,1-1 0,0 1 0,-1-1 0,0 0 0,0 0 0,-1 0 0,2 0 0,-1-1 0,-1 1 0,3 0 0,-3 0 0,1-1 0,-1 1 0,0 0 0,0 0 0,0 0 0,2-1 0,-2 1 0,1 0 0,-1 0 0,0 0 0,0-1 0,0 1 0,0 0 0,0 0 0,0 0 0,0-1 0,0 1 0,0 0 0,0 0 0,0 0 0,0 0 0,-3 0 0,1-1 0,-2 2 0,-1-1 0,2-2 0,-4 2 0,2-1 0,-1 1 0,-1-1 0,0 1 0,0-2 0,1 1 0,-1-1 0,0 2 0,0-3 0,1 2 0,-1-1 0,0 0 0,0 0 0,1-1 0,-1 0 0,0 0 0,0 0 0,1 0 0,-1 0 0,0 0 0,2 0 0,-1 0 0,1 0 0,-3 0 0,2 0 0,1 0 0,2 0 0,0 0 0,0 0 0,0 0 0,0-1 0,1-1 0,-1 1 0,1-2 0,-1 2 0,1-1 0,-1 0 0,-2 1 0,3 0 0,-2 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7:03.7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24575,'21'0'0,"4"0"0,-6 0 0,1 0 0,-5 0 0,-6 0 0,0 0 0,-4 0 0,0 0 0,-4 0 0,0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7:05.5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137 0 24575,'-6'0'0,"1"0"0,2 0 0,1 0 0,-3 0 0,0 0 0,-1 2 0,0 1 0,-1 3 0,2 0 0,-2 1 0,2 0 0,-2-1 0,2-1 0,-1 2 0,3-4 0,-2 3 0,2-1 0,-1 2 0,1 0 0,-1 1 0,1 2 0,-1 2 0,0-1 0,0 1 0,0 0 0,0 0 0,0-1 0,2 1 0,-2 0 0,4 0 0,-2-3 0,2 2 0,0-4 0,0 2 0,0-2 0,0 0 0,0 0 0,0 2 0,0-4 0,0 2 0,0-4 0,0 0 0,0 0 0,0 0 0,0-1 0,0 1 0,1 0 0,1 0 0,1-2 0,-1 2 0,1-1 0,2-1 0,0 2 0,2-3 0,-1 2 0,3-2 0,-2 0 0,5 0 0,-5 0 0,2 0 0,0 0 0,-2 0 0,2 0 0,-2-2 0,-2 1 0,1-4 0,-3 1 0,2-2 0,-2 1 0,0 0 0,0-1 0,1 1 0,-1-2 0,-1 0 0,-1 0 0,-1 1 0,0 1 0,0-2 0,0 4 0,0-1 0,0 1 0,0 0 0,0-2 0,-1 2 0,-1-2 0,-1 1 0,-1 0 0,0-2 0,-3 1 0,4 0 0,-2 0 0,3 2 0,-1 0 0,0 2 0,0-2 0,0 3 0,0-1 0,0 1 0,-2 0 0,1 0 0,-4 0 0,5 0 0,-1 0 0,1 0 0,0 0 0,0 0 0,0 0 0,0 0 0,1 0 0,-1 0 0,0 0 0,2-1 0,-1 0 0,2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7:07.7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115 169 24575,'-1'-5'0,"-1"0"0,-1 2 0,-1 1 0,0 1 0,0 1 0,-1 0 0,2 0 0,-3 0 0,2 0 0,-2 0 0,3 0 0,-4 0 0,4 0 0,-3 0 0,2 1 0,0 1 0,-1 1 0,2 0 0,-2 0 0,3 0 0,-1-1 0,0 1 0,0 0 0,0 0 0,2 0 0,-2 0 0,1-1 0,1 1 0,-2 0 0,1 2 0,1-1 0,-2 3 0,2 0 0,0 0 0,1-1 0,0 1 0,0 2 0,0-4 0,0 4 0,0-4 0,0 2 0,0-2 0,0-1 0,0-1 0,1 0 0,1 0 0,2 0 0,1-2 0,0 1 0,2-2 0,-2 0 0,-1 0 0,1 0 0,0 0 0,-2 0 0,1 0 0,-1 0 0,0 0 0,0 0 0,0-2 0,0-1 0,0-2 0,2-2 0,-2 1 0,2-3 0,-1 1 0,0-3 0,1 4 0,-1-4 0,1 1 0,-1-2 0,-1 3 0,0-2 0,0 1 0,-3 0 0,2-1 0,-2 2 0,0-1 0,0-1 0,0 1 0,0-1 0,0 1 0,0-1 0,0 1 0,0 1 0,0-2 0,0 3 0,0-3 0,0 4 0,0-2 0,0 4 0,0 0 0,0 2 0,0 1 0,0 10 0,0-1 0,0 12 0,0-6 0,0 1 0,0-2 0,0 5 0,0-4 0,0 4 0,0-3 0,0-2 0,0 3 0,0-6 0,0 3 0,0-5 0,0 2 0,0-3 0,0-1 0,0 2 0,0-4 0,0 3 0,0-2 0,0 2 0,0-1 0,0 0 0,0-1 0,0 1 0,0-2 0,0 2 0,0-3 0,0 1 0,1 0 0,1 0 0,1 0 0,-2-1 0,2 0 0,-2-1 0,2-1 0,-1 0 0,1 0 0,0 0 0,0 0 0,-1 0 0,1 0 0,0 0 0,0 0 0,-2 0 0,1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7:10.0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24575,'0'7'0,"0"8"0,0-2 0,0 8 0,0 2 0,0-6 0,0 3 0,0-11 0,0 0 0,0-4 0,0-1 0,0-1 0,0 2 0,0-2 0,0 1 0,0-2 0,0-1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7:11.6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24575,'7'0'0,"0"0"0,7 0 0,-3 0 0,4 0 0,-6 0 0,0 0 0,-4 0 0,4 0 0,-6 0 0,3 0 0,-3 0 0,2 0 0,-2 0 0,0 0 0,-1 0 0,1 0 0,0 0 0,-1 0 0,1 0 0,-1 0 0,1 0 0,1 0 0,-1 0 0,1 0 0,-1 0 0,-1 2 0,0-2 0,-1 1 0,2 0 0,0 0 0,-1 1 0,1-2 0,-1 1 0,1-1 0,0 0 0,-1 0 0,1 0 0,-2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5:39.5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29 24575,'3'-5'0,"0"1"0,1 1 0,2 0 0,-3 2 0,5-2 0,-4 1 0,8 0 0,-5 0 0,2 1 0,-5 0 0,2 0 0,-2 0 0,2 1 0,-2 0 0,1 0 0,-2 0 0,2 0 0,-2 0 0,1 0 0,-1 0 0,-1 0 0,0 0 0,1 0 0,-1 0 0,1 0 0,-1 0 0,0 0 0,1 0 0,2 1 0,-2 0 0,2 1 0,-3-1 0,1 2 0,-1-1 0,0 1 0,1-1 0,-1 1 0,1-1 0,-1 0 0,1 1 0,-1-1 0,1 2 0,-2-1 0,1 1 0,0 0 0,-1-2 0,2 2 0,-3 0 0,1-1 0,0 2 0,-1-2 0,2 3 0,-2-2 0,0 2 0,0-1 0,0 3 0,0-2 0,0 2 0,0 2 0,0-3 0,0 5 0,0-4 0,0 0 0,0 2 0,0-4 0,0 4 0,0-4 0,-2 4 0,1-4 0,-3 2 0,2-3 0,-1 1 0,0 0 0,1-2 0,0 0 0,0 0 0,0-1 0,-2 1 0,1-2 0,-1 1 0,0-1 0,1 1 0,-2 0 0,0-1 0,0 1 0,-1 0 0,-3 1 0,1-2 0,-3 1 0,3-2 0,-1-1 0,0 2 0,-1-2 0,0 0 0,0 0 0,0 0 0,0-2 0,0 0 0,2-2 0,-2-1 0,4-1 0,-2 1 0,4-1 0,-2 2 0,3-1 0,-1 0 0,1 1 0,2-4 0,-1 0 0,1-2 0,0 0 0,0 4 0,1 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37:13.4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103 0 24575,'-6'0'0,"-1"0"0,4 0 0,-2 0 0,1 0 0,-2 0 0,2 0 0,0 1 0,1 1 0,-2 1 0,3 0 0,-2 0 0,2 0 0,-1 0 0,1-1 0,-1 1 0,0 0 0,0 2 0,0 0 0,-2 1 0,1 1 0,-1 0 0,2-1 0,-1 1 0,1 0 0,1-2 0,1 1 0,-1-3 0,2 10 0,-1-7 0,1 7 0,0-7 0,0 3 0,0-1 0,0 1 0,0-3 0,0 3 0,0-2 0,0 2 0,0-4 0,0 2 0,0-2 0,1 1 0,0-1 0,2 2 0,-2-4 0,2 3 0,0-3 0,0 2 0,0-2 0,1 2 0,-1-3 0,3 3 0,-3-4 0,1 0 0,-1-1 0,-1 0 0,1 0 0,0 0 0,2 0 0,-2 0 0,3 0 0,-3 0 0,4 0 0,-4-1 0,1-1 0,1-1 0,-2 0 0,2 0 0,-2 1 0,-1 0 0,0 0 0,1-1 0,-2 1 0,0-1 0,1 0 0,-2 0 0,0 0 0,0 0 0,0-1 0,0 1 0,0-4 0,0 4 0,0-3 0,0 2 0,0 0 0,0-1 0,0 2 0,0-2 0,0 2 0,0 1 0,0-1 0,-2 0 0,1 0 0,-1 0 0,0 0 0,0 2 0,-1-2 0,0 2 0,0-1 0,1 0 0,-1 1 0,0-1 0,0 2 0,1-2 0,-1 2 0,0 0 0,0 0 0,0 0 0,1-1 0,-1 1 0,0-1 0,0 1 0,0 0 0,2-2 0,-2 2 0,1-1 0,0 1 0,0 0 0,1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36.6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171 0 24575,'-8'12'0,"-1"0"0,-4 6 0,2-1 0,-1 0 0,4-4 0,0 0 0,1-3 0,3-2 0,-3-1 0,3-2 0,-2 0 0,3 2 0,-2 0 0,0 0 0,-1-1 0,0 0 0,0 0 0,2-1 0,-2 1 0,2 0 0,-1 0 0,1-2 0,2 0 0,-1-2 0,1 1 0,-1-1 0,2 0 0,-1 0 0,2 0 0,-1-1 0,1 1 0,0 0 0,-3 1 0,3-1 0,-2 0 0,5-1 0,3-1 0,2 0 0,2 0 0,0 0 0,0 0 0,5 0 0,-6 0 0,7 0 0,-7 0 0,2 0 0,-3 0 0,-3 0 0,1 0 0,-2 0 0,2 0 0,-2 0 0,0 0 0,2 0 0,-4 0 0,2 0 0,0 0 0,-1 0 0,2 0 0,-2 0 0,1 0 0,-2 0 0,1 0 0,0 0 0,0 0 0,1 0 0,-2 0 0,0 0 0,1 0 0,1 0 0,-2 0 0,2 0 0,-1 0 0,-1 0 0,1 0 0,-1 0 0,0 0 0,1 0 0,-1 0 0,-1 0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38.1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24575,'10'0'0,"0"0"0,3 0 0,-3 0 0,5 0 0,-2 0 0,7 0 0,-6 0 0,3 0 0,-7 0 0,-2 0 0,0 0 0,-3 0 0,0 0 0,-2 0 0,0 0 0,1 0 0,-1 0 0,0 0 0,0 0 0,-1 0 0,2 0 0,-1 0 0,2 0 0,-2 0 0,1 0 0,0 0 0,-1 0 0,1 0 0,-2 0 0,0 0 0,2 0 0,-2 0 0,2 0 0,-2 0 0,0 0 0,0 0 0,-1 0 0,0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40.9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24575,'13'0'0,"-3"0"0,11 0 0,-5 0 0,3 0 0,5 0 0,-7 0 0,7 0 0,-6 0 0,1 0 0,-1 0 0,-3 0 0,1 0 0,-3 0 0,4 0 0,-9 0 0,3 0 0,-9 0 0,1 0 0,-1 0 0,1 0 0,-1 0 0,-1 1 0,0 1 0,-1 0 0,0 2 0,-2 0 0,-1 4 0,-4 0 0,-2 3 0,-4 3 0,2-2 0,-2 5 0,-1-2 0,1-1 0,-2 3 0,6-8 0,0 4 0,3-7 0,1 1 0,1-4 0,2 0 0,-1-1 0,2 1 0,-1-1 0,1-1 0,0 1 0,-1-1 0,7-1 0,-2 0 0,7 0 0,-1 0 0,3 3 0,-3-1 0,3 3 0,-6-1 0,2 1 0,-2 0 0,-2 1 0,2 0 0,-3 0 0,2-1 0,-2 1 0,2 0 0,-1 0 0,-1-2 0,1 1 0,0 0 0,-1 0 0,2 1 0,-1 0 0,0 0 0,-1-1 0,0 3 0,-1-2 0,2 4 0,-3-2 0,2 2 0,-2-2 0,0 2 0,-1-4 0,0 4 0,0-4 0,0 1 0,0-1 0,0 0 0,0 0 0,-1-2 0,0 1 0,-3-2 0,0 3 0,-1-3 0,2 1 0,-2-1 0,0-1 0,-1 1 0,-4 0 0,3 0 0,-5 0 0,4-1 0,-2-1 0,2 0 0,-2 0 0,4 0 0,-4-1 0,4 0 0,-2 0 0,2 0 0,1 0 0,-1 0 0,0 0 0,0-1 0,0-1 0,2-1 0,-1-1 0,2 1 0,-3-2 0,2 2 0,-2-2 0,0-2 0,3 3 0,0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42.4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0 24575,'-2'10'0,"-1"4"0,-1-3 0,-3 2 0,3 2 0,-8 9 0,6-10 0,-6 11 0,7-16 0,-1 2 0,2-4 0,0-1 0,1 0 0,0 0 0,-1-2 0,3 0 0,-2-2 0,2 1 0,0-1 0,0 0 0,-1 1 0,1-2 0,1 1 0,4-1 0,2 0 0,7-1 0,0 0 0,3 0 0,2 0 0,-2 0 0,5 0 0,-5 0 0,2 0 0,0 0 0,-5 0 0,2 0 0,-4 0 0,-3 0 0,-1 0 0,-2 0 0,-2 0 0,0 0 0,-1 0 0,1 0 0,-2 0 0,0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43.5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24575,'0'6'0,"0"4"0,0-3 0,0 5 0,0-4 0,0 2 0,0 0 0,0 0 0,0 0 0,0-2 0,0 2 0,0-4 0,0 2 0,0-1 0,0 0 0,0 0 0,0 4 0,0-4 0,0 4 0,0-6 0,0 0 0,0-3 0,0 1 0,0-1 0,0 0 0,0 1 0,0-1 0,0 0 0,0 0 0,0-1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46.1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129 129 24575,'0'-6'0,"-2"1"0,1 2 0,-1 1 0,1 0 0,0 1 0,-2-2 0,-1 3 0,1-3 0,-1 3 0,2 0 0,-2 0 0,1 0 0,-1-1 0,0 1 0,0-1 0,0 1 0,-2 0 0,4 0 0,-4 0 0,3 0 0,-1 0 0,1 0 0,0 0 0,-3 0 0,2 0 0,0 0 0,-2 1 0,3 0 0,-2 2 0,2 1 0,-2-1 0,1 3 0,0-2 0,1 2 0,2 0 0,-2 0 0,1-1 0,1 1 0,0 0 0,1 0 0,0-1 0,0 0 0,0 0 0,0-2 0,0 2 0,0-2 0,0 2 0,0-2 0,0 1 0,0 0 0,1-1 0,0 1 0,1-2 0,2 1 0,-1-1 0,2 1 0,0-2 0,-1 1 0,1-2 0,0 1 0,0-1 0,1 1 0,0-1 0,-2 0 0,2 0 0,-1 0 0,1 0 0,-1 0 0,-1 0 0,-1-2 0,-1 0 0,2-3 0,-1 0 0,1 0 0,-1-1 0,0 0 0,0 0 0,0 0 0,0 1 0,0-3 0,0 2 0,-1-4 0,-1 4 0,-1-4 0,0 4 0,0-2 0,0 1 0,0 0 0,0 0 0,0 1 0,0 0 0,0 0 0,0 0 0,0 1 0,0-3 0,0 3 0,0-2 0,0 2 0,0 0 0,0 0 0,0 1 0,0 1 0,0 0 0,0-1 0,0 1 0,0 1 0,0-2 0,0 1 0,0-1 0,0 2 0,0-1 0,0 1 0,0 0 0,0-1 0,1 9 0,0-1 0,1 8 0,-1 8 0,-1-8 0,2 11 0,-2-14 0,2 3 0,-1-3 0,0 0 0,0-2 0,1-1 0,-2-1 0,2 0 0,-1 0 0,0-1 0,0 0 0,-1 0 0,1-2 0,-1 1 0,2 0 0,-2-1 0,1 2 0,-1-2 0,1 1 0,0-2 0,0 0 0,-1 1 0,0-1 0,0 1 0,1-1 0,-1 0 0,1 1 0,0-2 0,-1 1 0,3-2 0,-2 2 0,1-1 0,1 0 0,-1-1 0,0 0 0,1 0 0,1 0 0,-2 0 0,4 0 0,-3 0 0,2 0 0,-2 0 0,1 0 0,-2 0 0,1 0 0,-1-1 0,0 0 0,1 0 0,-2 1 0,0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47.3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1 24575,'0'7'0,"0"-1"0,0 2 0,0 0 0,0 2 0,0 3 0,0-5 0,0 9 0,0-8 0,0 4 0,0-5 0,0-3 0,0 1 0,0-2 0,0 2 0,0-3 0,0 0 0,0 0 0,-1-2 0,0 0 0,-1-1 0,1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48.4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24575,'8'0'0,"-2"0"0,6 0 0,1 0 0,3 0 0,-1 0 0,-3 0 0,-2 0 0,-1 0 0,-2 0 0,-1 0 0,-2 0 0,0 0 0,-1 0 0,-1 0 0,0 0 0,1 0 0,-1 0 0,-1 0 0,0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50.1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24575,'0'8'0,"0"0"0,0-2 0,0 0 0,0 4 0,0-3 0,0 3 0,0-2 0,0-2 0,0 2 0,0-3 0,0 1 0,0 0 0,0-2 0,0 1 0,0-2 0,0 3 0,0 0 0,0-1 0,0 1 0,0-4 0,0 1 0,0-1 0,0 2 0,0-1 0,0 1 0,0-2 0,0 1 0,0-1 0,0 0 0,0 1 0,0-1 0,0 0 0,0 1 0,0-1 0,0 0 0,0 0 0,0 0 0,0 0 0,0 0 0,0 1 0,0-1 0,0 0 0,0 0 0,0 0 0,0 1 0,0-1 0,0 0 0,0 1 0,0-1 0,0 1 0,0-1 0,1 0 0,0 1 0,0-1 0,-1 1 0,0-1 0,0-1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5:40.9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1 24575,'-6'0'0,"-2"0"0,4 0 0,-4 0 0,2 0 0,-2 0 0,-2 0 0,1 3 0,0-1 0,0 4 0,4-3 0,-2 3 0,3-2 0,0 2 0,1 0 0,-1-2 0,2 2 0,0-2 0,0 2 0,-1 1 0,0 1 0,0 0 0,1 2 0,0-4 0,0 4 0,0-4 0,1 4 0,1-4 0,0 4 0,0-4 0,0 3 0,0-2 0,0 0 0,0-1 0,0 2 0,0-2 0,0 2 0,0-3 0,0 1 0,1 0 0,6 10 0,-2-9 0,3 9 0,-4-13 0,-1 1 0,1-1 0,-2-1 0,4 1 0,-2 0 0,0 0 0,2-1 0,0 0 0,0-1 0,2-1 0,-2 0 0,1 0 0,-1 0 0,2 0 0,0 0 0,-2 0 0,2 0 0,-3 0 0,1 0 0,0-1 0,0-1 0,-2 0 0,0 0 0,-2 1 0,1-1 0,-1 0 0,-1 1 0,1-1 0,-2-1 0,0 1 0,0 0 0,0 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2:52.0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125 3 24575,'-6'-2'0,"1"1"0,-1 1 0,2 0 0,-2 0 0,1 0 0,0 0 0,0 0 0,2 0 0,-2 0 0,2 1 0,-3 1 0,4 0 0,-4 1 0,3 1 0,-1 3 0,-1-1 0,2 3 0,-3 0 0,2-1 0,0 1 0,-1-1 0,3 1 0,-3 0 0,3-3 0,-1 2 0,2-2 0,-2 0 0,2-1 0,-1 3 0,1-2 0,-1 2 0,2-2 0,-1-1 0,1 3 0,0-2 0,0 2 0,0-2 0,0 1 0,0 0 0,0 0 0,0-1 0,0 0 0,1-2 0,0 1 0,2 0 0,1 0 0,-1 0 0,3 0 0,-4-2 0,4 1 0,-4-2 0,4 1 0,-2 0 0,0-2 0,2 1 0,-2-2 0,2 0 0,0 0 0,1 0 0,-1 0 0,2 0 0,-2 0 0,0 0 0,-1-2 0,1 1 0,-1-3 0,0 0 0,-2 0 0,1 2 0,-2-1 0,1-1 0,-1 2 0,1-2 0,-2 1 0,0 1 0,-1-1 0,0-1 0,0 2 0,0-4 0,0 3 0,0-2 0,0 1 0,0-1 0,0 0 0,0 2 0,0-2 0,-1 2 0,0-1 0,-1 3 0,-1-2 0,-1 2 0,1-2 0,-1 2 0,2-1 0,-1 0 0,1 1 0,0-1 0,-1 1 0,1-1 0,-1 2 0,1-1 0,-1 0 0,1 1 0,-1-2 0,0 2 0,0 0 0,-3 0 0,3 0 0,0 0 0,0 0 0,1 0 0,-1 0 0,1 0 0,-1 0 0,1 0 0,0 0 0,0 0 0,0 0 0,1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08.3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1 155 24575,'0'-3'0,"8"-10"0,-1 7 0,10-11 0,-8 10 0,6-3 0,-3 1 0,-1 3 0,2-3 0,-7 6 0,2-1 0,-4 0 0,0 4 0,-1-3 0,-1 3 0,0 0 0,1 0 0,-2 1 0,0 6 0,-1 5 0,-3 2 0,-1 4 0,-5-5 0,2 3 0,-2-2 0,3-2 0,1-2 0,0-2 0,2 0 0,1-4 0,0 0 0,0-2 0,2 1 0,5-16 0,9-1 0,3-10 0,5 0 0,0 2 0,-3-3 0,4 1 0,-5 5 0,-3 1 0,-3 9 0,-4 0 0,-2 6 0,-2 1 0,-1 5 0,-2 8 0,-1 7 0,-10 13 0,-3 4 0,-10 7 0,-4 8 0,2-3 0,0 0 0,-3 6 0,-14 33 0,37-70 0,0 1 0,5-13 0,1-4 0,8-10 0,3-9 0,8-9 0,1-4 0,-6 8 0,13-15 0,-16 19 0,16-19 0,-13 14 0,5-3 0,-3 4 0,-1 4 0,-6 3 0,1 5 0,-4 2 0,0 4 0,-2 1 0,-2 1 0,1 3 0,-2 0 0,1 1 0,-2 4 0,0 7 0,-5 8 0,-4 6 0,-4 8 0,-3 0 0,2-6 0,-1 7 0,2-10 0,-3 8 0,1-6 0,3-2 0,1-5 0,3-1 0,2-5 0,1-2 0,2-5 0,0-2 0,1-2 0,5-6 0,5-6 0,6-12 0,5-6 0,3-3 0,0-5 0,-3 8 0,1-6 0,-7 11 0,2-3 0,-3 7 0,-3 3 0,-2 4 0,-2 6 0,-3 2 0,0 3 0,0-1 0,-2 3 0,0 6 0,-1 9 0,-5 3 0,-3 9 0,-6-2 0,-3 4 0,1 2 0,-8 4 0,4 3 0,-6 1 0,10-9 0,-2 2 0,9-7 0,-3-1 0,6-3 0,0-6 0,4-4 0,0-4 0,2-1 0,0-4 0,2-3 0,6-7 0,2-10 0,9-8 0,0-9 0,5-2 0,0-4 0,1 0 0,-6 10 0,10-16 0,-14 26 0,16-22 0,-15 26 0,5-6 0,-5 10 0,-2 4 0,-3 4 0,-4 2 0,-2 2 0,-2 0 0,-1 3 0,-1 7 0,-3 5 0,-8 10 0,0 1 0,-12 9 0,4-4 0,2-3 0,0 0 0,7-5 0,-4 7 0,5-5 0,2-6 0,3-7 0,3-8 0,0 0 0,1-2 0,1-1 0,5-4 0,2-6 0,3-3 0,3-8 0,-2 4 0,3-5 0,-2 6 0,-1-2 0,1 3 0,-6 5 0,-1 2 0,-3 4 0,-1 2 0,-1 1 0,-1 3 0,0-2 0,-1 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11.1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30 134 24575,'0'-8'0,"3"-2"0,6-2 0,8-9 0,-2 7 0,0-2 0,-5 7 0,-1 2 0,-2 2 0,-1 1 0,-3 3 0,-1 1 0,1 0 0,-2 1 0,0 3 0,-4 5 0,-3 2 0,-8 12 0,0-5 0,-1 3 0,2 0 0,-2-3 0,1 1 0,1 1 0,4-8 0,2-2 0,3-5 0,1 0 0,13-19 0,5-3 0,15-18 0,1 2 0,-5 6 0,3-2 0,-8 10 0,1-2 0,-5 8 0,-4 3 0,-6 6 0,-1 3 0,-5 4 0,-3 5 0,-8 11 0,1-5 0,-14 19 0,14-19 0,-13 15 0,8-8 0,-3 3 0,2 2 0,2-2 0,4-1 0,0-1 0,3-2 0,2-6 0,2 1 0,0-5 0,2-3 0,0-1 0,1-5 0,7 0 0,2-9 0,7-4 0,5-10 0,4-7 0,1 0 0,7-5 0,-13 8 0,7-5 0,-11 12 0,4-4 0,-7 8 0,-2 2 0,-3 5 0,-5 3 0,0 4 0,-2 7 0,-5 5 0,-7 12 0,-8 4 0,-7 8 0,-4 5 0,-5 7 0,-2 8 0,0-3 0,9-10 0,2 0 0,9-11 0,-1 0 0,4-3 0,5-9 0,3-5 0,2-4 0,2-6 0,4-2 0,7-12 0,7-5 0,6-13 0,4-5 0,1-3 0,0-4 0,5-2 0,-11 10 0,8-4 0,-13 13 0,2-3 0,-3 5 0,-6 5 0,1 4 0,-6 6 0,1 2 0,-4 2 0,1 1 0,-2 4 0,0 5 0,-1 10 0,0 1 0,-7 13 0,-1-3 0,-11 12 0,-1-2 0,-3 7 0,0-3 0,5-10 0,0 2 0,4-12 0,2 0 0,4-4 0,4-7 0,3-6 0,8-3 0,5-14 0,8-5 0,3-12 0,3-1 0,1-3 0,4-4 0,-10 12 0,8-11 0,-9 15 0,2-3 0,-9 10 0,-5 7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27.1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24575,'13'0'0,"4"0"0,-4 0 0,2 0 0,5 0 0,-12 0 0,7 0 0,-11 0 0,0 0 0,0 0 0,-2 0 0,1 0 0,-1 0 0,1 0 0,-1 0 0,0 0 0,2 0 0,-2 0 0,0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29.4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167 1 24575,'-8'0'0,"2"0"0,1 0 0,1 0 0,0 0 0,0 1 0,-6 3 0,5 0 0,-4 3 0,3-1 0,0 0 0,0-1 0,1 1 0,-2 2 0,2-2 0,-2 4 0,1-4 0,1 2 0,0-3 0,1 1 0,-2 3 0,3-3 0,-3 3 0,4-7 0,-2 6 0,1-3 0,-2 5 0,2-3 0,0 2 0,0-3 0,0 2 0,1-2 0,0 0 0,2-1 0,-3 1 0,3 0 0,-2-2 0,2 2 0,0-2 0,0 0 0,0 1 0,0 0 0,0 0 0,0 1 0,0 2 0,0-2 0,0 4 0,0-4 0,0 4 0,0-4 0,0 1 0,0-1 0,0 0 0,0 0 0,0-1 0,1 0 0,0 0 0,1-2 0,-1 2 0,2-2 0,-1 1 0,1-2 0,0 2 0,-1-1 0,1 2 0,-1-2 0,1 1 0,1-1 0,0-1 0,0 3 0,2-2 0,-2 1 0,2-1 0,-2-1 0,2 1 0,-2-1 0,2-1 0,0-1 0,-2 0 0,1 0 0,-1 0 0,2 0 0,0 0 0,0 0 0,-1 0 0,1 0 0,0 0 0,0 0 0,-2-1 0,1 0 0,0-2 0,-1 1 0,0-2 0,-2 2 0,1-1 0,-1-1 0,1 2 0,-1-2 0,1 0 0,-1 1 0,1-1 0,-2 0 0,0 1 0,1-2 0,-2 0 0,1 1 0,-1-1 0,0 2 0,0-1 0,0 0 0,0 1 0,0-1 0,0 0 0,0 2 0,0-4 0,0 3 0,0-2 0,0 2 0,0-2 0,-1 2 0,0-3 0,-2 4 0,0-2 0,2 1 0,-3 1 0,3-1 0,-3 0 0,1 1 0,1 1 0,-1-2 0,1 2 0,-2-2 0,1 1 0,-1 0 0,1 0 0,-1 1 0,0-1 0,0 0 0,0 2 0,0-1 0,-1 1 0,0 0 0,1 0 0,-1 0 0,0 0 0,1 0 0,-1 0 0,0 0 0,2 0 0,-2 0 0,2 0 0,-3 0 0,4 0 0,-4 1 0,3 0 0,-1 1 0,2-1 0,-1 0 0,1-1 0,0 1 0,1 0 0,-1 0 0,0 2 0,-2-1 0,2 0 0,0-1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32.1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161 261 24575,'-4'-5'0,"0"0"0,-1 1 0,0 1 0,0 0 0,-3-2 0,0 4 0,-1-6 0,1 7 0,2-3 0,0 3 0,1 0 0,-1 0 0,0 0 0,2 0 0,-2 0 0,4 0 0,-2 0 0,0 0 0,1 0 0,-1 0 0,2 0 0,-2 0 0,1 0 0,-3 0 0,3 3 0,-1-2 0,0 4 0,1-2 0,-2 3 0,2-1 0,-1 2 0,2-4 0,0 4 0,1-5 0,0 4 0,1-2 0,-2 2 0,2-1 0,0 1 0,0-2 0,0 2 0,0-2 0,0 2 0,0 0 0,0-1 0,0 1 0,0-2 0,0 2 0,0-2 0,0 2 0,0-2 0,2 0 0,-1 0 0,3-1 0,-1 1 0,2-1 0,0-1 0,0 1 0,1 0 0,0-1 0,-2 0 0,2-2 0,-2 1 0,2-1 0,-2 0 0,1 0 0,-2 0 0,2 0 0,-2 0 0,3 0 0,-2 0 0,0-1 0,0 0 0,0-3 0,-1 1 0,2-2 0,-2 0 0,1 1 0,-1-1 0,-1 2 0,1-3 0,0 2 0,-1 0 0,1-4 0,0 4 0,0-4 0,-1 2 0,-1 0 0,1-1 0,-2 0 0,1 0 0,1-1 0,-2 0 0,2-2 0,-2 2 0,0-4 0,1 3 0,0-4 0,0 3 0,-1 0 0,2 0 0,-2 0 0,1 2 0,-1-2 0,0 4 0,0-2 0,0 1 0,0 0 0,0-2 0,0 1 0,0-3 0,0 1 0,0 2 0,0-1 0,0 0 0,0-1 0,0 2 0,0 0 0,0 1 0,0 0 0,0 0 0,0 2 0,0 0 0,0 2 0,0-1 0,0 2 0,-1 1 0,1-2 0,-1 8 0,1 0 0,0 6 0,0 1 0,0 1 0,0 3 0,0 15 0,0-11 0,0 11 0,0-15 0,0-1 0,0 0 0,0-2 0,0 2 0,0-4 0,0 1 0,0-2 0,0 0 0,0-2 0,0 0 0,0 0 0,0-2 0,0 1 0,0-1 0,0-2 0,0 2 0,0-2 0,0 0 0,0 2 0,0-3 0,0 0 0,1 0 0,0-1 0,1 1 0,-2-1 0,2 0 0,-2 1 0,3-1 0,-2 1 0,0-1 0,1 1 0,0-1 0,0 0 0,0 1 0,0-1 0,0-1 0,-1 1 0,1 0 0,1 0 0,-1-1 0,0 0 0,1-1 0,-1 0 0,0 0 0,1 0 0,1 0 0,-2 0 0,2 0 0,0 0 0,-1 0 0,1 0 0,-2 0 0,1 0 0,-2 0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33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24575,'0'8'0,"0"1"0,0-1 0,0 1 0,0 0 0,0 2 0,0-1 0,0 1 0,0-2 0,0 0 0,0 1 0,0-2 0,0 1 0,0-2 0,0 4 0,0-4 0,0 5 0,0-4 0,0 2 0,0-3 0,0 0 0,0-2 0,0 0 0,0 0 0,0-1 0,0-2 0,0 0 0,0 0 0,0-1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34.8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24575,'11'0'0,"5"0"0,2 0 0,13 0 0,-8 0 0,2 0 0,-15 0 0,-2 0 0,-3 0 0,0 0 0,-1 0 0,-2 0 0,0 0 0,1 0 0,-1 0 0,0 0 0,1 0 0,-1 0 0,0 0 0,0 0 0,1 0 0,-1 0 0,3 0 0,-2 0 0,1 0 0,-1 0 0,-1 0 0,1 0 0,-1 0 0,0 0 0,1 0 0,-1 0 0,0 0 0,1 0 0,-1 0 0,0 0 0,0 0 0,-1 0 0,0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36.9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116 0 24575,'-7'0'0,"0"0"0,5 0 0,-2 0 0,2 0 0,-2 0 0,1 0 0,-1 0 0,2 0 0,-2 0 0,1 0 0,-1 0 0,1 1 0,1 1 0,0-1 0,-2 1 0,1 0 0,-1 0 0,1 1 0,1-1 0,0 0 0,-1 2 0,0-1 0,1 1 0,-1 0 0,1-1 0,0 2 0,0-1 0,0 2 0,-1 0 0,2 0 0,-2-1 0,1 3 0,1-2 0,-2 2 0,1-2 0,1-1 0,-1 3 0,1-3 0,1 2 0,-1-3 0,1 2 0,-1-2 0,0 2 0,0-2 0,1 2 0,0 0 0,0-1 0,0 1 0,-1 0 0,1 0 0,-2-2 0,2 1 0,0 0 0,0-1 0,0 1 0,0-1 0,0 1 0,0 3 0,0-5 0,0 5 0,0-4 0,2 1 0,-1 0 0,2-2 0,-1 2 0,1-2 0,-1 1 0,1-2 0,1 1 0,-1-1 0,2 1 0,-2 0 0,2-1 0,-1 1 0,2-1 0,0-1 0,0-1 0,-1 0 0,1 0 0,0 0 0,0 0 0,-1 0 0,0 0 0,0 0 0,-1 0 0,2 0 0,-2 0 0,3-4 0,-4 2 0,4-3 0,-5 2 0,3-1 0,-3 1 0,1-1 0,-2 2 0,1-1 0,-1 1 0,1-1 0,-1 1 0,-1-1 0,0 1 0,0 0 0,0-1 0,0-1 0,0 1 0,0-1 0,0 2 0,0 0 0,0-2 0,0 1 0,0-1 0,0 1 0,0 1 0,0 0 0,0-2 0,-2 1 0,0-1 0,0 1 0,-1 1 0,1-1 0,-1 1 0,-1 0 0,1 0 0,1 1 0,-2-2 0,1 2 0,-2-2 0,2 3 0,-1-1 0,0 1 0,0 0 0,0 0 0,-2 0 0,2 0 0,-2 0 0,2 0 0,-2 0 0,2 0 0,0 0 0,-2 1 0,3-1 0,-2 3 0,2-2 0,-1 2 0,0-2 0,2 0 0,-2-1 0,1 0 0,1 0 0,-2 1 0,0 1 0,1 0 0,0-1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38.4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116 0 24575,'-8'6'0,"2"0"0,-1-1 0,0 6 0,-2-7 0,1 7 0,3-8 0,-1 2 0,3 0 0,-3 2 0,1 0 0,-1 0 0,2-1 0,-1 2 0,0-2 0,1 2 0,0-3 0,1 0 0,1 0 0,-1-2 0,2 1 0,-2-2 0,3 0 0,-2 1 0,2-1 0,-2-1 0,2 1 0,-1-1 0,1 1 0,0 0 0,2-1 0,3 0 0,0-1 0,5 0 0,-2 0 0,2 0 0,0 0 0,0 0 0,0 0 0,-2 0 0,2 0 0,-2 0 0,0 0 0,2 0 0,-4 1 0,4 0 0,-4 0 0,0 0 0,0-1 0,-4 1 0,2 1 0,-1-2 0,-1 1 0,0-1 0,1 0 0,-2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16:19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0 229 24575,'6'-4'0,"1"-2"0,10-15 0,-6 8 0,8-15 0,-8 13 0,-2-1 0,14-13 0,-13 15 0,12-13 0,-15 19 0,2-3 0,-4 5 0,2-2 0,-2 4 0,0-2 0,-1 3 0,-2-1 0,1 2 0,-1 1 0,1 0 0,-2-1 0,1 2 0,-2 3 0,1 2 0,-1 4 0,0 3 0,0 1 0,2 15 0,-1-7 0,1 10 0,-2-9 0,0-1 0,0 4 0,0-3 0,0 6 0,0-6 0,0 6 0,0-6 0,0 6 0,-2-2 0,1-1 0,-3 3 0,3-6 0,-1 3 0,2-4 0,0 1 0,-2-1 0,2 1 0,-2-4 0,2 1 0,0-4 0,0-2 0,0 2 0,0-5 0,0 3 0,0-1 0,0 3 0,0-1 0,0-2 0,0-4 0,0-4 0,0 0 0,0-2 0,0 1 0,0-1 0,-2 0 0,1-1 0,-4-3 0,1 2 0,-2-1 0,0 1 0,-7-2 0,4 2 0,-7-3 0,8 3 0,-1-2 0,2 2 0,0 0 0,-1 0 0,2-1 0,-2 1 0,2-1 0,2 1 0,-1 0 0,0 0 0,-1 0 0,1 0 0,0 0 0,0-2 0,2 2 0,-2-1 0,2 1 0,-1 0 0,2 0 0,1-1 0,7-1 0,1 1 0,6-1 0,0 1 0,4 0 0,0-2 0,14 2 0,-15 0 0,7 1 0,-10 0 0,-3 0 0,1 0 0,-2 0 0,-1 0 0,2 0 0,-1 0 0,-2 0 0,-1 0 0,2 0 0,-4 0 0,4 0 0,-4 0 0,3 0 0,-1 0 0,-1 0 0,1 0 0,-4 0 0,4 0 0,-2 0 0,0 0 0,2 0 0,-4 0 0,2 0 0,0 0 0,-1 0 0,1 0 0,-2 0 0,1 0 0,-1 0 0,-1 0 0,0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39.7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24575,'8'0'0,"9"0"0,-2 0 0,3 0 0,9 0 0,-16 0 0,10 0 0,-13 0 0,0 0 0,2 0 0,-5 0 0,2 0 0,-3 0 0,6 0 0,-5 0 0,2 0 0,-4 0 0,-1 0 0,0 0 0,0 0 0,-1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41.4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110 0 24575,'-2'16'0,"-5"7"0,0-3 0,-4 0 0,4-4 0,-1-1 0,3-6 0,-3 8 0,6-8 0,-4 1 0,4 0 0,-4-2 0,4 0 0,-3 2 0,2-4 0,0 4 0,-2-4 0,2 1 0,-1-1 0,1 0 0,0-2 0,1 0 0,1-1 0,-1-1 0,2 0 0,-1 1 0,0-2 0,9 0 0,-2-1 0,10 0 0,-3 0 0,5 0 0,-2 0 0,5 0 0,-5 0 0,2 0 0,-5 0 0,-1 0 0,-2 0 0,-2 0 0,-1 0 0,-3 0 0,-2 0 0,0 0 0,1 0 0,-2 0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42.5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24575,'0'10'0,"0"4"0,0-5 0,0 1 0,0 2 0,0-5 0,0 5 0,0-4 0,0-1 0,0 2 0,0-5 0,0 4 0,0-2 0,0 0 0,0-1 0,0 1 0,0 0 0,0-2 0,0 2 0,0-2 0,0 2 0,0-2 0,0 1 0,0-2 0,0 1 0,0-2 0,0 1 0,0-1 0,0 1 0,0-1 0,0-1 0,0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45.0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148 197 24575,'2'-5'0,"-4"1"0,0 0 0,-3 2 0,0-2 0,-1 2 0,2 1 0,-1-2 0,0 2 0,1-1 0,-1 1 0,2 1 0,-3 0 0,1 0 0,-1 0 0,-6 0 0,6 0 0,-4 0 0,5 0 0,1 0 0,0 0 0,0 1 0,1 0 0,0 2 0,-1 0 0,1 0 0,-1 0 0,-1 3 0,2-2 0,-1 0 0,2 0 0,-1 0 0,2-1 0,-2 2 0,3 0 0,-2-1 0,1 1 0,0-2 0,1 2 0,0 0 0,0 0 0,0 0 0,0 0 0,0-1 0,0 1 0,0 0 0,0-1 0,0 2 0,1-2 0,1 2 0,2-2 0,0 2 0,2-2 0,-2 2 0,0-3 0,0 1 0,-1-2 0,1 1 0,0-2 0,-1 0 0,2-1 0,-2 0 0,2 0 0,0 0 0,0 0 0,1 0 0,0-2 0,0-2 0,-1 0 0,1-2 0,0 2 0,-1-4 0,0 2 0,0-2 0,-1 2 0,0 2 0,-1-1 0,0 0 0,-1 1 0,1-1 0,0 2 0,-1-3 0,0 4 0,-1-4 0,-1 2 0,2-4 0,-2 2 0,1-4 0,1 2 0,-2 0 0,2-2 0,-2 4 0,0-3 0,0 2 0,1-2 0,0 2 0,0-2 0,-1 2 0,0-2 0,0 1 0,0-2 0,0 1 0,0 0 0,0 1 0,0-1 0,0-1 0,0 5 0,0-3 0,-1 5 0,1-1 0,-2 2 0,1 0 0,-1-1 0,2 1 0,-3-2 0,3 1 0,-2-1 0,1 2 0,-1-1 0,2 1 0,-1-1 0,1 1 0,-1 1 0,1 7 0,-2 3 0,4 5 0,0 8 0,2-7 0,-2 4 0,1-4 0,-2-4 0,2 5 0,-3-6 0,3 2 0,-3-6 0,2-1 0,-2 1 0,0-2 0,0 2 0,1-2 0,-1 2 0,1-2 0,-1 3 0,0-3 0,0 5 0,2-4 0,-2 1 0,1-1 0,-1-1 0,0 2 0,1-2 0,0 2 0,0-3 0,-1 1 0,1-1 0,-1 0 0,2 0 0,-2 0 0,3-1 0,-2 0 0,0 1 0,1-1 0,-1 0 0,2 1 0,-1-1 0,0 1 0,0-1 0,-1 0 0,2 1 0,-1-1 0,0 1 0,1-1 0,-1-1 0,1 2 0,-1-2 0,0 0 0,1 1 0,-1-1 0,2 0 0,0-1 0,1 0 0,0 0 0,-2 0 0,2 0 0,-2 0 0,1 0 0,-2 0 0,1 0 0,-2 0 0,0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46.0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24575,'0'11'0,"0"-1"0,0 0 0,0 5 0,0-1 0,0 1 0,0-5 0,0 0 0,0-2 0,0-2 0,0 2 0,0-4 0,0 0 0,0 2 0,0-4 0,0 2 0,0-1 0,0-1 0,0 1 0,0-1 0,0 0 0,0 1 0,0-1 0,0-1 0,0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47.3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 24575,'11'0'0,"0"0"0,1 0 0,8 0 0,-3 0 0,5 0 0,-9 0 0,-1 0 0,-4 0 0,0 0 0,-1 0 0,-3 0 0,1 0 0,-2 0 0,-1 0 0,0-1 0,-1 0 0,-1-1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48.9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 24575,'-1'8'0,"0"0"0,1 2 0,0 0 0,0 7 0,0-3 0,0 4 0,0-6 0,0-2 0,0 0 0,0 0 0,0 5 0,0-4 0,0 3 0,0-5 0,0 0 0,0-1 0,0 0 0,0 0 0,0 0 0,0-4 0,0 4 0,0-4 0,0 2 0,0-2 0,0 1 0,0-2 0,0 1 0,0-1 0,0-1 0,0 0 0,0 1 0,0-1 0,0 1 0,0-1 0,0 0 0,0 0 0,0 0 0,0 1 0,-1-1 0,0 0 0,0-1 0,-1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3:50.8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150 1 24575,'-7'0'0,"1"0"0,2 0 0,-4 0 0,3 0 0,-2 0 0,1 0 0,0 0 0,0 1 0,-1 1 0,0 2 0,0-1 0,2 1 0,0 0 0,1-1 0,-1 3 0,0-3 0,2 1 0,-1 0 0,1-1 0,-1 2 0,1-1 0,-1 2 0,1 0 0,0 0 0,0-1 0,0 3 0,1-2 0,0 2 0,0 0 0,0 0 0,-1 2 0,3 0 0,-3 3 0,2 0 0,0 0 0,1-3 0,0 2 0,0-3 0,0 1 0,0 0 0,0-2 0,0 2 0,0-2 0,0 0 0,0 0 0,0-2 0,0 2 0,1-3 0,-1 1 0,3 0 0,-1 0 0,0-1 0,1 1 0,1 0 0,0 0 0,1-1 0,1 2 0,1-2 0,0 0 0,-1-1 0,0-1 0,1 0 0,0-1 0,2-1 0,-2-1 0,2 0 0,-3 0 0,4 0 0,-2 0 0,0-2 0,4-3 0,-5-1 0,4-3 0,-7 4 0,3-5 0,-4 7 0,3-5 0,-4 5 0,1-3 0,-2 4 0,1-4 0,-2 3 0,0-2 0,0 1 0,0-2 0,0-2 0,0 2 0,0-2 0,0 1 0,0 0 0,-2 0 0,-1 2 0,-2 0 0,0 2 0,-1-1 0,2 2 0,-1 0 0,0 2 0,1-1 0,-2 1 0,0 0 0,-2 0 0,2 0 0,-2 0 0,2 0 0,1 0 0,-1 0 0,-2 0 0,2 0 0,-4 0 0,4 0 0,-2 0 0,3 1 0,-1-1 0,0 3 0,2-2 0,0 1 0,1 0 0,1-2 0,-1 1 0,-1 1 0,3-2 0,-2 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03.8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688 114 24575,'-2'-4'0,"0"0"0,-3-1 0,1 1 0,-1 0 0,2 0 0,-3 1 0,3-3 0,-3 3 0,3-1 0,-2 0 0,2 1 0,-2-1 0,2 1 0,-2 1 0,2 0 0,-1 0 0,1 2 0,-1-2 0,2 1 0,-2 1 0,1-1 0,-1 0 0,1 0 0,-2-1 0,2 0 0,-2 1 0,-1-2 0,-1 2 0,0-3 0,-1 1 0,0 0 0,0 1 0,-2-1 0,4 2 0,-4-3 0,4 1 0,-4 2 0,4-2 0,-4 1 0,4 1 0,-2-1 0,1 2 0,0-1 0,0 0 0,-1 0 0,2 1 0,-2 0 0,2 0 0,0 0 0,1-1 0,-1 1 0,0-2 0,-2 2 0,2 0 0,-2 0 0,3 0 0,-1 0 0,0 0 0,-2 0 0,-1 0 0,0 0 0,2 0 0,-1 0 0,2 0 0,-4 0 0,4 0 0,-2 0 0,2 0 0,1 0 0,-1 0 0,2 0 0,-2 0 0,3 0 0,-2 0 0,2 0 0,-2 0 0,0 0 0,0 0 0,0 1 0,0 0 0,1 1 0,-2-2 0,0 3 0,2-3 0,-2 1 0,3 0 0,-2 0 0,2 1 0,-3 0 0,1 1 0,-4 2 0,3-1 0,-2 0 0,1 3 0,0-3 0,0 2 0,1-2 0,2 1 0,0-1 0,1-2 0,1 0 0,-1 1 0,2-1 0,-1 1 0,2-1 0,-2 0 0,0 1 0,0-1 0,-3 4 0,1 1 0,-3 5 0,-4 7 0,3-5 0,-3 10 0,4-11 0,-1 5 0,0-2 0,2-3 0,1-3 0,2-2 0,2-4 0,-2 1 0,3-2 0,-2 1 0,2 0 0,0 0 0,0 2 0,0 2 0,-1 2 0,0 1 0,0 4 0,-1-3 0,1 4 0,-2-1 0,3-2 0,-2-1 0,2-2 0,0 1 0,0-3 0,0-1 0,0-1 0,0 0 0,0 0 0,0-2 0,0 1 0,0 0 0,0 0 0,0 1 0,0 0 0,1 0 0,1-1 0,1 3 0,3 3 0,-2-1 0,1 1 0,-2-3 0,0-3 0,0 1 0,0-1 0,-1-2 0,1 0 0,-1-1 0,-1 1 0,1-1 0,0-1 0,0 1 0,0 0 0,0-1 0,1 1 0,1-1 0,-2 2 0,4 0 0,-2-1 0,2 1 0,-2 0 0,1 0 0,0-1 0,-1 1 0,1 0 0,-2-2 0,3 2 0,-4-2 0,4 1 0,-2 0 0,2 0 0,0-1 0,-1 2 0,1-3 0,2 3 0,-2-3 0,3 3 0,0-2 0,1 1 0,0-1 0,0 2 0,0-1 0,0 0 0,0 1 0,0-3 0,-2 3 0,2-3 0,-4 2 0,2-1 0,-3 1 0,1-1 0,0 0 0,0 0 0,-1 0 0,1 0 0,-2-1 0,2 0 0,-2 0 0,2 0 0,0 0 0,1 0 0,0 0 0,2 0 0,-3 0 0,4 0 0,-4 0 0,4 0 0,-4 0 0,4 0 0,-4 0 0,3 0 0,-2 0 0,0 0 0,-1 0 0,2 0 0,-2 0 0,2 0 0,-1 0 0,-1 0 0,2 0 0,-2 0 0,2 0 0,-2 0 0,1 0 0,-1 0 0,0 0 0,2 0 0,-3 0 0,3 0 0,-4 0 0,1 0 0,0 0 0,-1 0 0,1 0 0,0 0 0,-2 0 0,2 0 0,-1 0 0,1 0 0,0 0 0,-1 0 0,1 0 0,0 0 0,-1 0 0,0 0 0,2-1 0,-2 0 0,0-1 0,2 2 0,-2-2 0,0 1 0,2 1 0,-2-2 0,0 1 0,2 0 0,-2 0 0,2-1 0,-1 1 0,2-3 0,-1 3 0,0-2 0,-1 1 0,-2 1 0,1-1 0,-2 1 0,2-1 0,-1 2 0,1-3 0,-2 3 0,0-2 0,1 0 0,-1 0 0,1 0 0,-1-2 0,1 1 0,0-3 0,-1 4 0,1-4 0,-1 2 0,1 0 0,0-2 0,0 2 0,-1-2 0,1 0 0,0 2 0,0-1 0,-2 2 0,0-3 0,1 3 0,-2 0 0,2-2 0,0 0 0,-1 0 0,1-1 0,-1 2 0,-1-2 0,1 2 0,-1-2 0,0 2 0,0-2 0,0 0 0,0-1 0,0 0 0,0 0 0,0-2 0,0-9 0,0 6 0,0-7 0,0 12 0,0-2 0,0 2 0,-1 0 0,1-1 0,-3 2 0,3-2 0,-3 2 0,2 0 0,-1 1 0,0-1 0,0 0 0,-1-2 0,0 2 0,0-2 0,0 3 0,1-3 0,0 3 0,0-2 0,0 2 0,0 0 0,0 0 0,1 1 0,-1 2 0,1-2 0,-1 1 0,0-2 0,1 1 0,-1-1 0,0 0 0,1-1 0,-1 1 0,1-2 0,-1 2 0,0-1 0,1 2 0,-2-2 0,2 3 0,-1-2 0,0 2 0,2 1 0,-2-1 0,1 1 0,-1-1 0,2 1 0,-2-1 0,0-1 0,1 2 0,-2-2 0,2 0 0,-1 1 0,0-2 0,0 2 0,1-3 0,-1 3 0,0-2 0,1 2 0,-2-1 0,2 3 0,0-1 0,-1 0 0,0 0 0,1 0 0,-1 0 0,2-1 0,-1 2 0,1-1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07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710 189 24575,'-7'-3'0,"0"-1"0,-4-5 0,1 2 0,-2-4 0,-2 1 0,2 0 0,-3 0 0,5 4 0,2-1 0,-2-1 0,1 1 0,-1-2 0,1 3 0,0-1 0,1 1 0,-1 1 0,0-2 0,2 4 0,0-3 0,1 3 0,0-1 0,0 1 0,-1 0 0,0 0 0,0 0 0,1 0 0,-2 0 0,2 0 0,-4 1 0,2-1 0,0 2 0,-2-1 0,2-1 0,-2 1 0,0 0 0,0 1 0,0 1 0,0-2 0,0 2 0,-3-2 0,3 2 0,-3 0 0,3 0 0,-2 0 0,1 0 0,-1 0 0,1 0 0,1 0 0,0 0 0,0 0 0,-2 0 0,1 2 0,-1 0 0,-1 1 0,3 1 0,-1-1 0,1 0 0,4 0 0,-2 0 0,3 0 0,0 0 0,0 0 0,1 0 0,-2 0 0,1 2 0,-1 0 0,0 2 0,-3 5 0,2-1 0,-5 2 0,5-2 0,-1-1 0,2-2 0,3 0 0,-1-4 0,2 0 0,1-1 0,1-1 0,0-1 0,0-4 0,0-1 0,0-5 0,0 5 0,0-4 0,0 5 0,-1-2 0,1 2 0,-3-2 0,2 0 0,-2 1 0,1 0 0,0 0 0,1 1 0,-2-1 0,2 2 0,-2 1 0,2-2 0,0 2 0,-2 0 0,3-2 0,-2 2 0,1 0 0,-1-1 0,0 1 0,2-1 0,-2 1 0,2-1 0,-2 0 0,1 0 0,0 3 0,1 1 0,1 0 0,1 4 0,2 3 0,-1-2 0,1 4 0,-1-5 0,0-1 0,0 1 0,0 0 0,-1-2 0,1 2 0,0-4 0,-1 2 0,0 0 0,0-1 0,-1 1 0,0-2 0,2 1 0,-3-1 0,1 0 0,0 0 0,0-1 0,1-1 0,0 0 0,2 0 0,-2 0 0,1 0 0,1 0 0,2 0 0,1-2 0,2 1 0,-2-2 0,2 1 0,-3-1 0,2 2 0,-2-2 0,0 0 0,-1 1 0,0 1 0,-2 1 0,1-1 0,-1 0 0,1 0 0,-2 1 0,1 0 0,-1 0 0,-1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9:04.3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59 24575,'0'-8'0,"2"1"0,-1 2 0,3 0 0,1 2 0,-1-2 0,4-2 0,-3 4 0,2-2 0,-4 4 0,0-2 0,0 3 0,-1-1 0,1 1 0,-1-1 0,1 0 0,1 0 0,-1 1 0,1-1 0,-2 1 0,3-1 0,-2 1 0,1 0 0,-2 0 0,1 0 0,-1 0 0,1 0 0,-1 0 0,1 0 0,0 0 0,-1 0 0,1 0 0,-1 0 0,1 0 0,1 1 0,2 2 0,-2 0 0,2 1 0,-2-1 0,-1-1 0,1 1 0,-2-1 0,1 1 0,-1 0 0,1-1 0,0 1 0,-1-1 0,1 1 0,-2-1 0,1 1 0,0-1 0,-1 3 0,1-2 0,0 2 0,0-2 0,0 3 0,-1-3 0,1 3 0,0-2 0,0 1 0,-1 0 0,-1-2 0,0 3 0,0-2 0,0 1 0,0 1 0,0-2 0,0 2 0,0 0 0,0-1 0,0 3 0,0-5 0,0 7 0,0-7 0,0 5 0,-1-3 0,-1 3 0,-1-2 0,-1 2 0,0-2 0,0 3 0,0-3 0,-1 2 0,2-2 0,-3 0 0,3 1 0,-2-1 0,1 0 0,0 0 0,-2 0 0,3 0 0,-3 0 0,3-1 0,-1 0 0,-1 0 0,2-1 0,-2 1 0,0-3 0,-1 1 0,0 1 0,-2-1 0,1 0 0,-3-1 0,1-1 0,-2 1 0,1-2 0,-1 2 0,2-2 0,-1 0 0,4 0 0,-5 0 0,6 0 0,-2-2 0,2-1 0,-2-3 0,0 0 0,1 0 0,-1-5 0,4 6 0,-3-6 0,5 6 0,-2 1 0,1-2 0,1 2 0,0 0 0,1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11.6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152 422 24575,'5'-8'0,"5"-6"0,16-11 0,-3 2 0,6-3 0,-10 11 0,-6 0 0,0 5 0,-5 2 0,-2 3 0,1 5 0,-5-2 0,0 8 0,0 8 0,-10 25 0,-12 17 0,-11 18 0,-10 8 0,0 0 0,8-20 0,-1 8 0,10-23 0,2 0 0,3-9 0,9-18 0,3-5 0,5-23 0,25-26 0,9-35 0,-5 24 0,2-2-616,3-6 1,1-1 615,3-2 0,2 1 0,3-2 0,0 2 0,-9 13 0,0 1-10,5-2 0,-3 3 10,9-11 0,9 2 0,-18 11 0,-4 18 0,-17 10 1229,-3 8-1229,-8 14 22,-4 27-22,-30 49 0,10-30 0,-4 4-2877,-12 22 0,-5 4 2877,12-29 0,-1 1 0,1-2 0,-5 16 0,1-1-564,4-11 0,-1 3 1,2-5 563,-4 4 0,3-3-274,2 4 1,0-2 273,-1-6 0,4-5 0,2 3 0,-4 4 4880,12-24-4880,9-12 2252,14-31-2252,19-24 0,21-42 0,-11 23 0,2-2-375,-1-6 0,2-2 375,7-7 0,1 0 0,-4 6 0,-1 1 0,5-3 0,-2 4 0,-15 19 0,0 1-23,8-11 1,-2 4 22,-1-6 0,18-21 0,-22 29 0,-4 11 0,-13 15 0,-3 12 1606,-8 7-1606,-1 30 49,-21 13-49,-12 42 0,-18-2-490,23-33 0,-1 2 490,-1-6 0,2-3 0,-7 29 0,-11 3 0,22-33 0,-5 12 0,12-29 0,8-4 0,6-20 0,34-43 0,-8 3 0,5-7-803,15-17 1,4-5 802,-8 8 0,0-2 0,0 2 0,9-9 0,0 1 0,-8 9 0,1-3 0,-4 8-644,21-25 644,-13 18 0,-2 4 0,0 2 0,11-7 0,-22 24 0,-16 22 0,-9 16 2492,-11 32-2492,-44 55 0,23-37 0,-4 4-1524,-20 25 1,-4 4 1523,0-3 0,2-2 0,7-10 0,0 1 0,-9 18 0,3-5 0,-3 2-472,13-18 1,1-1 471,-6 8 0,-5 7 0,21-26 0,12-23 0,8-16 3569,5-14-3569,25-32 0,7-20 0,3 6 0,3-3 51,-4-2 1,2 0-52,6-4 0,0 3 0,14-27-262,-21 36 1,0 2 261,10-12 0,13-10 0,-17 22 0,-5 7 0,-14 16 1027,-8 7-1027,-5 5 551,-4 21-551,-10 25 0,-22 32 0,8-22 0,-2 3 0,-7 0 0,-1 1 0,2 8 0,2-4 0,-15 19 0,22-30 0,2-2 0,-7 3 0,2 10 0,5-24 0,9-11 0,4-13 0,7-13 0,36-40 0,13-26 0,-17 26 0,2-3-752,8-14 1,0-2 751,-6 7 0,-1 1 0,0 4 0,0 1-281,3-8 1,0 4 280,16-7 0,-4-4 0,-4 22 0,-26 25 0,-3 15 1459,-15 32-1459,-13 22 0,-20 33 0,9-34 0,-4 1 0,-5 2 0,-2 0 302,-2 9 1,2-2-303,-13 17 0,19-32 0,1-2 0,-9 12 0,4 0 0,6-13 0,15-20 0,14-21 0,26-35 0,16-26 0,-12 16 0,3-3-238,0-4 1,0 2 237,21-20 0,-22 29 0,-1 1 0,12-11 0,12-4 0,-17 15 0,-18 18 0,-4 12 0,-14 5 0,1 14 475,-11 14-475,-17 24 0,-8 13 0,-14 13 0,8-18 0,1 5 0,1-8 0,8-7 0,-3 0 0,14-16 0,5-12 0,4-5 0,11-18 0,1-9 0,10-13 0,0-4 0,-1 4 0,-4 4 0,-8 12 0,-4 5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12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715 75 24575,'-3'0'0,"0"0"0,-2 0 0,-1-1 0,0 0 0,0-2 0,3 2 0,-2-2 0,-3 2 0,3-2 0,-6 2 0,7-2 0,-3 3 0,1-1 0,2 0 0,-2 0 0,2-1 0,-2 2 0,1-3 0,-1 1 0,-2-1 0,2 2 0,-2-2 0,2 1 0,-2-1 0,2 0 0,-3 2 0,5-2 0,-2 3 0,2-2 0,0 1 0,-2 0 0,4 1 0,-2 0 0,0 0 0,1-1 0,-2 1 0,2-1 0,-1 1 0,0 0 0,0-2 0,-1 2 0,0-1 0,1 0 0,-2 0 0,1-1 0,-5 0 0,4 1 0,-7-3 0,8 3 0,-3-1 0,4 1 0,-2 0 0,0 0 0,0 0 0,0 0 0,1 0 0,-1 1 0,0 0 0,0 0 0,0 0 0,1 0 0,-3 0 0,2 0 0,-4 0 0,4 0 0,-2 0 0,2 0 0,-1 0 0,0 0 0,0 0 0,1 0 0,0 0 0,-2 0 0,2 0 0,-2 0 0,3 0 0,-1 0 0,-2 0 0,2 0 0,-2 0 0,2 0 0,-1 0 0,0 0 0,0 0 0,2 0 0,0 0 0,1 1 0,-2 0 0,2 1 0,-2-2 0,2 3 0,0-2 0,-2 1 0,3 0 0,-1-1 0,0 0 0,2 1 0,-2 0 0,1-1 0,1 1 0,-1 0 0,0 0 0,0 0 0,0 1 0,0-1 0,1 1 0,-1-1 0,1 1 0,-1-1 0,1 0 0,-1 1 0,1-1 0,1 1 0,-1-1 0,0 0 0,1 1 0,-1-2 0,0 1 0,1 0 0,-1 0 0,0-1 0,1 2 0,-1-2 0,1 1 0,-2 0 0,1 1 0,1-1 0,-1-1 0,2 1 0,-3-1 0,3 1 0,-2-1 0,2 1 0,-2-1 0,2 1 0,-2 0 0,1 0 0,-1 0 0,1 0 0,-1 1 0,0-1 0,0 0 0,0-1 0,2 1 0,-2 0 0,1 0 0,-2 0 0,2 0 0,-1 1 0,1-1 0,-2 1 0,1-1 0,-1 0 0,-2 4 0,2-1 0,-2 2 0,3-3 0,-1-2 0,2 0 0,-1 1 0,0 1 0,1-2 0,-2 2 0,3-1 0,-2-1 0,2 1 0,-3-1 0,3 0 0,-1 1 0,0-1 0,1 1 0,-2-1 0,1 1 0,0-1 0,0 0 0,1 1 0,-1-1 0,1 2 0,-1-1 0,0 2 0,0-2 0,1 2 0,-1 0 0,1-1 0,-2 0 0,2 0 0,0-2 0,0 2 0,0-1 0,0-1 0,0 1 0,0 1 0,0-2 0,0 4 0,0-4 0,0 4 0,0-3 0,0 2 0,0-2 0,0 2 0,0-2 0,0 1 0,0-2 0,0 1 0,0-1 0,0 1 0,0-1 0,0 0 0,0 1 0,0-1 0,1 0 0,1 0 0,0 1 0,0 1 0,0-1 0,-1 2 0,2-1 0,0 2 0,0 2 0,-2-2 0,2 2 0,-1-3 0,0 0 0,0 0 0,0-2 0,-1 1 0,1-2 0,0 0 0,-1 1 0,1-1 0,0 1 0,-1-1 0,2 1 0,-1 0 0,1 0 0,-1 1 0,1 0 0,0 0 0,-1 2 0,3 0 0,-3-2 0,4 1 0,-3 0 0,2-1 0,-2 0 0,3 0 0,-4-1 0,2 1 0,-1-2 0,-1 1 0,2-1 0,-1 1 0,1-2 0,-2 1 0,1 0 0,-1-1 0,2 1 0,-1 0 0,2 1 0,-1-1 0,2 1 0,0 0 0,0 0 0,-1 0 0,3 0 0,-2 0 0,4 0 0,-4 0 0,4 0 0,-4 0 0,3 0 0,-2 0 0,0-1 0,1 1 0,-2-1 0,2-1 0,0 2 0,-2-1 0,3 0 0,-2 0 0,2-2 0,-3 2 0,4-1 0,-4 0 0,4 0 0,-4 0 0,4 0 0,-4 1 0,3-2 0,0 2 0,-1-1 0,-1-1 0,1 2 0,-2-2 0,2 1 0,-2-1 0,1 1 0,0 1 0,0-2 0,-1 1 0,0-1 0,0 2 0,-1-2 0,1 1 0,-2-1 0,2 0 0,-4 0 0,4 0 0,-3 0 0,2 0 0,-2 0 0,2 0 0,-1 0 0,2 0 0,-2 0 0,2 0 0,-2 0 0,2 0 0,0 0 0,-1 0 0,3 0 0,-2 0 0,2 0 0,-2 0 0,-1-1 0,0 1 0,0-3 0,-1 3 0,2-2 0,-2 1 0,2 1 0,-3-2 0,0 2 0,1-3 0,-1 3 0,3-3 0,-2 3 0,0-2 0,3 0 0,-3 0 0,5-2 0,-4 2 0,4 0 0,-4-1 0,0 2 0,0-1 0,-2 0 0,1 0 0,-2 1 0,1-1 0,-1 1 0,0-2 0,1 1 0,-1-1 0,2-1 0,-1 1 0,2-2 0,-2 2 0,1-2 0,0 1 0,-1-2 0,1 1 0,-1 0 0,0 1 0,-1-1 0,1 0 0,0 1 0,0-1 0,-1-1 0,1 1 0,0 0 0,-2-1 0,1 4 0,-1-4 0,1 3 0,-2 0 0,2-1 0,-1 1 0,1-1 0,-2 0 0,2 1 0,-1-2 0,1 2 0,-2-3 0,1 4 0,0-4 0,0 2 0,1-2 0,-1 0 0,1 1 0,-2-3 0,3 0 0,-2-1 0,2 0 0,-3 3 0,1-2 0,1 0 0,-2 2 0,2-2 0,-2 2 0,0-2 0,0 2 0,0-3 0,0 3 0,0 1 0,0-1 0,0 0 0,0 0 0,0-1 0,0 0 0,0 0 0,0 1 0,0-2 0,0 3 0,0-2 0,0 4 0,0-2 0,0 2 0,0-1 0,0 2 0,0-1 0,-1 1 0,0-1 0,-1-1 0,1 2 0,-2-4 0,1 2 0,0 0 0,0-2 0,0 2 0,-1-2 0,0 2 0,0-3 0,1 3 0,-1-3 0,0 2 0,0 0 0,1 2 0,0-2 0,0 2 0,1-1 0,-1 2 0,0 0 0,1 0 0,-2 2 0,1-1 0,0 1 0,-1 0 0,1 0 0,0-1 0,-1 0 0,1-1 0,0 2 0,-1-2 0,1 2 0,-1-1 0,1 0 0,0 0 0,0-1 0,1 2 0,1-1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15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 24575,'9'3'0,"0"2"0,8 6 0,-5-3 0,3 2 0,-5-3 0,-4-4 0,2 2 0,-2-1 0,-2-1 0,1 1 0,-2-2 0,2 1 0,-2-1 0,1 0 0,-2 0 0,1-2 0,-1 3 0,2-3 0,-1 2 0,2-2 0,-2 2 0,2 0 0,0-1 0,1 1 0,-1-1 0,1-1 0,2 3 0,-2-3 0,2 2 0,-3-2 0,1 1 0,0-1 0,2 2 0,-2-2 0,1 0 0,-1 0 0,2 0 0,-2 0 0,4 0 0,-4 0 0,3 0 0,-2 0 0,2 0 0,-1 0 0,2 0 0,1 0 0,-3 0 0,1 0 0,-2 0 0,0 0 0,1 0 0,-2 0 0,0 0 0,0 0 0,-4 0 0,4 0 0,-3 0 0,0 0 0,1 0 0,-1 0 0,3 0 0,-4 0 0,2 0 0,0 0 0,-1 0 0,2 0 0,-2 0 0,1 0 0,-2-1 0,1 0 0,-1 0 0,1 0 0,2 0 0,-2-1 0,2 0 0,-3 1 0,0-1 0,1 0 0,-1 2 0,1-2 0,-1 2 0,0-3 0,1 2 0,-1 0 0,1-1 0,-1 0 0,0 0 0,1-1 0,-1 1 0,1-1 0,-1 1 0,0 0 0,1-1 0,-1 1 0,-1 0 0,1-1 0,0 1 0,-1-1 0,1 1 0,-2 0 0,2-1 0,0 1 0,-1-1 0,0 1 0,0 1 0,-1-1 0,2 0 0,-2 0 0,0 0 0,0 0 0,0-1 0,0 1 0,0-1 0,0 1 0,0 0 0,0 0 0,0-1 0,0 1 0,0 0 0,0 0 0,-1 1 0,-4 0 0,-7 1 0,3 0 0,-4 1 0,7-1 0,2 3 0,0-3 0,1 1 0,1-1 0,0 0 0,0 0 0,7 0 0,-2 0 0,8 0 0,-3 0 0,2 0 0,-1 0 0,-2 0 0,2 0 0,-5 0 0,3 0 0,-5 0 0,1 0 0,-1 0 0,0 0 0,1 0 0,-2 1 0,1 0 0,-2 2 0,2-1 0,-2 1 0,4 3 0,-3-1 0,2 3 0,-1 0 0,1-2 0,0 4 0,-1-4 0,1 2 0,-2-3 0,1 1 0,0-2 0,-1 0 0,0-1 0,0-1 0,-1 0 0,1 1 0,-1-2 0,0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38.4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24575,'17'0'0,"-2"0"0,2 0 0,-3 0 0,4 0 0,10 0 0,2 0 0,-2 0 0,-4 0 0,-17 0 0,-1 0 0,-4 0 0,0 0 0,0 0 0,-1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40.4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3 24575,'-8'-1'0,"1"0"0,-1 1 0,2 0 0,1 0 0,-3 0 0,3 0 0,-1 1 0,2-1 0,0 3 0,-2-2 0,2 2 0,-1 0 0,2 1 0,-3 0 0,2 2 0,-3 1 0,0 4 0,0 0 0,1 0 0,0-2 0,2-1 0,-2 0 0,2 2 0,0-4 0,1 2 0,2-2 0,-2-1 0,3 1 0,-2 0 0,1 0 0,1 3 0,-2-2 0,2 2 0,0-3 0,0 0 0,0-1 0,0 3 0,0-2 0,0 2 0,0 0 0,0 0 0,0 0 0,0 1 0,0-2 0,2 2 0,0-2 0,1 2 0,0-4 0,0 4 0,-2-6 0,3 7 0,-2-6 0,2 2 0,-1-2 0,0-1 0,0 1 0,3-1 0,-3-1 0,2 1 0,-1-2 0,2 2 0,2-3 0,-2 1 0,3-1 0,-2 0 0,5 0 0,-4 0 0,5 0 0,-3 0 0,0 0 0,0 0 0,0-1 0,0-1 0,-2-1 0,0-1 0,0-1 0,-2 0 0,0-1 0,0 3 0,-3-3 0,1 2 0,-1 0 0,-1-2 0,0 2 0,0-2 0,-1 2 0,0-2 0,-1 2 0,0 0 0,0-2 0,0 2 0,0 0 0,0 0 0,0 0 0,-1 1 0,-1-1 0,-2 2 0,2 0 0,-4 0 0,3 0 0,-2-1 0,1 2 0,-2-2 0,-2 3 0,2-3 0,-2 3 0,2-2 0,1 1 0,-3 0 0,2 1 0,-2 0 0,2 0 0,0 0 0,1 0 0,-1 0 0,0 0 0,0 0 0,2 0 0,-1 0 0,0 0 0,-1 1 0,1 1 0,0 0 0,0 1 0,2 0 0,-2 0 0,2-1 0,-1 1 0,2-2 0,-1 1 0,1-2 0,-1 2 0,0-1 0,-1 2 0,-2 0 0,3 0 0,0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42.9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152 233 24575,'0'-7'0,"-3"0"0,1 5 0,-3-3 0,-1 2 0,0-2 0,-1 0 0,0 3 0,2-1 0,-2 2 0,2-2 0,0 2 0,-1-3 0,0 4 0,0-2 0,2 2 0,-2 0 0,4 0 0,-7 0 0,5 0 0,-5 0 0,6 0 0,-2 2 0,0 1 0,1 1 0,0 2 0,-1 0 0,2-1 0,-1 4 0,1-3 0,0 1 0,2-2 0,0-2 0,1 2 0,0 0 0,0-1 0,0 1 0,0-2 0,0 3 0,0-2 0,0 0 0,1 1 0,1 0 0,0-1 0,2 0 0,-1-1 0,3-1 0,-4 1 0,2-1 0,0 1 0,-1-2 0,1 1 0,0-2 0,-2 0 0,2 0 0,0 0 0,-1 0 0,2 0 0,0 0 0,-1-1 0,1-1 0,0-2 0,-1 1 0,1-1 0,0 0 0,-1 1 0,0-1 0,0 0 0,-1 0 0,1-2 0,-1 0 0,-1 2 0,1-2 0,0 2 0,0-2 0,-2 1 0,2-1 0,-3 0 0,3 0 0,-3-1 0,1 0 0,-1-2 0,0-4 0,0 2 0,0-4 0,0 5 0,0 0 0,0 0 0,0 0 0,0 2 0,0 0 0,0 0 0,0 2 0,0-2 0,0 2 0,-1 1 0,1-1 0,-3 0 0,3 0 0,-3 1 0,3-1 0,-2 0 0,1 0 0,1 0 0,-1 2 0,-1-1 0,2 2 0,-1-1 0,1 1 0,0 1 0,-1 1 0,1 5 0,-1 2 0,1 7 0,0 0 0,0 0 0,0 2 0,1-4 0,-1 3 0,4-1 0,-2 0 0,0 2 0,-1-2 0,-1 0 0,2 2 0,-2-5 0,2 3 0,-1-3 0,0-2 0,0 2 0,-1-4 0,2 2 0,-2-4 0,1 1 0,0-2 0,-1 2 0,3-2 0,-3 2 0,2-2 0,-2 1 0,3 0 0,-3-1 0,2 1 0,0-2 0,-1 1 0,1-1 0,-1 0 0,2 1 0,-1-2 0,0 1 0,1-2 0,-1 2 0,1-1 0,-1 1 0,0-2 0,1 1 0,-1 0 0,1 0 0,-1 0 0,1-1 0,-1 0 0,0 0 0,1 0 0,-1 0 0,-1 0 0,0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48.8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24575,'17'0'0,"-4"0"0,7 0 0,-4 0 0,6 0 0,-3 0 0,1 0 0,-4 0 0,2 0 0,-5 0 0,-2 0 0,-3 0 0,-4 0 0,0 0 0,-2 0 0,0 0 0,0 0 0,-1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50.0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117 0 24575,'-4'7'0,"1"1"0,-4 3 0,-1 0 0,1 4 0,-4-3 0,5 0 0,-2-3 0,3-1 0,1-3 0,0 1 0,1 0 0,0-2 0,0 3 0,-2 0 0,2 1 0,-3 2 0,2-2 0,-1 0 0,2 0 0,0-3 0,1 1 0,-1-2 0,1 0 0,0-1 0,2-1 0,-1 1 0,1-1 0,-1-1 0,1 1 0,0-1 0,4 2 0,5-2 0,14 3 0,-3-4 0,9 2 0,5-2 0,-10 0 0,11 0 0,-17 0 0,0 0 0,-5 0 0,-2 0 0,-3 0 0,-3 0 0,0 0 0,-2 0 0,0 0 0,-1 0 0,1 0 0,-2 0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51.1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0 24575,'0'8'0,"0"0"0,0 8 0,0 0 0,0 6 0,0-6 0,0 7 0,0-5 0,0 6 0,0-5 0,0 2 0,0-8 0,0 3 0,0-10 0,0 2 0,0-6 0,0 2 0,0-1 0,0-1 0,-1-1 0,1 0 0,-1-1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53.0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143 164 24575,'-4'-3'0,"-1"0"0,1 3 0,-4 0 0,1 0 0,-3 0 0,4 0 0,-2 0 0,2 0 0,-2 0 0,-2 0 0,2 0 0,-3 0 0,6 2 0,-3 1 0,2 3 0,2 0 0,-2 0 0,3-1 0,-1 1 0,1 0 0,0 0 0,2 1 0,-2 0 0,3 0 0,-2-1 0,2 0 0,0 1 0,0 0 0,0 0 0,0 1 0,0-2 0,0 4 0,2-4 0,0 2 0,3-3 0,1 1 0,1-1 0,0-1 0,0-1 0,-1 0 0,0-1 0,0-1 0,-1-1 0,1 0 0,0 0 0,1 0 0,0-1 0,0-2 0,-1-2 0,0-1 0,0-1 0,-1-1 0,1-3 0,-1 1 0,1 0 0,-1-2 0,-2 1 0,2-10 0,-2 6 0,0-7 0,-3 6 0,0 3 0,0-1 0,0 1 0,0-3 0,0 1 0,0 2 0,0-2 0,0 5 0,0-3 0,0 3 0,0 2 0,0 0 0,0 2 0,-1 2 0,1 0 0,-1 2 0,1-1 0,0 14 0,0-4 0,0 10 0,0-4 0,0-3 0,0 21 0,0-14 0,0 18 0,1-19 0,0 2 0,2-3 0,-2-2 0,2 0 0,-3-3 0,3 0 0,-1-2 0,1-2 0,0-1 0,-1-2 0,1 1 0,-1-1 0,0-1 0,1 0 0,-1 0 0,1-1 0,-1-1 0,0 0 0,1 0 0,-1 0 0,2 0 0,-1 0 0,2 0 0,0 0 0,0-2 0,1 1 0,-2-2 0,-1 2 0,-2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56.3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153 1 24575,'-8'11'0,"1"0"0,-7 8 0,3-4 0,-2 3 0,1-2 0,5-7 0,-2 1 0,6-4 0,-1-2 0,1 2 0,0-2 0,-2 2 0,0-1 0,1 1 0,-2 0 0,2 0 0,-1 1 0,-1 0 0,2 0 0,-1-3 0,1 2 0,2-3 0,-1 1 0,2-2 0,-1 0 0,0 0 0,1 0 0,4-2 0,2 1 0,4 0 0,1 1 0,2 0 0,1 0 0,7-1 0,-3 0 0,2 2 0,-6-2 0,0 0 0,-3-1 0,-2 0 0,2 0 0,-6 1 0,4 0 0,-6 0 0,2-1 0,0 0 0,-2 0 0,1 0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14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148 320 24575,'-2'-2'0,"3"-3"0,9-7 0,4-8 0,12-3 0,-8 2 0,18-11 0,-19 16 0,14-11 0,-12 11 0,-6 6 0,1 1 0,-11 8 0,1 25 0,-20 8 0,-13 36 0,-21 15-342,21-34 0,1 1 342,-17 32 0,-3 4 0,14-24 0,5-10 0,3-5 0,16-24 0,3-7 0,6-7 0,23-32 0,33-44 0,1-5-550,-6 11 1,2-1 549,-14 13 0,-1 1 0,17-14 0,-1 2-76,-20 20 1,0 2 75,7-7 0,-1 4 0,2 0 0,10-7 0,-17 18 0,-8 14 0,-15 10 1769,-6 8-1769,-3 22 0,-33 50 0,8-26 0,-4 4-703,-14 24 0,-4 0 703,6-16 0,0-2 0,-6 17 0,2-2 0,-7 8-447,16-21 0,1 0 447,-9 14 0,0 5 0,14-25 0,25-28 0,47-69-2484,-11 9 1,4-6 2483,23-30 0,2-5 0,-15 19 0,0-2-178,-5 6 1,3-3 0,-2 4 177,4-4 0,-1 2 0,2-2 0,-2 0-382,-3 6 0,-2 4 382,14-11-50,-5 1 50,-12 19 5797,-14 16-5797,-12 13 1649,-6 14-1649,-37 43 0,-13 31-255,-1-16 0,-2 3 255,11-12 0,0 2 0,-15 18 0,-1-1 0,12-15 0,2-2 0,2-2 0,0-1-170,-1 0 0,2-4 170,-8 9 0,1 9 0,13-31 0,14-5 0,15-34 1722,22-26-1722,22-34 0,-10 16 0,3-4-359,1 1 1,2-1 358,4-5 0,-1 4 0,17-17-320,7-6 320,-25 31 0,4-4 0,-13 13 0,-12 17 0,-9 6 1157,-7 12-1157,-11 28 0,-39 39 0,16-19 0,-3 5 0,-16 19 0,-3-1-2129,13-18 0,0 0 2129,-10 20 0,0 0 0,13-21 0,2-2-216,1-1 0,0 0 216,1-2 0,3-5 0,0 4 0,-3 1 0,12-15 0,24-34 0,35-57 0,-5 10 0,5-6 404,-3 1 1,3-4 0,3-1-405,6-4 0,3-1 0,-2 1 0,8-14 0,1-1-514,-5 13 1,3-2 0,-4 5 513,2-6 0,-3 3 0,-1 4 0,-1 2-412,-1 2 0,-3 8 412,2 3 0,11-10 0,-27 29 2795,-11 10-2795,-18 32 0,-12 40 0,-28 30 0,18-38 0,-4 1 737,-17 18 0,-5 0-737,3-8 0,-1 0 0,-4 13 0,2 0 0,6-17 0,1-2 0,2 0 0,2-3 0,-9 17 1071,-10 7-1071,24-25 0,6-14 0,15-20 0,12-14 0,28-36 0,21-24 0,-16 16 0,2-3 98,4-8 0,0 2-98,18-18 0,-22 23 0,-1 3 0,5-1 0,16-11 0,-24 22 0,-6 12 0,-16 12 0,-3 6 0,-7 9 644,-14 25-644,-15 15 0,-17 30 0,-11 0 0,11-5 0,-7-6 0,22-13 0,-6-4 0,15-13 0,8-8 0,11-21 0,26-20 0,11-16 0,20-17 0,-1 0 0,-11 11 0,8-4 0,-16 15 0,30-6 0,-38 17 0,9 10 0,-36 18 0,-2 10 0,-4 8 0,-4 7 0,-8-3 0,-1 8 0,2-14 0,3-5 0,8-4 0,-1-13 0,5 3 0,0-7 0,4-3 0,2-8 0,3-1 0,-2-1 0,-3 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4:57.4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24575,'12'0'0,"5"0"0,-3 0 0,4 0 0,-3 0 0,3 0 0,-4 0 0,3 0 0,-4 0 0,0 0 0,2 0 0,-6 0 0,-1 0 0,-2 0 0,-2 0 0,0 0 0,0 0 0,-1 0 0,-1 0 0,-1 0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00.4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 24575,'8'0'0,"-2"0"0,6 0 0,-7 0 0,7 0 0,-7 0 0,2 0 0,-3 0 0,0 0 0,-2 0 0,0 0 0,2 0 0,-1 0 0,3 0 0,-2 0 0,2 0 0,-1 0 0,0-3 0,0 3 0,0-3 0,-1 3 0,0-1 0,-2 1 0,1-1 0,-1 1 0,0 0 0,0 0 0,-1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02.4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175 1 24575,'-7'0'0,"2"0"0,-2 0 0,2 0 0,-3 0 0,0 0 0,0 0 0,-2 0 0,0 0 0,3 1 0,0-1 0,3 3 0,-2-1 0,0 2 0,0 1 0,0 0 0,0 2 0,2-1 0,-2 2 0,1 0 0,0-2 0,-1 2 0,3-4 0,-1 1 0,3-2 0,-2 2 0,2-2 0,-2 3 0,0-2 0,2 4 0,-2-2 0,2 1 0,-1 1 0,-1-2 0,3 4 0,-3-4 0,3 4 0,-1 1 0,1 0 0,0-1 0,0-3 0,0-3 0,0 2 0,0 0 0,0-2 0,0 2 0,0-2 0,0 2 0,1-1 0,1 1 0,1 0 0,-1 0 0,3-2 0,-2 1 0,2 0 0,-2-1 0,1 0 0,0-1 0,-1-1 0,2 1 0,-2-1 0,2 1 0,0 0 0,-1 0 0,1-2 0,-1 1 0,2-1 0,0 0 0,0-1 0,-1 0 0,3 0 0,-2 0 0,2 0 0,0 0 0,-2 0 0,2 0 0,-1 0 0,0-1 0,0-1 0,-1-1 0,0 0 0,1-2 0,-1 0 0,-1 0 0,-1 1 0,-2 0 0,1 1 0,0-2 0,-1 2 0,0-2 0,-1 2 0,-1-1 0,0 0 0,0 0 0,0-1 0,0 0 0,0 2 0,0-2 0,0 2 0,0-1 0,0 0 0,-1 1 0,-1-1 0,0 3 0,-2-1 0,1 0 0,-1-1 0,0 1 0,1-1 0,-2 0 0,1 2 0,-3-3 0,2 4 0,-1-4 0,3 3 0,-3-1 0,2 0 0,0 2 0,-2-2 0,2 1 0,-2 1 0,1-2 0,-1 2 0,2 0 0,-4 0 0,3 0 0,-2 0 0,1 0 0,0 0 0,0 0 0,1 0 0,-1 2 0,1-1 0,0 2 0,2-2 0,-1 2 0,0-3 0,0 2 0,0-2 0,-1 3 0,4-3 0,-2 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05.9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0 24575,'0'6'0,"0"4"0,0-3 0,0 5 0,0 3 0,0-6 0,0 5 0,0-10 0,0 1 0,0-2 0,0 0 0,0-1 0,0 1 0,0-1 0,0 0 0,0 1 0,0-1 0,-1 0 0,0 0 0,0-1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07.1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24575,'6'0'0,"4"0"0,4 0 0,1 0 0,6 0 0,-5 0 0,5 0 0,-5 0 0,2 0 0,-3 0 0,-4 0 0,-1 0 0,-5 0 0,0 0 0,-2 0 0,1 0 0,-2 0 0,-1 0 0,0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08.1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1 24575,'-2'8'0,"1"1"0,1 3 0,0 1 0,0 3 0,0 2 0,0 0 0,0 1 0,0 2 0,0-2 0,0-1 0,0 0 0,0-2 0,0-1 0,0-2 0,0-1 0,0-4 0,0 0 0,0-2 0,0 0 0,0-2 0,0 0 0,0-2 0,0 1 0,0-1 0,0-1 0,0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12.7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143 0 24575,'-7'0'0,"0"0"0,3 0 0,0 0 0,-1 0 0,2 0 0,-2 0 0,2 0 0,-1 0 0,2 0 0,-1 0 0,1 0 0,-1 0 0,1 0 0,-1 0 0,1 0 0,0 2 0,-1-1 0,1 0 0,-1 1 0,1 0 0,-1 0 0,-1 1 0,1 1 0,-2 0 0,0 2 0,-1 2 0,0-2 0,1 1 0,-1 0 0,2 0 0,-1 0 0,2-3 0,0 0 0,2 0 0,-1-2 0,1 4 0,-1-2 0,2 2 0,-1 0 0,-1-1 0,2 1 0,-1 2 0,1-2 0,-2 2 0,2-1 0,-1 0 0,1 0 0,0-1 0,0 2 0,0-2 0,0 1 0,0-1 0,0 0 0,0 0 0,0 0 0,0-1 0,0 1 0,0 0 0,2 2 0,0-2 0,2 1 0,-1-1 0,-1-4 0,1 2 0,-1-1 0,1-1 0,-1 1 0,1-1 0,-1 0 0,0 1 0,1-2 0,-1 1 0,1-1 0,-1 0 0,1-1 0,0 0 0,0 0 0,3 0 0,-2 0 0,2 0 0,-1 0 0,1 0 0,0 0 0,2 0 0,-2-3 0,0 1 0,2-4 0,-3 1 0,2-1 0,-2 1 0,-2 1 0,1-1 0,-1 0 0,-1 2 0,1-1 0,-1 0 0,1 2 0,-2-2 0,0 0 0,-1 1 0,0-1 0,0 0 0,0 1 0,0-1 0,0 0 0,0 1 0,0 0 0,0 0 0,0 1 0,0-1 0,-1 1 0,-1-1 0,-1 1 0,-1-1 0,0 0 0,1 1 0,-3-1 0,1 0 0,-2 0 0,1 2 0,1-1 0,0 2 0,0 0 0,2 0 0,-2 0 0,2 0 0,-3 0 0,4 0 0,-2 0 0,0 0 0,1 0 0,-1 0 0,1 0 0,1 0 0,-2 0 0,3 2 0,-2-2 0,3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33.5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24575,'14'0'0,"1"0"0,1 0 0,0 0 0,8 0 0,-7 0 0,7 0 0,-1 0 0,-3 0 0,-2 0 0,-6 0 0,-7 0 0,1 0 0,-4 0 0,0 0 0,1 0 0,-2 0 0,0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36.1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24575,'0'11'0,"0"0"0,0-3 0,0 2 0,0 0 0,0 3 0,0 0 0,0 7 0,0-4 0,0 4 0,0-7 0,-3-1 0,2-2 0,-2-2 0,3 2 0,0-4 0,0 2 0,0-4 0,0 0 0,0 1 0,0-2 0,0 3 0,-1-3 0,1 4 0,-1-2 0,-1 5 0,2-4 0,-2 4 0,1-4 0,1 1 0,-3-1 0,3-1 0,-2-2 0,2 0 0,0-1 0,0 1 0,0-1 0,0-1 0,0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39.1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13 24575,'-5'0'0,"1"0"0,2 0 0,-1 0 0,1 3 0,-1-2 0,1 3 0,0-1 0,0-1 0,1 2 0,-2-1 0,1 1 0,-1-1 0,0 0 0,2 1 0,-1 0 0,0-1 0,1 1 0,-2-2 0,2 1 0,0-1 0,-2 2 0,2-1 0,-1 2 0,0-2 0,1 2 0,-2-1 0,1 2 0,0 0 0,0 0 0,-1-1 0,1 0 0,0 2 0,0-2 0,0 2 0,0-1 0,1-2 0,0 2 0,0-2 0,0 0 0,0 2 0,1-3 0,-2 2 0,2-1 0,0 2 0,0-2 0,-1 2 0,1-2 0,-2 2 0,2-1 0,0 1 0,0 2 0,0-2 0,0 2 0,0-3 0,0 1 0,0 0 0,0 0 0,0-1 0,0 1 0,0 0 0,0-2 0,2 2 0,-1-4 0,1 4 0,0-3 0,-1 0 0,1 0 0,1-1 0,-1 1 0,1-1 0,-1 1 0,1-1 0,-1 0 0,0 1 0,1-1 0,-1 1 0,1-1 0,-1 0 0,1 2 0,0-2 0,1 1 0,-2-3 0,0 2 0,1-1 0,-1 1 0,1 0 0,-1-2 0,1 1 0,0 1 0,0-2 0,1 1 0,-1 0 0,0 0 0,0 0 0,1-1 0,-1 0 0,-1 0 0,2 0 0,-1 0 0,1 0 0,-2 0 0,0 0 0,1 0 0,1 0 0,-2 0 0,2 0 0,-1 0 0,-1 0 0,2 0 0,-1 0 0,2 0 0,-2 0 0,2-2 0,0 2 0,-1-4 0,2 2 0,-2-2 0,2 1 0,-2 0 0,1-1 0,-2 1 0,1 0 0,0 0 0,-1 0 0,1 1 0,-2-1 0,0 1 0,1-1 0,-1 1 0,1 0 0,-1-1 0,1 1 0,-1-2 0,1 1 0,-1-3 0,1 4 0,0-4 0,-1 2 0,1 0 0,0-3 0,-1 4 0,-1-3 0,2 3 0,-3-1 0,1 0 0,0 0 0,-1-2 0,2 0 0,-2 0 0,0-2 0,0 2 0,0-3 0,0 0 0,0 1 0,0 1 0,0-1 0,0 2 0,0-2 0,0 2 0,0 0 0,0 1 0,0-1 0,0 0 0,0 2 0,0-2 0,0 2 0,0 0 0,0-2 0,0 2 0,0-2 0,0 0 0,-2-2 0,1 3 0,-1-3 0,0 4 0,0-2 0,0 2 0,-3-8 0,2 8 0,-3-6 0,4 8 0,-1 1 0,2-1 0,-2 1 0,1 1 0,-2-1 0,1 0 0,-1 1 0,0-1 0,1 1 0,-2 0 0,1 0 0,-1 0 0,0 0 0,1-2 0,-1 2 0,0-1 0,2 1 0,-1 0 0,0 0 0,2 0 0,-2 0 0,1 0 0,1 0 0,-1 0 0,1 0 0,-1 0 0,1 0 0,-1 0 0,1 0 0,0 0 0,-1 0 0,1 0 0,-1 0 0,1 0 0,0 0 0,-1 0 0,1 0 0,0 0 0,-1 0 0,1 0 0,0 0 0,0-1 0,2-1 0,0-1 0,0 1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28.5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122 148 24575,'0'-6'0,"0"-7"0,5 5 0,-2-7 0,8 6 0,-3-1 0,11-2 0,-4 1 0,5-2 0,-3 2 0,-4 4 0,7 0 0,-6 1 0,7 0 0,-5-2 0,-2 4 0,1 2 0,-4 2 0,1 0 0,-2 0 0,-1 0 0,-2 0 0,2 0 0,-4 0 0,1 0 0,0 2 0,-1 3 0,4 6 0,-4 0 0,3 6 0,-4-7 0,2 6 0,-1-3 0,1 4 0,-3-1 0,-1 1 0,-2-1 0,0 1 0,0-1 0,0 1 0,0 0 0,0-1 0,0 5 0,-5-4 0,1 3 0,-6-3 0,-3 5 0,1-4 0,-9 9 0,6-8 0,-6 8 0,2-7 0,-6 7 0,4-3 0,-6 1 0,5 3 0,-2-7 0,4 2 0,2-4 0,-5 0 0,5-3 0,0-2 0,5-6 0,1-1 0,1-2 0,-1-2 0,2-1 0,1-2 0,-1 0 0,3 0 0,-2 0 0,4-1 0,-2-7 0,1 0 0,2-8 0,-3 3 0,7-4 0,-3 0 0,3 1 0,0-1 0,0 0 0,0 1 0,2 2 0,1-1 0,5 1 0,3 0 0,0 1 0,2 5 0,-4-1 0,5 4 0,-2 0 0,2 3 0,7 4 0,-9 2 0,5 3 0,-9 3 0,0-1 0,0 4 0,1-3 0,-2 3 0,3-1 0,0-1 0,4 5 0,-3-5 0,3 3 0,-2-4 0,-2-1 0,6 0 0,-5 0 0,1-4 0,1 3 0,-3-4 0,3 1 0,-6-2 0,1 1 0,-3-3 0,4 1 0,-4-2 0,3 0 0,-3 0 0,1 0 0,1 0 0,-3 0 0,5 0 0,-2 0 0,0-2 0,0-3 0,3 0 0,-5 0 0,3 3 0,-6 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43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121 151 24575,'-3'-3'0,"0"-3"0,0 6 0,-1-2 0,1 2 0,-1 0 0,1 0 0,1 0 0,-1 0 0,1-1 0,0 0 0,-1 0 0,1 1 0,-1 0 0,1 0 0,-1 0 0,1 0 0,0 0 0,-1 0 0,1 0 0,0 0 0,0 0 0,-1 1 0,1 1 0,-1 0 0,1 0 0,0 1 0,-1-2 0,1 1 0,-1-1 0,1 1 0,1 0 0,-2-1 0,2 2 0,-1-1 0,-1 0 0,1 1 0,-1-1 0,2 1 0,-1-1 0,1 0 0,-1 1 0,0-1 0,0 2 0,1-1 0,-2 2 0,3-2 0,-2 2 0,0-2 0,1 1 0,-2 0 0,3-1 0,-1 1 0,0-2 0,0 0 0,0 1 0,1-1 0,0 0 0,0 1 0,0-1 0,0 0 0,0 1 0,0-1 0,0 1 0,0-1 0,0 1 0,0-1 0,0 2 0,0 0 0,0 0 0,1 2 0,0-3 0,1 0 0,0 1 0,0-1 0,1 1 0,-2-2 0,1 1 0,0-1 0,0 1 0,0-1 0,1-1 0,-1 1 0,0-1 0,1 0 0,-1 0 0,1-1 0,-1 1 0,0 0 0,1-1 0,-1 1 0,2-1 0,-1 0 0,1 0 0,-2 0 0,1 0 0,-1 0 0,0 0 0,1 0 0,-1 0 0,1 0 0,-1 0 0,1 0 0,-1 0 0,0 0 0,1 0 0,-1 0 0,1 0 0,-1 0 0,0 0 0,1 0 0,-1 0 0,0-1 0,1 0 0,-1-1 0,0 0 0,1-1 0,-1 1 0,0-2 0,0 1 0,0 0 0,0 0 0,1-1 0,-1 1 0,1-1 0,-2 2 0,2-2 0,-2 1 0,0 1 0,0-2 0,0 1 0,-1-1 0,1 2 0,1-2 0,-2 0 0,1-2 0,0 2 0,0-4 0,0 3 0,0-2 0,-1 1 0,2-2 0,-1 2 0,-1-2 0,1 1 0,1 0 0,-2-2 0,1 2 0,-1-2 0,0 3 0,0-2 0,0 2 0,0 0 0,0 0 0,0 1 0,0-1 0,0 0 0,0 2 0,0-2 0,0 2 0,0-2 0,0 1 0,0-1 0,0 0 0,0 0 0,0 0 0,0 1 0,0-1 0,0 0 0,0 2 0,0 0 0,0 1 0,0 1 0,0-1 0,0 1 0,0 0 0,0-1 0,0 1 0,0 0 0,0 8 0,0 0 0,0 7 0,2 11 0,-2-11 0,3 13 0,-2-15 0,0 1 0,-1-1 0,0-3 0,0 1 0,0-2 0,0 0 0,0-1 0,0 0 0,0-1 0,0 1 0,0 0 0,0-2 0,0 2 0,0-4 0,0 4 0,0-2 0,0 0 0,0 2 0,0-2 0,0 2 0,0-2 0,2 1 0,-2-2 0,1 3 0,1-2 0,-2 0 0,1 0 0,0 0 0,0-1 0,0 1 0,0-2 0,-1 0 0,1 2 0,1-1 0,-2 1 0,1-2 0,-1 1 0,1 1 0,0-1 0,0 2 0,0-3 0,1-1 0,-2 1 0,2-2 0,-2 3 0,2-3 0,-1 1 0,2-1 0,-2 1 0,1-1 0,-1 1 0,2-1 0,-1 0 0,1 0 0,-1 0 0,0 0 0,1 0 0,-1 0 0,1 0 0,-1 0 0,1 0 0,-2 0 0,0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45.6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133 0 24575,'-7'6'0,"2"0"0,-3 2 0,4-2 0,-2 2 0,1-4 0,0 4 0,2-5 0,-2 4 0,3-4 0,-1 1 0,-1-2 0,1 2 0,-1 1 0,0 1 0,-1-2 0,1 2 0,-2-2 0,-5 10-6784,3-5 6784,-1 4 0,6-8 0,1-3 0,1 1 0,-1-1 0,1 0 0,-1 0 6784,0 1-6784,1-1 0,-1 0 0,1 0 0,-1-1 0,1 0 0,0 1 0,0-1 0,1 2 0,1-1 0,2 0 0,1 0 0,2 0 0,1-2 0,0 3 0,2-3 0,-1 3 0,2-3 0,-1 2 0,0-1 0,-3 0 0,4 0 0,-4-1 0,2 1 0,-2 0 0,-2 0 0,1-1 0,0 0 0,-1 1 0,0-1 0,-2 1 0,0-1 0,1 0 0,-1 2 0,1-2 0,-1 1 0,0-1 0,-1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46.8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24575,'11'0'0,"-1"0"0,4 0 0,-3 0 0,7 0 0,-9 0 0,8 0 0,-8 0 0,3 0 0,-5 0 0,2 0 0,-6 0 0,5 0 0,-6 0 0,2 0 0,-1 0 0,-1 0 0,-1 0 0,0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48.7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24575,'-1'10'0,"0"0"0,1-2 0,0 2 0,0-2 0,0 5 0,0-5 0,0 6 0,0-2 0,0 1 0,0 1 0,0-3 0,0 4 0,-2-5 0,2 1 0,-2-2 0,2-2 0,0 0 0,0-1 0,0 0 0,0-2 0,0 1 0,0 0 0,0 0 0,0 1 0,0 0 0,0 0 0,0-1 0,0 1 0,0 0 0,0 2 0,0-2 0,0 1 0,0-1 0,0 0 0,0 0 0,0-1 0,0 0 0,0 0 0,0-2 0,0 1 0,0-2 0,0 1 0,0-1 0,0 0 0,0 0 0,0 0 0,0 0 0,0 1 0,0-1 0,0 0 0,0 1 0,0-1 0,0 0 0,0 1 0,0-2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5:51.5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109 11 24575,'-5'-1'0,"0"1"0,3 1 0,-2 2 0,2-1 0,-2 1 0,2-1 0,-2 1 0,1-1 0,-3 1 0,3 1 0,-2 0 0,2 1 0,-1 0 0,0-1 0,2 1 0,-2-1 0,3-2 0,-2 0 0,2 1 0,-1-1 0,2 1 0,-3-1 0,3 0 0,-2 2 0,0 1 0,-1 2 0,1-1 0,0 2 0,0 0 0,-1-2 0,1 2 0,-1-3 0,2 1 0,-1 0 0,0 0 0,0-1 0,0 1 0,0 0 0,1 0 0,0-1 0,0 1 0,1 0 0,-2 0 0,2-1 0,0 0 0,0 0 0,0-1 0,0 2 0,0-2 0,0 2 0,0-2 0,0 2 0,0-2 0,0 1 0,0 0 0,0-1 0,0 1 0,0 0 0,0-1 0,4 5 0,-3-5 0,4 5 0,-4-7 0,2 2 0,-1-1 0,-1 1 0,2-2 0,-2 2 0,1-1 0,0-1 0,0 1 0,-1-1 0,2-1 0,-2 1 0,1 0 0,-1-1 0,2 1 0,-1-1 0,1 1 0,-1-2 0,0 2 0,1-2 0,-1 3 0,2-3 0,-1 2 0,3-2 0,-1 1 0,2-1 0,-1 2 0,-2-2 0,1 1 0,-1-1 0,1 0 0,0 0 0,-2 0 0,2 0 0,-2 0 0,2 0 0,-2 0 0,3 0 0,-4 0 0,4 0 0,-2 0 0,0 0 0,2 0 0,-2 0 0,2-1 0,-1-1 0,1-1 0,-2 1 0,2-1 0,-2-1 0,2 1 0,0-2 0,-2 1 0,4-2 0,-4 0 0,4 1 0,-5-1 0,3 2 0,-3-2 0,1 0 0,-1 0 0,1 0 0,-1 1 0,1-1 0,-1 0 0,-1 0 0,0 2 0,-2-1 0,1 0 0,-1-1 0,0 1 0,0-1 0,0 0 0,0 0 0,0 1 0,0-1 0,0 0 0,0-2 0,0 2 0,0-2 0,0 3 0,0-1 0,0-2 0,0 1 0,-1-1 0,1 1 0,-3 1 0,2 0 0,-2 0 0,0 2 0,0-1 0,0 0 0,0 0 0,1-1 0,-1 0 0,0 2 0,0-2 0,1 4 0,-1-2 0,1 1 0,-2 1 0,1-1 0,-1 0 0,0 1 0,0-2 0,-2 1 0,1-1 0,1 3 0,-2-2 0,2 1 0,-2 1 0,2-2 0,-2 3 0,2-2 0,-2 2 0,1-2 0,-1 1 0,0 1 0,0-2 0,0 1 0,2 1 0,-1-2 0,0 2 0,1-1 0,0 1 0,0-1 0,1 1 0,-1 0 0,2 0 0,0 0 0,-1 0 0,1 0 0,0 0 0,-1 0 0,2-1 0,0 0 0,1-3 0,-1 1 0,1 1 0,-1 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6:33.7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1059 79 24575,'-1'-4'0,"-1"1"0,-1 1 0,0-1 0,-1 1 0,0-1 0,0 0 0,-2-1 0,0 1 0,1-1 0,-3 1 0,2 0 0,-2 0 0,2 1 0,2 0 0,-1 1 0,2 0 0,-1 0 0,1 1 0,1-1 0,-1 1 0,1-1 0,0 0 0,-1 0 0,1 0 0,-1 1 0,1-2 0,-2 1 0,1 0 0,-1 0 0,2 1 0,-1-1 0,-1 1 0,1-1 0,0 1 0,0-2 0,1 2 0,-1-1 0,1 1 0,-1-1 0,1 0 0,-2 1 0,1-1 0,-1 1 0,2 0 0,-1-1 0,1 0 0,-2 0 0,1 1 0,-1 0 0,2-1 0,-1 1 0,1-1 0,-1 1 0,1 0 0,-1-1 0,1 0 0,0 0 0,-2 1 0,1 0 0,-1 0 0,1 0 0,1 0 0,-2 0 0,1 0 0,-2 0 0,2 0 0,-2 0 0,2 0 0,-3 0 0,2 0 0,-2 0 0,2 0 0,-1-1 0,0 1 0,-2-2 0,3 2 0,-3 0 0,4-1 0,-2 1 0,2-1 0,-1 1 0,2 0 0,-5 0 0,2 0 0,-2 0 0,3 0 0,0 0 0,1 0 0,-2 0 0,1 0 0,-1 0 0,0 0 0,0 0 0,0 0 0,-1 0 0,0 0 0,-2 0 0,2 0 0,-6 0 0,3 0 0,-3 1 0,2 1 0,-2 2 0,1-2 0,-2 1 0,3-3 0,-2 3 0,1-1 0,0 0 0,3 1 0,3-3 0,-3 3 0,2-3 0,-2 3 0,2-1 0,2-1 0,-2 2 0,4-3 0,-4 3 0,2-2 0,-4 2 0,2 0 0,-2 0 0,1 0 0,-2 0 0,-1 2 0,2-1 0,-1 2 0,2-3 0,0 2 0,-2 0 0,3-1 0,-3 1 0,4-2 0,-1 0 0,2-1 0,0 1 0,0 0 0,-1-2 0,0 2 0,0-3 0,1 2 0,0 0 0,0-1 0,-2 2 0,1-2 0,-3 2 0,2 0 0,-4 1 0,4-1 0,-4 1 0,4 0 0,-2 0 0,2-1 0,1 0 0,0 0 0,1-1 0,2 1 0,-1-2 0,1 1 0,-2 0 0,0 0 0,-3 2 0,1-1 0,0 1 0,1-2 0,1 0 0,-1-1 0,0 1 0,2 0 0,-1-1 0,2 1 0,-2 0 0,1-1 0,-2 2 0,0 0 0,1 0 0,-1-2 0,0 1 0,-1 0 0,2 1 0,-1-1 0,0 1 0,1 0 0,0-1 0,2 2 0,-2-1 0,-1 3 0,-1-2 0,0 4 0,-2-2 0,2 2 0,-4 3 0,4-6 0,0 5 0,2-7 0,1 1 0,2-1 0,0-1 0,0-1 0,0 2 0,-1-2 0,1 1 0,-4 4 0,0 3 0,-2 2 0,2 3 0,-2-1 0,1 0 0,0 2 0,1-4 0,2 1 0,-1-2 0,3 0 0,-2-2 0,2 0 0,0-2 0,1-2 0,0 2 0,0-2 0,0 2 0,0-1 0,0 0 0,0 0 0,0 2 0,0-1 0,1 2 0,1-2 0,1 0 0,0 0 0,1-1 0,-1 0 0,2 0 0,-2-1 0,3 1 0,-2-1 0,1 0 0,0-1 0,-1 1 0,2-1 0,0 0 0,2 0 0,-2 0 0,2 0 0,-1 0 0,-1 0 0,4 1 0,-2-3 0,0 2 0,2-1 0,3 1 0,-2 0 0,1-1 0,-2 1 0,-2-3 0,2 3 0,0-1 0,3 0 0,-3 1 0,3-3 0,-3 3 0,2-2 0,-1 2 0,1-1 0,-2 1 0,0-1 0,0 1 0,-2-2 0,0 1 0,-2 1 0,0-3 0,-2 1 0,1-1 0,-2 1 0,2 0 0,-2 0 0,1-1 0,0 0 0,-1 0 0,2 0 0,-1 0 0,2 0 0,0 0 0,0 0 0,4 0 0,-3 0 0,5 0 0,-6 0 0,2 0 0,-1 0 0,0 0 0,2 0 0,-3 0 0,4 0 0,-4 0 0,4 0 0,-2 0 0,0 0 0,2 0 0,-4 0 0,4 0 0,-4 0 0,1 0 0,1 0 0,-2 0 0,2 0 0,-2 0 0,0 0 0,-2 0 0,1 0 0,-1 0 0,2 0 0,0 0 0,0 0 0,-1 0 0,0 0 0,3 0 0,-3 0 0,3 0 0,-4 0 0,2 0 0,-2 0 0,2 0 0,-2 0 0,1 0 0,-2 0 0,2 0 0,-2 0 0,1 0 0,0 0 0,-1 0 0,1 0 0,-2 0 0,0 0 0,2 0 0,-1 0 0,1 0 0,-2 0 0,2 0 0,-1 0 0,4 0 0,-4 0 0,3 0 0,-2 0 0,2 0 0,-2 0 0,2 0 0,-2 0 0,2 0 0,0 0 0,-1 0 0,1 0 0,-2 0 0,2 0 0,-2 0 0,2 0 0,-1 0 0,1 0 0,-2 0 0,2 0 0,-3 0 0,1 0 0,-1 0 0,0 0 0,1 0 0,-1 0 0,-1 0 0,0 0 0,1 0 0,-1 0 0,1 0 0,-1 0 0,0 0 0,1 0 0,-1 0 0,1 0 0,-1 0 0,0 0 0,2 0 0,-1-1 0,0 0 0,1-1 0,-1 1 0,1-2 0,0 0 0,-2 1 0,2-1 0,-1 1 0,-1 0 0,0 0 0,1 1 0,-1-1 0,0 0 0,0 2 0,-1-2 0,1 1 0,1-2 0,-1 2 0,0-1 0,1 1 0,-1-2 0,1 1 0,-1-1 0,0 1 0,1-1 0,-1 1 0,1 0 0,-1-1 0,0 1 0,1-1 0,-1 1 0,1 0 0,-1 0 0,0 1 0,1-2 0,-1 1 0,1 0 0,-1 0 0,1 0 0,-1 1 0,0-2 0,1 1 0,-1 0 0,0 0 0,0 1 0,-1-1 0,1 0 0,0 1 0,0 0 0,-1-2 0,2 2 0,-2-1 0,1-1 0,-1 1 0,1-1 0,0 1 0,-2-1 0,2 2 0,-1-1 0,1 0 0,-2-1 0,2 0 0,-2-1 0,2 1 0,-1-1 0,-1 0 0,2 0 0,0-2 0,-1 4 0,2-4 0,-3 3 0,2-1 0,-1 0 0,-1 2 0,1-2 0,0 1 0,0 1 0,0-2 0,0 1 0,-1-2 0,1 0 0,0 0 0,0-1 0,0 1 0,-1 0 0,1 1 0,0-1 0,1 0 0,-1 0 0,1-1 0,-2 0 0,3 1 0,-3 2 0,3-2 0,-3 0 0,3-2 0,-3 0 0,2-2 0,-1 2 0,-1-2 0,2 3 0,-2-4 0,0 4 0,0-4 0,0 4 0,0-2 0,0 2 0,0-1 0,0 0 0,0 0 0,0 2 0,0 0 0,-2 1 0,2-2 0,-3 0 0,3 2 0,-3-2 0,3 3 0,-1-3 0,0 1 0,0 0 0,0 1 0,1 0 0,0 1 0,-1-2 0,0 2 0,0-2 0,1 2 0,-1-3 0,0 4 0,0-4 0,0 2 0,1 0 0,-3-2 0,3 2 0,-2-2 0,2 0 0,-1 1 0,1 0 0,-1 0 0,-1 2 0,2-1 0,-1 2 0,0-1 0,1 1 0,-1-1 0,1 1 0,0-1 0,-1 1 0,0 0 0,0-1 0,0 1 0,1-1 0,-1 1 0,1 0 0,-1-1 0,0 1 0,0 0 0,0 0 0,1 0 0,-4 0 0,3-1 0,-5 0 0,5 0 0,-2 2 0,2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6:37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24575,'0'5'0,"2"2"0,1-1 0,0 4 0,5-4 0,-4 4 0,4-1 0,-2-1 0,1 2 0,2-2 0,-3 3 0,0-3 0,3 2 0,-2-4 0,3 3 0,-4-3 0,2 0 0,-1 0 0,0-1 0,0 1 0,1-2 0,0 1 0,0 1 0,2-2 0,-4 1 0,4-1 0,-4 0 0,3-1 0,-2 0 0,0 0 0,-1 0 0,0 0 0,0 0 0,-1 0 0,1 0 0,0 0 0,0-2 0,-1 2 0,1-2 0,0 1 0,0 0 0,-1-1 0,3 1 0,-2 0 0,4 1 0,-2 0 0,2-1 0,7 1 0,-5-1 0,5 0 0,-7 1 0,2-3 0,-1 2 0,1-1 0,0 0 0,-1 0 0,1-1 0,-2 0 0,1 0 0,-3 0 0,1 0 0,-3 0 0,2 0 0,-4 0 0,2 0 0,-2 0 0,2 0 0,-2 0 0,1 0 0,0 0 0,0 0 0,0 0 0,0 0 0,4 0 0,-2-1 0,3 1 0,-4-3 0,-1 1 0,3-1 0,-2 0 0,1 0 0,-2 1 0,-1-1 0,2 0 0,0 0 0,-2-1 0,2 1 0,-2-1 0,2-1 0,-2 2 0,1-2 0,0 2 0,1-3 0,-2 2 0,1-2 0,0 2 0,-1-2 0,2 2 0,-3-2 0,2 0 0,-1 0 0,0 2 0,-2-1 0,1 0 0,0 1 0,1-3 0,-2 4 0,2-3 0,-2 3 0,0-1 0,-2 2 0,2-1 0,-1 1 0,0-1 0,-1 1 0,1-2 0,-1 1 0,3-1 0,-3 0 0,2 0 0,-2 0 0,3-2 0,-3 2 0,2 0 0,-2 0 0,0 1 0,1 1 0,-1-1 0,1 1 0,-1 0 0,0-1 0,0 1 0,1-1 0,-1 1 0,2 0 0,-1-1 0,1 2 0,-2-1 0,0 2 0,-3-2 0,0 2 0,-2 0 0,-9 4 0,4-1 0,-8 3 0,8-3 0,0 1 0,0-3 0,2 2 0,-2-1 0,1 1 0,2-1 0,-1-1 0,6 0 0,-4-1 0,3 1 0,-1 0 0,2 0 0,0 0 0,0-1 0,-1 0 0,7 0 0,-2 0 0,8 0 0,0 0 0,1 0 0,4 0 0,-5 0 0,3 0 0,-3 0 0,0 0 0,-2 0 0,0-2 0,-3 2 0,0-1 0,-1 1 0,-2 0 0,0 0 0,1 0 0,-2-2 0,0 1 0,0-3 0,0 2 0,3-3 0,-2 2 0,2-1 0,-3 2 0,2 1 0,-2 0 0,1 1 0,0 0 0,0 1 0,-1 1 0,2 2 0,-1 1 0,1 1 0,1 2 0,-1-2 0,0 1 0,-1-3 0,0 1 0,-1-2 0,1 1 0,-2-1 0,1-1 0,0 0 0,0 1 0,0-1 0,0 1 0,0-1 0,0 0 0,2 2 0,-2-1 0,1 1 0,0-2 0,-2 1 0,2-1 0,0 1 0,-1-1 0,0 0 0,0 1 0,-1-1 0,2 0 0,-1-1 0,0 0 0,0 2 0,0-2 0,0 0 0,0-1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7:11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190 198 24575,'-3'-4'0,"-1"3"0,-1-3 0,2 1 0,-16-1 0,13 0 0,-11 2 0,13 2 0,-1 0 0,0 0 0,2 0 0,-2 0 0,0 0 0,0 0 0,1 0 0,1 0 0,1 0 0,0 1 0,0-1 0,0 2 0,0-2 0,1 2 0,-1 0 0,-1-1 0,1 1 0,-1-2 0,2 2 0,-1-1 0,-1 1 0,0-1 0,-1 2 0,2-2 0,-1 1 0,1 0 0,-1 0 0,0 1 0,0-1 0,-3 1 0,3 1 0,-1-1 0,0 1 0,1-1 0,-1-1 0,2 1 0,0-1 0,0 0 0,0 1 0,2-1 0,-2 1 0,1-1 0,-1 1 0,2-1 0,-2 0 0,1 1 0,0-1 0,0 1 0,1-1 0,-1 0 0,1 1 0,0-1 0,0 0 0,0 1 0,0-1 0,0 2 0,0 0 0,0 2 0,0 0 0,0 0 0,0-1 0,0 3 0,0-2 0,0 2 0,0-2 0,1-1 0,1 1 0,-1-2 0,2 2 0,-2-2 0,2 0 0,0 0 0,-2-1 0,1-1 0,0 1 0,0-1 0,0 0 0,1 1 0,-1-1 0,1 0 0,-1-1 0,0-1 0,1 1 0,-1-1 0,2 1 0,-1 0 0,2-1 0,0 1 0,0-1 0,1 2 0,2-2 0,-2 1 0,2-1 0,0 2 0,-2-2 0,3 1 0,-4-1 0,0 0 0,0 0 0,-2 0 0,1 0 0,-2 0 0,1 0 0,-1 0 0,0 0 0,1 0 0,-1 0 0,1 0 0,-1 0 0,0-1 0,1 0 0,-1-2 0,1 1 0,1-2 0,-1 0 0,0-1 0,1-2 0,-2 2 0,3-3 0,-2 1 0,1 0 0,-1-2 0,0 3 0,1-7 0,-1 4 0,-2-6 0,2 5 0,-3 0 0,2 4 0,-2 0 0,1 0 0,-1-1 0,1 0 0,-1 0 0,0 1 0,0 0 0,0 0 0,2 1 0,-2-1 0,1 0 0,-1 0 0,0 0 0,2-1 0,-2 1 0,2-2 0,-2 2 0,0-2 0,0 2 0,0-4 0,0 4 0,0-3 0,0 0 0,0 1 0,0-1 0,0 0 0,0 1 0,0 1 0,0-2 0,0 3 0,0-1 0,0 3 0,0 1 0,0 1 0,0 0 0,0-1 0,0 1 0,0 0 0,0-1 0,0 1 0,0 0 0,0-1 0,0-1 0,0 1 0,0 0 0,0 0 0,0 1 0,0-1 0,0 8 0,0-3 0,0 9 0,0-1 0,0 10 0,0-5 0,0 4 0,0-9 0,0-2 0,0 1 0,0-2 0,0 0 0,0-1 0,0 0 0,0 0 0,0 1 0,0-1 0,0 2 0,0 0 0,0-2 0,0 2 0,0-1 0,0 0 0,0 0 0,0 1 0,0-2 0,0 2 0,0-1 0,0 0 0,0 0 0,0-2 0,0 0 0,0-1 0,0 2 0,1 0 0,-1-2 0,1 1 0,1 0 0,-2-1 0,3 1 0,-3-2 0,2 1 0,-1-2 0,0 2 0,0-1 0,0 1 0,0-2 0,1 1 0,-1-1 0,1 1 0,-2-1 0,2 0 0,-1 1 0,1-1 0,-2 1 0,3 0 0,-2 0 0,2 0 0,-2 0 0,2-1 0,-2 1 0,1 1 0,0-2 0,-1 2 0,1-1 0,0-1 0,-1 0 0,1 1 0,-1-1 0,0 1 0,0-2 0,-1 1 0,2-2 0,-1 1 0,0 1 0,1-2 0,0 1 0,0-1 0,0 0 0,1 0 0,-1 0 0,2 0 0,-1 0 0,0 0 0,-2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7:12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 24575,'6'3'0,"0"3"0,0-3 0,3 7 0,-3-5 0,8 8 0,-7-7 0,4 4 0,-6-4 0,1-1 0,-2 0 0,2 0 0,-3-2 0,2 2 0,-2-2 0,1 1 0,-1 0 0,0-1 0,3 1 0,-3 0 0,2-1 0,-2 1 0,1-2 0,0 1 0,-1 1 0,2-1 0,-2 1 0,1-1 0,0-1 0,-1 1 0,1-1 0,-2 1 0,1-1 0,-1 1 0,0-1 0,1 0 0,-1 1 0,0-1 0,-1 0 0,0 0 0,-1 0 0,0 0 0,0 0 0,-1 0 0,-3 0 0,-3 0 0,-3 1 0,0 1 0,-3-1 0,0-1 0,-2 2 0,2-3 0,-2 3 0,4 0 0,-3-1 0,3 1 0,1-1 0,0-1 0,4 0 0,-1-1 0,2 1 0,2-1 0,-1 0 0,2-1 0,0 1 0,0-1 0,1 1 0,-1-1 0,0 0 0,0 0 0,1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7:14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24575,'13'-9'0,"2"-1"0,-2 6 0,3-6 0,4 4 0,-2-4 0,-1 6 0,-7-1 0,-2 3 0,-2 0 0,0-1 0,-2 1 0,0 0 0,0 0 0,-2 1 0,4-2 0,-3 2 0,2-2 0,-1 0 0,1 1 0,0-1 0,-1-1 0,0 2 0,0-2 0,0 3 0,-1-1 0,1 0 0,-2 2 0,1-2 0,-1 2 0,-1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29.7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103 57 24575,'0'-8'0,"1"-1"0,13-3 0,4 4 0,1-2 0,2 8 0,-8-2 0,1 3 0,-2-2 0,1 3 0,-3 0 0,3 0 0,-4 0 0,1 0 0,-3 0 0,2 3 0,-4 1 0,1 1 0,-1 4 0,-1-2 0,1 6 0,0-3 0,0 3 0,0-4 0,-3 1 0,0-1 0,1 4 0,-3-3 0,3 2 0,-3-2 0,0-1 0,0 1 0,0 3 0,0-3 0,0 2 0,-4-2 0,0 2 0,-5-1 0,1 1 0,-1-2 0,-1-3 0,-2 3 0,1-5 0,-5 5 0,6-4 0,-6 2 0,3-3 0,-4 0 0,1 1 0,-1-3 0,0-1 0,1-2 0,-1 0 0,4 0 0,-11-5 0,12 0 0,-8-5 0,10-3 0,0 3 0,2-3 0,1 4 0,2-4 0,3 3 0,-1-3 0,3 3 0,0 1 0,0-1 0,0 5 0,0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7:15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24575,'9'-1'0,"2"0"0,0 1 0,1 0 0,0 0 0,1 0 0,-2 0 0,4 0 0,-8 0 0,3 0 0,-5 0 0,1 0 0,-2 0 0,0 0 0,-1 0 0,-1 0 0,0 0 0,1 0 0,-2 0 0,0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7:16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24575,'0'8'0,"0"0"0,0 8 0,0-5 0,0 6 0,0-1 0,0 0 0,0 2 0,0 0 0,0-4 0,0 3 0,0-6 0,0 4 0,0-8 0,0 4 0,0-6 0,0 3 0,0-2 0,0-1 0,0 1 0,0 2 0,0-2 0,0 4 0,0-2 0,0 0 0,0 1 0,0-2 0,0 0 0,0-2 0,0 0 0,0-2 0,0 1 0,0-2 0,0 1 0,0-1 0,0 0 0,0 1 0,0-1 0,0 1 0,0-1 0,0 0 0,0 0 0,0 0 0,0 0 0,0 0 0,0 0 0,0 0 0,0-1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7:47:23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4 112 24575,'0'8'0,"0"-1"0,0 2 0,0 4 0,0 1 0,0 14 0,0-8 0,0 8 0,0-9 0,0 5 0,0-4 0,0 2 0,0-4 0,0-3 0,0 0 0,0 1 0,0-1 0,0 0 0,0-2 0,0 2 0,0-2 0,0 2 0,0 0 0,0 3 0,0-2 0,0 2 0,0 0 0,0-2 0,0 2 0,0-2 0,0-1 0,0 0 0,0-2 0,0 2 0,0-4 0,0 1 0,0-2 0,0 0 0,0 0 0,0 0 0,0 3 0,0-3 0,0 3 0,0-1 0,0 1 0,0 0 0,0 9 0,0-1 0,0 3 0,0 16 0,0-23-6784,0 16 6784,0-23 0,0 3 0,0-3 0,0 2 0,0-1 0,-1 1 0,0-2 6784,0 0-6784,1-1 0,0 0 0,0-1 0,0 2 0,0 0 0,0-1 0,0 0 0,0-3 0,0 2 0,0 0 0,0-4 0,0 4 0,0-5 0,0 2 0,0-2 0,0 1 0,0-2 0,0 0 0,0 1 0,0-1 0,0 1 0,0-1 0,0 0 0,0 1 0,0-1 0,0 0 0,1 0 0,6-1 0,5-1 0,4 0 0,21 0 0,-14 0 0,12 0 0,-14 0 0,-5 0 0,5 0 0,-3 0 0,4 0 0,-3 0 0,5 0 0,-5 0 0,6 0 0,-1 0 0,-1 0 0,5 0 0,-6 0 0,6 0 0,-3 0 0,1 0 0,-2 0 0,1 0 0,-3 0 0,6 0 0,-6 0 0,3 0 0,0 0 0,8 0 0,-9 0 0,19 0 0,-19 0 0,13 0 0,-5 0 0,1 0 0,4 0 0,-4 0 0,-4 0 0,-1 0 0,32 0 0,-22 0 0,26 0 0,-36 0 0,1 0 0,-1 0 0,-2 0 0,-1 0 0,-1 0 0,-2 0 0,3 0 0,-3 0 0,2 0 0,-1 0 0,1 0 0,-2 0 0,-1 0 0,1 0 0,-4 0 0,3 0 0,-2 0 0,0 0 0,-1 0 0,0 0 0,-2 0 0,2 0 0,-3 0 0,3 0 0,-2 0 0,5 0 0,5-2 0,-3 1 0,5-3 0,-6 4 0,-1-4 0,1 4 0,-4-4 0,0 2 0,-2 0 0,-1-2 0,0 4 0,-2-2 0,0 1 0,-3 0 0,-2-2 0,1 3 0,-2-2 0,0 0 0,-1 0 0,0 0 0,0 1 0,-2 0 0,1 1 0,-1 0 0,3 0 0,-1 0 0,1 0 0,1 0 0,-2 0 0,2 0 0,-3 0 0,1 0 0,0 0 0,-2 0 0,0 0 0,-1 0 0,-1 0 0,-1-4 0,-2-7 0,1-9 0,-6-5 0,2-7 0,-3-2 0,0-22 0,3 18 0,-2-11 0,6 25 0,-2 5 0,2 1 0,0 3 0,0-3 0,0 1 0,0-1 0,0 3 0,0 0 0,0-1 0,0-2 0,0 5 0,0-5 0,0 5 0,0 0 0,0-2 0,0 2 0,0-2 0,-2 0 0,-1-10 0,-1 4 0,-1-14 0,2 9 0,-1-10 0,1 12 0,-2-10 0,1 10 0,-1-8 0,0 3 0,0 1 0,1 2 0,-2-2 0,1 8 0,0 0 0,1 8 0,1 3 0,1 2 0,1 1 0,0 0 0,0 0 0,0 1 0,0-1 0,0 0 0,0 0 0,0-2 0,0 2 0,0-3 0,-1 2 0,2 0 0,-1 2 0,-1 0 0,2 2 0,-1-1 0,1 2 0,-1 0 0,0 1 0,-1 1 0,-3 0 0,-7 0 0,-6 0 0,-34 0 0,13 0 0,-18-2 0,25 2 0,3-2 0,1 2 0,2 0 0,2-2 0,-1 1 0,3-1 0,-3 2 0,-7 0 0,4 0 0,-2 0 0,3 0 0,0 0 0,-2 0 0,-11 0 0,6 0 0,-3 0 0,1 0 0,6 0 0,-6 0 0,-1 0 0,-1 0 0,-2 0 0,-1 0 0,3 0 0,-7 0 0,17 0 0,-10 0 0,10 0 0,-5 0 0,1 0 0,3 0 0,1 0 0,-1 0 0,3 0 0,-1 0 0,1-2 0,1 2 0,-3-5 0,5 5 0,-1-2 0,2 0 0,1 1 0,-1-2 0,3 0 0,-2 1 0,3-2 0,-1 4 0,-12-2 0,10 2 0,-13 0 0,12 0 0,-3 0 0,0 0 0,3 0 0,-3 0 0,4 0 0,-1 2 0,1 0 0,-1 3 0,3-1 0,1 0 0,3-1 0,0 0 0,2-2 0,2-1 0,3 0 0,3 0 0,0 0 0,1 0 0,2 0 0,0 0 0,-1 0 0,2 1 0,-1 0 0,1 0 0,0 0 0,0 0 0,1 1 0,0 0 0,0 1 0,0-1 0,0 0 0,0 0 0,0 0 0,0 1 0,0-1 0,0 0 0,0 0 0,0 2 0,0-1 0,0 0 0,0 2 0,0-3 0,1 2 0,-1-2 0,1-1 0,0 0 0,-1 1 0,1 0 0,-1-1 0,0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6T08:13:19.22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67,'47'-2,"-6"1,-23 1,-1 0,1 0,-3 0,14 0,-14 0,12 0,-15 0,-1 0,11 0,-8 0,10 0,-12 0,5 0,-2 0,2 0,1 0,-1 0,4 0,-3 0,6 0,-2 0,-1 0,3 0,-6 0,6 0,-6 0,3 0,-4 0,-2 0,7 0,-9 0,7 0,-4 0,-3 0,11 0,-10 0,8 0,-7 0,2 0,4 0,-3 0,6-2,-6 2,6-3,-6 3,6 0,-6 0,6-2,-6 2,3-3,-4 1,-2 2,2-4,-2 4,1-4,2 4,-2-2,3 2,-4 0,7 0,-6 0,7 0,-6-2,1 2,-1-2,1 2,-1 0,1 0,-1 0,-2 0,2 0,0 0,-2 0,2 0,-3 0,2 0,3 0,-5 0,4 0,-3 0,0 0,4 0,-4 0,2 0,-2-2,0 0,-1 0,4-1,-4 1,3 1,0-2,-2 1,1-2,-2 0,1 1,0-3,0 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13:23.578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0 1 24575,'0'17'0,"0"-1"0,0-4 0,0 2 0,0 0 0,0 4 0,0 8 0,0-10 0,0 7 0,0-9 0,0-4 0,0 4 0,0-5 0,0 2 0,0-1 0,0 1 0,0-2 0,0 0 0,0 0 0,0-2 0,0-1 0,0 1 0,0-2 0,0-1 0,0-1 0,0 0 0,0-1 0,0 1 0,0-1 0,0-1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13:25.644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0 69 24575,'6'-3'0,"2"-2"0,1 0 0,0-4 0,5 2 0,-4-2 0,5 5 0,2-6 0,-6 5 0,2-3 0,-7 6 0,-3 1 0,1 1 0,1 0 0,-2 0 0,2 0 0,-3 0 0,1 0 0,2 0 0,-2 0 0,1 0 0,-1 0 0,0 0 0,1 0 0,-1 0 0,2 0 0,-3 0 0,1 0 0,0 0 0,1 0 0,0 0 0,0 0 0,1 1 0,-2 1 0,1 1 0,-1 0 0,1 0 0,0-2 0,0 2 0,-1-2 0,0 2 0,-1 0 0,1 0 0,0 0 0,0-1 0,-1 1 0,1 0 0,-1 0 0,0-1 0,-2 1 0,2 0 0,-1 0 0,-1-1 0,1 2 0,-1-1 0,0 3 0,0-3 0,0 3 0,0-1 0,0 2 0,0-1 0,0 1 0,0 0 0,0-1 0,0 1 0,0-2 0,0 1 0,0-3 0,0 1 0,-1-1 0,0 0 0,-2 0 0,1 1 0,-2-1 0,2 4 0,-3-4 0,2 3 0,0-3 0,-2 4 0,2-4 0,-1 1 0,1 1 0,0-2 0,-2 2 0,2-3 0,-2 1 0,3 0 0,-1 0 0,0 0 0,0-1 0,0 0 0,1 0 0,-1-1 0,0 1 0,0-2 0,0 3 0,1-3 0,-3 3 0,2-2 0,-3 1 0,3 1 0,-4-3 0,4 2 0,-3 0 0,3 0 0,-3 1 0,2-3 0,0 1 0,1 1 0,0-2 0,1 1 0,-1-1 0,1 0 0,-1 0 0,0 0 0,1 0 0,-1 0 0,0 0 0,0 0 0,0 0 0,1 0 0,-1-1 0,1-1 0,1 1 0,1-1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6T08:13:43.3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14,'47'0,"-5"0,-25 0,19 0,-14 0,22 0,-24 0,2 0,-5 0,-2 0,0 0,2 0,0-2,-2 1,2 0,-3 1,6 0,-1 0,3 0,-4 0,3 0,-3 0,2 0,-5 0,2 0,0 0,-3 0,5 0,-5 0,5 0,-3 0,-1 0,11 0,-10 0,10 0,-14 0,-1 0,9 0,-4 0,3 0,0 0,-8 0,11 0,-6 0,-1 0,2 1,-4 1,5 0,0 1,-5-1,7 0,-9-1,7-1,-1 0,-4 0,9 0,-7 0,3 0,-1 0,-5 0,8 0,-7 0,3 0,2 0,-5 0,5-1,-3 0,-2 0,6 1,-5-1,1 0,1-1,-2-1,2 1,1-1,-4 0,1-2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13:47.6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 24575,'0'7'0,"0"-2"0,0-1 0,0 3 0,0-3 0,0 15 0,0-11 0,0 9 0,0-8 0,0-2 0,0 2 0,0 0 0,0-2 0,0 4 0,0 1 0,0 0 0,0 2 0,0-3 0,0-1 0,0 1 0,0-4 0,0 2 0,0-3 0,0-1 0,0 1 0,0-3 0,0 2 0,0-2 0,0-1 0,0 1 0,0 0 0,0-1 0,0 1 0,0-1 0,0 1 0,0-1 0,0-1 0,0-4 0,0 0 0,0-2 0,0 2 0,0 1 0,0-1 0,0 0 0,0 1 0,0-1 0,0 1 0,0-1 0,0 1 0,0-1 0,0 0 0,1 1 0,-1-1 0,1 0 0,-1-1 0,0 0 0,2-2 0,-2 3 0,2-3 0,-2 2 0,1-2 0,-1 3 0,2-1 0,-2 1 0,1 0 0,-1 0 0,2 0 0,-2 1 0,1 0 0,-1 0 0,1 0 0,-1-1 0,1 1 0,0-1 0,0 0 0,0 0 0,-1 1 0,2-1 0,-2 0 0,1 0 0,-1 0 0,1 1 0,1-1 0,-2-2 0,2 2 0,-1-1 0,0 1 0,0 0 0,-1 0 0,3 0 0,-3 1 0,3-3 0,-3 2 0,3-2 0,-3 3 0,3-1 0,-3 0 0,2 1 0,-1 0 0,1 2 0,-2-3 0,3 2 0,-3-2 0,3 1 0,-3 0 0,2 0 0,-1 0 0,1-1 0,-2 0 0,3 0 0,-2 1 0,2-3 0,0 2 0,0-2 0,0 1 0,0 1 0,0-4 0,0 4 0,2-3 0,-2 3 0,1-2 0,-1 2 0,0 2 0,0-2 0,-1 3 0,1-2 0,0 1 0,-1 0 0,1 1 0,0 0 0,-1 0 0,1 0 0,0 0 0,7 0 0,-4 0 0,7 0 0,-7 0 0,1 0 0,0 0 0,-3-1 0,1 1 0,-2-2 0,-1 2 0,1 0 0,0 0 0,0 0 0,-1 0 0,1 0 0,-1 0 0,1 0 0,-2 0 0,0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6T08:14:08.7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1,'37'0,"-7"0,-24 0,6 0,7 0,-3 0,3 0,-6 0,1 0,5 0,-5 0,2 0,0 0,-2 0,7 0,-9 0,8 0,-7 0,3 0,2 1,-5-1,3 2,0-2,-2 1,2-1,-1 2,0-1,1 0,8 0,-8-1,4 0,-6 0,1 0,3 0,-1 0,1 0,-3 0,1 0,1 0,-1 0,0 0,2 2,-5-2,7 5,-3-3,-2 3,2-2,-5-1,11-1,-4-1,5 0,-7 0,1 0,2 0,17 0,-11 0,10 0,-19 0,-2 0,7 0,-11 0,8 0,-5 0,2 0,4 0,-7 0,6 0,-3 0,2 0,-2 0,-1 0,2 2,-2-2,2 2,-1 0,-3-2,9 4,-9-4,3 2,1-1,-4 0,6 1,-2-2,-1 0,0 1,1 0,-1 2,2-3,-3 2,-2-2,7 0,-3 0,8 0,-7 0,3 0,-4 0,22 0,-16 0,20-4,-25 3,3-4,-4 5,1-2,-3 2,1-2,2 2,0-2,-1 1,-3 0,3 1,-2 0,3 0,1 0,-6 0,3 0,4-2,-4 1,4-2,-6 3,0-4,6 3,-1-1,1 2,-3 0,-2 0,2 0,1 0,-4 0,3 0,-2 0,0 0,3 0,-5 0,6 0,-3 0,0 0,0 0,0 0,0 0,-1 0,3 0,-6 0,6 0,-1 0,-3 0,3 0,-3-2,1 1,0-1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14:12.8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1 24575,'0'7'0,"0"3"0,0-3 0,0 4 0,0-4 0,-1 2 0,-1 3 0,0-6 0,-1 6 0,1-8 0,0 1 0,1-2 0,1 0 0,-1 0 0,1 0 0,-2-1 0,2 1 0,-1 1 0,1 1 0,-2 2 0,1 0 0,0-1 0,-2-1 0,3 1 0,-1-3 0,1 2 0,-1-2 0,0-1 0,0 1 0,1-1 0,-1 1 0,1 0 0,-2 1 0,1 1 0,1 2 0,-2-1 0,2-1 0,-1 1 0,0-1 0,0 0 0,1 1 0,0-3 0,0 2 0,0-1 0,-2 1 0,2 2 0,-2-1 0,2 1 0,0-1 0,0-1 0,0 1 0,0-2 0,0 0 0,0-1 0,0 0 0,0-1 0,0 1 0,0 0 0,0 0 0,0-1 0,0 1 0,0 0 0,0 0 0,0-1 0,0 2 0,0-1 0,0 1 0,2-2 0,-2 0 0,1 0 0,0 0 0,0 1 0,1 0 0,-2 0 0,3-1 0,-2 1 0,6 4 0,-4-4 0,4 2 0,-5-2 0,1-3 0,0 2 0,0 0 0,-1-1 0,1 1 0,0-2 0,0 0 0,0 0 0,-1 0 0,3 0 0,-2 0 0,3 0 0,-1 0 0,2 0 0,-1-3 0,-1 1 0,1-4 0,-1 1 0,0 0 0,-1 0 0,-1 2 0,0 1 0,0-1 0,-1 0 0,1 0 0,0 2 0,-2 0 0,1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0.9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213 0 24575,'-8'0'0,"0"0"0,-1 0 0,-4 0 0,0 0 0,-1 0 0,-13 7 0,13-1 0,-11 10 0,13-8 0,1 4 0,2-1 0,1 0 0,2 4 0,-2-4 0,1 1 0,1 1 0,2-3 0,-1 3 0,2-4 0,1 1 0,2 2 0,0-1 0,0 1 0,0-2 0,0-1 0,0 4 0,0-3 0,4 3 0,4-3 0,3-3 0,1 3 0,1-5 0,-3 2 0,6-1 0,-6-1 0,3 0 0,-1 0 0,2-3 0,-1 1 0,3-3 0,-3 0 0,1 0 0,2 0 0,-6 0 0,6 0 0,-6 0 0,2 0 0,-5 0 0,2-2 0,-4-1 0,1 1 0,2-8 0,-5 8 0,3-6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14:14.2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24575,'11'0'0,"-2"0"0,0 0 0,2 0 0,-3 0 0,6 0 0,-7 0 0,2 0 0,-1 0 0,0 0 0,0 0 0,-1 0 0,-1 0 0,1 0 0,0 0 0,-1 0 0,1 0 0,-1 0 0,1 0 0,-1 0 0,-1 0 0,1 0 0,-2 0 0,2 0 0,-3 0 0,1 0 0,-1 0 0,0 0 0,0 0 0,-1 0 0,1 0 0,0 0 0,-1 0 0,0 0 0,0 0 0,-1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6T08:14:34.07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1 108,'53'0,"-6"0,-30 0,0 0,-2 0,18 0,-17 0,13 0,-19 0,6 0,2 0,-1 0,2 0,-7 0,5 0,2 0,-4 0,3 0,-2 0,-2 0,7 0,-8 0,3 0,2 0,-4 0,2 0,0-6,-2 4,11-3,-6 5,11 0,-6 0,1 0,0 0,-1 0,-2 0,-2 0,-2 0,-4 0,3 0,-2 0,0 0,6 0,-11 0,13 0,-12 0,8 0,-2 0,-5 0,7 0,-2 0,-1 0,1 0,-2 0,4 0,0 0,4 0,-8 0,1 0,2 0,-3 0,2 0,-1 0,12 0,-4 0,3 0,-10 0,-5 0,7 0,-5 0,3-2,-2-1,11 1,-5 0,11 2,-11 0,0 0,3 0,-2 0,-1 0,3 0,-6 0,3 0,-4 0,1 0,-3 0,1 0,-1 0,1 0,2-4,-2 3,2-2,2 3,2 0,2 0,20 0,-7 0,5 0,-6 0,-17 0,19 0,-20 0,12 0,-18 0,5 0,3 0,-1 0,1 0,-4 0,-3 0,9 0,-9 0,6 0,-2 0,-4-2,8 2,-8-4,4 4,-1-2,-3 0,9 2,-9-3,3 2,1-2,-4 1,8-4,-8 2,4 0,-3-1,-2 2,6-2,-5 0,4 2,-3-2,2 2,-1 0,-1 0,2 1,-1 1,3 1,-2 0,-1 0,2 0,-3 0,3 0,-2 0,-1 0,4 0,-5 0,3-2,2 1,-6-1,2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14:39.4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21 24575,'0'16'0,"0"-1"0,0 0 0,0-5 0,0 4 0,0-4 0,0 0 0,0 0 0,0-4 0,0 1 0,0 1 0,0-3 0,0 2 0,0-4 0,0 2 0,0-2 0,0-1 0,0 1 0,0 0 0,0-1 0,0 1 0,0-1 0,0 1 0,0 0 0,0 0 0,0-1 0,0 1 0,0 0 0,0-1 0,0-1 0,0-4 0,0 0 0,0-5 0,0 4 0,0-3 0,0 4 0,0-4 0,0 4 0,0-1 0,0-1 0,0 2 0,0-3 0,2 3 0,-2-2 0,2 2 0,-1 0 0,0 1 0,0-1 0,-1 0 0,2 0 0,-1 1 0,-1-1 0,1 0 0,1-1 0,-2 0 0,3 0 0,-3 1 0,2 0 0,0 1 0,-1-3 0,2 2 0,-2-2 0,2 1 0,0-1 0,0 0 0,1-1 0,-1 1 0,0 0 0,0-1 0,0 3 0,0-2 0,0 2 0,-1 1 0,1-1 0,0 0 0,0 1 0,-1 0 0,1 2 0,0-3 0,0 3 0,-1-1 0,0-1 0,0 2 0,0-2 0,1 1 0,-1 0 0,1 0 0,0 0 0,-1 0 0,1 0 0,0 1 0,0-2 0,-1 1 0,1 1 0,0-1 0,0 1 0,-1 0 0,1 0 0,0 0 0,-1 0 0,1 0 0,0 0 0,0 0 0,-1 0 0,1 0 0,0 0 0,0 0 0,-1 0 0,1 0 0,0 0 0,0 1 0,-1 0 0,1 1 0,0 0 0,0 0 0,-1-1 0,0 2 0,0-2 0,0 1 0,-1 0 0,2-1 0,-3 1 0,3 0 0,-2 0 0,1 1 0,0 0 0,-2-1 0,2 0 0,-1 0 0,1 0 0,-2 0 0,3 1 0,-3 0 0,2-1 0,-1 1 0,0 0 0,-1 0 0,1-1 0,-1 1 0,2 2 0,-1 0 0,0-1 0,0 3 0,-1-4 0,0 3 0,0-1 0,0 0 0,0 1 0,0-1 0,0 0 0,0-1 0,0-1 0,0 1 0,0-1 0,0 2 0,0-2 0,0-1 0,0 1 0,0 0 0,0 1 0,0-1 0,0 4 0,0-4 0,0 3 0,0-3 0,0 2 0,0-3 0,0 1 0,0 0 0,0 0 0,0-1 0,1 0 0,-1 0 0,1-1 0,-1 1 0,0 1 0,0-2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27.4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24575,'12'0'0,"-1"0"0,6 0 0,3 0 0,5 0 0,2 0 0,-7 0 0,-7 0 0,-9 0 0,-1 0 0,-1 0 0,0 0 0,-1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28.9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24575,'11'0'0,"-2"0"0,2 0 0,-4 0 0,4 0 0,-4 0 0,2 0 0,-3 0 0,1 0 0,2 0 0,-3 0 0,3 0 0,-5 0 0,3 0 0,-4 0 0,1 0 0,-1 0 0,1 0 0,0 0 0,0 0 0,-1 0 0,0 0 0,-1 0 0,1 0 0,0 0 0,0 0 0,-1 0 0,1 0 0,0 0 0,0 0 0,-1 0 0,1 0 0,-1 0 0,-1 0 0,0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33.079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29 89 24575,'0'-8'0,"0"-3"0,3 4 0,-1-5 0,5 6 0,-3-4 0,7 3 0,-4-1 0,5 3 0,-7 1 0,9 0 0,-8 0 0,8 1 0,-9 3 0,0 0 0,1 0 0,-3 0 0,3 0 0,-3 0 0,4 0 0,-4 0 0,3 0 0,-3 2 0,2-1 0,-1 1 0,-1 0 0,2 0 0,-3 0 0,1 1 0,0 0 0,0 0 0,-1-1 0,1 1 0,0 0 0,0 0 0,-1-1 0,1 3 0,0-2 0,-1 3 0,1-1 0,-3 2 0,3-1 0,-3 3 0,3-4 0,-3 4 0,2-4 0,-1 1 0,-1 3 0,2-2 0,-2 2 0,0-3 0,0 3 0,0 1 0,0-1 0,0 2 0,0-2 0,0 0 0,-2 2 0,0-1 0,-2-1 0,1 2 0,-2-4 0,1 2 0,-2 0 0,0-1 0,1 3 0,-1-4 0,2 2 0,-2-2 0,0 2 0,-1 0 0,0 0 0,-1 2 0,1-4 0,0 2 0,2-2 0,-1-1 0,2-1 0,0-1 0,-1-1 0,2 0 0,-3 0 0,3 0 0,-2 0 0,1 0 0,-1 0 0,0-1 0,-1 1 0,2-3 0,0 2 0,-1-2 0,2 0 0,-1 0 0,-1 0 0,2 0 0,-1 0 0,1 0 0,-1 0 0,1 0 0,-1 0 0,1 0 0,0 0 0,0 0 0,2-1 0,-2-3 0,3 1 0,-3-3 0,2 1 0,-1 0 0,1-1 0,0-1 0,1 0 0,0-2 0,0 0 0,0 2 0,0-4 0,0 4 0,0-2 0,1 2 0,1 2 0,1 1 0,0 1 0,0 0 0,-1 2 0,1-1 0,0 2 0,0 0 0,-1 0 0,1 0 0,0 0 0,1 0 0,-1 0 0,2 0 0,-1 0 0,0 0 0,0 0 0,-1 0 0,-1 0 0,3 0 0,-2 2 0,2-1 0,-3 2 0,1 0 0,0 0 0,1 0 0,-1-1 0,2 1 0,-2 2 0,1-2 0,0 2 0,2-1 0,-1 1 0,1 0 0,0 2 0,0-4 0,-3 2 0,3-1 0,-3 0 0,4 0 0,-4-1 0,3 0 0,-3 0 0,2 0 0,-3 0 0,1 0 0,2 0 0,-2-2 0,1 2 0,1-3 0,-2 3 0,3-3 0,-3 1 0,3 1 0,-3-2 0,4 1 0,-4-1 0,3 0 0,-3 0 0,2 0 0,-1 0 0,-1 0 0,2 0 0,-3 0 0,3 0 0,-2 0 0,3 0 0,-1 0 0,2 0 0,-4 0 0,0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36.214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250 1 24575,'-5'1'0,"-1"0"0,-1-1 0,-2 0 0,0 0 0,-3 0 0,-5 0 0,7 0 0,-7 0 0,8 0 0,-3 0 0,4 0 0,-2 0 0,4 0 0,-1 0 0,1 0 0,3 0 0,-2 0 0,3 0 0,-1 0 0,0 0 0,0 0 0,1 0 0,-1 0 0,1 0 0,0 0 0,-1 0 0,1 0 0,0 0 0,-1 0 0,1 0 0,-1 0 0,1 0 0,-1 0 0,1 0 0,0 0 0,-1 0 0,1 0 0,0 2 0,1 4 0,-2 2 0,2 6 0,-8 11 0,8-7 0,-6 4 0,7-13 0,-2-4 0,1-1 0,1-1 0,-2 0 0,2-1 0,0 1 0,0 0 0,0-1 0,-1 1 0,1-1 0,-1 1 0,1-1 0,0 1 0,0 0 0,0-1 0,0 1 0,0 0 0,0 0 0,0-1 0,-1 1 0,2-1 0,0-1 0,4-1 0,0 0 0,2 0 0,7 0 0,-5 0 0,6 0 0,-9 0 0,3 1 0,-2 1 0,0 0 0,1 1 0,-4-1 0,5 2 0,-5-1 0,1-2 0,1 2 0,-2-1 0,2 1 0,-1 0 0,0-1 0,1 1 0,-1-1 0,1 1 0,1 0 0,-1-1 0,-1 1 0,1-2 0,-1 2 0,0 1 0,1-1 0,-3 0 0,2 0 0,-1 0 0,-1-1 0,2 1 0,-2 0 0,-1 0 0,3 3 0,-2-3 0,1 3 0,-1-4 0,0 3 0,0-2 0,-2 3 0,1-3 0,-2 4 0,0-3 0,0 3 0,0 0 0,0-1 0,0 1 0,0-1 0,0 1 0,0-1 0,0 1 0,-3 0 0,0-1 0,-3 3 0,0-2 0,-1 2 0,1-3 0,-1 1 0,2 0 0,-1-2 0,2-1 0,-2 0 0,2 0 0,-1 0 0,-1-3 0,1 2 0,-1-1 0,-3 0 0,2 1 0,-2-3 0,0 3 0,2-1 0,-4 0 0,1 1 0,1-2 0,-2 2 0,4-2 0,-2 0 0,3-1 0,-1 0 0,0 0 0,1 0 0,1 0 0,-1 0 0,2 0 0,-2 0 0,3 0 0,-2 0 0,3 0 0,-1-1 0,1-1 0,0 0 0,0-1 0,-1-2 0,0 0 0,1 2 0,1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38.157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190 0 24575,'-5'0'0,"-4"0"0,4 0 0,-6 0 0,4 0 0,-1 0 0,3 1 0,-2 1 0,3 3 0,-3 0 0,0 4 0,0-2 0,0 4 0,0-4 0,-1 4 0,1-2 0,-1 3 0,1-1 0,-1 1 0,2-1 0,-1 1 0,3-1 0,-3-2 0,3 0 0,-1-2 0,3-1 0,-1 1 0,1 2 0,0-2 0,-1 4 0,1-2 0,0 2 0,-2 1 0,4-1 0,-2 1 0,2-1 0,0 1 0,0-1 0,0 1 0,0-3 0,0 0 0,0-2 0,0-1 0,0 1 0,0-2 0,0 1 0,0-3 0,0 1 0,1-1 0,1 0 0,0 0 0,1-1 0,0 1 0,0 0 0,1 0 0,1 0 0,5 0 0,-3 0 0,2 1 0,-2-2 0,0-1 0,-1 0 0,1 0 0,43-21 0,-34 9 0,35-14 0,-48 16 0,2 2 0,-2 1 0,1-3 0,1-3 0,-1 2 0,1-7 0,-3 7 0,-1-5 0,-1 4 0,2-1 0,-2 1 0,2-1 0,-2 1 0,0-1 0,0 0 0,0 3 0,0 0 0,0 3 0,0-1 0,0 0 0,0 1 0,0 1 0,-2-1 0,1 1 0,-2 0 0,-1-1 0,1 3 0,2-4 0,-2 4 0,2-1 0,-1-1 0,-2 1 0,3-1 0,-3 1 0,2 1 0,0 1 0,1-1 0,-1 0 0,0 1 0,1 0 0,-2 2 0,3-3 0,-3 3 0,3-3 0,-2 3 0,2-3 0,-3 1 0,3 0 0,-1-1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40.422"/>
    </inkml:context>
    <inkml:brush xml:id="br0">
      <inkml:brushProperty name="width" value="0.05" units="cm"/>
      <inkml:brushProperty name="height" value="0.05" units="cm"/>
      <inkml:brushProperty name="color" value="#C583DB"/>
    </inkml:brush>
  </inkml:definitions>
  <inkml:trace contextRef="#ctx0" brushRef="#br0">142 3 24575,'-5'0'0,"0"0"0,2 0 0,0 0 0,1 0 0,-1 0 0,0 0 0,1 0 0,-1 0 0,0 0 0,0 0 0,1 0 0,-1 1 0,0 0 0,2 1 0,-2 0 0,0 1 0,0-1 0,-3 2 0,1 0 0,0 1 0,-2 2 0,4-2 0,-3 1 0,3-3 0,-2 1 0,2 1 0,0-2 0,0 1 0,2-1 0,-2 2 0,1-2 0,-1 3 0,0 1 0,1 0 0,-1 2 0,1 0 0,-2-2 0,1 2 0,1-3 0,-1 1 0,1-1 0,0-1 0,-1 1 0,3-1 0,-2 2 0,2-1 0,0 1 0,0 0 0,0-1 0,0 1 0,0-1 0,0 3 0,0-2 0,0 2 0,0 0 0,0-2 0,0 4 0,0-4 0,2 2 0,0-3 0,1 1 0,0-2 0,0 1 0,0-3 0,0 1 0,0-1 0,0 0 0,-1 0 0,3 0 0,-2-2 0,1 1 0,-1-1 0,2-1 0,-2 1 0,3-1 0,-1 0 0,1 0 0,1 0 0,0 0 0,-1 0 0,1 0 0,-1 0 0,-1 0 0,1 0 0,-1 0 0,0 0 0,1 0 0,-3 0 0,2-1 0,-1-1 0,2 0 0,1-3 0,2 0 0,-4 0 0,1 1 0,-1 0 0,-2 0 0,1-2 0,-1 3 0,0-3 0,1 1 0,-1-2 0,0-2 0,1 0 0,0-2 0,-1-1 0,1 1 0,0-1 0,0 1 0,-2 1 0,1-1 0,-2 2 0,1-1 0,-2 2 0,0 1 0,0 0 0,0 3 0,0-3 0,0 2 0,0-1 0,0-1 0,0 2 0,0-1 0,0 1 0,0 0 0,0-1 0,-2 3 0,1-3 0,-2 2 0,0 0 0,0 1 0,0 0 0,0-1 0,1 1 0,0-2 0,0 4 0,1-2 0,-2 2 0,2-2 0,-2 0 0,0 0 0,0 2 0,1-2 0,-1 2 0,0-1 0,0 0 0,0 0 0,1-1 0,-1 2 0,0-2 0,2 2 0,-2-1 0,2 1 0,-1 0 0,-1 1 0,3-2 0,-1 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44.1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198 0 24575,'-4'8'0,"-2"0"0,0 4 0,-4 2 0,3-2 0,-3 3 0,4-4 0,0-2-6784,-1 2 6784,-2 4 0,2-2 0,-5 6 0,6-9 0,-2 5 0,3-8 0,1 1 6784,1-2-6784,1-1 0,-3 4 0,1-2 0,-1 4 0,2-4 0,-3 4 0,2-4 0,-1 2 0,2-3 0,-1 1 0,3-1 0,-2 1 0,1 0 0,0-1 0,-1 1 0,3-1 0,-3 1 0,1 2 0,-2-2 0,2 4 0,-1-4 0,1 4 0,0-4 0,-1 2 0,1-1 0,0 0 0,0 0 0,2-1 0,-1 2 0,1-1 0,-2 3 0,2-3 0,0 2 0,0 0 0,0-1 0,0 2 0,0-2 0,0 3 0,0-3 0,0 2 0,0-2 0,0 3 0,0-1 0,0-1 0,0 1 0,2-2 0,-2 2 0,4 1 0,-4-1 0,2 1 0,-1-1 0,0 1 0,2 2 0,0-2 0,-1 2 0,2 1 0,-4-3 0,4 4 0,-4-3 0,4 1 0,-3-3 0,2-1 0,-3 1 0,5 7 0,-3-4 0,3 4 0,-2-6 0,-1-5 0,1 2 0,-1-3 0,0 1 0,1-2 0,-2 1 0,2-3 0,-1 3 0,1-2 0,-2 2 0,2-3 0,0 3 0,0-3 0,2 3 0,-2-1 0,3 0 0,0 2 0,-1-2 0,1 0 0,-1 1 0,0-3 0,1 4 0,-3-4 0,3 3 0,-3-3 0,2 2 0,-1-1 0,0-1 0,0 2 0,-1-3 0,0 1 0,-1 0 0,1-2 0,-1 1 0,1-2 0,-2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1.8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24575,'0'11'0,"0"5"0,0 6 0,0 3 0,0 5 0,0 16 0,0-11 0,0 15 0,0-24 0,0 0 0,0-6 0,0-3 0,0-4 0,0-2 0,0-5 0,0-2 0,0-2 0,0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46.8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15 107 24575,'9'0'0,"-1"0"0,1 0 0,-2 0 0,4 0 0,-5 0 0,5-1 0,-5-3 0,2 1 0,-4-2 0,0 2 0,-2 0 0,2 0 0,-1 0 0,0-1 0,0 1 0,0-2 0,-2 2 0,2 1 0,-3-3 0,1 2 0,0-2 0,0 1 0,0 1 0,0-2 0,-1 1 0,2 1 0,-2-2 0,0 2 0,0 1 0,0-1 0,0 0 0,0 0 0,0 1 0,0-1 0,0 0 0,0 1 0,0-1 0,0 3 0,0 7 0,0 1 0,0 17 0,0-9 0,0 10 0,0-9 0,0 1 0,-2-4 0,2 3 0,-2-5 0,2 5 0,-2-5 0,2 3 0,-2-4 0,0 1 0,2-3 0,-2 2 0,2-4 0,0 4 0,0-4 0,0 2 0,0-3 0,0 1 0,0-2 0,0 1 0,0-1 0,0 0 0,0 1 0,0-1 0,0 2 0,0 0 0,0-1 0,0 1 0,0-4 0,-1 1 0,1-1 0,-2 0 0,2 0 0,0-1 0,0 1 0,0-1 0,0 1 0,-8 0 0,1 0 0,-5-2 0,1 3 0,4-4 0,-2 3 0,2-2 0,0 0 0,3 0 0,-3 0 0,4 0 0,-1-1 0,-1 0 0,2 0 0,-2 0 0,3 0 0,-1 0 0,0 0 0,1 0 0,-1 0 0,9 0 0,3 0 0,8 0 0,-2 0 0,1 0 0,-1 0 0,3 0 0,-4 0 0,1 0 0,-4 0 0,1 0 0,-3 0 0,0 0 0,-1 0 0,-2 0 0,2 0 0,-5 0 0,3 0 0,-2 0 0,0 0 0,-1 0 0,0 0 0,-1 0 0,1 0 0,-1 0 0,1 0 0,-2 0 0,0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47.9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24575,'0'13'0,"0"24"0,0-19 0,0 21 0,0-27 0,0 3 0,0-8 0,0 4 0,0-8 0,0 4 0,0-6 0,0 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49.1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 24575,'9'0'0,"-1"0"0,4 0 0,-2 0 0,6 0 0,-1 0 0,6 0 0,-6 0 0,5 0 0,-5 0 0,3 0 0,-6 0 0,0 0 0,-6-2 0,3 2 0,-3-2 0,1 2 0,-5 0 0,0 0 0,-1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54.8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139 0 24575,'-10'0'0,"3"1"0,0 1 0,1 2 0,-1 0 0,0 2 0,-16 11 0,14-9 0,-10 8 0,18-14 0,-2 1 0,2 0 0,-2 0 0,0-1 0,0 5 0,0-2 0,-1 4 0,1-2 0,0-1 0,1-1 0,-1 1 0,1-1 0,0 0 0,1 0 0,-1-3 0,2 1 0,-1 0 0,1 0 0,0-1 0,-2 3 0,2-2 0,-1 2 0,1-3 0,0 1 0,0 1 0,0 0 0,0 0 0,0-1 0,0 0 0,0-1 0,0 1 0,0 0 0,0 0 0,0-1 0,0 1 0,0 0 0,0-1 0,1 1 0,-1 0 0,2-1 0,0 0 0,0 0 0,0 0 0,0 1 0,-1-1 0,2 1 0,-2-1 0,1 0 0,0 0 0,0-1 0,-1 2 0,2-3 0,-2 2 0,2-1 0,0 1 0,-1-2 0,1 2 0,1-1 0,-1-1 0,3 3 0,-1-3 0,2 3 0,-2-3 0,-1 1 0,-1-1 0,0 0 0,-1 0 0,1 0 0,0 0 0,-1 0 0,1 0 0,0 0 0,-1 0 0,1 0 0,0 0 0,0 0 0,0 0 0,-1 0 0,1 0 0,0 0 0,0-1 0,-1 0 0,1-2 0,0 0 0,0 2 0,-1-2 0,0 2 0,0-1 0,-1-1 0,1 3 0,-2-2 0,3 0 0,-3-1 0,1 1 0,-1-1 0,0 1 0,0-1 0,0 0 0,0 0 0,0 1 0,0-1 0,0 0 0,0 0 0,0 1 0,0-1 0,0 0 0,0 1 0,0-1 0,0 1 0,0-1 0,0 0 0,0 1 0,-1 0 0,-1 0 0,-1 1 0,2-1 0,-2 2 0,2-3 0,-2 3 0,0-3 0,0 3 0,1-2 0,-1 1 0,0 0 0,0 0 0,1 0 0,-1 0 0,0 0 0,0 1 0,1-2 0,-1 2 0,0 0 0,0 0 0,1 0 0,-1 0 0,0 0 0,0 0 0,1 0 0,-1 0 0,0 0 0,0 0 0,1 0 0,-1 0 0,0 0 0,-4 0 0,-2 2 0,-5 0 0,7 1 0,-1-1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55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3:57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 0 24575,'0'10'0,"0"2"0,0 0 0,0-2 0,0 1 0,0-4 0,0 4 0,0-4 0,0 2 0,0-2 0,0-1 0,0 1 0,0-2 0,0 1 0,0-1 0,-3 1 0,2 1 0,-2 0 0,3 1 0,-1-1 0,0 2 0,0-2 0,1-2 0,-2 1 0,2-1 0,-1 0 0,1-1 0,0-1 0,0 0 0,0-1 0,0 1 0,0 0 0,0 0 0,-2-1 0,2 1 0,-1 0 0,1 0 0,0-1 0,0 1 0,0 2 0,0-2 0,0 1 0,0 1 0,0-2 0,0 1 0,0-1 0,0 0 0,0 0 0,-1-2 0,0 0 0,0-1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06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 0 24575,'-5'0'0,"0"1"0,2 0 0,-1 3 0,2-2 0,-2 2 0,2 0 0,1-1 0,-2 1 0,3-1 0,-1 0 0,1-1 0,0 1 0,0 0 0,0 0 0,0-1 0,0 1 0,0 0 0,0 0 0,0-1 0,0 1 0,0 0 0,0 0 0,0 0 0,0-1 0,0 1 0,1 0 0,-1 0 0,3-1 0,-3 1 0,2 0 0,0-2 0,0 2 0,0-2 0,0 1 0,0 0 0,1-2 0,-2 3 0,2-3 0,-3 3 0,2-3 0,0 2 0,0-2 0,1 2 0,0-1 0,-1-1 0,1 1 0,0-1 0,-1 0 0,1 0 0,0 0 0,0 0 0,-1 0 0,3 0 0,-2 0 0,3 0 0,-3 0 0,2 0 0,-1 0 0,0 0 0,0 0 0,-1-1 0,-1-1 0,1-1 0,0 1 0,0 0 0,-1 0 0,1 0 0,-1-1 0,0 2 0,-1-2 0,0 2 0,-1-2 0,0 1 0,0-1 0,0 0 0,0 0 0,0 0 0,0 1 0,0-1 0,0 0 0,0 0 0,0 0 0,0 1 0,0-1 0,0 0 0,0 1 0,0-1 0,0 0 0,0 0 0,0 1 0,0-1 0,0 1 0,-1-1 0,0 0 0,-1 2 0,0-1 0,1 0 0,-2 1 0,2-1 0,-2 1 0,1-1 0,-1 2 0,2-2 0,-1 1 0,0 0 0,-1 1 0,1 0 0,-1 0 0,1 0 0,-1 0 0,1 0 0,-1 0 0,1 0 0,-1 0 0,1 0 0,0 0 0,1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08.5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233 0 24575,'-8'18'0,"2"-7"0,0 3 0,1-8 0,3-1 0,-1 2 0,-2-1 0,2 1 0,-4-1 0,4 1 0,-4 2 0,2-2 0,-1 4 0,-1-4 0,4 2 0,-4-3 0,3 3 0,0-2 0,0 2 0,-1-3 0,2 1 0,-2 0 0,-1 1 0,3-1 0,-3 2 0,1 0 0,1-2 0,-1 2 0,2-3 0,0 1 0,-1 0 0,1-3 0,0 3 0,1-4 0,0 1 0,1-1 0,-1 1 0,1 0 0,-2 2 0,2-3 0,-3 3 0,3-1 0,-2 2 0,1-3 0,-1 3 0,0-3 0,-1 5 0,1-2 0,-1 2 0,1-2 0,-2-1 0,3-1 0,-2 1 0,2-1 0,-1 0 0,0 0 0,0-3 0,1 1 0,0 0 0,2 0 0,-3-1 0,3 1 0,-3 0 0,3-1 0,-2 0 0,1-1 0,-1-1 0,1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10.4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32 24575,'-4'0'0,"2"0"0,-2 5 0,3-2 0,-5 4 0,5-3 0,-2 1 0,3-2 0,0 0 0,0 0 0,0 0 0,0-1 0,0 1 0,0 0 0,0 0 0,0-1 0,0 1 0,0 0 0,0 0 0,0-1 0,0 1 0,0 0 0,0-1 0,0 1 0,2 0 0,-1-2 0,1 2 0,0-3 0,-1 2 0,2-1 0,0 0 0,0-1 0,-1 1 0,1-1 0,0 2 0,0-2 0,-1 0 0,1 0 0,2 0 0,-2 0 0,1 0 0,-1 0 0,0 0 0,0 0 0,-1 0 0,1 0 0,0 0 0,0 0 0,-1 0 0,1-2 0,0 2 0,-2-2 0,2 0 0,-2-1 0,1 0 0,0 1 0,-1-1 0,1 0 0,0-1 0,-1 0 0,2 0 0,-3 1 0,2-2 0,-1 2 0,-1-1 0,1 1 0,-1-2 0,0 2 0,0-1 0,0-4 0,0 3 0,0-3 0,0 5 0,0 1 0,0-1 0,0 0 0,0 0 0,-1 1 0,0-1 0,-2 1 0,1 0 0,0 2 0,0-3 0,0 3 0,-1-1 0,1-1 0,0 2 0,0-1 0,-1 1 0,1 0 0,-1-2 0,0 2 0,0-1 0,0 1 0,1 0 0,-1 0 0,0 0 0,0 0 0,1 0 0,-1 0 0,0 0 0,1 0 0,-1 0 0,0 0 0,1 1 0,-1 1 0,0-1 0,2 1 0,-2 0 0,3 1 0,-3-1 0,3 1 0,-2 0 0,1 0 0,-1-1 0,2 1 0,-3 0 0,2 0 0,-1-1 0,1 1 0,1-2 0,0 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14.7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 24575,'10'0'0,"2"0"0,0 0 0,-2 0 0,2 0 0,0 0 0,-4 1 0,3 0 0,-5 0 0,-3-1 0,5 1 0,-3-1 0,1 2 0,0-2 0,-1 1 0,2 0 0,-1 0 0,6 1 0,-4-2 0,5 2 0,3-2 0,-3 2 0,7-2 0,-10 2 0,4-2 0,-7 0 0,2 0 0,-4 1 0,1-1 0,-1 1 0,1-1 0,1 0 0,-1 2 0,1-2 0,-1 2 0,1-2 0,0 0 0,-3 0 0,5 0 0,-5 0 0,4 0 0,-3 0 0,1 0 0,1 0 0,2 0 0,-2 0 0,2 0 0,-3 0 0,1 0 0,1 0 0,0 0 0,3 0 0,-4 0 0,1 0 0,1 0 0,6 0 0,-5 0 0,6 0 0,-6 0 0,-1 0 0,2 0 0,-2 0 0,0 0 0,2 0 0,-1 0 0,-1 0 0,0 0 0,0 0 0,-2 0 0,4 0 0,-4 0 0,1 0 0,1 0 0,-2 0 0,2 0 0,-2 0 0,-1 0 0,1 0 0,-1 0 0,1 0 0,-2 0 0,1 0 0,-1 0 0,0 0 0,1 0 0,-3 0 0,3 0 0,-3 0 0,4 0 0,0 0 0,-1 0 0,3 0 0,-4-2 0,2 2 0,1-2 0,-1 1 0,2 1 0,0-2 0,0 0 0,1 2 0,1-4 0,-2 4 0,0-3 0,2 2 0,-4-1 0,2 1 0,-2 0 0,-3-1 0,3 2 0,-4-1 0,1 1 0,-1 0 0,0 0 0,-2-1 0,0 1 0,-1-1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2.6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24575,'15'0'0,"2"0"0,13 0 0,1 0 0,29 0 0,-18 0 0,14 0 0,-22 0 0,2 0 0,1 0 0,-1 0 0,-6 0 0,-12 0 0,1 0 0,-11 0 0,1 0 0,-7 0 0,0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19.1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122 0 24575,'-1'5'0,"-3"4"0,0-2 0,-2 3 0,-2 6 0,0-6 0,-1 10 0,1-8 0,1 2 0,0-5 0,3 2 0,-2-4 0,2 0 0,0 0 0,1-3 0,1 1 0,-1 2 0,1-4 0,-1 3 0,0-3 0,1 1 0,0-1 0,0 2 0,0-2 0,0 1 0,1-1 0,-1 0 0,2 0 0,-3-2 0,3 2 0,-3-2 0,3 2 0,-2-1 0,1 1 0,-1-1 0,2 0 0,-1-1 0,2 1 0,0-1 0,2-1 0,-1 0 0,4 0 0,-2 1 0,3 0 0,-2 0 0,0 0 0,1-1 0,1 2 0,-2-2 0,6 0 0,-6 0 0,7 0 0,-2 0 0,0 0 0,-2 0 0,-1 0 0,-1 0 0,1 0 0,0 0 0,-2 0 0,1 0 0,-1 0 0,1 0 0,-1 0 0,1 0 0,-1 0 0,2 0 0,-1 0 0,1 0 0,-1 0 0,2 0 0,-3 0 0,1 0 0,0 0 0,-2 0 0,4 0 0,-5 0 0,1 0 0,-2 0 0,1 0 0,-1 0 0,1 0 0,-1 0 0,1 0 0,-1 0 0,0-2 0,-1 2 0,-1-1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21.0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24575,'0'8'0,"0"2"0,0-1 0,0 3 0,0-1 0,0-2 0,0 2 0,0-1 0,0 1 0,0 1 0,0-1 0,0 1 0,0-1 0,0-2 0,0 2 0,0-4 0,0 4 0,0-3 0,0-1 0,0-1 0,0-3 0,0 1 0,0-1 0,0 0 0,0 0 0,0-1 0,0 1 0,0 0 0,0 0 0,0-1 0,0 1 0,0 1 0,0-1 0,0 1 0,0-2 0,0 1 0,0-2 0,0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26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24575,'5'9'0,"-2"-1"0,3-1 0,2 2 0,0-1 0,0 1 0,-2-2 0,-1-1 0,2 1 0,-2 1 0,1-1 0,0 4 0,1-4 0,0 4 0,-2-4 0,3 4 0,-4-1 0,2-1 0,0 5 0,-1-6 0,0 6 0,-1-7 0,-1 4 0,1-4 0,-1 4 0,1-4 0,0 4 0,-1-2 0,1 0 0,-1 2 0,1-1 0,0 1 0,0 1 0,0-1 0,-1 1 0,1-1 0,0-1 0,-2 0 0,1-2 0,-1 0 0,1 1 0,-1-2 0,3 17 0,-2-11 0,0 12 0,1-14 0,-2 1 0,0-1 0,1-2 0,-2 2 0,0-4 0,1 4 0,-2-3 0,3 0 0,-2-1 0,0-1 0,1 1 0,-2 0 0,1 1 0,-1-1 0,0 2 0,0-2 0,0 2 0,2-2 0,-2 1 0,2-1 0,-2 2 0,0-2 0,0 2 0,0-3 0,0 3 0,0-2 0,0 4 0,0-4 0,0 4 0,0-2 0,0 1 0,0 1 0,0-2 0,0 0 0,0 2 0,0-1 0,0-1 0,0 2 0,0-4 0,0 4 0,0-4 0,0 4 0,0-4 0,0 2 0,0 0 0,0-2 0,0 2 0,0-3 0,-2 4 0,2-3 0,-3 2 0,2-2 0,-1 0 0,1-3 0,-2 3 0,1-3 0,1 5 0,-2-2 0,1 2 0,-2 0 0,1-2 0,-1 2 0,1 0 0,1-4 0,-1 3 0,2-5 0,-1 2 0,1-1 0,-1 1 0,0 0 0,0 1 0,-1-1 0,2 0 0,-1 1 0,-1-1 0,1 2 0,-1-1 0,0 1 0,-3 2 0,2-1 0,-3 1 0,4-2 0,0-1 0,-1 1 0,1-1 0,0 1 0,0-2 0,-1 1 0,1-1 0,0 0 0,-1 1 0,0-1 0,-2 1 0,2 3 0,-2-2 0,0 2 0,1 0 0,-1-2 0,1 4 0,-1-6 0,2 4 0,-1-4 0,2 0 0,0 1 0,1-3 0,0 2 0,0-3 0,1 1 0,-2 0 0,3 0 0,-1-1 0,-1 0 0,2-1 0,-1-1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31.3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108 1 24575,'-1'9'0,"-1"2"0,-4 1 0,0 0 0,0 2 0,0-1 0,2-3 0,-3 0 0,3-1 0,0-2 0,0 2 0,1-3 0,-2 1 0,1 0 0,-1 1 0,2 0 0,-3 2 0,3-2 0,-3 0 0,3-1 0,-2-2 0,3 0 0,-2-2 0,4-1 0,-3 1 0,3 0 0,-3-2 0,3 2 0,-2-3 0,9 1 0,7-1 0,1 0 0,5 0 0,-9 0 0,1 0 0,-3 1 0,0 0 0,-3 0 0,1-1 0,-2 0 0,1 0 0,-3 2 0,2-2 0,-3 1 0,3-1 0,-2 0 0,1 0 0,-1 0 0,0 0 0,1 0 0,0 0 0,0 0 0,-1 0 0,0 0 0,-1 0 0,1 0 0,0 0 0,0 0 0,-1 0 0,1 0 0,2 0 0,-2 0 0,1 0 0,1 0 0,-1 0 0,1 0 0,0 0 0,-2 0 0,-1 0 0,1 0 0,0 0 0,-2 0 0,1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32.4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24575,'0'11'0,"0"3"0,0-2 0,0 5 0,0-2 0,0 10 0,0-9 0,0 8 0,0-14 0,0 4 0,0-5 0,0 1 0,0-3 0,0-3 0,0-1 0,0 0 0,0-1 0,0 1 0,0 0 0,0 0 0,0-1 0,0 1 0,0-1 0,0 0 0,0-1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36.3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24575,'7'10'0,"9"12"0,-8-13 0,6 10 0,-11-15 0,0 1 0,2-1 0,1 3 0,-1-3 0,-1 3 0,-1-4 0,-2 0 0,1 0 0,0-1 0,0 1 0,-1 0 0,2 0 0,-2-1 0,2 1 0,0 0 0,0 0 0,-1-1 0,1 1 0,0 0 0,-2 0 0,2-1 0,-2 1 0,1-1 0,-1-1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37.5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121 0 24575,'-6'6'0,"-4"-3"0,5 7 0,-3-5 0,4 5 0,-3-4 0,2 1 0,-2-1 0,1-1 0,2 2 0,-2 0 0,4-1 0,-3-1 0,1 1 0,0-1 0,0 0 0,1-1 0,0 1 0,0-2 0,0 1 0,0-1 0,0 0 0,0 0 0,1 0 0,0-1 0,1 1 0,0-1 0,0 0 0,-1-1 0,2 2 0,-2-2 0,1 0 0,0-1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41.2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 24575,'0'6'0,"0"6"0,0-6 0,0 8 0,0-4 0,0 2 0,0-2 0,0-2 0,0-3 0,0 1 0,0-2 0,0 0 0,0-1 0,0 0 0,0-1 0,0 1 0,0 0 0,0 0 0,0-1 0,0 1 0,0 2 0,0-2 0,0 3 0,0 2 0,0-3 0,0 3 0,0-4 0,0-1 0,0 2 0,0-2 0,0-1 0,0 1 0,0 0 0,0-1 0,0 1 0,0 0 0,0-1 0,-3-1 0,3 2 0,-3-2 0,3 1 0,0 1 0,0-1 0,0 1 0,0-2 0,0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4:43.0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1 24575,'-6'4'0,"2"0"0,-1 4 0,0-3 0,1 4 0,-2-1 0,1 2 0,0-2 0,2 0 0,0-2 0,3-3 0,-2 3 0,2-1 0,-1 0 0,1 0 0,-1-3 0,1 3 0,0-2 0,0 3 0,0-3 0,0 4 0,0-4 0,0 3 0,0-3 0,0 3 0,0-3 0,0 4 0,1-3 0,1 1 0,2 3 0,-1-5 0,1 3 0,-1-2 0,0-1 0,0 2 0,2-2 0,-1 0 0,3 0 0,-2-1 0,1-1 0,-1-1 0,1 0 0,1 0 0,0 0 0,-2 0 0,1 0 0,-3 0 0,3 0 0,-3 0 0,3-1 0,-3-1 0,4-2 0,-4 0 0,1 0 0,1-1 0,-2 2 0,2-3 0,-2 1 0,0 0 0,1-4 0,0 5 0,0-5 0,-1 6 0,0-3 0,-1 2 0,-1 0 0,-1 1 0,0-1 0,0 0 0,0-2 0,0 3 0,0-3 0,0 3 0,0-4 0,0 4 0,0-3 0,0 3 0,0-2 0,0 1 0,0 1 0,0-4 0,0 4 0,0-1 0,-3 1 0,1 0 0,-2 0 0,1 0 0,0 1 0,0 0 0,1 0 0,-1 1 0,0-2 0,-1 3 0,-1-2 0,-1 0 0,1 0 0,1-1 0,1 3 0,-2-3 0,2 3 0,-1-3 0,-1 3 0,2-2 0,-2 1 0,3 0 0,-1 1 0,0 0 0,0 0 0,1 0 0,-1 0 0,2-1 0,0 0 0,1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36.7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24575,'7'0'0,"7"0"0,-6 0 0,9 0 0,-10 0 0,7 0 0,-8 0 0,5 0 0,-6 0 0,1 0 0,-1 0 0,0 0 0,-1 0 0,1 0 0,1 0 0,1 0 0,-3 0 0,1 0 0,-1 0 0,-1 0 0,2 0 0,-3 0 0,1 0 0,0 0 0,-1 0 0,0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4.3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34 118 24575,'0'-9'0,"0"1"0,0-2 0,2 2 0,0-2 0,6-2 0,-1 6 0,6-7 0,-2 6 0,8-2 0,-4-1 0,5 6 0,5-4 0,-3 7 0,4-2 0,-2 3 0,-6 0 0,2 0 0,-6 0 0,3 0 0,-9 0 0,3 4 0,-7 2 0,1 6 0,-2-2 0,-1 6 0,-2-6 0,0 3 0,0-3 0,0 2 0,0-4 0,0 4 0,0-5 0,-7 3 0,1 0 0,-14 1 0,6-3 0,-11 4 0,8-6 0,-7 3 0,6-3 0,-3 0 0,5-3 0,2-1 0,2-2 0,5 0 0,0 0 0,3 0 0,0 0 0,2-1 0,2-1 0,2 0 0,5 0 0,7 0 0,5 2 0,17-2 0,-11 2 0,6 0 0,-15 5 0,1 1 0,-4 4 0,1 3 0,-7-2 0,4 4 0,-6-4 0,3 4 0,-3-1 0,-2-1 0,2 0 0,-5-4 0,2 1 0,-2-1 0,0 1 0,0-3 0,0-1 0,0 0 0,0-1 0,0 1 0,-2 1 0,0-3 0,-5 5 0,-3-3 0,-1 3 0,-4-3 0,1 3 0,-3-3 0,-3 3 0,-1-3 0,-1 0 0,-2-3 0,3-1 0,-12-2 0,10 0 0,-5 0 0,14 0 0,-10-11 0,12 4 0,-8-12 0,14 11 0,3-11 0,1 15 0,2-8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38.2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24575,'14'0'0,"0"0"0,-3 0 0,1 0 0,-1 0 0,1 0 0,-3 0 0,0 0 0,-2 0 0,2 0 0,-3 0 0,1 0 0,-4 0 0,-1 0 0,1 0 0,0 0 0,-1 0 0,1 0 0,-1 0 0,0 0 0,1 0 0,-1 0 0,1 0 0,0 0 0,0 0 0,1 0 0,-1 0 0,3 0 0,-1 0 0,2 0 0,-2 0 0,1 0 0,-3 0 0,1 0 0,-1 0 0,0 0 0,0 0 0,-1 0 0,1 0 0,-1 0 0,-1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39.7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170 1 24575,'1'8'0,"0"2"0,-3-1 0,-4 13 0,-3-7 0,-1 11 0,0-13 0,4 1 0,-1-3 0,1-2 0,0 2 0,1-3 0,0 0 0,-2 1 0,0 0 0,-1 3 0,0-1 0,1 1 0,-1-1 0,0 1 0,1-3 0,0 2 0,0-4 0,0 2 0,2-2 0,0-3 0,3 1 0,0-2 0,2-1 0,-3 0 0,2-1 0,10-1 0,4 0 0,12 0 0,-1 0 0,26 0 0,-15 0 0,16 0 0,-23-2 0,-3-1 0,-1-2 0,-5 3 0,1-3 0,-10 5 0,3-2 0,-7 2 0,2 0 0,-5 0 0,2 0 0,-2 0 0,-2 0 0,0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40.7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24575,'0'24'0,"0"-9"0,0 9 0,0-9 0,0 6 0,0 0 0,0-2 0,0-2 0,0-3 0,0-4 0,0 4 0,0-5 0,0-1 0,0 0 0,0-5 0,0 3 0,0-3 0,0 2 0,0-2 0,0 1 0,0-1 0,0 3 0,0-2 0,0 0 0,0 1 0,0-2 0,0 1 0,0 1 0,0-2 0,0 1 0,0-1 0,0 0 0,0 0 0,0-1 0,0 1 0,0 0 0,0 0 0,0-2 0,0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43.0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182 21 24575,'-8'0'0,"4"0"0,-5 0 0,2 0 0,0 0 0,-2 0 0,-5-3 0,4 2 0,-7-3 0,9 4 0,-2 0 0,2 0 0,-1-1 0,0 1 0,4-2 0,0 1 0,3 1 0,-1-2 0,0 2 0,0 0 0,1 0 0,-1 0 0,2-1 0,-1 1 0,0-1 0,0 1 0,0 0 0,-1 0 0,1-2 0,-1 2 0,1-1 0,-1 1 0,2-1 0,-1 0 0,1 6 0,0 2 0,1 8 0,0 3 0,0 0 0,0 19 0,0-16 0,0 9 0,0-18 0,0-1 0,0-5 0,0 2 0,0-5 0,0 2 0,0-3 0,0 1 0,0 0 0,0 0 0,0-1 0,0 1 0,0-1 0,2-1 0,4-4 0,0 0 0,5-3 0,-2 3 0,3-1 0,-1 0 0,6 0 0,-4 2 0,1 0 0,-3 2 0,-4 0 0,2 0 0,-2 0 0,-3 0 0,3 0 0,-4 0 0,3 0 0,-3 0 0,2 0 0,-3 0 0,1 2 0,0-1 0,0 2 0,0 1 0,-1-1 0,2 4 0,-1-3 0,0 3 0,0 0 0,0-1 0,1 1 0,-1-1 0,0 1 0,-1 2 0,1-2 0,-1 2 0,0-3 0,1 3 0,-3-4 0,2 4 0,-1-4 0,0 1 0,0 1 0,-1-1 0,0-1 0,0 1 0,0-1 0,0 2 0,0-2 0,0 1 0,-1-1 0,-3 3 0,-4 0 0,-1 1 0,-3-1 0,1-2 0,-4 2 0,3-4 0,-5 2 0,7-2 0,-3 0 0,5-2 0,-3-1 0,4-1 0,-1 0 0,1 0 0,0 0 0,1 0 0,1-1 0,-1-2 0,-1-2 0,2 0 0,-1 1 0,4 1 0,0 2 0,1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46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 24575,'13'-1'0,"0"-1"0,1 2 0,1 0 0,2 0 0,4 0 0,0 0 0,0 0 0,-3 0 0,-6-1 0,-3 1 0,-3-2 0,-1 2 0,0 0 0,-3 0 0,1 0 0,0 0 0,0 0 0,-1 0 0,1 0 0,-1 0 0,1 0 0,-2 2 0,0 2 0,-1 4 0,-2 3 0,0 4 0,-7 11 0,4-4 0,-6 7 0,6-7 0,-2 2 0,2-6 0,0 2 0,3-5 0,-2 2 0,4-5 0,-4 2 0,2-2 0,0-3 0,-2 2 0,4-4 0,-2 2 0,1-2 0,0-1 0,-1-1 0,1 1 0,0-1 0,1 0 0,0-1 0,-2 1 0,2-2 0,-1 1 0,1-1 0,0 0 0,0 0 0,-1-1 0,0 8 0,0-5 0,0 3 0,1-7 0,-1-1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47.9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24575,'16'0'0,"2"0"0,0 0 0,3 0 0,0 0 0,3 0 0,-6 0 0,0 0 0,-6 0 0,-3 0 0,-3 0 0,-1 0 0,0 0 0,-3 0 0,1 0 0,-2 0 0,1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50.1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190 71 24575,'1'-6'0,"0"1"0,-1-2 0,0 3 0,0-2 0,0 1 0,-1 2 0,-2-1 0,-1 1 0,-2 0 0,1-1 0,-2 2 0,2-1 0,-1 0 0,1 1 0,0-2 0,-1 3 0,2-2 0,-2 3 0,3 0 0,-1-1 0,1 1 0,0-2 0,0 2 0,0 0 0,1 0 0,-1 0 0,0 0 0,-1 0 0,0 0 0,0 0 0,1 0 0,0 0 0,1 0 0,-1 0 0,2 2 0,-4-1 0,3 2 0,-4 0 0,3 2 0,-3 0 0,0 2 0,-1 1 0,1-1 0,-8 13 0,8-12 0,-5 7 0,9-10 0,0-2 0,1 3 0,0-3 0,1 3 0,0-1 0,0 2 0,0-1 0,0 1 0,0-1 0,0 1 0,0-2 0,0-1 0,0-1 0,0 0 0,0 0 0,0-1 0,0 1 0,1 0 0,3-2 0,1 1 0,3-2 0,-1 0 0,7 0 0,-4 0 0,2 0 0,-1 0 0,-2 0 0,1 0 0,-2 0 0,-1 0 0,-1-2 0,-1 2 0,2-3 0,-4 2 0,1-1 0,-1 0 0,0-2 0,0 0 0,0-2 0,0 1 0,0 0 0,0-1 0,0 1 0,1-1 0,-1-1 0,0 1 0,0 1 0,-1-2 0,0 4 0,-1-3 0,0 3 0,-1-3 0,0 2 0,0 0 0,0 1 0,0 0 0,0-1 0,0 1 0,0-2 0,0 2 0,0 0 0,0 1 0,0-1 0,0 1 0,0 8 0,2 3 0,-2 9 0,2-1 0,0 1 0,-1 29 0,1-19 0,-2 23 0,0-30 0,0 3 0,0-6 0,0 3 0,0-6 0,0-1 0,0-3 0,0-1 0,0 1 0,0-6 0,0 4 0,0-6 0,0 3 0,0-3 0,0 1 0,0 1 0,0-2 0,0 3 0,0-3 0,0 4 0,0-4 0,0 3 0,0-3 0,0 2 0,0-3 0,0 1 0,0 0 0,0 0 0,0-2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6:57.4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00.2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201 37 24575,'0'-5'0,"0"0"0,-1 1 0,0 3 0,-2-5 0,0 4 0,-1-3 0,0 4 0,0-2 0,1 3 0,0-1 0,0-1 0,-1 2 0,1-1 0,-3 1 0,1 0 0,-2 0 0,-2 0 0,2 0 0,-2 0 0,3 0 0,-1 0 0,0 0 0,-1 0 0,-2 0 0,-1 1 0,-1 2 0,1 2 0,1 1 0,1 1 0,3-2 0,-1-1 0,2-1 0,1 0 0,1 0 0,1 0 0,1 0 0,0-1 0,1 3 0,-2-2 0,2 3 0,0-1 0,0 2 0,0-1 0,0 1 0,0-2 0,0 1 0,0-1 0,0 1 0,0-1 0,0 1 0,0-2 0,0 3 0,0-4 0,2 5 0,-1-5 0,4 2 0,-1-1 0,2 0 0,-3 0 0,3 0 0,-2-2 0,2 2 0,-3-2 0,3 2 0,-3-2 0,2 1 0,-1-1 0,-1-1 0,3 1 0,-2-2 0,3 1 0,-2-1 0,3 0 0,3 0 0,-4 0 0,5-1 0,-5 1 0,1-3 0,-3 2 0,1-3 0,-3 1 0,3 0 0,-1-1 0,0 0 0,1-2 0,-1 3 0,0-2 0,0 0 0,-1 1 0,-1-3 0,1 3 0,-1-2 0,-1 3 0,-1-1 0,-1-1 0,0 2 0,1-1 0,-1 1 0,2-2 0,-2 2 0,0-1 0,0 1 0,0 0 0,0 0 0,0 1 0,0-1 0,0 1 0,0 1 0,0 8 0,1 2 0,1 3 0,0 1 0,1 8 0,-2-5 0,2 6 0,-2-10 0,0-1 0,-1-2 0,0 2 0,0-1 0,0 1 0,0 1 0,0-1 0,0 1 0,0-1 0,0 1 0,0-1 0,0-2 0,0 2 0,0-4 0,0 2 0,0-2 0,0-2 0,0-1 0,0 1 0,0-2 0,0 1 0,0-1 0,0 0 0,0-1 0,0 1 0,0 0 0,0 0 0,0 0 0,0-1 0,0 1 0,0 0 0,0 0 0,0-1 0,0 3 0,0-2 0,0 1 0,0-1 0,0 0 0,0 0 0,0 1 0,0-1 0,0 2 0,0-2 0,0-1 0,0 1 0,0 0 0,0-1 0,0 1 0,0-1 0,0 0 0,0-1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01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141 1 24575,'0'11'0,"0"-2"0,-2 5 0,1-4 0,-2 2 0,-1 4 0,-2-5 0,0 2 0,0-2 0,5-4 0,-4 1 0,3 3 0,-6-1 0,2 3 0,-2 1 0,2-3 0,-1 1 0,1-1 0,-2 1 0,2-3 0,1 0 0,0-3 0,2-1 0,-2 1 0,4-2 0,-4 2 0,3-1 0,-3 1 0,2-1 0,0 1 0,1-3 0,-1 4 0,2-4 0,-1 1 0,1-1 0,0-2 0,0 2 0,0-2 0,3 1 0,4-1 0,2-1 0,4-2 0,4 2 0,0-2 0,1 0 0,-3 2 0,-2-4 0,-1 4 0,1-3 0,-3 2 0,2-2 0,-2 2 0,0-2 0,0 3 0,0-2 0,-2 2 0,3-1 0,-3 1 0,-1-2 0,-2 2 0,-1 0 0,2-1 0,-2 1 0,1-2 0,-1 2 0,0 0 0,0 0 0,-1 0 0,1 0 0,0 0 0,-2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5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24575,'12'0'0,"16"0"0,-11 0 0,59 0 0,-54 0 0,33 0 0,-48 0 0,-4 0 0,1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03.3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24575,'0'9'0,"0"0"0,0-1 0,0 2 0,0-1 0,0 0 0,0-1 0,0 0 0,0-1 0,0 1 0,0-4 0,0 4 0,0-5 0,0 2 0,0-1 0,0 1 0,0 1 0,0 1 0,0-3 0,0 2 0,0-1 0,0 0 0,0 1 0,0-1 0,0 0 0,0-1 0,0-1 0,0 0 0,0 0 0,1-1 0,-1 1 0,2 0 0,-2 0 0,0-1 0,0 1 0,0 0 0,0-1 0,0 1 0,0 0 0,1-1 0,-1 1 0,1 0 0,-1 0 0,0-1 0,0 1 0,0 0 0,0 0 0,0-1 0,0 1 0,0 0 0,2 0 0,-2-1 0,1 1 0,-1 0 0,1-2 0,1 1 0,-1-1 0,0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05.1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24575,'0'8'0,"0"-1"0,0 4 0,0-3 0,0 9 0,0-2 0,0-2 0,0 4 0,0-8 0,0 1 0,0 1 0,0-2 0,0 0 0,0 2 0,0-2 0,0 1 0,0 11 0,0-12 0,0 8 0,0-12 0,0-2 0,0 1 0,0-1 0,0 2 0,0-3 0,0 3 0,0-2 0,0 2 0,0-3 0,0 3 0,0-2 0,0 1 0,0-1 0,0 0 0,0 0 0,0-1 0,0 1 0,1 2 0,0-2 0,0 3 0,-1-1 0,0 0 0,0 1 0,0-1 0,1 0 0,0 1 0,0-3 0,-1 3 0,0-3 0,0 3 0,1-2 0,-1 0 0,2 0 0,-2 0 0,0 0 0,1-1 0,-1 0 0,1-1 0,-1 1 0,0 0 0,0 0 0,0-1 0,0 1 0,0 0 0,0-1 0,0 1 0,0-1 0,2 0 0,-2 0 0,1-1 0,-1 2 0,0 0 0,0-1 0,0 1 0,0-1 0,0 1 0,0-2 0,0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10.4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206 0 24575,'-8'0'0,"-2"0"0,0 0 0,-4 0 0,0 0 0,-17 0 0,14 0 0,-10 0 0,19 0 0,0 0 0,4 0 0,0 0 0,-1 0 0,2 0 0,-1 0 0,1 0 0,0 0 0,-1 0 0,1 0 0,-4 0 0,4 0 0,-1 0 0,1 0 0,0 0 0,0 0 0,2 1 0,0 2 0,1 4 0,0 3 0,0 9 0,0-3 0,0 7 0,0-9 0,0 8 0,0-8 0,0 5 0,0-8 0,0-1 0,0 1 0,0-6 0,0 3 0,1-3 0,0 2 0,0-2 0,-1-1 0,2 1 0,-2-2 0,1 1 0,-1-1 0,0 0 0,0 0 0,1-2 0,1 0 0,1-6 0,0 2 0,0-5 0,-1 7 0,0-2 0,1 3 0,-1-1 0,1 0 0,2 0 0,0-1 0,1 1 0,1-2 0,-2 3 0,1-3 0,-1 3 0,1-2 0,0 2 0,-1 0 0,-1 0 0,-1 0 0,1 0 0,1 0 0,2 0 0,-2 0 0,3 0 0,-3 0 0,4 0 0,-2 0 0,-1 0 0,1 0 0,-1 0 0,1 0 0,-2 0 0,1 2 0,-3-2 0,3 3 0,-3-2 0,2 2 0,-2-1 0,-1 0 0,1 0 0,0 1 0,0-1 0,-1 1 0,1 2 0,0-2 0,0 3 0,0-3 0,-1 3 0,1-3 0,-2 4 0,1-3 0,1 1 0,-3 1 0,1-1 0,0 0 0,0 1 0,0-2 0,-1 0 0,1-1 0,-1 0 0,2-1 0,-2 1 0,0 0 0,0 0 0,0-1 0,0 1 0,0 2 0,0-2 0,0 1 0,0 1 0,0-2 0,0 1 0,0-1 0,0 0 0,0 0 0,0 0 0,0 1 0,0 0 0,0-2 0,0 1 0,0 0 0,0 0 0,0-1 0,0 1 0,0 0 0,0 0 0,-2-1 0,2 1 0,-2-1 0,0 0 0,0 0 0,0 0 0,0 1 0,-2 0 0,0 2 0,0-2 0,1 3 0,0-3 0,0 2 0,0-2 0,0-1 0,0 1 0,2 0 0,-2 0 0,2-1 0,-2 0 0,0 0 0,0-1 0,1 1 0,-1 0 0,-2-1 0,2 2 0,-3-3 0,1 3 0,0-3 0,-1 3 0,1-3 0,-2 2 0,1-2 0,-1 1 0,-2-1 0,2 2 0,-2-2 0,4 0 0,-1 0 0,1 1 0,-1 0 0,1 0 0,-1-1 0,2 0 0,-2 0 0,3 0 0,-1 0 0,1 0 0,0 0 0,0 0 0,0 0 0,1 0 0,-1 0 0,-1 0 0,3-1 0,-3 1 0,3-3 0,-2 2 0,0-1 0,2 0 0,-1 1 0,2-2 0,-2 2 0,2-1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11.1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11.6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45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86 24575,'0'-6'0,"0"0"0,0 1 0,0 2 0,0-1 0,0 1 0,0-1 0,0 0 0,-1 0 0,1 1 0,-3-1 0,2 0 0,-2 0 0,0 1 0,0 0 0,0 0 0,0 2 0,-1-2 0,1 2 0,-2-2 0,2 1 0,-1-1 0,1 3 0,-2-3 0,2 3 0,1-1 0,-1-1 0,0 2 0,0-1 0,1 0 0,-1 0 0,0 0 0,0 1 0,1 0 0,-1 0 0,0 0 0,0 0 0,0 0 0,1 0 0,-1 0 0,0 0 0,0 0 0,-2 0 0,2 0 0,-3 0 0,4 0 0,-1 0 0,0 1 0,0-1 0,1 2 0,0-1 0,0-1 0,0 1 0,0 0 0,-1 0 0,0 1 0,1-2 0,0 3 0,-2-1 0,2 0 0,-3 1 0,1 0 0,1 0 0,-2 0 0,2 2 0,0-2 0,0 1 0,0-1 0,1 0 0,0-1 0,0 1 0,0 0 0,0 0 0,0-1 0,2 1 0,-3 0 0,3 1 0,-3 1 0,3 2 0,-3-2 0,3 1 0,-1-1 0,1 1 0,0-1 0,0 1 0,0-2 0,0 2 0,0-1 0,0-1 0,0 3 0,0-1 0,0 1 0,0 0 0,0-2 0,0 1 0,1-2 0,-1 2 0,3-3 0,-3 1 0,2-1 0,-1 0 0,0 0 0,0-2 0,-1 2 0,3-3 0,-3 2 0,2 0 0,0 1 0,1-2 0,-2 1 0,2 0 0,-2-1 0,2 2 0,0-3 0,-1 3 0,1-3 0,2 3 0,-2-2 0,3 1 0,-1-1 0,1 1 0,-1-2 0,1 2 0,-2-2 0,2 0 0,-3 0 0,3 0 0,-3 0 0,2 0 0,-3 0 0,1 0 0,0 0 0,0 0 0,-1 0 0,3 0 0,-2 0 0,2 0 0,-3 0 0,1-2 0,0-1 0,0 0 0,0-2 0,0 1 0,0-1 0,-1 0 0,1-1 0,-2 1 0,1-2 0,1 2 0,-1-1 0,-1 3 0,2-3 0,-3 3 0,2-2 0,-1 2 0,-1 0 0,2 1 0,-1-1 0,-1 0 0,1 1 0,1-1 0,-2 0 0,1 0 0,-1 1 0,0-1 0,1 0 0,0-1 0,1 0 0,-2 0 0,2 1 0,-1-1 0,0 0 0,0 0 0,0 1 0,-1 0 0,2 0 0,-2 1 0,1-1 0,-1 0 0,1 0 0,-1 1 0,0-1 0,2 0 0,-2 1 0,1-1 0,-1 1 0,0-1 0,0 0 0,0 1 0,0 2 0,0 3 0,2 2 0,-2 3 0,3-2 0,-1 3 0,0-2 0,1 2 0,-1 0 0,0-2 0,0 1 0,-1-1 0,-1 0 0,3-1 0,-2-1 0,0 1 0,-1-1 0,1 0 0,0 1 0,0-1 0,-1 2 0,0-3 0,0 3 0,1-3 0,0 1 0,0 1 0,-1-2 0,0 0 0,0 1 0,0-2 0,0 1 0,1-1 0,0 1 0,0 1 0,-1 1 0,0-1 0,0 1 0,0-3 0,0 1 0,0 1 0,0 0 0,0 0 0,0 1 0,0-1 0,0 1 0,0-1 0,0 1 0,0-1 0,0 0 0,0 1 0,0-1 0,0 0 0,0 1 0,0-3 0,0 3 0,0-1 0,0 0 0,0 1 0,0-1 0,0 0 0,0 1 0,0-3 0,0 4 0,0-4 0,0 1 0,0-1 0,0 1 0,0 0 0,0 2 0,0-3 0,0 3 0,0-3 0,0 2 0,0-1 0,0-1 0,0 2 0,0-1 0,0-1 0,0 2 0,0-2 0,0-1 0,0 1 0,0 0 0,0 0 0,0-1 0,0 1 0,0 0 0,0 0 0,0-2 0,0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48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29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1 24575,'-12'0'0,"2"0"0,1 0 0,3 0 0,-3 0 0,4 0 0,-1 0 0,3 0 0,-4 0 0,4 0 0,-3 0 0,3 0 0,-2 0 0,2 0 0,1 0 0,-3 0 0,2 0 0,-2 0 0,3 0 0,-3 0 0,2 1 0,-2-1 0,3 1 0,-1 1 0,-2-2 0,2 2 0,-3-1 0,3 1 0,-4 0 0,3 1 0,-1 0 0,0 0 0,1 0 0,0-1 0,-10 6 0,9-5 0,-10 5 0,12-3 0,-2-2 0,2 2 0,0-3 0,0 1 0,1 0 0,0 0 0,0-2 0,1 2 0,-1-2 0,0 2 0,1 0 0,-2-1 0,3 1 0,-1 0 0,-1 1 0,2 1 0,-3 0 0,3 1 0,-1-3 0,1 3 0,0-2 0,0 0 0,0-1 0,0 0 0,0-1 0,0 1 0,0 0 0,0 0 0,0-1 0,0 1 0,0 0 0,0 0 0,0-1 0,0 1 0,1 0 0,1 0 0,0-1 0,1 3 0,0-2 0,0 2 0,0-1 0,0-1 0,0 2 0,0-3 0,-1 1 0,1 0 0,2 0 0,-2-2 0,1 2 0,-1-3 0,0 2 0,1-2 0,4 1 0,-2-1 0,3 2 0,-2-2 0,0 0 0,2 0 0,-3 0 0,3 0 0,-2 0 0,4 0 0,-4 0 0,2 0 0,0 0 0,-2 0 0,2 0 0,-3 0 0,1 0 0,-1 0 0,-1 0 0,1 0 0,-1 1 0,0 0 0,0 0 0,-1 1 0,3 0 0,-2 2 0,2-1 0,-5-1 0,1-1 0,0 1 0,0 0 0,-1 0 0,1 1 0,0 0 0,0-2 0,-1 1 0,1 0 0,0 1 0,0 0 0,-1-2 0,1 2 0,0-2 0,0 2 0,-2 0 0,2-1 0,-2 0 0,2 0 0,0 0 0,0 1 0,-2-1 0,2 1 0,-2 0 0,2 0 0,-2-1 0,2 1 0,-2 0 0,1 0 0,0-1 0,-1 1 0,1 0 0,-2 1 0,2 0 0,-1 0 0,-1 0 0,1 1 0,-1 0 0,2 4 0,-2-5 0,2 5 0,-2-4 0,0 0 0,0 1 0,0-3 0,0 3 0,0-2 0,0 2 0,0-1 0,0 0 0,0 1 0,0-1 0,0 1 0,0 1 0,-2-1 0,0 1 0,-2-1 0,0-1 0,-1 2 0,3-4 0,-3 3 0,2-3 0,-2 1 0,2-1 0,-1 0 0,1 0 0,-5 0 0,5 0 0,-5-1 0,3 0 0,-10-1 0,1 0 0,-3-1 0,5 0 0,6 0 0,-1 0 0,1 0 0,-1 0 0,2 0 0,-1 0 0,1 0 0,-2 0 0,1 0 0,-1 0 0,0 0 0,-1 0 0,1 0 0,-2 0 0,2-1 0,0 0 0,1-1 0,1 0 0,-1 0 0,1-1 0,0 3 0,-1-3 0,3 2 0,-2-1 0,1-1 0,0 0 0,-2-1 0,2-1 0,-2 2 0,3 0 0,-2 0 0,3 1 0,-1-1 0,0 0 0,0 0 0,1 0 0,-1 2 0,1-2 0,0 2 0,1-2 0,-1 0 0,0 2 0,0-2 0,-1 0 0,-2-2 0,3 1 0,-1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31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24575,'0'12'0,"0"1"0,0-6 0,0 7 0,0 1 0,0 3 0,0 3 0,0 1 0,0-3 0,0 1 0,0-6 0,0 0 0,0-2 0,0 3 0,0-1 0,0-2 0,0 2 0,0 0 0,0-2 0,0 3 0,0-1 0,0-2 0,0 2 0,0-3 0,0-1 0,0 1 0,0-4 0,0 4 0,0-4 0,0 2 0,0-1 0,0 0 0,0 3 0,0-2 0,0 2 0,0 1 0,0-1 0,0-1 0,0 1 0,0-2 0,0 5 0,0-1 0,0-1 0,0-3 0,0-3 0,0 1 0,0-2 0,0 1 0,0-3 0,0 3 0,0-3 0,0 2 0,0-1 0,0-1 0,0 3 0,0-1 0,0 2 0,0 0 0,0-1 0,0 1 0,0-1 0,0 1 0,0-1 0,0 1 0,0-2 0,0 1 0,0-3 0,0 2 0,0-3 0,0 1 0,0 0 0,0 0 0,0-1 0,0 1 0,0-1 0,0 1 0,0-1 0,0 1 0,0-1 0,0 1 0,0 0 0,0-1 0,0 1 0,0-1 0,0 1 0,0 0 0,0-1 0,0 1 0,0 0 0,0-1 0,0 1 0,0 0 0,0 0 0,0-1 0,0 1 0,0-1 0,0-1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6.0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24575,'25'0'0,"5"0"0,-12 0 0,11 0 0,-2 0 0,2 0 0,-3 0 0,-1 0 0,-4 0 0,-4 0 0,-4 0 0,-6 0 0,-3 0 0,-2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34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0 24575,'0'9'0,"0"1"0,-7 5 0,4 0 0,-8 3 0,4 0 0,-2-1 0,3-2 0,-2-1 0,4-4 0,-4 3 0,3-5 0,0 6 0,-1-5 0,2 2 0,-4 1 0,2-3 0,-1 2 0,3-4 0,-1 4 0,1-4 0,1 0 0,0-2 0,1-2 0,0-1 0,2 1 0,-3-1 0,4-1 0,1-1 0,5 0 0,2 0 0,5 0 0,1 0 0,15 0 0,4 0 0,-1-2 0,2 1 0,-17-1 0,3 2 0,-7-1 0,1 0 0,-6 0 0,0 1 0,-5-2 0,1 2 0,-2-1 0,-1 1 0,1 0 0,-1 0 0,-1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35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24575,'0'12'0,"0"4"0,0 1 0,0 2 0,0 4 0,0-1 0,0-1 0,0 0 0,0-6 0,0 1 0,0-6 0,0 4 0,0-7 0,0 2 0,0-3 0,0-1 0,0 0 0,0-3 0,0 1 0,0 0 0,0 0 0,0 0 0,0-2 0,0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38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0 24575,'-9'2'0,"-3"-1"0,-3-1 0,0 0 0,-4 0 0,3 0 0,-1 0 0,5 0 0,1 0 0,5 0 0,-2 0 0,5 0 0,-2 0 0,2 0 0,-1 0 0,1 0 0,-1 0 0,1 0 0,1 0 0,-1 0 0,1 0 0,-1 0 0,0 0 0,1 0 0,-1 0 0,1 0 0,1-1 0,-2 0 0,2 0 0,0 4 0,0 0 0,1 3 0,0 3 0,0 0 0,0 3 0,0-3 0,0 0 0,0-1 0,0 0 0,0 0 0,0-1 0,0-1 0,0-1 0,0 1 0,0-2 0,0 0 0,0 1 0,0-2 0,0 1 0,0-1 0,0 0 0,0-1 0,0 1 0,0 0 0,0 0 0,0-1 0,0 1 0,0 0 0,0 1 0,0 0 0,0 0 0,0-1 0,0 0 0,0-1 0,0 1 0,0 0 0,0 0 0,0-1 0,0-1 0,4 0 0,0-4 0,4 1 0,-2-1 0,6-2 0,-2 1 0,2-1 0,-1 1 0,-4 2 0,2 0 0,-2 1 0,-1 1 0,1-2 0,-1 2 0,-1 0 0,1 0 0,-3 0 0,4 0 0,-4 0 0,3 0 0,-3 1 0,3 1 0,-3 1 0,4 0 0,-4 0 0,1 2 0,-1-2 0,0 1 0,2 1 0,-2-2 0,1 1 0,-1 1 0,0-2 0,2 2 0,-2-1 0,2 1 0,0 0 0,0 3 0,-1-4 0,1 1 0,-2 0 0,-1-2 0,1 1 0,0-1 0,0 2 0,0-2 0,0 1 0,-2-1 0,2 0 0,-3-1 0,1 3 0,1-2 0,-2 2 0,1-1 0,-1 1 0,0 0 0,0 1 0,0-3 0,0 3 0,0-1 0,0 2 0,0-1 0,0 1 0,-1-1 0,-1 1 0,-3 0 0,1-1 0,-3 4 0,1-5 0,0 5 0,-1-7 0,4 3 0,-4-2 0,2 1 0,0 0 0,-1-2 0,1 2 0,-2-2 0,0 0 0,-1 1 0,1-1 0,-2-1 0,0 1 0,2-2 0,-2 1 0,2-1 0,1-1 0,-1 2 0,1-1 0,-1 0 0,2 0 0,-1-1 0,1 0 0,0 0 0,-1 0 0,3 0 0,-2 0 0,1 0 0,0 0 0,-1 0 0,1 0 0,-1 0 0,2 0 0,-2-1 0,1 1 0,0-3 0,1 3 0,2-1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39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24575,'17'0'0,"3"0"0,-2 0 0,6 0 0,18 0 0,-18 0 0,11 0 0,-26 0 0,-2 0 0,2 0 0,-4 0 0,3 0 0,-5 0 0,1 0 0,-1 0 0,-1 0 0,1 0 0,0 0 0,-1 0 0,1 0 0,-1 0 0,1 0 0,-1 0 0,0 1 0,0 0 0,-2 2 0,1-1 0,-1 1 0,0 1 0,0 1 0,0 4 0,0 0 0,-2 3 0,0 2 0,-4 1 0,1 2 0,-3 1 0,3-1 0,-3-2 0,3 2 0,0-5 0,-2 5 0,3-5 0,-4 2 0,4-2 0,-2-1 0,2 1 0,1-1 0,-3 1 0,2-1 0,-2 1 0,2 2 0,0-2 0,0 2 0,0-5 0,1 2 0,1-1 0,-1-1 0,2 0 0,-2-3 0,3 1 0,-2-1 0,1-1 0,1 2 0,-1-4 0,1 1 0,0 1 0,0-2 0,0 1 0,0-1 0,0 0 0,0-1 0,-2-1 0,2 2 0,-1-3 0,1 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41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24575,'16'0'0,"2"0"0,1 0 0,5 0 0,-3 0 0,15 0 0,-9 0 0,14 0 0,-19 0 0,1 0 0,-11 0 0,-3 0 0,-4 0 0,-1 0 0,-1 0 0,0 0 0,-1 0 0,1 1 0,-1 0 0,-1 0 0,-1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51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42 24575,'0'-6'0,"0"2"0,0 1 0,0 0 0,0 0 0,-1 0 0,0 0 0,-2 0 0,0 0 0,0 3 0,-1-3 0,1 3 0,-2-3 0,1 3 0,1-1 0,-2 1 0,2-2 0,-3 2 0,3-1 0,-4 1 0,3 0 0,-1 0 0,1 0 0,1 0 0,1 0 0,-1 0 0,0 0 0,0 0 0,0 0 0,1 0 0,-1 0 0,0 0 0,-1 0 0,1 0 0,-3 0 0,3 1 0,-5 1 0,2 1 0,-3 1 0,3-1 0,-1 0 0,1 1 0,1-1 0,-2 1 0,3 1 0,0-1 0,1 0 0,1-1 0,1 0 0,-2-2 0,3 2 0,-2-2 0,1 2 0,-1 1 0,1 0 0,-2 2 0,1-1 0,1 1 0,-1-1 0,1 1 0,0-3 0,0 2 0,1-1 0,-1-1 0,0 2 0,0-2 0,1-1 0,0 1 0,0 0 0,0 0 0,0-1 0,0 1 0,0 0 0,0 0 0,0 0 0,0-1 0,0 1 0,0 0 0,0 0 0,0 1 0,0-1 0,0 3 0,1-3 0,1 4 0,1-4 0,0 3 0,0-3 0,0 3 0,0-3 0,0 2 0,0-2 0,-1-1 0,3 1 0,-2-1 0,1 1 0,-1-3 0,0 1 0,0-1 0,-1 0 0,1 0 0,2 0 0,-1 0 0,1 0 0,2 0 0,-3 0 0,3 0 0,0 0 0,-1 0 0,-1 0 0,1 0 0,-1 0 0,0-1 0,1-1 0,-3 1 0,2-2 0,-1 1 0,-1-1 0,2 0 0,-2 0 0,-1 1 0,1-1 0,0 0 0,0 0 0,0-1 0,1-4 0,0 1 0,0-3 0,0 3 0,0 1 0,0-1 0,1 2 0,-2-1 0,0 3 0,0-2 0,-2 1 0,0 1 0,1-3 0,-1 3 0,1-1 0,-1-1 0,-1 2 0,1-1 0,-1-1 0,2 2 0,-2-2 0,0 1 0,0 1 0,0-2 0,0 2 0,0 1 0,0-1 0,1 0 0,-1 0 0,1 1 0,-1-1 0,0 0 0,0 3 0,0 4 0,0 4 0,0 3 0,0 3 0,0 4 0,0 19 0,0-11 0,0 10 0,2-19 0,-2-2 0,2-1 0,-2-5 0,0 2 0,0-3 0,0 2 0,0-2 0,0 0 0,0 1 0,0-2 0,0 2 0,0-2 0,0-1 0,0 1 0,0-1 0,0 1 0,0-2 0,0 1 0,0-1 0,0 0 0,0 1 0,0-3 0,0 1 0,0 1 0,0-2 0,0 2 0,0-3 0,0 1 0,0 1 0,0 0 0,0 0 0,0-1 0,0 1 0,0 0 0,0 0 0,0-1 0,0 1 0,0-1 0,0 1 0,0-1 0,0-1 0,0 0 0,0-1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53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0 24575,'0'10'0,"0"0"0,-3 2 0,0-1 0,-3 3 0,1-1 0,-3 9 0,-1-9 0,0 6 0,4-7 0,-1-1 0,2-3 0,-2 3 0,1-6 0,3 6 0,-1-4 0,1 2 0,-3 0 0,1-2 0,-1 4 0,0-4 0,1 2 0,-1-3 0,2 1 0,0 0 0,1-3 0,-1 3 0,1-4 0,-1 3 0,1-3 0,0 2 0,1-3 0,-1 1 0,2 0 0,-3-1 0,2 0 0,2-1 0,3-1 0,7 0 0,1 0 0,10 0 0,-6 0 0,4 0 0,-5 0 0,-4 0 0,1 0 0,-1 0 0,-2-1 0,0 0 0,-2 0 0,-2 0 0,-1 0 0,-1 0 0,0 1 0,-1 0 0,1 0 0,0 0 0,0 0 0,-1-1 0,1 0 0,0 0 0,1 1 0,-1-1 0,4 1 0,-3-2 0,1 1 0,0 1 0,-1-1 0,-1 1 0,1 0 0,-1 0 0,-2-1 0,1 0 0,0 0 0,0 1 0,0 0 0,-1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7:54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24575,'0'15'0,"0"-2"0,0 4 0,0 5 0,0-3 0,0 14 0,0-14 0,0 4 0,0-9 0,0-4 0,0 1 0,0-4 0,0 1 0,0-3 0,0 1 0,0-3 0,0 1 0,0-1 0,0-2 0,0 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6T08:48:02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11 227 24575,'0'24'0,"0"-1"0,0 17 0,0 15 0,0-12 0,0 13 0,0-23 0,0-1 0,0-3 0,0 3 0,0 0 0,0 1 0,0 0 0,0-4 0,0 12 0,0-6 0,0 4 0,0 1 0,0-14 0,0 10 0,0-7 0,0 4 0,0 0 0,0-4 0,0 3 0,0-7 0,0 3 0,0-3 0,0-4 0,2 3 0,-2-3 0,5 4 0,-3-4 0,1 0 0,1-3 0,-2-1 0,1 1 0,0-4 0,-1 1 0,1-1 0,0 1 0,-2-1 0,3 3 0,-4-2 0,4 0 0,-4-1 0,2-3 0,0 1 0,-2-3 0,2 0 0,-2-4 0,0-1 0,0-1 0,0 0 0,0 0 0,0-1 0,0-1 0,3-2 0,3 0 0,6 0 0,2 1 0,29 4 0,-19-3 0,21 6 0,-23-7 0,2 5 0,1-5 0,-1 4 0,5-3 0,0 4 0,0-5 0,3 5 0,-3-2 0,3 2 0,1-2 0,0 2 0,13-4 0,-10 1 0,15-2 0,-13 0 0,12 0 0,-6 0 0,16 0 0,-23 0 0,5 0 0,-20 0 0,-2 0 0,-5 0 0,2 0 0,-5 0 0,2 0 0,-4 0 0,0 0 0,-2 0 0,0 0 0,-3 0 0,1 0 0,-1 0 0,4 0 0,3 0 0,14 0 0,5 0 0,11 0 0,33 0 0,-21 0 0,32 0 0,-27 0 0,28-3 0,-23 3 0,17-3 0,-29 0 0,0 2 0,-4-4 0,-9 4 0,-4-4 0,-6 4 0,4-4 0,-7 5 0,-2-5 0,-9 5 0,-5-3 0,-1 2 0,-6-1 0,1 2 0,-1-2 0,4 2 0,6 0 0,3 0 0,11 0 0,-1 0 0,16 0 0,-14 0 0,40 0 0,-42 0 0,37 0 0,-36 0 0,10 0 0,-8-2 0,-1 2 0,-9-3 0,-1 2 0,-9 0 0,0-2 0,-4 1 0,1-1 0,-3 2 0,11-1 0,0 2 0,14 0 0,29-8 0,-9 3 0,28-8 0,-22 4 0,3-2 0,-5 1 0,-12 1 0,5 3 0,-15-2 0,7 2 0,-8-2 0,-1 3 0,-6 1 0,-4-1 0,-4 3 0,-5-1 0,0 2 0,-3-2 0,-1 3 0,1-2 0,-1 2 0,0 0 0,1 0 0,0 0 0,6 0 0,5 0 0,1 0 0,6 0 0,5-2 0,-6 2 0,9-3 0,-14 3 0,3 0 0,-4 0 0,1 0 0,-3-1 0,1 0 0,-3 0 0,3 1 0,-3 0 0,1-2 0,-3 1 0,1 0 0,-1 1 0,1 0 0,-1 0 0,1 0 0,-1 0 0,-2-2 0,0 2 0,-4-2 0,0 2 0,-3 0 0,1 0 0,0 0 0,0 0 0,-2-2 0,0 1 0,-1-5 0,-1 1 0,1-3 0,-4-7 0,4 2 0,-4-6 0,4 1 0,-2-19 0,2 5 0,0-16 0,0 20 0,0-7 0,0 5 0,0 0 0,0-6 0,0 11 0,0-1 0,0 6 0,0 2 0,0 1 0,0-1 0,0 1 0,0-1 0,0 1 0,0 2 0,0-2 0,0 2 0,0 0 0,0-1 0,0 3 0,0-3 0,-2 4 0,2-3 0,-2 1 0,0 2 0,2-2 0,-2 2 0,0-7 0,0 3 0,-1-4 0,1 3 0,0 2 0,2-2 0,-4-4 0,3 3 0,-1-3 0,0 0 0,1 3 0,-1-3 0,2 4 0,0-1 0,0 3 0,0 1 0,0 0 0,0 4 0,0-4 0,0 7 0,-1-2 0,0 0 0,0 2 0,-3-14 0,3 4 0,-2-4 0,3 5 0,-2 9 0,2-2 0,-1 2 0,1-1 0,0 1 0,0-2 0,-2 2 0,2-2 0,-2 2 0,2-2 0,-1 3 0,1-1 0,-2 2 0,2-1 0,0 1 0,0-2 0,-1 1 0,0-1 0,0 1 0,1-1 0,0 0 0,-2 1 0,2 1 0,-2 0 0,2 1 0,-1 1 0,1-2 0,-1 3 0,1 0 0,-1-1 0,-1 1 0,1-2 0,-3 2 0,-11 0 0,-11 2 0,-58 0 0,38 0 0,-45 0 0,55-3 0,-10 2 0,8-1 0,-3-1 0,11 2 0,-6-4 0,10 2 0,-2 0 0,3-1 0,1 1 0,-1-2 0,1 0 0,-1 3 0,0-3 0,1 5 0,-4-5 0,2 5 0,-6-3 0,7 3 0,-7 0 0,6 0 0,-2 0 0,7 0 0,-3 0 0,2 0 0,-2-2 0,-1 1 0,-7-1 0,2 2 0,-7 0 0,0 0 0,-1 0 0,7 0 0,-8 0 0,12 0 0,-10 0 0,4 3 0,0 0 0,4 0 0,1 1 0,3-1 0,1 0 0,-12 1 0,9-1 0,-9 2 0,12-3 0,2 2 0,1-1 0,1-1 0,1 0 0,-1 0 0,2-1 0,-2 1 0,1-1 0,-1 0 0,2 3 0,1-4 0,-1 4 0,3-3 0,1 1 0,2-2 0,1 0 0,2 0 0,1 0 0,2 0 0,3 0 0,-1 0 0,1 0 0,0 0 0,-1 0 0,-3 0 0,-12 0-6784,-55 0 6784,19 0-1230,-39 0 1230,41 0 0,13 0 0,-9 0 0,14 0 0,-12 0 6174,9 2-6174,-3-1 1840,7 1-1840,1 0 0,1 1 0,7 0 0,-4-1 0,5 1 0,-1-3 0,1 4 0,-1-3 0,0 3 0,1-3 0,-4 3 0,2-3 0,-2 1 0,3 1 0,1-3 0,2 4 0,-2-3 0,6 1 0,0-2 0,1 0 0,5 1 0,-5 0 0,5 1 0,-5-2 0,5 1 0,-5 0 0,5 0 0,-5 1 0,2-1 0,-2 1 0,-1 0 0,-3-2 0,3 2 0,-3 0 0,4-1 0,-1 0 0,1 1 0,2-1 0,1 1 0,2-2 0,1 0 0,-1 2 0,3-2 0,-2 2 0,4-2 0,-4 0 0,3 1 0,0-1 0,1 2 0,-2-2 0,-1 0 0,1 1 0,-1 0 0,3 0 0,1-1 0,-1 0 0,1 0 0,-1 0 0,-2 0 0,2 0 0,-2 0 0,3 0 0,1 0 0,-1 0 0,2 0 0,0 0 0,-1 0 0,2 0 0,-1 0 0,1 0 0,0 0 0,-1 0 0,0 0 0,0 0 0,1 0 0,-1 0 0,0 0 0,0 0 0,-2 0 0,3 0 0,-5 0 0,5 0 0,-2 0 0,1 0 0,1 0 0,-2 0 0,2 0 0,1 0 0,-1 0 0,0 0 0,0 0 0,0 1 0,1 0 0,-1 1 0,0-2 0,1 1 0,-1-1 0,1 0 0,0 2 0,0-2 0,1 1 0,-2-1 0,1 0 0,-1 0 0,1 0 0,0 1 0,1 1 0,1 0 0,0 3 0,2 0 0,-2 1 0,1 0 0,-1-1 0,2 2 0,-2-2 0,2-1 0,-2-1 0,0 0 0,0-1 0,1 1 0,-1 0 0,1 0 0,-1-1 0,0 1 0,1-2 0,0 1 0,0-1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9:06.3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201 0 24575,'-5'0'0,"0"0"0,1 0 0,1 0 0,-3 0 0,3 0 0,-1 0 0,0 0 0,-1 0 0,1 0 0,-2 0 0,0 0 0,-1 1 0,-1 1 0,0 1 0,1 0 0,-3 1 0,3 0 0,-1 0 0,0 2 0,1-1 0,-1 0 0,2 1 0,1-1 0,-1 1 0,3 0 0,-1 0 0,0 0 0,0 0 0,1 0 0,-2 2 0,2-1 0,0 1 0,-1-2 0,3 0 0,-2 0 0,1 0 0,-1 1 0,2-1 0,-1 0 0,1 0 0,1 0 0,-2 0 0,1 0 0,0 0 0,0 0 0,1 0 0,0-1 0,0 1 0,0-2 0,0 1 0,0 0 0,0-2 0,0 3 0,0-2 0,0 1 0,0 1 0,0-2 0,0 2 0,1-1 0,1 1 0,1-2 0,0 1 0,-1 0 0,4 1 0,-1 1 0,3-1 0,-2-1 0,-2-1 0,2 0 0,-2-1 0,1 0 0,-1-1 0,0 1 0,-1 0 0,1-1 0,-1 0 0,-1 0 0,2-2 0,-1 3 0,1-3 0,1 2 0,-2-1 0,2 0 0,-2 0 0,3 0 0,4 0 0,-4-1 0,5 0 0,-8 0 0,2 0 0,-2 0 0,3 0 0,-3 0 0,1 0 0,-1 0 0,-1 0 0,1 0 0,-1 0 0,1 0 0,-1 0 0,1 0 0,0 0 0,-1 0 0,1 0 0,-1-2 0,1-1 0,0 0 0,-1 0 0,0 2 0,-1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7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384 0 24575,'-15'0'0,"1"0"0,-3 0 0,-4 0 0,0 0 0,-4 0 0,0 0 0,3 0 0,-2 0 0,6 0 0,-2 0 0,9 0 0,-1 0 0,5 0 0,0 0 0,-1 0 0,5 2 0,0 5 0,3 1 0,0 8 0,0 1 0,0 4 0,0 4 0,0 1 0,0-1 0,0 0 0,0-4 0,0 0 0,0-5 0,0 1 0,0-4 0,0-3 0,0-1 0,0-4 0,0 1 0,0-2 0,0 0 0,1-8 0,4-1 0,2-4 0,6 1 0,0 3 0,1 0 0,9-1 0,-8 4 0,9-1 0,-8 3 0,5 0 0,-7 0 0,6 0 0,-7 0 0,1 0 0,-2 0 0,1 3 0,-5-1 0,4 5 0,-5 0 0,0 3 0,2-1 0,-4 1 0,4-1 0,-3 4 0,0-6 0,-1 5 0,0-5 0,-1 3 0,1-3 0,-1 2 0,-1-2 0,-1 0 0,-2 2 0,0-2 0,0 0 0,0 2 0,0-2 0,0 2 0,0 4 0,-5-3 0,-1 6 0,-3-6 0,-6 7 0,2-6 0,-5 4 0,0-1 0,-2-1 0,-3 2 0,2-3 0,-3-3 0,2 0 0,1-3 0,-3 0 0,6 0 0,-2-3 0,3-1 0,0-2 0,1 0 0,2 0 0,-2 0 0,6 0 0,-6-5 0,6 0 0,-3-5 0,4 0 0,1 1 0,-1-4 0,3-1 0,1-3 0,3 6 0,2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39.1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76 24575,'0'-9'0,"-2"1"0,4 1 0,1 3 0,2-5 0,11-2 0,-7 3 0,11 1 0,-9 2 0,4 5 0,-1-5 0,-1 5 0,3-3 0,-3 3 0,4 0 0,-1 0 0,-2 0 0,2 0 0,-6 0 0,2 4 0,-4 2 0,1 3 0,-4 4 0,3 0 0,-3 4 0,-2-1 0,0 1 0,-3-1 0,0 1 0,0 0 0,0-1 0,0 1 0,0-1 0,0 1 0,-3-1 0,0-2 0,-2 1 0,-2-4 0,-2 4 0,2-4 0,-3 1 0,5-2 0,-4-1 0,2-1 0,-3-2 0,0-1 0,1-2 0,-1-1 0,1-2 0,-1 0 0,1 0 0,-1 0 0,-2 0 0,4-2 0,-4-3 0,4-5 0,-2 0 0,2-3 0,1 4 0,2-4 0,0 3 0,2-3 0,-1 3 0,4 1 0,-3 4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40.5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180 0 24575,'-9'0'0,"1"0"0,-4 0 0,-8 3 0,2 2 0,-4 0 0,12 7 0,0-3 0,0 6 0,0-7 0,2 5 0,-1-6 0,3 2 0,-1 4 0,2-3 0,0 3 0,3-4 0,-3 4 0,4-3 0,-1 3 0,2-4 0,0-2 0,0 2 0,0-2 0,0 3 0,0-1 0,0 1 0,0-1 0,2 0 0,1 1 0,1-1 0,1-2 0,-1 0 0,2-1 0,-1-1 0,4 2 0,-5-3 0,5 0 0,-4-1 0,4-1 0,1-2 0,1 0 0,-1 0 0,-1 0 0,-4 0 0,3 0 0,1 0 0,1 0 0,1 0 0,-4-2 0,2-1 0,-4 1 0,1-2 0,-2 4 0,0-4 0,0 4 0,0-4 0,-2 4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41.3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24575,'12'0'0,"3"0"0,7 0 0,19 0 0,-12 0 0,12 0 0,-12 0 0,-6 0 0,-1 0 0,-7 0 0,-7 0 0,4 0 0,-7 0 0,-1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43.2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269 65 24575,'0'-6'0,"0"-1"0,0 2 0,-5-8 0,3 8 0,-7-6 0,4 7 0,-6 2 0,3-2 0,-5 1 0,0 1 0,3-1 0,-6 3 0,8 0 0,-4 0 0,5 0 0,-2 0 0,2 0 0,-2 0 0,2 0 0,-3 0 0,1 2 0,2 1 0,-2 4 0,2 0 0,-1 2 0,-1-2 0,4 5 0,-5-3 0,5 3 0,-2-2 0,2 2 0,0-1 0,0 4 0,-1-1 0,3-1 0,-2 3 0,5-6 0,-3 6 0,3-3 0,0 1 0,0-2 0,0 1 0,0-3 0,0 3 0,0-4 0,2 1 0,3-3 0,4 4 0,1-5 0,2 3 0,-3-4 0,1-3 0,-1 0 0,1-2 0,3 0 0,-3 0 0,2 0 0,1 0 0,-3-4 0,3-1 0,0-5 0,-3 0 0,2 0 0,-2 0 0,-1 1 0,-1-1 0,-2 1 0,1-1 0,-1 0 0,0 1 0,-1-1 0,0-2 0,0 1 0,-2-1 0,1 2 0,-3 1 0,1-1 0,-2 3 0,0 1 0,0-1 0,0 3 0,0-3 0,0 3 0,0 0 0,0 0 0,1 0 0,0 0 0,1 0 0,-2 0 0,0 0 0,1 0 0,1 2 0,2 0 0,-1 4 0,-1 2 0,2 3 0,-4 6 0,5 0 0,-5 8 0,3 0 0,-3 0 0,3 8 0,-2-6 0,2 6 0,-3 1 0,0-4 0,0 9 0,0-9 0,0 4 0,0-5 0,0 0 0,0-4 0,0 0 0,0-5 0,0 1 0,0-4 0,0 0 0,0-6 0,0-1 0,0-2 0,0 0 0,0 0 0,0 0 0,0-5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4:57.4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1341 174 24575,'-6'-5'0,"-4"-1"0,2 1 0,-8-7 0,7 7 0,-8-5 0,9 4 0,-5 4 0,5-5 0,-5 4 0,5-3 0,-5 0 0,2 1 0,-3-1 0,1 1 0,-4 0 0,3 1 0,-2-1 0,-1 0 0,0 0 0,-4 3 0,4-3 0,-3 2 0,3 1 0,0-2 0,-3 3 0,6-3 0,-3 4 0,6-2 0,-2 0 0,5 1 0,-5-1 0,5 2 0,-2 0 0,2 0 0,-6-2 0,2 2 0,-2-2 0,1 2 0,2 0 0,-2 0 0,-1 0 0,1-2 0,-1 1 0,-2-3 0,2 1 0,-3-2 0,4 1 0,-4-1 0,0 3 0,-4-1 0,9 3 0,-4 0 0,8 0 0,-6 0 0,1 0 0,-7 0 0,2 0 0,-17 0 0,15 0 0,-9 0 0,16 0 0,2 0 0,1 0 0,-1 2 0,2-2 0,0 4 0,2-4 0,1 3 0,-2-3 0,0 4 0,1-2 0,-1 2 0,0 0 0,0-1 0,1 1 0,-1 0 0,0-2 0,1 2 0,-1-2 0,0 1 0,-2 2 0,2-2 0,-3 2 0,1-1 0,2 0 0,-5 2 0,2 1 0,0 1 0,-2 1 0,2-1 0,0 3 0,-2-2 0,4 2 0,-2-1 0,3-1 0,-4 10 0,3-10 0,-2 10 0,3-8 0,1 2 0,0-2 0,1 2 0,0-2 0,1 2 0,-2 1 0,3-1 0,-1 0 0,1 1 0,-1-1 0,1 1 0,-1 2 0,0-2 0,3 6 0,-2-6 0,3 3 0,-3-4 0,4 1 0,-2-1 0,-1 3 0,3-1 0,-3 1 0,1 4 0,2-2 0,-2 2 0,2-4 0,0 1 0,0-3 0,0 2 0,0-2 0,0-3 0,0-1 0,0 0 0,0-3 0,0 2 0,0-3 0,0 0 0,0 1 0,0-2 0,0 3 0,0 0 0,0-1 0,0 4 0,0-3 0,0 2 0,2-2 0,-2 2 0,3-2 0,0 3 0,0-4 0,1 1 0,-2-2 0,3 4 0,-2-3 0,2 2 0,-1-2 0,1-3 0,-1 3 0,4-1 0,-2 0 0,1 1 0,-1-1 0,1 2 0,2 0 0,-1-2 0,2 2 0,-2-2 0,2 0 0,-1 0 0,3 0 0,-3-1 0,3 1 0,-3-2 0,1 0 0,-2 0 0,2 0 0,-2 0 0,0-2 0,0 2 0,-3-4 0,1 2 0,-1-2 0,0 0 0,-1 0 0,1 0 0,-2 0 0,2 0 0,-1 0 0,0 0 0,2 0 0,-1 0 0,3 0 0,0 1 0,2 0 0,1 1 0,2-2 0,0 2 0,4-2 0,0 2 0,1 0 0,1-1 0,-5 2 0,6-2 0,-6 3 0,3-4 0,-4 4 0,1-3 0,-1 1 0,0-2 0,4 2 0,-3-1 0,3 1 0,-4-2 0,0 0 0,7 0 0,-5 2 0,2-2 0,-5 2 0,-3-2 0,1 0 0,-4 0 0,-1 0 0,-2 0 0,2 0 0,4 0 0,8-2 0,5-1 0,7-6 0,4 3 0,43-5 0,-31 4 0,30 1 0,-46 1 0,-1 5 0,1-5 0,-4 2 0,-1 0 0,-4-2 0,1 2 0,-1 0 0,-2 1 0,-2 2 0,-3-2 0,1 1 0,-1-1 0,-2 2 0,2 0 0,-5 0 0,8 0 0,-6-1 0,3 0 0,-5 0 0,0-1 0,-1 1 0,-1 0 0,1-1 0,-3 2 0,1-4 0,0 2 0,-1-1 0,1-1 0,0 1 0,-1 0 0,3-1 0,-3 0 0,1 1 0,0-2 0,-1-1 0,2 0 0,-1-1 0,-1 1 0,1 1 0,-1-3 0,0 3 0,-1-3 0,1 0 0,0 2 0,-2-1 0,-1 1 0,-1-1 0,0-1 0,0 0 0,0-5 0,0 3 0,0-3 0,0 5 0,0 2 0,0-1 0,0 1 0,0-1 0,0-1 0,0-2 0,0 1 0,0-4 0,0 5 0,0-2 0,0 2 0,0 0 0,0 1 0,0-1 0,0 0 0,0 2 0,0-1 0,0 3 0,0-3 0,-2 2 0,2-3 0,-2 0 0,2-3 0,-1 2 0,0-4 0,-1 4 0,2-1 0,0 2 0,-1 1 0,0-1 0,0 0 0,1 0 0,-2 1 0,1-1 0,-2 0 0,3-2 0,-4 2 0,2-5 0,-2 5 0,1-3 0,-2 1 0,2 2 0,-3-3 0,2 1 0,-2 2 0,1-5 0,-3 2 0,4 0 0,-3-2 0,3 5 0,-2-8 0,2 7 0,-2-8 0,2 9 0,-1-2 0,2 4 0,-1-1 0,1 1 0,-1-2 0,-2 2 0,2-1 0,-3 3 0,1-4 0,0 4 0,-1-1 0,1 0 0,-2 0 0,0 0 0,3 1 0,-3 0 0,4-1 0,-1 1 0,0-2 0,1 5 0,-1-3 0,1 4 0,-1-3 0,1 2 0,-1-2 0,2 3 0,-2-3 0,-1 2 0,-3-4 0,1 3 0,-2-5 0,3 3 0,-1-2 0,0 0 0,1 0 0,1 1 0,-1-2 0,3 4 0,-2-4 0,4 6 0,1-2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00.6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1090 260 24575,'-6'-7'0,"-2"0"0,-1-3 0,-1-1 0,-1 2 0,2-4 0,-2 4 0,2-4 0,2 5 0,-2-2 0,2 2 0,-4 0 0,5 0 0,-4-1 0,1 1 0,1 0 0,-2 0 0,-1 2 0,0-2 0,1 1 0,-3 1 0,2 0 0,-3-1 0,1 2 0,-4 1 0,3 0 0,-2 1 0,2-1 0,-2 1 0,1-1 0,-1 4 0,2-2 0,1 0 0,-1 1 0,1-1 0,-4 2 0,3 0 0,0 0 0,1 0 0,2 0 0,-2-2 0,0 2 0,-1-2 0,-11-2 0,-1 3 0,-2-5 0,6 5 0,8-3 0,1 2 0,0-1 0,-1-1 0,1 4 0,-1-2 0,3 2 0,-5 0 0,7 0 0,-5 0 0,6 0 0,1 0 0,-1 0 0,0 1 0,0 1 0,-2 3 0,2-2 0,-2 2 0,2-2 0,-2 1 0,1 2 0,-4 1 0,5 1 0,-5 0 0,5 0 0,-2 0 0,-1 4 0,2-4 0,-2 3 0,0 0 0,2-2 0,-2 2 0,3-4 0,0 4 0,0-3 0,0 2 0,0 0 0,0-1 0,1 1 0,-2 4 0,2-5 0,-1 4 0,1-2 0,2-3 0,-1 2 0,1-2 0,0-1 0,0 1 0,1-2 0,1-1 0,1-2 0,-1 0 0,2 1 0,0-1 0,0-1 0,-1-1 0,-1-2 0,2-1 0,-2-3 0,3-1 0,-4-6 0,4 0 0,-3-1 0,2 3 0,0 2 0,1 0 0,0 3 0,0-3 0,0 5 0,0-3 0,0 3 0,0 3 0,0 4 0,0 3 0,0 5 0,0 11 0,0-9 0,0 8 0,1-14 0,0-1 0,2 1 0,-2-2 0,2-1 0,-3-2 0,3-1 0,-1-1 0,1-1 0,-1 0 0,1 0 0,0 0 0,1 0 0,-1-1 0,2-1 0,1-2 0,4-2 0,-2 2 0,3-4 0,-1 3 0,-2 0 0,2 1 0,-4 1 0,1 0 0,-3 3 0,1-2 0,-2 2 0,0 0 0,-1-2 0,0 2 0,-2-1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11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1335 131 24575,'-4'-2'0,"-4"-3"0,3-1 0,-1 1 0,0-3 0,-1 3 0,0-2 0,0 2 0,2 1 0,2 1 0,0 1 0,-1-1 0,3 2 0,-2-1 0,1-1 0,-1 1 0,-2-1 0,1-1 0,0 1 0,0 1 0,1 0 0,-2-1 0,1 2 0,-1-3 0,0 4 0,1-3 0,-3 3 0,1-3 0,0 2 0,-1-2 0,1 2 0,-2-2 0,3 2 0,-2-2 0,1 3 0,-2-4 0,0 4 0,1-2 0,1 1 0,-1 0 0,1 0 0,-2-1 0,1 2 0,-4-2 0,3 2 0,0 0 0,-3-2 0,6 2 0,-5-4 0,4 2 0,0-1 0,1 1 0,1 0 0,-4 2 0,-5 0 0,-20 0 0,9 0 0,-11 0 0,14 0 0,1 0 0,-1 0 0,4 0 0,-3 0 0,6 0 0,-5 0 0,4 0 0,-4 0 0,4 0 0,-13 0 0,5 0 0,-1 0 0,5 0 0,11 2 0,-2-2 0,-1 2 0,3-2 0,-5 2 0,5-2 0,-5 4 0,2-3 0,0 2 0,-2-2 0,5 2 0,-2-2 0,-1 2 0,3-2 0,-5 3 0,5-4 0,-5 4 0,5-3 0,-5 3 0,5-2 0,-5 0 0,4 2 0,-3-2 0,1 2 0,0 0 0,-8 3 0,9-3 0,-9 3 0,11-4 0,-5 2 0,5-1 0,-5 0 0,5 0 0,-3 0 0,1 0 0,2 0 0,-3 0 0,4 0 0,1 0 0,-1-2 0,1 1 0,0-3 0,-1 4 0,3-4 0,-1 3 0,0-3 0,1 3 0,-1-1 0,2 0 0,-1 1 0,1-1 0,0 1 0,0 0 0,-1 0 0,1 0 0,-2 1 0,1-1 0,-1 1 0,1 1 0,-1 0 0,1 3 0,-4 0 0,4-1 0,-3-1 0,3 2 0,-4-2 0,4 1 0,-1-1 0,-1 1 0,2-1 0,-1 2 0,-1-3 0,2 3 0,-2-2 0,2 1 0,0 1 0,1-2 0,-1 1 0,2-1 0,-2 4 0,2-2 0,0 2 0,-2 1 0,4-1 0,-2 4 0,-1 2 0,1-1 0,-1 4 0,-1-5 0,1 3 0,1-4 0,-2-2 0,2-1 0,0-2 0,0-2 0,2-1 0,0-2 0,0 0 0,0 1 0,0-1 0,0 2 0,0-1 0,0 3 0,0-3 0,0 3 0,0-2 0,0 3 0,0 0 0,0-1 0,2 1 0,0 2 0,2-1 0,0 1 0,2-2 0,-2-1 0,5 7 0,-2-5 0,8 11 0,-7-10 0,5 4 0,-5-6 0,0 0 0,-1-1 0,1 1 0,0 0 0,-2-1 0,1-1 0,-1 2 0,1-4 0,-1 1 0,1-1 0,-3-1 0,3 1 0,-1-1 0,2 1 0,-1 0 0,1 0 0,0 0 0,-1-1 0,1 1 0,0 0 0,2 0 0,-2 0 0,5-2 0,-5 0 0,5 0 0,-5-1 0,5 3 0,-2-4 0,0 4 0,2-4 0,-3 2 0,4-2 0,-3 0 0,1 2 0,-1-2 0,3 2 0,-1-2 0,1 0 0,-1 0 0,0 0 0,1 0 0,-1 0 0,1 0 0,-1 0 0,0 0 0,1 0 0,-1 0 0,1 0 0,-1 0 0,-2 0 0,2 0 0,-2 0 0,-1 0 0,3 0 0,-4 0 0,3 0 0,-3 0 0,3-2 0,-3 0 0,3 0 0,-3-2 0,4 4 0,-5-4 0,2 2 0,0 0 0,-1-1 0,1 2 0,0-2 0,-2 2 0,3-3 0,-1 4 0,-2-2 0,2 0 0,-2 2 0,0-2 0,-1 2 0,1-1 0,0 0 0,-1-1 0,-1 2 0,1 0 0,-1-1 0,0 0 0,1-2 0,-2 2 0,3-2 0,-2 3 0,1-4 0,-1 4 0,1-4 0,-1 4 0,1-4 0,-3 4 0,3-3 0,-3 2 0,3-2 0,-1 2 0,-1-2 0,3 3 0,-3-3 0,1 2 0,1-1 0,-1 2 0,0-1 0,1 1 0,-4-2 0,3 2 0,-1 0 0,-1 0 0,1-1 0,-2 0 0,2-2 0,-1 3 0,3-4 0,-3 4 0,3-3 0,-1 0 0,-1 1 0,2-1 0,2 0 0,-1 1 0,2-2 0,-2 2 0,2 0 0,-2-1 0,3 2 0,-4-2 0,1 2 0,0 0 0,-1-1 0,1 2 0,0-2 0,-3 0 0,3 2 0,-5-1 0,4-1 0,-3 1 0,3-2 0,-3 3 0,3-4 0,-1 2 0,2-2 0,-1 0 0,3 0 0,-1-1 0,1 0 0,-2-1 0,-1 1 0,1 1 0,-2-2 0,1 1 0,-3 1 0,3-3 0,-3 1 0,3-2 0,-1-2 0,3-1 0,-3 0 0,3-2 0,-3 2 0,1 1 0,1-3 0,-3 2 0,3 0 0,-3-2 0,2 5 0,-2-5 0,1 5 0,-2-5 0,0 4 0,0-1 0,0 2 0,-2 1 0,0 1 0,-2-1 0,0 1 0,0 0 0,0-1 0,0 1 0,0 1 0,0-3 0,0 5 0,0-5 0,0 3 0,0-3 0,0 2 0,0-1 0,0 1 0,0 0 0,0-4 0,0 3 0,0-4 0,0 3 0,-2 1 0,0-1 0,-2 2 0,0-1 0,1 1 0,-1 1 0,1-1 0,-1 3 0,1 0 0,0-1 0,-2-1 0,1 1 0,-3-1 0,3 0 0,-4 0 0,4 0 0,-3 0 0,3 1 0,-3-2 0,3 3 0,-1-1 0,2 3 0,0-2 0,-3 2 0,1 0 0,-1 1 0,0-2 0,0 2 0,0-2 0,-1 2 0,1 0 0,-1 0 0,-1-2 0,0 2 0,0-2 0,1 2 0,1-1 0,-1-1 0,3 0 0,-1-1 0,0 1 0,1-2 0,-3 0 0,1-1 0,2 3 0,0-2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14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24575,'6'8'0,"-3"0"0,5 2 0,2 1 0,-1 0 0,5 4 0,-5-4 0,9 7 0,-8-6 0,7 3 0,-8-4 0,4-2 0,-5-2 0,2 2 0,0-1 0,-1 0 0,1 0 0,-2-2 0,-1 1 0,1-3 0,0 4 0,-1-4 0,1 1 0,0 1 0,2-2 0,-2 2 0,0-2 0,2 0 0,-4-1 0,5 2 0,0 0 0,-3-1 0,3 2 0,-3-2 0,0-1 0,-1 1 0,4-2 0,-3 2 0,2-4 0,0 4 0,-1-4 0,1 4 0,0-4 0,1 2 0,2-2 0,1 2 0,-1-1 0,1 1 0,-1-2 0,4 0 0,-3 0 0,2 0 0,-5 0 0,2 0 0,1 0 0,-2 0 0,2 0 0,-7 0 0,1 0 0,0 0 0,-1 0 0,1 0 0,0 0 0,-1 0 0,1-2 0,-2 0 0,3 0 0,-2-1 0,3 1 0,-2-2 0,-1 0 0,1 0 0,0 2 0,-1-2 0,4 1 0,5-5 0,-1-1 0,0 1 0,-5 2 0,-2 1 0,0 0 0,-1-2 0,1 3 0,0-2 0,-1 1 0,-1 1 0,1-4 0,-3 5 0,3-3 0,-3 1 0,3 1 0,-3-2 0,2 1 0,-1 1 0,-1-4 0,2 4 0,-3-1 0,1 0 0,-1 1 0,0-1 0,0 2 0,1-3 0,-1 3 0,1-3 0,-1 3 0,-1-2 0,1 1 0,-3-3 0,3 3 0,-3-3 0,2 3 0,-1-1 0,-1 2 0,4-3 0,-4 3 0,2-3 0,-1 3 0,-1 0 0,3 0 0,-2 0 0,-1 1 0,-4 0 0,-1 2 0,-6 0 0,-18 0 0,8 0 0,-14 5 0,14-2 0,4 4 0,3 0 0,4-3 0,2 2 0,2-3 0,1-1 0,2 0 0,1-1 0,2-1 0,3 2 0,5-2 0,3 0 0,18-2 0,-12 1 0,11-3 0,-17 3 0,2-3 0,-5 4 0,2-2 0,-4 2 0,-1 0 0,-2 0 0,1 0 0,-1 0 0,0 0 0,0 0 0,0 0 0,0 0 0,-1 1 0,1 1 0,-3 1 0,1 0 0,1 0 0,-2 1 0,3-1 0,-1 2 0,3 3 0,-1 1 0,1 1 0,-1-4 0,0 1 0,-1-1 0,1 0 0,0 1 0,-3-3 0,3 1 0,-3-2 0,3 0 0,-3 0 0,2 1 0,-1-1 0,0 0 0,1 0 0,-3 0 0,3 1 0,-1-1 0,-1 0 0,2-1 0,-2 0 0,0-5 0,-1-3 0,0 1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34.8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40 169 24575,'0'-17'0,"1"4"0,1 4 0,2 2 0,-1 0 0,0 0 0,1 0 0,-1 1 0,-1 1 0,1-2 0,-1 4 0,1-4 0,0 4 0,0-2 0,0 1 0,0 0 0,0-2 0,0 3 0,0-4 0,0 4 0,0-2 0,2 1 0,-2 2 0,2-3 0,-2 4 0,1-2 0,0 1 0,0-1 0,-1 3 0,2-1 0,-2-1 0,3 2 0,-2-3 0,0 3 0,1-3 0,-2 3 0,3-2 0,-2 1 0,2 1 0,-3-1 0,4 1 0,-4 0 0,3 0 0,-2 0 0,2 0 0,-3 0 0,4 0 0,-4 0 0,3 0 0,-2 0 0,2 0 0,-3 0 0,2 0 0,-2 0 0,1 1 0,-1 1 0,2 1 0,-2 0 0,0-2 0,0 2 0,-1-2 0,1 2 0,0 0 0,-1 2 0,1 0 0,-2 0 0,1 1 0,2 2 0,-2 0 0,2 1 0,-1 0 0,-2-1 0,2 1 0,-3 0 0,3 1 0,-2-1 0,1 2 0,-2-1 0,0 2 0,0 0 0,0 0 0,0 0 0,0-1 0,0 1 0,-2 3 0,-1-3 0,-3 3 0,0 0 0,-1 0 0,-8 9 0,7-4 0,-10 5 0,8-6 0,-5 1 0,3-1 0,-4 1 0,1 1 0,1-4 0,0-3 0,1-1 0,3-5 0,-2 0 0,4-3 0,-1-1 0,2-1 0,1 1 0,1-2 0,-2-1 0,2-1 0,0 0 0,-1 0 0,1 0 0,-1 0 0,0-1 0,3-3 0,-4-3 0,3-1 0,-2-3 0,2 1 0,1 0 0,0 1 0,2 0 0,1 2 0,0-10 0,0 9 0,9-26 0,0 20 0,5-13 0,-2 19 0,-5 1 0,2 3 0,-2 1 0,-2 0 0,2 2 0,-4 0 0,3 1 0,-1 0 0,2 0 0,-2 0 0,1 3 0,0 3 0,-1 2 0,3 3 0,-2-1 0,1-1 0,1 2 0,-3-1 0,3 2 0,-2 0 0,1-3 0,-1 3 0,1-5 0,-2 2 0,3 0 0,-1-3 0,2 3 0,-2-5 0,8 3 0,-5-3 0,5 2 0,-3-2 0,0-2 0,0 0 0,0-2 0,-1 0 0,-1 0 0,1 0 0,-1 0 0,0 0 0,-1 0 0,-3-2 0,1-1 0,2-3 0,-4 2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9:08.9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184 45 24575,'0'-5'0,"-4"-3"0,2 4 0,-5-2 0,5 1 0,-4 2 0,4 1 0,-3 0 0,2 0 0,-3 0 0,3 1 0,-3-1 0,0 1 0,0 1 0,0-2 0,1 2 0,0 0 0,-1 0 0,-2 0 0,1 0 0,-1 0 0,2 0 0,-2 0 0,1 2 0,-1-1 0,2 2 0,0 0 0,1 0 0,-1 1 0,3-1 0,-2 3 0,1-1 0,0 1 0,1 0 0,0 0 0,1 2 0,-1-1 0,3 3 0,-1-4 0,1 5 0,0-3 0,0 1 0,0 1 0,0-3 0,0 1 0,0-2 0,0 0 0,1 0 0,0-2 0,2 2 0,0-3 0,0 1 0,-1-1 0,3 0 0,-1-1 0,1 1 0,0 0 0,0-1 0,1-1 0,0-1 0,0 0 0,0 0 0,0 0 0,0 0 0,0 0 0,0 0 0,1 0 0,-1 0 0,0-1 0,0-1 0,-1-3 0,0 2 0,-1-3 0,1 3 0,0-4 0,0 2 0,0-2 0,-1 0 0,0 3 0,-1-4 0,0 3 0,0-3 0,0 2 0,-1 0 0,0 0 0,-1-1 0,0 1 0,0 2 0,0-2 0,0 1 0,-1 1 0,0 0 0,0 1 0,0 1 0,0-1 0,0 0 0,0 1 0,0-1 0,0 1 0,0-1 0,0 1 0,0 1 0,0 4 0,0 9 0,0-1 0,0 6 0,0-7 0,0 3 0,0-1 0,0 3 0,0-1 0,0 2 0,0 0 0,0 0 0,-2 1 0,1-1 0,-2 0 0,1-2 0,-2 1 0,2-3 0,-2-1 0,4-1 0,-3-4 0,3 1 0,-1-3 0,1-1 0,0-1 0,0 1 0,0-1 0,0 0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36.0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79 49 24575,'0'-7'0,"2"-1"0,1 4 0,2-1 0,1 0 0,2 3 0,-3-4 0,5 4 0,-4-2 0,3 1 0,0 2 0,-1 0 0,3 1 0,-4 0 0,5 0 0,-5 0 0,2 0 0,-2 0 0,0 0 0,-2 1 0,1 1 0,-2 3 0,1 0 0,0 4 0,-1-2 0,1 2 0,-1 0 0,-1-1 0,1 3 0,0-1 0,-2-1 0,1 3 0,-2-5 0,1 4 0,-2-3 0,0 3 0,0-1 0,0-1 0,0 3 0,0-5 0,0 4 0,0-1 0,-2-1 0,-1 0 0,-3 1 0,-1-3 0,-6 8 0,4-5 0,-6 4 0,7-5 0,-1-2 0,0-1 0,2-1 0,-2-2 0,-1 1 0,3-2 0,-2 0 0,0-2 0,-1 0 0,1 0 0,-3-2 0,3-2 0,-4-5 0,3 1 0,-3-5 0,3 3 0,-1-3 0,0 0 0,3 1 0,2 3 0,1-3 0,1 5 0,2 1 0,0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37.3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170 0 24575,'-6'0'0,"0"0"0,-1 0 0,-3 0 0,0 0 0,-2 0 0,2 0 0,-1 0 0,3 0 0,-3 4 0,5-4 0,-2 7 0,0-5 0,1 5 0,-1-2 0,3 2 0,0 2 0,-1 1 0,0 2 0,0 2 0,2-1 0,1 2 0,-1-1 0,4 2 0,-2-1 0,2 2 0,0-4 0,0 1 0,0 1 0,0-5 0,2 4 0,2-4 0,1 0 0,3-1 0,1 0 0,-1-1 0,4 1 0,-5-4 0,2 0 0,-2-2 0,0 2 0,2-1 0,14-2 0,-8 0 0,13-2 0,-13 0 0,1 0 0,1 0 0,-4-4 0,1 0 0,-4-2 0,2-4 0,-5 4 0,3-4 0,-6 6 0,-1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43.086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 1 24575,'13'0'0,"-1"0"0,6 0 0,-2 0 0,13 0 0,-10 0 0,23 0 0,-23 0 0,13 0 0,-25 0 0,0 0 0,-4 0 0,0 0 0,-3 0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44.847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289 0 24575,'-12'0'0,"2"0"0,-8 0 0,0 0 0,-1 0 0,-6 0 0,-5 0 0,8 0 0,-9 0 0,11 0 0,-2 0 0,4 0 0,3 0 0,5 0 0,1 0 0,4 0 0,2 1 0,2 3 0,1 0 0,1 9 0,0-5 0,2 6 0,-2-4 0,1 4 0,-2-1 0,0 1 0,0-2 0,0 3 0,0-3 0,0 1 0,0-2 0,0-4 0,0 1 0,0-4 0,0-1 0,0 0 0,0 0 0,1-2 0,0 0 0,2-3 0,0-2 0,-1 0 0,3-1 0,3 2 0,-1 0 0,4 0 0,12 0 0,-8 3 0,13-2 0,-15 2 0,1 0 0,-2 0 0,-2 0 0,1 0 0,-3 0 0,1 1 0,0 1 0,-2 3 0,1 3 0,-2 0 0,0 3 0,0-4 0,1 5 0,-3-5 0,2 4 0,-3-1 0,1-1 0,0 3 0,-2-5 0,1 2 0,-3-2 0,2 0 0,-2 0 0,0-2 0,0 1 0,0-3 0,0 4 0,0-4 0,-2 3 0,-1-1 0,-2 2 0,-2 0 0,-2 0 0,-1 0 0,0-1 0,-1 2 0,1-4 0,-1 2 0,1-3 0,-1 1 0,1-2 0,-2 0 0,0-2 0,0 0 0,0 0 0,0 0 0,0 0 0,3-3 0,-3 0 0,5-3 0,-2 2 0,2-3 0,2 4 0,-1-4 0,2 4 0,1-2 0,2 4 0,1-1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46.032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59 62 24575,'0'-9'0,"0"-1"0,0 5 0,1-1 0,3-1 0,1 0 0,3 0 0,-1 4 0,5-3 0,-5 6 0,2-2 0,0 2 0,-2 0 0,3 0 0,-4 0 0,1 0 0,0 0 0,0 3 0,-2 1 0,1 3 0,-2 0 0,1 2 0,-1 0 0,0 1 0,-2 1 0,1-1 0,-3-1 0,2 3 0,-2-5 0,0 4 0,0-1 0,0 0 0,0 1 0,-2-2 0,-2 3 0,-2 0 0,-5 4 0,0-3 0,-3 4 0,0-4 0,3-2 0,-1-1 0,3-4 0,-3 0 0,2-3 0,-1-1 0,3 0 0,-1-2 0,2 0 0,-6-10 0,5 5 0,-4-9 0,7 7 0,1 0 0,1 0 0,1 1 0,1 2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49.245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114 1 24575,'-9'0'0,"3"0"0,-3 0 0,2 0 0,0 0 0,0 0 0,0 3 0,0 3 0,0 1 0,1 4 0,-1-1 0,2 2 0,-2 0 0,2 2 0,-1-1 0,2 2 0,0-4 0,2-1 0,0-1 0,2-2 0,0 0 0,0-1 0,0 1 0,0-2 0,0 2 0,0-4 0,0 2 0,0-3 0,2 1 0,1 0 0,2 0 0,0 1 0,1-1 0,-1 0 0,2 0 0,2-1 0,-1 0 0,1-2 0,0 0 0,-2 0 0,4 0 0,-3 0 0,3 0 0,-4 0 0,5 0 0,-5 0 0,2 0 0,-2 0 0,0 0 0,1-2 0,-1-1 0,1-1 0,-4 1 0,-1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52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24575,'14'0'0,"-1"0"0,4 0 0,2 0 0,-1 0 0,4 0 0,6 0 0,-14 0 0,8 0 0,-19 0 0,2 0 0,-3 0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53.0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24575,'26'0'0,"1"0"0,-2 0 0,-3 0 0,3 0 0,-6 0 0,2 0 0,0 0 0,-7 0 0,1 0 0,-8 0 0,-2 0 0,0 0 0,-4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55.788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 1 24575,'9'0'0,"1"0"0,4 0 0,10 0 0,-7 0 0,7 0 0,-10 0 0,-5 0 0,2 0 0,-6 0 0,0 0 0,-2 0 0,-1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5:57.791"/>
    </inkml:context>
    <inkml:brush xml:id="br0">
      <inkml:brushProperty name="width" value="0.05" units="cm"/>
      <inkml:brushProperty name="height" value="0.05" units="cm"/>
      <inkml:brushProperty name="color" value="#FFABD9"/>
    </inkml:brush>
  </inkml:definitions>
  <inkml:trace contextRef="#ctx0" brushRef="#br0">1 73 24575,'0'-10'0,"0"3"0,5-2 0,-2 6 0,6-7 0,-2 8 0,1-7 0,6 7 0,-6-3 0,9 0 0,-4 3 0,0-3 0,4 4 0,-4-2 0,2 3 0,0 0 0,-3 0 0,0 0 0,-3 0 0,0 0 0,-2 0 0,0 0 0,-2 0 0,0 3 0,-2 1 0,0 1 0,0 1 0,0-1 0,1 2 0,-2 0 0,-1 0 0,-1 0 0,0-1 0,0 1 0,0 0 0,0 0 0,0 0 0,0-1 0,0 1 0,-3 0 0,-1 0 0,-3 2 0,0-2 0,-3 5 0,2-4 0,-4 2 0,5-3 0,-5 1 0,5-1 0,-2-2 0,2 0 0,0-1 0,2-1 0,-1 0 0,2-1 0,-2-1 0,3 1 0,-4-2 0,2 1 0,0-1 0,-1 0 0,2 0 0,0 0 0,1 0 0,0 0 0,0 0 0,3 0 0,4 0 0,4 0 0,4 0 0,3 0 0,-3 2 0,3 0 0,-5 2 0,1 1 0,-4-1 0,1 3 0,-2-3 0,0 2 0,-1 0 0,1-1 0,-2 1 0,1 0 0,-2-1 0,0 1 0,0-3 0,1 4 0,-2-4 0,2 3 0,-1-1 0,0 0 0,0 2 0,0-4 0,-1 2 0,1-1 0,-3-1 0,2 2 0,-2-2 0,0 0 0,0 0 0,0-1 0,0 3 0,0-2 0,0 2 0,0-1 0,0 0 0,-2 2 0,-1-2 0,-5 3 0,-1-2 0,-3 2 0,0-2 0,0 1 0,-3-1 0,3 0 0,-3 0 0,3-3 0,0-1 0,2-1 0,1 0 0,0 0 0,2 0 0,-2 0 0,4 0 0,-2 0 0,2-1 0,0-1 0,-1-3 0,2 0 0,-1 0 0,2-1 0,0-1 0,1-3 0,0 0 0,2-1 0,0 7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9:36.5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24575,'5'0'0,"0"0"0,4 0 0,-3 0 0,16 0 0,-10 0 0,22 0 0,-20 0 0,8 0 0,-11 0 0,0 0 0,-1 0 0,1 0 0,0 0 0,-1 0 0,1 0 0,-2 0 0,1 0 0,-2 0 0,3 0 0,2 0 0,-2 0 0,5 0 0,-5 0 0,5 0 0,-5 0 0,2 0 0,-2 0 0,-3 0 0,1 0 0,-5 0 0,2 0 0,-3 0 0,1 0 0,-2 0 0,1 0 0,0 0 0,-1 1 0,1-1 0,-1 3 0,1-3 0,-1 1 0,1-1 0,-1 0 0,1 1 0,-1-1 0,2 1 0,-1-1 0,3 0 0,-3 0 0,3 2 0,-3-2 0,1 1 0,-2-1 0,1 0 0,-1 0 0,1 0 0,-1 0 0,-1 0 0,-1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00.5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24575,'20'0'0,"1"0"0,-3 0 0,3 0 0,-2 0 0,-1 0 0,-3 0 0,-1 0 0,-6 0 0,0 0 0,-7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02.5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229 44 24575,'0'-9'0,"-5"0"0,3 3 0,-6 1 0,1-1 0,-2 4 0,0-2 0,0 3 0,2 0 0,-2 1 0,0 0 0,-3 0 0,0 0 0,0 0 0,2 0 0,-1 0 0,4 0 0,-3 0 0,4 1 0,-1 1 0,0 3 0,1 3 0,0-1 0,0 4 0,0-1 0,0 4 0,0-1 0,2 2 0,-2-6 0,2 3 0,1-5 0,1 2 0,-1-2 0,2-2 0,0 1 0,1-3 0,0 4 0,0-4 0,0 3 0,0-2 0,1 2 0,3-2 0,1 2 0,2-2 0,2 1 0,0-1 0,1-1 0,1 1 0,-1 0 0,-1 0 0,3-2 0,-5-1 0,2-1 0,0 0 0,-1 0 0,3-3 0,-1-4 0,1-4 0,1-2 0,-3 1 0,4-4 0,-4 6 0,-1-1 0,-3 5 0,-2 3 0,0-2 0,0 2 0,0 0 0,-2 0 0,2 1 0,-3-1 0,3-2 0,-3 0 0,3-2 0,-2 0 0,2 0 0,-3 1 0,3-1 0,-3 0 0,2 0 0,-1 2 0,-1 0 0,2 2 0,-2 1 0,0 1 0,0 5 0,0 2 0,0 8 0,0 12 0,0-1 0,0 7 0,0-11 0,0 0 0,0-2 0,0 6 0,0-3 0,-2 0 0,1-1 0,-1-2 0,2-4 0,0-1 0,0-4 0,0-3 0,0-2 0,0-2 0,0 0 0,0-1 0,0 1 0,0-1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15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24575,'13'0'0,"12"0"0,-7 0 0,12 0 0,-11 0 0,5 0 0,-8 0 0,0 0 0,-8 0 0,-4 0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16.9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64 24575,'0'-10'0,"5"2"0,0 1 0,15-3 0,-8 0 0,8 2 0,-8 3 0,-2 3 0,1 0 0,-1 1 0,2 1 0,-1 0 0,-1 0 0,-1 0 0,0 0 0,-2 0 0,3 3 0,-4 0 0,0 4 0,-2-2 0,0 4 0,-1-4 0,1 4 0,-1-2 0,0 0 0,-1 0 0,0 2 0,-2-2 0,0 2 0,0-2 0,0 0 0,0 0 0,-2-1 0,-1 1 0,-5 0 0,1 0 0,-4 1 0,1 0 0,-7 1 0,-3 2 0,4-2 0,1-3 0,8-3 0,2-2 0,-2 0 0,2-1 0,0 0 0,-1 0 0,3 0 0,-2 0 0,2 0 0,0 0 0,0 0 0,3 0 0,5 0 0,3 0 0,4 0 0,6 0 0,-5 0 0,14 4 0,-12-2 0,5 4 0,-9-1 0,-3 1 0,1 1 0,-2 0 0,-1 0 0,0-1 0,0 1 0,-2 0 0,1 0 0,-2 0 0,0-2 0,1 2 0,-3-3 0,2 2 0,-3-2 0,2 0 0,-1 0 0,-1-1 0,1 0 0,-1 0 0,0 0 0,0-1 0,0 1 0,0 0 0,0 0 0,-1 2 0,-5-2 0,0 4 0,-5-3 0,4 1 0,-5-1 0,3 0 0,-1-1 0,-1 1 0,3 0 0,-3-2 0,3 1 0,-1-3 0,4 3 0,-1-3 0,1 1 0,-3 1 0,1-2 0,-2 1 0,4-1 0,-3 0 0,4 0 0,-7 0 0,5 0 0,-3-1 0,2-1 0,1-3 0,0 1 0,0-2 0,3 3 0,-2-2 0,0 2 0,2 0 0,-2-2 0,1 3 0,0-2 0,1 3 0,1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18.5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17 24575,'3'-7'0,"-1"3"0,7 1 0,-5 2 0,4 0 0,-1 1 0,-3 0 0,4 0 0,-3 0 0,-2 0 0,3 0 0,-2 0 0,0 0 0,-1 0 0,0 0 0,0 0 0,0 0 0,-1 0 0,1 1 0,0-1 0,0 3 0,0-1 0,0 0 0,-1 1 0,1 0 0,0 0 0,0 0 0,0 1 0,0 0 0,0 2 0,0-3 0,0 4 0,0-4 0,1 3 0,-3-2 0,2 2 0,-1-3 0,0 4 0,1-2 0,-3 0 0,1 1 0,-1-1 0,2 0 0,-2 6 0,1-7 0,-1 7 0,0-6 0,0 0 0,0 1 0,0-1 0,0 0 0,0 2 0,0-4 0,0 3 0,-1-3 0,1 2 0,-3 0 0,1-2 0,-1 2 0,0-3 0,0 3 0,-2-1 0,2 0 0,-5 1 0,3-2 0,-2 2 0,1-2 0,-3 0 0,1-1 0,-2-1 0,4-1 0,1 0 0,-2 0 0,2 0 0,-1 0 0,0 0 0,0-1 0,-1-1 0,0-1 0,0-1 0,0-1 0,2 2 0,-1-2 0,2 0 0,0 2 0,0-2 0,3 3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19.8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126 0 24575,'-7'0'0,"-2"0"0,4 0 0,-6 0 0,5 0 0,-5 0 0,8 2 0,-4-1 0,4 2 0,-2 0 0,1 2 0,0 0 0,-2 0 0,3 2 0,-3-2 0,4 2 0,-3 0 0,2-1 0,-3 3 0,2-1 0,-1 1 0,1 0 0,2-2 0,-1 2 0,3 0 0,-2-1 0,2 1 0,0-2 0,0 2 0,0-2 0,0 5 0,0-6 0,0 3 0,0-6 0,1 2 0,1-2 0,1 0 0,1 0 0,6 0 0,-2-1 0,1-1 0,-3-1 0,-1 0 0,2 0 0,-2 0 0,0 0 0,-2 0 0,0 0 0,-1 0 0,4 0 0,-3-3 0,3 0 0,-5 0 0,1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20.6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24575,'11'0'0,"4"0"0,14 0 0,-7 0 0,9 0 0,-18 0 0,-4 0 0,-2 0 0,-3 0 0,0 0 0,-3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21.4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24575,'19'0'0,"4"0"0,2 0 0,-2 0 0,6 0 0,-3 0 0,-3 0 0,2 0 0,-10 0 0,0 0 0,-8 0 0,0 0 0,-5 0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22.1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24575,'9'1'0,"0"1"0,3-2 0,0 0 0,0 0 0,-2 0 0,1 0 0,-6 0 0,2 0 0,-4 0 0,-1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23.0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0 24575,'0'14'0,"0"0"0,0 7 0,0-3 0,0 0 0,0 3 0,0-2 0,0 2 0,0 0 0,0-2 0,0 6 0,0-9 0,0 2 0,0-6 0,0-4 0,0-2 0,0-3 0,0 0 0,0 0 0,0 0 0,-2-2 0,0 1 0,-1-4 0,2 2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9:48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41 24575,'5'-4'0,"-2"-1"0,5 0 0,-4 0 0,4 1 0,-3 1 0,-1 0 0,6-1 0,-5 2 0,5-2 0,-5 4 0,1-1 0,-2 1 0,1 0 0,-1 0 0,0 0 0,-1 0 0,3 0 0,-3 0 0,1 0 0,0 0 0,-1 0 0,2 0 0,-2 0 0,3 0 0,-3 0 0,3 1 0,-3 0 0,2 2 0,-2 0 0,1 0 0,1 0 0,-3-1 0,4 1 0,-3 0 0,1-1 0,0 1 0,-1 0 0,3 0 0,-3 1 0,1-1 0,-1 1 0,0 0 0,-1-1 0,1 1 0,0 1 0,0-2 0,-1 1 0,1-2 0,-1 1 0,0 1 0,0-1 0,-2 1 0,3 0 0,-3-1 0,3 3 0,-3-3 0,2 2 0,-2 0 0,1-1 0,-1 2 0,1-1 0,-1 1 0,0 0 0,0 0 0,0 0 0,0 0 0,0 0 0,0 2 0,0-1 0,0 3 0,0-3 0,0 1 0,0 0 0,-1-1 0,-1 3 0,-1-4 0,-2 4 0,1-1 0,-3 2 0,4-3 0,-4 2 0,2-1 0,-1 0 0,0-1 0,3-2 0,-3-1 0,3-1 0,-3-1 0,1 0 0,1-1 0,-2 1 0,1 0 0,-1-1 0,0 1 0,-2-3 0,1 3 0,-1-3 0,0 1 0,1 1 0,-1-2 0,-3 1 0,4-1 0,-4 0 0,3 0 0,1 0 0,-1 0 0,2 0 0,0 0 0,1-2 0,-1 0 0,2-4 0,-2 2 0,1-1 0,-1 1 0,3-2 0,-2 2 0,2-1 0,0-1 0,1 3 0,-1-1 0,0 0 0,2 1 0,-2-1 0,3 1 0,-1 1 0,0-1 0,0 1 0,0-1 0,1-3 0,0-1 0,0 1 0,0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24.9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56 24575,'0'-8'0,"0"1"0,2-1 0,1 2 0,3-1 0,0 0 0,1 3 0,2 1 0,1 0 0,2 2 0,0-1 0,-1 2 0,1 0 0,0 0 0,0 0 0,0 0 0,0 0 0,0 0 0,-3 2 0,3 0 0,-5 1 0,2 1 0,-2 1 0,0-1 0,-2 2 0,0-2 0,-1 2 0,0-1 0,1 2 0,-2 0 0,1 2 0,-1-2 0,1 4 0,-2-1 0,0 0 0,-2 1 0,0-2 0,0 3 0,0 3 0,0-2 0,0 1 0,0-2 0,-2 3 0,-1 0 0,-3 0 0,-1 3 0,-4-2 0,2-1 0,-9 7 0,10-11 0,-9 7 0,10-10 0,-3 0 0,3-3 0,0-2 0,0 1 0,0-1 0,2-1 0,-1 0 0,3-2 0,-4 0 0,2 0 0,0 0 0,-1 0 0,1 0 0,0 0 0,-2 0 0,2 0 0,0 0 0,-1-2 0,2 0 0,-1-3 0,2 2 0,0-6 0,1 4 0,0-7 0,2 5 0,0-15 0,0 10 0,0-8 0,2 7 0,0 6 0,1-1 0,0 1 0,0 4 0,0 0 0,0 0 0,0 3 0,0-1 0,0 1 0,-1 0 0,3 0 0,-2 0 0,2 0 0,-1 0 0,0 0 0,2 0 0,-3 0 0,4 1 0,-2 1 0,2 3 0,-1 0 0,1 2 0,0 0 0,2 0 0,-2 0 0,2 0 0,-2 0 0,2 0 0,-1-1 0,1 0 0,-3 0 0,1-1 0,0 1 0,3 0 0,-3-1 0,1 0 0,-1-2 0,-4 0 0,3 0 0,-2-1 0,0 1 0,1-3 0,-2 1 0,2-1 0,-1 0 0,0 0 0,2 0 0,-3 0 0,4 0 0,-4 0 0,2 0 0,-1-1 0,-1 0 0,2-2 0,0 2 0,-2-2 0,2-2 0,-2 1 0,0-2 0,0-2 0,0 0 0,-1 2 0,0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46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832 46 24575,'-4'0'0,"-5"0"0,5 0 0,-5-3 0,4 2 0,-2-2 0,0 2 0,0 0 0,1-2 0,-1 3 0,0-3 0,-2 1 0,1 0 0,-1-1 0,2 2 0,1-2 0,-1 3 0,-2-4 0,1 4 0,1-2 0,1 1 0,1 0 0,-2-2 0,0 3 0,0-2 0,0 1 0,0 0 0,1 0 0,-1-1 0,0 2 0,0-1 0,0 1 0,0 0 0,1 0 0,-4 0 0,3 0 0,-4 0 0,3 0 0,-3 0 0,1 0 0,-2 0 0,0 0 0,1 0 0,-1 0 0,0 0 0,-3 0 0,2 0 0,-1 1 0,2 2 0,-3 1 0,3 0 0,-8 5 0,4-1 0,-2 3 0,3-2 0,3-2 0,0 1 0,0 0 0,0 0 0,1 0 0,1-1 0,-1 1 0,3-1 0,-4 3 0,5-2 0,-6 2 0,4-2 0,-1 1 0,-2 0 0,1 3 0,1-2 0,-2 1 0,1 1 0,1-2 0,-3 4 0,4-2 0,-1 0 0,-1 1 0,3-1 0,-2-2 0,2 2 0,2-5 0,-1 4 0,1-1 0,0 0 0,0 1 0,3-1 0,-3-1 0,4 2 0,-3-1 0,3 0 0,0 1 0,-1-1 0,2 2 0,-1-1 0,2 1 0,0 0 0,0 3 0,0-3 0,0 3 0,0 0 0,0 0 0,0 0 0,2 0 0,0-3 0,2 0 0,2-3 0,0 2 0,-1-3 0,2 1 0,0-1 0,0-2 0,1 0 0,-1-1 0,0-1 0,-1 1 0,1-2 0,2 1 0,-1-1 0,3 1 0,-1 0 0,1 0 0,4 0 0,-2 0 0,4 0 0,-4-1 0,4-1 0,-2 0 0,7-2 0,-4 2 0,4-2 0,-1 2 0,1-1 0,0 1 0,3-2 0,-3 0 0,0 2 0,3-1 0,-6 1 0,2-2 0,0 0 0,-2 0 0,2 0 0,-5 0 0,1 0 0,-2 0 0,1 0 0,-2 0 0,-2 0 0,5 0 0,1-2 0,-1 1 0,-5-2 0,-7-1 0,-1 1 0,-1 0 0,4 0 0,-2-2 0,2 2 0,-2-4 0,1 3 0,0-2 0,0 2 0,1-1 0,-2 0 0,2 1 0,-4 0 0,2 1 0,-2 0 0,0-2 0,0 2 0,0-4 0,2 2 0,-2 0 0,2-1 0,-2 1 0,0 0 0,2-2 0,-1 4 0,0-3 0,-1 2 0,0 0 0,0 1 0,0 0 0,0 1 0,0 0 0,0 0 0,-1 0 0,0 0 0,1 0 0,-3-1 0,2 0 0,-1 1 0,1-3 0,-1 0 0,2-2 0,-1 0 0,1-2 0,1 2 0,-1-2 0,1 2 0,-2 0 0,1-2 0,-1 1 0,0-1 0,1 3 0,-3-1 0,4-2 0,-4 1 0,2-1 0,0 0 0,-2 2 0,2-5 0,0 3 0,-2-1 0,2-1 0,-2 3 0,1-3 0,0 4 0,1-3 0,-2 4 0,0 1 0,0-5 0,0 4 0,0-2 0,0 2 0,0 1 0,0-2 0,0 2 0,0-2 0,0 2 0,0-2 0,0 2 0,0-1 0,-2 1 0,0-4 0,-1 1 0,-1-3 0,2 4 0,-2-5 0,2 3 0,-2-1 0,0-1 0,1 3 0,-3-6 0,2 6 0,-2-3 0,3 5 0,-3 0 0,4 0 0,-3-1 0,2 0 0,-1 0 0,1 0 0,0 0 0,-1 1 0,1 0 0,0 0 0,-1 1 0,2 0 0,0 0 0,0 1 0,-1 0 0,0 0 0,0 1 0,1 2 0,-1-2 0,0 2 0,2-1 0,-1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49.5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24575,'6'0'0,"2"3"0,5 9 0,-2-4 0,5 11 0,-5-8 0,4 9 0,2-5 0,-1 5 0,0-5 0,2 4 0,-7-5 0,8 3 0,-8-7 0,6 4 0,-4-3 0,2 1 0,-4-4 0,6 1 0,-7-5 0,8 4 0,-3-3 0,3 2 0,0-3 0,0 1 0,3-1 0,-2 1 0,6 0 0,-6-1 0,5 1 0,-2-2 0,0 1 0,11-1 0,-12 0 0,11 1 0,-13-3 0,3 1 0,-1-2 0,-2 0 0,2 0 0,-3 0 0,0 0 0,0 0 0,0 0 0,-2 0 0,1 0 0,-4 0 0,1-2 0,3-2 0,-6 0 0,4-2 0,-6 1 0,-2 1 0,2-3 0,-2 2 0,0-4 0,2 1 0,0-4 0,0 5 0,1-6 0,-2 6 0,4-6 0,-4 5 0,2-1 0,-3 2 0,-1 0 0,1 0 0,0 0 0,0 0 0,-1 2 0,0-1 0,1 1 0,-3-2 0,2 2 0,0-6 0,-2 7 0,2-7 0,-3 6 0,2-2 0,-1 0 0,1 1 0,-2-1 0,0 2 0,0 0 0,0 2 0,-1 0 0,-1 1 0,-1-1 0,-2 1 0,-4 1 0,-3 1 0,-3 0 0,0 0 0,0 0 0,0 0 0,0 0 0,0 2 0,3 0 0,0 2 0,2-1 0,0 0 0,2-1 0,0 1 0,2-3 0,1 2 0,-1-2 0,3 0 0,5 0 0,1 0 0,6 0 0,-5 0 0,2-2 0,-2 2 0,-2-2 0,0 2 0,-3 0 0,1 0 0,0 0 0,0 0 0,-1 0 0,1 0 0,-2 2 0,2-1 0,-2 2 0,1 0 0,0 0 0,0-1 0,-1 1 0,2 2 0,-1 0 0,0 0 0,1 1 0,-1-1 0,1 2 0,-1 0 0,1 0 0,-1 0 0,2 2 0,-2-2 0,1 2 0,-1-2 0,1 0 0,-1-1 0,1-1 0,-3 0 0,3-2 0,-3 0 0,1 0 0,-1-1 0,0 1 0,0-2 0,0-4 0,0-4 0,0 3 0,0-1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36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21 24575,'2'-5'0,"2"2"0,0 0 0,3 1 0,-3-1 0,2 2 0,-1-1 0,2 0 0,-2 2 0,1 0 0,-2 0 0,2 0 0,-1 0 0,2 0 0,0 0 0,-1 0 0,3 0 0,-1 0 0,1 0 0,-2 0 0,-1 0 0,1 2 0,0 0 0,-2 3 0,2-2 0,-4 2 0,2 0 0,0 0 0,-2 0 0,2 1 0,-2-2 0,0 2 0,0-1 0,1 0 0,-1 1 0,0-2 0,0 2 0,-1-1 0,1 2 0,-3 0 0,2-1 0,-2 1 0,0 2 0,0-1 0,0 1 0,0 0 0,0-2 0,0 4 0,0-3 0,0 1 0,0 0 0,0-2 0,0 2 0,-2-4 0,0 2 0,-2-4 0,0 2 0,-2-2 0,-1 1 0,-1-1 0,-3 1 0,1-2 0,-5 2 0,-2-4 0,-2 2 0,1-2 0,3 0 0,3 0 0,0 0 0,1 0 0,-1 0 0,2 0 0,1 0 0,0 0 0,1 0 0,-1-3 0,2-1 0,2-3 0,-1 1 0,2-1 0,-1-2 0,1 1 0,1-1 0,-1 0 0,2 2 0,-1-2 0,2 2 0,0 0 0,1 3 0,0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37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1 24575,'-7'0'0,"-2"0"0,3 0 0,-3 0 0,4 0 0,-3 0 0,4 0 0,-7 0 0,7 0 0,-5 3 0,4 3 0,-1 1 0,-1 2 0,3 1 0,-3-1 0,3 3 0,-3-2 0,2 1 0,-1-4 0,2 2 0,-1-2 0,2-2 0,0 0 0,1-2 0,-1-1 0,3 1 0,-2 0 0,1 0 0,0 0 0,1 0 0,0-1 0,0 1 0,0 0 0,0 2 0,0 0 0,0 1 0,0 1 0,0 0 0,2 2 0,0-2 0,1 2 0,1-2 0,1-2 0,-2 2 0,4-2 0,-2 0 0,2 0 0,0-1 0,-2 1 0,1-2 0,0 2 0,0-1 0,-1-3 0,2 2 0,-4-2 0,2 0 0,-3-1 0,3 0 0,-2 0 0,2 0 0,-2 0 0,0 0 0,1 0 0,1 0 0,2 0 0,0 0 0,0 0 0,-1 0 0,3-1 0,-1 0 0,3-4 0,-3 2 0,1-2 0,-4 2 0,-1 0 0,-1 0 0,0 1 0,-2 1 0,1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38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24575,'10'0'0,"4"0"0,1 0 0,3 0 0,0 0 0,-2 0 0,-2 0 0,1 0 0,-5 0 0,2 0 0,-5 0 0,-2 0 0,0 0 0,-1 0 0,-2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39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24575,'10'0'0,"7"0"0,-1 0 0,9 0 0,-7 0 0,11 0 0,-9 0 0,5 0 0,-4 0 0,-5 0 0,0 0 0,-7 0 0,-4 0 0,-1 0 0,-2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40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 24575,'-5'9'0,"-1"1"0,-2 4 0,-1 2 0,-2 5 0,1-2 0,-2 2 0,3-3 0,0 0 0,2 0 0,-3-4 0,5 3 0,-4-9 0,4 6 0,0-4 0,1-2 0,-1 0 0,3-4 0,-4 1 0,5-3 0,-2 2 0,0-1 0,5-2 0,-2 1 0,8-2 0,5 0 0,-1 0 0,9 0 0,-2 0 0,7 0 0,-1 0 0,0 0 0,1 0 0,-4-2 0,-1 1 0,-5-1 0,-4 2 0,-3 0 0,-4 0 0,0 0 0,-2 0 0,-2-1 0,0-1 0,-1 1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56:41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24575,'0'20'0,"0"5"0,0-11 0,0 10 0,0-5 0,0 6 0,0-3 0,0 0 0,0-1 0,0-5 0,0 1 0,0-7 0,0 2 0,0-7 0,0 0 0,0-2 0,0-1 0,0-1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4:16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90 101 24575,'0'26'0,"0"-1"0,0 11 0,0-3 0,3 8 0,-3 0 0,6 9 0,-6 2 0,6 3 0,-6 6 0,3-4 0,-3 13 0,0-16 0,0 6 0,0-22 0,0-2 0,0-11 0,0-5 0,0-5 0,0-3 0,0-1 0,0 2 0,0-3 0,0 0 0,0-2 0,0 1 0,0-2 0,0 0 0,0-2 0,0 2 0,1-5 0,2 2 0,8-4 0,1 0 0,8 0 0,22 0 0,-4 0 0,25 0 0,-12 0 0,5 0 0,5 0 0,0 0 0,6 0 0,-5 0 0,3 0 0,-8 0 0,4 0 0,-5 0 0,-1 0 0,1-3 0,0 3 0,0-6 0,-5 3 0,-1-3 0,0 0 0,-7 0 0,6 0 0,-11 3 0,-4 1 0,14-1 0,-24 2 0,37-2 0,-35 3 0,19 0 0,-16 0 0,0 0 0,-1 0 0,-2-2 0,1 0 0,7-3 0,-4-2 0,6-1 0,-13 1 0,4-2 0,-4 4 0,6-4 0,-1 1 0,-2 1 0,-2-1 0,1 3 0,-6-1 0,5 3 0,-8 0 0,2 2 0,-5-1 0,0 1 0,-3 1 0,0-2 0,-2 2 0,2 0 0,-6-1 0,4 1 0,-5-1 0,0 1 0,0 0 0,-1 0 0,0-1 0,-1-1 0,-1 0 0,0 0 0,0-1 0,0 1 0,0-2 0,0 0 0,0-4 0,-2 0 0,2-5 0,-3 0 0,0-2 0,-1-3 0,0-1 0,0-2 0,0-1 0,-1 1 0,1-4 0,-1 3 0,1-6 0,-1 5 0,0-12 0,1 13 0,-1-12 0,0 3 0,0 1 0,2-3 0,-1 5 0,1 2 0,0 1 0,-1 0 0,4 6 0,-5-6 0,4 12 0,-2-4 0,2 11 0,1 2 0,-3-1 0,3-1 0,-3 0 0,3-3 0,-3 3 0,3-3 0,-1 0 0,-1-3 0,0 1 0,-2-1 0,3 2 0,-2 0 0,1 0 0,-1 1 0,1 0 0,-1 3 0,2-2 0,-1 2 0,-1 0 0,3 0 0,-1 1 0,0 0 0,0 0 0,0 2 0,1-1 0,-1 3 0,1-1 0,-2 2 0,1-1 0,-1 1 0,-1 0 0,-1 0 0,-2 0 0,-2 0 0,-2 0 0,-5 0 0,-5 0 0,-5-3 0,-4 3 0,0-2 0,-3-1 0,-1 3 0,-8-2 0,3 2 0,-7 0 0,4 0 0,-1 0 0,8 0 0,2 0 0,3 0 0,0 0 0,-3 0 0,3 0 0,0 0 0,1 0 0,2 0 0,-2 0 0,3 0 0,-12 0 0,13 0 0,-11 0 0,15 0 0,-7 0 0,1 0 0,-3 0 0,-7 0 0,6 0 0,-7 0 0,9 0 0,-5 0 0,0 2 0,3-2 0,-5 5 0,9-4 0,-10 1 0,6-2 0,-2 0 0,3 0 0,1 0 0,-1 0 0,4 0 0,0 0 0,0 0 0,3 0 0,-3 0 0,4 0 0,-1 0 0,1 0 0,-4 0 0,-7 2 0,-6 1 0,7-1 0,-7 3 0,14-2 0,-8 2 0,3 0 0,4-1 0,0 1 0,4-1 0,-1 2 0,3-1 0,1 1 0,5-3 0,1 1 0,-1-2 0,3 1 0,-3-3 0,5 2 0,-2-2 0,4 0 0,-2 0 0,3 0 0,-1 0 0,2 0 0,-2 0 0,3 0 0,0 0 0,0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9:50.8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157 0 24575,'-7'0'0,"0"0"0,0 0 0,0 0 0,2 0 0,0 0 0,0 0 0,-4 0 0,4 0 0,-6 3 0,6-1 0,-4 2 0,3-1 0,0 2 0,1-2 0,-1 3 0,3-3 0,-2 2 0,1 0 0,-1 1 0,1 0 0,0 0 0,1 0 0,0 0 0,1 2 0,-1-1 0,1 3 0,-1-3 0,1 3 0,-1-2 0,3 1 0,-3 1 0,2-3 0,0 3 0,1-3 0,0 3 0,0-2 0,0 1 0,0 1 0,0-1 0,0 7 0,0-1 0,0-1 0,0-3 0,0-3 0,0-1 0,1 1 0,1-2 0,-1 0 0,2 0 0,-1-1 0,-1 0 0,2 0 0,-2-1 0,2 2 0,1-2 0,-1 2 0,1-2 0,-1 0 0,-1 1 0,3-2 0,-1 1 0,1-1 0,1 0 0,0 0 0,1 0 0,1 0 0,-2 0 0,2 1 0,-1-1 0,3 0 0,-4-1 0,4-1 0,-3-1 0,1 0 0,-2 0 0,0 0 0,0 0 0,1 0 0,-1 0 0,0 0 0,0 0 0,-2 0 0,2 0 0,-3 0 0,1 0 0,-1-1 0,-1 0 0,1-2 0,-2 1 0,0-1 0,-1 0 0,0 2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5T10:00:15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1401 184,'-51'-25,"6"-1,17 14,4 0,-10-5,-9 1,-1 1,-22-5,21 13,-5-4,9 5,5 1,0 1,-8 1,12 2,-7-3,10 4,11 0,-4 0,3 0,1 0,-4 0,8 0,-8 0,4 0,-5 0,0 0,0 0,0 0,0 0,0 0,0 4,0-3,1 5,-7-5,5 6,0-3,3 3,2 0,-5 3,0-2,8 1,-1-2,7-1,-9 7,8-3,-8 6,9-3,0 1,-2-1,4 0,-2 4,1-3,1 4,-1-5,5 0,-2 4,2-3,0 8,1-4,3 1,0 3,0-4,0 0,0 4,0-8,0 4,0 1,0-5,0 7,0-5,3 0,0 2,3-4,0 2,1 1,0-3,0 3,0 1,-1-4,1 3,0-4,-1 0,4 6,-4-8,7 7,-4-5,4-3,-1 2,-2-3,8 2,-2-1,4 0,2 1,-4-4,5 4,0-3,0 0,5 0,-4-1,10 2,-10-1,4 0,0 0,-4-4,4 3,-5-6,10 6,49-3,-20 4,21-4,-39 0,-20-4,9 0,-9 0,10 0,-10 0,4 0,-5 0,5 0,-4 0,4 0,-5 0,0-3,0-5,-1 0,-3-3,3 0,-8 4,3-7,-4 7,0-2,0-1,-1 3,0-4,-1 0,-5-2,2-8,-5 6,0-9,3 9,-5-6,2 2,-3 1,0-4,0 8,0-8,0 8,0-4,0-1,-6 7,-2-6,-9 7,3-2,-13 1,7-2,-14 1,5-4,-6 4,-6-5,5 8,-11-4,4 1,-13 1,5-2,-5 4,0 0,6 4,-6-3,7 8,6-7,-4 7,11-3,-5 4,6 0,5 0,-3 0,3 0,1 0,-5 0,10 0,-4 0,5 0,0 0,5 3,0 0,1 4,3 3,-1 0,3 3,-2 11,5-5,-4 10,12-10,-2 2,3-2,0 4,0-1,0-3,0 3,3-8,3 3,9-3,3 0,10-1,2 2,5-5,-1 2,7-3,-5 0,12 1,-12-2,11 2,-11-1,5-4,-6 3,0-7,-1 6,1-6,45 11,-18-6,22 2,-34 0,-15-7,-1 7,-4-7,3 3,-4-4,11 3,-9-2,2 2,-15-3,4 0,-8 0,6 0,-8 0,5 0,-3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0:35.0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208 0 24575,'-6'8'0,"-1"-3"0,5 2 0,-2-2 0,-2 3 0,2-2 0,-2 2 0,0 0 0,1 1 0,-3 1 0,3-2 0,-1 0 0,0 1 0,2-1 0,-2 0 0,0 1 0,1-1 0,-1 1 0,1 2 0,-1-2 0,1 2 0,-1-3 0,2 1 0,0-1 0,-3 3 0,2-2 0,0 0 0,2-1 0,0-2 0,-1 3 0,0-1 0,0 0 0,-1 1 0,3 2 0,-2-2 0,2 2 0,-3 0 0,1-2 0,1 5 0,0-5 0,0 5 0,1-5 0,-3 5 0,5-5 0,-2 5 0,0-5 0,1 5 0,-1-2 0,2 0 0,0 2 0,0-2 0,0 0 0,0 2 0,0-3 0,0 1 0,0 2 0,0-2 0,0 3 0,0-3 0,0-1 0,0 0 0,0 2 0,0-1 0,0 0 0,0-4 0,0-2 0,0 2 0,0-4 0,0 2 0,0 0 0,0 0 0,0 0 0,0 2 0,0-2 0,2 2 0,1 1 0,-1-3 0,2 2 0,-2-2 0,0 2 0,2 1 0,-2-1 0,2 0 0,0 1 0,1-1 0,2 8 0,-2-6 0,3 5 0,-2-7 0,-1 1 0,11 6 0,-9-5 0,10 4 0,-12-6 0,3-2 0,-2 1 0,3 1 0,-3-2 0,2 3 0,-2-3 0,3 2 0,-3-4 0,2 4 0,-4-4 0,2 2 0,-1-2 0,-1-1 0,2 1 0,-3 0 0,1-3 0,-1 3 0,1-4 0,-1 2 0,-1-1 0,1 0 0,-1 0 0,1-1 0,9 0 0,-8 0 0,6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0:39.6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 24575,'9'0'0,"16"0"0,-7 0 0,55 0 0,-44 0 0,32-5 0,-45 4 0,2-4 0,-4 5 0,-2 0 0,2-2 0,-5 1 0,2-1 0,1 2 0,-3 0 0,2 0 0,-5 0 0,2 0 0,-4 0 0,2 0 0,-3 0 0,1 0 0,-1 0 0,0 0 0,1 0 0,-1 0 0,0 0 0,-2 1 0,1 1 0,-2 1 0,0 0 0,0 1 0,0-1 0,-2 4 0,-2 0 0,-4 6 0,-5 3 0,-5 7 0,-2 3 0,-1-2 0,3-3 0,5-8 0,-2 2 0,1-2 0,-21 22 0,18-17 0,-12 12 0,23-24 0,0 0 0,4-2 0,-3 0 0,4-1 0,1-1 0,4-1 0,2-3 0,2 2 0,4-4 0,-3 4 0,3-2 0,0 2 0,-3 0 0,2 0 0,-5 0 0,2 0 0,-2 0 0,2 0 0,-1 0 0,-2 0 0,1 0 0,-2 0 0,4 0 0,10 5 0,-6-3 0,6 4 0,-10-3 0,-2 0 0,0 1 0,2 0 0,-4 0 0,4 0 0,-4 0 0,2 2 0,1 2 0,-2-2 0,5 4 0,-6-4 0,2 3 0,-2-1 0,1 0 0,-1 1 0,0-1 0,0 0 0,0 1 0,0-1 0,1 1 0,-3-1 0,2 3 0,-4-2 0,3 2 0,-2-2 0,0-1 0,1 0 0,-2 1 0,0-1 0,0 0 0,0 1 0,0-1 0,0 1 0,0-1 0,0 0 0,0 2 0,0-1 0,0 1 0,0-2 0,-2 1 0,0-3 0,-3 4 0,0-4 0,0 4 0,-2-3 0,3 1 0,-2-1 0,1 0 0,0-2 0,-1 1 0,1 0 0,-3-2 0,2 2 0,-3 0 0,1-1 0,-3 1 0,2-2 0,-3 1 0,4-1 0,0 0 0,-1 0 0,1 1 0,-1-3 0,1 0 0,2-2 0,-2 0 0,2 0 0,-3 0 0,3 0 0,-2 0 0,2 0 0,-3 0 0,-2 0 0,2 0 0,-2 0 0,0-3 0,1 1 0,-4-5 0,5 2 0,-2-3 0,0 1 0,2-2 0,-2 2 0,2-4 0,0 6 0,0-6 0,2 4 0,0-1 0,2 2 0,-1 0 0,4 2 0,-1 1 0,3 1 0,-1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0:41.0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90 1 24575,'-2'10'0,"-1"6"0,-4 0 0,-1 2 0,-3 4 0,1-7 0,2 3 0,1-3 0,0-3 0,4-1 0,-2-3 0,2 1 0,-1-5 0,2 4 0,-3-5 0,4 2 0,-3-1 0,4-1 0,1-1 0,1 0 0,4-2 0,3 0 0,2 0 0,4 0 0,10 0 0,-5 0 0,5 0 0,-7 0 0,-3 0 0,-3 0 0,-3 0 0,-1 0 0,-4 0 0,1 0 0,-1 0 0,-1 0 0,-1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0:42.3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24575,'0'10'0,"0"-1"0,0 2 0,0 1 0,0 0 0,0-1 0,0 1 0,0-2 0,0-1 0,0-3 0,0-2 0,0-1 0,0 0 0,0 1 0,0-1 0,0 0 0,0 0 0,0 1 0,0-1 0,0 3 0,0 0 0,0 5 0,0-2 0,0 5 0,0-2 0,0 0 0,0 2 0,0-7 0,0 3 0,0-6 0,0 2 0,0-3 0,0 1 0,0-2 0,0-1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0:47.1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24575,'7'2'0,"2"4"0,-2-1 0,2 2 0,-5-3 0,2 2 0,-2-2 0,3 5 0,-3-5 0,3 3 0,-4-4 0,1 1 0,-1-1 0,1 1 0,-1-1 0,1 1 0,-1-1 0,1 1 0,-1-1 0,1 1 0,-1-1 0,1 1 0,-1-1 0,1 1 0,0 1 0,-2-1 0,1 2 0,-1 0 0,2-2 0,-2 1 0,2 1 0,-2-2 0,2 4 0,-2-4 0,1 4 0,-1-4 0,3 4 0,-3-4 0,1 4 0,0-2 0,0 0 0,0 2 0,0-2 0,-1 2 0,3 1 0,-3 2 0,2-2 0,-2 2 0,2-2 0,1 5 0,-1-4 0,0 5 0,1-4 0,-3-2 0,2 3 0,-2-4 0,3 0 0,-3 1 0,2 2 0,-2-2 0,1 2 0,1-3 0,-2 1 0,0-1 0,2 1 0,-2-1 0,1 0 0,0 1 0,0 2 0,1-2 0,-1 2 0,1 0 0,-2-2 0,3 5 0,-3-5 0,3 5 0,-3-2 0,3 3 0,0 3 0,0-3 0,0 3 0,0-3 0,-2-1 0,1 1 0,-3 0 0,3-3 0,-4-1 0,2-3 0,-2 0 0,0 1 0,0-3 0,0 2 0,0-4 0,0 2 0,0-1 0,0-1 0,0 4 0,0-2 0,0 1 0,0 0 0,0 0 0,0 1 0,0 0 0,0 1 0,0-1 0,-2 3 0,0-2 0,-3 5 0,0-2 0,0 3 0,0-1 0,1-2 0,-3 9 0,2-8 0,-3 8 0,4-6 0,-1-1 0,2-2 0,-1 2 0,1-5 0,-2 5 0,1-5 0,1 2 0,0-2 0,0-1 0,-1 1 0,0-1 0,0 0 0,-1 1 0,1-1 0,0-2 0,2 2 0,-1-2 0,1 1 0,-1 0 0,0-3 0,1 2 0,0-2 0,-1-1 0,3 1 0,-2-1 0,0-1 0,2 1 0,-3-2 0,1 0 0,-1-1 0,1 0 0,1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0:59.2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174 38 24575,'1'-7'0,"0"-3"0,-1 6 0,-1-2 0,-2 2 0,-7 2 0,2 0 0,-3-1 0,5 3 0,-2 0 0,0 0 0,-2 0 0,0 0 0,0 0 0,-1 1 0,1 1 0,2 3 0,-1-2 0,2 3 0,0-3 0,1 3 0,0-2 0,2 2 0,-1 0 0,2-1 0,1 1 0,-2 2 0,2-2 0,0 2 0,0-1 0,1 0 0,1 2 0,-1-1 0,1 2 0,0-1 0,0 0 0,0-3 0,0 2 0,1-2 0,0-2 0,3 0 0,1-1 0,-1-1 0,1 1 0,-1-1 0,2-1 0,3-1 0,-1 0 0,1 0 0,0 0 0,-1-2 0,1 1 0,0-4 0,-3 0 0,4 0 0,-4 1 0,1 0 0,-2 0 0,-1-1 0,1 2 0,-1-2 0,-2 0 0,1-1 0,0-1 0,0-1 0,2-7 0,-1 3 0,1-3 0,0-2 0,-3 7 0,1-3 0,-2 7 0,-1 4 0,2-2 0,-2 1 0,0 1 0,0 1 0,0 5 0,0 3 0,1 5 0,7 15 0,-2-11 0,3 10 0,-3-18 0,-1-2 0,-1-2 0,1-1 0,-2 0 0,2-2 0,-2 0 0,3-1 0,-4 0 0,4 0 0,-3 0 0,2 0 0,-3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00.0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24575,'0'12'0,"0"2"0,0-1 0,0 5 0,0-4 0,0 4 0,0-8 0,0 5 0,0-6 0,0 1 0,0-5 0,0 0 0,0 0 0,0-2 0,0 1 0,0-2 0,0 1 0,0-2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00.9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24575,'14'0'0,"0"0"0,4 0 0,-2 0 0,11 0 0,-9 0 0,7 0 0,-14 0 0,-2 0 0,-4 0 0,-2 0 0,0 0 0,-1 0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05.3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 24575,'0'-5'0,"2"-2"0,1 3 0,2-2 0,2 0 0,-2 3 0,6-3 0,-3 5 0,1-2 0,-2 3 0,-2 0 0,-1 0 0,2 0 0,0 0 0,0 0 0,-1 0 0,1 0 0,0 0 0,0 0 0,-1 0 0,0 0 0,0 0 0,-2 1 0,2 1 0,-2 0 0,2 0 0,-2 0 0,1-1 0,-2 1 0,1 1 0,1-1 0,-2 1 0,2 0 0,-1-1 0,-1 2 0,1-1 0,-2 0 0,2 1 0,-3-1 0,2 1 0,-1 0 0,1-1 0,-2 2 0,1-1 0,-1 2 0,0-2 0,0 2 0,0-2 0,0 2 0,0 0 0,0 1 0,0-1 0,-1 9 0,-1-6 0,-3 5 0,0-4 0,0-1 0,-2 0 0,2-1 0,-9 10 0,6-9 0,-7 8 0,9-12 0,-2 3 0,2-2 0,-4 0 0,4 0 0,-3-1 0,2 1 0,0-3 0,1 1 0,0-1 0,0 0 0,2-2 0,0 1 0,2-2 0,-1 0 0,1 0 0,-1 0 0,1 0 0,0-1 0,0-1 0,1-1 0,1 0 0,0-2 0,0 2 0,0-2 0,0 1 0,0-4 0,0-5 0,0 1 0,2-3 0,0 5 0,2 2 0,1-2 0,1 4 0,0-2 0,0 2 0,2 0 0,-2 2 0,2 0 0,-1 2 0,-1 1 0,2 0 0,-2 1 0,2 0 0,-4 0 0,4 0 0,-4 1 0,0 0 0,2 3 0,-3 1 0,2 0 0,-2 1 0,1 0 0,0 0 0,0-1 0,1 1 0,-1 0 0,2 0 0,0-1 0,0 1 0,1-1 0,0 0 0,2-1 0,-3 0 0,2-1 0,0 0 0,-2 0 0,2-1 0,-3-1 0,1-1 0,0 0 0,-2 0 0,2 0 0,-4 0 0,2 0 0,-1 0 0,-1 0 0,1-1 0,-1-2 0,2 0 0,-2 0 0,1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7:09:52.7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161 0 24575,'-6'0'0,"1"0"0,-1 0 0,1 0 0,-1 0 0,0 0 0,0 0 0,-2 0 0,3 1 0,-5 3 0,5-1 0,-3 3 0,2-2 0,0 1 0,1 0 0,-1 0 0,3 1 0,-3-2 0,2 2 0,0 0 0,1 1 0,-2-1 0,2 0 0,0 0 0,0 0 0,2 0 0,-3 2 0,3-1 0,-1 1 0,1-2 0,-1 14 0,0-8 0,0 11 0,2-13 0,0-1 0,0 1 0,0-3 0,0 3 0,0-4 0,0 3 0,0-3 0,0 0 0,0 0 0,0 0 0,1-2 0,1 2 0,1-3 0,-1 1 0,3-1 0,-2 0 0,2 0 0,0-1 0,1 1 0,0-1 0,0-1 0,0-1 0,0 0 0,0 0 0,0 0 0,0 0 0,1 0 0,-1 0 0,0-1 0,0-2 0,-1-2 0,0-1 0,-1 0 0,0 0 0,-1 0 0,0 0 0,0 1 0,0-1 0,0 3 0,-1-1 0,0 2 0,-1-1 0,-1 0 0,0 1 0,0-1 0,0 1 0,0-3 0,0 3 0,0-3 0,0 1 0,0 1 0,0-3 0,0 2 0,0-1 0,-2 0 0,1 2 0,-3-4 0,1 3 0,-1-1 0,1 3 0,1 0 0,-2 1 0,1 0 0,-2 1 0,1-2 0,1 2 0,-2 0 0,0 0 0,-1 0 0,0 0 0,0 0 0,0 0 0,-3 0 0,3 0 0,-4 2 0,3 1 0,-3 1 0,3 2 0,-1-1 0,3-1 0,0 1 0,2-3 0,-1 0 0,2 0 0,1-2 0,1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06.4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24575,'18'0'0,"5"0"0,-1 0 0,7 0 0,3 0 0,-10 0 0,11 0 0,-11 0 0,7 0 0,-1 0 0,-11 0 0,1 0 0,-8 0 0,0 0 0,-3 0 0,-1 0 0,-4 0 0,-1 0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07.7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24575,'10'0'0,"2"0"0,4 0 0,0 0 0,4 0 0,2 0 0,1 0 0,11-2 0,-13 2 0,6-2 0,-11 0 0,-3 1 0,-1 0 0,-4 1 0,2-2 0,-4 2 0,2-2 0,-2 2 0,-1 0 0,1 0 0,-2-1 0,2 1 0,-4-1 0,2 1 0,0 0 0,-1 0 0,1-1 0,-2 1 0,1-2 0,-1 2 0,-1 0 0,1-2 0,-2 1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10.9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24575,'19'0'0,"3"0"0,-6 0 0,5 0 0,10 0 0,-3 0 0,24 0 0,-23 0 0,6 0 0,-17 0 0,-2 0 0,-1 0 0,-4 0 0,3 0 0,-5 0 0,1 0 0,0 0 0,-5 0 0,2 0 0,-4 0 0,1 0 0,-2 0 0,1 0 0,-1 0 0,0 0 0,0 1 0,-3 2 0,-7 8 0,-1 2 0,-20 21 0,13-13 0,-11 12 0,17-19 0,1-1 0,2-5 0,1 2 0,1-2 0,-4 6 0,2 0 0,-3 3 0,3-4 0,-1 2 0,1-2 0,0 0 0,0-3 0,2-2 0,1-4 0,1 2 0,2-4 0,-1 2 0,1-3 0,8-3 0,0-1 0,20-3 0,-14 3 0,13-1 0,-15 2 0,4 2 0,-5 0 0,5 0 0,-4 0 0,1 0 0,-2 0 0,0 3 0,-2 1 0,2 2 0,-4 0 0,4 3 0,-3-3 0,2 4 0,-3-1 0,-1-1 0,1 1 0,-2 0 0,0 1 0,0 0 0,-1 2 0,1-1 0,-1 3 0,-1-3 0,0 1 0,-2 1 0,0-3 0,0 3 0,0-3 0,0 0 0,0 0 0,0 0 0,0 0 0,0 0 0,0 0 0,-1-2 0,-1 2 0,-1-4 0,0 2 0,-1-2 0,1-1 0,-3 1 0,2 0 0,-2 0 0,0-1 0,-2 2 0,0-1 0,-2 0 0,-9 5 0,6-5 0,-8 5 0,8-7 0,0 1 0,0-1 0,1-1 0,1-1 0,-1 0 0,2-2 0,-3 0 0,3 0 0,-3-2 0,1-1 0,-2-6 0,1 2 0,-4-6 0,3 3 0,0-2 0,-3-1 0,5 1 0,0 3 0,2 0 0,4 3 0,-1 0 0,2 2 0,-1-3 0,2 4 0,0-1 0,3 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13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24575,'9'0'0,"2"0"0,21 0 0,-15 0 0,14 0 0,-21 0 0,0 0 0,0 0 0,-2 0 0,0 0 0,-2 0 0,1 0 0,-3 0 0,3 0 0,-5 0 0,2 0 0,-2 0 0,1 0 0,-1 0 0,0 0 0,0 1 0,0 0 0,-1 1 0,-1 0 0,0 1 0,0-1 0,0 0 0,0 2 0,-2 2 0,-3 3 0,-4 5 0,-3-2 0,0 4 0,-1-1 0,1 0 0,0-1 0,3-4 0,0-1 0,4-1 0,1-4 0,2 0 0,0-2 0,0 0 0,1-1 0,6-1 0,0 0 0,4 0 0,1 0 0,1 0 0,-1 0 0,1 0 0,-3 0 0,-3 1 0,1 2 0,0 1 0,-2 2 0,2 0 0,-3 0 0,1 1 0,-1 0 0,-1 2 0,-1 2 0,-1-2 0,0 1 0,0-4 0,0-1 0,0 1 0,0 0 0,0 0 0,0-1 0,0 1 0,0 0 0,-1 0 0,-1-1 0,1 0 0,-2 0 0,2-2 0,-2 1 0,1-2 0,-1 1 0,1-1 0,-2 1 0,1-2 0,-2 0 0,0-1 0,-2 0 0,0 0 0,-2 0 0,3 0 0,-4 0 0,2 0 0,-2 0 0,2 0 0,-2-3 0,4 1 0,-5-5 0,5 4 0,-1-3 0,3 4 0,0-1 0,1 0 0,-1 1 0,2-1 0,1 2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15.0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7 24575,'0'-3'0,"-1"0"0,-1 3 0,-3 0 0,0 0 0,-3 0 0,1 0 0,-3 0 0,2 0 0,0 1 0,-2 2 0,2 2 0,0 0 0,0 0 0,4-1 0,0-1 0,0 1 0,1 0 0,-2 2 0,2 0 0,0 4 0,0 0 0,1 1 0,-2 4 0,4-5 0,-2 3 0,1-3 0,0-2 0,0 0 0,1-3 0,0 0 0,0 0 0,0-2 0,0 1 0,1-2 0,4 1 0,1-2 0,7 1 0,-3-2 0,5 0 0,-4 0 0,1 0 0,-4 0 0,2-2 0,-5 1 0,2-2 0,-4 0 0,2-1 0,-2 1 0,1-2 0,-1-1 0,0 0 0,0-4 0,0 2 0,1-5 0,-1 3 0,1-5 0,-1 4 0,1-4 0,-1 7 0,-1-4 0,1 5 0,-3 1 0,1 1 0,-1 2 0,0-1 0,0 2 0,0 0 0,0 7 0,0 14 0,0-2 0,2 10 0,-2-14 0,4 1 0,-2-3 0,0 0 0,1-2 0,-2-3 0,2 1 0,0-4 0,-1 0 0,10 2 0,-4-3 0,6 2 0,-6-4 0,-4 0 0,1 0 0,0 0 0,0 0 0,0 0 0,0-1 0,-3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15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24575,'0'10'0,"0"3"0,0 0 0,0 2 0,0-2 0,0 2 0,0-2 0,0 0 0,0-1 0,0 0 0,0-3 0,0 3 0,0-7 0,0 2 0,0-4 0,0 1 0,0-3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16.8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24575,'21'0'0,"0"0"0,1 0 0,2 0 0,-8 0 0,3 0 0,2 0 0,-8 0 0,2 0 0,-6 0 0,-2 0 0,-3 0 0,0 0 0,-1 0 0,-1 0 0,0 0 0,-1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18.2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0 24575,'0'17'0,"0"1"0,0-2 0,0 1 0,0-4 0,0 2 0,0 3 0,0 1 0,0-2 0,0 3 0,0-7 0,-1 3 0,1-3 0,-2-3 0,2-2 0,-2-1 0,1-1 0,-2-1 0,3-2 0,0 0 0,0-1 0,0 2 0,0-1 0,0 1 0,0-2 0,0 1 0,0-1 0,0 0 0,0-1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45.2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24575,'10'0'0,"2"0"0,5 0 0,-2 0 0,10 0 0,12 0 0,-17 0 0,16 0 0,-19 0 0,-3 0 0,3 0 0,-7 0 0,-2 0 0,2 0 0,-4 0 0,0 0 0,0 0 0,-4 0 0,2 0 0,-1 0 0,-1 0 0,0 0 0,0 1 0,-1 0 0,-2 1 0,-2 2 0,-2 2 0,-3 3 0,1 1 0,-4 2 0,1 1 0,-2-1 0,-1 5 0,1-5 0,2 3 0,-1-3 0,3 1 0,0-4 0,1 0 0,1-2 0,1 0 0,0-1 0,2-2 0,-1 2 0,2-4 0,0 2 0,2-1 0,-2-1 0,1 0 0,1 0 0,3-1 0,-1-1 0,13 0 0,-7 0 0,9 0 0,-4 0 0,-3 1 0,5 1 0,-4 2 0,3-1 0,-3 1 0,1-1 0,-2 2 0,0-1 0,1 2 0,-3-1 0,1 0 0,-2 1 0,0-2 0,-1 2 0,0 2 0,0-2 0,-1 2 0,1-1 0,-3-1 0,2 4 0,-2-2 0,0 0 0,0 2 0,0-2 0,1 2 0,-2 2 0,1-1 0,-3 2 0,1-3 0,-1 2 0,0-1 0,0 10 0,0-11 0,0 9 0,0-13 0,0 2 0,0-3 0,-1 1 0,0 0 0,-2 0 0,-2-1 0,2 0 0,-2-1 0,1-2 0,-2 1 0,-4 2 0,3-2 0,-5 1 0,3 0 0,-1-3 0,-2 1 0,1-2 0,-1 1 0,-1 0 0,3 0 0,-3-1 0,3 0 0,0 0 0,0 0 0,0 0 0,2 0 0,-2-1 0,4-2 0,-4-1 0,4-1 0,-2 1 0,2-1 0,1 2 0,0-1 0,0-1 0,2 4 0,0-3 0,0 2 0,2 1 0,-2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0:01:46.6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1 24575,'-2'12'0,"-1"0"0,-1 0 0,-3 1 0,1 3 0,-8 9 0,5-7 0,-3 6 0,2-7 0,6-6 0,-5 7 0,5-9 0,-3 2 0,2 0 0,1-4 0,-3 5 0,5-8 0,-2 4 0,1-2 0,1-2 0,-2 0 0,4-1 0,-3-1 0,3 1 0,-1-1 0,1 1 0,-1-1 0,1 0 0,-1 0 0,6-1 0,11-1 0,3 0 0,12 0 0,-11 0 0,2 0 0,-9 0 0,0 0 0,-3 0 0,-2 0 0,-1 0 0,-2 0 0,0 0 0,-2 0 0,1 0 0,-2 0 0,-1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681AC4DE-E48B-3403-723D-EAFD7CAB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>
            <a:extLst>
              <a:ext uri="{FF2B5EF4-FFF2-40B4-BE49-F238E27FC236}">
                <a16:creationId xmlns:a16="http://schemas.microsoft.com/office/drawing/2014/main" id="{04322371-75D9-BA40-EDED-3BF06C9D82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>
            <a:extLst>
              <a:ext uri="{FF2B5EF4-FFF2-40B4-BE49-F238E27FC236}">
                <a16:creationId xmlns:a16="http://schemas.microsoft.com/office/drawing/2014/main" id="{EE79A3A8-7566-B5BE-DD27-3DBB98EBC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10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2246C5C6-5CB7-E8B0-10B1-C6AC33571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98C5C615-B9FF-C789-8318-3CE9150C9D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81F149E7-CCDC-A39D-E364-C8FA51675D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60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C6FF5A16-3135-2777-4ADD-5110558E6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A0E628DD-FFED-9116-EB2D-F5983F73B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67CCB6AC-FBBB-14C6-84A0-746B38D51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607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3FC3C09C-2488-427A-DBA6-752868E91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F0001A1D-FA64-CAF1-96B7-982CED31C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7F1B7204-4AA1-F6FF-B671-DE9B0BCAA5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939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2DDC507C-F35B-C0D5-0BDA-07723F9A0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9CA6F5F4-1EA8-D56C-8591-7DC6868708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6908D907-888D-ADF5-568A-621BC30C0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8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5BAAE72B-00FC-5B18-5A12-4F9D4BC0F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>
            <a:extLst>
              <a:ext uri="{FF2B5EF4-FFF2-40B4-BE49-F238E27FC236}">
                <a16:creationId xmlns:a16="http://schemas.microsoft.com/office/drawing/2014/main" id="{434A0285-1E70-2C60-0721-891C99884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>
            <a:extLst>
              <a:ext uri="{FF2B5EF4-FFF2-40B4-BE49-F238E27FC236}">
                <a16:creationId xmlns:a16="http://schemas.microsoft.com/office/drawing/2014/main" id="{78647C42-364E-0EB8-2EDC-407EA7F0E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08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924C65EF-B937-3381-0479-C7454C17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53B7F5F3-57E5-630C-4205-0A69D37408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74E1AC95-095A-6708-1040-23547B86F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624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7E889AF6-6775-FDA2-CC08-97DE652C3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8A34D613-979E-6BBA-04C7-FE3FF7A48E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608B4600-55FE-8128-E4FE-DEA4BA9B74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4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D16FBD90-F8A3-870E-7D2E-2ADDF5A3A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0379F521-A0F3-947F-FCAD-F8A136C1C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4AB36092-C3CD-98B9-AACA-56A2527EE6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28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>
          <a:extLst>
            <a:ext uri="{FF2B5EF4-FFF2-40B4-BE49-F238E27FC236}">
              <a16:creationId xmlns:a16="http://schemas.microsoft.com/office/drawing/2014/main" id="{6BA8137D-CA6A-7CF2-9B42-29EC4029D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4dda1946d_6_308:notes">
            <a:extLst>
              <a:ext uri="{FF2B5EF4-FFF2-40B4-BE49-F238E27FC236}">
                <a16:creationId xmlns:a16="http://schemas.microsoft.com/office/drawing/2014/main" id="{8B8A5AD5-ACB0-6B07-EFE9-A92204446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4dda1946d_6_308:notes">
            <a:extLst>
              <a:ext uri="{FF2B5EF4-FFF2-40B4-BE49-F238E27FC236}">
                <a16:creationId xmlns:a16="http://schemas.microsoft.com/office/drawing/2014/main" id="{8561A012-AAB0-478C-551F-C3C8286BB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21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9785E2D4-450B-33EB-A47E-648E43132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7DC190CD-1FE7-C0CB-9D74-C37DCAD3B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DF2C69F1-EF16-47EC-0537-E3D5E662F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17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07F076E7-41D9-D1F4-95D7-59AEA838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13D4C255-D92D-2320-F4EF-33D888646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437B3706-44E7-76F9-80DE-EF645D5B5F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55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334E0983-375D-CAE2-2396-F6FF54CAF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B10366FF-9C51-D267-6721-3EEB0A883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5B7FE11B-5AF5-8B4F-A42C-447C0472F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90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AF42E9A8-D4CE-85A3-C275-DBAC2D3B1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4072739ea5_12_0:notes">
            <a:extLst>
              <a:ext uri="{FF2B5EF4-FFF2-40B4-BE49-F238E27FC236}">
                <a16:creationId xmlns:a16="http://schemas.microsoft.com/office/drawing/2014/main" id="{FDFD6C9E-B1EB-B4D3-83ED-9D734A1B6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4072739ea5_12_0:notes">
            <a:extLst>
              <a:ext uri="{FF2B5EF4-FFF2-40B4-BE49-F238E27FC236}">
                <a16:creationId xmlns:a16="http://schemas.microsoft.com/office/drawing/2014/main" id="{FECF5615-5D82-EC26-27F8-990D1E792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1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02250" y="1631175"/>
            <a:ext cx="49395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02250" y="3160575"/>
            <a:ext cx="4939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890524" y="-143564"/>
            <a:ext cx="1490918" cy="496500"/>
          </a:xfrm>
          <a:custGeom>
            <a:avLst/>
            <a:gdLst/>
            <a:ahLst/>
            <a:cxnLst/>
            <a:rect l="l" t="t" r="r" b="b"/>
            <a:pathLst>
              <a:path w="39971" h="13311" extrusionOk="0">
                <a:moveTo>
                  <a:pt x="1" y="0"/>
                </a:moveTo>
                <a:cubicBezTo>
                  <a:pt x="3258" y="7701"/>
                  <a:pt x="11145" y="13310"/>
                  <a:pt x="20112" y="13310"/>
                </a:cubicBezTo>
                <a:cubicBezTo>
                  <a:pt x="29079" y="13310"/>
                  <a:pt x="36762" y="7810"/>
                  <a:pt x="39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038200" y="25368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121550" y="1529588"/>
            <a:ext cx="900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38200" y="32389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-615797" y="-39920"/>
            <a:ext cx="6228258" cy="5237431"/>
            <a:chOff x="-615797" y="-39920"/>
            <a:chExt cx="6228258" cy="5237431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-615797" y="-39920"/>
              <a:ext cx="3511629" cy="2304691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28575" dir="135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121543" y="4701011"/>
              <a:ext cx="1490918" cy="496500"/>
            </a:xfrm>
            <a:custGeom>
              <a:avLst/>
              <a:gdLst/>
              <a:ahLst/>
              <a:cxnLst/>
              <a:rect l="l" t="t" r="r" b="b"/>
              <a:pathLst>
                <a:path w="39971" h="13311" extrusionOk="0">
                  <a:moveTo>
                    <a:pt x="1" y="0"/>
                  </a:moveTo>
                  <a:cubicBezTo>
                    <a:pt x="3258" y="7701"/>
                    <a:pt x="11145" y="13310"/>
                    <a:pt x="20112" y="13310"/>
                  </a:cubicBezTo>
                  <a:cubicBezTo>
                    <a:pt x="29079" y="13310"/>
                    <a:pt x="36762" y="7810"/>
                    <a:pt x="39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2751213" y="1058740"/>
            <a:ext cx="5918957" cy="3739271"/>
            <a:chOff x="2751213" y="1058740"/>
            <a:chExt cx="5918957" cy="3739271"/>
          </a:xfrm>
        </p:grpSpPr>
        <p:sp>
          <p:nvSpPr>
            <p:cNvPr id="20" name="Google Shape;20;p3"/>
            <p:cNvSpPr/>
            <p:nvPr/>
          </p:nvSpPr>
          <p:spPr>
            <a:xfrm rot="10800000">
              <a:off x="8400803" y="3148456"/>
              <a:ext cx="269366" cy="256839"/>
            </a:xfrm>
            <a:custGeom>
              <a:avLst/>
              <a:gdLst/>
              <a:ahLst/>
              <a:cxnLst/>
              <a:rect l="l" t="t" r="r" b="b"/>
              <a:pathLst>
                <a:path w="10472" h="9985" extrusionOk="0">
                  <a:moveTo>
                    <a:pt x="5479" y="1"/>
                  </a:moveTo>
                  <a:cubicBezTo>
                    <a:pt x="4202" y="1"/>
                    <a:pt x="2924" y="488"/>
                    <a:pt x="1950" y="1463"/>
                  </a:cubicBezTo>
                  <a:cubicBezTo>
                    <a:pt x="0" y="3411"/>
                    <a:pt x="0" y="6573"/>
                    <a:pt x="1950" y="8521"/>
                  </a:cubicBezTo>
                  <a:cubicBezTo>
                    <a:pt x="2885" y="9458"/>
                    <a:pt x="4155" y="9984"/>
                    <a:pt x="5479" y="9984"/>
                  </a:cubicBezTo>
                  <a:cubicBezTo>
                    <a:pt x="6803" y="9984"/>
                    <a:pt x="8073" y="9458"/>
                    <a:pt x="9008" y="8521"/>
                  </a:cubicBezTo>
                  <a:cubicBezTo>
                    <a:pt x="9945" y="7586"/>
                    <a:pt x="10471" y="6316"/>
                    <a:pt x="10471" y="4992"/>
                  </a:cubicBezTo>
                  <a:cubicBezTo>
                    <a:pt x="10471" y="3668"/>
                    <a:pt x="9945" y="2398"/>
                    <a:pt x="9008" y="1463"/>
                  </a:cubicBezTo>
                  <a:cubicBezTo>
                    <a:pt x="8034" y="488"/>
                    <a:pt x="6757" y="1"/>
                    <a:pt x="5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8481804" y="1058740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2751213" y="4700994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087875" y="2177304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2"/>
          </p:nvPr>
        </p:nvSpPr>
        <p:spPr>
          <a:xfrm>
            <a:off x="1087875" y="3793112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3"/>
          </p:nvPr>
        </p:nvSpPr>
        <p:spPr>
          <a:xfrm>
            <a:off x="4837422" y="2182950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4"/>
          </p:nvPr>
        </p:nvSpPr>
        <p:spPr>
          <a:xfrm>
            <a:off x="4837422" y="3793029"/>
            <a:ext cx="3218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5" hasCustomPrompt="1"/>
          </p:nvPr>
        </p:nvSpPr>
        <p:spPr>
          <a:xfrm>
            <a:off x="2329875" y="13778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6" hasCustomPrompt="1"/>
          </p:nvPr>
        </p:nvSpPr>
        <p:spPr>
          <a:xfrm>
            <a:off x="6079422" y="1377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7" hasCustomPrompt="1"/>
          </p:nvPr>
        </p:nvSpPr>
        <p:spPr>
          <a:xfrm>
            <a:off x="2329875" y="29887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8" hasCustomPrompt="1"/>
          </p:nvPr>
        </p:nvSpPr>
        <p:spPr>
          <a:xfrm>
            <a:off x="6079422" y="29887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9"/>
          </p:nvPr>
        </p:nvSpPr>
        <p:spPr>
          <a:xfrm>
            <a:off x="1087875" y="1896750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3"/>
          </p:nvPr>
        </p:nvSpPr>
        <p:spPr>
          <a:xfrm>
            <a:off x="1087875" y="3512547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4"/>
          </p:nvPr>
        </p:nvSpPr>
        <p:spPr>
          <a:xfrm>
            <a:off x="4837422" y="1901650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5"/>
          </p:nvPr>
        </p:nvSpPr>
        <p:spPr>
          <a:xfrm>
            <a:off x="4837422" y="3512550"/>
            <a:ext cx="3218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8" name="Google Shape;128;p13"/>
          <p:cNvGrpSpPr/>
          <p:nvPr/>
        </p:nvGrpSpPr>
        <p:grpSpPr>
          <a:xfrm>
            <a:off x="-423306" y="-175598"/>
            <a:ext cx="9756195" cy="5319109"/>
            <a:chOff x="-423306" y="-175598"/>
            <a:chExt cx="9756195" cy="5319109"/>
          </a:xfrm>
        </p:grpSpPr>
        <p:sp>
          <p:nvSpPr>
            <p:cNvPr id="129" name="Google Shape;129;p13"/>
            <p:cNvSpPr/>
            <p:nvPr/>
          </p:nvSpPr>
          <p:spPr>
            <a:xfrm rot="-5204643">
              <a:off x="7111555" y="316612"/>
              <a:ext cx="2594956" cy="1703076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5400000" flipH="1">
              <a:off x="-612419" y="2981423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142385" y="623558"/>
            <a:ext cx="8623808" cy="2853309"/>
            <a:chOff x="142385" y="623558"/>
            <a:chExt cx="8623808" cy="2853309"/>
          </a:xfrm>
        </p:grpSpPr>
        <p:sp>
          <p:nvSpPr>
            <p:cNvPr id="132" name="Google Shape;132;p13"/>
            <p:cNvSpPr/>
            <p:nvPr/>
          </p:nvSpPr>
          <p:spPr>
            <a:xfrm flipH="1">
              <a:off x="8550561" y="623558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flipH="1">
              <a:off x="142385" y="320748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flipH="1">
              <a:off x="8658841" y="1270645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flipH="1">
              <a:off x="411787" y="28669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-700816" y="174891"/>
            <a:ext cx="10033701" cy="3907015"/>
            <a:chOff x="-700816" y="174891"/>
            <a:chExt cx="10033701" cy="3907015"/>
          </a:xfrm>
        </p:grpSpPr>
        <p:sp>
          <p:nvSpPr>
            <p:cNvPr id="137" name="Google Shape;137;p13"/>
            <p:cNvSpPr/>
            <p:nvPr/>
          </p:nvSpPr>
          <p:spPr>
            <a:xfrm rot="-8100000" flipH="1">
              <a:off x="-620945" y="578498"/>
              <a:ext cx="1490956" cy="843485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-6300070" flipH="1">
              <a:off x="8421243" y="3203245"/>
              <a:ext cx="917311" cy="692124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-584271" y="-534414"/>
            <a:ext cx="9872499" cy="5806356"/>
            <a:chOff x="-584271" y="-534414"/>
            <a:chExt cx="9872499" cy="5806356"/>
          </a:xfrm>
        </p:grpSpPr>
        <p:sp>
          <p:nvSpPr>
            <p:cNvPr id="271" name="Google Shape;271;p24"/>
            <p:cNvSpPr/>
            <p:nvPr/>
          </p:nvSpPr>
          <p:spPr>
            <a:xfrm flipH="1">
              <a:off x="-584271" y="3568837"/>
              <a:ext cx="2595000" cy="1703105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 rot="10800000">
              <a:off x="6937028" y="-5344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1"/>
          </p:nvPr>
        </p:nvSpPr>
        <p:spPr>
          <a:xfrm>
            <a:off x="4909751" y="1439025"/>
            <a:ext cx="3163200" cy="27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subTitle" idx="2"/>
          </p:nvPr>
        </p:nvSpPr>
        <p:spPr>
          <a:xfrm>
            <a:off x="1071050" y="1439025"/>
            <a:ext cx="3163200" cy="27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24"/>
          <p:cNvGrpSpPr/>
          <p:nvPr/>
        </p:nvGrpSpPr>
        <p:grpSpPr>
          <a:xfrm>
            <a:off x="-287184" y="1259853"/>
            <a:ext cx="9992470" cy="2408233"/>
            <a:chOff x="-287184" y="1259853"/>
            <a:chExt cx="9992470" cy="2408233"/>
          </a:xfrm>
        </p:grpSpPr>
        <p:sp>
          <p:nvSpPr>
            <p:cNvPr id="277" name="Google Shape;277;p24"/>
            <p:cNvSpPr/>
            <p:nvPr/>
          </p:nvSpPr>
          <p:spPr>
            <a:xfrm rot="-4662932">
              <a:off x="8389050" y="2428146"/>
              <a:ext cx="1491023" cy="843524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 rot="5776569">
              <a:off x="-351707" y="1407519"/>
              <a:ext cx="917246" cy="692075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4"/>
          <p:cNvGrpSpPr/>
          <p:nvPr/>
        </p:nvGrpSpPr>
        <p:grpSpPr>
          <a:xfrm>
            <a:off x="209219" y="126386"/>
            <a:ext cx="8600678" cy="4323891"/>
            <a:chOff x="209219" y="126386"/>
            <a:chExt cx="8600678" cy="4323891"/>
          </a:xfrm>
        </p:grpSpPr>
        <p:sp>
          <p:nvSpPr>
            <p:cNvPr id="280" name="Google Shape;280;p24"/>
            <p:cNvSpPr/>
            <p:nvPr/>
          </p:nvSpPr>
          <p:spPr>
            <a:xfrm>
              <a:off x="406617" y="4234645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7622969" y="12638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09219" y="3098395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8712880" y="1341523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0"/>
          <p:cNvGrpSpPr/>
          <p:nvPr/>
        </p:nvGrpSpPr>
        <p:grpSpPr>
          <a:xfrm>
            <a:off x="-286829" y="-175598"/>
            <a:ext cx="9756195" cy="5319109"/>
            <a:chOff x="-286829" y="-175598"/>
            <a:chExt cx="9756195" cy="5319109"/>
          </a:xfrm>
        </p:grpSpPr>
        <p:sp>
          <p:nvSpPr>
            <p:cNvPr id="377" name="Google Shape;377;p30"/>
            <p:cNvSpPr/>
            <p:nvPr/>
          </p:nvSpPr>
          <p:spPr>
            <a:xfrm rot="5204643" flipH="1">
              <a:off x="-660451" y="316612"/>
              <a:ext cx="2594956" cy="1703076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 rot="-5400000">
              <a:off x="7307278" y="2981423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0"/>
          <p:cNvGrpSpPr/>
          <p:nvPr/>
        </p:nvGrpSpPr>
        <p:grpSpPr>
          <a:xfrm>
            <a:off x="260232" y="823708"/>
            <a:ext cx="8709791" cy="2711309"/>
            <a:chOff x="260232" y="823708"/>
            <a:chExt cx="8709791" cy="2711309"/>
          </a:xfrm>
        </p:grpSpPr>
        <p:sp>
          <p:nvSpPr>
            <p:cNvPr id="380" name="Google Shape;380;p30"/>
            <p:cNvSpPr/>
            <p:nvPr/>
          </p:nvSpPr>
          <p:spPr>
            <a:xfrm>
              <a:off x="333992" y="823708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603619" y="326563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260232" y="1800820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8873005" y="2078298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0"/>
          <p:cNvGrpSpPr/>
          <p:nvPr/>
        </p:nvGrpSpPr>
        <p:grpSpPr>
          <a:xfrm>
            <a:off x="-489596" y="288032"/>
            <a:ext cx="10083266" cy="4035379"/>
            <a:chOff x="-489596" y="288032"/>
            <a:chExt cx="10083266" cy="4035379"/>
          </a:xfrm>
        </p:grpSpPr>
        <p:sp>
          <p:nvSpPr>
            <p:cNvPr id="385" name="Google Shape;385;p30"/>
            <p:cNvSpPr/>
            <p:nvPr/>
          </p:nvSpPr>
          <p:spPr>
            <a:xfrm rot="4662932" flipH="1">
              <a:off x="-664383" y="3083471"/>
              <a:ext cx="1491023" cy="843524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 rot="-1370131" flipH="1">
              <a:off x="8578083" y="438895"/>
              <a:ext cx="917241" cy="692071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31"/>
          <p:cNvGrpSpPr/>
          <p:nvPr/>
        </p:nvGrpSpPr>
        <p:grpSpPr>
          <a:xfrm>
            <a:off x="-356356" y="-315973"/>
            <a:ext cx="9710982" cy="5462459"/>
            <a:chOff x="-356356" y="-315973"/>
            <a:chExt cx="9710982" cy="5462459"/>
          </a:xfrm>
        </p:grpSpPr>
        <p:sp>
          <p:nvSpPr>
            <p:cNvPr id="389" name="Google Shape;389;p31"/>
            <p:cNvSpPr/>
            <p:nvPr/>
          </p:nvSpPr>
          <p:spPr>
            <a:xfrm rot="-5204643">
              <a:off x="7133292" y="176237"/>
              <a:ext cx="2594956" cy="1703076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 rot="5400000" flipH="1">
              <a:off x="-545469" y="2984398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218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1"/>
          <p:cNvGrpSpPr/>
          <p:nvPr/>
        </p:nvGrpSpPr>
        <p:grpSpPr>
          <a:xfrm>
            <a:off x="-567485" y="521892"/>
            <a:ext cx="10017344" cy="4020189"/>
            <a:chOff x="-567485" y="521892"/>
            <a:chExt cx="10017344" cy="4020189"/>
          </a:xfrm>
        </p:grpSpPr>
        <p:sp>
          <p:nvSpPr>
            <p:cNvPr id="392" name="Google Shape;392;p31"/>
            <p:cNvSpPr/>
            <p:nvPr/>
          </p:nvSpPr>
          <p:spPr>
            <a:xfrm rot="4795792" flipH="1">
              <a:off x="-767372" y="907895"/>
              <a:ext cx="1490990" cy="843505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 rot="-6300070" flipH="1">
              <a:off x="8538218" y="3663420"/>
              <a:ext cx="917311" cy="692124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1"/>
          <p:cNvGrpSpPr/>
          <p:nvPr/>
        </p:nvGrpSpPr>
        <p:grpSpPr>
          <a:xfrm>
            <a:off x="426712" y="1221833"/>
            <a:ext cx="8623816" cy="3761634"/>
            <a:chOff x="426712" y="1221833"/>
            <a:chExt cx="8623816" cy="3761634"/>
          </a:xfrm>
        </p:grpSpPr>
        <p:sp>
          <p:nvSpPr>
            <p:cNvPr id="395" name="Google Shape;395;p31"/>
            <p:cNvSpPr/>
            <p:nvPr/>
          </p:nvSpPr>
          <p:spPr>
            <a:xfrm flipH="1">
              <a:off x="8607486" y="1221833"/>
              <a:ext cx="215631" cy="215631"/>
            </a:xfrm>
            <a:custGeom>
              <a:avLst/>
              <a:gdLst/>
              <a:ahLst/>
              <a:cxnLst/>
              <a:rect l="l" t="t" r="r" b="b"/>
              <a:pathLst>
                <a:path w="5781" h="5781" extrusionOk="0">
                  <a:moveTo>
                    <a:pt x="2891" y="0"/>
                  </a:moveTo>
                  <a:cubicBezTo>
                    <a:pt x="1295" y="0"/>
                    <a:pt x="0" y="1295"/>
                    <a:pt x="0" y="2890"/>
                  </a:cubicBezTo>
                  <a:cubicBezTo>
                    <a:pt x="0" y="4486"/>
                    <a:pt x="1295" y="5781"/>
                    <a:pt x="2891" y="5781"/>
                  </a:cubicBezTo>
                  <a:cubicBezTo>
                    <a:pt x="4487" y="5781"/>
                    <a:pt x="5781" y="4486"/>
                    <a:pt x="5781" y="2890"/>
                  </a:cubicBezTo>
                  <a:cubicBezTo>
                    <a:pt x="5781" y="1295"/>
                    <a:pt x="4487" y="0"/>
                    <a:pt x="2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 flipH="1">
              <a:off x="1925310" y="4714086"/>
              <a:ext cx="269381" cy="269381"/>
            </a:xfrm>
            <a:custGeom>
              <a:avLst/>
              <a:gdLst/>
              <a:ahLst/>
              <a:cxnLst/>
              <a:rect l="l" t="t" r="r" b="b"/>
              <a:pathLst>
                <a:path w="7222" h="7222" extrusionOk="0">
                  <a:moveTo>
                    <a:pt x="3611" y="1"/>
                  </a:moveTo>
                  <a:cubicBezTo>
                    <a:pt x="1617" y="1"/>
                    <a:pt x="0" y="1617"/>
                    <a:pt x="0" y="3611"/>
                  </a:cubicBezTo>
                  <a:cubicBezTo>
                    <a:pt x="0" y="5605"/>
                    <a:pt x="1617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 flipH="1">
              <a:off x="8943178" y="2483795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flipH="1">
              <a:off x="426712" y="43035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nrope"/>
              <a:buNone/>
              <a:defRPr sz="32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0" r:id="rId5"/>
    <p:sldLayoutId id="2147483676" r:id="rId6"/>
    <p:sldLayoutId id="21474836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8.xml"/><Relationship Id="rId21" Type="http://schemas.openxmlformats.org/officeDocument/2006/relationships/image" Target="../media/image239.png"/><Relationship Id="rId42" Type="http://schemas.openxmlformats.org/officeDocument/2006/relationships/customXml" Target="../ink/ink260.xml"/><Relationship Id="rId63" Type="http://schemas.openxmlformats.org/officeDocument/2006/relationships/image" Target="../media/image258.png"/><Relationship Id="rId84" Type="http://schemas.openxmlformats.org/officeDocument/2006/relationships/customXml" Target="../ink/ink281.xml"/><Relationship Id="rId138" Type="http://schemas.openxmlformats.org/officeDocument/2006/relationships/image" Target="../media/image290.png"/><Relationship Id="rId159" Type="http://schemas.openxmlformats.org/officeDocument/2006/relationships/customXml" Target="../ink/ink320.xml"/><Relationship Id="rId170" Type="http://schemas.openxmlformats.org/officeDocument/2006/relationships/image" Target="../media/image304.png"/><Relationship Id="rId107" Type="http://schemas.openxmlformats.org/officeDocument/2006/relationships/customXml" Target="../ink/ink293.xml"/><Relationship Id="rId11" Type="http://schemas.openxmlformats.org/officeDocument/2006/relationships/image" Target="../media/image234.png"/><Relationship Id="rId32" Type="http://schemas.openxmlformats.org/officeDocument/2006/relationships/customXml" Target="../ink/ink255.xml"/><Relationship Id="rId53" Type="http://schemas.openxmlformats.org/officeDocument/2006/relationships/image" Target="../media/image253.png"/><Relationship Id="rId74" Type="http://schemas.openxmlformats.org/officeDocument/2006/relationships/customXml" Target="../ink/ink276.xml"/><Relationship Id="rId128" Type="http://schemas.openxmlformats.org/officeDocument/2006/relationships/image" Target="../media/image285.png"/><Relationship Id="rId149" Type="http://schemas.openxmlformats.org/officeDocument/2006/relationships/customXml" Target="../ink/ink314.xml"/><Relationship Id="rId5" Type="http://schemas.openxmlformats.org/officeDocument/2006/relationships/image" Target="../media/image231.png"/><Relationship Id="rId95" Type="http://schemas.openxmlformats.org/officeDocument/2006/relationships/customXml" Target="../ink/ink287.xml"/><Relationship Id="rId160" Type="http://schemas.openxmlformats.org/officeDocument/2006/relationships/image" Target="../media/image299.png"/><Relationship Id="rId181" Type="http://schemas.openxmlformats.org/officeDocument/2006/relationships/customXml" Target="../ink/ink331.xml"/><Relationship Id="rId22" Type="http://schemas.openxmlformats.org/officeDocument/2006/relationships/customXml" Target="../ink/ink250.xml"/><Relationship Id="rId43" Type="http://schemas.openxmlformats.org/officeDocument/2006/relationships/image" Target="../media/image248.png"/><Relationship Id="rId64" Type="http://schemas.openxmlformats.org/officeDocument/2006/relationships/customXml" Target="../ink/ink271.xml"/><Relationship Id="rId118" Type="http://schemas.openxmlformats.org/officeDocument/2006/relationships/image" Target="../media/image281.png"/><Relationship Id="rId139" Type="http://schemas.openxmlformats.org/officeDocument/2006/relationships/customXml" Target="../ink/ink309.xml"/><Relationship Id="rId85" Type="http://schemas.openxmlformats.org/officeDocument/2006/relationships/image" Target="../media/image267.png"/><Relationship Id="rId150" Type="http://schemas.openxmlformats.org/officeDocument/2006/relationships/customXml" Target="../ink/ink315.xml"/><Relationship Id="rId171" Type="http://schemas.openxmlformats.org/officeDocument/2006/relationships/customXml" Target="../ink/ink326.xml"/><Relationship Id="rId12" Type="http://schemas.openxmlformats.org/officeDocument/2006/relationships/customXml" Target="../ink/ink245.xml"/><Relationship Id="rId33" Type="http://schemas.openxmlformats.org/officeDocument/2006/relationships/image" Target="../media/image194.png"/><Relationship Id="rId108" Type="http://schemas.openxmlformats.org/officeDocument/2006/relationships/image" Target="../media/image276.png"/><Relationship Id="rId129" Type="http://schemas.openxmlformats.org/officeDocument/2006/relationships/customXml" Target="../ink/ink304.xml"/><Relationship Id="rId54" Type="http://schemas.openxmlformats.org/officeDocument/2006/relationships/customXml" Target="../ink/ink266.xml"/><Relationship Id="rId75" Type="http://schemas.openxmlformats.org/officeDocument/2006/relationships/image" Target="../media/image264.png"/><Relationship Id="rId96" Type="http://schemas.openxmlformats.org/officeDocument/2006/relationships/image" Target="../media/image125.png"/><Relationship Id="rId140" Type="http://schemas.openxmlformats.org/officeDocument/2006/relationships/image" Target="../media/image291.png"/><Relationship Id="rId161" Type="http://schemas.openxmlformats.org/officeDocument/2006/relationships/customXml" Target="../ink/ink321.xml"/><Relationship Id="rId182" Type="http://schemas.openxmlformats.org/officeDocument/2006/relationships/image" Target="../media/image309.png"/><Relationship Id="rId6" Type="http://schemas.openxmlformats.org/officeDocument/2006/relationships/customXml" Target="../ink/ink242.xml"/><Relationship Id="rId23" Type="http://schemas.openxmlformats.org/officeDocument/2006/relationships/image" Target="../media/image240.png"/><Relationship Id="rId119" Type="http://schemas.openxmlformats.org/officeDocument/2006/relationships/customXml" Target="../ink/ink299.xml"/><Relationship Id="rId44" Type="http://schemas.openxmlformats.org/officeDocument/2006/relationships/customXml" Target="../ink/ink261.xml"/><Relationship Id="rId60" Type="http://schemas.openxmlformats.org/officeDocument/2006/relationships/customXml" Target="../ink/ink269.xml"/><Relationship Id="rId65" Type="http://schemas.openxmlformats.org/officeDocument/2006/relationships/image" Target="../media/image259.png"/><Relationship Id="rId81" Type="http://schemas.openxmlformats.org/officeDocument/2006/relationships/image" Target="../media/image265.png"/><Relationship Id="rId86" Type="http://schemas.openxmlformats.org/officeDocument/2006/relationships/customXml" Target="../ink/ink282.xml"/><Relationship Id="rId130" Type="http://schemas.openxmlformats.org/officeDocument/2006/relationships/image" Target="../media/image286.png"/><Relationship Id="rId135" Type="http://schemas.openxmlformats.org/officeDocument/2006/relationships/customXml" Target="../ink/ink307.xml"/><Relationship Id="rId151" Type="http://schemas.openxmlformats.org/officeDocument/2006/relationships/image" Target="../media/image120.png"/><Relationship Id="rId156" Type="http://schemas.openxmlformats.org/officeDocument/2006/relationships/image" Target="../media/image297.png"/><Relationship Id="rId177" Type="http://schemas.openxmlformats.org/officeDocument/2006/relationships/customXml" Target="../ink/ink329.xml"/><Relationship Id="rId172" Type="http://schemas.openxmlformats.org/officeDocument/2006/relationships/image" Target="../media/image305.png"/><Relationship Id="rId13" Type="http://schemas.openxmlformats.org/officeDocument/2006/relationships/image" Target="../media/image235.png"/><Relationship Id="rId18" Type="http://schemas.openxmlformats.org/officeDocument/2006/relationships/customXml" Target="../ink/ink248.xml"/><Relationship Id="rId39" Type="http://schemas.openxmlformats.org/officeDocument/2006/relationships/image" Target="../media/image247.png"/><Relationship Id="rId109" Type="http://schemas.openxmlformats.org/officeDocument/2006/relationships/customXml" Target="../ink/ink294.xml"/><Relationship Id="rId34" Type="http://schemas.openxmlformats.org/officeDocument/2006/relationships/customXml" Target="../ink/ink256.xml"/><Relationship Id="rId50" Type="http://schemas.openxmlformats.org/officeDocument/2006/relationships/customXml" Target="../ink/ink264.xml"/><Relationship Id="rId55" Type="http://schemas.openxmlformats.org/officeDocument/2006/relationships/image" Target="../media/image254.png"/><Relationship Id="rId76" Type="http://schemas.openxmlformats.org/officeDocument/2006/relationships/customXml" Target="../ink/ink277.xml"/><Relationship Id="rId97" Type="http://schemas.openxmlformats.org/officeDocument/2006/relationships/customXml" Target="../ink/ink288.xml"/><Relationship Id="rId104" Type="http://schemas.openxmlformats.org/officeDocument/2006/relationships/image" Target="../media/image275.png"/><Relationship Id="rId120" Type="http://schemas.openxmlformats.org/officeDocument/2006/relationships/image" Target="../media/image282.png"/><Relationship Id="rId125" Type="http://schemas.openxmlformats.org/officeDocument/2006/relationships/customXml" Target="../ink/ink302.xml"/><Relationship Id="rId141" Type="http://schemas.openxmlformats.org/officeDocument/2006/relationships/customXml" Target="../ink/ink310.xml"/><Relationship Id="rId146" Type="http://schemas.openxmlformats.org/officeDocument/2006/relationships/image" Target="../media/image294.png"/><Relationship Id="rId167" Type="http://schemas.openxmlformats.org/officeDocument/2006/relationships/customXml" Target="../ink/ink324.xml"/><Relationship Id="rId7" Type="http://schemas.openxmlformats.org/officeDocument/2006/relationships/image" Target="../media/image232.png"/><Relationship Id="rId71" Type="http://schemas.openxmlformats.org/officeDocument/2006/relationships/image" Target="../media/image262.png"/><Relationship Id="rId92" Type="http://schemas.openxmlformats.org/officeDocument/2006/relationships/customXml" Target="../ink/ink285.xml"/><Relationship Id="rId162" Type="http://schemas.openxmlformats.org/officeDocument/2006/relationships/image" Target="../media/image300.png"/><Relationship Id="rId183" Type="http://schemas.openxmlformats.org/officeDocument/2006/relationships/customXml" Target="../ink/ink332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43.png"/><Relationship Id="rId24" Type="http://schemas.openxmlformats.org/officeDocument/2006/relationships/customXml" Target="../ink/ink251.xml"/><Relationship Id="rId40" Type="http://schemas.openxmlformats.org/officeDocument/2006/relationships/customXml" Target="../ink/ink259.xml"/><Relationship Id="rId45" Type="http://schemas.openxmlformats.org/officeDocument/2006/relationships/image" Target="../media/image249.png"/><Relationship Id="rId66" Type="http://schemas.openxmlformats.org/officeDocument/2006/relationships/customXml" Target="../ink/ink272.xml"/><Relationship Id="rId87" Type="http://schemas.openxmlformats.org/officeDocument/2006/relationships/image" Target="../media/image268.png"/><Relationship Id="rId110" Type="http://schemas.openxmlformats.org/officeDocument/2006/relationships/image" Target="../media/image277.png"/><Relationship Id="rId115" Type="http://schemas.openxmlformats.org/officeDocument/2006/relationships/customXml" Target="../ink/ink297.xml"/><Relationship Id="rId131" Type="http://schemas.openxmlformats.org/officeDocument/2006/relationships/customXml" Target="../ink/ink305.xml"/><Relationship Id="rId136" Type="http://schemas.openxmlformats.org/officeDocument/2006/relationships/image" Target="../media/image289.png"/><Relationship Id="rId157" Type="http://schemas.openxmlformats.org/officeDocument/2006/relationships/customXml" Target="../ink/ink319.xml"/><Relationship Id="rId178" Type="http://schemas.openxmlformats.org/officeDocument/2006/relationships/image" Target="../media/image308.png"/><Relationship Id="rId61" Type="http://schemas.openxmlformats.org/officeDocument/2006/relationships/image" Target="../media/image257.png"/><Relationship Id="rId82" Type="http://schemas.openxmlformats.org/officeDocument/2006/relationships/customXml" Target="../ink/ink280.xml"/><Relationship Id="rId152" Type="http://schemas.openxmlformats.org/officeDocument/2006/relationships/customXml" Target="../ink/ink316.xml"/><Relationship Id="rId173" Type="http://schemas.openxmlformats.org/officeDocument/2006/relationships/customXml" Target="../ink/ink327.xml"/><Relationship Id="rId19" Type="http://schemas.openxmlformats.org/officeDocument/2006/relationships/image" Target="../media/image238.png"/><Relationship Id="rId14" Type="http://schemas.openxmlformats.org/officeDocument/2006/relationships/customXml" Target="../ink/ink246.xml"/><Relationship Id="rId30" Type="http://schemas.openxmlformats.org/officeDocument/2006/relationships/customXml" Target="../ink/ink254.xml"/><Relationship Id="rId35" Type="http://schemas.openxmlformats.org/officeDocument/2006/relationships/image" Target="../media/image245.png"/><Relationship Id="rId56" Type="http://schemas.openxmlformats.org/officeDocument/2006/relationships/customXml" Target="../ink/ink267.xml"/><Relationship Id="rId77" Type="http://schemas.openxmlformats.org/officeDocument/2006/relationships/image" Target="../media/image215.png"/><Relationship Id="rId100" Type="http://schemas.openxmlformats.org/officeDocument/2006/relationships/image" Target="../media/image273.png"/><Relationship Id="rId105" Type="http://schemas.openxmlformats.org/officeDocument/2006/relationships/customXml" Target="../ink/ink292.xml"/><Relationship Id="rId126" Type="http://schemas.openxmlformats.org/officeDocument/2006/relationships/image" Target="../media/image141.png"/><Relationship Id="rId147" Type="http://schemas.openxmlformats.org/officeDocument/2006/relationships/customXml" Target="../ink/ink313.xml"/><Relationship Id="rId168" Type="http://schemas.openxmlformats.org/officeDocument/2006/relationships/image" Target="../media/image303.png"/><Relationship Id="rId8" Type="http://schemas.openxmlformats.org/officeDocument/2006/relationships/customXml" Target="../ink/ink243.xml"/><Relationship Id="rId51" Type="http://schemas.openxmlformats.org/officeDocument/2006/relationships/image" Target="../media/image252.png"/><Relationship Id="rId72" Type="http://schemas.openxmlformats.org/officeDocument/2006/relationships/customXml" Target="../ink/ink275.xml"/><Relationship Id="rId93" Type="http://schemas.openxmlformats.org/officeDocument/2006/relationships/image" Target="../media/image271.png"/><Relationship Id="rId98" Type="http://schemas.openxmlformats.org/officeDocument/2006/relationships/image" Target="../media/image272.png"/><Relationship Id="rId121" Type="http://schemas.openxmlformats.org/officeDocument/2006/relationships/customXml" Target="../ink/ink300.xml"/><Relationship Id="rId142" Type="http://schemas.openxmlformats.org/officeDocument/2006/relationships/image" Target="../media/image292.png"/><Relationship Id="rId163" Type="http://schemas.openxmlformats.org/officeDocument/2006/relationships/customXml" Target="../ink/ink322.xml"/><Relationship Id="rId184" Type="http://schemas.openxmlformats.org/officeDocument/2006/relationships/image" Target="../media/image310.png"/><Relationship Id="rId3" Type="http://schemas.openxmlformats.org/officeDocument/2006/relationships/image" Target="../media/image230.png"/><Relationship Id="rId25" Type="http://schemas.openxmlformats.org/officeDocument/2006/relationships/image" Target="../media/image241.png"/><Relationship Id="rId46" Type="http://schemas.openxmlformats.org/officeDocument/2006/relationships/customXml" Target="../ink/ink262.xml"/><Relationship Id="rId67" Type="http://schemas.openxmlformats.org/officeDocument/2006/relationships/image" Target="../media/image260.png"/><Relationship Id="rId116" Type="http://schemas.openxmlformats.org/officeDocument/2006/relationships/image" Target="../media/image280.png"/><Relationship Id="rId137" Type="http://schemas.openxmlformats.org/officeDocument/2006/relationships/customXml" Target="../ink/ink308.xml"/><Relationship Id="rId158" Type="http://schemas.openxmlformats.org/officeDocument/2006/relationships/image" Target="../media/image298.png"/><Relationship Id="rId20" Type="http://schemas.openxmlformats.org/officeDocument/2006/relationships/customXml" Target="../ink/ink249.xml"/><Relationship Id="rId41" Type="http://schemas.openxmlformats.org/officeDocument/2006/relationships/image" Target="../media/image123.png"/><Relationship Id="rId62" Type="http://schemas.openxmlformats.org/officeDocument/2006/relationships/customXml" Target="../ink/ink270.xml"/><Relationship Id="rId83" Type="http://schemas.openxmlformats.org/officeDocument/2006/relationships/image" Target="../media/image266.png"/><Relationship Id="rId88" Type="http://schemas.openxmlformats.org/officeDocument/2006/relationships/customXml" Target="../ink/ink283.xml"/><Relationship Id="rId111" Type="http://schemas.openxmlformats.org/officeDocument/2006/relationships/customXml" Target="../ink/ink295.xml"/><Relationship Id="rId132" Type="http://schemas.openxmlformats.org/officeDocument/2006/relationships/image" Target="../media/image287.png"/><Relationship Id="rId153" Type="http://schemas.openxmlformats.org/officeDocument/2006/relationships/image" Target="../media/image296.png"/><Relationship Id="rId174" Type="http://schemas.openxmlformats.org/officeDocument/2006/relationships/image" Target="../media/image306.png"/><Relationship Id="rId179" Type="http://schemas.openxmlformats.org/officeDocument/2006/relationships/customXml" Target="../ink/ink330.xml"/><Relationship Id="rId15" Type="http://schemas.openxmlformats.org/officeDocument/2006/relationships/image" Target="../media/image236.png"/><Relationship Id="rId36" Type="http://schemas.openxmlformats.org/officeDocument/2006/relationships/customXml" Target="../ink/ink257.xml"/><Relationship Id="rId57" Type="http://schemas.openxmlformats.org/officeDocument/2006/relationships/image" Target="../media/image255.png"/><Relationship Id="rId106" Type="http://schemas.openxmlformats.org/officeDocument/2006/relationships/image" Target="../media/image198.png"/><Relationship Id="rId127" Type="http://schemas.openxmlformats.org/officeDocument/2006/relationships/customXml" Target="../ink/ink303.xml"/><Relationship Id="rId10" Type="http://schemas.openxmlformats.org/officeDocument/2006/relationships/customXml" Target="../ink/ink244.xml"/><Relationship Id="rId31" Type="http://schemas.openxmlformats.org/officeDocument/2006/relationships/image" Target="../media/image244.png"/><Relationship Id="rId52" Type="http://schemas.openxmlformats.org/officeDocument/2006/relationships/customXml" Target="../ink/ink265.xml"/><Relationship Id="rId73" Type="http://schemas.openxmlformats.org/officeDocument/2006/relationships/image" Target="../media/image263.png"/><Relationship Id="rId78" Type="http://schemas.openxmlformats.org/officeDocument/2006/relationships/customXml" Target="../ink/ink278.xml"/><Relationship Id="rId94" Type="http://schemas.openxmlformats.org/officeDocument/2006/relationships/customXml" Target="../ink/ink286.xml"/><Relationship Id="rId99" Type="http://schemas.openxmlformats.org/officeDocument/2006/relationships/customXml" Target="../ink/ink289.xml"/><Relationship Id="rId101" Type="http://schemas.openxmlformats.org/officeDocument/2006/relationships/customXml" Target="../ink/ink290.xml"/><Relationship Id="rId122" Type="http://schemas.openxmlformats.org/officeDocument/2006/relationships/image" Target="../media/image283.png"/><Relationship Id="rId143" Type="http://schemas.openxmlformats.org/officeDocument/2006/relationships/customXml" Target="../ink/ink311.xml"/><Relationship Id="rId148" Type="http://schemas.openxmlformats.org/officeDocument/2006/relationships/image" Target="../media/image295.png"/><Relationship Id="rId164" Type="http://schemas.openxmlformats.org/officeDocument/2006/relationships/image" Target="../media/image301.png"/><Relationship Id="rId169" Type="http://schemas.openxmlformats.org/officeDocument/2006/relationships/customXml" Target="../ink/ink325.xml"/><Relationship Id="rId4" Type="http://schemas.openxmlformats.org/officeDocument/2006/relationships/customXml" Target="../ink/ink241.xml"/><Relationship Id="rId9" Type="http://schemas.openxmlformats.org/officeDocument/2006/relationships/image" Target="../media/image233.png"/><Relationship Id="rId180" Type="http://schemas.openxmlformats.org/officeDocument/2006/relationships/image" Target="../media/image226.png"/><Relationship Id="rId26" Type="http://schemas.openxmlformats.org/officeDocument/2006/relationships/customXml" Target="../ink/ink252.xml"/><Relationship Id="rId47" Type="http://schemas.openxmlformats.org/officeDocument/2006/relationships/image" Target="../media/image250.png"/><Relationship Id="rId68" Type="http://schemas.openxmlformats.org/officeDocument/2006/relationships/customXml" Target="../ink/ink273.xml"/><Relationship Id="rId89" Type="http://schemas.openxmlformats.org/officeDocument/2006/relationships/image" Target="../media/image269.png"/><Relationship Id="rId112" Type="http://schemas.openxmlformats.org/officeDocument/2006/relationships/image" Target="../media/image278.png"/><Relationship Id="rId133" Type="http://schemas.openxmlformats.org/officeDocument/2006/relationships/customXml" Target="../ink/ink306.xml"/><Relationship Id="rId154" Type="http://schemas.openxmlformats.org/officeDocument/2006/relationships/customXml" Target="../ink/ink317.xml"/><Relationship Id="rId175" Type="http://schemas.openxmlformats.org/officeDocument/2006/relationships/customXml" Target="../ink/ink328.xml"/><Relationship Id="rId16" Type="http://schemas.openxmlformats.org/officeDocument/2006/relationships/customXml" Target="../ink/ink247.xml"/><Relationship Id="rId37" Type="http://schemas.openxmlformats.org/officeDocument/2006/relationships/image" Target="../media/image246.png"/><Relationship Id="rId58" Type="http://schemas.openxmlformats.org/officeDocument/2006/relationships/customXml" Target="../ink/ink268.xml"/><Relationship Id="rId79" Type="http://schemas.openxmlformats.org/officeDocument/2006/relationships/image" Target="../media/image116.png"/><Relationship Id="rId102" Type="http://schemas.openxmlformats.org/officeDocument/2006/relationships/image" Target="../media/image274.png"/><Relationship Id="rId123" Type="http://schemas.openxmlformats.org/officeDocument/2006/relationships/customXml" Target="../ink/ink301.xml"/><Relationship Id="rId144" Type="http://schemas.openxmlformats.org/officeDocument/2006/relationships/image" Target="../media/image293.png"/><Relationship Id="rId90" Type="http://schemas.openxmlformats.org/officeDocument/2006/relationships/customXml" Target="../ink/ink284.xml"/><Relationship Id="rId165" Type="http://schemas.openxmlformats.org/officeDocument/2006/relationships/customXml" Target="../ink/ink323.xml"/><Relationship Id="rId27" Type="http://schemas.openxmlformats.org/officeDocument/2006/relationships/image" Target="../media/image242.png"/><Relationship Id="rId48" Type="http://schemas.openxmlformats.org/officeDocument/2006/relationships/customXml" Target="../ink/ink263.xml"/><Relationship Id="rId69" Type="http://schemas.openxmlformats.org/officeDocument/2006/relationships/image" Target="../media/image261.png"/><Relationship Id="rId113" Type="http://schemas.openxmlformats.org/officeDocument/2006/relationships/customXml" Target="../ink/ink296.xml"/><Relationship Id="rId134" Type="http://schemas.openxmlformats.org/officeDocument/2006/relationships/image" Target="../media/image288.png"/><Relationship Id="rId80" Type="http://schemas.openxmlformats.org/officeDocument/2006/relationships/customXml" Target="../ink/ink279.xml"/><Relationship Id="rId155" Type="http://schemas.openxmlformats.org/officeDocument/2006/relationships/customXml" Target="../ink/ink318.xml"/><Relationship Id="rId176" Type="http://schemas.openxmlformats.org/officeDocument/2006/relationships/image" Target="../media/image307.png"/><Relationship Id="rId17" Type="http://schemas.openxmlformats.org/officeDocument/2006/relationships/image" Target="../media/image237.png"/><Relationship Id="rId38" Type="http://schemas.openxmlformats.org/officeDocument/2006/relationships/customXml" Target="../ink/ink258.xml"/><Relationship Id="rId59" Type="http://schemas.openxmlformats.org/officeDocument/2006/relationships/image" Target="../media/image256.png"/><Relationship Id="rId103" Type="http://schemas.openxmlformats.org/officeDocument/2006/relationships/customXml" Target="../ink/ink291.xml"/><Relationship Id="rId124" Type="http://schemas.openxmlformats.org/officeDocument/2006/relationships/image" Target="../media/image284.png"/><Relationship Id="rId70" Type="http://schemas.openxmlformats.org/officeDocument/2006/relationships/customXml" Target="../ink/ink274.xml"/><Relationship Id="rId91" Type="http://schemas.openxmlformats.org/officeDocument/2006/relationships/image" Target="../media/image270.png"/><Relationship Id="rId145" Type="http://schemas.openxmlformats.org/officeDocument/2006/relationships/customXml" Target="../ink/ink312.xml"/><Relationship Id="rId166" Type="http://schemas.openxmlformats.org/officeDocument/2006/relationships/image" Target="../media/image302.png"/><Relationship Id="rId1" Type="http://schemas.openxmlformats.org/officeDocument/2006/relationships/slideLayout" Target="../slideLayouts/slideLayout5.xml"/><Relationship Id="rId28" Type="http://schemas.openxmlformats.org/officeDocument/2006/relationships/customXml" Target="../ink/ink253.xml"/><Relationship Id="rId49" Type="http://schemas.openxmlformats.org/officeDocument/2006/relationships/image" Target="../media/image251.png"/><Relationship Id="rId114" Type="http://schemas.openxmlformats.org/officeDocument/2006/relationships/image" Target="../media/image2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png"/><Relationship Id="rId21" Type="http://schemas.openxmlformats.org/officeDocument/2006/relationships/image" Target="../media/image324.png"/><Relationship Id="rId42" Type="http://schemas.openxmlformats.org/officeDocument/2006/relationships/customXml" Target="../ink/ink352.xml"/><Relationship Id="rId47" Type="http://schemas.openxmlformats.org/officeDocument/2006/relationships/image" Target="../media/image336.png"/><Relationship Id="rId63" Type="http://schemas.openxmlformats.org/officeDocument/2006/relationships/image" Target="../media/image344.png"/><Relationship Id="rId68" Type="http://schemas.openxmlformats.org/officeDocument/2006/relationships/customXml" Target="../ink/ink365.xml"/><Relationship Id="rId84" Type="http://schemas.openxmlformats.org/officeDocument/2006/relationships/image" Target="../media/image353.png"/><Relationship Id="rId89" Type="http://schemas.openxmlformats.org/officeDocument/2006/relationships/customXml" Target="../ink/ink376.xml"/><Relationship Id="rId112" Type="http://schemas.openxmlformats.org/officeDocument/2006/relationships/customXml" Target="../ink/ink389.xml"/><Relationship Id="rId16" Type="http://schemas.openxmlformats.org/officeDocument/2006/relationships/customXml" Target="../ink/ink339.xml"/><Relationship Id="rId107" Type="http://schemas.openxmlformats.org/officeDocument/2006/relationships/image" Target="../media/image362.png"/><Relationship Id="rId11" Type="http://schemas.openxmlformats.org/officeDocument/2006/relationships/image" Target="../media/image319.png"/><Relationship Id="rId32" Type="http://schemas.openxmlformats.org/officeDocument/2006/relationships/customXml" Target="../ink/ink347.xml"/><Relationship Id="rId37" Type="http://schemas.openxmlformats.org/officeDocument/2006/relationships/image" Target="../media/image331.png"/><Relationship Id="rId53" Type="http://schemas.openxmlformats.org/officeDocument/2006/relationships/image" Target="../media/image339.png"/><Relationship Id="rId58" Type="http://schemas.openxmlformats.org/officeDocument/2006/relationships/customXml" Target="../ink/ink360.xml"/><Relationship Id="rId74" Type="http://schemas.openxmlformats.org/officeDocument/2006/relationships/customXml" Target="../ink/ink368.xml"/><Relationship Id="rId79" Type="http://schemas.openxmlformats.org/officeDocument/2006/relationships/customXml" Target="../ink/ink371.xml"/><Relationship Id="rId102" Type="http://schemas.openxmlformats.org/officeDocument/2006/relationships/image" Target="../media/image361.png"/><Relationship Id="rId123" Type="http://schemas.openxmlformats.org/officeDocument/2006/relationships/image" Target="../media/image370.png"/><Relationship Id="rId128" Type="http://schemas.openxmlformats.org/officeDocument/2006/relationships/customXml" Target="../ink/ink397.xml"/><Relationship Id="rId5" Type="http://schemas.openxmlformats.org/officeDocument/2006/relationships/image" Target="../media/image316.png"/><Relationship Id="rId90" Type="http://schemas.openxmlformats.org/officeDocument/2006/relationships/image" Target="../media/image355.png"/><Relationship Id="rId95" Type="http://schemas.openxmlformats.org/officeDocument/2006/relationships/customXml" Target="../ink/ink379.xml"/><Relationship Id="rId22" Type="http://schemas.openxmlformats.org/officeDocument/2006/relationships/customXml" Target="../ink/ink342.xml"/><Relationship Id="rId27" Type="http://schemas.openxmlformats.org/officeDocument/2006/relationships/image" Target="../media/image129.png"/><Relationship Id="rId43" Type="http://schemas.openxmlformats.org/officeDocument/2006/relationships/image" Target="../media/image334.png"/><Relationship Id="rId48" Type="http://schemas.openxmlformats.org/officeDocument/2006/relationships/customXml" Target="../ink/ink355.xml"/><Relationship Id="rId64" Type="http://schemas.openxmlformats.org/officeDocument/2006/relationships/customXml" Target="../ink/ink363.xml"/><Relationship Id="rId69" Type="http://schemas.openxmlformats.org/officeDocument/2006/relationships/image" Target="../media/image347.png"/><Relationship Id="rId113" Type="http://schemas.openxmlformats.org/officeDocument/2006/relationships/image" Target="../media/image365.png"/><Relationship Id="rId118" Type="http://schemas.openxmlformats.org/officeDocument/2006/relationships/customXml" Target="../ink/ink392.xml"/><Relationship Id="rId80" Type="http://schemas.openxmlformats.org/officeDocument/2006/relationships/image" Target="../media/image351.png"/><Relationship Id="rId85" Type="http://schemas.openxmlformats.org/officeDocument/2006/relationships/customXml" Target="../ink/ink374.xml"/><Relationship Id="rId12" Type="http://schemas.openxmlformats.org/officeDocument/2006/relationships/customXml" Target="../ink/ink337.xml"/><Relationship Id="rId17" Type="http://schemas.openxmlformats.org/officeDocument/2006/relationships/image" Target="../media/image322.png"/><Relationship Id="rId33" Type="http://schemas.openxmlformats.org/officeDocument/2006/relationships/image" Target="../media/image329.png"/><Relationship Id="rId38" Type="http://schemas.openxmlformats.org/officeDocument/2006/relationships/customXml" Target="../ink/ink350.xml"/><Relationship Id="rId59" Type="http://schemas.openxmlformats.org/officeDocument/2006/relationships/image" Target="../media/image342.png"/><Relationship Id="rId103" Type="http://schemas.openxmlformats.org/officeDocument/2006/relationships/customXml" Target="../ink/ink383.xml"/><Relationship Id="rId108" Type="http://schemas.openxmlformats.org/officeDocument/2006/relationships/customXml" Target="../ink/ink387.xml"/><Relationship Id="rId124" Type="http://schemas.openxmlformats.org/officeDocument/2006/relationships/customXml" Target="../ink/ink395.xml"/><Relationship Id="rId129" Type="http://schemas.openxmlformats.org/officeDocument/2006/relationships/image" Target="../media/image373.png"/><Relationship Id="rId54" Type="http://schemas.openxmlformats.org/officeDocument/2006/relationships/customXml" Target="../ink/ink358.xml"/><Relationship Id="rId70" Type="http://schemas.openxmlformats.org/officeDocument/2006/relationships/customXml" Target="../ink/ink366.xml"/><Relationship Id="rId75" Type="http://schemas.openxmlformats.org/officeDocument/2006/relationships/image" Target="../media/image350.png"/><Relationship Id="rId91" Type="http://schemas.openxmlformats.org/officeDocument/2006/relationships/customXml" Target="../ink/ink377.xml"/><Relationship Id="rId96" Type="http://schemas.openxmlformats.org/officeDocument/2006/relationships/image" Target="../media/image35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34.xml"/><Relationship Id="rId23" Type="http://schemas.openxmlformats.org/officeDocument/2006/relationships/image" Target="../media/image325.png"/><Relationship Id="rId28" Type="http://schemas.openxmlformats.org/officeDocument/2006/relationships/customXml" Target="../ink/ink345.xml"/><Relationship Id="rId49" Type="http://schemas.openxmlformats.org/officeDocument/2006/relationships/image" Target="../media/image337.png"/><Relationship Id="rId114" Type="http://schemas.openxmlformats.org/officeDocument/2006/relationships/customXml" Target="../ink/ink390.xml"/><Relationship Id="rId119" Type="http://schemas.openxmlformats.org/officeDocument/2006/relationships/image" Target="../media/image368.png"/><Relationship Id="rId44" Type="http://schemas.openxmlformats.org/officeDocument/2006/relationships/customXml" Target="../ink/ink353.xml"/><Relationship Id="rId60" Type="http://schemas.openxmlformats.org/officeDocument/2006/relationships/customXml" Target="../ink/ink361.xml"/><Relationship Id="rId65" Type="http://schemas.openxmlformats.org/officeDocument/2006/relationships/image" Target="../media/image345.png"/><Relationship Id="rId81" Type="http://schemas.openxmlformats.org/officeDocument/2006/relationships/customXml" Target="../ink/ink372.xml"/><Relationship Id="rId86" Type="http://schemas.openxmlformats.org/officeDocument/2006/relationships/image" Target="../media/image354.png"/><Relationship Id="rId130" Type="http://schemas.openxmlformats.org/officeDocument/2006/relationships/customXml" Target="../ink/ink398.xml"/><Relationship Id="rId13" Type="http://schemas.openxmlformats.org/officeDocument/2006/relationships/image" Target="../media/image320.png"/><Relationship Id="rId18" Type="http://schemas.openxmlformats.org/officeDocument/2006/relationships/customXml" Target="../ink/ink340.xml"/><Relationship Id="rId39" Type="http://schemas.openxmlformats.org/officeDocument/2006/relationships/image" Target="../media/image332.png"/><Relationship Id="rId109" Type="http://schemas.openxmlformats.org/officeDocument/2006/relationships/image" Target="../media/image363.png"/><Relationship Id="rId34" Type="http://schemas.openxmlformats.org/officeDocument/2006/relationships/customXml" Target="../ink/ink348.xml"/><Relationship Id="rId50" Type="http://schemas.openxmlformats.org/officeDocument/2006/relationships/customXml" Target="../ink/ink356.xml"/><Relationship Id="rId55" Type="http://schemas.openxmlformats.org/officeDocument/2006/relationships/image" Target="../media/image340.png"/><Relationship Id="rId76" Type="http://schemas.openxmlformats.org/officeDocument/2006/relationships/customXml" Target="../ink/ink369.xml"/><Relationship Id="rId97" Type="http://schemas.openxmlformats.org/officeDocument/2006/relationships/customXml" Target="../ink/ink380.xml"/><Relationship Id="rId104" Type="http://schemas.openxmlformats.org/officeDocument/2006/relationships/customXml" Target="../ink/ink384.xml"/><Relationship Id="rId120" Type="http://schemas.openxmlformats.org/officeDocument/2006/relationships/customXml" Target="../ink/ink393.xml"/><Relationship Id="rId125" Type="http://schemas.openxmlformats.org/officeDocument/2006/relationships/image" Target="../media/image371.png"/><Relationship Id="rId7" Type="http://schemas.openxmlformats.org/officeDocument/2006/relationships/image" Target="../media/image317.png"/><Relationship Id="rId71" Type="http://schemas.openxmlformats.org/officeDocument/2006/relationships/image" Target="../media/image348.png"/><Relationship Id="rId92" Type="http://schemas.openxmlformats.org/officeDocument/2006/relationships/image" Target="../media/image356.png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327.png"/><Relationship Id="rId24" Type="http://schemas.openxmlformats.org/officeDocument/2006/relationships/customXml" Target="../ink/ink343.xml"/><Relationship Id="rId40" Type="http://schemas.openxmlformats.org/officeDocument/2006/relationships/customXml" Target="../ink/ink351.xml"/><Relationship Id="rId45" Type="http://schemas.openxmlformats.org/officeDocument/2006/relationships/image" Target="../media/image335.png"/><Relationship Id="rId66" Type="http://schemas.openxmlformats.org/officeDocument/2006/relationships/customXml" Target="../ink/ink364.xml"/><Relationship Id="rId87" Type="http://schemas.openxmlformats.org/officeDocument/2006/relationships/customXml" Target="../ink/ink375.xml"/><Relationship Id="rId110" Type="http://schemas.openxmlformats.org/officeDocument/2006/relationships/customXml" Target="../ink/ink388.xml"/><Relationship Id="rId115" Type="http://schemas.openxmlformats.org/officeDocument/2006/relationships/image" Target="../media/image366.png"/><Relationship Id="rId131" Type="http://schemas.openxmlformats.org/officeDocument/2006/relationships/image" Target="../media/image374.png"/><Relationship Id="rId61" Type="http://schemas.openxmlformats.org/officeDocument/2006/relationships/image" Target="../media/image343.png"/><Relationship Id="rId82" Type="http://schemas.openxmlformats.org/officeDocument/2006/relationships/image" Target="../media/image352.png"/><Relationship Id="rId19" Type="http://schemas.openxmlformats.org/officeDocument/2006/relationships/image" Target="../media/image323.png"/><Relationship Id="rId14" Type="http://schemas.openxmlformats.org/officeDocument/2006/relationships/customXml" Target="../ink/ink338.xml"/><Relationship Id="rId30" Type="http://schemas.openxmlformats.org/officeDocument/2006/relationships/customXml" Target="../ink/ink346.xml"/><Relationship Id="rId35" Type="http://schemas.openxmlformats.org/officeDocument/2006/relationships/image" Target="../media/image330.png"/><Relationship Id="rId56" Type="http://schemas.openxmlformats.org/officeDocument/2006/relationships/customXml" Target="../ink/ink359.xml"/><Relationship Id="rId77" Type="http://schemas.openxmlformats.org/officeDocument/2006/relationships/customXml" Target="../ink/ink370.xml"/><Relationship Id="rId100" Type="http://schemas.openxmlformats.org/officeDocument/2006/relationships/image" Target="../media/image360.png"/><Relationship Id="rId105" Type="http://schemas.openxmlformats.org/officeDocument/2006/relationships/customXml" Target="../ink/ink385.xml"/><Relationship Id="rId126" Type="http://schemas.openxmlformats.org/officeDocument/2006/relationships/customXml" Target="../ink/ink396.xml"/><Relationship Id="rId8" Type="http://schemas.openxmlformats.org/officeDocument/2006/relationships/customXml" Target="../ink/ink335.xml"/><Relationship Id="rId51" Type="http://schemas.openxmlformats.org/officeDocument/2006/relationships/image" Target="../media/image338.png"/><Relationship Id="rId72" Type="http://schemas.openxmlformats.org/officeDocument/2006/relationships/customXml" Target="../ink/ink367.xml"/><Relationship Id="rId93" Type="http://schemas.openxmlformats.org/officeDocument/2006/relationships/customXml" Target="../ink/ink378.xml"/><Relationship Id="rId98" Type="http://schemas.openxmlformats.org/officeDocument/2006/relationships/image" Target="../media/image359.png"/><Relationship Id="rId121" Type="http://schemas.openxmlformats.org/officeDocument/2006/relationships/image" Target="../media/image369.png"/><Relationship Id="rId3" Type="http://schemas.openxmlformats.org/officeDocument/2006/relationships/image" Target="../media/image315.png"/><Relationship Id="rId25" Type="http://schemas.openxmlformats.org/officeDocument/2006/relationships/image" Target="../media/image326.png"/><Relationship Id="rId46" Type="http://schemas.openxmlformats.org/officeDocument/2006/relationships/customXml" Target="../ink/ink354.xml"/><Relationship Id="rId67" Type="http://schemas.openxmlformats.org/officeDocument/2006/relationships/image" Target="../media/image346.png"/><Relationship Id="rId116" Type="http://schemas.openxmlformats.org/officeDocument/2006/relationships/customXml" Target="../ink/ink391.xml"/><Relationship Id="rId20" Type="http://schemas.openxmlformats.org/officeDocument/2006/relationships/customXml" Target="../ink/ink341.xml"/><Relationship Id="rId41" Type="http://schemas.openxmlformats.org/officeDocument/2006/relationships/image" Target="../media/image333.png"/><Relationship Id="rId62" Type="http://schemas.openxmlformats.org/officeDocument/2006/relationships/customXml" Target="../ink/ink362.xml"/><Relationship Id="rId83" Type="http://schemas.openxmlformats.org/officeDocument/2006/relationships/customXml" Target="../ink/ink373.xml"/><Relationship Id="rId88" Type="http://schemas.openxmlformats.org/officeDocument/2006/relationships/image" Target="../media/image110.png"/><Relationship Id="rId111" Type="http://schemas.openxmlformats.org/officeDocument/2006/relationships/image" Target="../media/image364.png"/><Relationship Id="rId15" Type="http://schemas.openxmlformats.org/officeDocument/2006/relationships/image" Target="../media/image321.png"/><Relationship Id="rId36" Type="http://schemas.openxmlformats.org/officeDocument/2006/relationships/customXml" Target="../ink/ink349.xml"/><Relationship Id="rId57" Type="http://schemas.openxmlformats.org/officeDocument/2006/relationships/image" Target="../media/image341.png"/><Relationship Id="rId106" Type="http://schemas.openxmlformats.org/officeDocument/2006/relationships/customXml" Target="../ink/ink386.xml"/><Relationship Id="rId127" Type="http://schemas.openxmlformats.org/officeDocument/2006/relationships/image" Target="../media/image372.png"/><Relationship Id="rId10" Type="http://schemas.openxmlformats.org/officeDocument/2006/relationships/customXml" Target="../ink/ink336.xml"/><Relationship Id="rId31" Type="http://schemas.openxmlformats.org/officeDocument/2006/relationships/image" Target="../media/image328.png"/><Relationship Id="rId52" Type="http://schemas.openxmlformats.org/officeDocument/2006/relationships/customXml" Target="../ink/ink357.xml"/><Relationship Id="rId73" Type="http://schemas.openxmlformats.org/officeDocument/2006/relationships/image" Target="../media/image349.png"/><Relationship Id="rId78" Type="http://schemas.openxmlformats.org/officeDocument/2006/relationships/image" Target="../media/image141.png"/><Relationship Id="rId94" Type="http://schemas.openxmlformats.org/officeDocument/2006/relationships/image" Target="../media/image357.png"/><Relationship Id="rId99" Type="http://schemas.openxmlformats.org/officeDocument/2006/relationships/customXml" Target="../ink/ink381.xml"/><Relationship Id="rId101" Type="http://schemas.openxmlformats.org/officeDocument/2006/relationships/customXml" Target="../ink/ink382.xml"/><Relationship Id="rId122" Type="http://schemas.openxmlformats.org/officeDocument/2006/relationships/customXml" Target="../ink/ink394.xml"/><Relationship Id="rId4" Type="http://schemas.openxmlformats.org/officeDocument/2006/relationships/customXml" Target="../ink/ink333.xml"/><Relationship Id="rId9" Type="http://schemas.openxmlformats.org/officeDocument/2006/relationships/image" Target="../media/image318.png"/><Relationship Id="rId26" Type="http://schemas.openxmlformats.org/officeDocument/2006/relationships/customXml" Target="../ink/ink3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7.xml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47" Type="http://schemas.openxmlformats.org/officeDocument/2006/relationships/customXml" Target="../ink/ink20.xml"/><Relationship Id="rId50" Type="http://schemas.openxmlformats.org/officeDocument/2006/relationships/image" Target="../media/image27.png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5.xml"/><Relationship Id="rId40" Type="http://schemas.openxmlformats.org/officeDocument/2006/relationships/image" Target="../media/image22.png"/><Relationship Id="rId45" Type="http://schemas.openxmlformats.org/officeDocument/2006/relationships/customXml" Target="../ink/ink19.xml"/><Relationship Id="rId53" Type="http://schemas.openxmlformats.org/officeDocument/2006/relationships/customXml" Target="../ink/ink23.xml"/><Relationship Id="rId58" Type="http://schemas.openxmlformats.org/officeDocument/2006/relationships/customXml" Target="../ink/ink26.xml"/><Relationship Id="rId5" Type="http://schemas.openxmlformats.org/officeDocument/2006/relationships/image" Target="../media/image3.png"/><Relationship Id="rId61" Type="http://schemas.openxmlformats.org/officeDocument/2006/relationships/image" Target="../media/image32.png"/><Relationship Id="rId19" Type="http://schemas.openxmlformats.org/officeDocument/2006/relationships/customXml" Target="../ink/ink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0.xml"/><Relationship Id="rId30" Type="http://schemas.openxmlformats.org/officeDocument/2006/relationships/image" Target="../media/image17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26.png"/><Relationship Id="rId56" Type="http://schemas.openxmlformats.org/officeDocument/2006/relationships/customXml" Target="../ink/ink25.xml"/><Relationship Id="rId64" Type="http://schemas.openxmlformats.org/officeDocument/2006/relationships/customXml" Target="../ink/ink29.xml"/><Relationship Id="rId8" Type="http://schemas.openxmlformats.org/officeDocument/2006/relationships/image" Target="../media/image6.png"/><Relationship Id="rId51" Type="http://schemas.openxmlformats.org/officeDocument/2006/relationships/customXml" Target="../ink/ink22.xml"/><Relationship Id="rId3" Type="http://schemas.openxmlformats.org/officeDocument/2006/relationships/image" Target="../media/image1.png"/><Relationship Id="rId12" Type="http://schemas.openxmlformats.org/officeDocument/2006/relationships/image" Target="../media/image8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image" Target="../media/image31.png"/><Relationship Id="rId20" Type="http://schemas.openxmlformats.org/officeDocument/2006/relationships/image" Target="../media/image12.png"/><Relationship Id="rId41" Type="http://schemas.openxmlformats.org/officeDocument/2006/relationships/customXml" Target="../ink/ink17.xml"/><Relationship Id="rId54" Type="http://schemas.openxmlformats.org/officeDocument/2006/relationships/customXml" Target="../ink/ink24.xml"/><Relationship Id="rId62" Type="http://schemas.openxmlformats.org/officeDocument/2006/relationships/customXml" Target="../ink/ink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1.xml"/><Relationship Id="rId57" Type="http://schemas.openxmlformats.org/officeDocument/2006/relationships/image" Target="../media/image30.png"/><Relationship Id="rId10" Type="http://schemas.openxmlformats.org/officeDocument/2006/relationships/image" Target="../media/image7.png"/><Relationship Id="rId31" Type="http://schemas.openxmlformats.org/officeDocument/2006/relationships/customXml" Target="../ink/ink12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customXml" Target="../ink/ink27.xml"/><Relationship Id="rId65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customXml" Target="../ink/ink1.xml"/><Relationship Id="rId13" Type="http://schemas.openxmlformats.org/officeDocument/2006/relationships/customXml" Target="../ink/ink3.xml"/><Relationship Id="rId18" Type="http://schemas.openxmlformats.org/officeDocument/2006/relationships/image" Target="../media/image11.png"/><Relationship Id="rId39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.xml"/><Relationship Id="rId21" Type="http://schemas.openxmlformats.org/officeDocument/2006/relationships/image" Target="../media/image44.png"/><Relationship Id="rId42" Type="http://schemas.openxmlformats.org/officeDocument/2006/relationships/customXml" Target="../ink/ink49.xml"/><Relationship Id="rId47" Type="http://schemas.openxmlformats.org/officeDocument/2006/relationships/image" Target="../media/image57.png"/><Relationship Id="rId63" Type="http://schemas.openxmlformats.org/officeDocument/2006/relationships/image" Target="../media/image65.png"/><Relationship Id="rId68" Type="http://schemas.openxmlformats.org/officeDocument/2006/relationships/image" Target="../media/image67.png"/><Relationship Id="rId84" Type="http://schemas.openxmlformats.org/officeDocument/2006/relationships/customXml" Target="../ink/ink71.xml"/><Relationship Id="rId89" Type="http://schemas.openxmlformats.org/officeDocument/2006/relationships/image" Target="../media/image77.png"/><Relationship Id="rId16" Type="http://schemas.openxmlformats.org/officeDocument/2006/relationships/customXml" Target="../ink/ink36.xml"/><Relationship Id="rId11" Type="http://schemas.openxmlformats.org/officeDocument/2006/relationships/image" Target="../media/image39.png"/><Relationship Id="rId32" Type="http://schemas.openxmlformats.org/officeDocument/2006/relationships/customXml" Target="../ink/ink44.xml"/><Relationship Id="rId37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customXml" Target="../ink/ink57.xml"/><Relationship Id="rId74" Type="http://schemas.openxmlformats.org/officeDocument/2006/relationships/image" Target="../media/image70.png"/><Relationship Id="rId79" Type="http://schemas.openxmlformats.org/officeDocument/2006/relationships/image" Target="../media/image72.png"/><Relationship Id="rId5" Type="http://schemas.openxmlformats.org/officeDocument/2006/relationships/image" Target="../media/image36.png"/><Relationship Id="rId90" Type="http://schemas.openxmlformats.org/officeDocument/2006/relationships/customXml" Target="../ink/ink74.xml"/><Relationship Id="rId95" Type="http://schemas.openxmlformats.org/officeDocument/2006/relationships/image" Target="../media/image80.png"/><Relationship Id="rId22" Type="http://schemas.openxmlformats.org/officeDocument/2006/relationships/customXml" Target="../ink/ink39.xml"/><Relationship Id="rId27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customXml" Target="../ink/ink52.xml"/><Relationship Id="rId64" Type="http://schemas.openxmlformats.org/officeDocument/2006/relationships/customXml" Target="../ink/ink60.xml"/><Relationship Id="rId69" Type="http://schemas.openxmlformats.org/officeDocument/2006/relationships/customXml" Target="../ink/ink63.xml"/><Relationship Id="rId80" Type="http://schemas.openxmlformats.org/officeDocument/2006/relationships/customXml" Target="../ink/ink69.xml"/><Relationship Id="rId85" Type="http://schemas.openxmlformats.org/officeDocument/2006/relationships/image" Target="../media/image75.png"/><Relationship Id="rId12" Type="http://schemas.openxmlformats.org/officeDocument/2006/relationships/customXml" Target="../ink/ink34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38" Type="http://schemas.openxmlformats.org/officeDocument/2006/relationships/customXml" Target="../ink/ink47.xml"/><Relationship Id="rId46" Type="http://schemas.openxmlformats.org/officeDocument/2006/relationships/customXml" Target="../ink/ink51.xml"/><Relationship Id="rId59" Type="http://schemas.openxmlformats.org/officeDocument/2006/relationships/image" Target="../media/image63.png"/><Relationship Id="rId67" Type="http://schemas.openxmlformats.org/officeDocument/2006/relationships/customXml" Target="../ink/ink62.xml"/><Relationship Id="rId20" Type="http://schemas.openxmlformats.org/officeDocument/2006/relationships/customXml" Target="../ink/ink38.xml"/><Relationship Id="rId41" Type="http://schemas.openxmlformats.org/officeDocument/2006/relationships/image" Target="../media/image54.png"/><Relationship Id="rId54" Type="http://schemas.openxmlformats.org/officeDocument/2006/relationships/customXml" Target="../ink/ink55.xml"/><Relationship Id="rId62" Type="http://schemas.openxmlformats.org/officeDocument/2006/relationships/customXml" Target="../ink/ink59.xml"/><Relationship Id="rId70" Type="http://schemas.openxmlformats.org/officeDocument/2006/relationships/image" Target="../media/image68.png"/><Relationship Id="rId75" Type="http://schemas.openxmlformats.org/officeDocument/2006/relationships/customXml" Target="../ink/ink66.xml"/><Relationship Id="rId83" Type="http://schemas.openxmlformats.org/officeDocument/2006/relationships/image" Target="../media/image74.png"/><Relationship Id="rId88" Type="http://schemas.openxmlformats.org/officeDocument/2006/relationships/customXml" Target="../ink/ink73.xml"/><Relationship Id="rId91" Type="http://schemas.openxmlformats.org/officeDocument/2006/relationships/image" Target="../media/image78.png"/><Relationship Id="rId96" Type="http://schemas.openxmlformats.org/officeDocument/2006/relationships/customXml" Target="../ink/ink7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1.xml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49" Type="http://schemas.openxmlformats.org/officeDocument/2006/relationships/image" Target="../media/image58.png"/><Relationship Id="rId57" Type="http://schemas.openxmlformats.org/officeDocument/2006/relationships/image" Target="../media/image62.png"/><Relationship Id="rId10" Type="http://schemas.openxmlformats.org/officeDocument/2006/relationships/customXml" Target="../ink/ink33.xml"/><Relationship Id="rId31" Type="http://schemas.openxmlformats.org/officeDocument/2006/relationships/image" Target="../media/image49.png"/><Relationship Id="rId44" Type="http://schemas.openxmlformats.org/officeDocument/2006/relationships/customXml" Target="../ink/ink50.xml"/><Relationship Id="rId52" Type="http://schemas.openxmlformats.org/officeDocument/2006/relationships/customXml" Target="../ink/ink54.xml"/><Relationship Id="rId60" Type="http://schemas.openxmlformats.org/officeDocument/2006/relationships/customXml" Target="../ink/ink58.xml"/><Relationship Id="rId65" Type="http://schemas.openxmlformats.org/officeDocument/2006/relationships/customXml" Target="../ink/ink61.xml"/><Relationship Id="rId73" Type="http://schemas.openxmlformats.org/officeDocument/2006/relationships/customXml" Target="../ink/ink65.xml"/><Relationship Id="rId78" Type="http://schemas.openxmlformats.org/officeDocument/2006/relationships/customXml" Target="../ink/ink68.xml"/><Relationship Id="rId81" Type="http://schemas.openxmlformats.org/officeDocument/2006/relationships/image" Target="../media/image73.png"/><Relationship Id="rId86" Type="http://schemas.openxmlformats.org/officeDocument/2006/relationships/customXml" Target="../ink/ink72.xml"/><Relationship Id="rId94" Type="http://schemas.openxmlformats.org/officeDocument/2006/relationships/customXml" Target="../ink/ink76.xml"/><Relationship Id="rId99" Type="http://schemas.openxmlformats.org/officeDocument/2006/relationships/image" Target="../media/image82.png"/><Relationship Id="rId101" Type="http://schemas.openxmlformats.org/officeDocument/2006/relationships/image" Target="../media/image83.png"/><Relationship Id="rId4" Type="http://schemas.openxmlformats.org/officeDocument/2006/relationships/customXml" Target="../ink/ink30.xml"/><Relationship Id="rId9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customXml" Target="../ink/ink37.xml"/><Relationship Id="rId39" Type="http://schemas.openxmlformats.org/officeDocument/2006/relationships/image" Target="../media/image53.png"/><Relationship Id="rId34" Type="http://schemas.openxmlformats.org/officeDocument/2006/relationships/customXml" Target="../ink/ink45.xml"/><Relationship Id="rId50" Type="http://schemas.openxmlformats.org/officeDocument/2006/relationships/customXml" Target="../ink/ink53.xml"/><Relationship Id="rId55" Type="http://schemas.openxmlformats.org/officeDocument/2006/relationships/image" Target="../media/image61.png"/><Relationship Id="rId76" Type="http://schemas.openxmlformats.org/officeDocument/2006/relationships/image" Target="../media/image71.png"/><Relationship Id="rId97" Type="http://schemas.openxmlformats.org/officeDocument/2006/relationships/image" Target="../media/image81.png"/><Relationship Id="rId7" Type="http://schemas.openxmlformats.org/officeDocument/2006/relationships/image" Target="../media/image37.png"/><Relationship Id="rId71" Type="http://schemas.openxmlformats.org/officeDocument/2006/relationships/customXml" Target="../ink/ink64.xml"/><Relationship Id="rId92" Type="http://schemas.openxmlformats.org/officeDocument/2006/relationships/customXml" Target="../ink/ink75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48.png"/><Relationship Id="rId24" Type="http://schemas.openxmlformats.org/officeDocument/2006/relationships/customXml" Target="../ink/ink40.xml"/><Relationship Id="rId40" Type="http://schemas.openxmlformats.org/officeDocument/2006/relationships/customXml" Target="../ink/ink48.xml"/><Relationship Id="rId45" Type="http://schemas.openxmlformats.org/officeDocument/2006/relationships/image" Target="../media/image56.png"/><Relationship Id="rId66" Type="http://schemas.openxmlformats.org/officeDocument/2006/relationships/image" Target="../media/image66.png"/><Relationship Id="rId87" Type="http://schemas.openxmlformats.org/officeDocument/2006/relationships/image" Target="../media/image76.png"/><Relationship Id="rId61" Type="http://schemas.openxmlformats.org/officeDocument/2006/relationships/image" Target="../media/image64.png"/><Relationship Id="rId82" Type="http://schemas.openxmlformats.org/officeDocument/2006/relationships/customXml" Target="../ink/ink70.xml"/><Relationship Id="rId19" Type="http://schemas.openxmlformats.org/officeDocument/2006/relationships/image" Target="../media/image43.png"/><Relationship Id="rId14" Type="http://schemas.openxmlformats.org/officeDocument/2006/relationships/customXml" Target="../ink/ink35.xml"/><Relationship Id="rId30" Type="http://schemas.openxmlformats.org/officeDocument/2006/relationships/customXml" Target="../ink/ink43.xml"/><Relationship Id="rId35" Type="http://schemas.openxmlformats.org/officeDocument/2006/relationships/image" Target="../media/image51.png"/><Relationship Id="rId56" Type="http://schemas.openxmlformats.org/officeDocument/2006/relationships/customXml" Target="../ink/ink56.xml"/><Relationship Id="rId77" Type="http://schemas.openxmlformats.org/officeDocument/2006/relationships/customXml" Target="../ink/ink67.xml"/><Relationship Id="rId100" Type="http://schemas.openxmlformats.org/officeDocument/2006/relationships/customXml" Target="../ink/ink79.xml"/><Relationship Id="rId8" Type="http://schemas.openxmlformats.org/officeDocument/2006/relationships/customXml" Target="../ink/ink32.xml"/><Relationship Id="rId51" Type="http://schemas.openxmlformats.org/officeDocument/2006/relationships/image" Target="../media/image59.png"/><Relationship Id="rId72" Type="http://schemas.openxmlformats.org/officeDocument/2006/relationships/image" Target="../media/image69.png"/><Relationship Id="rId93" Type="http://schemas.openxmlformats.org/officeDocument/2006/relationships/image" Target="../media/image79.png"/><Relationship Id="rId98" Type="http://schemas.openxmlformats.org/officeDocument/2006/relationships/customXml" Target="../ink/ink78.xml"/><Relationship Id="rId3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.xml"/><Relationship Id="rId21" Type="http://schemas.openxmlformats.org/officeDocument/2006/relationships/image" Target="../media/image93.png"/><Relationship Id="rId42" Type="http://schemas.openxmlformats.org/officeDocument/2006/relationships/customXml" Target="../ink/ink99.xml"/><Relationship Id="rId63" Type="http://schemas.openxmlformats.org/officeDocument/2006/relationships/image" Target="../media/image114.png"/><Relationship Id="rId84" Type="http://schemas.openxmlformats.org/officeDocument/2006/relationships/customXml" Target="../ink/ink120.xml"/><Relationship Id="rId138" Type="http://schemas.openxmlformats.org/officeDocument/2006/relationships/customXml" Target="../ink/ink148.xml"/><Relationship Id="rId107" Type="http://schemas.openxmlformats.org/officeDocument/2006/relationships/customXml" Target="../ink/ink132.xml"/><Relationship Id="rId11" Type="http://schemas.openxmlformats.org/officeDocument/2006/relationships/image" Target="../media/image88.png"/><Relationship Id="rId32" Type="http://schemas.openxmlformats.org/officeDocument/2006/relationships/customXml" Target="../ink/ink94.xml"/><Relationship Id="rId37" Type="http://schemas.openxmlformats.org/officeDocument/2006/relationships/image" Target="../media/image101.png"/><Relationship Id="rId53" Type="http://schemas.openxmlformats.org/officeDocument/2006/relationships/image" Target="../media/image109.png"/><Relationship Id="rId58" Type="http://schemas.openxmlformats.org/officeDocument/2006/relationships/customXml" Target="../ink/ink107.xml"/><Relationship Id="rId74" Type="http://schemas.openxmlformats.org/officeDocument/2006/relationships/customXml" Target="../ink/ink115.xml"/><Relationship Id="rId79" Type="http://schemas.openxmlformats.org/officeDocument/2006/relationships/image" Target="../media/image121.png"/><Relationship Id="rId102" Type="http://schemas.openxmlformats.org/officeDocument/2006/relationships/image" Target="../media/image132.png"/><Relationship Id="rId123" Type="http://schemas.openxmlformats.org/officeDocument/2006/relationships/customXml" Target="../ink/ink140.xml"/><Relationship Id="rId128" Type="http://schemas.openxmlformats.org/officeDocument/2006/relationships/customXml" Target="../ink/ink143.xml"/><Relationship Id="rId144" Type="http://schemas.openxmlformats.org/officeDocument/2006/relationships/image" Target="../media/image152.png"/><Relationship Id="rId5" Type="http://schemas.openxmlformats.org/officeDocument/2006/relationships/image" Target="../media/image85.png"/><Relationship Id="rId90" Type="http://schemas.openxmlformats.org/officeDocument/2006/relationships/image" Target="../media/image126.png"/><Relationship Id="rId95" Type="http://schemas.openxmlformats.org/officeDocument/2006/relationships/customXml" Target="../ink/ink126.xml"/><Relationship Id="rId22" Type="http://schemas.openxmlformats.org/officeDocument/2006/relationships/customXml" Target="../ink/ink89.xml"/><Relationship Id="rId27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customXml" Target="../ink/ink102.xml"/><Relationship Id="rId64" Type="http://schemas.openxmlformats.org/officeDocument/2006/relationships/customXml" Target="../ink/ink110.xml"/><Relationship Id="rId69" Type="http://schemas.openxmlformats.org/officeDocument/2006/relationships/image" Target="../media/image24.png"/><Relationship Id="rId113" Type="http://schemas.openxmlformats.org/officeDocument/2006/relationships/customXml" Target="../ink/ink135.xml"/><Relationship Id="rId118" Type="http://schemas.openxmlformats.org/officeDocument/2006/relationships/image" Target="../media/image140.png"/><Relationship Id="rId134" Type="http://schemas.openxmlformats.org/officeDocument/2006/relationships/customXml" Target="../ink/ink146.xml"/><Relationship Id="rId139" Type="http://schemas.openxmlformats.org/officeDocument/2006/relationships/image" Target="../media/image150.png"/><Relationship Id="rId80" Type="http://schemas.openxmlformats.org/officeDocument/2006/relationships/customXml" Target="../ink/ink118.xml"/><Relationship Id="rId85" Type="http://schemas.openxmlformats.org/officeDocument/2006/relationships/image" Target="../media/image124.png"/><Relationship Id="rId12" Type="http://schemas.openxmlformats.org/officeDocument/2006/relationships/customXml" Target="../ink/ink84.xml"/><Relationship Id="rId17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customXml" Target="../ink/ink97.xml"/><Relationship Id="rId59" Type="http://schemas.openxmlformats.org/officeDocument/2006/relationships/image" Target="../media/image112.png"/><Relationship Id="rId103" Type="http://schemas.openxmlformats.org/officeDocument/2006/relationships/customXml" Target="../ink/ink130.xml"/><Relationship Id="rId108" Type="http://schemas.openxmlformats.org/officeDocument/2006/relationships/image" Target="../media/image135.png"/><Relationship Id="rId124" Type="http://schemas.openxmlformats.org/officeDocument/2006/relationships/image" Target="../media/image143.png"/><Relationship Id="rId129" Type="http://schemas.openxmlformats.org/officeDocument/2006/relationships/image" Target="../media/image145.png"/><Relationship Id="rId54" Type="http://schemas.openxmlformats.org/officeDocument/2006/relationships/customXml" Target="../ink/ink105.xml"/><Relationship Id="rId70" Type="http://schemas.openxmlformats.org/officeDocument/2006/relationships/customXml" Target="../ink/ink113.xml"/><Relationship Id="rId75" Type="http://schemas.openxmlformats.org/officeDocument/2006/relationships/image" Target="../media/image119.png"/><Relationship Id="rId91" Type="http://schemas.openxmlformats.org/officeDocument/2006/relationships/customXml" Target="../ink/ink124.xml"/><Relationship Id="rId96" Type="http://schemas.openxmlformats.org/officeDocument/2006/relationships/image" Target="../media/image129.png"/><Relationship Id="rId140" Type="http://schemas.openxmlformats.org/officeDocument/2006/relationships/customXml" Target="../ink/ink149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81.xml"/><Relationship Id="rId23" Type="http://schemas.openxmlformats.org/officeDocument/2006/relationships/image" Target="../media/image94.png"/><Relationship Id="rId28" Type="http://schemas.openxmlformats.org/officeDocument/2006/relationships/customXml" Target="../ink/ink92.xml"/><Relationship Id="rId49" Type="http://schemas.openxmlformats.org/officeDocument/2006/relationships/image" Target="../media/image107.png"/><Relationship Id="rId114" Type="http://schemas.openxmlformats.org/officeDocument/2006/relationships/image" Target="../media/image138.png"/><Relationship Id="rId119" Type="http://schemas.openxmlformats.org/officeDocument/2006/relationships/customXml" Target="../ink/ink138.xml"/><Relationship Id="rId44" Type="http://schemas.openxmlformats.org/officeDocument/2006/relationships/customXml" Target="../ink/ink100.xml"/><Relationship Id="rId60" Type="http://schemas.openxmlformats.org/officeDocument/2006/relationships/customXml" Target="../ink/ink108.xml"/><Relationship Id="rId65" Type="http://schemas.openxmlformats.org/officeDocument/2006/relationships/image" Target="../media/image115.png"/><Relationship Id="rId81" Type="http://schemas.openxmlformats.org/officeDocument/2006/relationships/image" Target="../media/image122.png"/><Relationship Id="rId86" Type="http://schemas.openxmlformats.org/officeDocument/2006/relationships/customXml" Target="../ink/ink121.xml"/><Relationship Id="rId130" Type="http://schemas.openxmlformats.org/officeDocument/2006/relationships/customXml" Target="../ink/ink144.xml"/><Relationship Id="rId135" Type="http://schemas.openxmlformats.org/officeDocument/2006/relationships/image" Target="../media/image148.png"/><Relationship Id="rId13" Type="http://schemas.openxmlformats.org/officeDocument/2006/relationships/image" Target="../media/image89.png"/><Relationship Id="rId18" Type="http://schemas.openxmlformats.org/officeDocument/2006/relationships/customXml" Target="../ink/ink87.xml"/><Relationship Id="rId39" Type="http://schemas.openxmlformats.org/officeDocument/2006/relationships/image" Target="../media/image102.png"/><Relationship Id="rId109" Type="http://schemas.openxmlformats.org/officeDocument/2006/relationships/customXml" Target="../ink/ink133.xml"/><Relationship Id="rId34" Type="http://schemas.openxmlformats.org/officeDocument/2006/relationships/customXml" Target="../ink/ink95.xml"/><Relationship Id="rId50" Type="http://schemas.openxmlformats.org/officeDocument/2006/relationships/customXml" Target="../ink/ink103.xml"/><Relationship Id="rId55" Type="http://schemas.openxmlformats.org/officeDocument/2006/relationships/image" Target="../media/image110.png"/><Relationship Id="rId76" Type="http://schemas.openxmlformats.org/officeDocument/2006/relationships/customXml" Target="../ink/ink116.xml"/><Relationship Id="rId97" Type="http://schemas.openxmlformats.org/officeDocument/2006/relationships/customXml" Target="../ink/ink127.xml"/><Relationship Id="rId104" Type="http://schemas.openxmlformats.org/officeDocument/2006/relationships/image" Target="../media/image133.png"/><Relationship Id="rId120" Type="http://schemas.openxmlformats.org/officeDocument/2006/relationships/image" Target="../media/image141.png"/><Relationship Id="rId125" Type="http://schemas.openxmlformats.org/officeDocument/2006/relationships/customXml" Target="../ink/ink141.xml"/><Relationship Id="rId141" Type="http://schemas.openxmlformats.org/officeDocument/2006/relationships/image" Target="../media/image151.png"/><Relationship Id="rId7" Type="http://schemas.openxmlformats.org/officeDocument/2006/relationships/image" Target="../media/image86.png"/><Relationship Id="rId71" Type="http://schemas.openxmlformats.org/officeDocument/2006/relationships/image" Target="../media/image117.png"/><Relationship Id="rId92" Type="http://schemas.openxmlformats.org/officeDocument/2006/relationships/image" Target="../media/image127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97.png"/><Relationship Id="rId24" Type="http://schemas.openxmlformats.org/officeDocument/2006/relationships/customXml" Target="../ink/ink90.xml"/><Relationship Id="rId40" Type="http://schemas.openxmlformats.org/officeDocument/2006/relationships/customXml" Target="../ink/ink98.xml"/><Relationship Id="rId45" Type="http://schemas.openxmlformats.org/officeDocument/2006/relationships/image" Target="../media/image105.png"/><Relationship Id="rId66" Type="http://schemas.openxmlformats.org/officeDocument/2006/relationships/customXml" Target="../ink/ink111.xml"/><Relationship Id="rId87" Type="http://schemas.openxmlformats.org/officeDocument/2006/relationships/customXml" Target="../ink/ink122.xml"/><Relationship Id="rId110" Type="http://schemas.openxmlformats.org/officeDocument/2006/relationships/image" Target="../media/image136.png"/><Relationship Id="rId115" Type="http://schemas.openxmlformats.org/officeDocument/2006/relationships/customXml" Target="../ink/ink136.xml"/><Relationship Id="rId131" Type="http://schemas.openxmlformats.org/officeDocument/2006/relationships/image" Target="../media/image146.png"/><Relationship Id="rId136" Type="http://schemas.openxmlformats.org/officeDocument/2006/relationships/customXml" Target="../ink/ink147.xml"/><Relationship Id="rId61" Type="http://schemas.openxmlformats.org/officeDocument/2006/relationships/image" Target="../media/image113.png"/><Relationship Id="rId82" Type="http://schemas.openxmlformats.org/officeDocument/2006/relationships/customXml" Target="../ink/ink119.xml"/><Relationship Id="rId19" Type="http://schemas.openxmlformats.org/officeDocument/2006/relationships/image" Target="../media/image92.png"/><Relationship Id="rId14" Type="http://schemas.openxmlformats.org/officeDocument/2006/relationships/customXml" Target="../ink/ink85.xml"/><Relationship Id="rId30" Type="http://schemas.openxmlformats.org/officeDocument/2006/relationships/customXml" Target="../ink/ink93.xml"/><Relationship Id="rId35" Type="http://schemas.openxmlformats.org/officeDocument/2006/relationships/image" Target="../media/image100.png"/><Relationship Id="rId56" Type="http://schemas.openxmlformats.org/officeDocument/2006/relationships/customXml" Target="../ink/ink106.xml"/><Relationship Id="rId77" Type="http://schemas.openxmlformats.org/officeDocument/2006/relationships/image" Target="../media/image120.png"/><Relationship Id="rId100" Type="http://schemas.openxmlformats.org/officeDocument/2006/relationships/image" Target="../media/image131.png"/><Relationship Id="rId105" Type="http://schemas.openxmlformats.org/officeDocument/2006/relationships/customXml" Target="../ink/ink131.xml"/><Relationship Id="rId126" Type="http://schemas.openxmlformats.org/officeDocument/2006/relationships/image" Target="../media/image144.png"/><Relationship Id="rId8" Type="http://schemas.openxmlformats.org/officeDocument/2006/relationships/customXml" Target="../ink/ink82.xml"/><Relationship Id="rId51" Type="http://schemas.openxmlformats.org/officeDocument/2006/relationships/image" Target="../media/image108.png"/><Relationship Id="rId72" Type="http://schemas.openxmlformats.org/officeDocument/2006/relationships/customXml" Target="../ink/ink114.xml"/><Relationship Id="rId93" Type="http://schemas.openxmlformats.org/officeDocument/2006/relationships/customXml" Target="../ink/ink125.xml"/><Relationship Id="rId98" Type="http://schemas.openxmlformats.org/officeDocument/2006/relationships/image" Target="../media/image130.png"/><Relationship Id="rId121" Type="http://schemas.openxmlformats.org/officeDocument/2006/relationships/customXml" Target="../ink/ink139.xml"/><Relationship Id="rId142" Type="http://schemas.openxmlformats.org/officeDocument/2006/relationships/customXml" Target="../ink/ink150.xml"/><Relationship Id="rId3" Type="http://schemas.openxmlformats.org/officeDocument/2006/relationships/image" Target="../media/image84.png"/><Relationship Id="rId25" Type="http://schemas.openxmlformats.org/officeDocument/2006/relationships/image" Target="../media/image95.png"/><Relationship Id="rId46" Type="http://schemas.openxmlformats.org/officeDocument/2006/relationships/customXml" Target="../ink/ink101.xml"/><Relationship Id="rId67" Type="http://schemas.openxmlformats.org/officeDocument/2006/relationships/image" Target="../media/image116.png"/><Relationship Id="rId116" Type="http://schemas.openxmlformats.org/officeDocument/2006/relationships/image" Target="../media/image139.png"/><Relationship Id="rId137" Type="http://schemas.openxmlformats.org/officeDocument/2006/relationships/image" Target="../media/image149.png"/><Relationship Id="rId20" Type="http://schemas.openxmlformats.org/officeDocument/2006/relationships/customXml" Target="../ink/ink88.xml"/><Relationship Id="rId41" Type="http://schemas.openxmlformats.org/officeDocument/2006/relationships/image" Target="../media/image103.png"/><Relationship Id="rId62" Type="http://schemas.openxmlformats.org/officeDocument/2006/relationships/customXml" Target="../ink/ink109.xml"/><Relationship Id="rId83" Type="http://schemas.openxmlformats.org/officeDocument/2006/relationships/image" Target="../media/image123.png"/><Relationship Id="rId88" Type="http://schemas.openxmlformats.org/officeDocument/2006/relationships/image" Target="../media/image125.png"/><Relationship Id="rId111" Type="http://schemas.openxmlformats.org/officeDocument/2006/relationships/customXml" Target="../ink/ink134.xml"/><Relationship Id="rId132" Type="http://schemas.openxmlformats.org/officeDocument/2006/relationships/customXml" Target="../ink/ink145.xml"/><Relationship Id="rId15" Type="http://schemas.openxmlformats.org/officeDocument/2006/relationships/image" Target="../media/image90.png"/><Relationship Id="rId36" Type="http://schemas.openxmlformats.org/officeDocument/2006/relationships/customXml" Target="../ink/ink96.xml"/><Relationship Id="rId57" Type="http://schemas.openxmlformats.org/officeDocument/2006/relationships/image" Target="../media/image111.png"/><Relationship Id="rId106" Type="http://schemas.openxmlformats.org/officeDocument/2006/relationships/image" Target="../media/image134.png"/><Relationship Id="rId127" Type="http://schemas.openxmlformats.org/officeDocument/2006/relationships/customXml" Target="../ink/ink142.xml"/><Relationship Id="rId10" Type="http://schemas.openxmlformats.org/officeDocument/2006/relationships/customXml" Target="../ink/ink83.xml"/><Relationship Id="rId31" Type="http://schemas.openxmlformats.org/officeDocument/2006/relationships/image" Target="../media/image98.png"/><Relationship Id="rId52" Type="http://schemas.openxmlformats.org/officeDocument/2006/relationships/customXml" Target="../ink/ink104.xml"/><Relationship Id="rId73" Type="http://schemas.openxmlformats.org/officeDocument/2006/relationships/image" Target="../media/image118.png"/><Relationship Id="rId78" Type="http://schemas.openxmlformats.org/officeDocument/2006/relationships/customXml" Target="../ink/ink117.xml"/><Relationship Id="rId94" Type="http://schemas.openxmlformats.org/officeDocument/2006/relationships/image" Target="../media/image128.png"/><Relationship Id="rId99" Type="http://schemas.openxmlformats.org/officeDocument/2006/relationships/customXml" Target="../ink/ink128.xml"/><Relationship Id="rId101" Type="http://schemas.openxmlformats.org/officeDocument/2006/relationships/customXml" Target="../ink/ink129.xml"/><Relationship Id="rId122" Type="http://schemas.openxmlformats.org/officeDocument/2006/relationships/image" Target="../media/image142.png"/><Relationship Id="rId143" Type="http://schemas.openxmlformats.org/officeDocument/2006/relationships/customXml" Target="../ink/ink151.xml"/><Relationship Id="rId4" Type="http://schemas.openxmlformats.org/officeDocument/2006/relationships/customXml" Target="../ink/ink80.xml"/><Relationship Id="rId9" Type="http://schemas.openxmlformats.org/officeDocument/2006/relationships/image" Target="../media/image87.png"/><Relationship Id="rId26" Type="http://schemas.openxmlformats.org/officeDocument/2006/relationships/customXml" Target="../ink/ink91.xml"/><Relationship Id="rId47" Type="http://schemas.openxmlformats.org/officeDocument/2006/relationships/image" Target="../media/image106.png"/><Relationship Id="rId68" Type="http://schemas.openxmlformats.org/officeDocument/2006/relationships/customXml" Target="../ink/ink112.xml"/><Relationship Id="rId89" Type="http://schemas.openxmlformats.org/officeDocument/2006/relationships/customXml" Target="../ink/ink123.xml"/><Relationship Id="rId112" Type="http://schemas.openxmlformats.org/officeDocument/2006/relationships/image" Target="../media/image137.png"/><Relationship Id="rId133" Type="http://schemas.openxmlformats.org/officeDocument/2006/relationships/image" Target="../media/image147.png"/><Relationship Id="rId16" Type="http://schemas.openxmlformats.org/officeDocument/2006/relationships/customXml" Target="../ink/ink8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.xml"/><Relationship Id="rId21" Type="http://schemas.openxmlformats.org/officeDocument/2006/relationships/image" Target="../media/image162.png"/><Relationship Id="rId42" Type="http://schemas.openxmlformats.org/officeDocument/2006/relationships/customXml" Target="../ink/ink171.xml"/><Relationship Id="rId63" Type="http://schemas.openxmlformats.org/officeDocument/2006/relationships/customXml" Target="../ink/ink182.xml"/><Relationship Id="rId84" Type="http://schemas.openxmlformats.org/officeDocument/2006/relationships/image" Target="../media/image187.png"/><Relationship Id="rId138" Type="http://schemas.openxmlformats.org/officeDocument/2006/relationships/image" Target="../media/image212.png"/><Relationship Id="rId159" Type="http://schemas.openxmlformats.org/officeDocument/2006/relationships/customXml" Target="../ink/ink232.xml"/><Relationship Id="rId170" Type="http://schemas.openxmlformats.org/officeDocument/2006/relationships/image" Target="../media/image226.png"/><Relationship Id="rId107" Type="http://schemas.openxmlformats.org/officeDocument/2006/relationships/image" Target="../media/image197.png"/><Relationship Id="rId11" Type="http://schemas.openxmlformats.org/officeDocument/2006/relationships/image" Target="../media/image157.png"/><Relationship Id="rId32" Type="http://schemas.openxmlformats.org/officeDocument/2006/relationships/customXml" Target="../ink/ink166.xml"/><Relationship Id="rId53" Type="http://schemas.openxmlformats.org/officeDocument/2006/relationships/customXml" Target="../ink/ink177.xml"/><Relationship Id="rId74" Type="http://schemas.openxmlformats.org/officeDocument/2006/relationships/image" Target="../media/image183.png"/><Relationship Id="rId128" Type="http://schemas.openxmlformats.org/officeDocument/2006/relationships/image" Target="../media/image207.png"/><Relationship Id="rId149" Type="http://schemas.openxmlformats.org/officeDocument/2006/relationships/customXml" Target="../ink/ink226.xml"/><Relationship Id="rId5" Type="http://schemas.openxmlformats.org/officeDocument/2006/relationships/image" Target="../media/image154.png"/><Relationship Id="rId95" Type="http://schemas.openxmlformats.org/officeDocument/2006/relationships/customXml" Target="../ink/ink198.xml"/><Relationship Id="rId160" Type="http://schemas.openxmlformats.org/officeDocument/2006/relationships/image" Target="../media/image221.png"/><Relationship Id="rId22" Type="http://schemas.openxmlformats.org/officeDocument/2006/relationships/customXml" Target="../ink/ink161.xml"/><Relationship Id="rId43" Type="http://schemas.openxmlformats.org/officeDocument/2006/relationships/image" Target="../media/image171.png"/><Relationship Id="rId64" Type="http://schemas.openxmlformats.org/officeDocument/2006/relationships/image" Target="../media/image125.png"/><Relationship Id="rId118" Type="http://schemas.openxmlformats.org/officeDocument/2006/relationships/image" Target="../media/image202.png"/><Relationship Id="rId139" Type="http://schemas.openxmlformats.org/officeDocument/2006/relationships/customXml" Target="../ink/ink221.xml"/><Relationship Id="rId85" Type="http://schemas.openxmlformats.org/officeDocument/2006/relationships/customXml" Target="../ink/ink193.xml"/><Relationship Id="rId150" Type="http://schemas.openxmlformats.org/officeDocument/2006/relationships/image" Target="../media/image217.png"/><Relationship Id="rId171" Type="http://schemas.openxmlformats.org/officeDocument/2006/relationships/customXml" Target="../ink/ink238.xml"/><Relationship Id="rId12" Type="http://schemas.openxmlformats.org/officeDocument/2006/relationships/customXml" Target="../ink/ink156.xml"/><Relationship Id="rId33" Type="http://schemas.openxmlformats.org/officeDocument/2006/relationships/image" Target="../media/image108.png"/><Relationship Id="rId108" Type="http://schemas.openxmlformats.org/officeDocument/2006/relationships/customXml" Target="../ink/ink205.xml"/><Relationship Id="rId129" Type="http://schemas.openxmlformats.org/officeDocument/2006/relationships/customXml" Target="../ink/ink216.xml"/><Relationship Id="rId54" Type="http://schemas.openxmlformats.org/officeDocument/2006/relationships/image" Target="../media/image176.png"/><Relationship Id="rId75" Type="http://schemas.openxmlformats.org/officeDocument/2006/relationships/customXml" Target="../ink/ink188.xml"/><Relationship Id="rId96" Type="http://schemas.openxmlformats.org/officeDocument/2006/relationships/image" Target="../media/image192.png"/><Relationship Id="rId140" Type="http://schemas.openxmlformats.org/officeDocument/2006/relationships/image" Target="../media/image213.png"/><Relationship Id="rId161" Type="http://schemas.openxmlformats.org/officeDocument/2006/relationships/customXml" Target="../ink/ink23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53.xml"/><Relationship Id="rId23" Type="http://schemas.openxmlformats.org/officeDocument/2006/relationships/image" Target="../media/image163.png"/><Relationship Id="rId28" Type="http://schemas.openxmlformats.org/officeDocument/2006/relationships/customXml" Target="../ink/ink164.xml"/><Relationship Id="rId49" Type="http://schemas.openxmlformats.org/officeDocument/2006/relationships/customXml" Target="../ink/ink175.xml"/><Relationship Id="rId114" Type="http://schemas.openxmlformats.org/officeDocument/2006/relationships/image" Target="../media/image200.png"/><Relationship Id="rId119" Type="http://schemas.openxmlformats.org/officeDocument/2006/relationships/customXml" Target="../ink/ink211.xml"/><Relationship Id="rId44" Type="http://schemas.openxmlformats.org/officeDocument/2006/relationships/customXml" Target="../ink/ink172.xml"/><Relationship Id="rId60" Type="http://schemas.openxmlformats.org/officeDocument/2006/relationships/image" Target="../media/image20.png"/><Relationship Id="rId65" Type="http://schemas.openxmlformats.org/officeDocument/2006/relationships/customXml" Target="../ink/ink183.xml"/><Relationship Id="rId81" Type="http://schemas.openxmlformats.org/officeDocument/2006/relationships/customXml" Target="../ink/ink191.xml"/><Relationship Id="rId86" Type="http://schemas.openxmlformats.org/officeDocument/2006/relationships/image" Target="../media/image188.png"/><Relationship Id="rId130" Type="http://schemas.openxmlformats.org/officeDocument/2006/relationships/image" Target="../media/image208.png"/><Relationship Id="rId135" Type="http://schemas.openxmlformats.org/officeDocument/2006/relationships/customXml" Target="../ink/ink219.xml"/><Relationship Id="rId151" Type="http://schemas.openxmlformats.org/officeDocument/2006/relationships/customXml" Target="../ink/ink227.xml"/><Relationship Id="rId156" Type="http://schemas.openxmlformats.org/officeDocument/2006/relationships/image" Target="../media/image220.png"/><Relationship Id="rId172" Type="http://schemas.openxmlformats.org/officeDocument/2006/relationships/image" Target="../media/image227.png"/><Relationship Id="rId13" Type="http://schemas.openxmlformats.org/officeDocument/2006/relationships/image" Target="../media/image158.png"/><Relationship Id="rId18" Type="http://schemas.openxmlformats.org/officeDocument/2006/relationships/customXml" Target="../ink/ink159.xml"/><Relationship Id="rId39" Type="http://schemas.openxmlformats.org/officeDocument/2006/relationships/image" Target="../media/image169.png"/><Relationship Id="rId109" Type="http://schemas.openxmlformats.org/officeDocument/2006/relationships/image" Target="../media/image198.png"/><Relationship Id="rId34" Type="http://schemas.openxmlformats.org/officeDocument/2006/relationships/customXml" Target="../ink/ink167.xml"/><Relationship Id="rId50" Type="http://schemas.openxmlformats.org/officeDocument/2006/relationships/image" Target="../media/image174.png"/><Relationship Id="rId55" Type="http://schemas.openxmlformats.org/officeDocument/2006/relationships/customXml" Target="../ink/ink178.xml"/><Relationship Id="rId76" Type="http://schemas.openxmlformats.org/officeDocument/2006/relationships/image" Target="../media/image184.png"/><Relationship Id="rId97" Type="http://schemas.openxmlformats.org/officeDocument/2006/relationships/customXml" Target="../ink/ink199.xml"/><Relationship Id="rId104" Type="http://schemas.openxmlformats.org/officeDocument/2006/relationships/customXml" Target="../ink/ink203.xml"/><Relationship Id="rId120" Type="http://schemas.openxmlformats.org/officeDocument/2006/relationships/image" Target="../media/image203.png"/><Relationship Id="rId125" Type="http://schemas.openxmlformats.org/officeDocument/2006/relationships/customXml" Target="../ink/ink214.xml"/><Relationship Id="rId141" Type="http://schemas.openxmlformats.org/officeDocument/2006/relationships/customXml" Target="../ink/ink222.xml"/><Relationship Id="rId146" Type="http://schemas.openxmlformats.org/officeDocument/2006/relationships/image" Target="../media/image110.png"/><Relationship Id="rId167" Type="http://schemas.openxmlformats.org/officeDocument/2006/relationships/customXml" Target="../ink/ink236.xml"/><Relationship Id="rId7" Type="http://schemas.openxmlformats.org/officeDocument/2006/relationships/image" Target="../media/image155.png"/><Relationship Id="rId71" Type="http://schemas.openxmlformats.org/officeDocument/2006/relationships/customXml" Target="../ink/ink186.xml"/><Relationship Id="rId92" Type="http://schemas.openxmlformats.org/officeDocument/2006/relationships/image" Target="../media/image191.png"/><Relationship Id="rId162" Type="http://schemas.openxmlformats.org/officeDocument/2006/relationships/image" Target="../media/image222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66.png"/><Relationship Id="rId24" Type="http://schemas.openxmlformats.org/officeDocument/2006/relationships/customXml" Target="../ink/ink162.xml"/><Relationship Id="rId40" Type="http://schemas.openxmlformats.org/officeDocument/2006/relationships/customXml" Target="../ink/ink170.xml"/><Relationship Id="rId45" Type="http://schemas.openxmlformats.org/officeDocument/2006/relationships/image" Target="../media/image172.png"/><Relationship Id="rId66" Type="http://schemas.openxmlformats.org/officeDocument/2006/relationships/image" Target="../media/image44.png"/><Relationship Id="rId87" Type="http://schemas.openxmlformats.org/officeDocument/2006/relationships/customXml" Target="../ink/ink194.xml"/><Relationship Id="rId110" Type="http://schemas.openxmlformats.org/officeDocument/2006/relationships/customXml" Target="../ink/ink206.xml"/><Relationship Id="rId115" Type="http://schemas.openxmlformats.org/officeDocument/2006/relationships/customXml" Target="../ink/ink209.xml"/><Relationship Id="rId131" Type="http://schemas.openxmlformats.org/officeDocument/2006/relationships/customXml" Target="../ink/ink217.xml"/><Relationship Id="rId136" Type="http://schemas.openxmlformats.org/officeDocument/2006/relationships/image" Target="../media/image211.png"/><Relationship Id="rId157" Type="http://schemas.openxmlformats.org/officeDocument/2006/relationships/customXml" Target="../ink/ink230.xml"/><Relationship Id="rId61" Type="http://schemas.openxmlformats.org/officeDocument/2006/relationships/customXml" Target="../ink/ink181.xml"/><Relationship Id="rId82" Type="http://schemas.openxmlformats.org/officeDocument/2006/relationships/image" Target="../media/image186.png"/><Relationship Id="rId152" Type="http://schemas.openxmlformats.org/officeDocument/2006/relationships/image" Target="../media/image218.png"/><Relationship Id="rId173" Type="http://schemas.openxmlformats.org/officeDocument/2006/relationships/customXml" Target="../ink/ink239.xml"/><Relationship Id="rId19" Type="http://schemas.openxmlformats.org/officeDocument/2006/relationships/image" Target="../media/image161.png"/><Relationship Id="rId14" Type="http://schemas.openxmlformats.org/officeDocument/2006/relationships/customXml" Target="../ink/ink157.xml"/><Relationship Id="rId30" Type="http://schemas.openxmlformats.org/officeDocument/2006/relationships/customXml" Target="../ink/ink165.xml"/><Relationship Id="rId35" Type="http://schemas.openxmlformats.org/officeDocument/2006/relationships/image" Target="../media/image167.png"/><Relationship Id="rId56" Type="http://schemas.openxmlformats.org/officeDocument/2006/relationships/image" Target="../media/image177.png"/><Relationship Id="rId77" Type="http://schemas.openxmlformats.org/officeDocument/2006/relationships/customXml" Target="../ink/ink189.xml"/><Relationship Id="rId100" Type="http://schemas.openxmlformats.org/officeDocument/2006/relationships/image" Target="../media/image194.png"/><Relationship Id="rId105" Type="http://schemas.openxmlformats.org/officeDocument/2006/relationships/image" Target="../media/image196.png"/><Relationship Id="rId126" Type="http://schemas.openxmlformats.org/officeDocument/2006/relationships/image" Target="../media/image206.png"/><Relationship Id="rId147" Type="http://schemas.openxmlformats.org/officeDocument/2006/relationships/customXml" Target="../ink/ink225.xml"/><Relationship Id="rId168" Type="http://schemas.openxmlformats.org/officeDocument/2006/relationships/image" Target="../media/image225.png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2.png"/><Relationship Id="rId93" Type="http://schemas.openxmlformats.org/officeDocument/2006/relationships/customXml" Target="../ink/ink197.xml"/><Relationship Id="rId98" Type="http://schemas.openxmlformats.org/officeDocument/2006/relationships/image" Target="../media/image193.png"/><Relationship Id="rId121" Type="http://schemas.openxmlformats.org/officeDocument/2006/relationships/customXml" Target="../ink/ink212.xml"/><Relationship Id="rId142" Type="http://schemas.openxmlformats.org/officeDocument/2006/relationships/image" Target="../media/image214.png"/><Relationship Id="rId163" Type="http://schemas.openxmlformats.org/officeDocument/2006/relationships/customXml" Target="../ink/ink234.xml"/><Relationship Id="rId3" Type="http://schemas.openxmlformats.org/officeDocument/2006/relationships/image" Target="../media/image153.png"/><Relationship Id="rId25" Type="http://schemas.openxmlformats.org/officeDocument/2006/relationships/image" Target="../media/image164.png"/><Relationship Id="rId46" Type="http://schemas.openxmlformats.org/officeDocument/2006/relationships/customXml" Target="../ink/ink173.xml"/><Relationship Id="rId67" Type="http://schemas.openxmlformats.org/officeDocument/2006/relationships/customXml" Target="../ink/ink184.xml"/><Relationship Id="rId116" Type="http://schemas.openxmlformats.org/officeDocument/2006/relationships/image" Target="../media/image201.png"/><Relationship Id="rId137" Type="http://schemas.openxmlformats.org/officeDocument/2006/relationships/customXml" Target="../ink/ink220.xml"/><Relationship Id="rId158" Type="http://schemas.openxmlformats.org/officeDocument/2006/relationships/customXml" Target="../ink/ink231.xml"/><Relationship Id="rId20" Type="http://schemas.openxmlformats.org/officeDocument/2006/relationships/customXml" Target="../ink/ink160.xml"/><Relationship Id="rId41" Type="http://schemas.openxmlformats.org/officeDocument/2006/relationships/image" Target="../media/image170.png"/><Relationship Id="rId62" Type="http://schemas.openxmlformats.org/officeDocument/2006/relationships/image" Target="../media/image179.png"/><Relationship Id="rId83" Type="http://schemas.openxmlformats.org/officeDocument/2006/relationships/customXml" Target="../ink/ink192.xml"/><Relationship Id="rId88" Type="http://schemas.openxmlformats.org/officeDocument/2006/relationships/image" Target="../media/image189.png"/><Relationship Id="rId111" Type="http://schemas.openxmlformats.org/officeDocument/2006/relationships/customXml" Target="../ink/ink207.xml"/><Relationship Id="rId132" Type="http://schemas.openxmlformats.org/officeDocument/2006/relationships/image" Target="../media/image209.png"/><Relationship Id="rId153" Type="http://schemas.openxmlformats.org/officeDocument/2006/relationships/customXml" Target="../ink/ink228.xml"/><Relationship Id="rId174" Type="http://schemas.openxmlformats.org/officeDocument/2006/relationships/image" Target="../media/image228.png"/><Relationship Id="rId15" Type="http://schemas.openxmlformats.org/officeDocument/2006/relationships/image" Target="../media/image159.png"/><Relationship Id="rId36" Type="http://schemas.openxmlformats.org/officeDocument/2006/relationships/customXml" Target="../ink/ink168.xml"/><Relationship Id="rId57" Type="http://schemas.openxmlformats.org/officeDocument/2006/relationships/customXml" Target="../ink/ink179.xml"/><Relationship Id="rId106" Type="http://schemas.openxmlformats.org/officeDocument/2006/relationships/customXml" Target="../ink/ink204.xml"/><Relationship Id="rId127" Type="http://schemas.openxmlformats.org/officeDocument/2006/relationships/customXml" Target="../ink/ink215.xml"/><Relationship Id="rId10" Type="http://schemas.openxmlformats.org/officeDocument/2006/relationships/customXml" Target="../ink/ink155.xml"/><Relationship Id="rId31" Type="http://schemas.openxmlformats.org/officeDocument/2006/relationships/image" Target="../media/image100.png"/><Relationship Id="rId52" Type="http://schemas.openxmlformats.org/officeDocument/2006/relationships/image" Target="../media/image175.png"/><Relationship Id="rId73" Type="http://schemas.openxmlformats.org/officeDocument/2006/relationships/customXml" Target="../ink/ink187.xml"/><Relationship Id="rId78" Type="http://schemas.openxmlformats.org/officeDocument/2006/relationships/image" Target="../media/image116.png"/><Relationship Id="rId94" Type="http://schemas.openxmlformats.org/officeDocument/2006/relationships/image" Target="../media/image93.png"/><Relationship Id="rId99" Type="http://schemas.openxmlformats.org/officeDocument/2006/relationships/customXml" Target="../ink/ink200.xml"/><Relationship Id="rId101" Type="http://schemas.openxmlformats.org/officeDocument/2006/relationships/customXml" Target="../ink/ink201.xml"/><Relationship Id="rId122" Type="http://schemas.openxmlformats.org/officeDocument/2006/relationships/image" Target="../media/image204.png"/><Relationship Id="rId143" Type="http://schemas.openxmlformats.org/officeDocument/2006/relationships/customXml" Target="../ink/ink223.xml"/><Relationship Id="rId148" Type="http://schemas.openxmlformats.org/officeDocument/2006/relationships/image" Target="../media/image216.png"/><Relationship Id="rId164" Type="http://schemas.openxmlformats.org/officeDocument/2006/relationships/image" Target="../media/image223.png"/><Relationship Id="rId169" Type="http://schemas.openxmlformats.org/officeDocument/2006/relationships/customXml" Target="../ink/ink237.xml"/><Relationship Id="rId4" Type="http://schemas.openxmlformats.org/officeDocument/2006/relationships/customXml" Target="../ink/ink152.xml"/><Relationship Id="rId9" Type="http://schemas.openxmlformats.org/officeDocument/2006/relationships/image" Target="../media/image156.png"/><Relationship Id="rId26" Type="http://schemas.openxmlformats.org/officeDocument/2006/relationships/customXml" Target="../ink/ink163.xml"/><Relationship Id="rId47" Type="http://schemas.openxmlformats.org/officeDocument/2006/relationships/customXml" Target="../ink/ink174.xml"/><Relationship Id="rId68" Type="http://schemas.openxmlformats.org/officeDocument/2006/relationships/image" Target="../media/image180.png"/><Relationship Id="rId89" Type="http://schemas.openxmlformats.org/officeDocument/2006/relationships/customXml" Target="../ink/ink195.xml"/><Relationship Id="rId112" Type="http://schemas.openxmlformats.org/officeDocument/2006/relationships/image" Target="../media/image199.png"/><Relationship Id="rId133" Type="http://schemas.openxmlformats.org/officeDocument/2006/relationships/customXml" Target="../ink/ink218.xml"/><Relationship Id="rId154" Type="http://schemas.openxmlformats.org/officeDocument/2006/relationships/image" Target="../media/image219.png"/><Relationship Id="rId175" Type="http://schemas.openxmlformats.org/officeDocument/2006/relationships/customXml" Target="../ink/ink240.xml"/><Relationship Id="rId16" Type="http://schemas.openxmlformats.org/officeDocument/2006/relationships/customXml" Target="../ink/ink158.xml"/><Relationship Id="rId37" Type="http://schemas.openxmlformats.org/officeDocument/2006/relationships/image" Target="../media/image168.png"/><Relationship Id="rId58" Type="http://schemas.openxmlformats.org/officeDocument/2006/relationships/image" Target="../media/image178.png"/><Relationship Id="rId79" Type="http://schemas.openxmlformats.org/officeDocument/2006/relationships/customXml" Target="../ink/ink190.xml"/><Relationship Id="rId102" Type="http://schemas.openxmlformats.org/officeDocument/2006/relationships/customXml" Target="../ink/ink202.xml"/><Relationship Id="rId123" Type="http://schemas.openxmlformats.org/officeDocument/2006/relationships/customXml" Target="../ink/ink213.xml"/><Relationship Id="rId144" Type="http://schemas.openxmlformats.org/officeDocument/2006/relationships/image" Target="../media/image215.png"/><Relationship Id="rId90" Type="http://schemas.openxmlformats.org/officeDocument/2006/relationships/image" Target="../media/image190.png"/><Relationship Id="rId165" Type="http://schemas.openxmlformats.org/officeDocument/2006/relationships/customXml" Target="../ink/ink235.xml"/><Relationship Id="rId27" Type="http://schemas.openxmlformats.org/officeDocument/2006/relationships/image" Target="../media/image165.png"/><Relationship Id="rId48" Type="http://schemas.openxmlformats.org/officeDocument/2006/relationships/image" Target="../media/image173.png"/><Relationship Id="rId69" Type="http://schemas.openxmlformats.org/officeDocument/2006/relationships/customXml" Target="../ink/ink185.xml"/><Relationship Id="rId113" Type="http://schemas.openxmlformats.org/officeDocument/2006/relationships/customXml" Target="../ink/ink208.xml"/><Relationship Id="rId134" Type="http://schemas.openxmlformats.org/officeDocument/2006/relationships/image" Target="../media/image210.png"/><Relationship Id="rId80" Type="http://schemas.openxmlformats.org/officeDocument/2006/relationships/image" Target="../media/image185.png"/><Relationship Id="rId155" Type="http://schemas.openxmlformats.org/officeDocument/2006/relationships/customXml" Target="../ink/ink229.xml"/><Relationship Id="rId176" Type="http://schemas.openxmlformats.org/officeDocument/2006/relationships/image" Target="../media/image229.png"/><Relationship Id="rId17" Type="http://schemas.openxmlformats.org/officeDocument/2006/relationships/image" Target="../media/image160.png"/><Relationship Id="rId38" Type="http://schemas.openxmlformats.org/officeDocument/2006/relationships/customXml" Target="../ink/ink169.xml"/><Relationship Id="rId59" Type="http://schemas.openxmlformats.org/officeDocument/2006/relationships/customXml" Target="../ink/ink180.xml"/><Relationship Id="rId103" Type="http://schemas.openxmlformats.org/officeDocument/2006/relationships/image" Target="../media/image195.png"/><Relationship Id="rId124" Type="http://schemas.openxmlformats.org/officeDocument/2006/relationships/image" Target="../media/image205.png"/><Relationship Id="rId70" Type="http://schemas.openxmlformats.org/officeDocument/2006/relationships/image" Target="../media/image181.png"/><Relationship Id="rId91" Type="http://schemas.openxmlformats.org/officeDocument/2006/relationships/customXml" Target="../ink/ink196.xml"/><Relationship Id="rId145" Type="http://schemas.openxmlformats.org/officeDocument/2006/relationships/customXml" Target="../ink/ink224.xml"/><Relationship Id="rId166" Type="http://schemas.openxmlformats.org/officeDocument/2006/relationships/image" Target="../media/image2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>
            <a:spLocks noGrp="1"/>
          </p:cNvSpPr>
          <p:nvPr>
            <p:ph type="ctrTitle"/>
          </p:nvPr>
        </p:nvSpPr>
        <p:spPr>
          <a:xfrm>
            <a:off x="995019" y="451898"/>
            <a:ext cx="75290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aegu" pitchFamily="2" charset="0"/>
                <a:ea typeface="Gaegu" pitchFamily="2" charset="0"/>
              </a:rPr>
              <a:t>5.2 – Solving Exponential Equations and Inequalities</a:t>
            </a:r>
            <a:endParaRPr sz="6000" dirty="0">
              <a:latin typeface="Gaegu" pitchFamily="2" charset="0"/>
              <a:ea typeface="Gaegu" pitchFamily="2" charset="0"/>
            </a:endParaRPr>
          </a:p>
        </p:txBody>
      </p:sp>
      <p:grpSp>
        <p:nvGrpSpPr>
          <p:cNvPr id="411" name="Google Shape;411;p35"/>
          <p:cNvGrpSpPr/>
          <p:nvPr/>
        </p:nvGrpSpPr>
        <p:grpSpPr>
          <a:xfrm>
            <a:off x="-126897" y="3345611"/>
            <a:ext cx="2351200" cy="1972975"/>
            <a:chOff x="-126897" y="3345611"/>
            <a:chExt cx="2351200" cy="1972975"/>
          </a:xfrm>
        </p:grpSpPr>
        <p:sp>
          <p:nvSpPr>
            <p:cNvPr id="412" name="Google Shape;412;p35"/>
            <p:cNvSpPr/>
            <p:nvPr/>
          </p:nvSpPr>
          <p:spPr>
            <a:xfrm>
              <a:off x="-126897" y="3345611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 rot="1811368">
              <a:off x="171746" y="4053787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995019" y="3529032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0" y="0"/>
            <a:ext cx="2362417" cy="2122474"/>
            <a:chOff x="0" y="0"/>
            <a:chExt cx="2362417" cy="2122474"/>
          </a:xfrm>
        </p:grpSpPr>
        <p:sp>
          <p:nvSpPr>
            <p:cNvPr id="416" name="Google Shape;416;p35"/>
            <p:cNvSpPr/>
            <p:nvPr/>
          </p:nvSpPr>
          <p:spPr>
            <a:xfrm>
              <a:off x="0" y="0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578541" y="1769727"/>
              <a:ext cx="269366" cy="256839"/>
            </a:xfrm>
            <a:custGeom>
              <a:avLst/>
              <a:gdLst/>
              <a:ahLst/>
              <a:cxnLst/>
              <a:rect l="l" t="t" r="r" b="b"/>
              <a:pathLst>
                <a:path w="10472" h="9985" extrusionOk="0">
                  <a:moveTo>
                    <a:pt x="5479" y="1"/>
                  </a:moveTo>
                  <a:cubicBezTo>
                    <a:pt x="4202" y="1"/>
                    <a:pt x="2924" y="488"/>
                    <a:pt x="1950" y="1463"/>
                  </a:cubicBezTo>
                  <a:cubicBezTo>
                    <a:pt x="0" y="3411"/>
                    <a:pt x="0" y="6573"/>
                    <a:pt x="1950" y="8521"/>
                  </a:cubicBezTo>
                  <a:cubicBezTo>
                    <a:pt x="2885" y="9458"/>
                    <a:pt x="4155" y="9984"/>
                    <a:pt x="5479" y="9984"/>
                  </a:cubicBezTo>
                  <a:cubicBezTo>
                    <a:pt x="6803" y="9984"/>
                    <a:pt x="8073" y="9458"/>
                    <a:pt x="9008" y="8521"/>
                  </a:cubicBezTo>
                  <a:cubicBezTo>
                    <a:pt x="9945" y="7586"/>
                    <a:pt x="10471" y="6316"/>
                    <a:pt x="10471" y="4992"/>
                  </a:cubicBezTo>
                  <a:cubicBezTo>
                    <a:pt x="10471" y="3668"/>
                    <a:pt x="9945" y="2398"/>
                    <a:pt x="9008" y="1463"/>
                  </a:cubicBezTo>
                  <a:cubicBezTo>
                    <a:pt x="8034" y="488"/>
                    <a:pt x="6757" y="1"/>
                    <a:pt x="5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886675" y="202400"/>
              <a:ext cx="475742" cy="475801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5"/>
          <p:cNvGrpSpPr/>
          <p:nvPr/>
        </p:nvGrpSpPr>
        <p:grpSpPr>
          <a:xfrm>
            <a:off x="6523728" y="2"/>
            <a:ext cx="2620279" cy="1976269"/>
            <a:chOff x="6523728" y="2"/>
            <a:chExt cx="2620279" cy="1976269"/>
          </a:xfrm>
        </p:grpSpPr>
        <p:sp>
          <p:nvSpPr>
            <p:cNvPr id="420" name="Google Shape;420;p35"/>
            <p:cNvSpPr/>
            <p:nvPr/>
          </p:nvSpPr>
          <p:spPr>
            <a:xfrm>
              <a:off x="7571280" y="5811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6523728" y="2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 rot="3010958">
              <a:off x="8146302" y="1171572"/>
              <a:ext cx="917290" cy="692108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5"/>
          <p:cNvGrpSpPr/>
          <p:nvPr/>
        </p:nvGrpSpPr>
        <p:grpSpPr>
          <a:xfrm>
            <a:off x="5863978" y="2583354"/>
            <a:ext cx="3511629" cy="2560138"/>
            <a:chOff x="5863978" y="2583354"/>
            <a:chExt cx="3511629" cy="2560138"/>
          </a:xfrm>
        </p:grpSpPr>
        <p:sp>
          <p:nvSpPr>
            <p:cNvPr id="424" name="Google Shape;424;p35"/>
            <p:cNvSpPr/>
            <p:nvPr/>
          </p:nvSpPr>
          <p:spPr>
            <a:xfrm>
              <a:off x="5863978" y="2838801"/>
              <a:ext cx="3511629" cy="2304691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35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6601448" y="4426827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7917907" y="4406809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8544450" y="2583354"/>
              <a:ext cx="607237" cy="1823452"/>
            </a:xfrm>
            <a:custGeom>
              <a:avLst/>
              <a:gdLst/>
              <a:ahLst/>
              <a:cxnLst/>
              <a:rect l="l" t="t" r="r" b="b"/>
              <a:pathLst>
                <a:path w="11863" h="35623" extrusionOk="0">
                  <a:moveTo>
                    <a:pt x="11863" y="0"/>
                  </a:moveTo>
                  <a:cubicBezTo>
                    <a:pt x="4999" y="2903"/>
                    <a:pt x="1" y="9932"/>
                    <a:pt x="1" y="17924"/>
                  </a:cubicBezTo>
                  <a:cubicBezTo>
                    <a:pt x="1" y="25916"/>
                    <a:pt x="4903" y="32763"/>
                    <a:pt x="11863" y="35622"/>
                  </a:cubicBezTo>
                  <a:lnTo>
                    <a:pt x="11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108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410;p35"/>
          <p:cNvSpPr txBox="1">
            <a:spLocks noGrp="1"/>
          </p:cNvSpPr>
          <p:nvPr>
            <p:ph type="subTitle" idx="4294967295"/>
          </p:nvPr>
        </p:nvSpPr>
        <p:spPr>
          <a:xfrm>
            <a:off x="2101850" y="3473450"/>
            <a:ext cx="4940300" cy="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– Exponential Functions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411;p35"/>
          <p:cNvGrpSpPr/>
          <p:nvPr/>
        </p:nvGrpSpPr>
        <p:grpSpPr>
          <a:xfrm>
            <a:off x="-126897" y="3345611"/>
            <a:ext cx="2351200" cy="1972975"/>
            <a:chOff x="-126897" y="3345611"/>
            <a:chExt cx="2351200" cy="1972975"/>
          </a:xfrm>
        </p:grpSpPr>
        <p:sp>
          <p:nvSpPr>
            <p:cNvPr id="26" name="Google Shape;412;p35"/>
            <p:cNvSpPr/>
            <p:nvPr/>
          </p:nvSpPr>
          <p:spPr>
            <a:xfrm>
              <a:off x="-126897" y="3345611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;p35"/>
            <p:cNvSpPr/>
            <p:nvPr/>
          </p:nvSpPr>
          <p:spPr>
            <a:xfrm rot="1811368">
              <a:off x="171746" y="4053787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4;p35"/>
            <p:cNvSpPr/>
            <p:nvPr/>
          </p:nvSpPr>
          <p:spPr>
            <a:xfrm>
              <a:off x="995019" y="3529032"/>
              <a:ext cx="107349" cy="107349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1"/>
                  </a:moveTo>
                  <a:cubicBezTo>
                    <a:pt x="645" y="1"/>
                    <a:pt x="0" y="645"/>
                    <a:pt x="0" y="1439"/>
                  </a:cubicBezTo>
                  <a:cubicBezTo>
                    <a:pt x="0" y="2233"/>
                    <a:pt x="645" y="2878"/>
                    <a:pt x="1439" y="2878"/>
                  </a:cubicBezTo>
                  <a:cubicBezTo>
                    <a:pt x="2233" y="2878"/>
                    <a:pt x="2878" y="2233"/>
                    <a:pt x="2878" y="1439"/>
                  </a:cubicBezTo>
                  <a:cubicBezTo>
                    <a:pt x="2878" y="645"/>
                    <a:pt x="2233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415;p35"/>
          <p:cNvGrpSpPr/>
          <p:nvPr/>
        </p:nvGrpSpPr>
        <p:grpSpPr>
          <a:xfrm>
            <a:off x="0" y="0"/>
            <a:ext cx="2362418" cy="2122474"/>
            <a:chOff x="0" y="0"/>
            <a:chExt cx="2362418" cy="2122474"/>
          </a:xfrm>
        </p:grpSpPr>
        <p:sp>
          <p:nvSpPr>
            <p:cNvPr id="28" name="Google Shape;416;p35"/>
            <p:cNvSpPr/>
            <p:nvPr/>
          </p:nvSpPr>
          <p:spPr>
            <a:xfrm>
              <a:off x="0" y="0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7;p35"/>
            <p:cNvSpPr/>
            <p:nvPr/>
          </p:nvSpPr>
          <p:spPr>
            <a:xfrm>
              <a:off x="578541" y="1769727"/>
              <a:ext cx="269366" cy="256839"/>
            </a:xfrm>
            <a:custGeom>
              <a:avLst/>
              <a:gdLst/>
              <a:ahLst/>
              <a:cxnLst/>
              <a:rect l="l" t="t" r="r" b="b"/>
              <a:pathLst>
                <a:path w="10472" h="9985" extrusionOk="0">
                  <a:moveTo>
                    <a:pt x="5479" y="1"/>
                  </a:moveTo>
                  <a:cubicBezTo>
                    <a:pt x="4202" y="1"/>
                    <a:pt x="2924" y="488"/>
                    <a:pt x="1950" y="1463"/>
                  </a:cubicBezTo>
                  <a:cubicBezTo>
                    <a:pt x="0" y="3411"/>
                    <a:pt x="0" y="6573"/>
                    <a:pt x="1950" y="8521"/>
                  </a:cubicBezTo>
                  <a:cubicBezTo>
                    <a:pt x="2885" y="9458"/>
                    <a:pt x="4155" y="9984"/>
                    <a:pt x="5479" y="9984"/>
                  </a:cubicBezTo>
                  <a:cubicBezTo>
                    <a:pt x="6803" y="9984"/>
                    <a:pt x="8073" y="9458"/>
                    <a:pt x="9008" y="8521"/>
                  </a:cubicBezTo>
                  <a:cubicBezTo>
                    <a:pt x="9945" y="7586"/>
                    <a:pt x="10471" y="6316"/>
                    <a:pt x="10471" y="4992"/>
                  </a:cubicBezTo>
                  <a:cubicBezTo>
                    <a:pt x="10471" y="3668"/>
                    <a:pt x="9945" y="2398"/>
                    <a:pt x="9008" y="1463"/>
                  </a:cubicBezTo>
                  <a:cubicBezTo>
                    <a:pt x="8034" y="488"/>
                    <a:pt x="6757" y="1"/>
                    <a:pt x="5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8;p35"/>
            <p:cNvSpPr/>
            <p:nvPr/>
          </p:nvSpPr>
          <p:spPr>
            <a:xfrm>
              <a:off x="1886675" y="202400"/>
              <a:ext cx="475742" cy="475801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419;p35"/>
          <p:cNvGrpSpPr/>
          <p:nvPr/>
        </p:nvGrpSpPr>
        <p:grpSpPr>
          <a:xfrm>
            <a:off x="6523728" y="2"/>
            <a:ext cx="2640709" cy="2091498"/>
            <a:chOff x="6523728" y="2"/>
            <a:chExt cx="2640709" cy="2091498"/>
          </a:xfrm>
        </p:grpSpPr>
        <p:sp>
          <p:nvSpPr>
            <p:cNvPr id="31" name="Google Shape;420;p35"/>
            <p:cNvSpPr/>
            <p:nvPr/>
          </p:nvSpPr>
          <p:spPr>
            <a:xfrm>
              <a:off x="7571280" y="581186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1" y="0"/>
                  </a:moveTo>
                  <a:cubicBezTo>
                    <a:pt x="584" y="0"/>
                    <a:pt x="0" y="582"/>
                    <a:pt x="0" y="1300"/>
                  </a:cubicBezTo>
                  <a:cubicBezTo>
                    <a:pt x="0" y="2018"/>
                    <a:pt x="584" y="2601"/>
                    <a:pt x="1301" y="2601"/>
                  </a:cubicBezTo>
                  <a:cubicBezTo>
                    <a:pt x="2019" y="2601"/>
                    <a:pt x="2601" y="2018"/>
                    <a:pt x="2601" y="1300"/>
                  </a:cubicBezTo>
                  <a:cubicBezTo>
                    <a:pt x="2601" y="582"/>
                    <a:pt x="2019" y="0"/>
                    <a:pt x="1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1;p35"/>
            <p:cNvSpPr/>
            <p:nvPr/>
          </p:nvSpPr>
          <p:spPr>
            <a:xfrm>
              <a:off x="6523728" y="2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2;p35"/>
            <p:cNvSpPr/>
            <p:nvPr/>
          </p:nvSpPr>
          <p:spPr>
            <a:xfrm rot="3010958">
              <a:off x="8146302" y="1171572"/>
              <a:ext cx="917290" cy="692108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23;p35"/>
          <p:cNvGrpSpPr/>
          <p:nvPr/>
        </p:nvGrpSpPr>
        <p:grpSpPr>
          <a:xfrm>
            <a:off x="5863978" y="2583354"/>
            <a:ext cx="3511629" cy="2560138"/>
            <a:chOff x="5863978" y="2583354"/>
            <a:chExt cx="3511629" cy="2560138"/>
          </a:xfrm>
        </p:grpSpPr>
        <p:sp>
          <p:nvSpPr>
            <p:cNvPr id="37" name="Google Shape;424;p35"/>
            <p:cNvSpPr/>
            <p:nvPr/>
          </p:nvSpPr>
          <p:spPr>
            <a:xfrm>
              <a:off x="5863978" y="2838801"/>
              <a:ext cx="3511629" cy="2304691"/>
            </a:xfrm>
            <a:custGeom>
              <a:avLst/>
              <a:gdLst/>
              <a:ahLst/>
              <a:cxnLst/>
              <a:rect l="l" t="t" r="r" b="b"/>
              <a:pathLst>
                <a:path w="76963" h="50511" extrusionOk="0">
                  <a:moveTo>
                    <a:pt x="76684" y="0"/>
                  </a:moveTo>
                  <a:cubicBezTo>
                    <a:pt x="72772" y="0"/>
                    <a:pt x="68724" y="1973"/>
                    <a:pt x="65957" y="4881"/>
                  </a:cubicBezTo>
                  <a:cubicBezTo>
                    <a:pt x="61992" y="9048"/>
                    <a:pt x="60033" y="14679"/>
                    <a:pt x="58151" y="20115"/>
                  </a:cubicBezTo>
                  <a:cubicBezTo>
                    <a:pt x="56268" y="25549"/>
                    <a:pt x="54231" y="31168"/>
                    <a:pt x="50163" y="35235"/>
                  </a:cubicBezTo>
                  <a:cubicBezTo>
                    <a:pt x="44348" y="41049"/>
                    <a:pt x="35577" y="42558"/>
                    <a:pt x="27380" y="43209"/>
                  </a:cubicBezTo>
                  <a:cubicBezTo>
                    <a:pt x="19183" y="43859"/>
                    <a:pt x="10585" y="44040"/>
                    <a:pt x="3407" y="48053"/>
                  </a:cubicBezTo>
                  <a:cubicBezTo>
                    <a:pt x="2198" y="48729"/>
                    <a:pt x="1052" y="49563"/>
                    <a:pt x="1" y="50511"/>
                  </a:cubicBezTo>
                  <a:lnTo>
                    <a:pt x="76963" y="50511"/>
                  </a:lnTo>
                  <a:lnTo>
                    <a:pt x="76963" y="4"/>
                  </a:lnTo>
                  <a:cubicBezTo>
                    <a:pt x="76870" y="1"/>
                    <a:pt x="76777" y="0"/>
                    <a:pt x="7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28575" dir="135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5;p35"/>
            <p:cNvSpPr/>
            <p:nvPr/>
          </p:nvSpPr>
          <p:spPr>
            <a:xfrm>
              <a:off x="6601448" y="4426827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6;p35"/>
            <p:cNvSpPr/>
            <p:nvPr/>
          </p:nvSpPr>
          <p:spPr>
            <a:xfrm>
              <a:off x="7917907" y="4406809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7;p35"/>
            <p:cNvSpPr/>
            <p:nvPr/>
          </p:nvSpPr>
          <p:spPr>
            <a:xfrm>
              <a:off x="8544450" y="2583354"/>
              <a:ext cx="607237" cy="1823452"/>
            </a:xfrm>
            <a:custGeom>
              <a:avLst/>
              <a:gdLst/>
              <a:ahLst/>
              <a:cxnLst/>
              <a:rect l="l" t="t" r="r" b="b"/>
              <a:pathLst>
                <a:path w="11863" h="35623" extrusionOk="0">
                  <a:moveTo>
                    <a:pt x="11863" y="0"/>
                  </a:moveTo>
                  <a:cubicBezTo>
                    <a:pt x="4999" y="2903"/>
                    <a:pt x="1" y="9932"/>
                    <a:pt x="1" y="17924"/>
                  </a:cubicBezTo>
                  <a:cubicBezTo>
                    <a:pt x="1" y="25916"/>
                    <a:pt x="4903" y="32763"/>
                    <a:pt x="11863" y="35622"/>
                  </a:cubicBezTo>
                  <a:lnTo>
                    <a:pt x="11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28575" dir="108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FBD6BEE3-4A3C-0109-6109-B1CDF36B7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>
            <a:extLst>
              <a:ext uri="{FF2B5EF4-FFF2-40B4-BE49-F238E27FC236}">
                <a16:creationId xmlns:a16="http://schemas.microsoft.com/office/drawing/2014/main" id="{AFA6470F-2082-C669-DF3B-EC825DB83D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293" y="1961124"/>
            <a:ext cx="7773413" cy="147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Exponential inequalities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478" name="Google Shape;478;p39">
            <a:extLst>
              <a:ext uri="{FF2B5EF4-FFF2-40B4-BE49-F238E27FC236}">
                <a16:creationId xmlns:a16="http://schemas.microsoft.com/office/drawing/2014/main" id="{D96BB4D6-CEB5-D5CE-C377-B8164A50DF2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3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>
            <a:extLst>
              <a:ext uri="{FF2B5EF4-FFF2-40B4-BE49-F238E27FC236}">
                <a16:creationId xmlns:a16="http://schemas.microsoft.com/office/drawing/2014/main" id="{758D691A-9254-5B15-2B5B-F2D98092100A}"/>
              </a:ext>
            </a:extLst>
          </p:cNvPr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481" name="Google Shape;481;p39">
              <a:extLst>
                <a:ext uri="{FF2B5EF4-FFF2-40B4-BE49-F238E27FC236}">
                  <a16:creationId xmlns:a16="http://schemas.microsoft.com/office/drawing/2014/main" id="{CDC7BD3C-65FE-D07D-EEBF-DA94B5A5652C}"/>
                </a:ext>
              </a:extLst>
            </p:cNvPr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>
              <a:extLst>
                <a:ext uri="{FF2B5EF4-FFF2-40B4-BE49-F238E27FC236}">
                  <a16:creationId xmlns:a16="http://schemas.microsoft.com/office/drawing/2014/main" id="{D05857E0-9DFF-04BD-9AA3-DCA47407BA12}"/>
                </a:ext>
              </a:extLst>
            </p:cNvPr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>
            <a:extLst>
              <a:ext uri="{FF2B5EF4-FFF2-40B4-BE49-F238E27FC236}">
                <a16:creationId xmlns:a16="http://schemas.microsoft.com/office/drawing/2014/main" id="{267AC8C6-DA34-E55B-B68E-A0332E7AC49F}"/>
              </a:ext>
            </a:extLst>
          </p:cNvPr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484" name="Google Shape;484;p39">
              <a:extLst>
                <a:ext uri="{FF2B5EF4-FFF2-40B4-BE49-F238E27FC236}">
                  <a16:creationId xmlns:a16="http://schemas.microsoft.com/office/drawing/2014/main" id="{F2CBA165-D513-EA52-A4D8-E86B1277C8DE}"/>
                </a:ext>
              </a:extLst>
            </p:cNvPr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>
              <a:extLst>
                <a:ext uri="{FF2B5EF4-FFF2-40B4-BE49-F238E27FC236}">
                  <a16:creationId xmlns:a16="http://schemas.microsoft.com/office/drawing/2014/main" id="{602DDB1F-84B5-45D1-28B8-B930FE2C848D}"/>
                </a:ext>
              </a:extLst>
            </p:cNvPr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>
            <a:extLst>
              <a:ext uri="{FF2B5EF4-FFF2-40B4-BE49-F238E27FC236}">
                <a16:creationId xmlns:a16="http://schemas.microsoft.com/office/drawing/2014/main" id="{F7F47C7F-9893-820C-0D44-B5BF904AE041}"/>
              </a:ext>
            </a:extLst>
          </p:cNvPr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487" name="Google Shape;487;p39">
              <a:extLst>
                <a:ext uri="{FF2B5EF4-FFF2-40B4-BE49-F238E27FC236}">
                  <a16:creationId xmlns:a16="http://schemas.microsoft.com/office/drawing/2014/main" id="{1F0337FC-7278-E46B-8A19-28DA7ED1C8DD}"/>
                </a:ext>
              </a:extLst>
            </p:cNvPr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>
              <a:extLst>
                <a:ext uri="{FF2B5EF4-FFF2-40B4-BE49-F238E27FC236}">
                  <a16:creationId xmlns:a16="http://schemas.microsoft.com/office/drawing/2014/main" id="{08A35DD0-164C-76F7-69B4-CF0B8D94363D}"/>
                </a:ext>
              </a:extLst>
            </p:cNvPr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>
            <a:extLst>
              <a:ext uri="{FF2B5EF4-FFF2-40B4-BE49-F238E27FC236}">
                <a16:creationId xmlns:a16="http://schemas.microsoft.com/office/drawing/2014/main" id="{551B7DCC-730E-FF41-04CE-E1F21BB845A2}"/>
              </a:ext>
            </a:extLst>
          </p:cNvPr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490" name="Google Shape;490;p39">
              <a:extLst>
                <a:ext uri="{FF2B5EF4-FFF2-40B4-BE49-F238E27FC236}">
                  <a16:creationId xmlns:a16="http://schemas.microsoft.com/office/drawing/2014/main" id="{64A98F81-A906-3B0F-EED7-ECA82E867220}"/>
                </a:ext>
              </a:extLst>
            </p:cNvPr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>
              <a:extLst>
                <a:ext uri="{FF2B5EF4-FFF2-40B4-BE49-F238E27FC236}">
                  <a16:creationId xmlns:a16="http://schemas.microsoft.com/office/drawing/2014/main" id="{02532AA0-6577-5196-CEBC-16A88D24FA55}"/>
                </a:ext>
              </a:extLst>
            </p:cNvPr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931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816A34A3-3FF0-4061-465B-80C74362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396A51A8-1D32-CC5F-8972-E472208BE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Solving inequalities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447159-1C33-68EE-46D4-8D637AD79578}"/>
              </a:ext>
            </a:extLst>
          </p:cNvPr>
          <p:cNvSpPr txBox="1">
            <a:spLocks/>
          </p:cNvSpPr>
          <p:nvPr/>
        </p:nvSpPr>
        <p:spPr>
          <a:xfrm>
            <a:off x="895525" y="1635024"/>
            <a:ext cx="7352950" cy="141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can use the exact same method as solving equations, just pay attention when multiplying or dividing by a negative number as we have to flip the inequality sign!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46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A353EC42-1654-83E5-E6D4-BA627F31C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E44757A2-7972-2D58-139A-64CFC0FED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Example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Google Shape;607;p45">
            <a:extLst>
              <a:ext uri="{FF2B5EF4-FFF2-40B4-BE49-F238E27FC236}">
                <a16:creationId xmlns:a16="http://schemas.microsoft.com/office/drawing/2014/main" id="{206C642B-24ED-29DF-58AB-F32CEB48366A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230, q 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2387E14F-D3E8-746A-5E66-57B37A9C35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1297715"/>
                <a:ext cx="7352950" cy="14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81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en-GB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2387E14F-D3E8-746A-5E66-57B37A9C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1297715"/>
                <a:ext cx="7352950" cy="141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11B08-7EC4-9EF8-4D8F-AE2DC4B68CF9}"/>
              </a:ext>
            </a:extLst>
          </p:cNvPr>
          <p:cNvGrpSpPr/>
          <p:nvPr/>
        </p:nvGrpSpPr>
        <p:grpSpPr>
          <a:xfrm>
            <a:off x="2856099" y="1596853"/>
            <a:ext cx="2894571" cy="1045511"/>
            <a:chOff x="2561707" y="1735777"/>
            <a:chExt cx="2894571" cy="10455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E1941B-E1A5-B076-B5F8-94E07B0B6546}"/>
                    </a:ext>
                  </a:extLst>
                </p14:cNvPr>
                <p14:cNvContentPartPr/>
                <p14:nvPr/>
              </p14:nvContentPartPr>
              <p14:xfrm>
                <a:off x="2561707" y="1735777"/>
                <a:ext cx="959556" cy="104551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E1941B-E1A5-B076-B5F8-94E07B0B65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7698" y="1627770"/>
                  <a:ext cx="1067214" cy="1261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30F30E-D47B-9009-8807-B9FA01B863B1}"/>
                    </a:ext>
                  </a:extLst>
                </p14:cNvPr>
                <p14:cNvContentPartPr/>
                <p14:nvPr/>
              </p14:nvContentPartPr>
              <p14:xfrm>
                <a:off x="4968478" y="2085419"/>
                <a:ext cx="487800" cy="31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30F30E-D47B-9009-8807-B9FA01B863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14838" y="1977419"/>
                  <a:ext cx="59544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BE9BA1E0-B488-0C1D-4B85-4A821B04115C}"/>
              </a:ext>
            </a:extLst>
          </p:cNvPr>
          <p:cNvGrpSpPr/>
          <p:nvPr/>
        </p:nvGrpSpPr>
        <p:grpSpPr>
          <a:xfrm>
            <a:off x="3863224" y="2765403"/>
            <a:ext cx="1786227" cy="394200"/>
            <a:chOff x="3863224" y="2765403"/>
            <a:chExt cx="1786227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8899893-863B-5C32-A8E4-AB1804026EC5}"/>
                    </a:ext>
                  </a:extLst>
                </p14:cNvPr>
                <p14:cNvContentPartPr/>
                <p14:nvPr/>
              </p14:nvContentPartPr>
              <p14:xfrm>
                <a:off x="3863224" y="2853963"/>
                <a:ext cx="78120" cy="30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8899893-863B-5C32-A8E4-AB1804026E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4584" y="2844963"/>
                  <a:ext cx="95760" cy="323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93F660B-67B0-970E-DFDF-8CDCA422EA3B}"/>
                </a:ext>
              </a:extLst>
            </p:cNvPr>
            <p:cNvGrpSpPr/>
            <p:nvPr/>
          </p:nvGrpSpPr>
          <p:grpSpPr>
            <a:xfrm>
              <a:off x="3979144" y="2792403"/>
              <a:ext cx="349200" cy="338400"/>
              <a:chOff x="3979144" y="2792403"/>
              <a:chExt cx="349200" cy="338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2F54742-6D6A-D215-6C36-E41E11EC16B1}"/>
                      </a:ext>
                    </a:extLst>
                  </p14:cNvPr>
                  <p14:cNvContentPartPr/>
                  <p14:nvPr/>
                </p14:nvContentPartPr>
                <p14:xfrm>
                  <a:off x="3979144" y="2891403"/>
                  <a:ext cx="149040" cy="2394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2F54742-6D6A-D215-6C36-E41E11EC16B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70144" y="2882403"/>
                    <a:ext cx="166680" cy="2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78883D3-5AC4-9098-E81D-4A59C77EB193}"/>
                      </a:ext>
                    </a:extLst>
                  </p14:cNvPr>
                  <p14:cNvContentPartPr/>
                  <p14:nvPr/>
                </p14:nvContentPartPr>
                <p14:xfrm>
                  <a:off x="4177864" y="2855403"/>
                  <a:ext cx="32040" cy="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78883D3-5AC4-9098-E81D-4A59C77EB19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168864" y="2846403"/>
                    <a:ext cx="496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507D91B-F383-953F-15BC-AD5E9A3CADCA}"/>
                      </a:ext>
                    </a:extLst>
                  </p14:cNvPr>
                  <p14:cNvContentPartPr/>
                  <p14:nvPr/>
                </p14:nvContentPartPr>
                <p14:xfrm>
                  <a:off x="4247344" y="2792403"/>
                  <a:ext cx="81000" cy="9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507D91B-F383-953F-15BC-AD5E9A3CADC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238344" y="2783403"/>
                    <a:ext cx="98640" cy="115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5977DF-244C-A9BD-05B6-EE4EFC104A99}"/>
                    </a:ext>
                  </a:extLst>
                </p14:cNvPr>
                <p14:cNvContentPartPr/>
                <p14:nvPr/>
              </p14:nvContentPartPr>
              <p14:xfrm>
                <a:off x="4373704" y="2788083"/>
                <a:ext cx="63720" cy="37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5977DF-244C-A9BD-05B6-EE4EFC104A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4704" y="2779083"/>
                  <a:ext cx="813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F5FD3E2-2686-F5A1-5BCB-5803B0639C45}"/>
                    </a:ext>
                  </a:extLst>
                </p14:cNvPr>
                <p14:cNvContentPartPr/>
                <p14:nvPr/>
              </p14:nvContentPartPr>
              <p14:xfrm>
                <a:off x="5196931" y="2803203"/>
                <a:ext cx="68040" cy="28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F5FD3E2-2686-F5A1-5BCB-5803B0639C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7931" y="2794203"/>
                  <a:ext cx="85680" cy="298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B6581306-CB74-0E4E-8366-B72F0442A9B1}"/>
                </a:ext>
              </a:extLst>
            </p:cNvPr>
            <p:cNvGrpSpPr/>
            <p:nvPr/>
          </p:nvGrpSpPr>
          <p:grpSpPr>
            <a:xfrm>
              <a:off x="5313931" y="2777643"/>
              <a:ext cx="225360" cy="259200"/>
              <a:chOff x="5313931" y="2777643"/>
              <a:chExt cx="225360" cy="259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4CC102A-1D3D-DC7C-F513-FFC732ECEC0F}"/>
                      </a:ext>
                    </a:extLst>
                  </p14:cNvPr>
                  <p14:cNvContentPartPr/>
                  <p14:nvPr/>
                </p14:nvContentPartPr>
                <p14:xfrm>
                  <a:off x="5313931" y="2829843"/>
                  <a:ext cx="119880" cy="20700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4CC102A-1D3D-DC7C-F513-FFC732ECEC0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304931" y="2821203"/>
                    <a:ext cx="137520" cy="22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95C59753-1693-DDBA-A705-A54A5C81D69B}"/>
                      </a:ext>
                    </a:extLst>
                  </p14:cNvPr>
                  <p14:cNvContentPartPr/>
                  <p14:nvPr/>
                </p14:nvContentPartPr>
                <p14:xfrm>
                  <a:off x="5482411" y="2777643"/>
                  <a:ext cx="56880" cy="6048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95C59753-1693-DDBA-A705-A54A5C81D69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473411" y="2769003"/>
                    <a:ext cx="74520" cy="7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8" name="Ink 447">
                    <a:extLst>
                      <a:ext uri="{FF2B5EF4-FFF2-40B4-BE49-F238E27FC236}">
                        <a16:creationId xmlns:a16="http://schemas.microsoft.com/office/drawing/2014/main" id="{343F2DA2-C83D-0ECC-E157-6EE0B22F79B0}"/>
                      </a:ext>
                    </a:extLst>
                  </p14:cNvPr>
                  <p14:cNvContentPartPr/>
                  <p14:nvPr/>
                </p14:nvContentPartPr>
                <p14:xfrm>
                  <a:off x="5532451" y="2811123"/>
                  <a:ext cx="360" cy="70920"/>
                </p14:xfrm>
              </p:contentPart>
            </mc:Choice>
            <mc:Fallback xmlns="">
              <p:pic>
                <p:nvPicPr>
                  <p:cNvPr id="448" name="Ink 447">
                    <a:extLst>
                      <a:ext uri="{FF2B5EF4-FFF2-40B4-BE49-F238E27FC236}">
                        <a16:creationId xmlns:a16="http://schemas.microsoft.com/office/drawing/2014/main" id="{343F2DA2-C83D-0ECC-E157-6EE0B22F79B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523811" y="2802123"/>
                    <a:ext cx="18000" cy="88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09DCC80-78F3-D913-2AF9-568707C40E4E}"/>
                    </a:ext>
                  </a:extLst>
                </p14:cNvPr>
                <p14:cNvContentPartPr/>
                <p14:nvPr/>
              </p14:nvContentPartPr>
              <p14:xfrm>
                <a:off x="5575651" y="2765403"/>
                <a:ext cx="73800" cy="3160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09DCC80-78F3-D913-2AF9-568707C40E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67011" y="2756763"/>
                  <a:ext cx="9144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50201E52-7059-95EF-EE5B-7887FAD61B24}"/>
              </a:ext>
            </a:extLst>
          </p:cNvPr>
          <p:cNvGrpSpPr/>
          <p:nvPr/>
        </p:nvGrpSpPr>
        <p:grpSpPr>
          <a:xfrm>
            <a:off x="4453171" y="2665323"/>
            <a:ext cx="1533600" cy="397023"/>
            <a:chOff x="4453171" y="2665323"/>
            <a:chExt cx="1533600" cy="397023"/>
          </a:xfrm>
        </p:grpSpPr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E08414E7-2042-B7BB-F039-F1EB68AB7F85}"/>
                </a:ext>
              </a:extLst>
            </p:cNvPr>
            <p:cNvGrpSpPr/>
            <p:nvPr/>
          </p:nvGrpSpPr>
          <p:grpSpPr>
            <a:xfrm>
              <a:off x="4453171" y="2665323"/>
              <a:ext cx="1533600" cy="147240"/>
              <a:chOff x="4453171" y="2665323"/>
              <a:chExt cx="1533600" cy="147240"/>
            </a:xfrm>
          </p:grpSpPr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288FC03C-29A3-54A0-1DF9-1D4AF0DB5523}"/>
                  </a:ext>
                </a:extLst>
              </p:cNvPr>
              <p:cNvGrpSpPr/>
              <p:nvPr/>
            </p:nvGrpSpPr>
            <p:grpSpPr>
              <a:xfrm>
                <a:off x="4453171" y="2704923"/>
                <a:ext cx="320040" cy="107640"/>
                <a:chOff x="4453171" y="2704923"/>
                <a:chExt cx="320040" cy="107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456" name="Ink 455">
                      <a:extLst>
                        <a:ext uri="{FF2B5EF4-FFF2-40B4-BE49-F238E27FC236}">
                          <a16:creationId xmlns:a16="http://schemas.microsoft.com/office/drawing/2014/main" id="{01684703-8887-A276-88BD-08878A43A3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53171" y="2728683"/>
                    <a:ext cx="60480" cy="83880"/>
                  </p14:xfrm>
                </p:contentPart>
              </mc:Choice>
              <mc:Fallback xmlns="">
                <p:pic>
                  <p:nvPicPr>
                    <p:cNvPr id="456" name="Ink 455">
                      <a:extLst>
                        <a:ext uri="{FF2B5EF4-FFF2-40B4-BE49-F238E27FC236}">
                          <a16:creationId xmlns:a16="http://schemas.microsoft.com/office/drawing/2014/main" id="{01684703-8887-A276-88BD-08878A43A30D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4444171" y="2720043"/>
                      <a:ext cx="78120" cy="101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457" name="Ink 456">
                      <a:extLst>
                        <a:ext uri="{FF2B5EF4-FFF2-40B4-BE49-F238E27FC236}">
                          <a16:creationId xmlns:a16="http://schemas.microsoft.com/office/drawing/2014/main" id="{F200C136-08D5-63CA-1D38-A365F80A96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42811" y="2720403"/>
                    <a:ext cx="59760" cy="78840"/>
                  </p14:xfrm>
                </p:contentPart>
              </mc:Choice>
              <mc:Fallback xmlns="">
                <p:pic>
                  <p:nvPicPr>
                    <p:cNvPr id="457" name="Ink 456">
                      <a:extLst>
                        <a:ext uri="{FF2B5EF4-FFF2-40B4-BE49-F238E27FC236}">
                          <a16:creationId xmlns:a16="http://schemas.microsoft.com/office/drawing/2014/main" id="{F200C136-08D5-63CA-1D38-A365F80A9620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4534171" y="2711403"/>
                      <a:ext cx="77400" cy="96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465" name="Ink 464">
                      <a:extLst>
                        <a:ext uri="{FF2B5EF4-FFF2-40B4-BE49-F238E27FC236}">
                          <a16:creationId xmlns:a16="http://schemas.microsoft.com/office/drawing/2014/main" id="{26BDF694-1820-0F78-3AD2-DDECBF8E5C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41091" y="2762883"/>
                    <a:ext cx="39240" cy="360"/>
                  </p14:xfrm>
                </p:contentPart>
              </mc:Choice>
              <mc:Fallback xmlns="">
                <p:pic>
                  <p:nvPicPr>
                    <p:cNvPr id="465" name="Ink 464">
                      <a:extLst>
                        <a:ext uri="{FF2B5EF4-FFF2-40B4-BE49-F238E27FC236}">
                          <a16:creationId xmlns:a16="http://schemas.microsoft.com/office/drawing/2014/main" id="{26BDF694-1820-0F78-3AD2-DDECBF8E5C89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4632451" y="2753883"/>
                      <a:ext cx="5688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474" name="Ink 473">
                      <a:extLst>
                        <a:ext uri="{FF2B5EF4-FFF2-40B4-BE49-F238E27FC236}">
                          <a16:creationId xmlns:a16="http://schemas.microsoft.com/office/drawing/2014/main" id="{84B45033-F59A-1D2B-037C-0B22A4FA0B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33251" y="2704923"/>
                    <a:ext cx="39960" cy="73080"/>
                  </p14:xfrm>
                </p:contentPart>
              </mc:Choice>
              <mc:Fallback xmlns="">
                <p:pic>
                  <p:nvPicPr>
                    <p:cNvPr id="474" name="Ink 473">
                      <a:extLst>
                        <a:ext uri="{FF2B5EF4-FFF2-40B4-BE49-F238E27FC236}">
                          <a16:creationId xmlns:a16="http://schemas.microsoft.com/office/drawing/2014/main" id="{84B45033-F59A-1D2B-037C-0B22A4FA0B3E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4724611" y="2695923"/>
                      <a:ext cx="57600" cy="90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75377BF5-D481-EB54-E3F1-AE30DBFE9DE2}"/>
                  </a:ext>
                </a:extLst>
              </p:cNvPr>
              <p:cNvGrpSpPr/>
              <p:nvPr/>
            </p:nvGrpSpPr>
            <p:grpSpPr>
              <a:xfrm>
                <a:off x="5692651" y="2665323"/>
                <a:ext cx="294120" cy="118800"/>
                <a:chOff x="5692651" y="2665323"/>
                <a:chExt cx="294120" cy="118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482" name="Ink 481">
                      <a:extLst>
                        <a:ext uri="{FF2B5EF4-FFF2-40B4-BE49-F238E27FC236}">
                          <a16:creationId xmlns:a16="http://schemas.microsoft.com/office/drawing/2014/main" id="{B7F2A501-6089-6E8A-724E-4B9E826C02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92651" y="2665323"/>
                    <a:ext cx="77760" cy="118800"/>
                  </p14:xfrm>
                </p:contentPart>
              </mc:Choice>
              <mc:Fallback xmlns="">
                <p:pic>
                  <p:nvPicPr>
                    <p:cNvPr id="482" name="Ink 481">
                      <a:extLst>
                        <a:ext uri="{FF2B5EF4-FFF2-40B4-BE49-F238E27FC236}">
                          <a16:creationId xmlns:a16="http://schemas.microsoft.com/office/drawing/2014/main" id="{B7F2A501-6089-6E8A-724E-4B9E826C021D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5683651" y="2656683"/>
                      <a:ext cx="95400" cy="136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483" name="Ink 482">
                      <a:extLst>
                        <a:ext uri="{FF2B5EF4-FFF2-40B4-BE49-F238E27FC236}">
                          <a16:creationId xmlns:a16="http://schemas.microsoft.com/office/drawing/2014/main" id="{EC95914C-03F9-B953-4D55-E33AED9C87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46011" y="2698443"/>
                    <a:ext cx="360" cy="46800"/>
                  </p14:xfrm>
                </p:contentPart>
              </mc:Choice>
              <mc:Fallback xmlns="">
                <p:pic>
                  <p:nvPicPr>
                    <p:cNvPr id="483" name="Ink 482">
                      <a:extLst>
                        <a:ext uri="{FF2B5EF4-FFF2-40B4-BE49-F238E27FC236}">
                          <a16:creationId xmlns:a16="http://schemas.microsoft.com/office/drawing/2014/main" id="{EC95914C-03F9-B953-4D55-E33AED9C87C1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5837371" y="2689803"/>
                      <a:ext cx="18000" cy="64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487" name="Ink 486">
                      <a:extLst>
                        <a:ext uri="{FF2B5EF4-FFF2-40B4-BE49-F238E27FC236}">
                          <a16:creationId xmlns:a16="http://schemas.microsoft.com/office/drawing/2014/main" id="{0D476F78-B05F-B7C9-CE2F-17F3794ED9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12891" y="2722563"/>
                    <a:ext cx="66600" cy="360"/>
                  </p14:xfrm>
                </p:contentPart>
              </mc:Choice>
              <mc:Fallback xmlns="">
                <p:pic>
                  <p:nvPicPr>
                    <p:cNvPr id="487" name="Ink 486">
                      <a:extLst>
                        <a:ext uri="{FF2B5EF4-FFF2-40B4-BE49-F238E27FC236}">
                          <a16:creationId xmlns:a16="http://schemas.microsoft.com/office/drawing/2014/main" id="{0D476F78-B05F-B7C9-CE2F-17F3794ED9C5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5803891" y="2713923"/>
                      <a:ext cx="8424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488" name="Ink 487">
                      <a:extLst>
                        <a:ext uri="{FF2B5EF4-FFF2-40B4-BE49-F238E27FC236}">
                          <a16:creationId xmlns:a16="http://schemas.microsoft.com/office/drawing/2014/main" id="{014C0CD5-EE51-ABA5-651F-C857B16168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25211" y="2677563"/>
                    <a:ext cx="61560" cy="66240"/>
                  </p14:xfrm>
                </p:contentPart>
              </mc:Choice>
              <mc:Fallback xmlns="">
                <p:pic>
                  <p:nvPicPr>
                    <p:cNvPr id="488" name="Ink 487">
                      <a:extLst>
                        <a:ext uri="{FF2B5EF4-FFF2-40B4-BE49-F238E27FC236}">
                          <a16:creationId xmlns:a16="http://schemas.microsoft.com/office/drawing/2014/main" id="{014C0CD5-EE51-ABA5-651F-C857B16168BE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5916571" y="2668563"/>
                      <a:ext cx="79200" cy="83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489" name="Ink 488">
                      <a:extLst>
                        <a:ext uri="{FF2B5EF4-FFF2-40B4-BE49-F238E27FC236}">
                          <a16:creationId xmlns:a16="http://schemas.microsoft.com/office/drawing/2014/main" id="{8E44AC89-925B-D54D-7C52-C5242726F5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5331" y="2717523"/>
                    <a:ext cx="360" cy="52560"/>
                  </p14:xfrm>
                </p:contentPart>
              </mc:Choice>
              <mc:Fallback xmlns="">
                <p:pic>
                  <p:nvPicPr>
                    <p:cNvPr id="489" name="Ink 488">
                      <a:extLst>
                        <a:ext uri="{FF2B5EF4-FFF2-40B4-BE49-F238E27FC236}">
                          <a16:creationId xmlns:a16="http://schemas.microsoft.com/office/drawing/2014/main" id="{8E44AC89-925B-D54D-7C52-C5242726F5B2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5976691" y="2708883"/>
                      <a:ext cx="18000" cy="70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4A5C46C8-7771-890D-2406-244030D320BF}"/>
                </a:ext>
              </a:extLst>
            </p:cNvPr>
            <p:cNvGrpSpPr/>
            <p:nvPr/>
          </p:nvGrpSpPr>
          <p:grpSpPr>
            <a:xfrm>
              <a:off x="4905398" y="2904666"/>
              <a:ext cx="107280" cy="157680"/>
              <a:chOff x="4905398" y="2904666"/>
              <a:chExt cx="107280" cy="15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544" name="Ink 543">
                    <a:extLst>
                      <a:ext uri="{FF2B5EF4-FFF2-40B4-BE49-F238E27FC236}">
                        <a16:creationId xmlns:a16="http://schemas.microsoft.com/office/drawing/2014/main" id="{CFE52DF7-803A-0202-12D7-86D8A0A96DFD}"/>
                      </a:ext>
                    </a:extLst>
                  </p14:cNvPr>
                  <p14:cNvContentPartPr/>
                  <p14:nvPr/>
                </p14:nvContentPartPr>
                <p14:xfrm>
                  <a:off x="4913318" y="2904666"/>
                  <a:ext cx="97200" cy="111600"/>
                </p14:xfrm>
              </p:contentPart>
            </mc:Choice>
            <mc:Fallback xmlns="">
              <p:pic>
                <p:nvPicPr>
                  <p:cNvPr id="544" name="Ink 543">
                    <a:extLst>
                      <a:ext uri="{FF2B5EF4-FFF2-40B4-BE49-F238E27FC236}">
                        <a16:creationId xmlns:a16="http://schemas.microsoft.com/office/drawing/2014/main" id="{CFE52DF7-803A-0202-12D7-86D8A0A96DFD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04318" y="2895666"/>
                    <a:ext cx="11484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546" name="Ink 545">
                    <a:extLst>
                      <a:ext uri="{FF2B5EF4-FFF2-40B4-BE49-F238E27FC236}">
                        <a16:creationId xmlns:a16="http://schemas.microsoft.com/office/drawing/2014/main" id="{7A497542-E4F1-F661-5D3B-768E96FA982D}"/>
                      </a:ext>
                    </a:extLst>
                  </p14:cNvPr>
                  <p14:cNvContentPartPr/>
                  <p14:nvPr/>
                </p14:nvContentPartPr>
                <p14:xfrm>
                  <a:off x="4905398" y="3061266"/>
                  <a:ext cx="107280" cy="1080"/>
                </p14:xfrm>
              </p:contentPart>
            </mc:Choice>
            <mc:Fallback xmlns="">
              <p:pic>
                <p:nvPicPr>
                  <p:cNvPr id="546" name="Ink 545">
                    <a:extLst>
                      <a:ext uri="{FF2B5EF4-FFF2-40B4-BE49-F238E27FC236}">
                        <a16:creationId xmlns:a16="http://schemas.microsoft.com/office/drawing/2014/main" id="{7A497542-E4F1-F661-5D3B-768E96FA982D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896398" y="3052626"/>
                    <a:ext cx="124920" cy="18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1C392CD6-0348-9C50-02BB-B4622DE1413D}"/>
              </a:ext>
            </a:extLst>
          </p:cNvPr>
          <p:cNvGrpSpPr/>
          <p:nvPr/>
        </p:nvGrpSpPr>
        <p:grpSpPr>
          <a:xfrm>
            <a:off x="4169131" y="3320635"/>
            <a:ext cx="1529354" cy="292680"/>
            <a:chOff x="4169131" y="3320635"/>
            <a:chExt cx="1529354" cy="292680"/>
          </a:xfrm>
        </p:grpSpPr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9C616571-83E6-87A1-B7F3-D713086FEC98}"/>
                </a:ext>
              </a:extLst>
            </p:cNvPr>
            <p:cNvGrpSpPr/>
            <p:nvPr/>
          </p:nvGrpSpPr>
          <p:grpSpPr>
            <a:xfrm>
              <a:off x="4169131" y="3321556"/>
              <a:ext cx="614880" cy="254520"/>
              <a:chOff x="4226731" y="3403905"/>
              <a:chExt cx="614880" cy="25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98" name="Ink 497">
                    <a:extLst>
                      <a:ext uri="{FF2B5EF4-FFF2-40B4-BE49-F238E27FC236}">
                        <a16:creationId xmlns:a16="http://schemas.microsoft.com/office/drawing/2014/main" id="{115E1371-0B40-8412-0962-1AEAF392A99E}"/>
                      </a:ext>
                    </a:extLst>
                  </p14:cNvPr>
                  <p14:cNvContentPartPr/>
                  <p14:nvPr/>
                </p14:nvContentPartPr>
                <p14:xfrm>
                  <a:off x="4226731" y="3523065"/>
                  <a:ext cx="134280" cy="135360"/>
                </p14:xfrm>
              </p:contentPart>
            </mc:Choice>
            <mc:Fallback xmlns="">
              <p:pic>
                <p:nvPicPr>
                  <p:cNvPr id="498" name="Ink 497">
                    <a:extLst>
                      <a:ext uri="{FF2B5EF4-FFF2-40B4-BE49-F238E27FC236}">
                        <a16:creationId xmlns:a16="http://schemas.microsoft.com/office/drawing/2014/main" id="{115E1371-0B40-8412-0962-1AEAF392A99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218091" y="3514065"/>
                    <a:ext cx="15192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99" name="Ink 498">
                    <a:extLst>
                      <a:ext uri="{FF2B5EF4-FFF2-40B4-BE49-F238E27FC236}">
                        <a16:creationId xmlns:a16="http://schemas.microsoft.com/office/drawing/2014/main" id="{7C4FD59D-CDF0-B316-3232-E69B4ED6B925}"/>
                      </a:ext>
                    </a:extLst>
                  </p14:cNvPr>
                  <p14:cNvContentPartPr/>
                  <p14:nvPr/>
                </p14:nvContentPartPr>
                <p14:xfrm>
                  <a:off x="4388731" y="3503985"/>
                  <a:ext cx="47160" cy="360"/>
                </p14:xfrm>
              </p:contentPart>
            </mc:Choice>
            <mc:Fallback xmlns="">
              <p:pic>
                <p:nvPicPr>
                  <p:cNvPr id="499" name="Ink 498">
                    <a:extLst>
                      <a:ext uri="{FF2B5EF4-FFF2-40B4-BE49-F238E27FC236}">
                        <a16:creationId xmlns:a16="http://schemas.microsoft.com/office/drawing/2014/main" id="{7C4FD59D-CDF0-B316-3232-E69B4ED6B925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379731" y="3495345"/>
                    <a:ext cx="64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505" name="Ink 504">
                    <a:extLst>
                      <a:ext uri="{FF2B5EF4-FFF2-40B4-BE49-F238E27FC236}">
                        <a16:creationId xmlns:a16="http://schemas.microsoft.com/office/drawing/2014/main" id="{C1E6DD98-DBC8-5865-26EF-E9B13B10C88C}"/>
                      </a:ext>
                    </a:extLst>
                  </p14:cNvPr>
                  <p14:cNvContentPartPr/>
                  <p14:nvPr/>
                </p14:nvContentPartPr>
                <p14:xfrm>
                  <a:off x="4486291" y="3403905"/>
                  <a:ext cx="53640" cy="113040"/>
                </p14:xfrm>
              </p:contentPart>
            </mc:Choice>
            <mc:Fallback xmlns="">
              <p:pic>
                <p:nvPicPr>
                  <p:cNvPr id="505" name="Ink 504">
                    <a:extLst>
                      <a:ext uri="{FF2B5EF4-FFF2-40B4-BE49-F238E27FC236}">
                        <a16:creationId xmlns:a16="http://schemas.microsoft.com/office/drawing/2014/main" id="{C1E6DD98-DBC8-5865-26EF-E9B13B10C88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477291" y="3394905"/>
                    <a:ext cx="7128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9" name="Ink 508">
                    <a:extLst>
                      <a:ext uri="{FF2B5EF4-FFF2-40B4-BE49-F238E27FC236}">
                        <a16:creationId xmlns:a16="http://schemas.microsoft.com/office/drawing/2014/main" id="{196D4E69-19CB-A4A0-F12B-16A37762CB85}"/>
                      </a:ext>
                    </a:extLst>
                  </p14:cNvPr>
                  <p14:cNvContentPartPr/>
                  <p14:nvPr/>
                </p14:nvContentPartPr>
                <p14:xfrm>
                  <a:off x="4585291" y="3404625"/>
                  <a:ext cx="56880" cy="106200"/>
                </p14:xfrm>
              </p:contentPart>
            </mc:Choice>
            <mc:Fallback xmlns="">
              <p:pic>
                <p:nvPicPr>
                  <p:cNvPr id="509" name="Ink 508">
                    <a:extLst>
                      <a:ext uri="{FF2B5EF4-FFF2-40B4-BE49-F238E27FC236}">
                        <a16:creationId xmlns:a16="http://schemas.microsoft.com/office/drawing/2014/main" id="{196D4E69-19CB-A4A0-F12B-16A37762CB8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576651" y="3395985"/>
                    <a:ext cx="7452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13" name="Ink 512">
                    <a:extLst>
                      <a:ext uri="{FF2B5EF4-FFF2-40B4-BE49-F238E27FC236}">
                        <a16:creationId xmlns:a16="http://schemas.microsoft.com/office/drawing/2014/main" id="{7F218702-5609-A937-0FEE-2ABA76D23F30}"/>
                      </a:ext>
                    </a:extLst>
                  </p14:cNvPr>
                  <p14:cNvContentPartPr/>
                  <p14:nvPr/>
                </p14:nvContentPartPr>
                <p14:xfrm>
                  <a:off x="4722811" y="3439905"/>
                  <a:ext cx="360" cy="58320"/>
                </p14:xfrm>
              </p:contentPart>
            </mc:Choice>
            <mc:Fallback xmlns="">
              <p:pic>
                <p:nvPicPr>
                  <p:cNvPr id="513" name="Ink 512">
                    <a:extLst>
                      <a:ext uri="{FF2B5EF4-FFF2-40B4-BE49-F238E27FC236}">
                        <a16:creationId xmlns:a16="http://schemas.microsoft.com/office/drawing/2014/main" id="{7F218702-5609-A937-0FEE-2ABA76D23F30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713811" y="3431265"/>
                    <a:ext cx="1800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16" name="Ink 515">
                    <a:extLst>
                      <a:ext uri="{FF2B5EF4-FFF2-40B4-BE49-F238E27FC236}">
                        <a16:creationId xmlns:a16="http://schemas.microsoft.com/office/drawing/2014/main" id="{973530DE-78C3-F3D3-09FD-22A4594157AD}"/>
                      </a:ext>
                    </a:extLst>
                  </p14:cNvPr>
                  <p14:cNvContentPartPr/>
                  <p14:nvPr/>
                </p14:nvContentPartPr>
                <p14:xfrm>
                  <a:off x="4691491" y="3465105"/>
                  <a:ext cx="62280" cy="3240"/>
                </p14:xfrm>
              </p:contentPart>
            </mc:Choice>
            <mc:Fallback xmlns="">
              <p:pic>
                <p:nvPicPr>
                  <p:cNvPr id="516" name="Ink 515">
                    <a:extLst>
                      <a:ext uri="{FF2B5EF4-FFF2-40B4-BE49-F238E27FC236}">
                        <a16:creationId xmlns:a16="http://schemas.microsoft.com/office/drawing/2014/main" id="{973530DE-78C3-F3D3-09FD-22A4594157AD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682491" y="3456105"/>
                    <a:ext cx="7992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19" name="Ink 518">
                    <a:extLst>
                      <a:ext uri="{FF2B5EF4-FFF2-40B4-BE49-F238E27FC236}">
                        <a16:creationId xmlns:a16="http://schemas.microsoft.com/office/drawing/2014/main" id="{45842C74-D9AE-7455-6415-AA047417BE09}"/>
                      </a:ext>
                    </a:extLst>
                  </p14:cNvPr>
                  <p14:cNvContentPartPr/>
                  <p14:nvPr/>
                </p14:nvContentPartPr>
                <p14:xfrm>
                  <a:off x="4802731" y="3404625"/>
                  <a:ext cx="38880" cy="91800"/>
                </p14:xfrm>
              </p:contentPart>
            </mc:Choice>
            <mc:Fallback xmlns="">
              <p:pic>
                <p:nvPicPr>
                  <p:cNvPr id="519" name="Ink 518">
                    <a:extLst>
                      <a:ext uri="{FF2B5EF4-FFF2-40B4-BE49-F238E27FC236}">
                        <a16:creationId xmlns:a16="http://schemas.microsoft.com/office/drawing/2014/main" id="{45842C74-D9AE-7455-6415-AA047417BE09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794091" y="3395625"/>
                    <a:ext cx="56520" cy="109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31D9BA40-2A31-27F5-CA1D-C107CD4E0587}"/>
                </a:ext>
              </a:extLst>
            </p:cNvPr>
            <p:cNvGrpSpPr/>
            <p:nvPr/>
          </p:nvGrpSpPr>
          <p:grpSpPr>
            <a:xfrm>
              <a:off x="4901445" y="3320635"/>
              <a:ext cx="797040" cy="292680"/>
              <a:chOff x="4901445" y="3320635"/>
              <a:chExt cx="797040" cy="292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50" name="Ink 549">
                    <a:extLst>
                      <a:ext uri="{FF2B5EF4-FFF2-40B4-BE49-F238E27FC236}">
                        <a16:creationId xmlns:a16="http://schemas.microsoft.com/office/drawing/2014/main" id="{ED91C857-6A23-8575-A1B4-CA186DE54ADB}"/>
                      </a:ext>
                    </a:extLst>
                  </p14:cNvPr>
                  <p14:cNvContentPartPr/>
                  <p14:nvPr/>
                </p14:nvContentPartPr>
                <p14:xfrm>
                  <a:off x="4903605" y="3484435"/>
                  <a:ext cx="81720" cy="83880"/>
                </p14:xfrm>
              </p:contentPart>
            </mc:Choice>
            <mc:Fallback xmlns="">
              <p:pic>
                <p:nvPicPr>
                  <p:cNvPr id="550" name="Ink 549">
                    <a:extLst>
                      <a:ext uri="{FF2B5EF4-FFF2-40B4-BE49-F238E27FC236}">
                        <a16:creationId xmlns:a16="http://schemas.microsoft.com/office/drawing/2014/main" id="{ED91C857-6A23-8575-A1B4-CA186DE54AD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894965" y="3475435"/>
                    <a:ext cx="9936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51" name="Ink 550">
                    <a:extLst>
                      <a:ext uri="{FF2B5EF4-FFF2-40B4-BE49-F238E27FC236}">
                        <a16:creationId xmlns:a16="http://schemas.microsoft.com/office/drawing/2014/main" id="{7039DE8D-C94B-1CCF-9AAA-70A8E3249722}"/>
                      </a:ext>
                    </a:extLst>
                  </p14:cNvPr>
                  <p14:cNvContentPartPr/>
                  <p14:nvPr/>
                </p14:nvContentPartPr>
                <p14:xfrm>
                  <a:off x="4901445" y="3609355"/>
                  <a:ext cx="83520" cy="360"/>
                </p14:xfrm>
              </p:contentPart>
            </mc:Choice>
            <mc:Fallback xmlns="">
              <p:pic>
                <p:nvPicPr>
                  <p:cNvPr id="551" name="Ink 550">
                    <a:extLst>
                      <a:ext uri="{FF2B5EF4-FFF2-40B4-BE49-F238E27FC236}">
                        <a16:creationId xmlns:a16="http://schemas.microsoft.com/office/drawing/2014/main" id="{7039DE8D-C94B-1CCF-9AAA-70A8E324972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892445" y="3600715"/>
                    <a:ext cx="1011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55" name="Ink 554">
                    <a:extLst>
                      <a:ext uri="{FF2B5EF4-FFF2-40B4-BE49-F238E27FC236}">
                        <a16:creationId xmlns:a16="http://schemas.microsoft.com/office/drawing/2014/main" id="{4B4BA5EF-9687-DBC3-7D4B-D9943707A196}"/>
                      </a:ext>
                    </a:extLst>
                  </p14:cNvPr>
                  <p14:cNvContentPartPr/>
                  <p14:nvPr/>
                </p14:nvContentPartPr>
                <p14:xfrm>
                  <a:off x="5080365" y="3453475"/>
                  <a:ext cx="109800" cy="159840"/>
                </p14:xfrm>
              </p:contentPart>
            </mc:Choice>
            <mc:Fallback xmlns="">
              <p:pic>
                <p:nvPicPr>
                  <p:cNvPr id="555" name="Ink 554">
                    <a:extLst>
                      <a:ext uri="{FF2B5EF4-FFF2-40B4-BE49-F238E27FC236}">
                        <a16:creationId xmlns:a16="http://schemas.microsoft.com/office/drawing/2014/main" id="{4B4BA5EF-9687-DBC3-7D4B-D9943707A19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071725" y="3444475"/>
                    <a:ext cx="127440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60" name="Ink 559">
                    <a:extLst>
                      <a:ext uri="{FF2B5EF4-FFF2-40B4-BE49-F238E27FC236}">
                        <a16:creationId xmlns:a16="http://schemas.microsoft.com/office/drawing/2014/main" id="{65E7EDC9-7085-F15A-41A7-526D8EDCC0BF}"/>
                      </a:ext>
                    </a:extLst>
                  </p14:cNvPr>
                  <p14:cNvContentPartPr/>
                  <p14:nvPr/>
                </p14:nvContentPartPr>
                <p14:xfrm>
                  <a:off x="5264325" y="3320635"/>
                  <a:ext cx="83520" cy="70920"/>
                </p14:xfrm>
              </p:contentPart>
            </mc:Choice>
            <mc:Fallback xmlns="">
              <p:pic>
                <p:nvPicPr>
                  <p:cNvPr id="560" name="Ink 559">
                    <a:extLst>
                      <a:ext uri="{FF2B5EF4-FFF2-40B4-BE49-F238E27FC236}">
                        <a16:creationId xmlns:a16="http://schemas.microsoft.com/office/drawing/2014/main" id="{65E7EDC9-7085-F15A-41A7-526D8EDCC0BF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255325" y="3311635"/>
                    <a:ext cx="10116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64" name="Ink 563">
                    <a:extLst>
                      <a:ext uri="{FF2B5EF4-FFF2-40B4-BE49-F238E27FC236}">
                        <a16:creationId xmlns:a16="http://schemas.microsoft.com/office/drawing/2014/main" id="{3B27E16B-9939-9789-54CC-C861B3970CE0}"/>
                      </a:ext>
                    </a:extLst>
                  </p14:cNvPr>
                  <p14:cNvContentPartPr/>
                  <p14:nvPr/>
                </p14:nvContentPartPr>
                <p14:xfrm>
                  <a:off x="5332365" y="3351235"/>
                  <a:ext cx="360" cy="70200"/>
                </p14:xfrm>
              </p:contentPart>
            </mc:Choice>
            <mc:Fallback xmlns="">
              <p:pic>
                <p:nvPicPr>
                  <p:cNvPr id="564" name="Ink 563">
                    <a:extLst>
                      <a:ext uri="{FF2B5EF4-FFF2-40B4-BE49-F238E27FC236}">
                        <a16:creationId xmlns:a16="http://schemas.microsoft.com/office/drawing/2014/main" id="{3B27E16B-9939-9789-54CC-C861B3970CE0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323365" y="3342595"/>
                    <a:ext cx="1800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68" name="Ink 567">
                    <a:extLst>
                      <a:ext uri="{FF2B5EF4-FFF2-40B4-BE49-F238E27FC236}">
                        <a16:creationId xmlns:a16="http://schemas.microsoft.com/office/drawing/2014/main" id="{985A52B9-65D7-81BA-FDAA-5A4793CE8856}"/>
                      </a:ext>
                    </a:extLst>
                  </p14:cNvPr>
                  <p14:cNvContentPartPr/>
                  <p14:nvPr/>
                </p14:nvContentPartPr>
                <p14:xfrm>
                  <a:off x="5393205" y="3330715"/>
                  <a:ext cx="75600" cy="82800"/>
                </p14:xfrm>
              </p:contentPart>
            </mc:Choice>
            <mc:Fallback xmlns="">
              <p:pic>
                <p:nvPicPr>
                  <p:cNvPr id="568" name="Ink 567">
                    <a:extLst>
                      <a:ext uri="{FF2B5EF4-FFF2-40B4-BE49-F238E27FC236}">
                        <a16:creationId xmlns:a16="http://schemas.microsoft.com/office/drawing/2014/main" id="{985A52B9-65D7-81BA-FDAA-5A4793CE885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384565" y="3321715"/>
                    <a:ext cx="9324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70" name="Ink 569">
                    <a:extLst>
                      <a:ext uri="{FF2B5EF4-FFF2-40B4-BE49-F238E27FC236}">
                        <a16:creationId xmlns:a16="http://schemas.microsoft.com/office/drawing/2014/main" id="{F61CC0C7-A1C6-88A1-B4B3-2B29C4A889AE}"/>
                      </a:ext>
                    </a:extLst>
                  </p14:cNvPr>
                  <p14:cNvContentPartPr/>
                  <p14:nvPr/>
                </p14:nvContentPartPr>
                <p14:xfrm>
                  <a:off x="5523885" y="3350155"/>
                  <a:ext cx="2160" cy="50400"/>
                </p14:xfrm>
              </p:contentPart>
            </mc:Choice>
            <mc:Fallback xmlns="">
              <p:pic>
                <p:nvPicPr>
                  <p:cNvPr id="570" name="Ink 569">
                    <a:extLst>
                      <a:ext uri="{FF2B5EF4-FFF2-40B4-BE49-F238E27FC236}">
                        <a16:creationId xmlns:a16="http://schemas.microsoft.com/office/drawing/2014/main" id="{F61CC0C7-A1C6-88A1-B4B3-2B29C4A889AE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514885" y="3341515"/>
                    <a:ext cx="1980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71" name="Ink 570">
                    <a:extLst>
                      <a:ext uri="{FF2B5EF4-FFF2-40B4-BE49-F238E27FC236}">
                        <a16:creationId xmlns:a16="http://schemas.microsoft.com/office/drawing/2014/main" id="{10552049-80DC-C0FD-FE5F-B0990920F363}"/>
                      </a:ext>
                    </a:extLst>
                  </p14:cNvPr>
                  <p14:cNvContentPartPr/>
                  <p14:nvPr/>
                </p14:nvContentPartPr>
                <p14:xfrm>
                  <a:off x="5499045" y="3376075"/>
                  <a:ext cx="49320" cy="360"/>
                </p14:xfrm>
              </p:contentPart>
            </mc:Choice>
            <mc:Fallback xmlns="">
              <p:pic>
                <p:nvPicPr>
                  <p:cNvPr id="571" name="Ink 570">
                    <a:extLst>
                      <a:ext uri="{FF2B5EF4-FFF2-40B4-BE49-F238E27FC236}">
                        <a16:creationId xmlns:a16="http://schemas.microsoft.com/office/drawing/2014/main" id="{10552049-80DC-C0FD-FE5F-B0990920F36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490405" y="3367435"/>
                    <a:ext cx="66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72" name="Ink 571">
                    <a:extLst>
                      <a:ext uri="{FF2B5EF4-FFF2-40B4-BE49-F238E27FC236}">
                        <a16:creationId xmlns:a16="http://schemas.microsoft.com/office/drawing/2014/main" id="{8B90E534-C15A-E79A-F240-A8B423E8DAA1}"/>
                      </a:ext>
                    </a:extLst>
                  </p14:cNvPr>
                  <p14:cNvContentPartPr/>
                  <p14:nvPr/>
                </p14:nvContentPartPr>
                <p14:xfrm>
                  <a:off x="5607045" y="3332155"/>
                  <a:ext cx="1080" cy="79560"/>
                </p14:xfrm>
              </p:contentPart>
            </mc:Choice>
            <mc:Fallback xmlns="">
              <p:pic>
                <p:nvPicPr>
                  <p:cNvPr id="572" name="Ink 571">
                    <a:extLst>
                      <a:ext uri="{FF2B5EF4-FFF2-40B4-BE49-F238E27FC236}">
                        <a16:creationId xmlns:a16="http://schemas.microsoft.com/office/drawing/2014/main" id="{8B90E534-C15A-E79A-F240-A8B423E8DAA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598045" y="3323155"/>
                    <a:ext cx="1872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76" name="Ink 575">
                    <a:extLst>
                      <a:ext uri="{FF2B5EF4-FFF2-40B4-BE49-F238E27FC236}">
                        <a16:creationId xmlns:a16="http://schemas.microsoft.com/office/drawing/2014/main" id="{1C263F1B-7A8B-BF7C-AEB7-B047F03D36BD}"/>
                      </a:ext>
                    </a:extLst>
                  </p14:cNvPr>
                  <p14:cNvContentPartPr/>
                  <p14:nvPr/>
                </p14:nvContentPartPr>
                <p14:xfrm>
                  <a:off x="5648445" y="3334315"/>
                  <a:ext cx="50040" cy="92880"/>
                </p14:xfrm>
              </p:contentPart>
            </mc:Choice>
            <mc:Fallback xmlns="">
              <p:pic>
                <p:nvPicPr>
                  <p:cNvPr id="576" name="Ink 575">
                    <a:extLst>
                      <a:ext uri="{FF2B5EF4-FFF2-40B4-BE49-F238E27FC236}">
                        <a16:creationId xmlns:a16="http://schemas.microsoft.com/office/drawing/2014/main" id="{1C263F1B-7A8B-BF7C-AEB7-B047F03D36BD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639805" y="3325315"/>
                    <a:ext cx="67680" cy="110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884005C8-A467-0CBB-7A53-7F462388A685}"/>
              </a:ext>
            </a:extLst>
          </p:cNvPr>
          <p:cNvGrpSpPr/>
          <p:nvPr/>
        </p:nvGrpSpPr>
        <p:grpSpPr>
          <a:xfrm>
            <a:off x="4153725" y="3390835"/>
            <a:ext cx="1068120" cy="254880"/>
            <a:chOff x="4153725" y="3390835"/>
            <a:chExt cx="10681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652C2E47-56B5-50D5-1BAD-EE0ABDC97FC6}"/>
                    </a:ext>
                  </a:extLst>
                </p14:cNvPr>
                <p14:cNvContentPartPr/>
                <p14:nvPr/>
              </p14:nvContentPartPr>
              <p14:xfrm>
                <a:off x="4153725" y="3390835"/>
                <a:ext cx="186120" cy="22248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652C2E47-56B5-50D5-1BAD-EE0ABDC97F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47605" y="3384715"/>
                  <a:ext cx="198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9E048663-7A65-A71C-4DD6-59406874D4B5}"/>
                    </a:ext>
                  </a:extLst>
                </p14:cNvPr>
                <p14:cNvContentPartPr/>
                <p14:nvPr/>
              </p14:nvContentPartPr>
              <p14:xfrm>
                <a:off x="5067045" y="3419635"/>
                <a:ext cx="154800" cy="22608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9E048663-7A65-A71C-4DD6-59406874D4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60925" y="3413515"/>
                  <a:ext cx="16704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66531CB7-451F-A184-52C1-0697F5CA7FBB}"/>
              </a:ext>
            </a:extLst>
          </p:cNvPr>
          <p:cNvGrpSpPr/>
          <p:nvPr/>
        </p:nvGrpSpPr>
        <p:grpSpPr>
          <a:xfrm>
            <a:off x="4294930" y="3834065"/>
            <a:ext cx="1311480" cy="146160"/>
            <a:chOff x="4294930" y="3834065"/>
            <a:chExt cx="131148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51EC6A4D-DC8B-684E-DF30-4F9F0D25FE5F}"/>
                    </a:ext>
                  </a:extLst>
                </p14:cNvPr>
                <p14:cNvContentPartPr/>
                <p14:nvPr/>
              </p14:nvContentPartPr>
              <p14:xfrm>
                <a:off x="4294930" y="3919025"/>
                <a:ext cx="48960" cy="36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51EC6A4D-DC8B-684E-DF30-4F9F0D25FE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85930" y="3910025"/>
                  <a:ext cx="6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C4820BEF-FF5A-1321-C520-D1003E1855A3}"/>
                    </a:ext>
                  </a:extLst>
                </p14:cNvPr>
                <p14:cNvContentPartPr/>
                <p14:nvPr/>
              </p14:nvContentPartPr>
              <p14:xfrm>
                <a:off x="4415890" y="3834065"/>
                <a:ext cx="65520" cy="13896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C4820BEF-FF5A-1321-C520-D1003E1855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06890" y="3825425"/>
                  <a:ext cx="83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5F4D764E-1CAA-DF75-3F27-C81E0C016952}"/>
                    </a:ext>
                  </a:extLst>
                </p14:cNvPr>
                <p14:cNvContentPartPr/>
                <p14:nvPr/>
              </p14:nvContentPartPr>
              <p14:xfrm>
                <a:off x="4510930" y="3840905"/>
                <a:ext cx="79920" cy="13932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5F4D764E-1CAA-DF75-3F27-C81E0C0169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01930" y="3831905"/>
                  <a:ext cx="97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0ED438E8-1DF8-2570-591D-D4A543AD3B14}"/>
                    </a:ext>
                  </a:extLst>
                </p14:cNvPr>
                <p14:cNvContentPartPr/>
                <p14:nvPr/>
              </p14:nvContentPartPr>
              <p14:xfrm>
                <a:off x="4667890" y="3881945"/>
                <a:ext cx="360" cy="7776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0ED438E8-1DF8-2570-591D-D4A543AD3B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58890" y="3873305"/>
                  <a:ext cx="18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A3E6C3F0-56CC-40D8-FE7A-F3FE1C2B0DD6}"/>
                    </a:ext>
                  </a:extLst>
                </p14:cNvPr>
                <p14:cNvContentPartPr/>
                <p14:nvPr/>
              </p14:nvContentPartPr>
              <p14:xfrm>
                <a:off x="4623970" y="3917585"/>
                <a:ext cx="80640" cy="36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A3E6C3F0-56CC-40D8-FE7A-F3FE1C2B0D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14970" y="3908585"/>
                  <a:ext cx="9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1C55E8BB-FD14-D1A8-101F-615AFF28E372}"/>
                    </a:ext>
                  </a:extLst>
                </p14:cNvPr>
                <p14:cNvContentPartPr/>
                <p14:nvPr/>
              </p14:nvContentPartPr>
              <p14:xfrm>
                <a:off x="4772290" y="3864665"/>
                <a:ext cx="52560" cy="10116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1C55E8BB-FD14-D1A8-101F-615AFF28E3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63290" y="3855665"/>
                  <a:ext cx="70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051DE7EB-FDAD-0267-10C3-783D94A2B9AE}"/>
                    </a:ext>
                  </a:extLst>
                </p14:cNvPr>
                <p14:cNvContentPartPr/>
                <p14:nvPr/>
              </p14:nvContentPartPr>
              <p14:xfrm>
                <a:off x="4909450" y="3878705"/>
                <a:ext cx="60120" cy="5580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051DE7EB-FDAD-0267-10C3-783D94A2B9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00810" y="3869705"/>
                  <a:ext cx="77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960EE806-D659-9141-0521-4C6ECA2ABCB3}"/>
                    </a:ext>
                  </a:extLst>
                </p14:cNvPr>
                <p14:cNvContentPartPr/>
                <p14:nvPr/>
              </p14:nvContentPartPr>
              <p14:xfrm>
                <a:off x="4908370" y="3966185"/>
                <a:ext cx="69120" cy="36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960EE806-D659-9141-0521-4C6ECA2ABC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9730" y="3957545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C883E9C9-428C-29D6-9EDD-3CFFD5C240D4}"/>
                    </a:ext>
                  </a:extLst>
                </p14:cNvPr>
                <p14:cNvContentPartPr/>
                <p14:nvPr/>
              </p14:nvContentPartPr>
              <p14:xfrm>
                <a:off x="5082250" y="3843065"/>
                <a:ext cx="70560" cy="9108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C883E9C9-428C-29D6-9EDD-3CFFD5C240D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73610" y="3834065"/>
                  <a:ext cx="88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74328989-64E1-0661-2EB2-F34B08254CDA}"/>
                    </a:ext>
                  </a:extLst>
                </p14:cNvPr>
                <p14:cNvContentPartPr/>
                <p14:nvPr/>
              </p14:nvContentPartPr>
              <p14:xfrm>
                <a:off x="5144890" y="3902465"/>
                <a:ext cx="360" cy="6840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74328989-64E1-0661-2EB2-F34B08254CD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35890" y="3893825"/>
                  <a:ext cx="18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E7A03C2A-451B-A706-4E2B-B6F9AA83A474}"/>
                    </a:ext>
                  </a:extLst>
                </p14:cNvPr>
                <p14:cNvContentPartPr/>
                <p14:nvPr/>
              </p14:nvContentPartPr>
              <p14:xfrm>
                <a:off x="5197090" y="3857105"/>
                <a:ext cx="90360" cy="11628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E7A03C2A-451B-A706-4E2B-B6F9AA83A47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8090" y="3848465"/>
                  <a:ext cx="108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7579D8BB-43C8-0256-C332-6CE00EFE04B5}"/>
                    </a:ext>
                  </a:extLst>
                </p14:cNvPr>
                <p14:cNvContentPartPr/>
                <p14:nvPr/>
              </p14:nvContentPartPr>
              <p14:xfrm>
                <a:off x="5371690" y="3886625"/>
                <a:ext cx="360" cy="5688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7579D8BB-43C8-0256-C332-6CE00EFE04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62690" y="3877985"/>
                  <a:ext cx="1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DFBA2A37-6D19-A86F-E506-BDF1C4210B6D}"/>
                    </a:ext>
                  </a:extLst>
                </p14:cNvPr>
                <p14:cNvContentPartPr/>
                <p14:nvPr/>
              </p14:nvContentPartPr>
              <p14:xfrm>
                <a:off x="5336410" y="3910385"/>
                <a:ext cx="57240" cy="180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DFBA2A37-6D19-A86F-E506-BDF1C4210B6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27770" y="3901385"/>
                  <a:ext cx="74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753C77F5-EE70-8301-DAFB-E8B65D1CD6CF}"/>
                    </a:ext>
                  </a:extLst>
                </p14:cNvPr>
                <p14:cNvContentPartPr/>
                <p14:nvPr/>
              </p14:nvContentPartPr>
              <p14:xfrm>
                <a:off x="5490130" y="3850625"/>
                <a:ext cx="2880" cy="10368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753C77F5-EE70-8301-DAFB-E8B65D1CD6C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81130" y="3841985"/>
                  <a:ext cx="20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AE2D9CC8-4FF2-F515-2898-6A18659DD740}"/>
                    </a:ext>
                  </a:extLst>
                </p14:cNvPr>
                <p14:cNvContentPartPr/>
                <p14:nvPr/>
              </p14:nvContentPartPr>
              <p14:xfrm>
                <a:off x="5539450" y="3850625"/>
                <a:ext cx="66960" cy="12960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AE2D9CC8-4FF2-F515-2898-6A18659DD7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30810" y="3841985"/>
                  <a:ext cx="846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6B2857EC-F2F7-A789-5839-461A0446423B}"/>
              </a:ext>
            </a:extLst>
          </p:cNvPr>
          <p:cNvGrpSpPr/>
          <p:nvPr/>
        </p:nvGrpSpPr>
        <p:grpSpPr>
          <a:xfrm>
            <a:off x="4601290" y="3758465"/>
            <a:ext cx="727200" cy="280080"/>
            <a:chOff x="4601290" y="3758465"/>
            <a:chExt cx="72720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7F373169-9153-EC1E-569A-037D03A7D7D1}"/>
                    </a:ext>
                  </a:extLst>
                </p14:cNvPr>
                <p14:cNvContentPartPr/>
                <p14:nvPr/>
              </p14:nvContentPartPr>
              <p14:xfrm>
                <a:off x="5045170" y="3799145"/>
                <a:ext cx="283320" cy="23004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7F373169-9153-EC1E-569A-037D03A7D7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39050" y="3793025"/>
                  <a:ext cx="295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9650C23A-438A-92C0-0B98-2101A0E37855}"/>
                    </a:ext>
                  </a:extLst>
                </p14:cNvPr>
                <p14:cNvContentPartPr/>
                <p14:nvPr/>
              </p14:nvContentPartPr>
              <p14:xfrm>
                <a:off x="4828090" y="3758465"/>
                <a:ext cx="255600" cy="6804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9650C23A-438A-92C0-0B98-2101A0E3785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21970" y="3752345"/>
                  <a:ext cx="267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4287C64A-A121-90C3-E765-C02B0CBFD84F}"/>
                    </a:ext>
                  </a:extLst>
                </p14:cNvPr>
                <p14:cNvContentPartPr/>
                <p14:nvPr/>
              </p14:nvContentPartPr>
              <p14:xfrm>
                <a:off x="4601290" y="3816065"/>
                <a:ext cx="280440" cy="20520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4287C64A-A121-90C3-E765-C02B0CBFD8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95170" y="3809945"/>
                  <a:ext cx="292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5F748E1B-1D92-F477-24B1-AAA3D3EBEA25}"/>
                    </a:ext>
                  </a:extLst>
                </p14:cNvPr>
                <p14:cNvContentPartPr/>
                <p14:nvPr/>
              </p14:nvContentPartPr>
              <p14:xfrm>
                <a:off x="4859770" y="4000745"/>
                <a:ext cx="204120" cy="3780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5F748E1B-1D92-F477-24B1-AAA3D3EBEA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53650" y="3994625"/>
                  <a:ext cx="2163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514F34F3-EC26-497E-3EDB-7383E1E76874}"/>
              </a:ext>
            </a:extLst>
          </p:cNvPr>
          <p:cNvGrpSpPr/>
          <p:nvPr/>
        </p:nvGrpSpPr>
        <p:grpSpPr>
          <a:xfrm>
            <a:off x="4154170" y="4245054"/>
            <a:ext cx="1455120" cy="147600"/>
            <a:chOff x="4333090" y="4379305"/>
            <a:chExt cx="1455120" cy="147600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312C554B-76C8-9AE8-6B97-1EC9BBFE7359}"/>
                </a:ext>
              </a:extLst>
            </p:cNvPr>
            <p:cNvGrpSpPr/>
            <p:nvPr/>
          </p:nvGrpSpPr>
          <p:grpSpPr>
            <a:xfrm>
              <a:off x="4333090" y="4392265"/>
              <a:ext cx="339480" cy="126720"/>
              <a:chOff x="4333090" y="4392265"/>
              <a:chExt cx="339480" cy="126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62" name="Ink 661">
                    <a:extLst>
                      <a:ext uri="{FF2B5EF4-FFF2-40B4-BE49-F238E27FC236}">
                        <a16:creationId xmlns:a16="http://schemas.microsoft.com/office/drawing/2014/main" id="{98151677-2E81-D736-5F4C-C424B85CE08D}"/>
                      </a:ext>
                    </a:extLst>
                  </p14:cNvPr>
                  <p14:cNvContentPartPr/>
                  <p14:nvPr/>
                </p14:nvContentPartPr>
                <p14:xfrm>
                  <a:off x="4333090" y="4482985"/>
                  <a:ext cx="76320" cy="360"/>
                </p14:xfrm>
              </p:contentPart>
            </mc:Choice>
            <mc:Fallback xmlns="">
              <p:pic>
                <p:nvPicPr>
                  <p:cNvPr id="662" name="Ink 661">
                    <a:extLst>
                      <a:ext uri="{FF2B5EF4-FFF2-40B4-BE49-F238E27FC236}">
                        <a16:creationId xmlns:a16="http://schemas.microsoft.com/office/drawing/2014/main" id="{98151677-2E81-D736-5F4C-C424B85CE08D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324450" y="4473985"/>
                    <a:ext cx="93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63" name="Ink 662">
                    <a:extLst>
                      <a:ext uri="{FF2B5EF4-FFF2-40B4-BE49-F238E27FC236}">
                        <a16:creationId xmlns:a16="http://schemas.microsoft.com/office/drawing/2014/main" id="{42DF6F83-6513-91E3-1342-1B46ADA08806}"/>
                      </a:ext>
                    </a:extLst>
                  </p14:cNvPr>
                  <p14:cNvContentPartPr/>
                  <p14:nvPr/>
                </p14:nvContentPartPr>
                <p14:xfrm>
                  <a:off x="4478890" y="4398385"/>
                  <a:ext cx="82800" cy="120600"/>
                </p14:xfrm>
              </p:contentPart>
            </mc:Choice>
            <mc:Fallback xmlns="">
              <p:pic>
                <p:nvPicPr>
                  <p:cNvPr id="663" name="Ink 662">
                    <a:extLst>
                      <a:ext uri="{FF2B5EF4-FFF2-40B4-BE49-F238E27FC236}">
                        <a16:creationId xmlns:a16="http://schemas.microsoft.com/office/drawing/2014/main" id="{42DF6F83-6513-91E3-1342-1B46ADA0880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469890" y="4389745"/>
                    <a:ext cx="10044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66" name="Ink 665">
                    <a:extLst>
                      <a:ext uri="{FF2B5EF4-FFF2-40B4-BE49-F238E27FC236}">
                        <a16:creationId xmlns:a16="http://schemas.microsoft.com/office/drawing/2014/main" id="{E58CBECB-CF69-F769-D2FD-41C10E9E1333}"/>
                      </a:ext>
                    </a:extLst>
                  </p14:cNvPr>
                  <p14:cNvContentPartPr/>
                  <p14:nvPr/>
                </p14:nvContentPartPr>
                <p14:xfrm>
                  <a:off x="4601650" y="4392265"/>
                  <a:ext cx="70920" cy="111240"/>
                </p14:xfrm>
              </p:contentPart>
            </mc:Choice>
            <mc:Fallback xmlns="">
              <p:pic>
                <p:nvPicPr>
                  <p:cNvPr id="666" name="Ink 665">
                    <a:extLst>
                      <a:ext uri="{FF2B5EF4-FFF2-40B4-BE49-F238E27FC236}">
                        <a16:creationId xmlns:a16="http://schemas.microsoft.com/office/drawing/2014/main" id="{E58CBECB-CF69-F769-D2FD-41C10E9E1333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4593010" y="4383625"/>
                    <a:ext cx="8856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DF34B1C4-EEA4-DD76-A694-F574396500C4}"/>
                </a:ext>
              </a:extLst>
            </p:cNvPr>
            <p:cNvGrpSpPr/>
            <p:nvPr/>
          </p:nvGrpSpPr>
          <p:grpSpPr>
            <a:xfrm>
              <a:off x="4730890" y="4388305"/>
              <a:ext cx="343800" cy="138600"/>
              <a:chOff x="4730890" y="4388305"/>
              <a:chExt cx="343800" cy="13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69" name="Ink 668">
                    <a:extLst>
                      <a:ext uri="{FF2B5EF4-FFF2-40B4-BE49-F238E27FC236}">
                        <a16:creationId xmlns:a16="http://schemas.microsoft.com/office/drawing/2014/main" id="{35F93284-3B84-1199-F418-1794044D0A31}"/>
                      </a:ext>
                    </a:extLst>
                  </p14:cNvPr>
                  <p14:cNvContentPartPr/>
                  <p14:nvPr/>
                </p14:nvContentPartPr>
                <p14:xfrm>
                  <a:off x="4730890" y="4449505"/>
                  <a:ext cx="75240" cy="360"/>
                </p14:xfrm>
              </p:contentPart>
            </mc:Choice>
            <mc:Fallback xmlns="">
              <p:pic>
                <p:nvPicPr>
                  <p:cNvPr id="669" name="Ink 668">
                    <a:extLst>
                      <a:ext uri="{FF2B5EF4-FFF2-40B4-BE49-F238E27FC236}">
                        <a16:creationId xmlns:a16="http://schemas.microsoft.com/office/drawing/2014/main" id="{35F93284-3B84-1199-F418-1794044D0A31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4722250" y="4440865"/>
                    <a:ext cx="92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70" name="Ink 669">
                    <a:extLst>
                      <a:ext uri="{FF2B5EF4-FFF2-40B4-BE49-F238E27FC236}">
                        <a16:creationId xmlns:a16="http://schemas.microsoft.com/office/drawing/2014/main" id="{54FB31F2-42FD-167E-02EF-3B0A9A3E549E}"/>
                      </a:ext>
                    </a:extLst>
                  </p14:cNvPr>
                  <p14:cNvContentPartPr/>
                  <p14:nvPr/>
                </p14:nvContentPartPr>
                <p14:xfrm>
                  <a:off x="4856890" y="4388305"/>
                  <a:ext cx="97200" cy="77040"/>
                </p14:xfrm>
              </p:contentPart>
            </mc:Choice>
            <mc:Fallback xmlns="">
              <p:pic>
                <p:nvPicPr>
                  <p:cNvPr id="670" name="Ink 669">
                    <a:extLst>
                      <a:ext uri="{FF2B5EF4-FFF2-40B4-BE49-F238E27FC236}">
                        <a16:creationId xmlns:a16="http://schemas.microsoft.com/office/drawing/2014/main" id="{54FB31F2-42FD-167E-02EF-3B0A9A3E549E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4848250" y="4379305"/>
                    <a:ext cx="11484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71" name="Ink 670">
                    <a:extLst>
                      <a:ext uri="{FF2B5EF4-FFF2-40B4-BE49-F238E27FC236}">
                        <a16:creationId xmlns:a16="http://schemas.microsoft.com/office/drawing/2014/main" id="{76344789-31B1-F96A-24CD-09B53C35EA28}"/>
                      </a:ext>
                    </a:extLst>
                  </p14:cNvPr>
                  <p14:cNvContentPartPr/>
                  <p14:nvPr/>
                </p14:nvContentPartPr>
                <p14:xfrm>
                  <a:off x="4924930" y="4422145"/>
                  <a:ext cx="1080" cy="89280"/>
                </p14:xfrm>
              </p:contentPart>
            </mc:Choice>
            <mc:Fallback xmlns="">
              <p:pic>
                <p:nvPicPr>
                  <p:cNvPr id="671" name="Ink 670">
                    <a:extLst>
                      <a:ext uri="{FF2B5EF4-FFF2-40B4-BE49-F238E27FC236}">
                        <a16:creationId xmlns:a16="http://schemas.microsoft.com/office/drawing/2014/main" id="{76344789-31B1-F96A-24CD-09B53C35EA28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4916290" y="4413145"/>
                    <a:ext cx="1872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72" name="Ink 671">
                    <a:extLst>
                      <a:ext uri="{FF2B5EF4-FFF2-40B4-BE49-F238E27FC236}">
                        <a16:creationId xmlns:a16="http://schemas.microsoft.com/office/drawing/2014/main" id="{0C93BBE6-5427-B6BD-3621-A0AD82CD4277}"/>
                      </a:ext>
                    </a:extLst>
                  </p14:cNvPr>
                  <p14:cNvContentPartPr/>
                  <p14:nvPr/>
                </p14:nvContentPartPr>
                <p14:xfrm>
                  <a:off x="4991170" y="4409545"/>
                  <a:ext cx="83520" cy="117360"/>
                </p14:xfrm>
              </p:contentPart>
            </mc:Choice>
            <mc:Fallback xmlns="">
              <p:pic>
                <p:nvPicPr>
                  <p:cNvPr id="672" name="Ink 671">
                    <a:extLst>
                      <a:ext uri="{FF2B5EF4-FFF2-40B4-BE49-F238E27FC236}">
                        <a16:creationId xmlns:a16="http://schemas.microsoft.com/office/drawing/2014/main" id="{0C93BBE6-5427-B6BD-3621-A0AD82CD4277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4982170" y="4400545"/>
                    <a:ext cx="101160" cy="135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CCE2F46A-005B-EC20-7057-597E05568B0A}"/>
                </a:ext>
              </a:extLst>
            </p:cNvPr>
            <p:cNvGrpSpPr/>
            <p:nvPr/>
          </p:nvGrpSpPr>
          <p:grpSpPr>
            <a:xfrm>
              <a:off x="5140930" y="4393705"/>
              <a:ext cx="75240" cy="113400"/>
              <a:chOff x="5140930" y="4393705"/>
              <a:chExt cx="75240" cy="11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75" name="Ink 674">
                    <a:extLst>
                      <a:ext uri="{FF2B5EF4-FFF2-40B4-BE49-F238E27FC236}">
                        <a16:creationId xmlns:a16="http://schemas.microsoft.com/office/drawing/2014/main" id="{26632DFF-6698-29A3-6115-FA207100A2F1}"/>
                      </a:ext>
                    </a:extLst>
                  </p14:cNvPr>
                  <p14:cNvContentPartPr/>
                  <p14:nvPr/>
                </p14:nvContentPartPr>
                <p14:xfrm>
                  <a:off x="5142730" y="4393705"/>
                  <a:ext cx="68400" cy="80280"/>
                </p14:xfrm>
              </p:contentPart>
            </mc:Choice>
            <mc:Fallback xmlns="">
              <p:pic>
                <p:nvPicPr>
                  <p:cNvPr id="675" name="Ink 674">
                    <a:extLst>
                      <a:ext uri="{FF2B5EF4-FFF2-40B4-BE49-F238E27FC236}">
                        <a16:creationId xmlns:a16="http://schemas.microsoft.com/office/drawing/2014/main" id="{26632DFF-6698-29A3-6115-FA207100A2F1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5133730" y="4385065"/>
                    <a:ext cx="8604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76" name="Ink 675">
                    <a:extLst>
                      <a:ext uri="{FF2B5EF4-FFF2-40B4-BE49-F238E27FC236}">
                        <a16:creationId xmlns:a16="http://schemas.microsoft.com/office/drawing/2014/main" id="{9A347748-C5EE-39B7-2C2E-BDA3CB87CA40}"/>
                      </a:ext>
                    </a:extLst>
                  </p14:cNvPr>
                  <p14:cNvContentPartPr/>
                  <p14:nvPr/>
                </p14:nvContentPartPr>
                <p14:xfrm>
                  <a:off x="5140930" y="4506745"/>
                  <a:ext cx="75240" cy="360"/>
                </p14:xfrm>
              </p:contentPart>
            </mc:Choice>
            <mc:Fallback xmlns="">
              <p:pic>
                <p:nvPicPr>
                  <p:cNvPr id="676" name="Ink 675">
                    <a:extLst>
                      <a:ext uri="{FF2B5EF4-FFF2-40B4-BE49-F238E27FC236}">
                        <a16:creationId xmlns:a16="http://schemas.microsoft.com/office/drawing/2014/main" id="{9A347748-C5EE-39B7-2C2E-BDA3CB87CA40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5131930" y="4497745"/>
                    <a:ext cx="928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B81B4A39-6483-9320-A384-7655BC737186}"/>
                </a:ext>
              </a:extLst>
            </p:cNvPr>
            <p:cNvGrpSpPr/>
            <p:nvPr/>
          </p:nvGrpSpPr>
          <p:grpSpPr>
            <a:xfrm>
              <a:off x="5307970" y="4379305"/>
              <a:ext cx="185760" cy="107640"/>
              <a:chOff x="5307970" y="4379305"/>
              <a:chExt cx="185760" cy="10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79" name="Ink 678">
                    <a:extLst>
                      <a:ext uri="{FF2B5EF4-FFF2-40B4-BE49-F238E27FC236}">
                        <a16:creationId xmlns:a16="http://schemas.microsoft.com/office/drawing/2014/main" id="{A51C1F07-6720-BAD6-B04B-F6BA509E88D1}"/>
                      </a:ext>
                    </a:extLst>
                  </p14:cNvPr>
                  <p14:cNvContentPartPr/>
                  <p14:nvPr/>
                </p14:nvContentPartPr>
                <p14:xfrm>
                  <a:off x="5307970" y="4439065"/>
                  <a:ext cx="47160" cy="3240"/>
                </p14:xfrm>
              </p:contentPart>
            </mc:Choice>
            <mc:Fallback xmlns="">
              <p:pic>
                <p:nvPicPr>
                  <p:cNvPr id="679" name="Ink 678">
                    <a:extLst>
                      <a:ext uri="{FF2B5EF4-FFF2-40B4-BE49-F238E27FC236}">
                        <a16:creationId xmlns:a16="http://schemas.microsoft.com/office/drawing/2014/main" id="{A51C1F07-6720-BAD6-B04B-F6BA509E88D1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5298970" y="4430425"/>
                    <a:ext cx="6480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680" name="Ink 679">
                    <a:extLst>
                      <a:ext uri="{FF2B5EF4-FFF2-40B4-BE49-F238E27FC236}">
                        <a16:creationId xmlns:a16="http://schemas.microsoft.com/office/drawing/2014/main" id="{7DF7E027-9C75-9348-0532-C4626872E41E}"/>
                      </a:ext>
                    </a:extLst>
                  </p14:cNvPr>
                  <p14:cNvContentPartPr/>
                  <p14:nvPr/>
                </p14:nvContentPartPr>
                <p14:xfrm>
                  <a:off x="5421010" y="4379305"/>
                  <a:ext cx="72720" cy="107640"/>
                </p14:xfrm>
              </p:contentPart>
            </mc:Choice>
            <mc:Fallback xmlns="">
              <p:pic>
                <p:nvPicPr>
                  <p:cNvPr id="680" name="Ink 679">
                    <a:extLst>
                      <a:ext uri="{FF2B5EF4-FFF2-40B4-BE49-F238E27FC236}">
                        <a16:creationId xmlns:a16="http://schemas.microsoft.com/office/drawing/2014/main" id="{7DF7E027-9C75-9348-0532-C4626872E41E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5412370" y="4370665"/>
                    <a:ext cx="90360" cy="125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275F26BB-2872-BF17-EF30-4E07D82483DB}"/>
                </a:ext>
              </a:extLst>
            </p:cNvPr>
            <p:cNvGrpSpPr/>
            <p:nvPr/>
          </p:nvGrpSpPr>
          <p:grpSpPr>
            <a:xfrm>
              <a:off x="5544490" y="4389385"/>
              <a:ext cx="243720" cy="110880"/>
              <a:chOff x="5544490" y="4389385"/>
              <a:chExt cx="243720" cy="11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83" name="Ink 682">
                    <a:extLst>
                      <a:ext uri="{FF2B5EF4-FFF2-40B4-BE49-F238E27FC236}">
                        <a16:creationId xmlns:a16="http://schemas.microsoft.com/office/drawing/2014/main" id="{CE2D3222-9F7E-0369-6C3F-E8951F28A554}"/>
                      </a:ext>
                    </a:extLst>
                  </p14:cNvPr>
                  <p14:cNvContentPartPr/>
                  <p14:nvPr/>
                </p14:nvContentPartPr>
                <p14:xfrm>
                  <a:off x="5586610" y="4418905"/>
                  <a:ext cx="1080" cy="38520"/>
                </p14:xfrm>
              </p:contentPart>
            </mc:Choice>
            <mc:Fallback xmlns="">
              <p:pic>
                <p:nvPicPr>
                  <p:cNvPr id="683" name="Ink 682">
                    <a:extLst>
                      <a:ext uri="{FF2B5EF4-FFF2-40B4-BE49-F238E27FC236}">
                        <a16:creationId xmlns:a16="http://schemas.microsoft.com/office/drawing/2014/main" id="{CE2D3222-9F7E-0369-6C3F-E8951F28A554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5577610" y="4409905"/>
                    <a:ext cx="1872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84" name="Ink 683">
                    <a:extLst>
                      <a:ext uri="{FF2B5EF4-FFF2-40B4-BE49-F238E27FC236}">
                        <a16:creationId xmlns:a16="http://schemas.microsoft.com/office/drawing/2014/main" id="{4A8D901A-8D3E-4460-56C3-FCD34FE8B6F8}"/>
                      </a:ext>
                    </a:extLst>
                  </p14:cNvPr>
                  <p14:cNvContentPartPr/>
                  <p14:nvPr/>
                </p14:nvContentPartPr>
                <p14:xfrm>
                  <a:off x="5544490" y="4437265"/>
                  <a:ext cx="70560" cy="360"/>
                </p14:xfrm>
              </p:contentPart>
            </mc:Choice>
            <mc:Fallback xmlns="">
              <p:pic>
                <p:nvPicPr>
                  <p:cNvPr id="684" name="Ink 683">
                    <a:extLst>
                      <a:ext uri="{FF2B5EF4-FFF2-40B4-BE49-F238E27FC236}">
                        <a16:creationId xmlns:a16="http://schemas.microsoft.com/office/drawing/2014/main" id="{4A8D901A-8D3E-4460-56C3-FCD34FE8B6F8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535850" y="4428265"/>
                    <a:ext cx="88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87" name="Ink 686">
                    <a:extLst>
                      <a:ext uri="{FF2B5EF4-FFF2-40B4-BE49-F238E27FC236}">
                        <a16:creationId xmlns:a16="http://schemas.microsoft.com/office/drawing/2014/main" id="{4AE858FA-2EAB-BFED-6572-D0BB8B8A5A9D}"/>
                      </a:ext>
                    </a:extLst>
                  </p14:cNvPr>
                  <p14:cNvContentPartPr/>
                  <p14:nvPr/>
                </p14:nvContentPartPr>
                <p14:xfrm>
                  <a:off x="5672650" y="4389385"/>
                  <a:ext cx="1080" cy="105120"/>
                </p14:xfrm>
              </p:contentPart>
            </mc:Choice>
            <mc:Fallback xmlns="">
              <p:pic>
                <p:nvPicPr>
                  <p:cNvPr id="687" name="Ink 686">
                    <a:extLst>
                      <a:ext uri="{FF2B5EF4-FFF2-40B4-BE49-F238E27FC236}">
                        <a16:creationId xmlns:a16="http://schemas.microsoft.com/office/drawing/2014/main" id="{4AE858FA-2EAB-BFED-6572-D0BB8B8A5A9D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663650" y="4380745"/>
                    <a:ext cx="18720" cy="12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93" name="Ink 692">
                    <a:extLst>
                      <a:ext uri="{FF2B5EF4-FFF2-40B4-BE49-F238E27FC236}">
                        <a16:creationId xmlns:a16="http://schemas.microsoft.com/office/drawing/2014/main" id="{C8B56945-7282-9368-7867-E7DE8E7FE8BD}"/>
                      </a:ext>
                    </a:extLst>
                  </p14:cNvPr>
                  <p14:cNvContentPartPr/>
                  <p14:nvPr/>
                </p14:nvContentPartPr>
                <p14:xfrm>
                  <a:off x="5733850" y="4399465"/>
                  <a:ext cx="54360" cy="100800"/>
                </p14:xfrm>
              </p:contentPart>
            </mc:Choice>
            <mc:Fallback xmlns="">
              <p:pic>
                <p:nvPicPr>
                  <p:cNvPr id="693" name="Ink 692">
                    <a:extLst>
                      <a:ext uri="{FF2B5EF4-FFF2-40B4-BE49-F238E27FC236}">
                        <a16:creationId xmlns:a16="http://schemas.microsoft.com/office/drawing/2014/main" id="{C8B56945-7282-9368-7867-E7DE8E7FE8BD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5725210" y="4390465"/>
                    <a:ext cx="72000" cy="118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4B3653C8-E06D-5648-B6D2-687AB721EB54}"/>
              </a:ext>
            </a:extLst>
          </p:cNvPr>
          <p:cNvGrpSpPr/>
          <p:nvPr/>
        </p:nvGrpSpPr>
        <p:grpSpPr>
          <a:xfrm>
            <a:off x="4495990" y="4602043"/>
            <a:ext cx="771480" cy="154080"/>
            <a:chOff x="4592945" y="4668525"/>
            <a:chExt cx="771480" cy="154080"/>
          </a:xfrm>
        </p:grpSpPr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id="{EECDFE3F-619C-0EF0-A5BC-CD38C1A70ED9}"/>
                </a:ext>
              </a:extLst>
            </p:cNvPr>
            <p:cNvGrpSpPr/>
            <p:nvPr/>
          </p:nvGrpSpPr>
          <p:grpSpPr>
            <a:xfrm>
              <a:off x="4592945" y="4695525"/>
              <a:ext cx="288000" cy="127080"/>
              <a:chOff x="4592945" y="4695525"/>
              <a:chExt cx="288000" cy="12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97" name="Ink 696">
                    <a:extLst>
                      <a:ext uri="{FF2B5EF4-FFF2-40B4-BE49-F238E27FC236}">
                        <a16:creationId xmlns:a16="http://schemas.microsoft.com/office/drawing/2014/main" id="{ED3F8371-18E9-B209-855F-F60A5E4C3409}"/>
                      </a:ext>
                    </a:extLst>
                  </p14:cNvPr>
                  <p14:cNvContentPartPr/>
                  <p14:nvPr/>
                </p14:nvContentPartPr>
                <p14:xfrm>
                  <a:off x="4592945" y="4780845"/>
                  <a:ext cx="79560" cy="360"/>
                </p14:xfrm>
              </p:contentPart>
            </mc:Choice>
            <mc:Fallback xmlns="">
              <p:pic>
                <p:nvPicPr>
                  <p:cNvPr id="697" name="Ink 696">
                    <a:extLst>
                      <a:ext uri="{FF2B5EF4-FFF2-40B4-BE49-F238E27FC236}">
                        <a16:creationId xmlns:a16="http://schemas.microsoft.com/office/drawing/2014/main" id="{ED3F8371-18E9-B209-855F-F60A5E4C340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584305" y="4771845"/>
                    <a:ext cx="97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698" name="Ink 697">
                    <a:extLst>
                      <a:ext uri="{FF2B5EF4-FFF2-40B4-BE49-F238E27FC236}">
                        <a16:creationId xmlns:a16="http://schemas.microsoft.com/office/drawing/2014/main" id="{B421448A-FD18-4C2D-B850-5F7230C6AA48}"/>
                      </a:ext>
                    </a:extLst>
                  </p14:cNvPr>
                  <p14:cNvContentPartPr/>
                  <p14:nvPr/>
                </p14:nvContentPartPr>
                <p14:xfrm>
                  <a:off x="4737305" y="4702725"/>
                  <a:ext cx="6840" cy="108720"/>
                </p14:xfrm>
              </p:contentPart>
            </mc:Choice>
            <mc:Fallback xmlns="">
              <p:pic>
                <p:nvPicPr>
                  <p:cNvPr id="698" name="Ink 697">
                    <a:extLst>
                      <a:ext uri="{FF2B5EF4-FFF2-40B4-BE49-F238E27FC236}">
                        <a16:creationId xmlns:a16="http://schemas.microsoft.com/office/drawing/2014/main" id="{B421448A-FD18-4C2D-B850-5F7230C6AA48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728305" y="4693725"/>
                    <a:ext cx="2448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701" name="Ink 700">
                    <a:extLst>
                      <a:ext uri="{FF2B5EF4-FFF2-40B4-BE49-F238E27FC236}">
                        <a16:creationId xmlns:a16="http://schemas.microsoft.com/office/drawing/2014/main" id="{5FB0704C-8616-1CD6-985C-472EDDC911DE}"/>
                      </a:ext>
                    </a:extLst>
                  </p14:cNvPr>
                  <p14:cNvContentPartPr/>
                  <p14:nvPr/>
                </p14:nvContentPartPr>
                <p14:xfrm>
                  <a:off x="4792745" y="4695525"/>
                  <a:ext cx="88200" cy="127080"/>
                </p14:xfrm>
              </p:contentPart>
            </mc:Choice>
            <mc:Fallback xmlns="">
              <p:pic>
                <p:nvPicPr>
                  <p:cNvPr id="701" name="Ink 700">
                    <a:extLst>
                      <a:ext uri="{FF2B5EF4-FFF2-40B4-BE49-F238E27FC236}">
                        <a16:creationId xmlns:a16="http://schemas.microsoft.com/office/drawing/2014/main" id="{5FB0704C-8616-1CD6-985C-472EDDC911DE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4783745" y="4686525"/>
                    <a:ext cx="1058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238D6E73-A9B8-6921-F9B2-480310A7E857}"/>
                </a:ext>
              </a:extLst>
            </p:cNvPr>
            <p:cNvGrpSpPr/>
            <p:nvPr/>
          </p:nvGrpSpPr>
          <p:grpSpPr>
            <a:xfrm>
              <a:off x="4934585" y="4668525"/>
              <a:ext cx="429840" cy="149760"/>
              <a:chOff x="4934585" y="4668525"/>
              <a:chExt cx="429840" cy="14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704" name="Ink 703">
                    <a:extLst>
                      <a:ext uri="{FF2B5EF4-FFF2-40B4-BE49-F238E27FC236}">
                        <a16:creationId xmlns:a16="http://schemas.microsoft.com/office/drawing/2014/main" id="{EE7703B1-D466-D876-F76F-D7252E86A4F4}"/>
                      </a:ext>
                    </a:extLst>
                  </p14:cNvPr>
                  <p14:cNvContentPartPr/>
                  <p14:nvPr/>
                </p14:nvContentPartPr>
                <p14:xfrm>
                  <a:off x="4934585" y="4706685"/>
                  <a:ext cx="78480" cy="111600"/>
                </p14:xfrm>
              </p:contentPart>
            </mc:Choice>
            <mc:Fallback xmlns="">
              <p:pic>
                <p:nvPicPr>
                  <p:cNvPr id="704" name="Ink 703">
                    <a:extLst>
                      <a:ext uri="{FF2B5EF4-FFF2-40B4-BE49-F238E27FC236}">
                        <a16:creationId xmlns:a16="http://schemas.microsoft.com/office/drawing/2014/main" id="{EE7703B1-D466-D876-F76F-D7252E86A4F4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925585" y="4698045"/>
                    <a:ext cx="9612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705" name="Ink 704">
                    <a:extLst>
                      <a:ext uri="{FF2B5EF4-FFF2-40B4-BE49-F238E27FC236}">
                        <a16:creationId xmlns:a16="http://schemas.microsoft.com/office/drawing/2014/main" id="{D22955BD-F325-6541-F892-0E79F118706C}"/>
                      </a:ext>
                    </a:extLst>
                  </p14:cNvPr>
                  <p14:cNvContentPartPr/>
                  <p14:nvPr/>
                </p14:nvContentPartPr>
                <p14:xfrm>
                  <a:off x="5078945" y="4692645"/>
                  <a:ext cx="54000" cy="68760"/>
                </p14:xfrm>
              </p:contentPart>
            </mc:Choice>
            <mc:Fallback xmlns="">
              <p:pic>
                <p:nvPicPr>
                  <p:cNvPr id="705" name="Ink 704">
                    <a:extLst>
                      <a:ext uri="{FF2B5EF4-FFF2-40B4-BE49-F238E27FC236}">
                        <a16:creationId xmlns:a16="http://schemas.microsoft.com/office/drawing/2014/main" id="{D22955BD-F325-6541-F892-0E79F118706C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069945" y="4683645"/>
                    <a:ext cx="7164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708" name="Ink 707">
                    <a:extLst>
                      <a:ext uri="{FF2B5EF4-FFF2-40B4-BE49-F238E27FC236}">
                        <a16:creationId xmlns:a16="http://schemas.microsoft.com/office/drawing/2014/main" id="{76C351C1-F0B6-E5A3-65F2-CF9A14339668}"/>
                      </a:ext>
                    </a:extLst>
                  </p14:cNvPr>
                  <p14:cNvContentPartPr/>
                  <p14:nvPr/>
                </p14:nvContentPartPr>
                <p14:xfrm>
                  <a:off x="5085065" y="4798485"/>
                  <a:ext cx="54720" cy="360"/>
                </p14:xfrm>
              </p:contentPart>
            </mc:Choice>
            <mc:Fallback xmlns="">
              <p:pic>
                <p:nvPicPr>
                  <p:cNvPr id="708" name="Ink 707">
                    <a:extLst>
                      <a:ext uri="{FF2B5EF4-FFF2-40B4-BE49-F238E27FC236}">
                        <a16:creationId xmlns:a16="http://schemas.microsoft.com/office/drawing/2014/main" id="{76C351C1-F0B6-E5A3-65F2-CF9A14339668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076065" y="4789485"/>
                    <a:ext cx="723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711" name="Ink 710">
                    <a:extLst>
                      <a:ext uri="{FF2B5EF4-FFF2-40B4-BE49-F238E27FC236}">
                        <a16:creationId xmlns:a16="http://schemas.microsoft.com/office/drawing/2014/main" id="{16701A86-1E7B-4514-AB8F-769FAC74619C}"/>
                      </a:ext>
                    </a:extLst>
                  </p14:cNvPr>
                  <p14:cNvContentPartPr/>
                  <p14:nvPr/>
                </p14:nvContentPartPr>
                <p14:xfrm>
                  <a:off x="5220785" y="4668525"/>
                  <a:ext cx="2520" cy="126360"/>
                </p14:xfrm>
              </p:contentPart>
            </mc:Choice>
            <mc:Fallback xmlns="">
              <p:pic>
                <p:nvPicPr>
                  <p:cNvPr id="711" name="Ink 710">
                    <a:extLst>
                      <a:ext uri="{FF2B5EF4-FFF2-40B4-BE49-F238E27FC236}">
                        <a16:creationId xmlns:a16="http://schemas.microsoft.com/office/drawing/2014/main" id="{16701A86-1E7B-4514-AB8F-769FAC74619C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211785" y="4659525"/>
                    <a:ext cx="20160" cy="14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714" name="Ink 713">
                    <a:extLst>
                      <a:ext uri="{FF2B5EF4-FFF2-40B4-BE49-F238E27FC236}">
                        <a16:creationId xmlns:a16="http://schemas.microsoft.com/office/drawing/2014/main" id="{D590FE3A-F383-CD1C-774B-CF5BE87F971B}"/>
                      </a:ext>
                    </a:extLst>
                  </p14:cNvPr>
                  <p14:cNvContentPartPr/>
                  <p14:nvPr/>
                </p14:nvContentPartPr>
                <p14:xfrm>
                  <a:off x="5269745" y="4676805"/>
                  <a:ext cx="94680" cy="125280"/>
                </p14:xfrm>
              </p:contentPart>
            </mc:Choice>
            <mc:Fallback xmlns="">
              <p:pic>
                <p:nvPicPr>
                  <p:cNvPr id="714" name="Ink 713">
                    <a:extLst>
                      <a:ext uri="{FF2B5EF4-FFF2-40B4-BE49-F238E27FC236}">
                        <a16:creationId xmlns:a16="http://schemas.microsoft.com/office/drawing/2014/main" id="{D590FE3A-F383-CD1C-774B-CF5BE87F971B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5260745" y="4667805"/>
                    <a:ext cx="112320" cy="142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10D4ED65-6477-491A-86EA-3774947969F6}"/>
              </a:ext>
            </a:extLst>
          </p:cNvPr>
          <p:cNvGrpSpPr/>
          <p:nvPr/>
        </p:nvGrpSpPr>
        <p:grpSpPr>
          <a:xfrm>
            <a:off x="4438180" y="4581195"/>
            <a:ext cx="650160" cy="294120"/>
            <a:chOff x="4438180" y="4581195"/>
            <a:chExt cx="6501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8747B631-F255-D795-7105-500BB9210603}"/>
                    </a:ext>
                  </a:extLst>
                </p14:cNvPr>
                <p14:cNvContentPartPr/>
                <p14:nvPr/>
              </p14:nvContentPartPr>
              <p14:xfrm>
                <a:off x="4438180" y="4581195"/>
                <a:ext cx="385560" cy="23004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8747B631-F255-D795-7105-500BB921060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32060" y="4575075"/>
                  <a:ext cx="397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610F1735-0B8D-9EE6-0B33-99F6CA647743}"/>
                    </a:ext>
                  </a:extLst>
                </p14:cNvPr>
                <p14:cNvContentPartPr/>
                <p14:nvPr/>
              </p14:nvContentPartPr>
              <p14:xfrm>
                <a:off x="4797460" y="4785675"/>
                <a:ext cx="290880" cy="8964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610F1735-0B8D-9EE6-0B33-99F6CA6477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91340" y="4779555"/>
                  <a:ext cx="3031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91B63FD8-2B0A-2B98-D8BB-05BA9EA54957}"/>
              </a:ext>
            </a:extLst>
          </p:cNvPr>
          <p:cNvGrpSpPr/>
          <p:nvPr/>
        </p:nvGrpSpPr>
        <p:grpSpPr>
          <a:xfrm>
            <a:off x="6784900" y="3530825"/>
            <a:ext cx="776160" cy="428040"/>
            <a:chOff x="6784900" y="3530825"/>
            <a:chExt cx="77616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7A1E2BBD-3114-FC9F-21D7-391D93993FA6}"/>
                    </a:ext>
                  </a:extLst>
                </p14:cNvPr>
                <p14:cNvContentPartPr/>
                <p14:nvPr/>
              </p14:nvContentPartPr>
              <p14:xfrm>
                <a:off x="6922420" y="3688145"/>
                <a:ext cx="108000" cy="14292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7A1E2BBD-3114-FC9F-21D7-391D93993FA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13780" y="3679145"/>
                  <a:ext cx="125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68681453-058F-9842-DBFC-C7A891C4057A}"/>
                    </a:ext>
                  </a:extLst>
                </p14:cNvPr>
                <p14:cNvContentPartPr/>
                <p14:nvPr/>
              </p14:nvContentPartPr>
              <p14:xfrm>
                <a:off x="7140220" y="3727025"/>
                <a:ext cx="70920" cy="7920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68681453-058F-9842-DBFC-C7A891C405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31220" y="3718385"/>
                  <a:ext cx="88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BB3FF1E9-D917-D0C8-0215-0E0945D1F347}"/>
                    </a:ext>
                  </a:extLst>
                </p14:cNvPr>
                <p14:cNvContentPartPr/>
                <p14:nvPr/>
              </p14:nvContentPartPr>
              <p14:xfrm>
                <a:off x="7144180" y="3818105"/>
                <a:ext cx="78120" cy="3744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BB3FF1E9-D917-D0C8-0215-0E0945D1F3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35180" y="3809105"/>
                  <a:ext cx="95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F97B389D-49B5-A40B-4251-2143AF50058B}"/>
                    </a:ext>
                  </a:extLst>
                </p14:cNvPr>
                <p14:cNvContentPartPr/>
                <p14:nvPr/>
              </p14:nvContentPartPr>
              <p14:xfrm>
                <a:off x="7289260" y="3795785"/>
                <a:ext cx="51480" cy="108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F97B389D-49B5-A40B-4251-2143AF50058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80620" y="3787145"/>
                  <a:ext cx="69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2011CA8D-39DE-7812-B796-92CFC7B02EF3}"/>
                    </a:ext>
                  </a:extLst>
                </p14:cNvPr>
                <p14:cNvContentPartPr/>
                <p14:nvPr/>
              </p14:nvContentPartPr>
              <p14:xfrm>
                <a:off x="7422100" y="3701825"/>
                <a:ext cx="360" cy="12492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2011CA8D-39DE-7812-B796-92CFC7B02EF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13460" y="3692825"/>
                  <a:ext cx="1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F092294F-A705-BA9C-E7D8-A8BDAD6077AD}"/>
                    </a:ext>
                  </a:extLst>
                </p14:cNvPr>
                <p14:cNvContentPartPr/>
                <p14:nvPr/>
              </p14:nvContentPartPr>
              <p14:xfrm>
                <a:off x="6784900" y="3530825"/>
                <a:ext cx="776160" cy="428040"/>
              </p14:xfrm>
            </p:contentPart>
          </mc:Choice>
          <mc:Fallback xmlns=""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F092294F-A705-BA9C-E7D8-A8BDAD6077A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76260" y="3521825"/>
                  <a:ext cx="793800" cy="44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696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056AF978-A353-797C-3F98-32B5038B5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2D1EA51D-55AD-C2F1-ADA5-3FF688FF48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Try it out for yourself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5" name="Google Shape;607;p45">
            <a:extLst>
              <a:ext uri="{FF2B5EF4-FFF2-40B4-BE49-F238E27FC236}">
                <a16:creationId xmlns:a16="http://schemas.microsoft.com/office/drawing/2014/main" id="{6AEBFA5F-DBF1-3518-CA48-603A62B48A3F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230, q 15 - 20</a:t>
            </a:r>
          </a:p>
        </p:txBody>
      </p:sp>
      <p:pic>
        <p:nvPicPr>
          <p:cNvPr id="7" name="Picture 6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6104E35D-27E0-6AD7-F7EB-5A33BED08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661026"/>
            <a:ext cx="7772400" cy="27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00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782FD820-C562-A0B4-4E6C-F1B32D9E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0C1C2A66-A6BB-71C9-6482-E7916E2EB7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ANSWERS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5" name="Google Shape;607;p45">
            <a:extLst>
              <a:ext uri="{FF2B5EF4-FFF2-40B4-BE49-F238E27FC236}">
                <a16:creationId xmlns:a16="http://schemas.microsoft.com/office/drawing/2014/main" id="{603CC9AF-C6A8-FE7F-6B53-9F78E3F2A98E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230, q 15 - 20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CF547C3-E257-5510-7705-8A0F20DC6F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5908006"/>
                  </p:ext>
                </p:extLst>
              </p:nvPr>
            </p:nvGraphicFramePr>
            <p:xfrm>
              <a:off x="719999" y="1686760"/>
              <a:ext cx="7806380" cy="2797008"/>
            </p:xfrm>
            <a:graphic>
              <a:graphicData uri="http://schemas.openxmlformats.org/drawingml/2006/table">
                <a:tbl>
                  <a:tblPr firstRow="1" bandRow="1">
                    <a:tableStyleId>{B9B0C7A5-E29E-4459-B732-0D6C42DB88D7}</a:tableStyleId>
                  </a:tblPr>
                  <a:tblGrid>
                    <a:gridCol w="3903190">
                      <a:extLst>
                        <a:ext uri="{9D8B030D-6E8A-4147-A177-3AD203B41FA5}">
                          <a16:colId xmlns:a16="http://schemas.microsoft.com/office/drawing/2014/main" val="2250654542"/>
                        </a:ext>
                      </a:extLst>
                    </a:gridCol>
                    <a:gridCol w="3903190">
                      <a:extLst>
                        <a:ext uri="{9D8B030D-6E8A-4147-A177-3AD203B41FA5}">
                          <a16:colId xmlns:a16="http://schemas.microsoft.com/office/drawing/2014/main" val="3710178350"/>
                        </a:ext>
                      </a:extLst>
                    </a:gridCol>
                  </a:tblGrid>
                  <a:tr h="932336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15)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&lt;1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&lt;12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6396534"/>
                      </a:ext>
                    </a:extLst>
                  </a:tr>
                  <a:tr h="932336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≥−2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18)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≥1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4992577"/>
                      </a:ext>
                    </a:extLst>
                  </a:tr>
                  <a:tr h="932336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19)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&gt;−73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&lt;−9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6968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CF547C3-E257-5510-7705-8A0F20DC6F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5908006"/>
                  </p:ext>
                </p:extLst>
              </p:nvPr>
            </p:nvGraphicFramePr>
            <p:xfrm>
              <a:off x="719999" y="1686760"/>
              <a:ext cx="7806380" cy="2797008"/>
            </p:xfrm>
            <a:graphic>
              <a:graphicData uri="http://schemas.openxmlformats.org/drawingml/2006/table">
                <a:tbl>
                  <a:tblPr firstRow="1" bandRow="1">
                    <a:tableStyleId>{B9B0C7A5-E29E-4459-B732-0D6C42DB88D7}</a:tableStyleId>
                  </a:tblPr>
                  <a:tblGrid>
                    <a:gridCol w="3903190">
                      <a:extLst>
                        <a:ext uri="{9D8B030D-6E8A-4147-A177-3AD203B41FA5}">
                          <a16:colId xmlns:a16="http://schemas.microsoft.com/office/drawing/2014/main" val="2250654542"/>
                        </a:ext>
                      </a:extLst>
                    </a:gridCol>
                    <a:gridCol w="3903190">
                      <a:extLst>
                        <a:ext uri="{9D8B030D-6E8A-4147-A177-3AD203B41FA5}">
                          <a16:colId xmlns:a16="http://schemas.microsoft.com/office/drawing/2014/main" val="3710178350"/>
                        </a:ext>
                      </a:extLst>
                    </a:gridCol>
                  </a:tblGrid>
                  <a:tr h="93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00325" b="-2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r="-325" b="-2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396534"/>
                      </a:ext>
                    </a:extLst>
                  </a:tr>
                  <a:tr h="93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0000" r="-100325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0000" r="-325" b="-1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992577"/>
                      </a:ext>
                    </a:extLst>
                  </a:tr>
                  <a:tr h="93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0000" r="-100325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325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69684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303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AA70EF57-E16C-91CA-3C47-5991A4DB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>
            <a:extLst>
              <a:ext uri="{FF2B5EF4-FFF2-40B4-BE49-F238E27FC236}">
                <a16:creationId xmlns:a16="http://schemas.microsoft.com/office/drawing/2014/main" id="{260ECC63-9BA4-27CA-17C1-1EBDA0728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293" y="1961124"/>
            <a:ext cx="7773413" cy="147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Compound interest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478" name="Google Shape;478;p39">
            <a:extLst>
              <a:ext uri="{FF2B5EF4-FFF2-40B4-BE49-F238E27FC236}">
                <a16:creationId xmlns:a16="http://schemas.microsoft.com/office/drawing/2014/main" id="{2D84CAC8-61D2-A76E-1DDF-49EF39C2793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4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>
            <a:extLst>
              <a:ext uri="{FF2B5EF4-FFF2-40B4-BE49-F238E27FC236}">
                <a16:creationId xmlns:a16="http://schemas.microsoft.com/office/drawing/2014/main" id="{18434F4B-8B21-6ED8-ABF4-0087263F44A3}"/>
              </a:ext>
            </a:extLst>
          </p:cNvPr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481" name="Google Shape;481;p39">
              <a:extLst>
                <a:ext uri="{FF2B5EF4-FFF2-40B4-BE49-F238E27FC236}">
                  <a16:creationId xmlns:a16="http://schemas.microsoft.com/office/drawing/2014/main" id="{4231EA52-DAF9-2B13-04AC-13DEDD06D8BB}"/>
                </a:ext>
              </a:extLst>
            </p:cNvPr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>
              <a:extLst>
                <a:ext uri="{FF2B5EF4-FFF2-40B4-BE49-F238E27FC236}">
                  <a16:creationId xmlns:a16="http://schemas.microsoft.com/office/drawing/2014/main" id="{122944EC-7280-A37D-4E2D-7B0FAC69D158}"/>
                </a:ext>
              </a:extLst>
            </p:cNvPr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>
            <a:extLst>
              <a:ext uri="{FF2B5EF4-FFF2-40B4-BE49-F238E27FC236}">
                <a16:creationId xmlns:a16="http://schemas.microsoft.com/office/drawing/2014/main" id="{B9113077-DED6-6AE1-20AE-7E585DA55E96}"/>
              </a:ext>
            </a:extLst>
          </p:cNvPr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484" name="Google Shape;484;p39">
              <a:extLst>
                <a:ext uri="{FF2B5EF4-FFF2-40B4-BE49-F238E27FC236}">
                  <a16:creationId xmlns:a16="http://schemas.microsoft.com/office/drawing/2014/main" id="{886304F9-32BF-141E-9CDB-D6883FE27E6F}"/>
                </a:ext>
              </a:extLst>
            </p:cNvPr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>
              <a:extLst>
                <a:ext uri="{FF2B5EF4-FFF2-40B4-BE49-F238E27FC236}">
                  <a16:creationId xmlns:a16="http://schemas.microsoft.com/office/drawing/2014/main" id="{40437B0A-4A36-E7D6-8048-C903FD8E0B09}"/>
                </a:ext>
              </a:extLst>
            </p:cNvPr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>
            <a:extLst>
              <a:ext uri="{FF2B5EF4-FFF2-40B4-BE49-F238E27FC236}">
                <a16:creationId xmlns:a16="http://schemas.microsoft.com/office/drawing/2014/main" id="{14D4EF8D-7D1A-37BA-C4B8-EEE0425C5DF3}"/>
              </a:ext>
            </a:extLst>
          </p:cNvPr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487" name="Google Shape;487;p39">
              <a:extLst>
                <a:ext uri="{FF2B5EF4-FFF2-40B4-BE49-F238E27FC236}">
                  <a16:creationId xmlns:a16="http://schemas.microsoft.com/office/drawing/2014/main" id="{A9BCC4ED-5C85-958A-F357-FC3EE11ADC63}"/>
                </a:ext>
              </a:extLst>
            </p:cNvPr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>
              <a:extLst>
                <a:ext uri="{FF2B5EF4-FFF2-40B4-BE49-F238E27FC236}">
                  <a16:creationId xmlns:a16="http://schemas.microsoft.com/office/drawing/2014/main" id="{930FDC0A-F23F-6926-C2FE-D79A92930012}"/>
                </a:ext>
              </a:extLst>
            </p:cNvPr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>
            <a:extLst>
              <a:ext uri="{FF2B5EF4-FFF2-40B4-BE49-F238E27FC236}">
                <a16:creationId xmlns:a16="http://schemas.microsoft.com/office/drawing/2014/main" id="{F6399819-D251-523C-8FB5-9709CF9E0573}"/>
              </a:ext>
            </a:extLst>
          </p:cNvPr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490" name="Google Shape;490;p39">
              <a:extLst>
                <a:ext uri="{FF2B5EF4-FFF2-40B4-BE49-F238E27FC236}">
                  <a16:creationId xmlns:a16="http://schemas.microsoft.com/office/drawing/2014/main" id="{8B240AF0-3776-7E01-0E1C-4227C2C7F843}"/>
                </a:ext>
              </a:extLst>
            </p:cNvPr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>
              <a:extLst>
                <a:ext uri="{FF2B5EF4-FFF2-40B4-BE49-F238E27FC236}">
                  <a16:creationId xmlns:a16="http://schemas.microsoft.com/office/drawing/2014/main" id="{446B93E6-F551-8F1D-6FDC-169A891409AC}"/>
                </a:ext>
              </a:extLst>
            </p:cNvPr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5052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1EB806B8-1AF6-E97A-71E8-15D64F71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17F56D99-417D-3517-E27F-A21B9D5B37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Compound Interest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A3F4E814-E0A1-0446-44C3-971E62A24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1160895"/>
                <a:ext cx="7352950" cy="14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GB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A3F4E814-E0A1-0446-44C3-971E62A24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1160895"/>
                <a:ext cx="7352950" cy="141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CCAE6ED2-F8FA-D7E9-86CD-49777150D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2438399"/>
                <a:ext cx="7352950" cy="2227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final amount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initial amount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annual interest rate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number of compounding periods each year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number of years</a:t>
                </a:r>
              </a:p>
            </p:txBody>
          </p:sp>
        </mc:Choice>
        <mc:Fallback xmlns="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CCAE6ED2-F8FA-D7E9-86CD-49777150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2438399"/>
                <a:ext cx="7352950" cy="2227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83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B0F04190-79C7-2728-2BAB-48C0FE1C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BB0271FA-7A2A-E536-ACFF-929655688D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latin typeface="Gaegu" pitchFamily="2" charset="0"/>
                <a:ea typeface="Gaegu" pitchFamily="2" charset="0"/>
              </a:rPr>
              <a:t>Example</a:t>
            </a:r>
          </a:p>
        </p:txBody>
      </p:sp>
      <p:sp>
        <p:nvSpPr>
          <p:cNvPr id="2" name="Google Shape;607;p45">
            <a:extLst>
              <a:ext uri="{FF2B5EF4-FFF2-40B4-BE49-F238E27FC236}">
                <a16:creationId xmlns:a16="http://schemas.microsoft.com/office/drawing/2014/main" id="{60260D9D-C77E-AB28-DF7F-33E5E60AF087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229, q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B35A9-E4FB-685C-B184-C9E01ABDF6BA}"/>
              </a:ext>
            </a:extLst>
          </p:cNvPr>
          <p:cNvSpPr txBox="1">
            <a:spLocks/>
          </p:cNvSpPr>
          <p:nvPr/>
        </p:nvSpPr>
        <p:spPr>
          <a:xfrm>
            <a:off x="216568" y="1486265"/>
            <a:ext cx="8582527" cy="141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None/>
              <a:defRPr sz="1400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Nancy deposits $2500 into an investing account that pays 6.1% annual interest compounded quarterly. What will be the balance after 10 years? Round to the nearest cent.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B99BF116-AC3E-9A6D-B3A2-CD49E29718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5525" y="2636769"/>
                <a:ext cx="7352950" cy="765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B99BF116-AC3E-9A6D-B3A2-CD49E297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25" y="2636769"/>
                <a:ext cx="7352950" cy="765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96E7F79-0E04-B465-C83E-D962D73F89C7}"/>
              </a:ext>
            </a:extLst>
          </p:cNvPr>
          <p:cNvGrpSpPr/>
          <p:nvPr/>
        </p:nvGrpSpPr>
        <p:grpSpPr>
          <a:xfrm>
            <a:off x="2451411" y="1402320"/>
            <a:ext cx="658080" cy="375120"/>
            <a:chOff x="2451411" y="1402320"/>
            <a:chExt cx="6580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E29A6F-4090-B80D-026B-AD64ADD84CAC}"/>
                    </a:ext>
                  </a:extLst>
                </p14:cNvPr>
                <p14:cNvContentPartPr/>
                <p14:nvPr/>
              </p14:nvContentPartPr>
              <p14:xfrm>
                <a:off x="2451411" y="1753320"/>
                <a:ext cx="65808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E29A6F-4090-B80D-026B-AD64ADD84C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7411" y="1645680"/>
                  <a:ext cx="765720" cy="23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AA5925-D9A0-1826-6404-567177AEC73C}"/>
                </a:ext>
              </a:extLst>
            </p:cNvPr>
            <p:cNvGrpSpPr/>
            <p:nvPr/>
          </p:nvGrpSpPr>
          <p:grpSpPr>
            <a:xfrm>
              <a:off x="2798091" y="1402320"/>
              <a:ext cx="90360" cy="155160"/>
              <a:chOff x="2798091" y="1402320"/>
              <a:chExt cx="90360" cy="15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07C179A-50C5-5371-3D0F-D753C0A3DABC}"/>
                      </a:ext>
                    </a:extLst>
                  </p14:cNvPr>
                  <p14:cNvContentPartPr/>
                  <p14:nvPr/>
                </p14:nvContentPartPr>
                <p14:xfrm>
                  <a:off x="2800251" y="1447320"/>
                  <a:ext cx="360" cy="1101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07C179A-50C5-5371-3D0F-D753C0A3DAB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791251" y="1438680"/>
                    <a:ext cx="1800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2CF909C-2D74-6C55-FF33-97008A8514A8}"/>
                      </a:ext>
                    </a:extLst>
                  </p14:cNvPr>
                  <p14:cNvContentPartPr/>
                  <p14:nvPr/>
                </p14:nvContentPartPr>
                <p14:xfrm>
                  <a:off x="2798091" y="1402320"/>
                  <a:ext cx="90360" cy="896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2CF909C-2D74-6C55-FF33-97008A8514A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789091" y="1393680"/>
                    <a:ext cx="108000" cy="107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232F4D-7456-E1A4-80B5-CC99F51D568D}"/>
              </a:ext>
            </a:extLst>
          </p:cNvPr>
          <p:cNvGrpSpPr/>
          <p:nvPr/>
        </p:nvGrpSpPr>
        <p:grpSpPr>
          <a:xfrm>
            <a:off x="7656166" y="1460280"/>
            <a:ext cx="503280" cy="308880"/>
            <a:chOff x="7656166" y="1460280"/>
            <a:chExt cx="5032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9AFB5E-C1E1-501E-49F2-E7E907867D74}"/>
                    </a:ext>
                  </a:extLst>
                </p14:cNvPr>
                <p14:cNvContentPartPr/>
                <p14:nvPr/>
              </p14:nvContentPartPr>
              <p14:xfrm>
                <a:off x="7656166" y="1760520"/>
                <a:ext cx="503280" cy="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9AFB5E-C1E1-501E-49F2-E7E907867D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2526" y="1652520"/>
                  <a:ext cx="610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7427E0-38A8-8C98-09EC-179E73EB8A08}"/>
                    </a:ext>
                  </a:extLst>
                </p14:cNvPr>
                <p14:cNvContentPartPr/>
                <p14:nvPr/>
              </p14:nvContentPartPr>
              <p14:xfrm>
                <a:off x="7814926" y="1460280"/>
                <a:ext cx="76680" cy="9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7427E0-38A8-8C98-09EC-179E73EB8A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06286" y="1451280"/>
                  <a:ext cx="943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3523F6-75A7-34D5-FA82-6602A8FF2DCD}"/>
              </a:ext>
            </a:extLst>
          </p:cNvPr>
          <p:cNvGrpSpPr/>
          <p:nvPr/>
        </p:nvGrpSpPr>
        <p:grpSpPr>
          <a:xfrm>
            <a:off x="2499491" y="2502840"/>
            <a:ext cx="938520" cy="330480"/>
            <a:chOff x="2499491" y="2502840"/>
            <a:chExt cx="9385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162439-66BF-B36B-2625-458704A7FFEF}"/>
                    </a:ext>
                  </a:extLst>
                </p14:cNvPr>
                <p14:cNvContentPartPr/>
                <p14:nvPr/>
              </p14:nvContentPartPr>
              <p14:xfrm>
                <a:off x="2499491" y="2502840"/>
                <a:ext cx="93852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162439-66BF-B36B-2625-458704A7FF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5851" y="2395200"/>
                  <a:ext cx="1046160" cy="234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2CD4769-32DE-9F5F-ACB1-B3D786142BCD}"/>
                </a:ext>
              </a:extLst>
            </p:cNvPr>
            <p:cNvGrpSpPr/>
            <p:nvPr/>
          </p:nvGrpSpPr>
          <p:grpSpPr>
            <a:xfrm>
              <a:off x="2890811" y="2699760"/>
              <a:ext cx="79920" cy="133560"/>
              <a:chOff x="2890811" y="2699760"/>
              <a:chExt cx="79920" cy="13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BD34C65-8688-6B1D-DC84-DF595FA9BE71}"/>
                      </a:ext>
                    </a:extLst>
                  </p14:cNvPr>
                  <p14:cNvContentPartPr/>
                  <p14:nvPr/>
                </p14:nvContentPartPr>
                <p14:xfrm>
                  <a:off x="2923211" y="2699760"/>
                  <a:ext cx="47520" cy="133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BD34C65-8688-6B1D-DC84-DF595FA9BE7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914211" y="2691120"/>
                    <a:ext cx="6516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10F5C5D-587A-39BA-BE91-368FCFAAFB5E}"/>
                      </a:ext>
                    </a:extLst>
                  </p14:cNvPr>
                  <p14:cNvContentPartPr/>
                  <p14:nvPr/>
                </p14:nvContentPartPr>
                <p14:xfrm>
                  <a:off x="2890811" y="2757000"/>
                  <a:ext cx="77040" cy="3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10F5C5D-587A-39BA-BE91-368FCFAAFB5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882171" y="2748000"/>
                    <a:ext cx="946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42B2AC-1A2E-9653-73C9-4D7377B2DE03}"/>
              </a:ext>
            </a:extLst>
          </p:cNvPr>
          <p:cNvGrpSpPr/>
          <p:nvPr/>
        </p:nvGrpSpPr>
        <p:grpSpPr>
          <a:xfrm>
            <a:off x="4480743" y="1926120"/>
            <a:ext cx="1041480" cy="248760"/>
            <a:chOff x="4480743" y="1926120"/>
            <a:chExt cx="10414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122B09-40D5-D0E8-AC69-12248694E97A}"/>
                    </a:ext>
                  </a:extLst>
                </p14:cNvPr>
                <p14:cNvContentPartPr/>
                <p14:nvPr/>
              </p14:nvContentPartPr>
              <p14:xfrm>
                <a:off x="4480743" y="2136000"/>
                <a:ext cx="1041480" cy="3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122B09-40D5-D0E8-AC69-12248694E9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27103" y="2028360"/>
                  <a:ext cx="114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680006-02EF-77BC-74C5-5FCC21D237B6}"/>
                    </a:ext>
                  </a:extLst>
                </p14:cNvPr>
                <p14:cNvContentPartPr/>
                <p14:nvPr/>
              </p14:nvContentPartPr>
              <p14:xfrm>
                <a:off x="4879983" y="1926120"/>
                <a:ext cx="76320" cy="7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680006-02EF-77BC-74C5-5FCC21D237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0983" y="1917480"/>
                  <a:ext cx="939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E1736D53-6EFE-C839-1BE7-82502E82BDEB}"/>
              </a:ext>
            </a:extLst>
          </p:cNvPr>
          <p:cNvGrpSpPr/>
          <p:nvPr/>
        </p:nvGrpSpPr>
        <p:grpSpPr>
          <a:xfrm>
            <a:off x="3899760" y="3515469"/>
            <a:ext cx="1933611" cy="514800"/>
            <a:chOff x="3899760" y="3515469"/>
            <a:chExt cx="1933611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8776C5-C6E2-E826-DECC-529DDD48CAF1}"/>
                    </a:ext>
                  </a:extLst>
                </p14:cNvPr>
                <p14:cNvContentPartPr/>
                <p14:nvPr/>
              </p14:nvContentPartPr>
              <p14:xfrm>
                <a:off x="3899760" y="3757029"/>
                <a:ext cx="5688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8776C5-C6E2-E826-DECC-529DDD48CA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91120" y="3748389"/>
                  <a:ext cx="7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03DA85-3818-6F72-717B-E45701A86F90}"/>
                    </a:ext>
                  </a:extLst>
                </p14:cNvPr>
                <p14:cNvContentPartPr/>
                <p14:nvPr/>
              </p14:nvContentPartPr>
              <p14:xfrm>
                <a:off x="3901560" y="3808509"/>
                <a:ext cx="6264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03DA85-3818-6F72-717B-E45701A86F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92920" y="3799509"/>
                  <a:ext cx="80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395D660-BEB9-6364-0954-20006A6A79A8}"/>
                    </a:ext>
                  </a:extLst>
                </p14:cNvPr>
                <p14:cNvContentPartPr/>
                <p14:nvPr/>
              </p14:nvContentPartPr>
              <p14:xfrm>
                <a:off x="4033320" y="3682869"/>
                <a:ext cx="101880" cy="143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395D660-BEB9-6364-0954-20006A6A79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4680" y="3673869"/>
                  <a:ext cx="119520" cy="161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ACC0EC-F66E-3936-F03F-6EA501088F14}"/>
                </a:ext>
              </a:extLst>
            </p:cNvPr>
            <p:cNvGrpSpPr/>
            <p:nvPr/>
          </p:nvGrpSpPr>
          <p:grpSpPr>
            <a:xfrm>
              <a:off x="4174080" y="3668469"/>
              <a:ext cx="332640" cy="161640"/>
              <a:chOff x="4174080" y="3668469"/>
              <a:chExt cx="332640" cy="16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8EFC9D-8221-0B6E-A04D-D62E6D3A4731}"/>
                      </a:ext>
                    </a:extLst>
                  </p14:cNvPr>
                  <p14:cNvContentPartPr/>
                  <p14:nvPr/>
                </p14:nvContentPartPr>
                <p14:xfrm>
                  <a:off x="4174080" y="3668469"/>
                  <a:ext cx="93240" cy="1616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8EFC9D-8221-0B6E-A04D-D62E6D3A473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165440" y="3659829"/>
                    <a:ext cx="11088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2265F30-E8BF-0FE8-2F8A-E590D9F84D67}"/>
                      </a:ext>
                    </a:extLst>
                  </p14:cNvPr>
                  <p14:cNvContentPartPr/>
                  <p14:nvPr/>
                </p14:nvContentPartPr>
                <p14:xfrm>
                  <a:off x="4304040" y="3683589"/>
                  <a:ext cx="82800" cy="14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2265F30-E8BF-0FE8-2F8A-E590D9F84D6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295400" y="3674589"/>
                    <a:ext cx="10044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81B0FB8-4445-3888-2B28-48FB2C8A696E}"/>
                      </a:ext>
                    </a:extLst>
                  </p14:cNvPr>
                  <p14:cNvContentPartPr/>
                  <p14:nvPr/>
                </p14:nvContentPartPr>
                <p14:xfrm>
                  <a:off x="4423560" y="3700869"/>
                  <a:ext cx="83160" cy="1177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81B0FB8-4445-3888-2B28-48FB2C8A696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414560" y="3691869"/>
                    <a:ext cx="100800" cy="135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AEAECE6-AB36-CB71-2301-5B394F6A2F6C}"/>
                </a:ext>
              </a:extLst>
            </p:cNvPr>
            <p:cNvGrpSpPr/>
            <p:nvPr/>
          </p:nvGrpSpPr>
          <p:grpSpPr>
            <a:xfrm>
              <a:off x="4547760" y="3616269"/>
              <a:ext cx="363240" cy="367920"/>
              <a:chOff x="4547760" y="3616269"/>
              <a:chExt cx="363240" cy="36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817D896-5C7E-DDD3-71ED-5DA0BB2070B0}"/>
                      </a:ext>
                    </a:extLst>
                  </p14:cNvPr>
                  <p14:cNvContentPartPr/>
                  <p14:nvPr/>
                </p14:nvContentPartPr>
                <p14:xfrm>
                  <a:off x="4547760" y="3616269"/>
                  <a:ext cx="71640" cy="3679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817D896-5C7E-DDD3-71ED-5DA0BB2070B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538760" y="3607269"/>
                    <a:ext cx="89280" cy="38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F4FB9D7-3AAF-5255-F91A-BCBC53887F51}"/>
                      </a:ext>
                    </a:extLst>
                  </p14:cNvPr>
                  <p14:cNvContentPartPr/>
                  <p14:nvPr/>
                </p14:nvContentPartPr>
                <p14:xfrm>
                  <a:off x="4643880" y="3715989"/>
                  <a:ext cx="80640" cy="143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F4FB9D7-3AAF-5255-F91A-BCBC53887F5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634880" y="3707349"/>
                    <a:ext cx="9828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D6550E5-CE9B-D057-CC40-432044E12BD4}"/>
                      </a:ext>
                    </a:extLst>
                  </p14:cNvPr>
                  <p14:cNvContentPartPr/>
                  <p14:nvPr/>
                </p14:nvContentPartPr>
                <p14:xfrm>
                  <a:off x="4860240" y="3755589"/>
                  <a:ext cx="360" cy="594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D6550E5-CE9B-D057-CC40-432044E12BD4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851240" y="3746589"/>
                    <a:ext cx="18000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5F453C0-BE0C-C4F6-ED4F-621465934456}"/>
                      </a:ext>
                    </a:extLst>
                  </p14:cNvPr>
                  <p14:cNvContentPartPr/>
                  <p14:nvPr/>
                </p14:nvContentPartPr>
                <p14:xfrm>
                  <a:off x="4832880" y="3785829"/>
                  <a:ext cx="78120" cy="14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5F453C0-BE0C-C4F6-ED4F-62146593445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824240" y="3776829"/>
                    <a:ext cx="9576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7955C26A-F005-A2C5-A02A-F5345DA2CEB8}"/>
                </a:ext>
              </a:extLst>
            </p:cNvPr>
            <p:cNvGrpSpPr/>
            <p:nvPr/>
          </p:nvGrpSpPr>
          <p:grpSpPr>
            <a:xfrm>
              <a:off x="5057211" y="3592509"/>
              <a:ext cx="313560" cy="147240"/>
              <a:chOff x="5057211" y="3592509"/>
              <a:chExt cx="313560" cy="14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24F6BCE-EA23-7577-F8C0-9D7328B9D42C}"/>
                      </a:ext>
                    </a:extLst>
                  </p14:cNvPr>
                  <p14:cNvContentPartPr/>
                  <p14:nvPr/>
                </p14:nvContentPartPr>
                <p14:xfrm>
                  <a:off x="5057211" y="3625989"/>
                  <a:ext cx="52200" cy="89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24F6BCE-EA23-7577-F8C0-9D7328B9D42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048571" y="3616989"/>
                    <a:ext cx="6984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70D2E2F-F178-584E-183E-9ABF77CC3433}"/>
                      </a:ext>
                    </a:extLst>
                  </p14:cNvPr>
                  <p14:cNvContentPartPr/>
                  <p14:nvPr/>
                </p14:nvContentPartPr>
                <p14:xfrm>
                  <a:off x="5145411" y="3707709"/>
                  <a:ext cx="360" cy="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70D2E2F-F178-584E-183E-9ABF77CC343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136411" y="36990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97B798A-D365-6DD9-3220-CB7E975A435E}"/>
                      </a:ext>
                    </a:extLst>
                  </p14:cNvPr>
                  <p14:cNvContentPartPr/>
                  <p14:nvPr/>
                </p14:nvContentPartPr>
                <p14:xfrm>
                  <a:off x="5186451" y="3627789"/>
                  <a:ext cx="6840" cy="972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97B798A-D365-6DD9-3220-CB7E975A435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177451" y="3618789"/>
                    <a:ext cx="2448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50" name="Ink 449">
                    <a:extLst>
                      <a:ext uri="{FF2B5EF4-FFF2-40B4-BE49-F238E27FC236}">
                        <a16:creationId xmlns:a16="http://schemas.microsoft.com/office/drawing/2014/main" id="{52361286-40EC-67E9-0CA7-31B65EA5E56C}"/>
                      </a:ext>
                    </a:extLst>
                  </p14:cNvPr>
                  <p14:cNvContentPartPr/>
                  <p14:nvPr/>
                </p14:nvContentPartPr>
                <p14:xfrm>
                  <a:off x="5251971" y="3600429"/>
                  <a:ext cx="41760" cy="38160"/>
                </p14:xfrm>
              </p:contentPart>
            </mc:Choice>
            <mc:Fallback xmlns="">
              <p:pic>
                <p:nvPicPr>
                  <p:cNvPr id="450" name="Ink 449">
                    <a:extLst>
                      <a:ext uri="{FF2B5EF4-FFF2-40B4-BE49-F238E27FC236}">
                        <a16:creationId xmlns:a16="http://schemas.microsoft.com/office/drawing/2014/main" id="{52361286-40EC-67E9-0CA7-31B65EA5E56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243331" y="3591429"/>
                    <a:ext cx="59400" cy="5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53" name="Ink 452">
                    <a:extLst>
                      <a:ext uri="{FF2B5EF4-FFF2-40B4-BE49-F238E27FC236}">
                        <a16:creationId xmlns:a16="http://schemas.microsoft.com/office/drawing/2014/main" id="{0DE181B8-36D8-DE20-21C9-3C0BF9EDBC47}"/>
                      </a:ext>
                    </a:extLst>
                  </p14:cNvPr>
                  <p14:cNvContentPartPr/>
                  <p14:nvPr/>
                </p14:nvContentPartPr>
                <p14:xfrm>
                  <a:off x="5269971" y="3592509"/>
                  <a:ext cx="84240" cy="147240"/>
                </p14:xfrm>
              </p:contentPart>
            </mc:Choice>
            <mc:Fallback xmlns="">
              <p:pic>
                <p:nvPicPr>
                  <p:cNvPr id="453" name="Ink 452">
                    <a:extLst>
                      <a:ext uri="{FF2B5EF4-FFF2-40B4-BE49-F238E27FC236}">
                        <a16:creationId xmlns:a16="http://schemas.microsoft.com/office/drawing/2014/main" id="{0DE181B8-36D8-DE20-21C9-3C0BF9EDBC4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260971" y="3583509"/>
                    <a:ext cx="101880" cy="16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56" name="Ink 455">
                    <a:extLst>
                      <a:ext uri="{FF2B5EF4-FFF2-40B4-BE49-F238E27FC236}">
                        <a16:creationId xmlns:a16="http://schemas.microsoft.com/office/drawing/2014/main" id="{6AC7F8E6-6A0D-332C-1782-03BBD82A63F3}"/>
                      </a:ext>
                    </a:extLst>
                  </p14:cNvPr>
                  <p14:cNvContentPartPr/>
                  <p14:nvPr/>
                </p14:nvContentPartPr>
                <p14:xfrm>
                  <a:off x="5336211" y="3685389"/>
                  <a:ext cx="34560" cy="42120"/>
                </p14:xfrm>
              </p:contentPart>
            </mc:Choice>
            <mc:Fallback xmlns="">
              <p:pic>
                <p:nvPicPr>
                  <p:cNvPr id="456" name="Ink 455">
                    <a:extLst>
                      <a:ext uri="{FF2B5EF4-FFF2-40B4-BE49-F238E27FC236}">
                        <a16:creationId xmlns:a16="http://schemas.microsoft.com/office/drawing/2014/main" id="{6AC7F8E6-6A0D-332C-1782-03BBD82A63F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327211" y="3676749"/>
                    <a:ext cx="52200" cy="59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8350D96-E16A-E359-C500-64305C5E48F1}"/>
                    </a:ext>
                  </a:extLst>
                </p14:cNvPr>
                <p14:cNvContentPartPr/>
                <p14:nvPr/>
              </p14:nvContentPartPr>
              <p14:xfrm>
                <a:off x="5057931" y="3786189"/>
                <a:ext cx="325800" cy="97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8350D96-E16A-E359-C500-64305C5E48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49291" y="3777549"/>
                  <a:ext cx="343440" cy="27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DB3AE2A8-F754-AD20-2774-76F3DC3506F8}"/>
                </a:ext>
              </a:extLst>
            </p:cNvPr>
            <p:cNvGrpSpPr/>
            <p:nvPr/>
          </p:nvGrpSpPr>
          <p:grpSpPr>
            <a:xfrm>
              <a:off x="5157651" y="3864669"/>
              <a:ext cx="95040" cy="124200"/>
              <a:chOff x="5157651" y="3864669"/>
              <a:chExt cx="95040" cy="124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60" name="Ink 459">
                    <a:extLst>
                      <a:ext uri="{FF2B5EF4-FFF2-40B4-BE49-F238E27FC236}">
                        <a16:creationId xmlns:a16="http://schemas.microsoft.com/office/drawing/2014/main" id="{3BC857DB-942F-E89B-A217-4A0664911B71}"/>
                      </a:ext>
                    </a:extLst>
                  </p14:cNvPr>
                  <p14:cNvContentPartPr/>
                  <p14:nvPr/>
                </p14:nvContentPartPr>
                <p14:xfrm>
                  <a:off x="5157651" y="3864669"/>
                  <a:ext cx="95040" cy="81720"/>
                </p14:xfrm>
              </p:contentPart>
            </mc:Choice>
            <mc:Fallback xmlns="">
              <p:pic>
                <p:nvPicPr>
                  <p:cNvPr id="460" name="Ink 459">
                    <a:extLst>
                      <a:ext uri="{FF2B5EF4-FFF2-40B4-BE49-F238E27FC236}">
                        <a16:creationId xmlns:a16="http://schemas.microsoft.com/office/drawing/2014/main" id="{3BC857DB-942F-E89B-A217-4A0664911B7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149011" y="3855669"/>
                    <a:ext cx="11268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61" name="Ink 460">
                    <a:extLst>
                      <a:ext uri="{FF2B5EF4-FFF2-40B4-BE49-F238E27FC236}">
                        <a16:creationId xmlns:a16="http://schemas.microsoft.com/office/drawing/2014/main" id="{90D34AAC-DBF6-2CB8-4897-57BE8D604E42}"/>
                      </a:ext>
                    </a:extLst>
                  </p14:cNvPr>
                  <p14:cNvContentPartPr/>
                  <p14:nvPr/>
                </p14:nvContentPartPr>
                <p14:xfrm>
                  <a:off x="5222451" y="3899949"/>
                  <a:ext cx="360" cy="88920"/>
                </p14:xfrm>
              </p:contentPart>
            </mc:Choice>
            <mc:Fallback xmlns="">
              <p:pic>
                <p:nvPicPr>
                  <p:cNvPr id="461" name="Ink 460">
                    <a:extLst>
                      <a:ext uri="{FF2B5EF4-FFF2-40B4-BE49-F238E27FC236}">
                        <a16:creationId xmlns:a16="http://schemas.microsoft.com/office/drawing/2014/main" id="{90D34AAC-DBF6-2CB8-4897-57BE8D604E42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213451" y="3890949"/>
                    <a:ext cx="18000" cy="106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F7332DEC-3121-570B-37B7-F6B6CCFF4E2A}"/>
                    </a:ext>
                  </a:extLst>
                </p14:cNvPr>
                <p14:cNvContentPartPr/>
                <p14:nvPr/>
              </p14:nvContentPartPr>
              <p14:xfrm>
                <a:off x="5407131" y="3570909"/>
                <a:ext cx="84960" cy="4593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F7332DEC-3121-570B-37B7-F6B6CCFF4E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98491" y="3562269"/>
                  <a:ext cx="102600" cy="477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F53892C7-EECB-42BF-F548-AB2F356A484B}"/>
                </a:ext>
              </a:extLst>
            </p:cNvPr>
            <p:cNvGrpSpPr/>
            <p:nvPr/>
          </p:nvGrpSpPr>
          <p:grpSpPr>
            <a:xfrm>
              <a:off x="5496411" y="3515469"/>
              <a:ext cx="82440" cy="115200"/>
              <a:chOff x="5496411" y="3515469"/>
              <a:chExt cx="82440" cy="11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65" name="Ink 464">
                    <a:extLst>
                      <a:ext uri="{FF2B5EF4-FFF2-40B4-BE49-F238E27FC236}">
                        <a16:creationId xmlns:a16="http://schemas.microsoft.com/office/drawing/2014/main" id="{8D7BAEE0-5367-9663-4D88-9FB1C550414D}"/>
                      </a:ext>
                    </a:extLst>
                  </p14:cNvPr>
                  <p14:cNvContentPartPr/>
                  <p14:nvPr/>
                </p14:nvContentPartPr>
                <p14:xfrm>
                  <a:off x="5496411" y="3515469"/>
                  <a:ext cx="82440" cy="78480"/>
                </p14:xfrm>
              </p:contentPart>
            </mc:Choice>
            <mc:Fallback xmlns="">
              <p:pic>
                <p:nvPicPr>
                  <p:cNvPr id="465" name="Ink 464">
                    <a:extLst>
                      <a:ext uri="{FF2B5EF4-FFF2-40B4-BE49-F238E27FC236}">
                        <a16:creationId xmlns:a16="http://schemas.microsoft.com/office/drawing/2014/main" id="{8D7BAEE0-5367-9663-4D88-9FB1C550414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487771" y="3506829"/>
                    <a:ext cx="10008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66" name="Ink 465">
                    <a:extLst>
                      <a:ext uri="{FF2B5EF4-FFF2-40B4-BE49-F238E27FC236}">
                        <a16:creationId xmlns:a16="http://schemas.microsoft.com/office/drawing/2014/main" id="{E8784CC6-27B7-2F30-E17B-58BF55FD6F0E}"/>
                      </a:ext>
                    </a:extLst>
                  </p14:cNvPr>
                  <p14:cNvContentPartPr/>
                  <p14:nvPr/>
                </p14:nvContentPartPr>
                <p14:xfrm>
                  <a:off x="5554371" y="3552909"/>
                  <a:ext cx="360" cy="77760"/>
                </p14:xfrm>
              </p:contentPart>
            </mc:Choice>
            <mc:Fallback xmlns="">
              <p:pic>
                <p:nvPicPr>
                  <p:cNvPr id="466" name="Ink 465">
                    <a:extLst>
                      <a:ext uri="{FF2B5EF4-FFF2-40B4-BE49-F238E27FC236}">
                        <a16:creationId xmlns:a16="http://schemas.microsoft.com/office/drawing/2014/main" id="{E8784CC6-27B7-2F30-E17B-58BF55FD6F0E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545731" y="3543909"/>
                    <a:ext cx="18000" cy="95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4B2D6A25-4AF8-D2B4-8377-B39AFA9B6BE0}"/>
                </a:ext>
              </a:extLst>
            </p:cNvPr>
            <p:cNvGrpSpPr/>
            <p:nvPr/>
          </p:nvGrpSpPr>
          <p:grpSpPr>
            <a:xfrm>
              <a:off x="5624571" y="3550029"/>
              <a:ext cx="46800" cy="54720"/>
              <a:chOff x="5624571" y="3550029"/>
              <a:chExt cx="46800" cy="5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69" name="Ink 468">
                    <a:extLst>
                      <a:ext uri="{FF2B5EF4-FFF2-40B4-BE49-F238E27FC236}">
                        <a16:creationId xmlns:a16="http://schemas.microsoft.com/office/drawing/2014/main" id="{0664F4EF-51D2-E446-F9B5-910B8B025DCF}"/>
                      </a:ext>
                    </a:extLst>
                  </p14:cNvPr>
                  <p14:cNvContentPartPr/>
                  <p14:nvPr/>
                </p14:nvContentPartPr>
                <p14:xfrm>
                  <a:off x="5631051" y="3553989"/>
                  <a:ext cx="40320" cy="50760"/>
                </p14:xfrm>
              </p:contentPart>
            </mc:Choice>
            <mc:Fallback xmlns="">
              <p:pic>
                <p:nvPicPr>
                  <p:cNvPr id="469" name="Ink 468">
                    <a:extLst>
                      <a:ext uri="{FF2B5EF4-FFF2-40B4-BE49-F238E27FC236}">
                        <a16:creationId xmlns:a16="http://schemas.microsoft.com/office/drawing/2014/main" id="{0664F4EF-51D2-E446-F9B5-910B8B025DC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622051" y="3544989"/>
                    <a:ext cx="5796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70" name="Ink 469">
                    <a:extLst>
                      <a:ext uri="{FF2B5EF4-FFF2-40B4-BE49-F238E27FC236}">
                        <a16:creationId xmlns:a16="http://schemas.microsoft.com/office/drawing/2014/main" id="{5CEFE1D7-B93F-0BCC-0783-9D608DB970CA}"/>
                      </a:ext>
                    </a:extLst>
                  </p14:cNvPr>
                  <p14:cNvContentPartPr/>
                  <p14:nvPr/>
                </p14:nvContentPartPr>
                <p14:xfrm>
                  <a:off x="5624571" y="3550029"/>
                  <a:ext cx="43920" cy="51480"/>
                </p14:xfrm>
              </p:contentPart>
            </mc:Choice>
            <mc:Fallback xmlns="">
              <p:pic>
                <p:nvPicPr>
                  <p:cNvPr id="470" name="Ink 469">
                    <a:extLst>
                      <a:ext uri="{FF2B5EF4-FFF2-40B4-BE49-F238E27FC236}">
                        <a16:creationId xmlns:a16="http://schemas.microsoft.com/office/drawing/2014/main" id="{5CEFE1D7-B93F-0BCC-0783-9D608DB970C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615571" y="3541029"/>
                    <a:ext cx="61560" cy="6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DA0A8C64-945E-1CC7-C58D-6CFF124102F5}"/>
                </a:ext>
              </a:extLst>
            </p:cNvPr>
            <p:cNvGrpSpPr/>
            <p:nvPr/>
          </p:nvGrpSpPr>
          <p:grpSpPr>
            <a:xfrm>
              <a:off x="5730771" y="3525189"/>
              <a:ext cx="102600" cy="82080"/>
              <a:chOff x="5730771" y="3525189"/>
              <a:chExt cx="102600" cy="8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73" name="Ink 472">
                    <a:extLst>
                      <a:ext uri="{FF2B5EF4-FFF2-40B4-BE49-F238E27FC236}">
                        <a16:creationId xmlns:a16="http://schemas.microsoft.com/office/drawing/2014/main" id="{8D935964-8589-4D78-1AC4-7FC8189C5407}"/>
                      </a:ext>
                    </a:extLst>
                  </p14:cNvPr>
                  <p14:cNvContentPartPr/>
                  <p14:nvPr/>
                </p14:nvContentPartPr>
                <p14:xfrm>
                  <a:off x="5730771" y="3525189"/>
                  <a:ext cx="2880" cy="74160"/>
                </p14:xfrm>
              </p:contentPart>
            </mc:Choice>
            <mc:Fallback xmlns="">
              <p:pic>
                <p:nvPicPr>
                  <p:cNvPr id="473" name="Ink 472">
                    <a:extLst>
                      <a:ext uri="{FF2B5EF4-FFF2-40B4-BE49-F238E27FC236}">
                        <a16:creationId xmlns:a16="http://schemas.microsoft.com/office/drawing/2014/main" id="{8D935964-8589-4D78-1AC4-7FC8189C540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722131" y="3516549"/>
                    <a:ext cx="20520" cy="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74" name="Ink 473">
                    <a:extLst>
                      <a:ext uri="{FF2B5EF4-FFF2-40B4-BE49-F238E27FC236}">
                        <a16:creationId xmlns:a16="http://schemas.microsoft.com/office/drawing/2014/main" id="{C923B79F-D3CA-8177-3C9E-B79A12473189}"/>
                      </a:ext>
                    </a:extLst>
                  </p14:cNvPr>
                  <p14:cNvContentPartPr/>
                  <p14:nvPr/>
                </p14:nvContentPartPr>
                <p14:xfrm>
                  <a:off x="5774691" y="3535629"/>
                  <a:ext cx="58680" cy="71640"/>
                </p14:xfrm>
              </p:contentPart>
            </mc:Choice>
            <mc:Fallback xmlns="">
              <p:pic>
                <p:nvPicPr>
                  <p:cNvPr id="474" name="Ink 473">
                    <a:extLst>
                      <a:ext uri="{FF2B5EF4-FFF2-40B4-BE49-F238E27FC236}">
                        <a16:creationId xmlns:a16="http://schemas.microsoft.com/office/drawing/2014/main" id="{C923B79F-D3CA-8177-3C9E-B79A12473189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766051" y="3526989"/>
                    <a:ext cx="76320" cy="89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1F1E85D7-035F-EA1D-D08E-027D41FB4136}"/>
              </a:ext>
            </a:extLst>
          </p:cNvPr>
          <p:cNvGrpSpPr/>
          <p:nvPr/>
        </p:nvGrpSpPr>
        <p:grpSpPr>
          <a:xfrm>
            <a:off x="3883257" y="4504943"/>
            <a:ext cx="1456560" cy="200160"/>
            <a:chOff x="3883257" y="4504943"/>
            <a:chExt cx="1456560" cy="200160"/>
          </a:xfrm>
        </p:grpSpPr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A89D0007-8EF3-50AA-407A-5AAF4C68EC03}"/>
                </a:ext>
              </a:extLst>
            </p:cNvPr>
            <p:cNvGrpSpPr/>
            <p:nvPr/>
          </p:nvGrpSpPr>
          <p:grpSpPr>
            <a:xfrm>
              <a:off x="3883257" y="4504943"/>
              <a:ext cx="428040" cy="161280"/>
              <a:chOff x="3883257" y="4504943"/>
              <a:chExt cx="428040" cy="16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78" name="Ink 477">
                    <a:extLst>
                      <a:ext uri="{FF2B5EF4-FFF2-40B4-BE49-F238E27FC236}">
                        <a16:creationId xmlns:a16="http://schemas.microsoft.com/office/drawing/2014/main" id="{44EBD60A-0AC9-F6F0-64D8-331226FB58EC}"/>
                      </a:ext>
                    </a:extLst>
                  </p14:cNvPr>
                  <p14:cNvContentPartPr/>
                  <p14:nvPr/>
                </p14:nvContentPartPr>
                <p14:xfrm>
                  <a:off x="3891897" y="4576583"/>
                  <a:ext cx="58320" cy="360"/>
                </p14:xfrm>
              </p:contentPart>
            </mc:Choice>
            <mc:Fallback xmlns="">
              <p:pic>
                <p:nvPicPr>
                  <p:cNvPr id="478" name="Ink 477">
                    <a:extLst>
                      <a:ext uri="{FF2B5EF4-FFF2-40B4-BE49-F238E27FC236}">
                        <a16:creationId xmlns:a16="http://schemas.microsoft.com/office/drawing/2014/main" id="{44EBD60A-0AC9-F6F0-64D8-331226FB58E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882897" y="4567583"/>
                    <a:ext cx="75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79" name="Ink 478">
                    <a:extLst>
                      <a:ext uri="{FF2B5EF4-FFF2-40B4-BE49-F238E27FC236}">
                        <a16:creationId xmlns:a16="http://schemas.microsoft.com/office/drawing/2014/main" id="{2E72E26E-F19F-53D5-BAFF-73C963E8852C}"/>
                      </a:ext>
                    </a:extLst>
                  </p14:cNvPr>
                  <p14:cNvContentPartPr/>
                  <p14:nvPr/>
                </p14:nvContentPartPr>
                <p14:xfrm>
                  <a:off x="3883257" y="4625903"/>
                  <a:ext cx="77400" cy="360"/>
                </p14:xfrm>
              </p:contentPart>
            </mc:Choice>
            <mc:Fallback xmlns="">
              <p:pic>
                <p:nvPicPr>
                  <p:cNvPr id="479" name="Ink 478">
                    <a:extLst>
                      <a:ext uri="{FF2B5EF4-FFF2-40B4-BE49-F238E27FC236}">
                        <a16:creationId xmlns:a16="http://schemas.microsoft.com/office/drawing/2014/main" id="{2E72E26E-F19F-53D5-BAFF-73C963E8852C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874257" y="4617263"/>
                    <a:ext cx="95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80" name="Ink 479">
                    <a:extLst>
                      <a:ext uri="{FF2B5EF4-FFF2-40B4-BE49-F238E27FC236}">
                        <a16:creationId xmlns:a16="http://schemas.microsoft.com/office/drawing/2014/main" id="{2EF91625-09C3-7D58-9116-D2889910CE71}"/>
                      </a:ext>
                    </a:extLst>
                  </p14:cNvPr>
                  <p14:cNvContentPartPr/>
                  <p14:nvPr/>
                </p14:nvContentPartPr>
                <p14:xfrm>
                  <a:off x="4063977" y="4504943"/>
                  <a:ext cx="134640" cy="108360"/>
                </p14:xfrm>
              </p:contentPart>
            </mc:Choice>
            <mc:Fallback xmlns="">
              <p:pic>
                <p:nvPicPr>
                  <p:cNvPr id="480" name="Ink 479">
                    <a:extLst>
                      <a:ext uri="{FF2B5EF4-FFF2-40B4-BE49-F238E27FC236}">
                        <a16:creationId xmlns:a16="http://schemas.microsoft.com/office/drawing/2014/main" id="{2EF91625-09C3-7D58-9116-D2889910CE71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55337" y="4496303"/>
                    <a:ext cx="15228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81" name="Ink 480">
                    <a:extLst>
                      <a:ext uri="{FF2B5EF4-FFF2-40B4-BE49-F238E27FC236}">
                        <a16:creationId xmlns:a16="http://schemas.microsoft.com/office/drawing/2014/main" id="{5A47C0C0-92D2-D583-0A2E-F3F47D5C7B3D}"/>
                      </a:ext>
                    </a:extLst>
                  </p14:cNvPr>
                  <p14:cNvContentPartPr/>
                  <p14:nvPr/>
                </p14:nvContentPartPr>
                <p14:xfrm>
                  <a:off x="4146057" y="4555703"/>
                  <a:ext cx="360" cy="110520"/>
                </p14:xfrm>
              </p:contentPart>
            </mc:Choice>
            <mc:Fallback xmlns="">
              <p:pic>
                <p:nvPicPr>
                  <p:cNvPr id="481" name="Ink 480">
                    <a:extLst>
                      <a:ext uri="{FF2B5EF4-FFF2-40B4-BE49-F238E27FC236}">
                        <a16:creationId xmlns:a16="http://schemas.microsoft.com/office/drawing/2014/main" id="{5A47C0C0-92D2-D583-0A2E-F3F47D5C7B3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137417" y="4546703"/>
                    <a:ext cx="18000" cy="12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84" name="Ink 483">
                    <a:extLst>
                      <a:ext uri="{FF2B5EF4-FFF2-40B4-BE49-F238E27FC236}">
                        <a16:creationId xmlns:a16="http://schemas.microsoft.com/office/drawing/2014/main" id="{FE454366-AA4D-A853-E727-2836E1902A2B}"/>
                      </a:ext>
                    </a:extLst>
                  </p14:cNvPr>
                  <p14:cNvContentPartPr/>
                  <p14:nvPr/>
                </p14:nvContentPartPr>
                <p14:xfrm>
                  <a:off x="4231017" y="4508903"/>
                  <a:ext cx="80280" cy="156240"/>
                </p14:xfrm>
              </p:contentPart>
            </mc:Choice>
            <mc:Fallback xmlns="">
              <p:pic>
                <p:nvPicPr>
                  <p:cNvPr id="484" name="Ink 483">
                    <a:extLst>
                      <a:ext uri="{FF2B5EF4-FFF2-40B4-BE49-F238E27FC236}">
                        <a16:creationId xmlns:a16="http://schemas.microsoft.com/office/drawing/2014/main" id="{FE454366-AA4D-A853-E727-2836E1902A2B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22017" y="4499903"/>
                    <a:ext cx="97920" cy="173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2B7B46B0-9D5E-5152-2351-2F64E73A1587}"/>
                    </a:ext>
                  </a:extLst>
                </p14:cNvPr>
                <p14:cNvContentPartPr/>
                <p14:nvPr/>
              </p14:nvContentPartPr>
              <p14:xfrm>
                <a:off x="4357017" y="4522223"/>
                <a:ext cx="76680" cy="1414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2B7B46B0-9D5E-5152-2351-2F64E73A15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48017" y="4513223"/>
                  <a:ext cx="94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FC94975F-2A47-BB5C-3BF6-0C6258F4634E}"/>
                    </a:ext>
                  </a:extLst>
                </p14:cNvPr>
                <p14:cNvContentPartPr/>
                <p14:nvPr/>
              </p14:nvContentPartPr>
              <p14:xfrm>
                <a:off x="4376457" y="4610063"/>
                <a:ext cx="72000" cy="3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FC94975F-2A47-BB5C-3BF6-0C6258F4634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67817" y="4601423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4437107-BB88-40D9-CFAB-C3C660B678AA}"/>
                    </a:ext>
                  </a:extLst>
                </p14:cNvPr>
                <p14:cNvContentPartPr/>
                <p14:nvPr/>
              </p14:nvContentPartPr>
              <p14:xfrm>
                <a:off x="4490937" y="4515383"/>
                <a:ext cx="69480" cy="1674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4437107-BB88-40D9-CFAB-C3C660B678A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81937" y="4506383"/>
                  <a:ext cx="87120" cy="185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3AD3A10A-CE6F-4077-C9F3-9A90E9E92BDA}"/>
                </a:ext>
              </a:extLst>
            </p:cNvPr>
            <p:cNvGrpSpPr/>
            <p:nvPr/>
          </p:nvGrpSpPr>
          <p:grpSpPr>
            <a:xfrm>
              <a:off x="4636017" y="4518983"/>
              <a:ext cx="355320" cy="178200"/>
              <a:chOff x="4636017" y="4518983"/>
              <a:chExt cx="35532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95" name="Ink 494">
                    <a:extLst>
                      <a:ext uri="{FF2B5EF4-FFF2-40B4-BE49-F238E27FC236}">
                        <a16:creationId xmlns:a16="http://schemas.microsoft.com/office/drawing/2014/main" id="{3CD877A5-0C73-400B-48E5-B9B5E5E61604}"/>
                      </a:ext>
                    </a:extLst>
                  </p14:cNvPr>
                  <p14:cNvContentPartPr/>
                  <p14:nvPr/>
                </p14:nvContentPartPr>
                <p14:xfrm>
                  <a:off x="4636017" y="4688543"/>
                  <a:ext cx="360" cy="360"/>
                </p14:xfrm>
              </p:contentPart>
            </mc:Choice>
            <mc:Fallback xmlns="">
              <p:pic>
                <p:nvPicPr>
                  <p:cNvPr id="495" name="Ink 494">
                    <a:extLst>
                      <a:ext uri="{FF2B5EF4-FFF2-40B4-BE49-F238E27FC236}">
                        <a16:creationId xmlns:a16="http://schemas.microsoft.com/office/drawing/2014/main" id="{3CD877A5-0C73-400B-48E5-B9B5E5E61604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627017" y="46799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497" name="Ink 496">
                    <a:extLst>
                      <a:ext uri="{FF2B5EF4-FFF2-40B4-BE49-F238E27FC236}">
                        <a16:creationId xmlns:a16="http://schemas.microsoft.com/office/drawing/2014/main" id="{F9472BE8-41CA-040A-3993-D3A9F19E911B}"/>
                      </a:ext>
                    </a:extLst>
                  </p14:cNvPr>
                  <p14:cNvContentPartPr/>
                  <p14:nvPr/>
                </p14:nvContentPartPr>
                <p14:xfrm>
                  <a:off x="4699737" y="4518983"/>
                  <a:ext cx="79920" cy="165600"/>
                </p14:xfrm>
              </p:contentPart>
            </mc:Choice>
            <mc:Fallback xmlns="">
              <p:pic>
                <p:nvPicPr>
                  <p:cNvPr id="497" name="Ink 496">
                    <a:extLst>
                      <a:ext uri="{FF2B5EF4-FFF2-40B4-BE49-F238E27FC236}">
                        <a16:creationId xmlns:a16="http://schemas.microsoft.com/office/drawing/2014/main" id="{F9472BE8-41CA-040A-3993-D3A9F19E911B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690737" y="4510343"/>
                    <a:ext cx="97560" cy="1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498" name="Ink 497">
                    <a:extLst>
                      <a:ext uri="{FF2B5EF4-FFF2-40B4-BE49-F238E27FC236}">
                        <a16:creationId xmlns:a16="http://schemas.microsoft.com/office/drawing/2014/main" id="{7C49EEE4-8DF0-062B-98A9-3DAD5CD14AA4}"/>
                      </a:ext>
                    </a:extLst>
                  </p14:cNvPr>
                  <p14:cNvContentPartPr/>
                  <p14:nvPr/>
                </p14:nvContentPartPr>
                <p14:xfrm>
                  <a:off x="4840497" y="4534463"/>
                  <a:ext cx="90360" cy="112320"/>
                </p14:xfrm>
              </p:contentPart>
            </mc:Choice>
            <mc:Fallback xmlns="">
              <p:pic>
                <p:nvPicPr>
                  <p:cNvPr id="498" name="Ink 497">
                    <a:extLst>
                      <a:ext uri="{FF2B5EF4-FFF2-40B4-BE49-F238E27FC236}">
                        <a16:creationId xmlns:a16="http://schemas.microsoft.com/office/drawing/2014/main" id="{7C49EEE4-8DF0-062B-98A9-3DAD5CD14AA4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831857" y="4525823"/>
                    <a:ext cx="108000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501" name="Ink 500">
                    <a:extLst>
                      <a:ext uri="{FF2B5EF4-FFF2-40B4-BE49-F238E27FC236}">
                        <a16:creationId xmlns:a16="http://schemas.microsoft.com/office/drawing/2014/main" id="{188E4149-404C-4330-B414-E335D2F16523}"/>
                      </a:ext>
                    </a:extLst>
                  </p14:cNvPr>
                  <p14:cNvContentPartPr/>
                  <p14:nvPr/>
                </p14:nvContentPartPr>
                <p14:xfrm>
                  <a:off x="4901697" y="4607183"/>
                  <a:ext cx="5040" cy="90000"/>
                </p14:xfrm>
              </p:contentPart>
            </mc:Choice>
            <mc:Fallback xmlns="">
              <p:pic>
                <p:nvPicPr>
                  <p:cNvPr id="501" name="Ink 500">
                    <a:extLst>
                      <a:ext uri="{FF2B5EF4-FFF2-40B4-BE49-F238E27FC236}">
                        <a16:creationId xmlns:a16="http://schemas.microsoft.com/office/drawing/2014/main" id="{188E4149-404C-4330-B414-E335D2F16523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893057" y="4598543"/>
                    <a:ext cx="2268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504" name="Ink 503">
                    <a:extLst>
                      <a:ext uri="{FF2B5EF4-FFF2-40B4-BE49-F238E27FC236}">
                        <a16:creationId xmlns:a16="http://schemas.microsoft.com/office/drawing/2014/main" id="{F3692DD2-1D70-8D04-34DB-B058622DBB1B}"/>
                      </a:ext>
                    </a:extLst>
                  </p14:cNvPr>
                  <p14:cNvContentPartPr/>
                  <p14:nvPr/>
                </p14:nvContentPartPr>
                <p14:xfrm>
                  <a:off x="4985937" y="4531223"/>
                  <a:ext cx="5400" cy="152640"/>
                </p14:xfrm>
              </p:contentPart>
            </mc:Choice>
            <mc:Fallback xmlns="">
              <p:pic>
                <p:nvPicPr>
                  <p:cNvPr id="504" name="Ink 503">
                    <a:extLst>
                      <a:ext uri="{FF2B5EF4-FFF2-40B4-BE49-F238E27FC236}">
                        <a16:creationId xmlns:a16="http://schemas.microsoft.com/office/drawing/2014/main" id="{F3692DD2-1D70-8D04-34DB-B058622DBB1B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977297" y="4522223"/>
                    <a:ext cx="23040" cy="170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88E99132-2F4C-58A7-B6D0-F6D3CA96B582}"/>
                </a:ext>
              </a:extLst>
            </p:cNvPr>
            <p:cNvGrpSpPr/>
            <p:nvPr/>
          </p:nvGrpSpPr>
          <p:grpSpPr>
            <a:xfrm>
              <a:off x="5056137" y="4535543"/>
              <a:ext cx="283680" cy="169560"/>
              <a:chOff x="5056137" y="4535543"/>
              <a:chExt cx="283680" cy="169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507" name="Ink 506">
                    <a:extLst>
                      <a:ext uri="{FF2B5EF4-FFF2-40B4-BE49-F238E27FC236}">
                        <a16:creationId xmlns:a16="http://schemas.microsoft.com/office/drawing/2014/main" id="{6274B38F-6134-4C91-DBFA-C27DE1D5CDF3}"/>
                      </a:ext>
                    </a:extLst>
                  </p14:cNvPr>
                  <p14:cNvContentPartPr/>
                  <p14:nvPr/>
                </p14:nvContentPartPr>
                <p14:xfrm>
                  <a:off x="5056137" y="4535543"/>
                  <a:ext cx="87840" cy="169560"/>
                </p14:xfrm>
              </p:contentPart>
            </mc:Choice>
            <mc:Fallback xmlns="">
              <p:pic>
                <p:nvPicPr>
                  <p:cNvPr id="507" name="Ink 506">
                    <a:extLst>
                      <a:ext uri="{FF2B5EF4-FFF2-40B4-BE49-F238E27FC236}">
                        <a16:creationId xmlns:a16="http://schemas.microsoft.com/office/drawing/2014/main" id="{6274B38F-6134-4C91-DBFA-C27DE1D5CDF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047497" y="4526543"/>
                    <a:ext cx="105480" cy="18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508" name="Ink 507">
                    <a:extLst>
                      <a:ext uri="{FF2B5EF4-FFF2-40B4-BE49-F238E27FC236}">
                        <a16:creationId xmlns:a16="http://schemas.microsoft.com/office/drawing/2014/main" id="{FF4DAC00-22A7-8A92-42D5-E4768328B129}"/>
                      </a:ext>
                    </a:extLst>
                  </p14:cNvPr>
                  <p14:cNvContentPartPr/>
                  <p14:nvPr/>
                </p14:nvContentPartPr>
                <p14:xfrm>
                  <a:off x="5204457" y="4693223"/>
                  <a:ext cx="360" cy="360"/>
                </p14:xfrm>
              </p:contentPart>
            </mc:Choice>
            <mc:Fallback xmlns="">
              <p:pic>
                <p:nvPicPr>
                  <p:cNvPr id="508" name="Ink 507">
                    <a:extLst>
                      <a:ext uri="{FF2B5EF4-FFF2-40B4-BE49-F238E27FC236}">
                        <a16:creationId xmlns:a16="http://schemas.microsoft.com/office/drawing/2014/main" id="{FF4DAC00-22A7-8A92-42D5-E4768328B129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195457" y="468422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9" name="Ink 508">
                    <a:extLst>
                      <a:ext uri="{FF2B5EF4-FFF2-40B4-BE49-F238E27FC236}">
                        <a16:creationId xmlns:a16="http://schemas.microsoft.com/office/drawing/2014/main" id="{8B3DF33C-564B-9DF6-F349-BA1750A1FB06}"/>
                      </a:ext>
                    </a:extLst>
                  </p14:cNvPr>
                  <p14:cNvContentPartPr/>
                  <p14:nvPr/>
                </p14:nvContentPartPr>
                <p14:xfrm>
                  <a:off x="5262057" y="4693943"/>
                  <a:ext cx="360" cy="360"/>
                </p14:xfrm>
              </p:contentPart>
            </mc:Choice>
            <mc:Fallback xmlns="">
              <p:pic>
                <p:nvPicPr>
                  <p:cNvPr id="509" name="Ink 508">
                    <a:extLst>
                      <a:ext uri="{FF2B5EF4-FFF2-40B4-BE49-F238E27FC236}">
                        <a16:creationId xmlns:a16="http://schemas.microsoft.com/office/drawing/2014/main" id="{8B3DF33C-564B-9DF6-F349-BA1750A1FB06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253057" y="468494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510" name="Ink 509">
                    <a:extLst>
                      <a:ext uri="{FF2B5EF4-FFF2-40B4-BE49-F238E27FC236}">
                        <a16:creationId xmlns:a16="http://schemas.microsoft.com/office/drawing/2014/main" id="{7D1F1F5A-7F92-0352-A6DF-F12A531A8E94}"/>
                      </a:ext>
                    </a:extLst>
                  </p14:cNvPr>
                  <p14:cNvContentPartPr/>
                  <p14:nvPr/>
                </p14:nvContentPartPr>
                <p14:xfrm>
                  <a:off x="5339457" y="4693943"/>
                  <a:ext cx="360" cy="360"/>
                </p14:xfrm>
              </p:contentPart>
            </mc:Choice>
            <mc:Fallback xmlns="">
              <p:pic>
                <p:nvPicPr>
                  <p:cNvPr id="510" name="Ink 509">
                    <a:extLst>
                      <a:ext uri="{FF2B5EF4-FFF2-40B4-BE49-F238E27FC236}">
                        <a16:creationId xmlns:a16="http://schemas.microsoft.com/office/drawing/2014/main" id="{7D1F1F5A-7F92-0352-A6DF-F12A531A8E94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330457" y="468494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D4C780C6-771D-6A3D-DFD6-6B8590FE01D3}"/>
              </a:ext>
            </a:extLst>
          </p:cNvPr>
          <p:cNvGrpSpPr/>
          <p:nvPr/>
        </p:nvGrpSpPr>
        <p:grpSpPr>
          <a:xfrm>
            <a:off x="6372377" y="3760463"/>
            <a:ext cx="1358640" cy="576720"/>
            <a:chOff x="6372377" y="3760463"/>
            <a:chExt cx="135864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D8CE7A89-5E42-05A3-DED4-D367E4A08F24}"/>
                    </a:ext>
                  </a:extLst>
                </p14:cNvPr>
                <p14:cNvContentPartPr/>
                <p14:nvPr/>
              </p14:nvContentPartPr>
              <p14:xfrm>
                <a:off x="7185617" y="3984023"/>
                <a:ext cx="79920" cy="17496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D8CE7A89-5E42-05A3-DED4-D367E4A08F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76977" y="3975023"/>
                  <a:ext cx="97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3E3C8189-6F68-F6EC-B537-F1746166DDD5}"/>
                    </a:ext>
                  </a:extLst>
                </p14:cNvPr>
                <p14:cNvContentPartPr/>
                <p14:nvPr/>
              </p14:nvContentPartPr>
              <p14:xfrm>
                <a:off x="7332857" y="4149623"/>
                <a:ext cx="360" cy="3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3E3C8189-6F68-F6EC-B537-F1746166DDD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23857" y="41409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DCD559E7-F36C-8665-3CA5-7CFA226D4813}"/>
                </a:ext>
              </a:extLst>
            </p:cNvPr>
            <p:cNvGrpSpPr/>
            <p:nvPr/>
          </p:nvGrpSpPr>
          <p:grpSpPr>
            <a:xfrm>
              <a:off x="6372377" y="3760463"/>
              <a:ext cx="1358640" cy="576720"/>
              <a:chOff x="6372377" y="3760463"/>
              <a:chExt cx="1358640" cy="576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4" name="Ink 513">
                    <a:extLst>
                      <a:ext uri="{FF2B5EF4-FFF2-40B4-BE49-F238E27FC236}">
                        <a16:creationId xmlns:a16="http://schemas.microsoft.com/office/drawing/2014/main" id="{6206428B-20AA-0558-24B5-665A58A0C266}"/>
                      </a:ext>
                    </a:extLst>
                  </p14:cNvPr>
                  <p14:cNvContentPartPr/>
                  <p14:nvPr/>
                </p14:nvContentPartPr>
                <p14:xfrm>
                  <a:off x="6559937" y="3983303"/>
                  <a:ext cx="124200" cy="176040"/>
                </p14:xfrm>
              </p:contentPart>
            </mc:Choice>
            <mc:Fallback xmlns="">
              <p:pic>
                <p:nvPicPr>
                  <p:cNvPr id="514" name="Ink 513">
                    <a:extLst>
                      <a:ext uri="{FF2B5EF4-FFF2-40B4-BE49-F238E27FC236}">
                        <a16:creationId xmlns:a16="http://schemas.microsoft.com/office/drawing/2014/main" id="{6206428B-20AA-0558-24B5-665A58A0C266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551297" y="3974663"/>
                    <a:ext cx="141840" cy="19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15" name="Ink 514">
                    <a:extLst>
                      <a:ext uri="{FF2B5EF4-FFF2-40B4-BE49-F238E27FC236}">
                        <a16:creationId xmlns:a16="http://schemas.microsoft.com/office/drawing/2014/main" id="{E6C3C5AD-BB83-D0C7-161F-7C4970F5A4A2}"/>
                      </a:ext>
                    </a:extLst>
                  </p14:cNvPr>
                  <p14:cNvContentPartPr/>
                  <p14:nvPr/>
                </p14:nvContentPartPr>
                <p14:xfrm>
                  <a:off x="6632657" y="3935063"/>
                  <a:ext cx="360" cy="272520"/>
                </p14:xfrm>
              </p:contentPart>
            </mc:Choice>
            <mc:Fallback xmlns="">
              <p:pic>
                <p:nvPicPr>
                  <p:cNvPr id="515" name="Ink 514">
                    <a:extLst>
                      <a:ext uri="{FF2B5EF4-FFF2-40B4-BE49-F238E27FC236}">
                        <a16:creationId xmlns:a16="http://schemas.microsoft.com/office/drawing/2014/main" id="{E6C3C5AD-BB83-D0C7-161F-7C4970F5A4A2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623657" y="3926423"/>
                    <a:ext cx="18000" cy="29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18" name="Ink 517">
                    <a:extLst>
                      <a:ext uri="{FF2B5EF4-FFF2-40B4-BE49-F238E27FC236}">
                        <a16:creationId xmlns:a16="http://schemas.microsoft.com/office/drawing/2014/main" id="{E274AF5A-E8AA-D128-6FAE-C4E7E397596A}"/>
                      </a:ext>
                    </a:extLst>
                  </p14:cNvPr>
                  <p14:cNvContentPartPr/>
                  <p14:nvPr/>
                </p14:nvContentPartPr>
                <p14:xfrm>
                  <a:off x="6758297" y="3999863"/>
                  <a:ext cx="103320" cy="99720"/>
                </p14:xfrm>
              </p:contentPart>
            </mc:Choice>
            <mc:Fallback xmlns="">
              <p:pic>
                <p:nvPicPr>
                  <p:cNvPr id="518" name="Ink 517">
                    <a:extLst>
                      <a:ext uri="{FF2B5EF4-FFF2-40B4-BE49-F238E27FC236}">
                        <a16:creationId xmlns:a16="http://schemas.microsoft.com/office/drawing/2014/main" id="{E274AF5A-E8AA-D128-6FAE-C4E7E397596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6749297" y="3990863"/>
                    <a:ext cx="12096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21" name="Ink 520">
                    <a:extLst>
                      <a:ext uri="{FF2B5EF4-FFF2-40B4-BE49-F238E27FC236}">
                        <a16:creationId xmlns:a16="http://schemas.microsoft.com/office/drawing/2014/main" id="{2817B520-285F-0B54-162A-95C0B8A507F4}"/>
                      </a:ext>
                    </a:extLst>
                  </p14:cNvPr>
                  <p14:cNvContentPartPr/>
                  <p14:nvPr/>
                </p14:nvContentPartPr>
                <p14:xfrm>
                  <a:off x="6825977" y="4054583"/>
                  <a:ext cx="360" cy="92160"/>
                </p14:xfrm>
              </p:contentPart>
            </mc:Choice>
            <mc:Fallback xmlns="">
              <p:pic>
                <p:nvPicPr>
                  <p:cNvPr id="521" name="Ink 520">
                    <a:extLst>
                      <a:ext uri="{FF2B5EF4-FFF2-40B4-BE49-F238E27FC236}">
                        <a16:creationId xmlns:a16="http://schemas.microsoft.com/office/drawing/2014/main" id="{2817B520-285F-0B54-162A-95C0B8A507F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816977" y="4045943"/>
                    <a:ext cx="1800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24" name="Ink 523">
                    <a:extLst>
                      <a:ext uri="{FF2B5EF4-FFF2-40B4-BE49-F238E27FC236}">
                        <a16:creationId xmlns:a16="http://schemas.microsoft.com/office/drawing/2014/main" id="{F65AA6C2-1580-9C5F-2601-0D07729727FC}"/>
                      </a:ext>
                    </a:extLst>
                  </p14:cNvPr>
                  <p14:cNvContentPartPr/>
                  <p14:nvPr/>
                </p14:nvContentPartPr>
                <p14:xfrm>
                  <a:off x="6904817" y="3988703"/>
                  <a:ext cx="90360" cy="160200"/>
                </p14:xfrm>
              </p:contentPart>
            </mc:Choice>
            <mc:Fallback xmlns="">
              <p:pic>
                <p:nvPicPr>
                  <p:cNvPr id="524" name="Ink 523">
                    <a:extLst>
                      <a:ext uri="{FF2B5EF4-FFF2-40B4-BE49-F238E27FC236}">
                        <a16:creationId xmlns:a16="http://schemas.microsoft.com/office/drawing/2014/main" id="{F65AA6C2-1580-9C5F-2601-0D07729727F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896177" y="3979703"/>
                    <a:ext cx="10800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25" name="Ink 524">
                    <a:extLst>
                      <a:ext uri="{FF2B5EF4-FFF2-40B4-BE49-F238E27FC236}">
                        <a16:creationId xmlns:a16="http://schemas.microsoft.com/office/drawing/2014/main" id="{3DA71500-12AF-183A-B7F4-07ED36C6DCE1}"/>
                      </a:ext>
                    </a:extLst>
                  </p14:cNvPr>
                  <p14:cNvContentPartPr/>
                  <p14:nvPr/>
                </p14:nvContentPartPr>
                <p14:xfrm>
                  <a:off x="7038377" y="3992303"/>
                  <a:ext cx="91440" cy="162000"/>
                </p14:xfrm>
              </p:contentPart>
            </mc:Choice>
            <mc:Fallback xmlns="">
              <p:pic>
                <p:nvPicPr>
                  <p:cNvPr id="525" name="Ink 524">
                    <a:extLst>
                      <a:ext uri="{FF2B5EF4-FFF2-40B4-BE49-F238E27FC236}">
                        <a16:creationId xmlns:a16="http://schemas.microsoft.com/office/drawing/2014/main" id="{3DA71500-12AF-183A-B7F4-07ED36C6DCE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7029377" y="3983663"/>
                    <a:ext cx="10908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28" name="Ink 527">
                    <a:extLst>
                      <a:ext uri="{FF2B5EF4-FFF2-40B4-BE49-F238E27FC236}">
                        <a16:creationId xmlns:a16="http://schemas.microsoft.com/office/drawing/2014/main" id="{0EA761B8-C541-2932-B079-A1D5F0602360}"/>
                      </a:ext>
                    </a:extLst>
                  </p14:cNvPr>
                  <p14:cNvContentPartPr/>
                  <p14:nvPr/>
                </p14:nvContentPartPr>
                <p14:xfrm>
                  <a:off x="7038737" y="4067543"/>
                  <a:ext cx="104760" cy="2160"/>
                </p14:xfrm>
              </p:contentPart>
            </mc:Choice>
            <mc:Fallback xmlns="">
              <p:pic>
                <p:nvPicPr>
                  <p:cNvPr id="528" name="Ink 527">
                    <a:extLst>
                      <a:ext uri="{FF2B5EF4-FFF2-40B4-BE49-F238E27FC236}">
                        <a16:creationId xmlns:a16="http://schemas.microsoft.com/office/drawing/2014/main" id="{0EA761B8-C541-2932-B079-A1D5F0602360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7029737" y="4058903"/>
                    <a:ext cx="122400" cy="1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35" name="Ink 534">
                    <a:extLst>
                      <a:ext uri="{FF2B5EF4-FFF2-40B4-BE49-F238E27FC236}">
                        <a16:creationId xmlns:a16="http://schemas.microsoft.com/office/drawing/2014/main" id="{0BB6CDE5-45E5-2DD2-76BD-E03F3178C456}"/>
                      </a:ext>
                    </a:extLst>
                  </p14:cNvPr>
                  <p14:cNvContentPartPr/>
                  <p14:nvPr/>
                </p14:nvContentPartPr>
                <p14:xfrm>
                  <a:off x="7378937" y="3995543"/>
                  <a:ext cx="78120" cy="162000"/>
                </p14:xfrm>
              </p:contentPart>
            </mc:Choice>
            <mc:Fallback xmlns="">
              <p:pic>
                <p:nvPicPr>
                  <p:cNvPr id="535" name="Ink 534">
                    <a:extLst>
                      <a:ext uri="{FF2B5EF4-FFF2-40B4-BE49-F238E27FC236}">
                        <a16:creationId xmlns:a16="http://schemas.microsoft.com/office/drawing/2014/main" id="{0BB6CDE5-45E5-2DD2-76BD-E03F3178C456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370297" y="3986903"/>
                    <a:ext cx="9576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536" name="Ink 535">
                    <a:extLst>
                      <a:ext uri="{FF2B5EF4-FFF2-40B4-BE49-F238E27FC236}">
                        <a16:creationId xmlns:a16="http://schemas.microsoft.com/office/drawing/2014/main" id="{D1A35EA2-570D-B9D4-4567-5F2DC4E416D3}"/>
                      </a:ext>
                    </a:extLst>
                  </p14:cNvPr>
                  <p14:cNvContentPartPr/>
                  <p14:nvPr/>
                </p14:nvContentPartPr>
                <p14:xfrm>
                  <a:off x="7510697" y="4008143"/>
                  <a:ext cx="88920" cy="109080"/>
                </p14:xfrm>
              </p:contentPart>
            </mc:Choice>
            <mc:Fallback xmlns="">
              <p:pic>
                <p:nvPicPr>
                  <p:cNvPr id="536" name="Ink 535">
                    <a:extLst>
                      <a:ext uri="{FF2B5EF4-FFF2-40B4-BE49-F238E27FC236}">
                        <a16:creationId xmlns:a16="http://schemas.microsoft.com/office/drawing/2014/main" id="{D1A35EA2-570D-B9D4-4567-5F2DC4E416D3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502057" y="3999143"/>
                    <a:ext cx="10656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39" name="Ink 538">
                    <a:extLst>
                      <a:ext uri="{FF2B5EF4-FFF2-40B4-BE49-F238E27FC236}">
                        <a16:creationId xmlns:a16="http://schemas.microsoft.com/office/drawing/2014/main" id="{91D9FEE8-6B61-3C8D-3690-622165442946}"/>
                      </a:ext>
                    </a:extLst>
                  </p14:cNvPr>
                  <p14:cNvContentPartPr/>
                  <p14:nvPr/>
                </p14:nvContentPartPr>
                <p14:xfrm>
                  <a:off x="7569017" y="4070063"/>
                  <a:ext cx="360" cy="84960"/>
                </p14:xfrm>
              </p:contentPart>
            </mc:Choice>
            <mc:Fallback xmlns="">
              <p:pic>
                <p:nvPicPr>
                  <p:cNvPr id="539" name="Ink 538">
                    <a:extLst>
                      <a:ext uri="{FF2B5EF4-FFF2-40B4-BE49-F238E27FC236}">
                        <a16:creationId xmlns:a16="http://schemas.microsoft.com/office/drawing/2014/main" id="{91D9FEE8-6B61-3C8D-3690-622165442946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60017" y="4061063"/>
                    <a:ext cx="18000" cy="10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42" name="Ink 541">
                    <a:extLst>
                      <a:ext uri="{FF2B5EF4-FFF2-40B4-BE49-F238E27FC236}">
                        <a16:creationId xmlns:a16="http://schemas.microsoft.com/office/drawing/2014/main" id="{39A9CC22-A238-AE2F-95E4-53857CE6EC4E}"/>
                      </a:ext>
                    </a:extLst>
                  </p14:cNvPr>
                  <p14:cNvContentPartPr/>
                  <p14:nvPr/>
                </p14:nvContentPartPr>
                <p14:xfrm>
                  <a:off x="6372377" y="3760463"/>
                  <a:ext cx="1358640" cy="576720"/>
                </p14:xfrm>
              </p:contentPart>
            </mc:Choice>
            <mc:Fallback xmlns="">
              <p:pic>
                <p:nvPicPr>
                  <p:cNvPr id="542" name="Ink 541">
                    <a:extLst>
                      <a:ext uri="{FF2B5EF4-FFF2-40B4-BE49-F238E27FC236}">
                        <a16:creationId xmlns:a16="http://schemas.microsoft.com/office/drawing/2014/main" id="{39A9CC22-A238-AE2F-95E4-53857CE6EC4E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6363377" y="3751463"/>
                    <a:ext cx="1376280" cy="594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3575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E4FE2B41-2DA0-8DB8-D89A-894C44869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ED353064-2DB3-670E-C6BA-A4D493888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Try it out for yourself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09C6A-2A2C-3B64-AE77-45820487491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71050" y="1160895"/>
            <a:ext cx="7352950" cy="3504890"/>
          </a:xfrm>
        </p:spPr>
        <p:txBody>
          <a:bodyPr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the word problems to find the missing variable.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9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 txBox="1">
            <a:spLocks noGrp="1"/>
          </p:cNvSpPr>
          <p:nvPr>
            <p:ph type="title"/>
          </p:nvPr>
        </p:nvSpPr>
        <p:spPr>
          <a:xfrm>
            <a:off x="720000" y="1346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Gaegu" pitchFamily="2" charset="0"/>
                <a:ea typeface="Gaegu" pitchFamily="2" charset="0"/>
                <a:cs typeface="Manrope Medium"/>
                <a:sym typeface="Manrope Medium"/>
              </a:rPr>
              <a:t>Learning Objectives</a:t>
            </a:r>
            <a:endParaRPr sz="6000" dirty="0">
              <a:latin typeface="Gaegu" pitchFamily="2" charset="0"/>
              <a:ea typeface="Gaegu" pitchFamily="2" charset="0"/>
              <a:cs typeface="Manrope Medium"/>
              <a:sym typeface="Manrope Medium"/>
            </a:endParaRPr>
          </a:p>
        </p:txBody>
      </p:sp>
      <p:sp>
        <p:nvSpPr>
          <p:cNvPr id="446" name="Google Shape;446;p37"/>
          <p:cNvSpPr txBox="1">
            <a:spLocks noGrp="1"/>
          </p:cNvSpPr>
          <p:nvPr>
            <p:ph type="title" idx="5"/>
          </p:nvPr>
        </p:nvSpPr>
        <p:spPr>
          <a:xfrm>
            <a:off x="1335576" y="1376039"/>
            <a:ext cx="734700" cy="6732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ABD00"/>
                </a:solidFill>
                <a:latin typeface="American Typewriter" panose="02090604020004020304" pitchFamily="18" charset="77"/>
                <a:ea typeface="Gaegu" pitchFamily="2" charset="0"/>
              </a:rPr>
              <a:t>1</a:t>
            </a:r>
            <a:endParaRPr dirty="0">
              <a:solidFill>
                <a:srgbClr val="FABD00"/>
              </a:solidFill>
              <a:latin typeface="American Typewriter" panose="02090604020004020304" pitchFamily="18" charset="77"/>
              <a:ea typeface="Gaegu" pitchFamily="2" charset="0"/>
            </a:endParaRPr>
          </a:p>
        </p:txBody>
      </p:sp>
      <p:sp>
        <p:nvSpPr>
          <p:cNvPr id="450" name="Google Shape;450;p37"/>
          <p:cNvSpPr txBox="1">
            <a:spLocks noGrp="1"/>
          </p:cNvSpPr>
          <p:nvPr>
            <p:ph type="subTitle" idx="9"/>
          </p:nvPr>
        </p:nvSpPr>
        <p:spPr>
          <a:xfrm>
            <a:off x="2070275" y="1601658"/>
            <a:ext cx="6771883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exponential equations </a:t>
            </a:r>
            <a:r>
              <a:rPr lang="en-GB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one variable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446;p37">
            <a:extLst>
              <a:ext uri="{FF2B5EF4-FFF2-40B4-BE49-F238E27FC236}">
                <a16:creationId xmlns:a16="http://schemas.microsoft.com/office/drawing/2014/main" id="{7BC6E832-53B5-65D4-551F-7B5B4AF9156C}"/>
              </a:ext>
            </a:extLst>
          </p:cNvPr>
          <p:cNvSpPr txBox="1">
            <a:spLocks/>
          </p:cNvSpPr>
          <p:nvPr/>
        </p:nvSpPr>
        <p:spPr>
          <a:xfrm>
            <a:off x="1335576" y="2527224"/>
            <a:ext cx="734700" cy="67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sz="3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" dirty="0">
                <a:solidFill>
                  <a:srgbClr val="24D5B5"/>
                </a:solidFill>
                <a:latin typeface="American Typewriter" panose="02090604020004020304" pitchFamily="18" charset="77"/>
                <a:ea typeface="Gaegu" pitchFamily="2" charset="0"/>
              </a:rPr>
              <a:t>2</a:t>
            </a:r>
          </a:p>
        </p:txBody>
      </p:sp>
      <p:sp>
        <p:nvSpPr>
          <p:cNvPr id="25" name="Google Shape;450;p37">
            <a:extLst>
              <a:ext uri="{FF2B5EF4-FFF2-40B4-BE49-F238E27FC236}">
                <a16:creationId xmlns:a16="http://schemas.microsoft.com/office/drawing/2014/main" id="{7DD3B97D-795D-907F-D824-24EBAB88B748}"/>
              </a:ext>
            </a:extLst>
          </p:cNvPr>
          <p:cNvSpPr txBox="1">
            <a:spLocks/>
          </p:cNvSpPr>
          <p:nvPr/>
        </p:nvSpPr>
        <p:spPr>
          <a:xfrm>
            <a:off x="2070275" y="2752843"/>
            <a:ext cx="677188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GB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exponential inequalities in one variable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0"/>
      <p:bldP spid="450" grpId="0" build="p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/>
          <p:cNvSpPr txBox="1">
            <a:spLocks noGrp="1"/>
          </p:cNvSpPr>
          <p:nvPr>
            <p:ph type="title"/>
          </p:nvPr>
        </p:nvSpPr>
        <p:spPr>
          <a:xfrm>
            <a:off x="685293" y="1961124"/>
            <a:ext cx="7773413" cy="147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Review of Exponent Rules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478" name="Google Shape;478;p39"/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1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/>
          <p:cNvGrpSpPr/>
          <p:nvPr/>
        </p:nvGrpSpPr>
        <p:grpSpPr>
          <a:xfrm>
            <a:off x="5871238" y="-218185"/>
            <a:ext cx="3635894" cy="2151246"/>
            <a:chOff x="5871238" y="-218185"/>
            <a:chExt cx="3635894" cy="2151246"/>
          </a:xfrm>
        </p:grpSpPr>
        <p:sp>
          <p:nvSpPr>
            <p:cNvPr id="481" name="Google Shape;481;p39"/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/>
          <p:cNvGrpSpPr/>
          <p:nvPr/>
        </p:nvGrpSpPr>
        <p:grpSpPr>
          <a:xfrm>
            <a:off x="6567391" y="3052548"/>
            <a:ext cx="2681320" cy="2122474"/>
            <a:chOff x="6567391" y="3052548"/>
            <a:chExt cx="2681320" cy="2122474"/>
          </a:xfrm>
        </p:grpSpPr>
        <p:sp>
          <p:nvSpPr>
            <p:cNvPr id="484" name="Google Shape;484;p39"/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/>
          <p:cNvGrpSpPr/>
          <p:nvPr/>
        </p:nvGrpSpPr>
        <p:grpSpPr>
          <a:xfrm>
            <a:off x="3" y="3455310"/>
            <a:ext cx="2620279" cy="1719711"/>
            <a:chOff x="3" y="3455310"/>
            <a:chExt cx="2620279" cy="1719711"/>
          </a:xfrm>
        </p:grpSpPr>
        <p:sp>
          <p:nvSpPr>
            <p:cNvPr id="487" name="Google Shape;487;p39"/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/>
          <p:cNvGrpSpPr/>
          <p:nvPr/>
        </p:nvGrpSpPr>
        <p:grpSpPr>
          <a:xfrm>
            <a:off x="815997" y="484857"/>
            <a:ext cx="760530" cy="1073851"/>
            <a:chOff x="815997" y="484857"/>
            <a:chExt cx="760530" cy="1073851"/>
          </a:xfrm>
        </p:grpSpPr>
        <p:sp>
          <p:nvSpPr>
            <p:cNvPr id="490" name="Google Shape;490;p39"/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480;p39"/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19" name="Google Shape;481;p39"/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82;p39"/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83;p39"/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22" name="Google Shape;484;p39"/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5;p39"/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486;p39"/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25" name="Google Shape;487;p39"/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8;p39"/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489;p39"/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27" name="Google Shape;490;p39"/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1;p39"/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Review of Rules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7630A-E29D-A6F1-5650-B8A2457A5E0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71050" y="1160895"/>
            <a:ext cx="7352950" cy="1410855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Simplify the following using exponent rules: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607;p45">
                <a:extLst>
                  <a:ext uri="{FF2B5EF4-FFF2-40B4-BE49-F238E27FC236}">
                    <a16:creationId xmlns:a16="http://schemas.microsoft.com/office/drawing/2014/main" id="{4381292F-DEB1-6B68-C710-ABAA6EC478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445" y="1762986"/>
                <a:ext cx="913004" cy="3854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Google Shape;607;p45">
                <a:extLst>
                  <a:ext uri="{FF2B5EF4-FFF2-40B4-BE49-F238E27FC236}">
                    <a16:creationId xmlns:a16="http://schemas.microsoft.com/office/drawing/2014/main" id="{4381292F-DEB1-6B68-C710-ABAA6EC47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5" y="1762986"/>
                <a:ext cx="913004" cy="385410"/>
              </a:xfrm>
              <a:prstGeom prst="rect">
                <a:avLst/>
              </a:prstGeom>
              <a:blipFill>
                <a:blip r:embed="rId3"/>
                <a:stretch>
                  <a:fillRect t="-9677" r="-9589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607;p45">
                <a:extLst>
                  <a:ext uri="{FF2B5EF4-FFF2-40B4-BE49-F238E27FC236}">
                    <a16:creationId xmlns:a16="http://schemas.microsoft.com/office/drawing/2014/main" id="{C0FEB59E-855F-C2EB-0D78-0C2086EB47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3632" y="1762986"/>
                <a:ext cx="656946" cy="70893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Google Shape;607;p45">
                <a:extLst>
                  <a:ext uri="{FF2B5EF4-FFF2-40B4-BE49-F238E27FC236}">
                    <a16:creationId xmlns:a16="http://schemas.microsoft.com/office/drawing/2014/main" id="{C0FEB59E-855F-C2EB-0D78-0C2086EB4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632" y="1762986"/>
                <a:ext cx="656946" cy="708936"/>
              </a:xfrm>
              <a:prstGeom prst="rect">
                <a:avLst/>
              </a:prstGeom>
              <a:blipFill>
                <a:blip r:embed="rId4"/>
                <a:stretch>
                  <a:fillRect r="-7692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07;p45">
                <a:extLst>
                  <a:ext uri="{FF2B5EF4-FFF2-40B4-BE49-F238E27FC236}">
                    <a16:creationId xmlns:a16="http://schemas.microsoft.com/office/drawing/2014/main" id="{C70BD770-E4C8-08BF-B352-298DD45D6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2761" y="1762986"/>
                <a:ext cx="656947" cy="385410"/>
              </a:xfrm>
              <a:prstGeom prst="rect">
                <a:avLst/>
              </a:prstGeom>
              <a:solidFill>
                <a:srgbClr val="FF6525"/>
              </a:solidFill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Google Shape;607;p45">
                <a:extLst>
                  <a:ext uri="{FF2B5EF4-FFF2-40B4-BE49-F238E27FC236}">
                    <a16:creationId xmlns:a16="http://schemas.microsoft.com/office/drawing/2014/main" id="{C70BD770-E4C8-08BF-B352-298DD45D6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61" y="1762986"/>
                <a:ext cx="656947" cy="385410"/>
              </a:xfrm>
              <a:prstGeom prst="rect">
                <a:avLst/>
              </a:prstGeom>
              <a:blipFill>
                <a:blip r:embed="rId5"/>
                <a:stretch>
                  <a:fillRect t="-6452" r="-24528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607;p45">
                <a:extLst>
                  <a:ext uri="{FF2B5EF4-FFF2-40B4-BE49-F238E27FC236}">
                    <a16:creationId xmlns:a16="http://schemas.microsoft.com/office/drawing/2014/main" id="{D41373BD-347A-32D9-3BF9-7CBF2C74B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1891" y="1771864"/>
                <a:ext cx="656947" cy="385410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Google Shape;607;p45">
                <a:extLst>
                  <a:ext uri="{FF2B5EF4-FFF2-40B4-BE49-F238E27FC236}">
                    <a16:creationId xmlns:a16="http://schemas.microsoft.com/office/drawing/2014/main" id="{D41373BD-347A-32D9-3BF9-7CBF2C74B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891" y="1771864"/>
                <a:ext cx="656947" cy="385410"/>
              </a:xfrm>
              <a:prstGeom prst="rect">
                <a:avLst/>
              </a:prstGeom>
              <a:blipFill>
                <a:blip r:embed="rId6"/>
                <a:stretch>
                  <a:fillRect t="-9677" r="-9434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07;p45">
                <a:extLst>
                  <a:ext uri="{FF2B5EF4-FFF2-40B4-BE49-F238E27FC236}">
                    <a16:creationId xmlns:a16="http://schemas.microsoft.com/office/drawing/2014/main" id="{1ADA0C01-F297-1DD9-8BEB-2A84A79744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1021" y="1762986"/>
                <a:ext cx="656947" cy="562964"/>
              </a:xfrm>
              <a:prstGeom prst="rect">
                <a:avLst/>
              </a:prstGeom>
              <a:solidFill>
                <a:srgbClr val="FF65B0"/>
              </a:solidFill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Google Shape;607;p45">
                <a:extLst>
                  <a:ext uri="{FF2B5EF4-FFF2-40B4-BE49-F238E27FC236}">
                    <a16:creationId xmlns:a16="http://schemas.microsoft.com/office/drawing/2014/main" id="{1ADA0C01-F297-1DD9-8BEB-2A84A7974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21" y="1762986"/>
                <a:ext cx="656947" cy="562964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607;p45">
                <a:extLst>
                  <a:ext uri="{FF2B5EF4-FFF2-40B4-BE49-F238E27FC236}">
                    <a16:creationId xmlns:a16="http://schemas.microsoft.com/office/drawing/2014/main" id="{5212B76B-4D31-8514-BDBC-3C96523A9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0153" y="1732044"/>
                <a:ext cx="656947" cy="385410"/>
              </a:xfrm>
              <a:prstGeom prst="rect">
                <a:avLst/>
              </a:prstGeom>
              <a:solidFill>
                <a:srgbClr val="45F3BB"/>
              </a:solidFill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ar-A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Google Shape;607;p45">
                <a:extLst>
                  <a:ext uri="{FF2B5EF4-FFF2-40B4-BE49-F238E27FC236}">
                    <a16:creationId xmlns:a16="http://schemas.microsoft.com/office/drawing/2014/main" id="{5212B76B-4D31-8514-BDBC-3C96523A9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153" y="1732044"/>
                <a:ext cx="656947" cy="385410"/>
              </a:xfrm>
              <a:prstGeom prst="rect">
                <a:avLst/>
              </a:prstGeom>
              <a:blipFill>
                <a:blip r:embed="rId8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9AB4C-9B3A-0650-BDAD-7258D473462B}"/>
              </a:ext>
            </a:extLst>
          </p:cNvPr>
          <p:cNvGrpSpPr/>
          <p:nvPr/>
        </p:nvGrpSpPr>
        <p:grpSpPr>
          <a:xfrm>
            <a:off x="929982" y="2445344"/>
            <a:ext cx="185760" cy="122400"/>
            <a:chOff x="929982" y="2445344"/>
            <a:chExt cx="18576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B5446D-2910-22BC-B57D-D9165666A219}"/>
                    </a:ext>
                  </a:extLst>
                </p14:cNvPr>
                <p14:cNvContentPartPr/>
                <p14:nvPr/>
              </p14:nvContentPartPr>
              <p14:xfrm>
                <a:off x="1001622" y="2445344"/>
                <a:ext cx="2160" cy="12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B5446D-2910-22BC-B57D-D9165666A2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5502" y="2439224"/>
                  <a:ext cx="14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63F4A5-7A9C-72BE-9086-3ED7EBAE5D8A}"/>
                    </a:ext>
                  </a:extLst>
                </p14:cNvPr>
                <p14:cNvContentPartPr/>
                <p14:nvPr/>
              </p14:nvContentPartPr>
              <p14:xfrm>
                <a:off x="929982" y="2500064"/>
                <a:ext cx="1857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63F4A5-7A9C-72BE-9086-3ED7EBAE5D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3862" y="2493944"/>
                  <a:ext cx="1980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EC711B-5232-1F2D-8F6C-FF98AD98D182}"/>
              </a:ext>
            </a:extLst>
          </p:cNvPr>
          <p:cNvGrpSpPr/>
          <p:nvPr/>
        </p:nvGrpSpPr>
        <p:grpSpPr>
          <a:xfrm>
            <a:off x="863382" y="2870365"/>
            <a:ext cx="276480" cy="249480"/>
            <a:chOff x="806336" y="2881048"/>
            <a:chExt cx="2764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5053C3-90B8-4C0C-FA5B-F330226F260F}"/>
                    </a:ext>
                  </a:extLst>
                </p14:cNvPr>
                <p14:cNvContentPartPr/>
                <p14:nvPr/>
              </p14:nvContentPartPr>
              <p14:xfrm>
                <a:off x="806336" y="3004528"/>
                <a:ext cx="96480" cy="11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5053C3-90B8-4C0C-FA5B-F330226F26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7696" y="2995888"/>
                  <a:ext cx="114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5A556B-9C38-74D6-993C-9534706EC999}"/>
                    </a:ext>
                  </a:extLst>
                </p14:cNvPr>
                <p14:cNvContentPartPr/>
                <p14:nvPr/>
              </p14:nvContentPartPr>
              <p14:xfrm>
                <a:off x="892376" y="3008488"/>
                <a:ext cx="72360" cy="12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5A556B-9C38-74D6-993C-9534706EC9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3376" y="2999488"/>
                  <a:ext cx="9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DB2963-C737-D6BB-EBE2-0BEA53675CCF}"/>
                    </a:ext>
                  </a:extLst>
                </p14:cNvPr>
                <p14:cNvContentPartPr/>
                <p14:nvPr/>
              </p14:nvContentPartPr>
              <p14:xfrm>
                <a:off x="1016576" y="2881048"/>
                <a:ext cx="66240" cy="11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DB2963-C737-D6BB-EBE2-0BEA53675C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7936" y="2872048"/>
                  <a:ext cx="8388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8388D5D-FABC-15A5-7AD8-A7B9DA209414}"/>
                  </a:ext>
                </a:extLst>
              </p14:cNvPr>
              <p14:cNvContentPartPr/>
              <p14:nvPr/>
            </p14:nvContentPartPr>
            <p14:xfrm>
              <a:off x="2499035" y="2724808"/>
              <a:ext cx="162360" cy="3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8388D5D-FABC-15A5-7AD8-A7B9DA2094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92915" y="2718688"/>
                <a:ext cx="17460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517AA3C-5A56-A4EA-A3AA-A821966CA447}"/>
              </a:ext>
            </a:extLst>
          </p:cNvPr>
          <p:cNvGrpSpPr/>
          <p:nvPr/>
        </p:nvGrpSpPr>
        <p:grpSpPr>
          <a:xfrm>
            <a:off x="2427035" y="2983346"/>
            <a:ext cx="277200" cy="272160"/>
            <a:chOff x="2427035" y="2983346"/>
            <a:chExt cx="2772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6376AF-3392-9FEC-1414-F8051B648713}"/>
                    </a:ext>
                  </a:extLst>
                </p14:cNvPr>
                <p14:cNvContentPartPr/>
                <p14:nvPr/>
              </p14:nvContentPartPr>
              <p14:xfrm>
                <a:off x="2427035" y="3124466"/>
                <a:ext cx="97920" cy="12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6376AF-3392-9FEC-1414-F8051B6487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18035" y="3115826"/>
                  <a:ext cx="115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2B8209-94D0-A1F6-6110-3462590B0913}"/>
                    </a:ext>
                  </a:extLst>
                </p14:cNvPr>
                <p14:cNvContentPartPr/>
                <p14:nvPr/>
              </p14:nvContentPartPr>
              <p14:xfrm>
                <a:off x="2531795" y="3114386"/>
                <a:ext cx="74880" cy="141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2B8209-94D0-A1F6-6110-3462590B091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23155" y="3105386"/>
                  <a:ext cx="92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A2E3CA-82BF-569A-7BBD-CAD98D8377F6}"/>
                    </a:ext>
                  </a:extLst>
                </p14:cNvPr>
                <p14:cNvContentPartPr/>
                <p14:nvPr/>
              </p14:nvContentPartPr>
              <p14:xfrm>
                <a:off x="2645915" y="2983346"/>
                <a:ext cx="58320" cy="10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A2E3CA-82BF-569A-7BBD-CAD98D8377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37275" y="2974346"/>
                  <a:ext cx="759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FF49E0-887E-8783-A60D-73945A8084BD}"/>
              </a:ext>
            </a:extLst>
          </p:cNvPr>
          <p:cNvGrpSpPr/>
          <p:nvPr/>
        </p:nvGrpSpPr>
        <p:grpSpPr>
          <a:xfrm>
            <a:off x="3899446" y="2337072"/>
            <a:ext cx="104760" cy="121320"/>
            <a:chOff x="3899446" y="2337072"/>
            <a:chExt cx="10476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CD2619-F2C5-096B-DAB9-DE976859C346}"/>
                    </a:ext>
                  </a:extLst>
                </p14:cNvPr>
                <p14:cNvContentPartPr/>
                <p14:nvPr/>
              </p14:nvContentPartPr>
              <p14:xfrm>
                <a:off x="3903406" y="2348952"/>
                <a:ext cx="100800" cy="10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CD2619-F2C5-096B-DAB9-DE976859C3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97286" y="2342832"/>
                  <a:ext cx="11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0FC56C-BAB8-61B5-CEF4-F1D9B7E4597F}"/>
                    </a:ext>
                  </a:extLst>
                </p14:cNvPr>
                <p14:cNvContentPartPr/>
                <p14:nvPr/>
              </p14:nvContentPartPr>
              <p14:xfrm>
                <a:off x="3899446" y="2337072"/>
                <a:ext cx="97200" cy="104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0FC56C-BAB8-61B5-CEF4-F1D9B7E459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93326" y="2330952"/>
                  <a:ext cx="1094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72C89F-79F2-66E6-7366-66996BF699DD}"/>
              </a:ext>
            </a:extLst>
          </p:cNvPr>
          <p:cNvGrpSpPr/>
          <p:nvPr/>
        </p:nvGrpSpPr>
        <p:grpSpPr>
          <a:xfrm>
            <a:off x="3781366" y="2671666"/>
            <a:ext cx="387000" cy="233640"/>
            <a:chOff x="3781366" y="2671666"/>
            <a:chExt cx="3870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2A740D-799F-5D5B-D518-8FA0660C1D6F}"/>
                    </a:ext>
                  </a:extLst>
                </p14:cNvPr>
                <p14:cNvContentPartPr/>
                <p14:nvPr/>
              </p14:nvContentPartPr>
              <p14:xfrm>
                <a:off x="3781366" y="2778226"/>
                <a:ext cx="119520" cy="127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2A740D-799F-5D5B-D518-8FA0660C1D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2726" y="2769226"/>
                  <a:ext cx="137160" cy="144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6CF483-31E7-8007-8239-0C22C3C17909}"/>
                </a:ext>
              </a:extLst>
            </p:cNvPr>
            <p:cNvGrpSpPr/>
            <p:nvPr/>
          </p:nvGrpSpPr>
          <p:grpSpPr>
            <a:xfrm>
              <a:off x="3896566" y="2671666"/>
              <a:ext cx="271800" cy="223200"/>
              <a:chOff x="3896566" y="2671666"/>
              <a:chExt cx="27180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852AA2A-A58C-1503-D2D8-BF27C16D22BE}"/>
                      </a:ext>
                    </a:extLst>
                  </p14:cNvPr>
                  <p14:cNvContentPartPr/>
                  <p14:nvPr/>
                </p14:nvContentPartPr>
                <p14:xfrm>
                  <a:off x="3896566" y="2782186"/>
                  <a:ext cx="91080" cy="1126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852AA2A-A58C-1503-D2D8-BF27C16D22B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87566" y="2773546"/>
                    <a:ext cx="10872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015FC46-0F16-96FF-00B0-98CD778C8B19}"/>
                      </a:ext>
                    </a:extLst>
                  </p14:cNvPr>
                  <p14:cNvContentPartPr/>
                  <p14:nvPr/>
                </p14:nvContentPartPr>
                <p14:xfrm>
                  <a:off x="4058566" y="2674186"/>
                  <a:ext cx="360" cy="68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015FC46-0F16-96FF-00B0-98CD778C8B1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049566" y="2665186"/>
                    <a:ext cx="180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1EBDFE6-22C0-684E-35E1-536CD125CA5A}"/>
                      </a:ext>
                    </a:extLst>
                  </p14:cNvPr>
                  <p14:cNvContentPartPr/>
                  <p14:nvPr/>
                </p14:nvContentPartPr>
                <p14:xfrm>
                  <a:off x="4108246" y="2671666"/>
                  <a:ext cx="60120" cy="885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1EBDFE6-22C0-684E-35E1-536CD125CA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099606" y="2663026"/>
                    <a:ext cx="77760" cy="106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262556-DE13-6C2E-0D20-A33CC9F47E1A}"/>
              </a:ext>
            </a:extLst>
          </p:cNvPr>
          <p:cNvGrpSpPr/>
          <p:nvPr/>
        </p:nvGrpSpPr>
        <p:grpSpPr>
          <a:xfrm>
            <a:off x="5461205" y="2216022"/>
            <a:ext cx="167040" cy="288000"/>
            <a:chOff x="5461205" y="2216022"/>
            <a:chExt cx="16704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9A2DC9-50B1-3AD2-2785-88E99E51F76A}"/>
                    </a:ext>
                  </a:extLst>
                </p14:cNvPr>
                <p14:cNvContentPartPr/>
                <p14:nvPr/>
              </p14:nvContentPartPr>
              <p14:xfrm>
                <a:off x="5461205" y="2216022"/>
                <a:ext cx="80640" cy="90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9A2DC9-50B1-3AD2-2785-88E99E51F7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55085" y="2209902"/>
                  <a:ext cx="92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ABE7C1-98BB-015E-2FA9-FDD15178616C}"/>
                    </a:ext>
                  </a:extLst>
                </p14:cNvPr>
                <p14:cNvContentPartPr/>
                <p14:nvPr/>
              </p14:nvContentPartPr>
              <p14:xfrm>
                <a:off x="5473805" y="2257062"/>
                <a:ext cx="154440" cy="246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ABE7C1-98BB-015E-2FA9-FDD1517861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67685" y="2250942"/>
                  <a:ext cx="16668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6577CAA7-4946-C81E-2E24-3706202DB309}"/>
              </a:ext>
            </a:extLst>
          </p:cNvPr>
          <p:cNvGrpSpPr/>
          <p:nvPr/>
        </p:nvGrpSpPr>
        <p:grpSpPr>
          <a:xfrm>
            <a:off x="5206685" y="2729785"/>
            <a:ext cx="327960" cy="398880"/>
            <a:chOff x="5206685" y="2729785"/>
            <a:chExt cx="32796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B26BD9-5B84-6123-855E-D0E955211415}"/>
                    </a:ext>
                  </a:extLst>
                </p14:cNvPr>
                <p14:cNvContentPartPr/>
                <p14:nvPr/>
              </p14:nvContentPartPr>
              <p14:xfrm>
                <a:off x="5373005" y="2729785"/>
                <a:ext cx="360" cy="86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B26BD9-5B84-6123-855E-D0E9552114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64365" y="2720785"/>
                  <a:ext cx="18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AD62F6-1819-6C33-D2BA-D1CE049281EB}"/>
                    </a:ext>
                  </a:extLst>
                </p14:cNvPr>
                <p14:cNvContentPartPr/>
                <p14:nvPr/>
              </p14:nvContentPartPr>
              <p14:xfrm>
                <a:off x="5206685" y="2884585"/>
                <a:ext cx="327960" cy="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AD62F6-1819-6C33-D2BA-D1CE049281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98045" y="2875585"/>
                  <a:ext cx="345600" cy="26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BD9B44B1-2F59-8277-A15A-7FE397A0A4DD}"/>
                </a:ext>
              </a:extLst>
            </p:cNvPr>
            <p:cNvGrpSpPr/>
            <p:nvPr/>
          </p:nvGrpSpPr>
          <p:grpSpPr>
            <a:xfrm>
              <a:off x="5274725" y="2959105"/>
              <a:ext cx="238320" cy="169560"/>
              <a:chOff x="5274725" y="2959105"/>
              <a:chExt cx="238320" cy="169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93233277-D1C8-1964-236D-3866D37643DC}"/>
                      </a:ext>
                    </a:extLst>
                  </p14:cNvPr>
                  <p14:cNvContentPartPr/>
                  <p14:nvPr/>
                </p14:nvContentPartPr>
                <p14:xfrm>
                  <a:off x="5274725" y="3045145"/>
                  <a:ext cx="83880" cy="774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93233277-D1C8-1964-236D-3866D37643D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266085" y="3036505"/>
                    <a:ext cx="10152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8AC8FA47-7D44-CC17-FDA4-F92D1E207322}"/>
                      </a:ext>
                    </a:extLst>
                  </p14:cNvPr>
                  <p14:cNvContentPartPr/>
                  <p14:nvPr/>
                </p14:nvContentPartPr>
                <p14:xfrm>
                  <a:off x="5361125" y="3041545"/>
                  <a:ext cx="70200" cy="87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8AC8FA47-7D44-CC17-FDA4-F92D1E20732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352125" y="3032545"/>
                    <a:ext cx="8784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7EB4321E-1F6F-B7EB-117F-0EFD50CEA74D}"/>
                      </a:ext>
                    </a:extLst>
                  </p14:cNvPr>
                  <p14:cNvContentPartPr/>
                  <p14:nvPr/>
                </p14:nvContentPartPr>
                <p14:xfrm>
                  <a:off x="5452205" y="2959105"/>
                  <a:ext cx="60840" cy="626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7EB4321E-1F6F-B7EB-117F-0EFD50CEA74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443205" y="2950465"/>
                    <a:ext cx="7848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48" name="Ink 447">
                    <a:extLst>
                      <a:ext uri="{FF2B5EF4-FFF2-40B4-BE49-F238E27FC236}">
                        <a16:creationId xmlns:a16="http://schemas.microsoft.com/office/drawing/2014/main" id="{6A37CC8D-198A-D7DB-B65A-78F1C525CA10}"/>
                      </a:ext>
                    </a:extLst>
                  </p14:cNvPr>
                  <p14:cNvContentPartPr/>
                  <p14:nvPr/>
                </p14:nvContentPartPr>
                <p14:xfrm>
                  <a:off x="5512685" y="2978905"/>
                  <a:ext cx="360" cy="87120"/>
                </p14:xfrm>
              </p:contentPart>
            </mc:Choice>
            <mc:Fallback xmlns="">
              <p:pic>
                <p:nvPicPr>
                  <p:cNvPr id="448" name="Ink 447">
                    <a:extLst>
                      <a:ext uri="{FF2B5EF4-FFF2-40B4-BE49-F238E27FC236}">
                        <a16:creationId xmlns:a16="http://schemas.microsoft.com/office/drawing/2014/main" id="{6A37CC8D-198A-D7DB-B65A-78F1C525CA10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503685" y="2970265"/>
                    <a:ext cx="18000" cy="1047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36695D5-617C-64E0-C061-C71891DCD382}"/>
                  </a:ext>
                </a:extLst>
              </p14:cNvPr>
              <p14:cNvContentPartPr/>
              <p14:nvPr/>
            </p14:nvContentPartPr>
            <p14:xfrm>
              <a:off x="6728988" y="2426760"/>
              <a:ext cx="333720" cy="2098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36695D5-617C-64E0-C061-C71891DCD3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2868" y="2420640"/>
                <a:ext cx="34596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1" name="Group 460">
            <a:extLst>
              <a:ext uri="{FF2B5EF4-FFF2-40B4-BE49-F238E27FC236}">
                <a16:creationId xmlns:a16="http://schemas.microsoft.com/office/drawing/2014/main" id="{B7C7DDC8-D2A4-FFEB-6883-C450AE568ABF}"/>
              </a:ext>
            </a:extLst>
          </p:cNvPr>
          <p:cNvGrpSpPr/>
          <p:nvPr/>
        </p:nvGrpSpPr>
        <p:grpSpPr>
          <a:xfrm>
            <a:off x="6689695" y="2941335"/>
            <a:ext cx="381240" cy="345600"/>
            <a:chOff x="6689695" y="2941335"/>
            <a:chExt cx="38124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F170CD6-EF67-3F9E-E7E0-E8508C7590D6}"/>
                    </a:ext>
                  </a:extLst>
                </p14:cNvPr>
                <p14:cNvContentPartPr/>
                <p14:nvPr/>
              </p14:nvContentPartPr>
              <p14:xfrm>
                <a:off x="6689695" y="2941335"/>
                <a:ext cx="68040" cy="1004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F170CD6-EF67-3F9E-E7E0-E8508C7590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80695" y="2932695"/>
                  <a:ext cx="85680" cy="118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13B89C98-AB9C-8A79-EA5D-F1972CB12CD8}"/>
                </a:ext>
              </a:extLst>
            </p:cNvPr>
            <p:cNvGrpSpPr/>
            <p:nvPr/>
          </p:nvGrpSpPr>
          <p:grpSpPr>
            <a:xfrm>
              <a:off x="6739015" y="2972655"/>
              <a:ext cx="331920" cy="314280"/>
              <a:chOff x="6739015" y="2972655"/>
              <a:chExt cx="331920" cy="31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54" name="Ink 453">
                    <a:extLst>
                      <a:ext uri="{FF2B5EF4-FFF2-40B4-BE49-F238E27FC236}">
                        <a16:creationId xmlns:a16="http://schemas.microsoft.com/office/drawing/2014/main" id="{B511D8D0-2BDB-C712-7F7F-F886C38B6D67}"/>
                      </a:ext>
                    </a:extLst>
                  </p14:cNvPr>
                  <p14:cNvContentPartPr/>
                  <p14:nvPr/>
                </p14:nvContentPartPr>
                <p14:xfrm>
                  <a:off x="6739015" y="2972655"/>
                  <a:ext cx="331920" cy="314280"/>
                </p14:xfrm>
              </p:contentPart>
            </mc:Choice>
            <mc:Fallback xmlns="">
              <p:pic>
                <p:nvPicPr>
                  <p:cNvPr id="454" name="Ink 453">
                    <a:extLst>
                      <a:ext uri="{FF2B5EF4-FFF2-40B4-BE49-F238E27FC236}">
                        <a16:creationId xmlns:a16="http://schemas.microsoft.com/office/drawing/2014/main" id="{B511D8D0-2BDB-C712-7F7F-F886C38B6D6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730015" y="2963655"/>
                    <a:ext cx="349560" cy="33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55" name="Ink 454">
                    <a:extLst>
                      <a:ext uri="{FF2B5EF4-FFF2-40B4-BE49-F238E27FC236}">
                        <a16:creationId xmlns:a16="http://schemas.microsoft.com/office/drawing/2014/main" id="{3EBBAA2E-69AC-C68A-3037-68477D06A96F}"/>
                      </a:ext>
                    </a:extLst>
                  </p14:cNvPr>
                  <p14:cNvContentPartPr/>
                  <p14:nvPr/>
                </p14:nvContentPartPr>
                <p14:xfrm>
                  <a:off x="6866095" y="3154095"/>
                  <a:ext cx="84600" cy="99360"/>
                </p14:xfrm>
              </p:contentPart>
            </mc:Choice>
            <mc:Fallback xmlns="">
              <p:pic>
                <p:nvPicPr>
                  <p:cNvPr id="455" name="Ink 454">
                    <a:extLst>
                      <a:ext uri="{FF2B5EF4-FFF2-40B4-BE49-F238E27FC236}">
                        <a16:creationId xmlns:a16="http://schemas.microsoft.com/office/drawing/2014/main" id="{3EBBAA2E-69AC-C68A-3037-68477D06A96F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857455" y="3145095"/>
                    <a:ext cx="10224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58" name="Ink 457">
                    <a:extLst>
                      <a:ext uri="{FF2B5EF4-FFF2-40B4-BE49-F238E27FC236}">
                        <a16:creationId xmlns:a16="http://schemas.microsoft.com/office/drawing/2014/main" id="{F6EA48D2-F484-052C-92CA-2AD571D6180C}"/>
                      </a:ext>
                    </a:extLst>
                  </p14:cNvPr>
                  <p14:cNvContentPartPr/>
                  <p14:nvPr/>
                </p14:nvContentPartPr>
                <p14:xfrm>
                  <a:off x="6963655" y="3149055"/>
                  <a:ext cx="59400" cy="99720"/>
                </p14:xfrm>
              </p:contentPart>
            </mc:Choice>
            <mc:Fallback xmlns="">
              <p:pic>
                <p:nvPicPr>
                  <p:cNvPr id="458" name="Ink 457">
                    <a:extLst>
                      <a:ext uri="{FF2B5EF4-FFF2-40B4-BE49-F238E27FC236}">
                        <a16:creationId xmlns:a16="http://schemas.microsoft.com/office/drawing/2014/main" id="{F6EA48D2-F484-052C-92CA-2AD571D6180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955015" y="3140415"/>
                    <a:ext cx="77040" cy="117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29BC990F-2116-D357-CC65-92B0639FB75B}"/>
                  </a:ext>
                </a:extLst>
              </p14:cNvPr>
              <p14:cNvContentPartPr/>
              <p14:nvPr/>
            </p14:nvContentPartPr>
            <p14:xfrm>
              <a:off x="8238510" y="2460865"/>
              <a:ext cx="119160" cy="26424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29BC990F-2116-D357-CC65-92B0639FB75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29510" y="2451865"/>
                <a:ext cx="136800" cy="28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>
          <a:extLst>
            <a:ext uri="{FF2B5EF4-FFF2-40B4-BE49-F238E27FC236}">
              <a16:creationId xmlns:a16="http://schemas.microsoft.com/office/drawing/2014/main" id="{CCF49565-102E-4C7C-54F7-4245D03B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>
            <a:extLst>
              <a:ext uri="{FF2B5EF4-FFF2-40B4-BE49-F238E27FC236}">
                <a16:creationId xmlns:a16="http://schemas.microsoft.com/office/drawing/2014/main" id="{310A45AC-EC7B-6406-1B11-70F8E6E654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293" y="1961124"/>
            <a:ext cx="7773413" cy="147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Exponential equations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478" name="Google Shape;478;p39">
            <a:extLst>
              <a:ext uri="{FF2B5EF4-FFF2-40B4-BE49-F238E27FC236}">
                <a16:creationId xmlns:a16="http://schemas.microsoft.com/office/drawing/2014/main" id="{D8A57BA4-B958-7F50-D775-1CB48153550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21550" y="739779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2</a:t>
            </a:r>
            <a:endParaRPr dirty="0">
              <a:latin typeface="American Typewriter" panose="02090604020004020304" pitchFamily="18" charset="77"/>
            </a:endParaRPr>
          </a:p>
        </p:txBody>
      </p:sp>
      <p:grpSp>
        <p:nvGrpSpPr>
          <p:cNvPr id="480" name="Google Shape;480;p39">
            <a:extLst>
              <a:ext uri="{FF2B5EF4-FFF2-40B4-BE49-F238E27FC236}">
                <a16:creationId xmlns:a16="http://schemas.microsoft.com/office/drawing/2014/main" id="{C36505C1-7D86-E029-D3BA-87F519ECDCBC}"/>
              </a:ext>
            </a:extLst>
          </p:cNvPr>
          <p:cNvGrpSpPr/>
          <p:nvPr/>
        </p:nvGrpSpPr>
        <p:grpSpPr>
          <a:xfrm>
            <a:off x="5760255" y="-535832"/>
            <a:ext cx="3746877" cy="2468893"/>
            <a:chOff x="5760255" y="-535832"/>
            <a:chExt cx="3746877" cy="2468893"/>
          </a:xfrm>
        </p:grpSpPr>
        <p:sp>
          <p:nvSpPr>
            <p:cNvPr id="481" name="Google Shape;481;p39">
              <a:extLst>
                <a:ext uri="{FF2B5EF4-FFF2-40B4-BE49-F238E27FC236}">
                  <a16:creationId xmlns:a16="http://schemas.microsoft.com/office/drawing/2014/main" id="{7D87A173-7B7A-8706-A955-49CCC9DE6611}"/>
                </a:ext>
              </a:extLst>
            </p:cNvPr>
            <p:cNvSpPr/>
            <p:nvPr/>
          </p:nvSpPr>
          <p:spPr>
            <a:xfrm rot="10800000">
              <a:off x="7155932" y="-39914"/>
              <a:ext cx="2351200" cy="1972975"/>
            </a:xfrm>
            <a:custGeom>
              <a:avLst/>
              <a:gdLst/>
              <a:ahLst/>
              <a:cxnLst/>
              <a:rect l="l" t="t" r="r" b="b"/>
              <a:pathLst>
                <a:path w="49178" h="41267" extrusionOk="0">
                  <a:moveTo>
                    <a:pt x="1" y="0"/>
                  </a:moveTo>
                  <a:lnTo>
                    <a:pt x="1" y="41266"/>
                  </a:lnTo>
                  <a:lnTo>
                    <a:pt x="49178" y="41266"/>
                  </a:lnTo>
                  <a:cubicBezTo>
                    <a:pt x="45583" y="31903"/>
                    <a:pt x="36464" y="25124"/>
                    <a:pt x="26492" y="24048"/>
                  </a:cubicBezTo>
                  <a:cubicBezTo>
                    <a:pt x="23243" y="23697"/>
                    <a:pt x="19944" y="23927"/>
                    <a:pt x="16708" y="23462"/>
                  </a:cubicBezTo>
                  <a:cubicBezTo>
                    <a:pt x="13474" y="22996"/>
                    <a:pt x="10153" y="21686"/>
                    <a:pt x="8289" y="19000"/>
                  </a:cubicBezTo>
                  <a:cubicBezTo>
                    <a:pt x="6141" y="15907"/>
                    <a:pt x="6404" y="11824"/>
                    <a:pt x="5891" y="8092"/>
                  </a:cubicBezTo>
                  <a:cubicBezTo>
                    <a:pt x="5379" y="4360"/>
                    <a:pt x="3389" y="22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18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>
              <a:extLst>
                <a:ext uri="{FF2B5EF4-FFF2-40B4-BE49-F238E27FC236}">
                  <a16:creationId xmlns:a16="http://schemas.microsoft.com/office/drawing/2014/main" id="{69C13CA1-DD91-CBE9-0F14-BAD6F202AC33}"/>
                </a:ext>
              </a:extLst>
            </p:cNvPr>
            <p:cNvSpPr/>
            <p:nvPr/>
          </p:nvSpPr>
          <p:spPr>
            <a:xfrm rot="-8988632">
              <a:off x="5871238" y="-218185"/>
              <a:ext cx="1490888" cy="843507"/>
            </a:xfrm>
            <a:custGeom>
              <a:avLst/>
              <a:gdLst/>
              <a:ahLst/>
              <a:cxnLst/>
              <a:rect l="l" t="t" r="r" b="b"/>
              <a:pathLst>
                <a:path w="30935" h="17501" extrusionOk="0">
                  <a:moveTo>
                    <a:pt x="27567" y="1"/>
                  </a:moveTo>
                  <a:cubicBezTo>
                    <a:pt x="27305" y="1"/>
                    <a:pt x="27032" y="53"/>
                    <a:pt x="26755" y="170"/>
                  </a:cubicBezTo>
                  <a:cubicBezTo>
                    <a:pt x="26157" y="421"/>
                    <a:pt x="25701" y="952"/>
                    <a:pt x="25493" y="1561"/>
                  </a:cubicBezTo>
                  <a:cubicBezTo>
                    <a:pt x="25303" y="2113"/>
                    <a:pt x="25554" y="2952"/>
                    <a:pt x="25044" y="3354"/>
                  </a:cubicBezTo>
                  <a:cubicBezTo>
                    <a:pt x="24796" y="3551"/>
                    <a:pt x="24503" y="3623"/>
                    <a:pt x="24200" y="3623"/>
                  </a:cubicBezTo>
                  <a:cubicBezTo>
                    <a:pt x="23759" y="3623"/>
                    <a:pt x="23296" y="3470"/>
                    <a:pt x="22912" y="3325"/>
                  </a:cubicBezTo>
                  <a:cubicBezTo>
                    <a:pt x="22045" y="2997"/>
                    <a:pt x="21159" y="2830"/>
                    <a:pt x="20272" y="2830"/>
                  </a:cubicBezTo>
                  <a:cubicBezTo>
                    <a:pt x="19428" y="2830"/>
                    <a:pt x="18582" y="2980"/>
                    <a:pt x="17749" y="3284"/>
                  </a:cubicBezTo>
                  <a:cubicBezTo>
                    <a:pt x="15818" y="3987"/>
                    <a:pt x="13751" y="5555"/>
                    <a:pt x="11739" y="5555"/>
                  </a:cubicBezTo>
                  <a:cubicBezTo>
                    <a:pt x="10813" y="5555"/>
                    <a:pt x="9899" y="5223"/>
                    <a:pt x="9015" y="4322"/>
                  </a:cubicBezTo>
                  <a:cubicBezTo>
                    <a:pt x="8233" y="3524"/>
                    <a:pt x="7662" y="2531"/>
                    <a:pt x="6829" y="1786"/>
                  </a:cubicBezTo>
                  <a:cubicBezTo>
                    <a:pt x="6496" y="1487"/>
                    <a:pt x="6125" y="1270"/>
                    <a:pt x="5738" y="1128"/>
                  </a:cubicBezTo>
                  <a:lnTo>
                    <a:pt x="5740" y="1128"/>
                  </a:lnTo>
                  <a:cubicBezTo>
                    <a:pt x="5347" y="983"/>
                    <a:pt x="4935" y="914"/>
                    <a:pt x="4524" y="914"/>
                  </a:cubicBezTo>
                  <a:cubicBezTo>
                    <a:pt x="2930" y="914"/>
                    <a:pt x="1333" y="1945"/>
                    <a:pt x="784" y="3558"/>
                  </a:cubicBezTo>
                  <a:cubicBezTo>
                    <a:pt x="1" y="5869"/>
                    <a:pt x="1679" y="8664"/>
                    <a:pt x="4210" y="8664"/>
                  </a:cubicBezTo>
                  <a:cubicBezTo>
                    <a:pt x="4231" y="8664"/>
                    <a:pt x="4252" y="8664"/>
                    <a:pt x="4273" y="8663"/>
                  </a:cubicBezTo>
                  <a:cubicBezTo>
                    <a:pt x="5247" y="8645"/>
                    <a:pt x="6183" y="8318"/>
                    <a:pt x="7135" y="8111"/>
                  </a:cubicBezTo>
                  <a:cubicBezTo>
                    <a:pt x="7553" y="8020"/>
                    <a:pt x="7980" y="7971"/>
                    <a:pt x="8404" y="7971"/>
                  </a:cubicBezTo>
                  <a:cubicBezTo>
                    <a:pt x="9469" y="7971"/>
                    <a:pt x="10514" y="8281"/>
                    <a:pt x="11338" y="9023"/>
                  </a:cubicBezTo>
                  <a:cubicBezTo>
                    <a:pt x="12666" y="10220"/>
                    <a:pt x="13078" y="12413"/>
                    <a:pt x="13872" y="13974"/>
                  </a:cubicBezTo>
                  <a:cubicBezTo>
                    <a:pt x="14622" y="15445"/>
                    <a:pt x="16289" y="16592"/>
                    <a:pt x="17810" y="17108"/>
                  </a:cubicBezTo>
                  <a:cubicBezTo>
                    <a:pt x="18594" y="17374"/>
                    <a:pt x="19391" y="17500"/>
                    <a:pt x="20176" y="17500"/>
                  </a:cubicBezTo>
                  <a:cubicBezTo>
                    <a:pt x="23243" y="17500"/>
                    <a:pt x="26106" y="15568"/>
                    <a:pt x="27147" y="12502"/>
                  </a:cubicBezTo>
                  <a:cubicBezTo>
                    <a:pt x="27862" y="10393"/>
                    <a:pt x="27557" y="7978"/>
                    <a:pt x="26284" y="6144"/>
                  </a:cubicBezTo>
                  <a:cubicBezTo>
                    <a:pt x="26036" y="5786"/>
                    <a:pt x="25739" y="5396"/>
                    <a:pt x="25811" y="4967"/>
                  </a:cubicBezTo>
                  <a:cubicBezTo>
                    <a:pt x="25885" y="4542"/>
                    <a:pt x="26321" y="4256"/>
                    <a:pt x="26749" y="4210"/>
                  </a:cubicBezTo>
                  <a:cubicBezTo>
                    <a:pt x="26819" y="4203"/>
                    <a:pt x="26887" y="4200"/>
                    <a:pt x="26953" y="4200"/>
                  </a:cubicBezTo>
                  <a:cubicBezTo>
                    <a:pt x="27339" y="4200"/>
                    <a:pt x="27684" y="4301"/>
                    <a:pt x="28046" y="4301"/>
                  </a:cubicBezTo>
                  <a:cubicBezTo>
                    <a:pt x="28266" y="4301"/>
                    <a:pt x="28491" y="4264"/>
                    <a:pt x="28736" y="4144"/>
                  </a:cubicBezTo>
                  <a:cubicBezTo>
                    <a:pt x="30935" y="3066"/>
                    <a:pt x="29568" y="1"/>
                    <a:pt x="27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>
            <a:extLst>
              <a:ext uri="{FF2B5EF4-FFF2-40B4-BE49-F238E27FC236}">
                <a16:creationId xmlns:a16="http://schemas.microsoft.com/office/drawing/2014/main" id="{005D93C3-F930-F2B0-A7A7-BFBDBF036153}"/>
              </a:ext>
            </a:extLst>
          </p:cNvPr>
          <p:cNvGrpSpPr/>
          <p:nvPr/>
        </p:nvGrpSpPr>
        <p:grpSpPr>
          <a:xfrm>
            <a:off x="6567391" y="3052548"/>
            <a:ext cx="2681319" cy="2122474"/>
            <a:chOff x="6567391" y="3052548"/>
            <a:chExt cx="2681319" cy="2122474"/>
          </a:xfrm>
        </p:grpSpPr>
        <p:sp>
          <p:nvSpPr>
            <p:cNvPr id="484" name="Google Shape;484;p39">
              <a:extLst>
                <a:ext uri="{FF2B5EF4-FFF2-40B4-BE49-F238E27FC236}">
                  <a16:creationId xmlns:a16="http://schemas.microsoft.com/office/drawing/2014/main" id="{798C5FFC-D698-2828-12CB-3D91DDAA30C6}"/>
                </a:ext>
              </a:extLst>
            </p:cNvPr>
            <p:cNvSpPr/>
            <p:nvPr/>
          </p:nvSpPr>
          <p:spPr>
            <a:xfrm rot="10800000">
              <a:off x="7414327" y="3052548"/>
              <a:ext cx="1834384" cy="2122474"/>
            </a:xfrm>
            <a:custGeom>
              <a:avLst/>
              <a:gdLst/>
              <a:ahLst/>
              <a:cxnLst/>
              <a:rect l="l" t="t" r="r" b="b"/>
              <a:pathLst>
                <a:path w="37383" h="43254" extrusionOk="0">
                  <a:moveTo>
                    <a:pt x="0" y="1"/>
                  </a:moveTo>
                  <a:lnTo>
                    <a:pt x="0" y="43253"/>
                  </a:lnTo>
                  <a:cubicBezTo>
                    <a:pt x="2426" y="42049"/>
                    <a:pt x="4203" y="39611"/>
                    <a:pt x="5031" y="36989"/>
                  </a:cubicBezTo>
                  <a:cubicBezTo>
                    <a:pt x="6615" y="31974"/>
                    <a:pt x="3035" y="22406"/>
                    <a:pt x="7685" y="18762"/>
                  </a:cubicBezTo>
                  <a:cubicBezTo>
                    <a:pt x="8470" y="18146"/>
                    <a:pt x="9470" y="17827"/>
                    <a:pt x="10468" y="17827"/>
                  </a:cubicBezTo>
                  <a:cubicBezTo>
                    <a:pt x="11164" y="17827"/>
                    <a:pt x="11860" y="17982"/>
                    <a:pt x="12481" y="18300"/>
                  </a:cubicBezTo>
                  <a:cubicBezTo>
                    <a:pt x="15855" y="20028"/>
                    <a:pt x="16223" y="24481"/>
                    <a:pt x="20355" y="26172"/>
                  </a:cubicBezTo>
                  <a:cubicBezTo>
                    <a:pt x="21786" y="26758"/>
                    <a:pt x="23349" y="27057"/>
                    <a:pt x="24911" y="27057"/>
                  </a:cubicBezTo>
                  <a:cubicBezTo>
                    <a:pt x="27239" y="27057"/>
                    <a:pt x="29565" y="26391"/>
                    <a:pt x="31449" y="25015"/>
                  </a:cubicBezTo>
                  <a:cubicBezTo>
                    <a:pt x="36097" y="21619"/>
                    <a:pt x="37382" y="14411"/>
                    <a:pt x="34195" y="9616"/>
                  </a:cubicBezTo>
                  <a:cubicBezTo>
                    <a:pt x="32304" y="6774"/>
                    <a:pt x="28947" y="4027"/>
                    <a:pt x="29934" y="760"/>
                  </a:cubicBezTo>
                  <a:cubicBezTo>
                    <a:pt x="30015" y="492"/>
                    <a:pt x="30127" y="240"/>
                    <a:pt x="30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>
              <a:extLst>
                <a:ext uri="{FF2B5EF4-FFF2-40B4-BE49-F238E27FC236}">
                  <a16:creationId xmlns:a16="http://schemas.microsoft.com/office/drawing/2014/main" id="{AD93F66F-F8EA-C82E-3880-22BF1D313562}"/>
                </a:ext>
              </a:extLst>
            </p:cNvPr>
            <p:cNvSpPr/>
            <p:nvPr/>
          </p:nvSpPr>
          <p:spPr>
            <a:xfrm rot="10800000">
              <a:off x="6567391" y="4216691"/>
              <a:ext cx="387260" cy="387308"/>
            </a:xfrm>
            <a:custGeom>
              <a:avLst/>
              <a:gdLst/>
              <a:ahLst/>
              <a:cxnLst/>
              <a:rect l="l" t="t" r="r" b="b"/>
              <a:pathLst>
                <a:path w="16280" h="16282" extrusionOk="0">
                  <a:moveTo>
                    <a:pt x="8141" y="1"/>
                  </a:moveTo>
                  <a:cubicBezTo>
                    <a:pt x="5981" y="1"/>
                    <a:pt x="3912" y="859"/>
                    <a:pt x="2385" y="2385"/>
                  </a:cubicBezTo>
                  <a:cubicBezTo>
                    <a:pt x="859" y="3912"/>
                    <a:pt x="0" y="5982"/>
                    <a:pt x="0" y="8141"/>
                  </a:cubicBezTo>
                  <a:cubicBezTo>
                    <a:pt x="0" y="10300"/>
                    <a:pt x="859" y="12370"/>
                    <a:pt x="2385" y="13897"/>
                  </a:cubicBezTo>
                  <a:cubicBezTo>
                    <a:pt x="3912" y="15423"/>
                    <a:pt x="5981" y="16281"/>
                    <a:pt x="8141" y="16281"/>
                  </a:cubicBezTo>
                  <a:cubicBezTo>
                    <a:pt x="10298" y="16281"/>
                    <a:pt x="12369" y="15423"/>
                    <a:pt x="13897" y="13897"/>
                  </a:cubicBezTo>
                  <a:cubicBezTo>
                    <a:pt x="15422" y="12370"/>
                    <a:pt x="16279" y="10300"/>
                    <a:pt x="16279" y="8141"/>
                  </a:cubicBezTo>
                  <a:cubicBezTo>
                    <a:pt x="16279" y="5982"/>
                    <a:pt x="15422" y="3912"/>
                    <a:pt x="13897" y="2385"/>
                  </a:cubicBezTo>
                  <a:cubicBezTo>
                    <a:pt x="12369" y="859"/>
                    <a:pt x="10298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>
            <a:extLst>
              <a:ext uri="{FF2B5EF4-FFF2-40B4-BE49-F238E27FC236}">
                <a16:creationId xmlns:a16="http://schemas.microsoft.com/office/drawing/2014/main" id="{10A7C32C-099E-64BA-67EA-96B96C6E5734}"/>
              </a:ext>
            </a:extLst>
          </p:cNvPr>
          <p:cNvGrpSpPr/>
          <p:nvPr/>
        </p:nvGrpSpPr>
        <p:grpSpPr>
          <a:xfrm>
            <a:off x="-10" y="3331978"/>
            <a:ext cx="2620291" cy="1843042"/>
            <a:chOff x="-10" y="3331978"/>
            <a:chExt cx="2620291" cy="1843042"/>
          </a:xfrm>
        </p:grpSpPr>
        <p:sp>
          <p:nvSpPr>
            <p:cNvPr id="487" name="Google Shape;487;p39">
              <a:extLst>
                <a:ext uri="{FF2B5EF4-FFF2-40B4-BE49-F238E27FC236}">
                  <a16:creationId xmlns:a16="http://schemas.microsoft.com/office/drawing/2014/main" id="{FC3B772D-2834-4A41-48C6-B053CFC230C7}"/>
                </a:ext>
              </a:extLst>
            </p:cNvPr>
            <p:cNvSpPr/>
            <p:nvPr/>
          </p:nvSpPr>
          <p:spPr>
            <a:xfrm rot="10800000">
              <a:off x="3" y="3455310"/>
              <a:ext cx="2620279" cy="1719711"/>
            </a:xfrm>
            <a:custGeom>
              <a:avLst/>
              <a:gdLst/>
              <a:ahLst/>
              <a:cxnLst/>
              <a:rect l="l" t="t" r="r" b="b"/>
              <a:pathLst>
                <a:path w="53708" h="35249" extrusionOk="0">
                  <a:moveTo>
                    <a:pt x="0" y="1"/>
                  </a:moveTo>
                  <a:cubicBezTo>
                    <a:pt x="735" y="662"/>
                    <a:pt x="1534" y="1243"/>
                    <a:pt x="2379" y="1716"/>
                  </a:cubicBezTo>
                  <a:cubicBezTo>
                    <a:pt x="7388" y="4516"/>
                    <a:pt x="13387" y="4643"/>
                    <a:pt x="19108" y="5096"/>
                  </a:cubicBezTo>
                  <a:cubicBezTo>
                    <a:pt x="24827" y="5550"/>
                    <a:pt x="30949" y="6603"/>
                    <a:pt x="35006" y="10660"/>
                  </a:cubicBezTo>
                  <a:cubicBezTo>
                    <a:pt x="37845" y="13498"/>
                    <a:pt x="39266" y="17418"/>
                    <a:pt x="40580" y="21212"/>
                  </a:cubicBezTo>
                  <a:cubicBezTo>
                    <a:pt x="41894" y="25005"/>
                    <a:pt x="43259" y="28933"/>
                    <a:pt x="46028" y="31841"/>
                  </a:cubicBezTo>
                  <a:cubicBezTo>
                    <a:pt x="47960" y="33872"/>
                    <a:pt x="50786" y="35249"/>
                    <a:pt x="53517" y="35249"/>
                  </a:cubicBezTo>
                  <a:cubicBezTo>
                    <a:pt x="53581" y="35249"/>
                    <a:pt x="53644" y="35248"/>
                    <a:pt x="53707" y="35246"/>
                  </a:cubicBezTo>
                  <a:lnTo>
                    <a:pt x="537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>
              <a:extLst>
                <a:ext uri="{FF2B5EF4-FFF2-40B4-BE49-F238E27FC236}">
                  <a16:creationId xmlns:a16="http://schemas.microsoft.com/office/drawing/2014/main" id="{2EC2D099-7550-A690-392C-6E6F70EF99D9}"/>
                </a:ext>
              </a:extLst>
            </p:cNvPr>
            <p:cNvSpPr/>
            <p:nvPr/>
          </p:nvSpPr>
          <p:spPr>
            <a:xfrm rot="-9685451">
              <a:off x="86336" y="3460057"/>
              <a:ext cx="917300" cy="692116"/>
            </a:xfrm>
            <a:custGeom>
              <a:avLst/>
              <a:gdLst/>
              <a:ahLst/>
              <a:cxnLst/>
              <a:rect l="l" t="t" r="r" b="b"/>
              <a:pathLst>
                <a:path w="24592" h="18555" extrusionOk="0">
                  <a:moveTo>
                    <a:pt x="4267" y="1"/>
                  </a:moveTo>
                  <a:cubicBezTo>
                    <a:pt x="3096" y="1"/>
                    <a:pt x="1907" y="563"/>
                    <a:pt x="1228" y="1607"/>
                  </a:cubicBezTo>
                  <a:cubicBezTo>
                    <a:pt x="0" y="3492"/>
                    <a:pt x="880" y="6380"/>
                    <a:pt x="3164" y="6919"/>
                  </a:cubicBezTo>
                  <a:cubicBezTo>
                    <a:pt x="4030" y="7122"/>
                    <a:pt x="4934" y="7044"/>
                    <a:pt x="5825" y="7076"/>
                  </a:cubicBezTo>
                  <a:cubicBezTo>
                    <a:pt x="7196" y="7127"/>
                    <a:pt x="8557" y="7656"/>
                    <a:pt x="9344" y="8836"/>
                  </a:cubicBezTo>
                  <a:cubicBezTo>
                    <a:pt x="10250" y="10197"/>
                    <a:pt x="10116" y="12234"/>
                    <a:pt x="10468" y="13795"/>
                  </a:cubicBezTo>
                  <a:cubicBezTo>
                    <a:pt x="10800" y="15269"/>
                    <a:pt x="12016" y="16661"/>
                    <a:pt x="13248" y="17463"/>
                  </a:cubicBezTo>
                  <a:cubicBezTo>
                    <a:pt x="14381" y="18202"/>
                    <a:pt x="15655" y="18555"/>
                    <a:pt x="16914" y="18555"/>
                  </a:cubicBezTo>
                  <a:cubicBezTo>
                    <a:pt x="19115" y="18555"/>
                    <a:pt x="21272" y="17476"/>
                    <a:pt x="22563" y="15494"/>
                  </a:cubicBezTo>
                  <a:cubicBezTo>
                    <a:pt x="24591" y="12378"/>
                    <a:pt x="23710" y="8207"/>
                    <a:pt x="20594" y="6180"/>
                  </a:cubicBezTo>
                  <a:cubicBezTo>
                    <a:pt x="19536" y="5491"/>
                    <a:pt x="18296" y="5165"/>
                    <a:pt x="17046" y="5165"/>
                  </a:cubicBezTo>
                  <a:cubicBezTo>
                    <a:pt x="16804" y="5165"/>
                    <a:pt x="16562" y="5178"/>
                    <a:pt x="16321" y="5202"/>
                  </a:cubicBezTo>
                  <a:cubicBezTo>
                    <a:pt x="14815" y="5352"/>
                    <a:pt x="13103" y="5980"/>
                    <a:pt x="11563" y="5980"/>
                  </a:cubicBezTo>
                  <a:cubicBezTo>
                    <a:pt x="10311" y="5980"/>
                    <a:pt x="9173" y="5566"/>
                    <a:pt x="8349" y="4146"/>
                  </a:cubicBezTo>
                  <a:cubicBezTo>
                    <a:pt x="7835" y="3261"/>
                    <a:pt x="7554" y="2253"/>
                    <a:pt x="6985" y="1405"/>
                  </a:cubicBezTo>
                  <a:cubicBezTo>
                    <a:pt x="6757" y="1063"/>
                    <a:pt x="6479" y="788"/>
                    <a:pt x="6168" y="574"/>
                  </a:cubicBezTo>
                  <a:cubicBezTo>
                    <a:pt x="5607" y="187"/>
                    <a:pt x="4940" y="1"/>
                    <a:pt x="4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9">
            <a:extLst>
              <a:ext uri="{FF2B5EF4-FFF2-40B4-BE49-F238E27FC236}">
                <a16:creationId xmlns:a16="http://schemas.microsoft.com/office/drawing/2014/main" id="{87B58C85-281A-60F4-3721-9B50A7230872}"/>
              </a:ext>
            </a:extLst>
          </p:cNvPr>
          <p:cNvGrpSpPr/>
          <p:nvPr/>
        </p:nvGrpSpPr>
        <p:grpSpPr>
          <a:xfrm>
            <a:off x="815997" y="484857"/>
            <a:ext cx="760531" cy="1073850"/>
            <a:chOff x="815997" y="484857"/>
            <a:chExt cx="760531" cy="1073850"/>
          </a:xfrm>
        </p:grpSpPr>
        <p:sp>
          <p:nvSpPr>
            <p:cNvPr id="490" name="Google Shape;490;p39">
              <a:extLst>
                <a:ext uri="{FF2B5EF4-FFF2-40B4-BE49-F238E27FC236}">
                  <a16:creationId xmlns:a16="http://schemas.microsoft.com/office/drawing/2014/main" id="{72A8BCDA-45DE-EC86-6D67-C70ED0302FF5}"/>
                </a:ext>
              </a:extLst>
            </p:cNvPr>
            <p:cNvSpPr/>
            <p:nvPr/>
          </p:nvSpPr>
          <p:spPr>
            <a:xfrm rot="10800000">
              <a:off x="815997" y="1461280"/>
              <a:ext cx="97390" cy="97428"/>
            </a:xfrm>
            <a:custGeom>
              <a:avLst/>
              <a:gdLst/>
              <a:ahLst/>
              <a:cxnLst/>
              <a:rect l="l" t="t" r="r" b="b"/>
              <a:pathLst>
                <a:path w="2611" h="2612" extrusionOk="0">
                  <a:moveTo>
                    <a:pt x="1306" y="1"/>
                  </a:moveTo>
                  <a:cubicBezTo>
                    <a:pt x="585" y="1"/>
                    <a:pt x="0" y="586"/>
                    <a:pt x="0" y="1306"/>
                  </a:cubicBezTo>
                  <a:cubicBezTo>
                    <a:pt x="0" y="2027"/>
                    <a:pt x="585" y="2612"/>
                    <a:pt x="1306" y="2612"/>
                  </a:cubicBezTo>
                  <a:cubicBezTo>
                    <a:pt x="2026" y="2612"/>
                    <a:pt x="2611" y="2027"/>
                    <a:pt x="2611" y="1306"/>
                  </a:cubicBezTo>
                  <a:cubicBezTo>
                    <a:pt x="2611" y="586"/>
                    <a:pt x="2026" y="1"/>
                    <a:pt x="1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>
              <a:extLst>
                <a:ext uri="{FF2B5EF4-FFF2-40B4-BE49-F238E27FC236}">
                  <a16:creationId xmlns:a16="http://schemas.microsoft.com/office/drawing/2014/main" id="{1C43EB67-2A55-33EF-9792-D86102503079}"/>
                </a:ext>
              </a:extLst>
            </p:cNvPr>
            <p:cNvSpPr/>
            <p:nvPr/>
          </p:nvSpPr>
          <p:spPr>
            <a:xfrm rot="10800000">
              <a:off x="1307184" y="484857"/>
              <a:ext cx="269343" cy="269381"/>
            </a:xfrm>
            <a:custGeom>
              <a:avLst/>
              <a:gdLst/>
              <a:ahLst/>
              <a:cxnLst/>
              <a:rect l="l" t="t" r="r" b="b"/>
              <a:pathLst>
                <a:path w="7221" h="7222" extrusionOk="0">
                  <a:moveTo>
                    <a:pt x="3611" y="1"/>
                  </a:moveTo>
                  <a:cubicBezTo>
                    <a:pt x="1616" y="1"/>
                    <a:pt x="0" y="1617"/>
                    <a:pt x="0" y="3611"/>
                  </a:cubicBezTo>
                  <a:cubicBezTo>
                    <a:pt x="0" y="5605"/>
                    <a:pt x="1616" y="7221"/>
                    <a:pt x="3611" y="7221"/>
                  </a:cubicBezTo>
                  <a:cubicBezTo>
                    <a:pt x="5605" y="7221"/>
                    <a:pt x="7221" y="5605"/>
                    <a:pt x="7221" y="3611"/>
                  </a:cubicBezTo>
                  <a:cubicBezTo>
                    <a:pt x="7221" y="1617"/>
                    <a:pt x="5605" y="1"/>
                    <a:pt x="3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4148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7C9A59CD-5ED8-26C2-B240-D16FF94B2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2C43EDD6-0679-2EA2-F6DD-0451A8BDD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Same base equations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Google Shape;607;p45">
            <a:extLst>
              <a:ext uri="{FF2B5EF4-FFF2-40B4-BE49-F238E27FC236}">
                <a16:creationId xmlns:a16="http://schemas.microsoft.com/office/drawing/2014/main" id="{8C97E4F7-D486-8535-8864-F5F8E9494336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229, q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4968F263-5A85-7687-7C94-440F0743CB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1443152"/>
                <a:ext cx="7352950" cy="14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25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+3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25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4968F263-5A85-7687-7C94-440F0743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1443152"/>
                <a:ext cx="7352950" cy="141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8DF2CD6-D370-A81C-E2F8-E2B09CDE7DFF}"/>
              </a:ext>
            </a:extLst>
          </p:cNvPr>
          <p:cNvGrpSpPr/>
          <p:nvPr/>
        </p:nvGrpSpPr>
        <p:grpSpPr>
          <a:xfrm>
            <a:off x="2626567" y="1594169"/>
            <a:ext cx="2971800" cy="569160"/>
            <a:chOff x="2626567" y="1594169"/>
            <a:chExt cx="297180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E015A1-DE61-E3A1-2051-70EDF64E4AEE}"/>
                    </a:ext>
                  </a:extLst>
                </p14:cNvPr>
                <p14:cNvContentPartPr/>
                <p14:nvPr/>
              </p14:nvContentPartPr>
              <p14:xfrm>
                <a:off x="2626567" y="1594169"/>
                <a:ext cx="603720" cy="55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E015A1-DE61-E3A1-2051-70EDF64E4A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0447" y="1588049"/>
                  <a:ext cx="6159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130C53-2382-D05A-9E4F-C570F57F3E21}"/>
                    </a:ext>
                  </a:extLst>
                </p14:cNvPr>
                <p14:cNvContentPartPr/>
                <p14:nvPr/>
              </p14:nvContentPartPr>
              <p14:xfrm>
                <a:off x="5051167" y="1631249"/>
                <a:ext cx="547200" cy="532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130C53-2382-D05A-9E4F-C570F57F3E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45047" y="1625129"/>
                  <a:ext cx="559440" cy="54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3BBB3-173F-F281-654A-19EA17C8FCF3}"/>
              </a:ext>
            </a:extLst>
          </p:cNvPr>
          <p:cNvGrpSpPr/>
          <p:nvPr/>
        </p:nvGrpSpPr>
        <p:grpSpPr>
          <a:xfrm>
            <a:off x="3438103" y="2603273"/>
            <a:ext cx="2076840" cy="257760"/>
            <a:chOff x="3438103" y="2603273"/>
            <a:chExt cx="20768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9C89DC-4042-AB5B-8C39-549D2390DC88}"/>
                    </a:ext>
                  </a:extLst>
                </p14:cNvPr>
                <p14:cNvContentPartPr/>
                <p14:nvPr/>
              </p14:nvContentPartPr>
              <p14:xfrm>
                <a:off x="3438103" y="2614793"/>
                <a:ext cx="166680" cy="246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9C89DC-4042-AB5B-8C39-549D2390DC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29103" y="2605793"/>
                  <a:ext cx="184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5852C1-95D0-BEA5-7FCD-01682991318B}"/>
                    </a:ext>
                  </a:extLst>
                </p14:cNvPr>
                <p14:cNvContentPartPr/>
                <p14:nvPr/>
              </p14:nvContentPartPr>
              <p14:xfrm>
                <a:off x="3660583" y="2725673"/>
                <a:ext cx="121320" cy="11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5852C1-95D0-BEA5-7FCD-0168299131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51583" y="2716673"/>
                  <a:ext cx="138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E52C07-C8AE-1A17-92CE-D013F847A2F9}"/>
                    </a:ext>
                  </a:extLst>
                </p14:cNvPr>
                <p14:cNvContentPartPr/>
                <p14:nvPr/>
              </p14:nvContentPartPr>
              <p14:xfrm>
                <a:off x="3785143" y="2727473"/>
                <a:ext cx="103680" cy="11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E52C07-C8AE-1A17-92CE-D013F847A2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76503" y="2718473"/>
                  <a:ext cx="121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14C2E1-1030-DD61-97CB-CD5D4CAAA755}"/>
                    </a:ext>
                  </a:extLst>
                </p14:cNvPr>
                <p14:cNvContentPartPr/>
                <p14:nvPr/>
              </p14:nvContentPartPr>
              <p14:xfrm>
                <a:off x="4037503" y="2708033"/>
                <a:ext cx="360" cy="13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14C2E1-1030-DD61-97CB-CD5D4CAAA7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28863" y="2699033"/>
                  <a:ext cx="18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F56032-8707-BE70-25CC-498D0BC3211C}"/>
                    </a:ext>
                  </a:extLst>
                </p14:cNvPr>
                <p14:cNvContentPartPr/>
                <p14:nvPr/>
              </p14:nvContentPartPr>
              <p14:xfrm>
                <a:off x="3965863" y="2775353"/>
                <a:ext cx="17352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F56032-8707-BE70-25CC-498D0BC321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56863" y="2766713"/>
                  <a:ext cx="19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4B2C41-E9B4-B83A-3031-CF817A6A3128}"/>
                    </a:ext>
                  </a:extLst>
                </p14:cNvPr>
                <p14:cNvContentPartPr/>
                <p14:nvPr/>
              </p14:nvContentPartPr>
              <p14:xfrm>
                <a:off x="4231543" y="2639633"/>
                <a:ext cx="126720" cy="16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4B2C41-E9B4-B83A-3031-CF817A6A31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22903" y="2630633"/>
                  <a:ext cx="144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026FF9-DA32-2E68-D3D5-F1AD3953CB0C}"/>
                    </a:ext>
                  </a:extLst>
                </p14:cNvPr>
                <p14:cNvContentPartPr/>
                <p14:nvPr/>
              </p14:nvContentPartPr>
              <p14:xfrm>
                <a:off x="4515223" y="2726753"/>
                <a:ext cx="8100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026FF9-DA32-2E68-D3D5-F1AD3953CB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6583" y="2717753"/>
                  <a:ext cx="9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4B1347-4C5B-2A3E-6186-BA5286D69192}"/>
                    </a:ext>
                  </a:extLst>
                </p14:cNvPr>
                <p14:cNvContentPartPr/>
                <p14:nvPr/>
              </p14:nvContentPartPr>
              <p14:xfrm>
                <a:off x="4507303" y="2781473"/>
                <a:ext cx="9864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4B1347-4C5B-2A3E-6186-BA5286D691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98663" y="2772833"/>
                  <a:ext cx="11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10D696-3C7E-2D7E-0EA8-DC540AB8951D}"/>
                    </a:ext>
                  </a:extLst>
                </p14:cNvPr>
                <p14:cNvContentPartPr/>
                <p14:nvPr/>
              </p14:nvContentPartPr>
              <p14:xfrm>
                <a:off x="4731583" y="2603273"/>
                <a:ext cx="160560" cy="224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10D696-3C7E-2D7E-0EA8-DC540AB895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22943" y="2594273"/>
                  <a:ext cx="178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C9C97F-4CA1-CBCA-8718-E5D4CC682F7D}"/>
                    </a:ext>
                  </a:extLst>
                </p14:cNvPr>
                <p14:cNvContentPartPr/>
                <p14:nvPr/>
              </p14:nvContentPartPr>
              <p14:xfrm>
                <a:off x="4956583" y="2710913"/>
                <a:ext cx="95040" cy="12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C9C97F-4CA1-CBCA-8718-E5D4CC682F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47943" y="2701913"/>
                  <a:ext cx="11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0576B5-DF47-34B5-C9B4-A2438A38C561}"/>
                    </a:ext>
                  </a:extLst>
                </p14:cNvPr>
                <p14:cNvContentPartPr/>
                <p14:nvPr/>
              </p14:nvContentPartPr>
              <p14:xfrm>
                <a:off x="5057743" y="2712713"/>
                <a:ext cx="70560" cy="111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0576B5-DF47-34B5-C9B4-A2438A38C5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49103" y="2703713"/>
                  <a:ext cx="88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5B4139-F94A-7E8C-A654-7DF8B2537986}"/>
                    </a:ext>
                  </a:extLst>
                </p14:cNvPr>
                <p14:cNvContentPartPr/>
                <p14:nvPr/>
              </p14:nvContentPartPr>
              <p14:xfrm>
                <a:off x="5216863" y="2768513"/>
                <a:ext cx="10080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5B4139-F94A-7E8C-A654-7DF8B25379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07863" y="2759873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F516F1D-AC11-D487-E64C-BE9189FB110F}"/>
                    </a:ext>
                  </a:extLst>
                </p14:cNvPr>
                <p14:cNvContentPartPr/>
                <p14:nvPr/>
              </p14:nvContentPartPr>
              <p14:xfrm>
                <a:off x="5408743" y="2636393"/>
                <a:ext cx="106200" cy="20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F516F1D-AC11-D487-E64C-BE9189FB11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99743" y="2627393"/>
                  <a:ext cx="1238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69F70C-B0A7-2388-E9F1-50DEF4EA3E69}"/>
              </a:ext>
            </a:extLst>
          </p:cNvPr>
          <p:cNvGrpSpPr/>
          <p:nvPr/>
        </p:nvGrpSpPr>
        <p:grpSpPr>
          <a:xfrm>
            <a:off x="3928387" y="2474360"/>
            <a:ext cx="1272240" cy="496800"/>
            <a:chOff x="3928387" y="2474360"/>
            <a:chExt cx="127224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34B9BB-CD40-6CC0-2EC6-70C5F9D76789}"/>
                    </a:ext>
                  </a:extLst>
                </p14:cNvPr>
                <p14:cNvContentPartPr/>
                <p14:nvPr/>
              </p14:nvContentPartPr>
              <p14:xfrm>
                <a:off x="4663147" y="2541320"/>
                <a:ext cx="537480" cy="372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34B9BB-CD40-6CC0-2EC6-70C5F9D767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7027" y="2535200"/>
                  <a:ext cx="5497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A43686-5F03-8B0D-EB7B-D47DD485FB23}"/>
                    </a:ext>
                  </a:extLst>
                </p14:cNvPr>
                <p14:cNvContentPartPr/>
                <p14:nvPr/>
              </p14:nvContentPartPr>
              <p14:xfrm>
                <a:off x="4351027" y="2474360"/>
                <a:ext cx="392400" cy="11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A43686-5F03-8B0D-EB7B-D47DD485FB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44907" y="2468240"/>
                  <a:ext cx="40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15DCF9-D0B0-AD66-66E0-633741AE6D4B}"/>
                    </a:ext>
                  </a:extLst>
                </p14:cNvPr>
                <p14:cNvContentPartPr/>
                <p14:nvPr/>
              </p14:nvContentPartPr>
              <p14:xfrm>
                <a:off x="3928387" y="2598200"/>
                <a:ext cx="530280" cy="297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15DCF9-D0B0-AD66-66E0-633741AE6D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22267" y="2592080"/>
                  <a:ext cx="542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C871E5-1CE6-DA7E-4A7D-9F747E739C8C}"/>
                    </a:ext>
                  </a:extLst>
                </p14:cNvPr>
                <p14:cNvContentPartPr/>
                <p14:nvPr/>
              </p14:nvContentPartPr>
              <p14:xfrm>
                <a:off x="4355347" y="2865680"/>
                <a:ext cx="361800" cy="10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C871E5-1CE6-DA7E-4A7D-9F747E739C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9227" y="2859560"/>
                  <a:ext cx="3740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112C57-4F34-C101-6A36-572EA37EF54F}"/>
              </a:ext>
            </a:extLst>
          </p:cNvPr>
          <p:cNvGrpSpPr/>
          <p:nvPr/>
        </p:nvGrpSpPr>
        <p:grpSpPr>
          <a:xfrm>
            <a:off x="3660583" y="3194537"/>
            <a:ext cx="1608840" cy="202320"/>
            <a:chOff x="3862499" y="3290152"/>
            <a:chExt cx="1608840" cy="2023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1600C2B-A6F0-427B-9CBC-048976804802}"/>
                </a:ext>
              </a:extLst>
            </p:cNvPr>
            <p:cNvGrpSpPr/>
            <p:nvPr/>
          </p:nvGrpSpPr>
          <p:grpSpPr>
            <a:xfrm>
              <a:off x="3862499" y="3300592"/>
              <a:ext cx="372960" cy="191880"/>
              <a:chOff x="3862499" y="3300592"/>
              <a:chExt cx="372960" cy="19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ACFD1A7-86C6-D292-6F70-C0C9E437B54A}"/>
                      </a:ext>
                    </a:extLst>
                  </p14:cNvPr>
                  <p14:cNvContentPartPr/>
                  <p14:nvPr/>
                </p14:nvContentPartPr>
                <p14:xfrm>
                  <a:off x="3862499" y="3300592"/>
                  <a:ext cx="146880" cy="1918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ACFD1A7-86C6-D292-6F70-C0C9E437B54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853859" y="3291952"/>
                    <a:ext cx="16452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FDA9528-553A-2EA4-7AF0-5B8AEF0BB68B}"/>
                      </a:ext>
                    </a:extLst>
                  </p14:cNvPr>
                  <p14:cNvContentPartPr/>
                  <p14:nvPr/>
                </p14:nvContentPartPr>
                <p14:xfrm>
                  <a:off x="4042499" y="3367912"/>
                  <a:ext cx="96120" cy="1101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FDA9528-553A-2EA4-7AF0-5B8AEF0BB68B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033499" y="3359272"/>
                    <a:ext cx="11376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255D624-9C84-F63A-E01B-9A5D11005C9A}"/>
                      </a:ext>
                    </a:extLst>
                  </p14:cNvPr>
                  <p14:cNvContentPartPr/>
                  <p14:nvPr/>
                </p14:nvContentPartPr>
                <p14:xfrm>
                  <a:off x="4136459" y="3371152"/>
                  <a:ext cx="99000" cy="113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255D624-9C84-F63A-E01B-9A5D11005C9A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27819" y="3362152"/>
                    <a:ext cx="116640" cy="131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B44329C-8EF7-EF18-1D36-3A3AB4839B90}"/>
                </a:ext>
              </a:extLst>
            </p:cNvPr>
            <p:cNvGrpSpPr/>
            <p:nvPr/>
          </p:nvGrpSpPr>
          <p:grpSpPr>
            <a:xfrm>
              <a:off x="4320059" y="3311032"/>
              <a:ext cx="425880" cy="150840"/>
              <a:chOff x="4320059" y="3311032"/>
              <a:chExt cx="425880" cy="15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757AC39-84D6-8CBC-6B06-783D937B1878}"/>
                      </a:ext>
                    </a:extLst>
                  </p14:cNvPr>
                  <p14:cNvContentPartPr/>
                  <p14:nvPr/>
                </p14:nvContentPartPr>
                <p14:xfrm>
                  <a:off x="4320059" y="3416152"/>
                  <a:ext cx="79920" cy="3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757AC39-84D6-8CBC-6B06-783D937B187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311419" y="3407512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09A2039-3537-83AC-CEEF-B7C0F4A2D37A}"/>
                      </a:ext>
                    </a:extLst>
                  </p14:cNvPr>
                  <p14:cNvContentPartPr/>
                  <p14:nvPr/>
                </p14:nvContentPartPr>
                <p14:xfrm>
                  <a:off x="4461899" y="3311032"/>
                  <a:ext cx="104040" cy="1432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09A2039-3537-83AC-CEEF-B7C0F4A2D37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453259" y="3302032"/>
                    <a:ext cx="12168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B97EC57-FF3C-C037-B1E8-020722617CCA}"/>
                      </a:ext>
                    </a:extLst>
                  </p14:cNvPr>
                  <p14:cNvContentPartPr/>
                  <p14:nvPr/>
                </p14:nvContentPartPr>
                <p14:xfrm>
                  <a:off x="4606979" y="3363592"/>
                  <a:ext cx="72360" cy="9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B97EC57-FF3C-C037-B1E8-020722617CCA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598339" y="3354592"/>
                    <a:ext cx="9000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4A944C2-85C7-6324-010A-B83F2AAA09DB}"/>
                      </a:ext>
                    </a:extLst>
                  </p14:cNvPr>
                  <p14:cNvContentPartPr/>
                  <p14:nvPr/>
                </p14:nvContentPartPr>
                <p14:xfrm>
                  <a:off x="4679699" y="3366472"/>
                  <a:ext cx="66240" cy="752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4A944C2-85C7-6324-010A-B83F2AAA09DB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70699" y="3357832"/>
                    <a:ext cx="83880" cy="92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AAA47F4-16A9-9CB3-6306-1A0061ABD86A}"/>
                </a:ext>
              </a:extLst>
            </p:cNvPr>
            <p:cNvGrpSpPr/>
            <p:nvPr/>
          </p:nvGrpSpPr>
          <p:grpSpPr>
            <a:xfrm>
              <a:off x="4826579" y="3395992"/>
              <a:ext cx="96840" cy="42480"/>
              <a:chOff x="4826579" y="3395992"/>
              <a:chExt cx="96840" cy="4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1DEEAD1-DBE4-9DD1-1E2A-689768DE551C}"/>
                      </a:ext>
                    </a:extLst>
                  </p14:cNvPr>
                  <p14:cNvContentPartPr/>
                  <p14:nvPr/>
                </p14:nvContentPartPr>
                <p14:xfrm>
                  <a:off x="4826579" y="3395992"/>
                  <a:ext cx="64440" cy="3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F1DEEAD1-DBE4-9DD1-1E2A-689768DE551C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817939" y="3387352"/>
                    <a:ext cx="82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DC4832A-5FC0-DBA2-445A-84F8AE560D47}"/>
                      </a:ext>
                    </a:extLst>
                  </p14:cNvPr>
                  <p14:cNvContentPartPr/>
                  <p14:nvPr/>
                </p14:nvContentPartPr>
                <p14:xfrm>
                  <a:off x="4838459" y="3438112"/>
                  <a:ext cx="84960" cy="3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DC4832A-5FC0-DBA2-445A-84F8AE560D4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829819" y="3429112"/>
                    <a:ext cx="1026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572B36F-D719-2002-5EC7-EE5B5E9CA589}"/>
                </a:ext>
              </a:extLst>
            </p:cNvPr>
            <p:cNvGrpSpPr/>
            <p:nvPr/>
          </p:nvGrpSpPr>
          <p:grpSpPr>
            <a:xfrm>
              <a:off x="5000459" y="3298072"/>
              <a:ext cx="214200" cy="151560"/>
              <a:chOff x="5000459" y="3298072"/>
              <a:chExt cx="214200" cy="151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F02ECF2-B138-9B0E-337B-520CAC825B87}"/>
                      </a:ext>
                    </a:extLst>
                  </p14:cNvPr>
                  <p14:cNvContentPartPr/>
                  <p14:nvPr/>
                </p14:nvContentPartPr>
                <p14:xfrm>
                  <a:off x="5000459" y="3407512"/>
                  <a:ext cx="53280" cy="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F02ECF2-B138-9B0E-337B-520CAC825B87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991819" y="3398872"/>
                    <a:ext cx="70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02874C58-40FD-44DB-8CF6-653D9111F2A3}"/>
                      </a:ext>
                    </a:extLst>
                  </p14:cNvPr>
                  <p14:cNvContentPartPr/>
                  <p14:nvPr/>
                </p14:nvContentPartPr>
                <p14:xfrm>
                  <a:off x="5124299" y="3298072"/>
                  <a:ext cx="90360" cy="1515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02874C58-40FD-44DB-8CF6-653D9111F2A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115659" y="3289072"/>
                    <a:ext cx="108000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74220A-0E6E-C745-6C3B-2B2BFB87351B}"/>
                </a:ext>
              </a:extLst>
            </p:cNvPr>
            <p:cNvGrpSpPr/>
            <p:nvPr/>
          </p:nvGrpSpPr>
          <p:grpSpPr>
            <a:xfrm>
              <a:off x="5272259" y="3290152"/>
              <a:ext cx="199080" cy="132840"/>
              <a:chOff x="5272259" y="3290152"/>
              <a:chExt cx="199080" cy="13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ED4F7E04-A0D6-6B97-9199-9ECA0DDEEF78}"/>
                      </a:ext>
                    </a:extLst>
                  </p14:cNvPr>
                  <p14:cNvContentPartPr/>
                  <p14:nvPr/>
                </p14:nvContentPartPr>
                <p14:xfrm>
                  <a:off x="5272259" y="3379432"/>
                  <a:ext cx="59040" cy="36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ED4F7E04-A0D6-6B97-9199-9ECA0DDEEF78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263619" y="3370792"/>
                    <a:ext cx="766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C84E902-ABA0-10EA-7DF2-9DA8DCA19636}"/>
                      </a:ext>
                    </a:extLst>
                  </p14:cNvPr>
                  <p14:cNvContentPartPr/>
                  <p14:nvPr/>
                </p14:nvContentPartPr>
                <p14:xfrm>
                  <a:off x="5383859" y="3290152"/>
                  <a:ext cx="87480" cy="1328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1C84E902-ABA0-10EA-7DF2-9DA8DCA19636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375219" y="3281512"/>
                    <a:ext cx="105120" cy="150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B843C1C6-4153-53BD-B7A8-A025A4D5685F}"/>
              </a:ext>
            </a:extLst>
          </p:cNvPr>
          <p:cNvGrpSpPr/>
          <p:nvPr/>
        </p:nvGrpSpPr>
        <p:grpSpPr>
          <a:xfrm>
            <a:off x="4208099" y="3744820"/>
            <a:ext cx="900360" cy="166320"/>
            <a:chOff x="4208099" y="3744820"/>
            <a:chExt cx="90036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E7CF08-7EB4-25E8-557A-5C43167E1345}"/>
                    </a:ext>
                  </a:extLst>
                </p14:cNvPr>
                <p14:cNvContentPartPr/>
                <p14:nvPr/>
              </p14:nvContentPartPr>
              <p14:xfrm>
                <a:off x="4208099" y="3833380"/>
                <a:ext cx="63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E7CF08-7EB4-25E8-557A-5C43167E13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99459" y="3824380"/>
                  <a:ext cx="8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DB54F1-751A-CE0A-E5C5-6BD234672CF9}"/>
                    </a:ext>
                  </a:extLst>
                </p14:cNvPr>
                <p14:cNvContentPartPr/>
                <p14:nvPr/>
              </p14:nvContentPartPr>
              <p14:xfrm>
                <a:off x="4338419" y="3744820"/>
                <a:ext cx="90720" cy="13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DB54F1-751A-CE0A-E5C5-6BD234672C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29419" y="3736180"/>
                  <a:ext cx="108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764BE9E8-8409-30F5-985B-84B826CB4D69}"/>
                    </a:ext>
                  </a:extLst>
                </p14:cNvPr>
                <p14:cNvContentPartPr/>
                <p14:nvPr/>
              </p14:nvContentPartPr>
              <p14:xfrm>
                <a:off x="4470179" y="3798460"/>
                <a:ext cx="61920" cy="817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764BE9E8-8409-30F5-985B-84B826CB4D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61539" y="3789820"/>
                  <a:ext cx="79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AA11A8C-4291-4BCB-3422-42AC20A3D780}"/>
                    </a:ext>
                  </a:extLst>
                </p14:cNvPr>
                <p14:cNvContentPartPr/>
                <p14:nvPr/>
              </p14:nvContentPartPr>
              <p14:xfrm>
                <a:off x="4533179" y="3806020"/>
                <a:ext cx="45720" cy="741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AA11A8C-4291-4BCB-3422-42AC20A3D7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24179" y="3797020"/>
                  <a:ext cx="63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808B286-8364-DCF0-37DF-1E81A25AB0F2}"/>
                    </a:ext>
                  </a:extLst>
                </p14:cNvPr>
                <p14:cNvContentPartPr/>
                <p14:nvPr/>
              </p14:nvContentPartPr>
              <p14:xfrm>
                <a:off x="4662779" y="3829780"/>
                <a:ext cx="52920" cy="3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808B286-8364-DCF0-37DF-1E81A25AB0F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54139" y="3820780"/>
                  <a:ext cx="70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2A6B18C4-A959-E5F2-527E-690BCC970F88}"/>
                    </a:ext>
                  </a:extLst>
                </p14:cNvPr>
                <p14:cNvContentPartPr/>
                <p14:nvPr/>
              </p14:nvContentPartPr>
              <p14:xfrm>
                <a:off x="4664939" y="3878740"/>
                <a:ext cx="86760" cy="3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2A6B18C4-A959-E5F2-527E-690BCC970F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56299" y="3869740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A8D2AA9E-D9D3-0C8C-4F9A-5BFFBC5AF403}"/>
                    </a:ext>
                  </a:extLst>
                </p14:cNvPr>
                <p14:cNvContentPartPr/>
                <p14:nvPr/>
              </p14:nvContentPartPr>
              <p14:xfrm>
                <a:off x="4803899" y="3846340"/>
                <a:ext cx="33840" cy="14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A8D2AA9E-D9D3-0C8C-4F9A-5BFFBC5AF40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94899" y="3837700"/>
                  <a:ext cx="51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D50BBA6-00A8-4C5B-8A7D-83E72F868F3A}"/>
                    </a:ext>
                  </a:extLst>
                </p14:cNvPr>
                <p14:cNvContentPartPr/>
                <p14:nvPr/>
              </p14:nvContentPartPr>
              <p14:xfrm>
                <a:off x="4923419" y="3785140"/>
                <a:ext cx="3240" cy="10332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D50BBA6-00A8-4C5B-8A7D-83E72F868F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14779" y="3776140"/>
                  <a:ext cx="2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AEBEF98A-86D8-EEBD-7C5C-5853B834F48A}"/>
                    </a:ext>
                  </a:extLst>
                </p14:cNvPr>
                <p14:cNvContentPartPr/>
                <p14:nvPr/>
              </p14:nvContentPartPr>
              <p14:xfrm>
                <a:off x="4986059" y="3778660"/>
                <a:ext cx="122400" cy="1324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AEBEF98A-86D8-EEBD-7C5C-5853B834F4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77419" y="3769660"/>
                  <a:ext cx="1400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0494240B-60EB-C2E5-22C3-F7382406DEF1}"/>
              </a:ext>
            </a:extLst>
          </p:cNvPr>
          <p:cNvGrpSpPr/>
          <p:nvPr/>
        </p:nvGrpSpPr>
        <p:grpSpPr>
          <a:xfrm>
            <a:off x="4131419" y="3701184"/>
            <a:ext cx="689400" cy="339840"/>
            <a:chOff x="4131419" y="3701184"/>
            <a:chExt cx="6894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35948F0-2CFF-A9CD-81AD-6DE5D7312D1C}"/>
                    </a:ext>
                  </a:extLst>
                </p14:cNvPr>
                <p14:cNvContentPartPr/>
                <p14:nvPr/>
              </p14:nvContentPartPr>
              <p14:xfrm>
                <a:off x="4131419" y="3701184"/>
                <a:ext cx="325440" cy="2599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35948F0-2CFF-A9CD-81AD-6DE5D7312D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25299" y="3695064"/>
                  <a:ext cx="337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87C4477F-0EE3-F160-F921-CECE6D83CABA}"/>
                    </a:ext>
                  </a:extLst>
                </p14:cNvPr>
                <p14:cNvContentPartPr/>
                <p14:nvPr/>
              </p14:nvContentPartPr>
              <p14:xfrm>
                <a:off x="4425179" y="3927984"/>
                <a:ext cx="395640" cy="1130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87C4477F-0EE3-F160-F921-CECE6D83CA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19059" y="3921864"/>
                  <a:ext cx="4078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98432CA-E01D-00E3-A9F0-6B833BAEFD7B}"/>
              </a:ext>
            </a:extLst>
          </p:cNvPr>
          <p:cNvGrpSpPr/>
          <p:nvPr/>
        </p:nvGrpSpPr>
        <p:grpSpPr>
          <a:xfrm>
            <a:off x="4300915" y="4139115"/>
            <a:ext cx="809640" cy="360720"/>
            <a:chOff x="4300915" y="4139115"/>
            <a:chExt cx="8096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4EB12E8-28E1-6D85-B727-BC1A02B88A7E}"/>
                    </a:ext>
                  </a:extLst>
                </p14:cNvPr>
                <p14:cNvContentPartPr/>
                <p14:nvPr/>
              </p14:nvContentPartPr>
              <p14:xfrm>
                <a:off x="4422753" y="4307677"/>
                <a:ext cx="99360" cy="8784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4EB12E8-28E1-6D85-B727-BC1A02B88A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14113" y="4298677"/>
                  <a:ext cx="11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C78E497B-0111-FC2D-07C4-C3BE54C0F3A9}"/>
                    </a:ext>
                  </a:extLst>
                </p14:cNvPr>
                <p14:cNvContentPartPr/>
                <p14:nvPr/>
              </p14:nvContentPartPr>
              <p14:xfrm>
                <a:off x="4527873" y="4303357"/>
                <a:ext cx="75240" cy="918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C78E497B-0111-FC2D-07C4-C3BE54C0F3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19233" y="4294717"/>
                  <a:ext cx="92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434095D7-7B22-2F38-1FCC-DDC748408AC0}"/>
                    </a:ext>
                  </a:extLst>
                </p14:cNvPr>
                <p14:cNvContentPartPr/>
                <p14:nvPr/>
              </p14:nvContentPartPr>
              <p14:xfrm>
                <a:off x="4675113" y="4309837"/>
                <a:ext cx="60480" cy="3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434095D7-7B22-2F38-1FCC-DDC748408AC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6473" y="4301197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A3400497-7A42-4E76-FBB3-E3F7B26816C7}"/>
                    </a:ext>
                  </a:extLst>
                </p14:cNvPr>
                <p14:cNvContentPartPr/>
                <p14:nvPr/>
              </p14:nvContentPartPr>
              <p14:xfrm>
                <a:off x="4672953" y="4358077"/>
                <a:ext cx="84600" cy="3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A3400497-7A42-4E76-FBB3-E3F7B26816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4313" y="4349077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CA89627E-8597-808D-6F92-74FAFE9872A9}"/>
                    </a:ext>
                  </a:extLst>
                </p14:cNvPr>
                <p14:cNvContentPartPr/>
                <p14:nvPr/>
              </p14:nvContentPartPr>
              <p14:xfrm>
                <a:off x="4854033" y="4265197"/>
                <a:ext cx="98280" cy="954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CA89627E-8597-808D-6F92-74FAFE9872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45033" y="4256557"/>
                  <a:ext cx="115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CC1F60E1-A319-9A19-18E6-9275E0739C08}"/>
                    </a:ext>
                  </a:extLst>
                </p14:cNvPr>
                <p14:cNvContentPartPr/>
                <p14:nvPr/>
              </p14:nvContentPartPr>
              <p14:xfrm>
                <a:off x="4935393" y="4312357"/>
                <a:ext cx="360" cy="950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CC1F60E1-A319-9A19-18E6-9275E0739C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26393" y="4303717"/>
                  <a:ext cx="18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59671D33-D4A8-E993-1669-782D58F55512}"/>
                    </a:ext>
                  </a:extLst>
                </p14:cNvPr>
                <p14:cNvContentPartPr/>
                <p14:nvPr/>
              </p14:nvContentPartPr>
              <p14:xfrm>
                <a:off x="4300915" y="4139115"/>
                <a:ext cx="809640" cy="3607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59671D33-D4A8-E993-1669-782D58F5551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91915" y="4130475"/>
                  <a:ext cx="827280" cy="37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6479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8D5D0A46-9645-4506-F811-987981FB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3D0CF233-8E76-CEE1-963A-287D6FF90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Changing one base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Google Shape;607;p45">
            <a:extLst>
              <a:ext uri="{FF2B5EF4-FFF2-40B4-BE49-F238E27FC236}">
                <a16:creationId xmlns:a16="http://schemas.microsoft.com/office/drawing/2014/main" id="{3F7A3659-3DD9-8607-EAAC-C87C0F07245C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230, q 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3B5F9BC2-9FBB-7AEC-8E6D-4278C56ABF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1443152"/>
                <a:ext cx="7352950" cy="14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81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3B5F9BC2-9FBB-7AEC-8E6D-4278C56AB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1443152"/>
                <a:ext cx="7352950" cy="141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B6F04A-1DC3-1752-7D78-63B2B08946F2}"/>
                  </a:ext>
                </a:extLst>
              </p14:cNvPr>
              <p14:cNvContentPartPr/>
              <p14:nvPr/>
            </p14:nvContentPartPr>
            <p14:xfrm>
              <a:off x="2923560" y="1693800"/>
              <a:ext cx="504720" cy="34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B6F04A-1DC3-1752-7D78-63B2B08946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9920" y="1585800"/>
                <a:ext cx="612360" cy="56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8C25BF5-02A1-4FDA-EF35-7AB81F8F909F}"/>
              </a:ext>
            </a:extLst>
          </p:cNvPr>
          <p:cNvGrpSpPr/>
          <p:nvPr/>
        </p:nvGrpSpPr>
        <p:grpSpPr>
          <a:xfrm>
            <a:off x="3477838" y="2272047"/>
            <a:ext cx="653400" cy="440280"/>
            <a:chOff x="2884451" y="2456873"/>
            <a:chExt cx="65340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A593BD-BE34-B253-99B1-7279DBC6386C}"/>
                    </a:ext>
                  </a:extLst>
                </p14:cNvPr>
                <p14:cNvContentPartPr/>
                <p14:nvPr/>
              </p14:nvContentPartPr>
              <p14:xfrm>
                <a:off x="2884451" y="2492153"/>
                <a:ext cx="91800" cy="358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A593BD-BE34-B253-99B1-7279DBC638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75451" y="2483153"/>
                  <a:ext cx="109440" cy="376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923DA0-4198-6E8D-D53B-593370949928}"/>
                </a:ext>
              </a:extLst>
            </p:cNvPr>
            <p:cNvGrpSpPr/>
            <p:nvPr/>
          </p:nvGrpSpPr>
          <p:grpSpPr>
            <a:xfrm>
              <a:off x="3068411" y="2456873"/>
              <a:ext cx="307080" cy="352800"/>
              <a:chOff x="3068411" y="2456873"/>
              <a:chExt cx="307080" cy="35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9D490F5-198C-FE31-0739-008C2A1D0BFD}"/>
                      </a:ext>
                    </a:extLst>
                  </p14:cNvPr>
                  <p14:cNvContentPartPr/>
                  <p14:nvPr/>
                </p14:nvContentPartPr>
                <p14:xfrm>
                  <a:off x="3068411" y="2536433"/>
                  <a:ext cx="166680" cy="2732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9D490F5-198C-FE31-0739-008C2A1D0BF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59411" y="2527793"/>
                    <a:ext cx="184320" cy="29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3F8CF93-F6B4-4CE4-3884-E7C92584CE1D}"/>
                      </a:ext>
                    </a:extLst>
                  </p14:cNvPr>
                  <p14:cNvContentPartPr/>
                  <p14:nvPr/>
                </p14:nvContentPartPr>
                <p14:xfrm>
                  <a:off x="3304571" y="2456873"/>
                  <a:ext cx="70920" cy="727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3F8CF93-F6B4-4CE4-3884-E7C92584CE1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295571" y="2448233"/>
                    <a:ext cx="8856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2BE51600-5E5C-89A8-ECE6-51E7F27B0C85}"/>
                      </a:ext>
                    </a:extLst>
                  </p14:cNvPr>
                  <p14:cNvContentPartPr/>
                  <p14:nvPr/>
                </p14:nvContentPartPr>
                <p14:xfrm>
                  <a:off x="3362531" y="2491433"/>
                  <a:ext cx="360" cy="918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2BE51600-5E5C-89A8-ECE6-51E7F27B0C8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353531" y="2482793"/>
                    <a:ext cx="18000" cy="109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327CFA-C834-3AFE-D87E-9B3BF64A265A}"/>
                    </a:ext>
                  </a:extLst>
                </p14:cNvPr>
                <p14:cNvContentPartPr/>
                <p14:nvPr/>
              </p14:nvContentPartPr>
              <p14:xfrm>
                <a:off x="3422651" y="2466953"/>
                <a:ext cx="115200" cy="43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327CFA-C834-3AFE-D87E-9B3BF64A26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13651" y="2457953"/>
                  <a:ext cx="13284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3DE8AF34-5368-9943-EE60-965F7BE76C95}"/>
              </a:ext>
            </a:extLst>
          </p:cNvPr>
          <p:cNvGrpSpPr/>
          <p:nvPr/>
        </p:nvGrpSpPr>
        <p:grpSpPr>
          <a:xfrm>
            <a:off x="4117172" y="2211614"/>
            <a:ext cx="1349440" cy="449340"/>
            <a:chOff x="3523785" y="2396440"/>
            <a:chExt cx="1349440" cy="449340"/>
          </a:xfrm>
        </p:grpSpPr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7677592-E152-61F5-2024-2FC2911B1571}"/>
                </a:ext>
              </a:extLst>
            </p:cNvPr>
            <p:cNvGrpSpPr/>
            <p:nvPr/>
          </p:nvGrpSpPr>
          <p:grpSpPr>
            <a:xfrm>
              <a:off x="3523785" y="2396440"/>
              <a:ext cx="345600" cy="103680"/>
              <a:chOff x="3523785" y="2396440"/>
              <a:chExt cx="345600" cy="10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A483B9B-0A90-6928-0B94-D9D0B80C8677}"/>
                      </a:ext>
                    </a:extLst>
                  </p14:cNvPr>
                  <p14:cNvContentPartPr/>
                  <p14:nvPr/>
                </p14:nvContentPartPr>
                <p14:xfrm>
                  <a:off x="3523785" y="2437480"/>
                  <a:ext cx="93240" cy="626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A483B9B-0A90-6928-0B94-D9D0B80C867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515145" y="2428480"/>
                    <a:ext cx="11088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B192348-0672-D3E4-7986-A204EA4D3033}"/>
                      </a:ext>
                    </a:extLst>
                  </p14:cNvPr>
                  <p14:cNvContentPartPr/>
                  <p14:nvPr/>
                </p14:nvContentPartPr>
                <p14:xfrm>
                  <a:off x="3681105" y="2424880"/>
                  <a:ext cx="360" cy="586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B192348-0672-D3E4-7986-A204EA4D303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672105" y="2415880"/>
                    <a:ext cx="18000" cy="7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9C89D00-1B49-B334-A520-B36ED633F97C}"/>
                      </a:ext>
                    </a:extLst>
                  </p14:cNvPr>
                  <p14:cNvContentPartPr/>
                  <p14:nvPr/>
                </p14:nvContentPartPr>
                <p14:xfrm>
                  <a:off x="3649425" y="2450080"/>
                  <a:ext cx="59760" cy="3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9C89D00-1B49-B334-A520-B36ED633F97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640425" y="2441080"/>
                    <a:ext cx="774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45B5DC66-6378-529D-198F-79A0CC216970}"/>
                      </a:ext>
                    </a:extLst>
                  </p14:cNvPr>
                  <p14:cNvContentPartPr/>
                  <p14:nvPr/>
                </p14:nvContentPartPr>
                <p14:xfrm>
                  <a:off x="3766785" y="2396440"/>
                  <a:ext cx="102600" cy="1022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45B5DC66-6378-529D-198F-79A0CC21697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758145" y="2387800"/>
                    <a:ext cx="120240" cy="119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73E32454-43A5-B8A5-B5F1-9846B8068159}"/>
                </a:ext>
              </a:extLst>
            </p:cNvPr>
            <p:cNvGrpSpPr/>
            <p:nvPr/>
          </p:nvGrpSpPr>
          <p:grpSpPr>
            <a:xfrm>
              <a:off x="4056585" y="2462740"/>
              <a:ext cx="816640" cy="383040"/>
              <a:chOff x="4056585" y="2462740"/>
              <a:chExt cx="816640" cy="38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57" name="Ink 456">
                    <a:extLst>
                      <a:ext uri="{FF2B5EF4-FFF2-40B4-BE49-F238E27FC236}">
                        <a16:creationId xmlns:a16="http://schemas.microsoft.com/office/drawing/2014/main" id="{6C6D6421-E56E-CF01-6824-1F10C2478779}"/>
                      </a:ext>
                    </a:extLst>
                  </p14:cNvPr>
                  <p14:cNvContentPartPr/>
                  <p14:nvPr/>
                </p14:nvContentPartPr>
                <p14:xfrm>
                  <a:off x="4056585" y="2726200"/>
                  <a:ext cx="119160" cy="360"/>
                </p14:xfrm>
              </p:contentPart>
            </mc:Choice>
            <mc:Fallback xmlns="">
              <p:pic>
                <p:nvPicPr>
                  <p:cNvPr id="457" name="Ink 456">
                    <a:extLst>
                      <a:ext uri="{FF2B5EF4-FFF2-40B4-BE49-F238E27FC236}">
                        <a16:creationId xmlns:a16="http://schemas.microsoft.com/office/drawing/2014/main" id="{6C6D6421-E56E-CF01-6824-1F10C247877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047585" y="2717560"/>
                    <a:ext cx="136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65" name="Ink 464">
                    <a:extLst>
                      <a:ext uri="{FF2B5EF4-FFF2-40B4-BE49-F238E27FC236}">
                        <a16:creationId xmlns:a16="http://schemas.microsoft.com/office/drawing/2014/main" id="{E3CF5F27-2753-78F4-90F4-EE7B788E00CB}"/>
                      </a:ext>
                    </a:extLst>
                  </p14:cNvPr>
                  <p14:cNvContentPartPr/>
                  <p14:nvPr/>
                </p14:nvContentPartPr>
                <p14:xfrm>
                  <a:off x="4065585" y="2787760"/>
                  <a:ext cx="118440" cy="7920"/>
                </p14:xfrm>
              </p:contentPart>
            </mc:Choice>
            <mc:Fallback xmlns="">
              <p:pic>
                <p:nvPicPr>
                  <p:cNvPr id="465" name="Ink 464">
                    <a:extLst>
                      <a:ext uri="{FF2B5EF4-FFF2-40B4-BE49-F238E27FC236}">
                        <a16:creationId xmlns:a16="http://schemas.microsoft.com/office/drawing/2014/main" id="{E3CF5F27-2753-78F4-90F4-EE7B788E00C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056945" y="2778760"/>
                    <a:ext cx="136080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72" name="Ink 471">
                    <a:extLst>
                      <a:ext uri="{FF2B5EF4-FFF2-40B4-BE49-F238E27FC236}">
                        <a16:creationId xmlns:a16="http://schemas.microsoft.com/office/drawing/2014/main" id="{E319A7D1-DCF7-F147-487F-F04423440707}"/>
                      </a:ext>
                    </a:extLst>
                  </p14:cNvPr>
                  <p14:cNvContentPartPr/>
                  <p14:nvPr/>
                </p14:nvContentPartPr>
                <p14:xfrm>
                  <a:off x="4281325" y="2600620"/>
                  <a:ext cx="161640" cy="245160"/>
                </p14:xfrm>
              </p:contentPart>
            </mc:Choice>
            <mc:Fallback xmlns="">
              <p:pic>
                <p:nvPicPr>
                  <p:cNvPr id="472" name="Ink 471">
                    <a:extLst>
                      <a:ext uri="{FF2B5EF4-FFF2-40B4-BE49-F238E27FC236}">
                        <a16:creationId xmlns:a16="http://schemas.microsoft.com/office/drawing/2014/main" id="{E319A7D1-DCF7-F147-487F-F0442344070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272685" y="2591620"/>
                    <a:ext cx="179280" cy="26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5" name="Ink 474">
                    <a:extLst>
                      <a:ext uri="{FF2B5EF4-FFF2-40B4-BE49-F238E27FC236}">
                        <a16:creationId xmlns:a16="http://schemas.microsoft.com/office/drawing/2014/main" id="{022FADB2-65BC-0210-3DAA-F29DC9D90ECD}"/>
                      </a:ext>
                    </a:extLst>
                  </p14:cNvPr>
                  <p14:cNvContentPartPr/>
                  <p14:nvPr/>
                </p14:nvContentPartPr>
                <p14:xfrm>
                  <a:off x="4501705" y="2462740"/>
                  <a:ext cx="68760" cy="116640"/>
                </p14:xfrm>
              </p:contentPart>
            </mc:Choice>
            <mc:Fallback xmlns="">
              <p:pic>
                <p:nvPicPr>
                  <p:cNvPr id="475" name="Ink 474">
                    <a:extLst>
                      <a:ext uri="{FF2B5EF4-FFF2-40B4-BE49-F238E27FC236}">
                        <a16:creationId xmlns:a16="http://schemas.microsoft.com/office/drawing/2014/main" id="{022FADB2-65BC-0210-3DAA-F29DC9D90E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92705" y="2454100"/>
                    <a:ext cx="8640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78" name="Ink 477">
                    <a:extLst>
                      <a:ext uri="{FF2B5EF4-FFF2-40B4-BE49-F238E27FC236}">
                        <a16:creationId xmlns:a16="http://schemas.microsoft.com/office/drawing/2014/main" id="{816FE63F-83FC-7F48-55D8-B4CEB0A7DFFE}"/>
                      </a:ext>
                    </a:extLst>
                  </p14:cNvPr>
                  <p14:cNvContentPartPr/>
                  <p14:nvPr/>
                </p14:nvContentPartPr>
                <p14:xfrm>
                  <a:off x="4608265" y="2520700"/>
                  <a:ext cx="91800" cy="61920"/>
                </p14:xfrm>
              </p:contentPart>
            </mc:Choice>
            <mc:Fallback xmlns="">
              <p:pic>
                <p:nvPicPr>
                  <p:cNvPr id="478" name="Ink 477">
                    <a:extLst>
                      <a:ext uri="{FF2B5EF4-FFF2-40B4-BE49-F238E27FC236}">
                        <a16:creationId xmlns:a16="http://schemas.microsoft.com/office/drawing/2014/main" id="{816FE63F-83FC-7F48-55D8-B4CEB0A7DFF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599625" y="2512060"/>
                    <a:ext cx="10944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79" name="Ink 478">
                    <a:extLst>
                      <a:ext uri="{FF2B5EF4-FFF2-40B4-BE49-F238E27FC236}">
                        <a16:creationId xmlns:a16="http://schemas.microsoft.com/office/drawing/2014/main" id="{E2F594BA-8A5C-B6F7-DDB4-29AAA55A3D6A}"/>
                      </a:ext>
                    </a:extLst>
                  </p14:cNvPr>
                  <p14:cNvContentPartPr/>
                  <p14:nvPr/>
                </p14:nvContentPartPr>
                <p14:xfrm>
                  <a:off x="4770625" y="2514580"/>
                  <a:ext cx="360" cy="61560"/>
                </p14:xfrm>
              </p:contentPart>
            </mc:Choice>
            <mc:Fallback xmlns="">
              <p:pic>
                <p:nvPicPr>
                  <p:cNvPr id="479" name="Ink 478">
                    <a:extLst>
                      <a:ext uri="{FF2B5EF4-FFF2-40B4-BE49-F238E27FC236}">
                        <a16:creationId xmlns:a16="http://schemas.microsoft.com/office/drawing/2014/main" id="{E2F594BA-8A5C-B6F7-DDB4-29AAA55A3D6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761625" y="2505580"/>
                    <a:ext cx="1800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80" name="Ink 479">
                    <a:extLst>
                      <a:ext uri="{FF2B5EF4-FFF2-40B4-BE49-F238E27FC236}">
                        <a16:creationId xmlns:a16="http://schemas.microsoft.com/office/drawing/2014/main" id="{92F5F5A8-2EC7-C9AC-8165-5F96A7103973}"/>
                      </a:ext>
                    </a:extLst>
                  </p14:cNvPr>
                  <p14:cNvContentPartPr/>
                  <p14:nvPr/>
                </p14:nvContentPartPr>
                <p14:xfrm>
                  <a:off x="4736425" y="2539060"/>
                  <a:ext cx="73800" cy="360"/>
                </p14:xfrm>
              </p:contentPart>
            </mc:Choice>
            <mc:Fallback xmlns="">
              <p:pic>
                <p:nvPicPr>
                  <p:cNvPr id="480" name="Ink 479">
                    <a:extLst>
                      <a:ext uri="{FF2B5EF4-FFF2-40B4-BE49-F238E27FC236}">
                        <a16:creationId xmlns:a16="http://schemas.microsoft.com/office/drawing/2014/main" id="{92F5F5A8-2EC7-C9AC-8165-5F96A7103973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727425" y="2530420"/>
                    <a:ext cx="914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83" name="Ink 482">
                    <a:extLst>
                      <a:ext uri="{FF2B5EF4-FFF2-40B4-BE49-F238E27FC236}">
                        <a16:creationId xmlns:a16="http://schemas.microsoft.com/office/drawing/2014/main" id="{6DF77F44-73CD-BC34-CA01-37F23163189B}"/>
                      </a:ext>
                    </a:extLst>
                  </p14:cNvPr>
                  <p14:cNvContentPartPr/>
                  <p14:nvPr/>
                </p14:nvContentPartPr>
                <p14:xfrm>
                  <a:off x="4869625" y="2478940"/>
                  <a:ext cx="3600" cy="100440"/>
                </p14:xfrm>
              </p:contentPart>
            </mc:Choice>
            <mc:Fallback xmlns="">
              <p:pic>
                <p:nvPicPr>
                  <p:cNvPr id="483" name="Ink 482">
                    <a:extLst>
                      <a:ext uri="{FF2B5EF4-FFF2-40B4-BE49-F238E27FC236}">
                        <a16:creationId xmlns:a16="http://schemas.microsoft.com/office/drawing/2014/main" id="{6DF77F44-73CD-BC34-CA01-37F23163189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860625" y="2469940"/>
                    <a:ext cx="21240" cy="118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0EDFCD84-CC26-FBD9-F6B7-37DB333917BA}"/>
              </a:ext>
            </a:extLst>
          </p:cNvPr>
          <p:cNvGrpSpPr/>
          <p:nvPr/>
        </p:nvGrpSpPr>
        <p:grpSpPr>
          <a:xfrm>
            <a:off x="4068327" y="2985249"/>
            <a:ext cx="1314000" cy="321480"/>
            <a:chOff x="3474940" y="3170075"/>
            <a:chExt cx="131400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B2D98F6D-BE7E-0CFE-55B1-6A961462F95E}"/>
                    </a:ext>
                  </a:extLst>
                </p14:cNvPr>
                <p14:cNvContentPartPr/>
                <p14:nvPr/>
              </p14:nvContentPartPr>
              <p14:xfrm>
                <a:off x="3474940" y="3294275"/>
                <a:ext cx="136800" cy="1972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B2D98F6D-BE7E-0CFE-55B1-6A961462F9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6300" y="3285635"/>
                  <a:ext cx="154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EFB16AAE-8A54-4679-C303-471FDCF07950}"/>
                    </a:ext>
                  </a:extLst>
                </p14:cNvPr>
                <p14:cNvContentPartPr/>
                <p14:nvPr/>
              </p14:nvContentPartPr>
              <p14:xfrm>
                <a:off x="3661780" y="3170075"/>
                <a:ext cx="67320" cy="990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EFB16AAE-8A54-4679-C303-471FDCF079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3140" y="3161435"/>
                  <a:ext cx="84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A333A7E5-BB71-3300-EA4A-DA4CEF94FCBE}"/>
                    </a:ext>
                  </a:extLst>
                </p14:cNvPr>
                <p14:cNvContentPartPr/>
                <p14:nvPr/>
              </p14:nvContentPartPr>
              <p14:xfrm>
                <a:off x="3719380" y="3236315"/>
                <a:ext cx="360" cy="748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A333A7E5-BB71-3300-EA4A-DA4CEF94FC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10740" y="3227315"/>
                  <a:ext cx="18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2E8CDD8B-A46D-154C-5A35-04C7F8FA2305}"/>
                    </a:ext>
                  </a:extLst>
                </p14:cNvPr>
                <p14:cNvContentPartPr/>
                <p14:nvPr/>
              </p14:nvContentPartPr>
              <p14:xfrm>
                <a:off x="3750700" y="3248915"/>
                <a:ext cx="87840" cy="6696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2E8CDD8B-A46D-154C-5A35-04C7F8FA23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42060" y="3240275"/>
                  <a:ext cx="105480" cy="8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BA3AB8AB-3C9F-66A2-0199-8096716FB6E5}"/>
                </a:ext>
              </a:extLst>
            </p:cNvPr>
            <p:cNvGrpSpPr/>
            <p:nvPr/>
          </p:nvGrpSpPr>
          <p:grpSpPr>
            <a:xfrm>
              <a:off x="3884980" y="3200315"/>
              <a:ext cx="903960" cy="266760"/>
              <a:chOff x="3884980" y="3200315"/>
              <a:chExt cx="903960" cy="26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98" name="Ink 497">
                    <a:extLst>
                      <a:ext uri="{FF2B5EF4-FFF2-40B4-BE49-F238E27FC236}">
                        <a16:creationId xmlns:a16="http://schemas.microsoft.com/office/drawing/2014/main" id="{17169288-77AB-8AD3-7184-8D3295E8B161}"/>
                      </a:ext>
                    </a:extLst>
                  </p14:cNvPr>
                  <p14:cNvContentPartPr/>
                  <p14:nvPr/>
                </p14:nvContentPartPr>
                <p14:xfrm>
                  <a:off x="3914500" y="3228755"/>
                  <a:ext cx="360" cy="69120"/>
                </p14:xfrm>
              </p:contentPart>
            </mc:Choice>
            <mc:Fallback xmlns="">
              <p:pic>
                <p:nvPicPr>
                  <p:cNvPr id="498" name="Ink 497">
                    <a:extLst>
                      <a:ext uri="{FF2B5EF4-FFF2-40B4-BE49-F238E27FC236}">
                        <a16:creationId xmlns:a16="http://schemas.microsoft.com/office/drawing/2014/main" id="{17169288-77AB-8AD3-7184-8D3295E8B161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05860" y="3220115"/>
                    <a:ext cx="1800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99" name="Ink 498">
                    <a:extLst>
                      <a:ext uri="{FF2B5EF4-FFF2-40B4-BE49-F238E27FC236}">
                        <a16:creationId xmlns:a16="http://schemas.microsoft.com/office/drawing/2014/main" id="{1BCC5B57-40EB-AB35-4EF3-90A437E8A9BC}"/>
                      </a:ext>
                    </a:extLst>
                  </p14:cNvPr>
                  <p14:cNvContentPartPr/>
                  <p14:nvPr/>
                </p14:nvContentPartPr>
                <p14:xfrm>
                  <a:off x="3884980" y="3267995"/>
                  <a:ext cx="57960" cy="360"/>
                </p14:xfrm>
              </p:contentPart>
            </mc:Choice>
            <mc:Fallback xmlns="">
              <p:pic>
                <p:nvPicPr>
                  <p:cNvPr id="499" name="Ink 498">
                    <a:extLst>
                      <a:ext uri="{FF2B5EF4-FFF2-40B4-BE49-F238E27FC236}">
                        <a16:creationId xmlns:a16="http://schemas.microsoft.com/office/drawing/2014/main" id="{1BCC5B57-40EB-AB35-4EF3-90A437E8A9B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875980" y="3259355"/>
                    <a:ext cx="75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502" name="Ink 501">
                    <a:extLst>
                      <a:ext uri="{FF2B5EF4-FFF2-40B4-BE49-F238E27FC236}">
                        <a16:creationId xmlns:a16="http://schemas.microsoft.com/office/drawing/2014/main" id="{79B46858-5CB5-74BC-9130-56F0023733E8}"/>
                      </a:ext>
                    </a:extLst>
                  </p14:cNvPr>
                  <p14:cNvContentPartPr/>
                  <p14:nvPr/>
                </p14:nvContentPartPr>
                <p14:xfrm>
                  <a:off x="4004860" y="3201395"/>
                  <a:ext cx="47880" cy="89280"/>
                </p14:xfrm>
              </p:contentPart>
            </mc:Choice>
            <mc:Fallback xmlns="">
              <p:pic>
                <p:nvPicPr>
                  <p:cNvPr id="502" name="Ink 501">
                    <a:extLst>
                      <a:ext uri="{FF2B5EF4-FFF2-40B4-BE49-F238E27FC236}">
                        <a16:creationId xmlns:a16="http://schemas.microsoft.com/office/drawing/2014/main" id="{79B46858-5CB5-74BC-9130-56F0023733E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3995860" y="3192755"/>
                    <a:ext cx="6552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505" name="Ink 504">
                    <a:extLst>
                      <a:ext uri="{FF2B5EF4-FFF2-40B4-BE49-F238E27FC236}">
                        <a16:creationId xmlns:a16="http://schemas.microsoft.com/office/drawing/2014/main" id="{98C24F84-4DC6-C8B7-FF45-0419B39E0990}"/>
                      </a:ext>
                    </a:extLst>
                  </p14:cNvPr>
                  <p14:cNvContentPartPr/>
                  <p14:nvPr/>
                </p14:nvContentPartPr>
                <p14:xfrm>
                  <a:off x="4149220" y="3409475"/>
                  <a:ext cx="71640" cy="360"/>
                </p14:xfrm>
              </p:contentPart>
            </mc:Choice>
            <mc:Fallback xmlns="">
              <p:pic>
                <p:nvPicPr>
                  <p:cNvPr id="505" name="Ink 504">
                    <a:extLst>
                      <a:ext uri="{FF2B5EF4-FFF2-40B4-BE49-F238E27FC236}">
                        <a16:creationId xmlns:a16="http://schemas.microsoft.com/office/drawing/2014/main" id="{98C24F84-4DC6-C8B7-FF45-0419B39E099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140220" y="3400475"/>
                    <a:ext cx="892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6" name="Ink 505">
                    <a:extLst>
                      <a:ext uri="{FF2B5EF4-FFF2-40B4-BE49-F238E27FC236}">
                        <a16:creationId xmlns:a16="http://schemas.microsoft.com/office/drawing/2014/main" id="{901FD88A-1928-8883-780D-703A0AD83489}"/>
                      </a:ext>
                    </a:extLst>
                  </p14:cNvPr>
                  <p14:cNvContentPartPr/>
                  <p14:nvPr/>
                </p14:nvContentPartPr>
                <p14:xfrm>
                  <a:off x="4143100" y="3465275"/>
                  <a:ext cx="78120" cy="1800"/>
                </p14:xfrm>
              </p:contentPart>
            </mc:Choice>
            <mc:Fallback xmlns="">
              <p:pic>
                <p:nvPicPr>
                  <p:cNvPr id="506" name="Ink 505">
                    <a:extLst>
                      <a:ext uri="{FF2B5EF4-FFF2-40B4-BE49-F238E27FC236}">
                        <a16:creationId xmlns:a16="http://schemas.microsoft.com/office/drawing/2014/main" id="{901FD88A-1928-8883-780D-703A0AD83489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134100" y="3456275"/>
                    <a:ext cx="95760" cy="1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10" name="Ink 509">
                    <a:extLst>
                      <a:ext uri="{FF2B5EF4-FFF2-40B4-BE49-F238E27FC236}">
                        <a16:creationId xmlns:a16="http://schemas.microsoft.com/office/drawing/2014/main" id="{961BEE76-2805-E38B-567B-16EF0DF04E2C}"/>
                      </a:ext>
                    </a:extLst>
                  </p14:cNvPr>
                  <p14:cNvContentPartPr/>
                  <p14:nvPr/>
                </p14:nvContentPartPr>
                <p14:xfrm>
                  <a:off x="4318060" y="3296435"/>
                  <a:ext cx="118440" cy="169920"/>
                </p14:xfrm>
              </p:contentPart>
            </mc:Choice>
            <mc:Fallback xmlns="">
              <p:pic>
                <p:nvPicPr>
                  <p:cNvPr id="510" name="Ink 509">
                    <a:extLst>
                      <a:ext uri="{FF2B5EF4-FFF2-40B4-BE49-F238E27FC236}">
                        <a16:creationId xmlns:a16="http://schemas.microsoft.com/office/drawing/2014/main" id="{961BEE76-2805-E38B-567B-16EF0DF04E2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309420" y="3287435"/>
                    <a:ext cx="13608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13" name="Ink 512">
                    <a:extLst>
                      <a:ext uri="{FF2B5EF4-FFF2-40B4-BE49-F238E27FC236}">
                        <a16:creationId xmlns:a16="http://schemas.microsoft.com/office/drawing/2014/main" id="{C2BFED96-F644-E974-62C1-25C380534D58}"/>
                      </a:ext>
                    </a:extLst>
                  </p14:cNvPr>
                  <p14:cNvContentPartPr/>
                  <p14:nvPr/>
                </p14:nvContentPartPr>
                <p14:xfrm>
                  <a:off x="4478260" y="3200315"/>
                  <a:ext cx="52200" cy="96480"/>
                </p14:xfrm>
              </p:contentPart>
            </mc:Choice>
            <mc:Fallback xmlns="">
              <p:pic>
                <p:nvPicPr>
                  <p:cNvPr id="513" name="Ink 512">
                    <a:extLst>
                      <a:ext uri="{FF2B5EF4-FFF2-40B4-BE49-F238E27FC236}">
                        <a16:creationId xmlns:a16="http://schemas.microsoft.com/office/drawing/2014/main" id="{C2BFED96-F644-E974-62C1-25C380534D58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469260" y="3191675"/>
                    <a:ext cx="6984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16" name="Ink 515">
                    <a:extLst>
                      <a:ext uri="{FF2B5EF4-FFF2-40B4-BE49-F238E27FC236}">
                        <a16:creationId xmlns:a16="http://schemas.microsoft.com/office/drawing/2014/main" id="{9EC70C3E-1654-E389-54EC-C2CAE0DA1471}"/>
                      </a:ext>
                    </a:extLst>
                  </p14:cNvPr>
                  <p14:cNvContentPartPr/>
                  <p14:nvPr/>
                </p14:nvContentPartPr>
                <p14:xfrm>
                  <a:off x="4569700" y="3248915"/>
                  <a:ext cx="74880" cy="52200"/>
                </p14:xfrm>
              </p:contentPart>
            </mc:Choice>
            <mc:Fallback xmlns="">
              <p:pic>
                <p:nvPicPr>
                  <p:cNvPr id="516" name="Ink 515">
                    <a:extLst>
                      <a:ext uri="{FF2B5EF4-FFF2-40B4-BE49-F238E27FC236}">
                        <a16:creationId xmlns:a16="http://schemas.microsoft.com/office/drawing/2014/main" id="{9EC70C3E-1654-E389-54EC-C2CAE0DA147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561060" y="3239915"/>
                    <a:ext cx="92520" cy="6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17" name="Ink 516">
                    <a:extLst>
                      <a:ext uri="{FF2B5EF4-FFF2-40B4-BE49-F238E27FC236}">
                        <a16:creationId xmlns:a16="http://schemas.microsoft.com/office/drawing/2014/main" id="{D7E400CB-56B4-F7A0-F796-28663A3B9A9F}"/>
                      </a:ext>
                    </a:extLst>
                  </p14:cNvPr>
                  <p14:cNvContentPartPr/>
                  <p14:nvPr/>
                </p14:nvContentPartPr>
                <p14:xfrm>
                  <a:off x="4708300" y="3246755"/>
                  <a:ext cx="360" cy="54360"/>
                </p14:xfrm>
              </p:contentPart>
            </mc:Choice>
            <mc:Fallback xmlns="">
              <p:pic>
                <p:nvPicPr>
                  <p:cNvPr id="517" name="Ink 516">
                    <a:extLst>
                      <a:ext uri="{FF2B5EF4-FFF2-40B4-BE49-F238E27FC236}">
                        <a16:creationId xmlns:a16="http://schemas.microsoft.com/office/drawing/2014/main" id="{D7E400CB-56B4-F7A0-F796-28663A3B9A9F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99300" y="3238115"/>
                    <a:ext cx="18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18" name="Ink 517">
                    <a:extLst>
                      <a:ext uri="{FF2B5EF4-FFF2-40B4-BE49-F238E27FC236}">
                        <a16:creationId xmlns:a16="http://schemas.microsoft.com/office/drawing/2014/main" id="{61C74738-7DA4-52F8-CAD9-0E4AC819817D}"/>
                      </a:ext>
                    </a:extLst>
                  </p14:cNvPr>
                  <p14:cNvContentPartPr/>
                  <p14:nvPr/>
                </p14:nvContentPartPr>
                <p14:xfrm>
                  <a:off x="4677700" y="3272315"/>
                  <a:ext cx="55440" cy="360"/>
                </p14:xfrm>
              </p:contentPart>
            </mc:Choice>
            <mc:Fallback xmlns="">
              <p:pic>
                <p:nvPicPr>
                  <p:cNvPr id="518" name="Ink 517">
                    <a:extLst>
                      <a:ext uri="{FF2B5EF4-FFF2-40B4-BE49-F238E27FC236}">
                        <a16:creationId xmlns:a16="http://schemas.microsoft.com/office/drawing/2014/main" id="{61C74738-7DA4-52F8-CAD9-0E4AC819817D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669060" y="3263315"/>
                    <a:ext cx="73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19" name="Ink 518">
                    <a:extLst>
                      <a:ext uri="{FF2B5EF4-FFF2-40B4-BE49-F238E27FC236}">
                        <a16:creationId xmlns:a16="http://schemas.microsoft.com/office/drawing/2014/main" id="{8FCB3442-D3E4-37D5-D916-7C141C44A0AD}"/>
                      </a:ext>
                    </a:extLst>
                  </p14:cNvPr>
                  <p14:cNvContentPartPr/>
                  <p14:nvPr/>
                </p14:nvContentPartPr>
                <p14:xfrm>
                  <a:off x="4788580" y="3213995"/>
                  <a:ext cx="360" cy="93600"/>
                </p14:xfrm>
              </p:contentPart>
            </mc:Choice>
            <mc:Fallback xmlns="">
              <p:pic>
                <p:nvPicPr>
                  <p:cNvPr id="519" name="Ink 518">
                    <a:extLst>
                      <a:ext uri="{FF2B5EF4-FFF2-40B4-BE49-F238E27FC236}">
                        <a16:creationId xmlns:a16="http://schemas.microsoft.com/office/drawing/2014/main" id="{8FCB3442-D3E4-37D5-D916-7C141C44A0AD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779580" y="3204995"/>
                    <a:ext cx="18000" cy="111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EAC09874-066E-DEEE-AB62-3B245DD07276}"/>
              </a:ext>
            </a:extLst>
          </p:cNvPr>
          <p:cNvGrpSpPr/>
          <p:nvPr/>
        </p:nvGrpSpPr>
        <p:grpSpPr>
          <a:xfrm>
            <a:off x="4042047" y="3089389"/>
            <a:ext cx="1040040" cy="240840"/>
            <a:chOff x="3448660" y="3274215"/>
            <a:chExt cx="104004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28ADDB47-4096-C218-5A14-0B1BD36B23A4}"/>
                    </a:ext>
                  </a:extLst>
                </p14:cNvPr>
                <p14:cNvContentPartPr/>
                <p14:nvPr/>
              </p14:nvContentPartPr>
              <p14:xfrm>
                <a:off x="3448660" y="3276735"/>
                <a:ext cx="192960" cy="23760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28ADDB47-4096-C218-5A14-0B1BD36B23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42540" y="3270615"/>
                  <a:ext cx="205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23C5BF5B-7B35-51AD-910E-1CA76D70F30C}"/>
                    </a:ext>
                  </a:extLst>
                </p14:cNvPr>
                <p14:cNvContentPartPr/>
                <p14:nvPr/>
              </p14:nvContentPartPr>
              <p14:xfrm>
                <a:off x="4300060" y="3274215"/>
                <a:ext cx="188640" cy="24084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23C5BF5B-7B35-51AD-910E-1CA76D70F3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3940" y="3268095"/>
                  <a:ext cx="20088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022F6FAF-99B5-CD28-0E2B-B8974B2C8F34}"/>
              </a:ext>
            </a:extLst>
          </p:cNvPr>
          <p:cNvGrpSpPr/>
          <p:nvPr/>
        </p:nvGrpSpPr>
        <p:grpSpPr>
          <a:xfrm>
            <a:off x="4161812" y="3650909"/>
            <a:ext cx="1214640" cy="191880"/>
            <a:chOff x="3592005" y="3885100"/>
            <a:chExt cx="12146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76A83BF6-AE3C-6B54-A72B-BE920670A793}"/>
                    </a:ext>
                  </a:extLst>
                </p14:cNvPr>
                <p14:cNvContentPartPr/>
                <p14:nvPr/>
              </p14:nvContentPartPr>
              <p14:xfrm>
                <a:off x="3592005" y="3895180"/>
                <a:ext cx="114120" cy="14040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76A83BF6-AE3C-6B54-A72B-BE920670A7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3005" y="3886180"/>
                  <a:ext cx="131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30DF03F2-7A90-568A-2707-303982146CA1}"/>
                    </a:ext>
                  </a:extLst>
                </p14:cNvPr>
                <p14:cNvContentPartPr/>
                <p14:nvPr/>
              </p14:nvContentPartPr>
              <p14:xfrm>
                <a:off x="3675885" y="3973300"/>
                <a:ext cx="360" cy="10368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30DF03F2-7A90-568A-2707-303982146C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66885" y="3964300"/>
                  <a:ext cx="1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858E569B-A0E1-46D8-0524-6B9E28B44CC4}"/>
                    </a:ext>
                  </a:extLst>
                </p14:cNvPr>
                <p14:cNvContentPartPr/>
                <p14:nvPr/>
              </p14:nvContentPartPr>
              <p14:xfrm>
                <a:off x="3768765" y="3980140"/>
                <a:ext cx="113040" cy="874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858E569B-A0E1-46D8-0524-6B9E28B44C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9765" y="3971140"/>
                  <a:ext cx="130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9B1A3EB3-DCD8-035A-DF4D-8FAFB53EC191}"/>
                    </a:ext>
                  </a:extLst>
                </p14:cNvPr>
                <p14:cNvContentPartPr/>
                <p14:nvPr/>
              </p14:nvContentPartPr>
              <p14:xfrm>
                <a:off x="3986205" y="3987340"/>
                <a:ext cx="1080" cy="6768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9B1A3EB3-DCD8-035A-DF4D-8FAFB53EC1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77565" y="3978700"/>
                  <a:ext cx="18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6DA914AD-2EF8-8585-5F28-5277A1305D84}"/>
                    </a:ext>
                  </a:extLst>
                </p14:cNvPr>
                <p14:cNvContentPartPr/>
                <p14:nvPr/>
              </p14:nvContentPartPr>
              <p14:xfrm>
                <a:off x="3941565" y="4019380"/>
                <a:ext cx="66960" cy="3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6DA914AD-2EF8-8585-5F28-5277A1305D8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32565" y="4010740"/>
                  <a:ext cx="8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CE2AFBD3-6660-78A4-83B1-A12A005E5C91}"/>
                    </a:ext>
                  </a:extLst>
                </p14:cNvPr>
                <p14:cNvContentPartPr/>
                <p14:nvPr/>
              </p14:nvContentPartPr>
              <p14:xfrm>
                <a:off x="4083405" y="3912460"/>
                <a:ext cx="74520" cy="15084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CE2AFBD3-6660-78A4-83B1-A12A005E5C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74765" y="3903820"/>
                  <a:ext cx="92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C3227FB2-5AA8-677B-2216-8D5237DB3C3B}"/>
                    </a:ext>
                  </a:extLst>
                </p14:cNvPr>
                <p14:cNvContentPartPr/>
                <p14:nvPr/>
              </p14:nvContentPartPr>
              <p14:xfrm>
                <a:off x="4251885" y="3960340"/>
                <a:ext cx="49680" cy="36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C3227FB2-5AA8-677B-2216-8D5237DB3C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42885" y="3951340"/>
                  <a:ext cx="6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18C87F11-686E-8F82-9C7C-02C879A31262}"/>
                    </a:ext>
                  </a:extLst>
                </p14:cNvPr>
                <p14:cNvContentPartPr/>
                <p14:nvPr/>
              </p14:nvContentPartPr>
              <p14:xfrm>
                <a:off x="4256925" y="4011100"/>
                <a:ext cx="69840" cy="108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18C87F11-686E-8F82-9C7C-02C879A312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47925" y="4002100"/>
                  <a:ext cx="87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FC8C0A33-3E0E-21E9-895D-9643861795D3}"/>
                    </a:ext>
                  </a:extLst>
                </p14:cNvPr>
                <p14:cNvContentPartPr/>
                <p14:nvPr/>
              </p14:nvContentPartPr>
              <p14:xfrm>
                <a:off x="4399485" y="3885100"/>
                <a:ext cx="97200" cy="1749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FC8C0A33-3E0E-21E9-895D-9643861795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90845" y="3876100"/>
                  <a:ext cx="114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AF41DADE-A6AC-9461-EAE2-A5010EA1CB92}"/>
                    </a:ext>
                  </a:extLst>
                </p14:cNvPr>
                <p14:cNvContentPartPr/>
                <p14:nvPr/>
              </p14:nvContentPartPr>
              <p14:xfrm>
                <a:off x="4540965" y="3978700"/>
                <a:ext cx="82440" cy="6444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AF41DADE-A6AC-9461-EAE2-A5010EA1CB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31965" y="3969700"/>
                  <a:ext cx="100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B271A226-2A1B-238B-E9A6-7485F494D09D}"/>
                    </a:ext>
                  </a:extLst>
                </p14:cNvPr>
                <p14:cNvContentPartPr/>
                <p14:nvPr/>
              </p14:nvContentPartPr>
              <p14:xfrm>
                <a:off x="4700805" y="3965740"/>
                <a:ext cx="360" cy="6912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B271A226-2A1B-238B-E9A6-7485F494D0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91805" y="3957100"/>
                  <a:ext cx="1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31B04C7C-4C23-4567-507F-99456C8A637F}"/>
                    </a:ext>
                  </a:extLst>
                </p14:cNvPr>
                <p14:cNvContentPartPr/>
                <p14:nvPr/>
              </p14:nvContentPartPr>
              <p14:xfrm>
                <a:off x="4661565" y="3998140"/>
                <a:ext cx="67680" cy="36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31B04C7C-4C23-4567-507F-99456C8A637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52925" y="3989140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50AFE2F2-D700-7DA0-5C60-973FEEC8CC82}"/>
                    </a:ext>
                  </a:extLst>
                </p14:cNvPr>
                <p14:cNvContentPartPr/>
                <p14:nvPr/>
              </p14:nvContentPartPr>
              <p14:xfrm>
                <a:off x="4805565" y="3913900"/>
                <a:ext cx="1080" cy="15660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50AFE2F2-D700-7DA0-5C60-973FEEC8CC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96565" y="3905260"/>
                  <a:ext cx="187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AC39B803-9CC5-15D1-0F45-3D9B9D9B1BA0}"/>
              </a:ext>
            </a:extLst>
          </p:cNvPr>
          <p:cNvGrpSpPr/>
          <p:nvPr/>
        </p:nvGrpSpPr>
        <p:grpSpPr>
          <a:xfrm>
            <a:off x="4487755" y="3542085"/>
            <a:ext cx="744480" cy="374760"/>
            <a:chOff x="4487755" y="3542085"/>
            <a:chExt cx="74448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C342EE1E-2DA2-713C-87CB-C87A62E853CD}"/>
                    </a:ext>
                  </a:extLst>
                </p14:cNvPr>
                <p14:cNvContentPartPr/>
                <p14:nvPr/>
              </p14:nvContentPartPr>
              <p14:xfrm>
                <a:off x="4920115" y="3605445"/>
                <a:ext cx="312120" cy="2858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C342EE1E-2DA2-713C-87CB-C87A62E853C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13995" y="3599325"/>
                  <a:ext cx="324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2A02DFCD-E386-482D-D955-96186961CF23}"/>
                    </a:ext>
                  </a:extLst>
                </p14:cNvPr>
                <p14:cNvContentPartPr/>
                <p14:nvPr/>
              </p14:nvContentPartPr>
              <p14:xfrm>
                <a:off x="4719955" y="3542085"/>
                <a:ext cx="233640" cy="9216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2A02DFCD-E386-482D-D955-96186961CF2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13835" y="3535965"/>
                  <a:ext cx="245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AB64B2C4-2165-651C-62C8-0958E391A308}"/>
                    </a:ext>
                  </a:extLst>
                </p14:cNvPr>
                <p14:cNvContentPartPr/>
                <p14:nvPr/>
              </p14:nvContentPartPr>
              <p14:xfrm>
                <a:off x="4487755" y="3622365"/>
                <a:ext cx="308880" cy="25632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AB64B2C4-2165-651C-62C8-0958E391A30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81635" y="3616245"/>
                  <a:ext cx="321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7A1178D1-7E5D-664E-2400-76F458D729E9}"/>
                    </a:ext>
                  </a:extLst>
                </p14:cNvPr>
                <p14:cNvContentPartPr/>
                <p14:nvPr/>
              </p14:nvContentPartPr>
              <p14:xfrm>
                <a:off x="4760995" y="3836205"/>
                <a:ext cx="200160" cy="8064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7A1178D1-7E5D-664E-2400-76F458D729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54875" y="3830085"/>
                  <a:ext cx="2124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0EBEAC52-1820-196E-3AFD-94B72BF0A262}"/>
              </a:ext>
            </a:extLst>
          </p:cNvPr>
          <p:cNvGrpSpPr/>
          <p:nvPr/>
        </p:nvGrpSpPr>
        <p:grpSpPr>
          <a:xfrm>
            <a:off x="4136035" y="4257555"/>
            <a:ext cx="1266840" cy="168120"/>
            <a:chOff x="4136035" y="4257555"/>
            <a:chExt cx="12668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1FDD8160-7824-5EAC-3ECB-F65F5F641183}"/>
                    </a:ext>
                  </a:extLst>
                </p14:cNvPr>
                <p14:cNvContentPartPr/>
                <p14:nvPr/>
              </p14:nvContentPartPr>
              <p14:xfrm>
                <a:off x="4136035" y="4257555"/>
                <a:ext cx="93600" cy="12672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1FDD8160-7824-5EAC-3ECB-F65F5F64118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7395" y="4248915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47AA1278-78DA-23CE-2D90-C68B0A447618}"/>
                    </a:ext>
                  </a:extLst>
                </p14:cNvPr>
                <p14:cNvContentPartPr/>
                <p14:nvPr/>
              </p14:nvContentPartPr>
              <p14:xfrm>
                <a:off x="4204075" y="4330635"/>
                <a:ext cx="360" cy="943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47AA1278-78DA-23CE-2D90-C68B0A4476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95075" y="4321635"/>
                  <a:ext cx="1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06D26BD4-411F-FD28-D2E9-D79B31D427B2}"/>
                    </a:ext>
                  </a:extLst>
                </p14:cNvPr>
                <p14:cNvContentPartPr/>
                <p14:nvPr/>
              </p14:nvContentPartPr>
              <p14:xfrm>
                <a:off x="4269955" y="4338915"/>
                <a:ext cx="86040" cy="860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06D26BD4-411F-FD28-D2E9-D79B31D427B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61315" y="4329915"/>
                  <a:ext cx="103680" cy="10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834A9030-23EA-C4BB-52E2-B068A1207E9A}"/>
                </a:ext>
              </a:extLst>
            </p:cNvPr>
            <p:cNvGrpSpPr/>
            <p:nvPr/>
          </p:nvGrpSpPr>
          <p:grpSpPr>
            <a:xfrm>
              <a:off x="4424755" y="4262955"/>
              <a:ext cx="375480" cy="162720"/>
              <a:chOff x="4424755" y="4262955"/>
              <a:chExt cx="375480" cy="162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556" name="Ink 555">
                    <a:extLst>
                      <a:ext uri="{FF2B5EF4-FFF2-40B4-BE49-F238E27FC236}">
                        <a16:creationId xmlns:a16="http://schemas.microsoft.com/office/drawing/2014/main" id="{4A9EE812-ABEA-056E-710C-A09905D2BC37}"/>
                      </a:ext>
                    </a:extLst>
                  </p14:cNvPr>
                  <p14:cNvContentPartPr/>
                  <p14:nvPr/>
                </p14:nvContentPartPr>
                <p14:xfrm>
                  <a:off x="4424755" y="4357995"/>
                  <a:ext cx="79920" cy="360"/>
                </p14:xfrm>
              </p:contentPart>
            </mc:Choice>
            <mc:Fallback xmlns="">
              <p:pic>
                <p:nvPicPr>
                  <p:cNvPr id="556" name="Ink 555">
                    <a:extLst>
                      <a:ext uri="{FF2B5EF4-FFF2-40B4-BE49-F238E27FC236}">
                        <a16:creationId xmlns:a16="http://schemas.microsoft.com/office/drawing/2014/main" id="{4A9EE812-ABEA-056E-710C-A09905D2BC37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4416115" y="4349355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557" name="Ink 556">
                    <a:extLst>
                      <a:ext uri="{FF2B5EF4-FFF2-40B4-BE49-F238E27FC236}">
                        <a16:creationId xmlns:a16="http://schemas.microsoft.com/office/drawing/2014/main" id="{5C762635-B271-2251-F95C-810BC599D38C}"/>
                      </a:ext>
                    </a:extLst>
                  </p14:cNvPr>
                  <p14:cNvContentPartPr/>
                  <p14:nvPr/>
                </p14:nvContentPartPr>
                <p14:xfrm>
                  <a:off x="4577035" y="4262955"/>
                  <a:ext cx="92160" cy="155160"/>
                </p14:xfrm>
              </p:contentPart>
            </mc:Choice>
            <mc:Fallback xmlns="">
              <p:pic>
                <p:nvPicPr>
                  <p:cNvPr id="557" name="Ink 556">
                    <a:extLst>
                      <a:ext uri="{FF2B5EF4-FFF2-40B4-BE49-F238E27FC236}">
                        <a16:creationId xmlns:a16="http://schemas.microsoft.com/office/drawing/2014/main" id="{5C762635-B271-2251-F95C-810BC599D38C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4568035" y="4254315"/>
                    <a:ext cx="10980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560" name="Ink 559">
                    <a:extLst>
                      <a:ext uri="{FF2B5EF4-FFF2-40B4-BE49-F238E27FC236}">
                        <a16:creationId xmlns:a16="http://schemas.microsoft.com/office/drawing/2014/main" id="{367C3351-3116-107A-8341-09828A1B1A55}"/>
                      </a:ext>
                    </a:extLst>
                  </p14:cNvPr>
                  <p14:cNvContentPartPr/>
                  <p14:nvPr/>
                </p14:nvContentPartPr>
                <p14:xfrm>
                  <a:off x="4707355" y="4340355"/>
                  <a:ext cx="92880" cy="85320"/>
                </p14:xfrm>
              </p:contentPart>
            </mc:Choice>
            <mc:Fallback xmlns="">
              <p:pic>
                <p:nvPicPr>
                  <p:cNvPr id="560" name="Ink 559">
                    <a:extLst>
                      <a:ext uri="{FF2B5EF4-FFF2-40B4-BE49-F238E27FC236}">
                        <a16:creationId xmlns:a16="http://schemas.microsoft.com/office/drawing/2014/main" id="{367C3351-3116-107A-8341-09828A1B1A55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4698715" y="4331355"/>
                    <a:ext cx="110520" cy="102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1CD7D32D-11D6-00A1-5CC8-2119B58F2C27}"/>
                </a:ext>
              </a:extLst>
            </p:cNvPr>
            <p:cNvGrpSpPr/>
            <p:nvPr/>
          </p:nvGrpSpPr>
          <p:grpSpPr>
            <a:xfrm>
              <a:off x="4862155" y="4350075"/>
              <a:ext cx="85680" cy="42480"/>
              <a:chOff x="4862155" y="4350075"/>
              <a:chExt cx="85680" cy="4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563" name="Ink 562">
                    <a:extLst>
                      <a:ext uri="{FF2B5EF4-FFF2-40B4-BE49-F238E27FC236}">
                        <a16:creationId xmlns:a16="http://schemas.microsoft.com/office/drawing/2014/main" id="{8593F050-6031-4D61-1BD7-678C18FC544D}"/>
                      </a:ext>
                    </a:extLst>
                  </p14:cNvPr>
                  <p14:cNvContentPartPr/>
                  <p14:nvPr/>
                </p14:nvContentPartPr>
                <p14:xfrm>
                  <a:off x="4862155" y="4350075"/>
                  <a:ext cx="79920" cy="360"/>
                </p14:xfrm>
              </p:contentPart>
            </mc:Choice>
            <mc:Fallback xmlns="">
              <p:pic>
                <p:nvPicPr>
                  <p:cNvPr id="563" name="Ink 562">
                    <a:extLst>
                      <a:ext uri="{FF2B5EF4-FFF2-40B4-BE49-F238E27FC236}">
                        <a16:creationId xmlns:a16="http://schemas.microsoft.com/office/drawing/2014/main" id="{8593F050-6031-4D61-1BD7-678C18FC544D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4853515" y="4341075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564" name="Ink 563">
                    <a:extLst>
                      <a:ext uri="{FF2B5EF4-FFF2-40B4-BE49-F238E27FC236}">
                        <a16:creationId xmlns:a16="http://schemas.microsoft.com/office/drawing/2014/main" id="{9C1EDECF-EF5B-F8A8-6F7A-3D4610458318}"/>
                      </a:ext>
                    </a:extLst>
                  </p14:cNvPr>
                  <p14:cNvContentPartPr/>
                  <p14:nvPr/>
                </p14:nvContentPartPr>
                <p14:xfrm>
                  <a:off x="4869355" y="4392195"/>
                  <a:ext cx="78480" cy="360"/>
                </p14:xfrm>
              </p:contentPart>
            </mc:Choice>
            <mc:Fallback xmlns="">
              <p:pic>
                <p:nvPicPr>
                  <p:cNvPr id="564" name="Ink 563">
                    <a:extLst>
                      <a:ext uri="{FF2B5EF4-FFF2-40B4-BE49-F238E27FC236}">
                        <a16:creationId xmlns:a16="http://schemas.microsoft.com/office/drawing/2014/main" id="{9C1EDECF-EF5B-F8A8-6F7A-3D4610458318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860715" y="4383555"/>
                    <a:ext cx="9612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9EB307D3-8174-E954-8D03-4070207A59EA}"/>
                </a:ext>
              </a:extLst>
            </p:cNvPr>
            <p:cNvGrpSpPr/>
            <p:nvPr/>
          </p:nvGrpSpPr>
          <p:grpSpPr>
            <a:xfrm>
              <a:off x="5014435" y="4266555"/>
              <a:ext cx="184680" cy="153720"/>
              <a:chOff x="5014435" y="4266555"/>
              <a:chExt cx="184680" cy="153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67" name="Ink 566">
                    <a:extLst>
                      <a:ext uri="{FF2B5EF4-FFF2-40B4-BE49-F238E27FC236}">
                        <a16:creationId xmlns:a16="http://schemas.microsoft.com/office/drawing/2014/main" id="{A9CE160A-E64F-B4C2-A9C7-0458AEE4FCFE}"/>
                      </a:ext>
                    </a:extLst>
                  </p14:cNvPr>
                  <p14:cNvContentPartPr/>
                  <p14:nvPr/>
                </p14:nvContentPartPr>
                <p14:xfrm>
                  <a:off x="5014435" y="4352595"/>
                  <a:ext cx="60480" cy="360"/>
                </p14:xfrm>
              </p:contentPart>
            </mc:Choice>
            <mc:Fallback xmlns="">
              <p:pic>
                <p:nvPicPr>
                  <p:cNvPr id="567" name="Ink 566">
                    <a:extLst>
                      <a:ext uri="{FF2B5EF4-FFF2-40B4-BE49-F238E27FC236}">
                        <a16:creationId xmlns:a16="http://schemas.microsoft.com/office/drawing/2014/main" id="{A9CE160A-E64F-B4C2-A9C7-0458AEE4FCFE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005435" y="4343955"/>
                    <a:ext cx="78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568" name="Ink 567">
                    <a:extLst>
                      <a:ext uri="{FF2B5EF4-FFF2-40B4-BE49-F238E27FC236}">
                        <a16:creationId xmlns:a16="http://schemas.microsoft.com/office/drawing/2014/main" id="{DDCD2861-60E9-EA09-1F56-AEA804A8410B}"/>
                      </a:ext>
                    </a:extLst>
                  </p14:cNvPr>
                  <p14:cNvContentPartPr/>
                  <p14:nvPr/>
                </p14:nvContentPartPr>
                <p14:xfrm>
                  <a:off x="5122075" y="4266555"/>
                  <a:ext cx="77040" cy="153720"/>
                </p14:xfrm>
              </p:contentPart>
            </mc:Choice>
            <mc:Fallback xmlns="">
              <p:pic>
                <p:nvPicPr>
                  <p:cNvPr id="568" name="Ink 567">
                    <a:extLst>
                      <a:ext uri="{FF2B5EF4-FFF2-40B4-BE49-F238E27FC236}">
                        <a16:creationId xmlns:a16="http://schemas.microsoft.com/office/drawing/2014/main" id="{DDCD2861-60E9-EA09-1F56-AEA804A8410B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113435" y="4257915"/>
                    <a:ext cx="94680" cy="17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0021503C-5EEF-7FF6-11B6-F9890D9F8573}"/>
                </a:ext>
              </a:extLst>
            </p:cNvPr>
            <p:cNvGrpSpPr/>
            <p:nvPr/>
          </p:nvGrpSpPr>
          <p:grpSpPr>
            <a:xfrm>
              <a:off x="5262115" y="4287075"/>
              <a:ext cx="140760" cy="98640"/>
              <a:chOff x="5262115" y="4287075"/>
              <a:chExt cx="140760" cy="9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571" name="Ink 570">
                    <a:extLst>
                      <a:ext uri="{FF2B5EF4-FFF2-40B4-BE49-F238E27FC236}">
                        <a16:creationId xmlns:a16="http://schemas.microsoft.com/office/drawing/2014/main" id="{2D7AF59C-09B4-2901-F5DF-D5E6FF957459}"/>
                      </a:ext>
                    </a:extLst>
                  </p14:cNvPr>
                  <p14:cNvContentPartPr/>
                  <p14:nvPr/>
                </p14:nvContentPartPr>
                <p14:xfrm>
                  <a:off x="5298475" y="4311915"/>
                  <a:ext cx="360" cy="58680"/>
                </p14:xfrm>
              </p:contentPart>
            </mc:Choice>
            <mc:Fallback xmlns="">
              <p:pic>
                <p:nvPicPr>
                  <p:cNvPr id="571" name="Ink 570">
                    <a:extLst>
                      <a:ext uri="{FF2B5EF4-FFF2-40B4-BE49-F238E27FC236}">
                        <a16:creationId xmlns:a16="http://schemas.microsoft.com/office/drawing/2014/main" id="{2D7AF59C-09B4-2901-F5DF-D5E6FF95745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289475" y="4302915"/>
                    <a:ext cx="18000" cy="7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72" name="Ink 571">
                    <a:extLst>
                      <a:ext uri="{FF2B5EF4-FFF2-40B4-BE49-F238E27FC236}">
                        <a16:creationId xmlns:a16="http://schemas.microsoft.com/office/drawing/2014/main" id="{D2F0BAC2-F3FC-CD93-0EE7-D207CF5D3B3D}"/>
                      </a:ext>
                    </a:extLst>
                  </p14:cNvPr>
                  <p14:cNvContentPartPr/>
                  <p14:nvPr/>
                </p14:nvContentPartPr>
                <p14:xfrm>
                  <a:off x="5262115" y="4341075"/>
                  <a:ext cx="79920" cy="360"/>
                </p14:xfrm>
              </p:contentPart>
            </mc:Choice>
            <mc:Fallback xmlns="">
              <p:pic>
                <p:nvPicPr>
                  <p:cNvPr id="572" name="Ink 571">
                    <a:extLst>
                      <a:ext uri="{FF2B5EF4-FFF2-40B4-BE49-F238E27FC236}">
                        <a16:creationId xmlns:a16="http://schemas.microsoft.com/office/drawing/2014/main" id="{D2F0BAC2-F3FC-CD93-0EE7-D207CF5D3B3D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253115" y="4332075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73" name="Ink 572">
                    <a:extLst>
                      <a:ext uri="{FF2B5EF4-FFF2-40B4-BE49-F238E27FC236}">
                        <a16:creationId xmlns:a16="http://schemas.microsoft.com/office/drawing/2014/main" id="{075574AA-B32C-AC8C-0949-4AF02C99F686}"/>
                      </a:ext>
                    </a:extLst>
                  </p14:cNvPr>
                  <p14:cNvContentPartPr/>
                  <p14:nvPr/>
                </p14:nvContentPartPr>
                <p14:xfrm>
                  <a:off x="5395675" y="4287075"/>
                  <a:ext cx="7200" cy="98640"/>
                </p14:xfrm>
              </p:contentPart>
            </mc:Choice>
            <mc:Fallback xmlns="">
              <p:pic>
                <p:nvPicPr>
                  <p:cNvPr id="573" name="Ink 572">
                    <a:extLst>
                      <a:ext uri="{FF2B5EF4-FFF2-40B4-BE49-F238E27FC236}">
                        <a16:creationId xmlns:a16="http://schemas.microsoft.com/office/drawing/2014/main" id="{075574AA-B32C-AC8C-0949-4AF02C99F686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386675" y="4278075"/>
                    <a:ext cx="24840" cy="116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600ED481-A9BA-E95C-B981-5FAF1723D841}"/>
              </a:ext>
            </a:extLst>
          </p:cNvPr>
          <p:cNvGrpSpPr/>
          <p:nvPr/>
        </p:nvGrpSpPr>
        <p:grpSpPr>
          <a:xfrm>
            <a:off x="6709070" y="3993800"/>
            <a:ext cx="892800" cy="435240"/>
            <a:chOff x="6709070" y="3993800"/>
            <a:chExt cx="89280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4D71C6FA-FDBC-EF57-C30A-FBC7846A2C0B}"/>
                    </a:ext>
                  </a:extLst>
                </p14:cNvPr>
                <p14:cNvContentPartPr/>
                <p14:nvPr/>
              </p14:nvContentPartPr>
              <p14:xfrm>
                <a:off x="6854150" y="4173080"/>
                <a:ext cx="138960" cy="11952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4D71C6FA-FDBC-EF57-C30A-FBC7846A2C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45510" y="4164440"/>
                  <a:ext cx="156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3E16268F-97BE-32BB-C101-5684F667F46D}"/>
                    </a:ext>
                  </a:extLst>
                </p14:cNvPr>
                <p14:cNvContentPartPr/>
                <p14:nvPr/>
              </p14:nvContentPartPr>
              <p14:xfrm>
                <a:off x="7070870" y="4196120"/>
                <a:ext cx="76680" cy="36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3E16268F-97BE-32BB-C101-5684F667F4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61870" y="4187480"/>
                  <a:ext cx="94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2AF80D20-4CA8-C5B6-46FC-D2D94BA19746}"/>
                    </a:ext>
                  </a:extLst>
                </p14:cNvPr>
                <p14:cNvContentPartPr/>
                <p14:nvPr/>
              </p14:nvContentPartPr>
              <p14:xfrm>
                <a:off x="7072310" y="4238240"/>
                <a:ext cx="82800" cy="36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2AF80D20-4CA8-C5B6-46FC-D2D94BA1974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63310" y="4229240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B28BEF21-D6B6-12EB-8883-ABBD126B2677}"/>
                    </a:ext>
                  </a:extLst>
                </p14:cNvPr>
                <p14:cNvContentPartPr/>
                <p14:nvPr/>
              </p14:nvContentPartPr>
              <p14:xfrm>
                <a:off x="7250150" y="4222760"/>
                <a:ext cx="59040" cy="36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B28BEF21-D6B6-12EB-8883-ABBD126B267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41510" y="4214120"/>
                  <a:ext cx="7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9C0CAA93-A27D-06BB-B2BA-D83AB24B480E}"/>
                    </a:ext>
                  </a:extLst>
                </p14:cNvPr>
                <p14:cNvContentPartPr/>
                <p14:nvPr/>
              </p14:nvContentPartPr>
              <p14:xfrm>
                <a:off x="7370390" y="4134920"/>
                <a:ext cx="122040" cy="17532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9C0CAA93-A27D-06BB-B2BA-D83AB24B48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61750" y="4126280"/>
                  <a:ext cx="139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E407F029-2808-90EA-338E-149ED4A85C6C}"/>
                    </a:ext>
                  </a:extLst>
                </p14:cNvPr>
                <p14:cNvContentPartPr/>
                <p14:nvPr/>
              </p14:nvContentPartPr>
              <p14:xfrm>
                <a:off x="7417190" y="4226360"/>
                <a:ext cx="81360" cy="36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E407F029-2808-90EA-338E-149ED4A85C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08550" y="4217360"/>
                  <a:ext cx="9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A5D897EE-895E-790C-12BA-6C9A238CF440}"/>
                    </a:ext>
                  </a:extLst>
                </p14:cNvPr>
                <p14:cNvContentPartPr/>
                <p14:nvPr/>
              </p14:nvContentPartPr>
              <p14:xfrm>
                <a:off x="6709070" y="3993800"/>
                <a:ext cx="892800" cy="43524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A5D897EE-895E-790C-12BA-6C9A238CF44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00430" y="3984800"/>
                  <a:ext cx="910440" cy="45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2812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AA076689-216F-B82F-C842-E77D1BE6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3A627256-6E76-A736-C8BC-62702F79E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Changing two bases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Google Shape;607;p45">
            <a:extLst>
              <a:ext uri="{FF2B5EF4-FFF2-40B4-BE49-F238E27FC236}">
                <a16:creationId xmlns:a16="http://schemas.microsoft.com/office/drawing/2014/main" id="{8868C19A-4098-3035-8C12-D59E65AF9A1E}"/>
              </a:ext>
            </a:extLst>
          </p:cNvPr>
          <p:cNvSpPr txBox="1">
            <a:spLocks/>
          </p:cNvSpPr>
          <p:nvPr/>
        </p:nvSpPr>
        <p:spPr>
          <a:xfrm>
            <a:off x="557394" y="1109165"/>
            <a:ext cx="1978200" cy="377100"/>
          </a:xfrm>
          <a:prstGeom prst="rect">
            <a:avLst/>
          </a:prstGeom>
          <a:solidFill>
            <a:srgbClr val="FF652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230, q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1315DADE-4F0C-E621-54D5-8A83F139A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050" y="1443152"/>
                <a:ext cx="7352950" cy="1410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ommissioner"/>
                  <a:buNone/>
                  <a:defRPr sz="1400" b="0" i="0" u="none" strike="noStrike" cap="none">
                    <a:solidFill>
                      <a:schemeClr val="dk1"/>
                    </a:solidFill>
                    <a:latin typeface="Commissioner"/>
                    <a:ea typeface="Commissioner"/>
                    <a:cs typeface="Commissioner"/>
                    <a:sym typeface="Commissioner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+4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16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1315DADE-4F0C-E621-54D5-8A83F139A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0" y="1443152"/>
                <a:ext cx="7352950" cy="1410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2B894EB-83EE-8E68-838D-FFDF5E7868A7}"/>
              </a:ext>
            </a:extLst>
          </p:cNvPr>
          <p:cNvGrpSpPr/>
          <p:nvPr/>
        </p:nvGrpSpPr>
        <p:grpSpPr>
          <a:xfrm>
            <a:off x="2907758" y="1699530"/>
            <a:ext cx="2649240" cy="359280"/>
            <a:chOff x="2907758" y="1699530"/>
            <a:chExt cx="264924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AFFAB9-7689-933C-BDB6-02F682BCDBFA}"/>
                    </a:ext>
                  </a:extLst>
                </p14:cNvPr>
                <p14:cNvContentPartPr/>
                <p14:nvPr/>
              </p14:nvContentPartPr>
              <p14:xfrm>
                <a:off x="2907758" y="1763970"/>
                <a:ext cx="281520" cy="260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AFFAB9-7689-933C-BDB6-02F682BCDB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3758" y="1656330"/>
                  <a:ext cx="3891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8B31A0-CDF8-F38E-0B3D-3009531BA042}"/>
                    </a:ext>
                  </a:extLst>
                </p14:cNvPr>
                <p14:cNvContentPartPr/>
                <p14:nvPr/>
              </p14:nvContentPartPr>
              <p14:xfrm>
                <a:off x="5042198" y="1699530"/>
                <a:ext cx="514800" cy="359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8B31A0-CDF8-F38E-0B3D-3009531BA0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88558" y="1591530"/>
                  <a:ext cx="622440" cy="57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32A6B5-8592-801D-70ED-6B064869114A}"/>
              </a:ext>
            </a:extLst>
          </p:cNvPr>
          <p:cNvGrpSpPr/>
          <p:nvPr/>
        </p:nvGrpSpPr>
        <p:grpSpPr>
          <a:xfrm>
            <a:off x="2852850" y="2469405"/>
            <a:ext cx="2612880" cy="403200"/>
            <a:chOff x="2852850" y="2469405"/>
            <a:chExt cx="26128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D2D2A5-ED3A-1224-6EB0-80A0868AB940}"/>
                    </a:ext>
                  </a:extLst>
                </p14:cNvPr>
                <p14:cNvContentPartPr/>
                <p14:nvPr/>
              </p14:nvContentPartPr>
              <p14:xfrm>
                <a:off x="2852850" y="2541405"/>
                <a:ext cx="57600" cy="269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D2D2A5-ED3A-1224-6EB0-80A0868AB9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3850" y="2532765"/>
                  <a:ext cx="75240" cy="286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9F479D-0A70-33BC-C617-3FE53F4BDEE9}"/>
                </a:ext>
              </a:extLst>
            </p:cNvPr>
            <p:cNvGrpSpPr/>
            <p:nvPr/>
          </p:nvGrpSpPr>
          <p:grpSpPr>
            <a:xfrm>
              <a:off x="3011970" y="2469405"/>
              <a:ext cx="276120" cy="314280"/>
              <a:chOff x="3011970" y="2469405"/>
              <a:chExt cx="276120" cy="31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D1793D7-CD84-94D5-4B8D-31C92B960286}"/>
                      </a:ext>
                    </a:extLst>
                  </p14:cNvPr>
                  <p14:cNvContentPartPr/>
                  <p14:nvPr/>
                </p14:nvContentPartPr>
                <p14:xfrm>
                  <a:off x="3011970" y="2529885"/>
                  <a:ext cx="155160" cy="2538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D1793D7-CD84-94D5-4B8D-31C92B96028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003330" y="2520885"/>
                    <a:ext cx="172800" cy="27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4C355C60-39AB-2850-773E-750EA4C56F30}"/>
                      </a:ext>
                    </a:extLst>
                  </p14:cNvPr>
                  <p14:cNvContentPartPr/>
                  <p14:nvPr/>
                </p14:nvContentPartPr>
                <p14:xfrm>
                  <a:off x="3197370" y="2469405"/>
                  <a:ext cx="90720" cy="1072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4C355C60-39AB-2850-773E-750EA4C56F3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188730" y="2460765"/>
                    <a:ext cx="10836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D67E70-8C6B-AB71-98B7-A0EFB5C7C91E}"/>
                    </a:ext>
                  </a:extLst>
                </p14:cNvPr>
                <p14:cNvContentPartPr/>
                <p14:nvPr/>
              </p14:nvContentPartPr>
              <p14:xfrm>
                <a:off x="3336690" y="2472645"/>
                <a:ext cx="86040" cy="349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D67E70-8C6B-AB71-98B7-A0EFB5C7C9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27690" y="2464005"/>
                  <a:ext cx="103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EB492F-B80C-7887-8C8B-7F5E6103C938}"/>
                    </a:ext>
                  </a:extLst>
                </p14:cNvPr>
                <p14:cNvContentPartPr/>
                <p14:nvPr/>
              </p14:nvContentPartPr>
              <p14:xfrm>
                <a:off x="5006370" y="2572005"/>
                <a:ext cx="64800" cy="30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EB492F-B80C-7887-8C8B-7F5E6103C9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97730" y="2563365"/>
                  <a:ext cx="82440" cy="318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39A36E-1AA6-55BE-9717-F40505588026}"/>
                </a:ext>
              </a:extLst>
            </p:cNvPr>
            <p:cNvGrpSpPr/>
            <p:nvPr/>
          </p:nvGrpSpPr>
          <p:grpSpPr>
            <a:xfrm>
              <a:off x="5139930" y="2560125"/>
              <a:ext cx="203400" cy="265680"/>
              <a:chOff x="5139930" y="2560125"/>
              <a:chExt cx="203400" cy="26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C507F47-B2F4-FB73-DC66-BE51458A6470}"/>
                      </a:ext>
                    </a:extLst>
                  </p14:cNvPr>
                  <p14:cNvContentPartPr/>
                  <p14:nvPr/>
                </p14:nvContentPartPr>
                <p14:xfrm>
                  <a:off x="5139930" y="2622405"/>
                  <a:ext cx="111960" cy="203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C507F47-B2F4-FB73-DC66-BE51458A647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130930" y="2613765"/>
                    <a:ext cx="12960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20A5151B-4F61-DA7E-756D-860DACB3CFC1}"/>
                      </a:ext>
                    </a:extLst>
                  </p14:cNvPr>
                  <p14:cNvContentPartPr/>
                  <p14:nvPr/>
                </p14:nvContentPartPr>
                <p14:xfrm>
                  <a:off x="5279250" y="2560125"/>
                  <a:ext cx="64080" cy="741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20A5151B-4F61-DA7E-756D-860DACB3CFC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270250" y="2551485"/>
                    <a:ext cx="81720" cy="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98536E3-CCC8-1C99-9EB9-8B499ED04726}"/>
                      </a:ext>
                    </a:extLst>
                  </p14:cNvPr>
                  <p14:cNvContentPartPr/>
                  <p14:nvPr/>
                </p14:nvContentPartPr>
                <p14:xfrm>
                  <a:off x="5339370" y="2601525"/>
                  <a:ext cx="360" cy="58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898536E3-CCC8-1C99-9EB9-8B499ED0472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330370" y="2592885"/>
                    <a:ext cx="18000" cy="75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4A001F-09F7-FD1A-3303-9C6910F54C9F}"/>
                    </a:ext>
                  </a:extLst>
                </p14:cNvPr>
                <p14:cNvContentPartPr/>
                <p14:nvPr/>
              </p14:nvContentPartPr>
              <p14:xfrm>
                <a:off x="5392650" y="2541045"/>
                <a:ext cx="73080" cy="31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4A001F-09F7-FD1A-3303-9C6910F54C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83650" y="2532045"/>
                  <a:ext cx="9072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494DF6-E6E6-92C7-0638-2C30FD94D461}"/>
              </a:ext>
            </a:extLst>
          </p:cNvPr>
          <p:cNvGrpSpPr/>
          <p:nvPr/>
        </p:nvGrpSpPr>
        <p:grpSpPr>
          <a:xfrm>
            <a:off x="3476045" y="2390015"/>
            <a:ext cx="2345640" cy="344880"/>
            <a:chOff x="3476045" y="2390015"/>
            <a:chExt cx="2345640" cy="34488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207C59D-5B7A-14FB-A1F5-91F9735B8EBA}"/>
                </a:ext>
              </a:extLst>
            </p:cNvPr>
            <p:cNvGrpSpPr/>
            <p:nvPr/>
          </p:nvGrpSpPr>
          <p:grpSpPr>
            <a:xfrm>
              <a:off x="3476045" y="2390015"/>
              <a:ext cx="421560" cy="216360"/>
              <a:chOff x="3476045" y="2390015"/>
              <a:chExt cx="421560" cy="21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6AB473D0-6A55-0E4C-C310-32CE6AE54AF4}"/>
                      </a:ext>
                    </a:extLst>
                  </p14:cNvPr>
                  <p14:cNvContentPartPr/>
                  <p14:nvPr/>
                </p14:nvContentPartPr>
                <p14:xfrm>
                  <a:off x="3476045" y="2395775"/>
                  <a:ext cx="75240" cy="117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6AB473D0-6A55-0E4C-C310-32CE6AE54AF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467045" y="2387135"/>
                    <a:ext cx="9288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A97ED14-556B-C509-A872-E913607EB82E}"/>
                      </a:ext>
                    </a:extLst>
                  </p14:cNvPr>
                  <p14:cNvContentPartPr/>
                  <p14:nvPr/>
                </p14:nvContentPartPr>
                <p14:xfrm>
                  <a:off x="3591605" y="2458415"/>
                  <a:ext cx="63720" cy="147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A97ED14-556B-C509-A872-E913607EB82E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582605" y="2449775"/>
                    <a:ext cx="81360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FA90012E-D568-CC84-83E3-9641FD7CBEE8}"/>
                      </a:ext>
                    </a:extLst>
                  </p14:cNvPr>
                  <p14:cNvContentPartPr/>
                  <p14:nvPr/>
                </p14:nvContentPartPr>
                <p14:xfrm>
                  <a:off x="3727685" y="2441855"/>
                  <a:ext cx="360" cy="633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FA90012E-D568-CC84-83E3-9641FD7CBEE8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18685" y="2433215"/>
                    <a:ext cx="1800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50F2F64-63A5-A57D-77E8-C77F55155F93}"/>
                      </a:ext>
                    </a:extLst>
                  </p14:cNvPr>
                  <p14:cNvContentPartPr/>
                  <p14:nvPr/>
                </p14:nvContentPartPr>
                <p14:xfrm>
                  <a:off x="3697445" y="2464535"/>
                  <a:ext cx="60120" cy="3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450F2F64-63A5-A57D-77E8-C77F55155F9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88805" y="2455535"/>
                    <a:ext cx="777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76E7E86-F5E9-ECE2-4BFA-A1D7217DA345}"/>
                      </a:ext>
                    </a:extLst>
                  </p14:cNvPr>
                  <p14:cNvContentPartPr/>
                  <p14:nvPr/>
                </p14:nvContentPartPr>
                <p14:xfrm>
                  <a:off x="3842525" y="2390015"/>
                  <a:ext cx="55080" cy="1029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76E7E86-F5E9-ECE2-4BFA-A1D7217DA34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833525" y="2381015"/>
                    <a:ext cx="7272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44F06317-6293-442B-5A82-2169E3B9F12D}"/>
                      </a:ext>
                    </a:extLst>
                  </p14:cNvPr>
                  <p14:cNvContentPartPr/>
                  <p14:nvPr/>
                </p14:nvContentPartPr>
                <p14:xfrm>
                  <a:off x="3896525" y="2455175"/>
                  <a:ext cx="360" cy="727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44F06317-6293-442B-5A82-2169E3B9F12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87525" y="2446175"/>
                    <a:ext cx="18000" cy="9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E77BD8-959B-78CA-A36B-F8A3CA369FD3}"/>
                </a:ext>
              </a:extLst>
            </p:cNvPr>
            <p:cNvGrpSpPr/>
            <p:nvPr/>
          </p:nvGrpSpPr>
          <p:grpSpPr>
            <a:xfrm>
              <a:off x="4336085" y="2631575"/>
              <a:ext cx="205560" cy="103320"/>
              <a:chOff x="4336085" y="2631575"/>
              <a:chExt cx="205560" cy="103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20244B9-7472-5AE2-F8DE-440B8033C095}"/>
                      </a:ext>
                    </a:extLst>
                  </p14:cNvPr>
                  <p14:cNvContentPartPr/>
                  <p14:nvPr/>
                </p14:nvContentPartPr>
                <p14:xfrm>
                  <a:off x="4336085" y="2631575"/>
                  <a:ext cx="164520" cy="9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20244B9-7472-5AE2-F8DE-440B8033C095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327085" y="2622935"/>
                    <a:ext cx="18216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B3B1D53-B720-F6A4-3A4B-4156241D2DEC}"/>
                      </a:ext>
                    </a:extLst>
                  </p14:cNvPr>
                  <p14:cNvContentPartPr/>
                  <p14:nvPr/>
                </p14:nvContentPartPr>
                <p14:xfrm>
                  <a:off x="4344005" y="2724455"/>
                  <a:ext cx="197640" cy="104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B3B1D53-B720-F6A4-3A4B-4156241D2DE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335365" y="2715455"/>
                    <a:ext cx="215280" cy="28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C213F2D-0083-5A1C-717D-9A2B32BBBE7C}"/>
                </a:ext>
              </a:extLst>
            </p:cNvPr>
            <p:cNvGrpSpPr/>
            <p:nvPr/>
          </p:nvGrpSpPr>
          <p:grpSpPr>
            <a:xfrm>
              <a:off x="5538725" y="2457670"/>
              <a:ext cx="282960" cy="188640"/>
              <a:chOff x="5538725" y="2457670"/>
              <a:chExt cx="282960" cy="18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474BE501-CEFD-6D8E-AA47-C01CE8D4323D}"/>
                      </a:ext>
                    </a:extLst>
                  </p14:cNvPr>
                  <p14:cNvContentPartPr/>
                  <p14:nvPr/>
                </p14:nvContentPartPr>
                <p14:xfrm>
                  <a:off x="5538725" y="2475310"/>
                  <a:ext cx="77040" cy="171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474BE501-CEFD-6D8E-AA47-C01CE8D4323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529725" y="2466670"/>
                    <a:ext cx="94680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F0C4FF0-B0A4-35DB-F8EB-52F473F8B58D}"/>
                      </a:ext>
                    </a:extLst>
                  </p14:cNvPr>
                  <p14:cNvContentPartPr/>
                  <p14:nvPr/>
                </p14:nvContentPartPr>
                <p14:xfrm>
                  <a:off x="5729885" y="2481430"/>
                  <a:ext cx="1080" cy="417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F0C4FF0-B0A4-35DB-F8EB-52F473F8B58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721245" y="2472790"/>
                    <a:ext cx="1872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668C42D-E443-FCEA-8D52-3DFD2ADD4249}"/>
                      </a:ext>
                    </a:extLst>
                  </p14:cNvPr>
                  <p14:cNvContentPartPr/>
                  <p14:nvPr/>
                </p14:nvContentPartPr>
                <p14:xfrm>
                  <a:off x="5700005" y="2492230"/>
                  <a:ext cx="57960" cy="3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668C42D-E443-FCEA-8D52-3DFD2ADD424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691005" y="2483590"/>
                    <a:ext cx="75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44B6AB9-D600-3181-CA23-045B2A721D12}"/>
                      </a:ext>
                    </a:extLst>
                  </p14:cNvPr>
                  <p14:cNvContentPartPr/>
                  <p14:nvPr/>
                </p14:nvContentPartPr>
                <p14:xfrm>
                  <a:off x="5819885" y="2457670"/>
                  <a:ext cx="1800" cy="85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44B6AB9-D600-3181-CA23-045B2A721D1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810885" y="2449030"/>
                    <a:ext cx="19440" cy="102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12AFB24A-70DB-998D-A770-E96CD6AB4B29}"/>
              </a:ext>
            </a:extLst>
          </p:cNvPr>
          <p:cNvGrpSpPr/>
          <p:nvPr/>
        </p:nvGrpSpPr>
        <p:grpSpPr>
          <a:xfrm>
            <a:off x="3543875" y="3046870"/>
            <a:ext cx="1630450" cy="298800"/>
            <a:chOff x="3543875" y="3046870"/>
            <a:chExt cx="1630450" cy="298800"/>
          </a:xfrm>
        </p:grpSpPr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9A6F1677-F872-5C8E-C040-0C19A29512FA}"/>
                </a:ext>
              </a:extLst>
            </p:cNvPr>
            <p:cNvGrpSpPr/>
            <p:nvPr/>
          </p:nvGrpSpPr>
          <p:grpSpPr>
            <a:xfrm>
              <a:off x="3543875" y="3046870"/>
              <a:ext cx="579600" cy="295920"/>
              <a:chOff x="3543875" y="3046870"/>
              <a:chExt cx="579600" cy="29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162D819-ED13-D6CF-CC81-FC9C4B42F277}"/>
                      </a:ext>
                    </a:extLst>
                  </p14:cNvPr>
                  <p14:cNvContentPartPr/>
                  <p14:nvPr/>
                </p14:nvContentPartPr>
                <p14:xfrm>
                  <a:off x="3543875" y="3184030"/>
                  <a:ext cx="136800" cy="1587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162D819-ED13-D6CF-CC81-FC9C4B42F27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534875" y="3175030"/>
                    <a:ext cx="15444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A743B49E-33DB-AC4B-F113-E2BF4D47978A}"/>
                      </a:ext>
                    </a:extLst>
                  </p14:cNvPr>
                  <p14:cNvContentPartPr/>
                  <p14:nvPr/>
                </p14:nvContentPartPr>
                <p14:xfrm>
                  <a:off x="3696155" y="3056950"/>
                  <a:ext cx="53280" cy="8928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A743B49E-33DB-AC4B-F113-E2BF4D47978A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687515" y="3047950"/>
                    <a:ext cx="7092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62FEB783-F19B-EFB8-7EF0-CFB9C372FC5C}"/>
                      </a:ext>
                    </a:extLst>
                  </p14:cNvPr>
                  <p14:cNvContentPartPr/>
                  <p14:nvPr/>
                </p14:nvContentPartPr>
                <p14:xfrm>
                  <a:off x="3803075" y="3104470"/>
                  <a:ext cx="60840" cy="1213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62FEB783-F19B-EFB8-7EF0-CFB9C372FC5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794075" y="3095830"/>
                    <a:ext cx="7848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D5840AC6-6779-4271-7926-455F9EA0F814}"/>
                      </a:ext>
                    </a:extLst>
                  </p14:cNvPr>
                  <p14:cNvContentPartPr/>
                  <p14:nvPr/>
                </p14:nvContentPartPr>
                <p14:xfrm>
                  <a:off x="3942755" y="3081790"/>
                  <a:ext cx="1080" cy="5076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D5840AC6-6779-4271-7926-455F9EA0F81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934115" y="3072790"/>
                    <a:ext cx="1872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51" name="Ink 450">
                    <a:extLst>
                      <a:ext uri="{FF2B5EF4-FFF2-40B4-BE49-F238E27FC236}">
                        <a16:creationId xmlns:a16="http://schemas.microsoft.com/office/drawing/2014/main" id="{7F32FC96-55B5-8855-04EE-A53C688A8FEE}"/>
                      </a:ext>
                    </a:extLst>
                  </p14:cNvPr>
                  <p14:cNvContentPartPr/>
                  <p14:nvPr/>
                </p14:nvContentPartPr>
                <p14:xfrm>
                  <a:off x="3913955" y="3111310"/>
                  <a:ext cx="50760" cy="1800"/>
                </p14:xfrm>
              </p:contentPart>
            </mc:Choice>
            <mc:Fallback xmlns="">
              <p:pic>
                <p:nvPicPr>
                  <p:cNvPr id="451" name="Ink 450">
                    <a:extLst>
                      <a:ext uri="{FF2B5EF4-FFF2-40B4-BE49-F238E27FC236}">
                        <a16:creationId xmlns:a16="http://schemas.microsoft.com/office/drawing/2014/main" id="{7F32FC96-55B5-8855-04EE-A53C688A8FEE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3905315" y="3102310"/>
                    <a:ext cx="68400" cy="1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54" name="Ink 453">
                    <a:extLst>
                      <a:ext uri="{FF2B5EF4-FFF2-40B4-BE49-F238E27FC236}">
                        <a16:creationId xmlns:a16="http://schemas.microsoft.com/office/drawing/2014/main" id="{29D6F34E-09ED-1914-80A2-F823F3A6F58D}"/>
                      </a:ext>
                    </a:extLst>
                  </p14:cNvPr>
                  <p14:cNvContentPartPr/>
                  <p14:nvPr/>
                </p14:nvContentPartPr>
                <p14:xfrm>
                  <a:off x="4014035" y="3057310"/>
                  <a:ext cx="360" cy="66960"/>
                </p14:xfrm>
              </p:contentPart>
            </mc:Choice>
            <mc:Fallback xmlns="">
              <p:pic>
                <p:nvPicPr>
                  <p:cNvPr id="454" name="Ink 453">
                    <a:extLst>
                      <a:ext uri="{FF2B5EF4-FFF2-40B4-BE49-F238E27FC236}">
                        <a16:creationId xmlns:a16="http://schemas.microsoft.com/office/drawing/2014/main" id="{29D6F34E-09ED-1914-80A2-F823F3A6F58D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005035" y="3048670"/>
                    <a:ext cx="1800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58" name="Ink 457">
                    <a:extLst>
                      <a:ext uri="{FF2B5EF4-FFF2-40B4-BE49-F238E27FC236}">
                        <a16:creationId xmlns:a16="http://schemas.microsoft.com/office/drawing/2014/main" id="{C2B16532-BDC7-18D8-6924-8A78D48B8B4A}"/>
                      </a:ext>
                    </a:extLst>
                  </p14:cNvPr>
                  <p14:cNvContentPartPr/>
                  <p14:nvPr/>
                </p14:nvContentPartPr>
                <p14:xfrm>
                  <a:off x="4066955" y="3046870"/>
                  <a:ext cx="56520" cy="73080"/>
                </p14:xfrm>
              </p:contentPart>
            </mc:Choice>
            <mc:Fallback xmlns="">
              <p:pic>
                <p:nvPicPr>
                  <p:cNvPr id="458" name="Ink 457">
                    <a:extLst>
                      <a:ext uri="{FF2B5EF4-FFF2-40B4-BE49-F238E27FC236}">
                        <a16:creationId xmlns:a16="http://schemas.microsoft.com/office/drawing/2014/main" id="{C2B16532-BDC7-18D8-6924-8A78D48B8B4A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058315" y="3038230"/>
                    <a:ext cx="74160" cy="90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68EAB583-1A92-8D59-E976-7A21C5D61629}"/>
                </a:ext>
              </a:extLst>
            </p:cNvPr>
            <p:cNvGrpSpPr/>
            <p:nvPr/>
          </p:nvGrpSpPr>
          <p:grpSpPr>
            <a:xfrm>
              <a:off x="4371875" y="3267190"/>
              <a:ext cx="84600" cy="53640"/>
              <a:chOff x="4371875" y="3267190"/>
              <a:chExt cx="84600" cy="5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61" name="Ink 460">
                    <a:extLst>
                      <a:ext uri="{FF2B5EF4-FFF2-40B4-BE49-F238E27FC236}">
                        <a16:creationId xmlns:a16="http://schemas.microsoft.com/office/drawing/2014/main" id="{85E18420-E436-7B42-9AC0-618BD73BCAD0}"/>
                      </a:ext>
                    </a:extLst>
                  </p14:cNvPr>
                  <p14:cNvContentPartPr/>
                  <p14:nvPr/>
                </p14:nvContentPartPr>
                <p14:xfrm>
                  <a:off x="4371875" y="3267190"/>
                  <a:ext cx="70560" cy="360"/>
                </p14:xfrm>
              </p:contentPart>
            </mc:Choice>
            <mc:Fallback xmlns="">
              <p:pic>
                <p:nvPicPr>
                  <p:cNvPr id="461" name="Ink 460">
                    <a:extLst>
                      <a:ext uri="{FF2B5EF4-FFF2-40B4-BE49-F238E27FC236}">
                        <a16:creationId xmlns:a16="http://schemas.microsoft.com/office/drawing/2014/main" id="{85E18420-E436-7B42-9AC0-618BD73BCAD0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363235" y="3258550"/>
                    <a:ext cx="88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62" name="Ink 461">
                    <a:extLst>
                      <a:ext uri="{FF2B5EF4-FFF2-40B4-BE49-F238E27FC236}">
                        <a16:creationId xmlns:a16="http://schemas.microsoft.com/office/drawing/2014/main" id="{152B3CB3-D1F8-B8BD-E3E9-BF5E44C35B9A}"/>
                      </a:ext>
                    </a:extLst>
                  </p14:cNvPr>
                  <p14:cNvContentPartPr/>
                  <p14:nvPr/>
                </p14:nvContentPartPr>
                <p14:xfrm>
                  <a:off x="4376555" y="3320470"/>
                  <a:ext cx="79920" cy="360"/>
                </p14:xfrm>
              </p:contentPart>
            </mc:Choice>
            <mc:Fallback xmlns="">
              <p:pic>
                <p:nvPicPr>
                  <p:cNvPr id="462" name="Ink 461">
                    <a:extLst>
                      <a:ext uri="{FF2B5EF4-FFF2-40B4-BE49-F238E27FC236}">
                        <a16:creationId xmlns:a16="http://schemas.microsoft.com/office/drawing/2014/main" id="{152B3CB3-D1F8-B8BD-E3E9-BF5E44C35B9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367915" y="3311830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B37BCAA6-8006-1C81-80E7-41A7BA1A2EA7}"/>
                </a:ext>
              </a:extLst>
            </p:cNvPr>
            <p:cNvGrpSpPr/>
            <p:nvPr/>
          </p:nvGrpSpPr>
          <p:grpSpPr>
            <a:xfrm>
              <a:off x="4605165" y="3063070"/>
              <a:ext cx="569160" cy="282600"/>
              <a:chOff x="4605165" y="3063070"/>
              <a:chExt cx="569160" cy="282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66" name="Ink 465">
                    <a:extLst>
                      <a:ext uri="{FF2B5EF4-FFF2-40B4-BE49-F238E27FC236}">
                        <a16:creationId xmlns:a16="http://schemas.microsoft.com/office/drawing/2014/main" id="{75D0F8F2-AE38-B464-9D46-607B5903D86C}"/>
                      </a:ext>
                    </a:extLst>
                  </p14:cNvPr>
                  <p14:cNvContentPartPr/>
                  <p14:nvPr/>
                </p14:nvContentPartPr>
                <p14:xfrm>
                  <a:off x="4605165" y="3177190"/>
                  <a:ext cx="111240" cy="168480"/>
                </p14:xfrm>
              </p:contentPart>
            </mc:Choice>
            <mc:Fallback xmlns="">
              <p:pic>
                <p:nvPicPr>
                  <p:cNvPr id="466" name="Ink 465">
                    <a:extLst>
                      <a:ext uri="{FF2B5EF4-FFF2-40B4-BE49-F238E27FC236}">
                        <a16:creationId xmlns:a16="http://schemas.microsoft.com/office/drawing/2014/main" id="{75D0F8F2-AE38-B464-9D46-607B5903D86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596165" y="3168190"/>
                    <a:ext cx="12888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67" name="Ink 466">
                    <a:extLst>
                      <a:ext uri="{FF2B5EF4-FFF2-40B4-BE49-F238E27FC236}">
                        <a16:creationId xmlns:a16="http://schemas.microsoft.com/office/drawing/2014/main" id="{A8779C43-7A05-7369-EB74-6D0332827699}"/>
                      </a:ext>
                    </a:extLst>
                  </p14:cNvPr>
                  <p14:cNvContentPartPr/>
                  <p14:nvPr/>
                </p14:nvContentPartPr>
                <p14:xfrm>
                  <a:off x="4779045" y="3063070"/>
                  <a:ext cx="59760" cy="82080"/>
                </p14:xfrm>
              </p:contentPart>
            </mc:Choice>
            <mc:Fallback xmlns="">
              <p:pic>
                <p:nvPicPr>
                  <p:cNvPr id="467" name="Ink 466">
                    <a:extLst>
                      <a:ext uri="{FF2B5EF4-FFF2-40B4-BE49-F238E27FC236}">
                        <a16:creationId xmlns:a16="http://schemas.microsoft.com/office/drawing/2014/main" id="{A8779C43-7A05-7369-EB74-6D0332827699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770045" y="3054070"/>
                    <a:ext cx="7740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68" name="Ink 467">
                    <a:extLst>
                      <a:ext uri="{FF2B5EF4-FFF2-40B4-BE49-F238E27FC236}">
                        <a16:creationId xmlns:a16="http://schemas.microsoft.com/office/drawing/2014/main" id="{DD82A293-CC53-D6FA-EE8D-BDB0323AC008}"/>
                      </a:ext>
                    </a:extLst>
                  </p14:cNvPr>
                  <p14:cNvContentPartPr/>
                  <p14:nvPr/>
                </p14:nvContentPartPr>
                <p14:xfrm>
                  <a:off x="4835205" y="3110950"/>
                  <a:ext cx="360" cy="51480"/>
                </p14:xfrm>
              </p:contentPart>
            </mc:Choice>
            <mc:Fallback xmlns="">
              <p:pic>
                <p:nvPicPr>
                  <p:cNvPr id="468" name="Ink 467">
                    <a:extLst>
                      <a:ext uri="{FF2B5EF4-FFF2-40B4-BE49-F238E27FC236}">
                        <a16:creationId xmlns:a16="http://schemas.microsoft.com/office/drawing/2014/main" id="{DD82A293-CC53-D6FA-EE8D-BDB0323AC008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4826565" y="3102310"/>
                    <a:ext cx="1800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69" name="Ink 468">
                    <a:extLst>
                      <a:ext uri="{FF2B5EF4-FFF2-40B4-BE49-F238E27FC236}">
                        <a16:creationId xmlns:a16="http://schemas.microsoft.com/office/drawing/2014/main" id="{1877A2D7-16EA-C0A1-D36D-975A760E9A9F}"/>
                      </a:ext>
                    </a:extLst>
                  </p14:cNvPr>
                  <p14:cNvContentPartPr/>
                  <p14:nvPr/>
                </p14:nvContentPartPr>
                <p14:xfrm>
                  <a:off x="4883445" y="3110590"/>
                  <a:ext cx="54360" cy="116280"/>
                </p14:xfrm>
              </p:contentPart>
            </mc:Choice>
            <mc:Fallback xmlns="">
              <p:pic>
                <p:nvPicPr>
                  <p:cNvPr id="469" name="Ink 468">
                    <a:extLst>
                      <a:ext uri="{FF2B5EF4-FFF2-40B4-BE49-F238E27FC236}">
                        <a16:creationId xmlns:a16="http://schemas.microsoft.com/office/drawing/2014/main" id="{1877A2D7-16EA-C0A1-D36D-975A760E9A9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4874805" y="3101590"/>
                    <a:ext cx="7200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70" name="Ink 469">
                    <a:extLst>
                      <a:ext uri="{FF2B5EF4-FFF2-40B4-BE49-F238E27FC236}">
                        <a16:creationId xmlns:a16="http://schemas.microsoft.com/office/drawing/2014/main" id="{03AECA64-5791-08D8-DEFF-123A1BB2E3E0}"/>
                      </a:ext>
                    </a:extLst>
                  </p14:cNvPr>
                  <p14:cNvContentPartPr/>
                  <p14:nvPr/>
                </p14:nvContentPartPr>
                <p14:xfrm>
                  <a:off x="5024205" y="3099430"/>
                  <a:ext cx="360" cy="41400"/>
                </p14:xfrm>
              </p:contentPart>
            </mc:Choice>
            <mc:Fallback xmlns="">
              <p:pic>
                <p:nvPicPr>
                  <p:cNvPr id="470" name="Ink 469">
                    <a:extLst>
                      <a:ext uri="{FF2B5EF4-FFF2-40B4-BE49-F238E27FC236}">
                        <a16:creationId xmlns:a16="http://schemas.microsoft.com/office/drawing/2014/main" id="{03AECA64-5791-08D8-DEFF-123A1BB2E3E0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5015565" y="3090430"/>
                    <a:ext cx="18000" cy="5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71" name="Ink 470">
                    <a:extLst>
                      <a:ext uri="{FF2B5EF4-FFF2-40B4-BE49-F238E27FC236}">
                        <a16:creationId xmlns:a16="http://schemas.microsoft.com/office/drawing/2014/main" id="{CEAEA4DF-C02F-D266-4224-5E1FD83432AF}"/>
                      </a:ext>
                    </a:extLst>
                  </p14:cNvPr>
                  <p14:cNvContentPartPr/>
                  <p14:nvPr/>
                </p14:nvContentPartPr>
                <p14:xfrm>
                  <a:off x="4998645" y="3111310"/>
                  <a:ext cx="50400" cy="360"/>
                </p14:xfrm>
              </p:contentPart>
            </mc:Choice>
            <mc:Fallback xmlns="">
              <p:pic>
                <p:nvPicPr>
                  <p:cNvPr id="471" name="Ink 470">
                    <a:extLst>
                      <a:ext uri="{FF2B5EF4-FFF2-40B4-BE49-F238E27FC236}">
                        <a16:creationId xmlns:a16="http://schemas.microsoft.com/office/drawing/2014/main" id="{CEAEA4DF-C02F-D266-4224-5E1FD83432AF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4990005" y="3102670"/>
                    <a:ext cx="68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77" name="Ink 476">
                    <a:extLst>
                      <a:ext uri="{FF2B5EF4-FFF2-40B4-BE49-F238E27FC236}">
                        <a16:creationId xmlns:a16="http://schemas.microsoft.com/office/drawing/2014/main" id="{5C37DC3E-DEC4-0EE8-49EA-67656A69DC1E}"/>
                      </a:ext>
                    </a:extLst>
                  </p14:cNvPr>
                  <p14:cNvContentPartPr/>
                  <p14:nvPr/>
                </p14:nvContentPartPr>
                <p14:xfrm>
                  <a:off x="5100525" y="3076750"/>
                  <a:ext cx="73800" cy="45720"/>
                </p14:xfrm>
              </p:contentPart>
            </mc:Choice>
            <mc:Fallback xmlns="">
              <p:pic>
                <p:nvPicPr>
                  <p:cNvPr id="477" name="Ink 476">
                    <a:extLst>
                      <a:ext uri="{FF2B5EF4-FFF2-40B4-BE49-F238E27FC236}">
                        <a16:creationId xmlns:a16="http://schemas.microsoft.com/office/drawing/2014/main" id="{5C37DC3E-DEC4-0EE8-49EA-67656A69DC1E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091525" y="3067750"/>
                    <a:ext cx="9144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84" name="Ink 483">
                    <a:extLst>
                      <a:ext uri="{FF2B5EF4-FFF2-40B4-BE49-F238E27FC236}">
                        <a16:creationId xmlns:a16="http://schemas.microsoft.com/office/drawing/2014/main" id="{A7A55393-6A8D-4356-4233-6B995760C095}"/>
                      </a:ext>
                    </a:extLst>
                  </p14:cNvPr>
                  <p14:cNvContentPartPr/>
                  <p14:nvPr/>
                </p14:nvContentPartPr>
                <p14:xfrm>
                  <a:off x="5149845" y="3079270"/>
                  <a:ext cx="1800" cy="74520"/>
                </p14:xfrm>
              </p:contentPart>
            </mc:Choice>
            <mc:Fallback xmlns="">
              <p:pic>
                <p:nvPicPr>
                  <p:cNvPr id="484" name="Ink 483">
                    <a:extLst>
                      <a:ext uri="{FF2B5EF4-FFF2-40B4-BE49-F238E27FC236}">
                        <a16:creationId xmlns:a16="http://schemas.microsoft.com/office/drawing/2014/main" id="{A7A55393-6A8D-4356-4233-6B995760C095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141205" y="3070270"/>
                    <a:ext cx="19440" cy="92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FCBEEAA7-D9FC-0F4A-DE4F-50FCF685354D}"/>
              </a:ext>
            </a:extLst>
          </p:cNvPr>
          <p:cNvGrpSpPr/>
          <p:nvPr/>
        </p:nvGrpSpPr>
        <p:grpSpPr>
          <a:xfrm>
            <a:off x="3504544" y="3146928"/>
            <a:ext cx="1297080" cy="234360"/>
            <a:chOff x="3504544" y="3146928"/>
            <a:chExt cx="12970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A539B41-17E4-A562-B79A-BF7B93E473B6}"/>
                    </a:ext>
                  </a:extLst>
                </p14:cNvPr>
                <p14:cNvContentPartPr/>
                <p14:nvPr/>
              </p14:nvContentPartPr>
              <p14:xfrm>
                <a:off x="3504544" y="3153408"/>
                <a:ext cx="198360" cy="2278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A539B41-17E4-A562-B79A-BF7B93E473B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98424" y="3147288"/>
                  <a:ext cx="210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82D1885D-0C4E-D7F0-7EC6-64E3BB6DA733}"/>
                    </a:ext>
                  </a:extLst>
                </p14:cNvPr>
                <p14:cNvContentPartPr/>
                <p14:nvPr/>
              </p14:nvContentPartPr>
              <p14:xfrm>
                <a:off x="4561504" y="3146928"/>
                <a:ext cx="240120" cy="23148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82D1885D-0C4E-D7F0-7EC6-64E3BB6DA7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55384" y="3140808"/>
                  <a:ext cx="25236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2B077069-494F-49C2-74CA-16788BB67E99}"/>
              </a:ext>
            </a:extLst>
          </p:cNvPr>
          <p:cNvGrpSpPr/>
          <p:nvPr/>
        </p:nvGrpSpPr>
        <p:grpSpPr>
          <a:xfrm>
            <a:off x="3759240" y="3589310"/>
            <a:ext cx="1176840" cy="278280"/>
            <a:chOff x="3759240" y="3589310"/>
            <a:chExt cx="11768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355D0E9F-3352-6711-2D00-696516C0E95F}"/>
                    </a:ext>
                  </a:extLst>
                </p14:cNvPr>
                <p14:cNvContentPartPr/>
                <p14:nvPr/>
              </p14:nvContentPartPr>
              <p14:xfrm>
                <a:off x="3759240" y="3627470"/>
                <a:ext cx="63720" cy="1353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355D0E9F-3352-6711-2D00-696516C0E9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50240" y="3618470"/>
                  <a:ext cx="81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28B7683D-CECA-0708-24FA-8C51D3B5A041}"/>
                    </a:ext>
                  </a:extLst>
                </p14:cNvPr>
                <p14:cNvContentPartPr/>
                <p14:nvPr/>
              </p14:nvContentPartPr>
              <p14:xfrm>
                <a:off x="3865440" y="3704510"/>
                <a:ext cx="66960" cy="15084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28B7683D-CECA-0708-24FA-8C51D3B5A04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56800" y="3695510"/>
                  <a:ext cx="84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8C403834-00B1-4D99-6FA9-B7F83CC80423}"/>
                    </a:ext>
                  </a:extLst>
                </p14:cNvPr>
                <p14:cNvContentPartPr/>
                <p14:nvPr/>
              </p14:nvContentPartPr>
              <p14:xfrm>
                <a:off x="4014120" y="3699110"/>
                <a:ext cx="360" cy="6840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8C403834-00B1-4D99-6FA9-B7F83CC804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05120" y="3690110"/>
                  <a:ext cx="18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6399F2B1-67EA-ED3F-8527-AD3EB4EF6FF4}"/>
                    </a:ext>
                  </a:extLst>
                </p14:cNvPr>
                <p14:cNvContentPartPr/>
                <p14:nvPr/>
              </p14:nvContentPartPr>
              <p14:xfrm>
                <a:off x="3978120" y="3726110"/>
                <a:ext cx="63360" cy="36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6399F2B1-67EA-ED3F-8527-AD3EB4EF6F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69120" y="3717470"/>
                  <a:ext cx="8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6A61B8DC-7F9A-A95E-B13D-6A85B55538D6}"/>
                    </a:ext>
                  </a:extLst>
                </p14:cNvPr>
                <p14:cNvContentPartPr/>
                <p14:nvPr/>
              </p14:nvContentPartPr>
              <p14:xfrm>
                <a:off x="4108800" y="3651230"/>
                <a:ext cx="360" cy="10188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6A61B8DC-7F9A-A95E-B13D-6A85B55538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99800" y="3642590"/>
                  <a:ext cx="1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B69F8D93-8909-211F-0A6F-7DB17F11E656}"/>
                    </a:ext>
                  </a:extLst>
                </p14:cNvPr>
                <p14:cNvContentPartPr/>
                <p14:nvPr/>
              </p14:nvContentPartPr>
              <p14:xfrm>
                <a:off x="4166040" y="3632510"/>
                <a:ext cx="83520" cy="13104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B69F8D93-8909-211F-0A6F-7DB17F11E6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57040" y="3623510"/>
                  <a:ext cx="101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4F44D58C-E0BD-5C20-4411-CAC43EE1C7F7}"/>
                    </a:ext>
                  </a:extLst>
                </p14:cNvPr>
                <p14:cNvContentPartPr/>
                <p14:nvPr/>
              </p14:nvContentPartPr>
              <p14:xfrm>
                <a:off x="4343160" y="3672470"/>
                <a:ext cx="36000" cy="108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4F44D58C-E0BD-5C20-4411-CAC43EE1C7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34160" y="3663830"/>
                  <a:ext cx="53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DA440389-716D-7056-DA38-4D1B6AF8E394}"/>
                    </a:ext>
                  </a:extLst>
                </p14:cNvPr>
                <p14:cNvContentPartPr/>
                <p14:nvPr/>
              </p14:nvContentPartPr>
              <p14:xfrm>
                <a:off x="4338120" y="3719630"/>
                <a:ext cx="35280" cy="36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DA440389-716D-7056-DA38-4D1B6AF8E3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29480" y="3710630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41131C52-1195-8D5F-711C-FC492071F405}"/>
                    </a:ext>
                  </a:extLst>
                </p14:cNvPr>
                <p14:cNvContentPartPr/>
                <p14:nvPr/>
              </p14:nvContentPartPr>
              <p14:xfrm>
                <a:off x="4456200" y="3626750"/>
                <a:ext cx="82080" cy="8280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41131C52-1195-8D5F-711C-FC492071F4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7200" y="3618110"/>
                  <a:ext cx="99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6D1C3469-3DF5-7671-86EA-B721FA0EBCB7}"/>
                    </a:ext>
                  </a:extLst>
                </p14:cNvPr>
                <p14:cNvContentPartPr/>
                <p14:nvPr/>
              </p14:nvContentPartPr>
              <p14:xfrm>
                <a:off x="4528200" y="3660950"/>
                <a:ext cx="360" cy="8820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6D1C3469-3DF5-7671-86EA-B721FA0EBC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19560" y="3652310"/>
                  <a:ext cx="18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2255A9D8-F97F-5D58-5B90-3030EB40410C}"/>
                    </a:ext>
                  </a:extLst>
                </p14:cNvPr>
                <p14:cNvContentPartPr/>
                <p14:nvPr/>
              </p14:nvContentPartPr>
              <p14:xfrm>
                <a:off x="4578960" y="3683990"/>
                <a:ext cx="64080" cy="18360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2255A9D8-F97F-5D58-5B90-3030EB40410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69960" y="3675350"/>
                  <a:ext cx="81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7D25A478-4E34-C85E-DF66-4950D127F1C5}"/>
                    </a:ext>
                  </a:extLst>
                </p14:cNvPr>
                <p14:cNvContentPartPr/>
                <p14:nvPr/>
              </p14:nvContentPartPr>
              <p14:xfrm>
                <a:off x="4760400" y="3667070"/>
                <a:ext cx="360" cy="6912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7D25A478-4E34-C85E-DF66-4950D127F1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51400" y="3658070"/>
                  <a:ext cx="1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4D795017-57C5-E7CF-1FA5-3C5B522D63DD}"/>
                    </a:ext>
                  </a:extLst>
                </p14:cNvPr>
                <p14:cNvContentPartPr/>
                <p14:nvPr/>
              </p14:nvContentPartPr>
              <p14:xfrm>
                <a:off x="4724760" y="3698390"/>
                <a:ext cx="76320" cy="36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4D795017-57C5-E7CF-1FA5-3C5B522D63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16120" y="3689750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A9D710CD-D053-2916-56AC-5BDEDE14BAFA}"/>
                    </a:ext>
                  </a:extLst>
                </p14:cNvPr>
                <p14:cNvContentPartPr/>
                <p14:nvPr/>
              </p14:nvContentPartPr>
              <p14:xfrm>
                <a:off x="4858320" y="3589310"/>
                <a:ext cx="77760" cy="14544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A9D710CD-D053-2916-56AC-5BDEDE14BA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49680" y="3580670"/>
                  <a:ext cx="954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8A8FB1-7371-4841-8A49-CEEB156B7F1A}"/>
              </a:ext>
            </a:extLst>
          </p:cNvPr>
          <p:cNvGrpSpPr/>
          <p:nvPr/>
        </p:nvGrpSpPr>
        <p:grpSpPr>
          <a:xfrm>
            <a:off x="3958745" y="3525615"/>
            <a:ext cx="749160" cy="389520"/>
            <a:chOff x="3958745" y="3525615"/>
            <a:chExt cx="74916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6B8BB037-F847-1612-F1E2-8F66CC64781B}"/>
                    </a:ext>
                  </a:extLst>
                </p14:cNvPr>
                <p14:cNvContentPartPr/>
                <p14:nvPr/>
              </p14:nvContentPartPr>
              <p14:xfrm>
                <a:off x="4423505" y="3573495"/>
                <a:ext cx="284400" cy="34164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6B8BB037-F847-1612-F1E2-8F66CC6478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17385" y="3567375"/>
                  <a:ext cx="296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E80CC9C0-A772-ABB0-BD44-25C7402CF5AE}"/>
                    </a:ext>
                  </a:extLst>
                </p14:cNvPr>
                <p14:cNvContentPartPr/>
                <p14:nvPr/>
              </p14:nvContentPartPr>
              <p14:xfrm>
                <a:off x="4222985" y="3525615"/>
                <a:ext cx="227880" cy="6516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E80CC9C0-A772-ABB0-BD44-25C7402CF5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16865" y="3519495"/>
                  <a:ext cx="240120" cy="77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7D3D916E-5BF5-317F-16AC-5EA5AD2D2807}"/>
                </a:ext>
              </a:extLst>
            </p:cNvPr>
            <p:cNvGrpSpPr/>
            <p:nvPr/>
          </p:nvGrpSpPr>
          <p:grpSpPr>
            <a:xfrm>
              <a:off x="3958745" y="3587175"/>
              <a:ext cx="477360" cy="272520"/>
              <a:chOff x="3958745" y="3587175"/>
              <a:chExt cx="477360" cy="27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592" name="Ink 591">
                    <a:extLst>
                      <a:ext uri="{FF2B5EF4-FFF2-40B4-BE49-F238E27FC236}">
                        <a16:creationId xmlns:a16="http://schemas.microsoft.com/office/drawing/2014/main" id="{6E14B6E6-75FF-93DA-75E5-9A0BE468ECF7}"/>
                      </a:ext>
                    </a:extLst>
                  </p14:cNvPr>
                  <p14:cNvContentPartPr/>
                  <p14:nvPr/>
                </p14:nvContentPartPr>
                <p14:xfrm>
                  <a:off x="3958745" y="3587175"/>
                  <a:ext cx="344520" cy="239760"/>
                </p14:xfrm>
              </p:contentPart>
            </mc:Choice>
            <mc:Fallback xmlns="">
              <p:pic>
                <p:nvPicPr>
                  <p:cNvPr id="592" name="Ink 591">
                    <a:extLst>
                      <a:ext uri="{FF2B5EF4-FFF2-40B4-BE49-F238E27FC236}">
                        <a16:creationId xmlns:a16="http://schemas.microsoft.com/office/drawing/2014/main" id="{6E14B6E6-75FF-93DA-75E5-9A0BE468ECF7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3952625" y="3581055"/>
                    <a:ext cx="356760" cy="25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593" name="Ink 592">
                    <a:extLst>
                      <a:ext uri="{FF2B5EF4-FFF2-40B4-BE49-F238E27FC236}">
                        <a16:creationId xmlns:a16="http://schemas.microsoft.com/office/drawing/2014/main" id="{BE123557-8CE8-8438-2A0B-67BAD2B4B27E}"/>
                      </a:ext>
                    </a:extLst>
                  </p14:cNvPr>
                  <p14:cNvContentPartPr/>
                  <p14:nvPr/>
                </p14:nvContentPartPr>
                <p14:xfrm>
                  <a:off x="4289585" y="3796335"/>
                  <a:ext cx="146520" cy="63360"/>
                </p14:xfrm>
              </p:contentPart>
            </mc:Choice>
            <mc:Fallback xmlns="">
              <p:pic>
                <p:nvPicPr>
                  <p:cNvPr id="593" name="Ink 592">
                    <a:extLst>
                      <a:ext uri="{FF2B5EF4-FFF2-40B4-BE49-F238E27FC236}">
                        <a16:creationId xmlns:a16="http://schemas.microsoft.com/office/drawing/2014/main" id="{BE123557-8CE8-8438-2A0B-67BAD2B4B27E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4283465" y="3790215"/>
                    <a:ext cx="158760" cy="75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4" name="Group 623">
            <a:extLst>
              <a:ext uri="{FF2B5EF4-FFF2-40B4-BE49-F238E27FC236}">
                <a16:creationId xmlns:a16="http://schemas.microsoft.com/office/drawing/2014/main" id="{E3238039-A29C-A1E8-730C-F7443849BBBD}"/>
              </a:ext>
            </a:extLst>
          </p:cNvPr>
          <p:cNvGrpSpPr/>
          <p:nvPr/>
        </p:nvGrpSpPr>
        <p:grpSpPr>
          <a:xfrm>
            <a:off x="3757005" y="4087135"/>
            <a:ext cx="1241640" cy="229680"/>
            <a:chOff x="3756360" y="4157645"/>
            <a:chExt cx="1241640" cy="229680"/>
          </a:xfrm>
        </p:grpSpPr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D5DF0B7F-D509-D993-5C39-F84779D37AC8}"/>
                </a:ext>
              </a:extLst>
            </p:cNvPr>
            <p:cNvGrpSpPr/>
            <p:nvPr/>
          </p:nvGrpSpPr>
          <p:grpSpPr>
            <a:xfrm>
              <a:off x="3756360" y="4181045"/>
              <a:ext cx="130680" cy="206280"/>
              <a:chOff x="3756360" y="4181045"/>
              <a:chExt cx="130680" cy="20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597" name="Ink 596">
                    <a:extLst>
                      <a:ext uri="{FF2B5EF4-FFF2-40B4-BE49-F238E27FC236}">
                        <a16:creationId xmlns:a16="http://schemas.microsoft.com/office/drawing/2014/main" id="{D004DA6D-99B9-49C9-61E5-1AECFB5936AA}"/>
                      </a:ext>
                    </a:extLst>
                  </p14:cNvPr>
                  <p14:cNvContentPartPr/>
                  <p14:nvPr/>
                </p14:nvContentPartPr>
                <p14:xfrm>
                  <a:off x="3756360" y="4181045"/>
                  <a:ext cx="62640" cy="124560"/>
                </p14:xfrm>
              </p:contentPart>
            </mc:Choice>
            <mc:Fallback xmlns="">
              <p:pic>
                <p:nvPicPr>
                  <p:cNvPr id="597" name="Ink 596">
                    <a:extLst>
                      <a:ext uri="{FF2B5EF4-FFF2-40B4-BE49-F238E27FC236}">
                        <a16:creationId xmlns:a16="http://schemas.microsoft.com/office/drawing/2014/main" id="{D004DA6D-99B9-49C9-61E5-1AECFB5936AA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747360" y="4172405"/>
                    <a:ext cx="80280" cy="14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98" name="Ink 597">
                    <a:extLst>
                      <a:ext uri="{FF2B5EF4-FFF2-40B4-BE49-F238E27FC236}">
                        <a16:creationId xmlns:a16="http://schemas.microsoft.com/office/drawing/2014/main" id="{0DBD90BA-F823-037D-62EC-9B6814209AD9}"/>
                      </a:ext>
                    </a:extLst>
                  </p14:cNvPr>
                  <p14:cNvContentPartPr/>
                  <p14:nvPr/>
                </p14:nvContentPartPr>
                <p14:xfrm>
                  <a:off x="3834840" y="4245125"/>
                  <a:ext cx="52200" cy="142200"/>
                </p14:xfrm>
              </p:contentPart>
            </mc:Choice>
            <mc:Fallback xmlns="">
              <p:pic>
                <p:nvPicPr>
                  <p:cNvPr id="598" name="Ink 597">
                    <a:extLst>
                      <a:ext uri="{FF2B5EF4-FFF2-40B4-BE49-F238E27FC236}">
                        <a16:creationId xmlns:a16="http://schemas.microsoft.com/office/drawing/2014/main" id="{0DBD90BA-F823-037D-62EC-9B6814209AD9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3826200" y="4236485"/>
                    <a:ext cx="69840" cy="159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ABEE9E83-2094-2797-C2A6-AD22EA9A833F}"/>
                </a:ext>
              </a:extLst>
            </p:cNvPr>
            <p:cNvGrpSpPr/>
            <p:nvPr/>
          </p:nvGrpSpPr>
          <p:grpSpPr>
            <a:xfrm>
              <a:off x="3956520" y="4195445"/>
              <a:ext cx="296640" cy="189720"/>
              <a:chOff x="3956520" y="4195445"/>
              <a:chExt cx="296640" cy="18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01" name="Ink 600">
                    <a:extLst>
                      <a:ext uri="{FF2B5EF4-FFF2-40B4-BE49-F238E27FC236}">
                        <a16:creationId xmlns:a16="http://schemas.microsoft.com/office/drawing/2014/main" id="{5B8EE224-8B0C-FBA9-CC22-B47471C40EB1}"/>
                      </a:ext>
                    </a:extLst>
                  </p14:cNvPr>
                  <p14:cNvContentPartPr/>
                  <p14:nvPr/>
                </p14:nvContentPartPr>
                <p14:xfrm>
                  <a:off x="3956520" y="4261325"/>
                  <a:ext cx="56520" cy="1080"/>
                </p14:xfrm>
              </p:contentPart>
            </mc:Choice>
            <mc:Fallback xmlns="">
              <p:pic>
                <p:nvPicPr>
                  <p:cNvPr id="601" name="Ink 600">
                    <a:extLst>
                      <a:ext uri="{FF2B5EF4-FFF2-40B4-BE49-F238E27FC236}">
                        <a16:creationId xmlns:a16="http://schemas.microsoft.com/office/drawing/2014/main" id="{5B8EE224-8B0C-FBA9-CC22-B47471C40EB1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3947520" y="4252685"/>
                    <a:ext cx="74160" cy="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02" name="Ink 601">
                    <a:extLst>
                      <a:ext uri="{FF2B5EF4-FFF2-40B4-BE49-F238E27FC236}">
                        <a16:creationId xmlns:a16="http://schemas.microsoft.com/office/drawing/2014/main" id="{2AA27E63-8C1D-25D8-8C50-5667414A0598}"/>
                      </a:ext>
                    </a:extLst>
                  </p14:cNvPr>
                  <p14:cNvContentPartPr/>
                  <p14:nvPr/>
                </p14:nvContentPartPr>
                <p14:xfrm>
                  <a:off x="4093320" y="4195445"/>
                  <a:ext cx="78480" cy="69480"/>
                </p14:xfrm>
              </p:contentPart>
            </mc:Choice>
            <mc:Fallback xmlns="">
              <p:pic>
                <p:nvPicPr>
                  <p:cNvPr id="602" name="Ink 601">
                    <a:extLst>
                      <a:ext uri="{FF2B5EF4-FFF2-40B4-BE49-F238E27FC236}">
                        <a16:creationId xmlns:a16="http://schemas.microsoft.com/office/drawing/2014/main" id="{2AA27E63-8C1D-25D8-8C50-5667414A0598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084320" y="4186445"/>
                    <a:ext cx="9612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03" name="Ink 602">
                    <a:extLst>
                      <a:ext uri="{FF2B5EF4-FFF2-40B4-BE49-F238E27FC236}">
                        <a16:creationId xmlns:a16="http://schemas.microsoft.com/office/drawing/2014/main" id="{DCFF8E7D-6C6A-C1DA-09FC-FF341652BF23}"/>
                      </a:ext>
                    </a:extLst>
                  </p14:cNvPr>
                  <p14:cNvContentPartPr/>
                  <p14:nvPr/>
                </p14:nvContentPartPr>
                <p14:xfrm>
                  <a:off x="4161360" y="4222085"/>
                  <a:ext cx="360" cy="65160"/>
                </p14:xfrm>
              </p:contentPart>
            </mc:Choice>
            <mc:Fallback xmlns="">
              <p:pic>
                <p:nvPicPr>
                  <p:cNvPr id="603" name="Ink 602">
                    <a:extLst>
                      <a:ext uri="{FF2B5EF4-FFF2-40B4-BE49-F238E27FC236}">
                        <a16:creationId xmlns:a16="http://schemas.microsoft.com/office/drawing/2014/main" id="{DCFF8E7D-6C6A-C1DA-09FC-FF341652BF23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4152360" y="4213445"/>
                    <a:ext cx="1800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04" name="Ink 603">
                    <a:extLst>
                      <a:ext uri="{FF2B5EF4-FFF2-40B4-BE49-F238E27FC236}">
                        <a16:creationId xmlns:a16="http://schemas.microsoft.com/office/drawing/2014/main" id="{100877DE-7C6F-F43C-1A79-0DC8FF8FA652}"/>
                      </a:ext>
                    </a:extLst>
                  </p14:cNvPr>
                  <p14:cNvContentPartPr/>
                  <p14:nvPr/>
                </p14:nvContentPartPr>
                <p14:xfrm>
                  <a:off x="4181520" y="4242605"/>
                  <a:ext cx="71640" cy="142560"/>
                </p14:xfrm>
              </p:contentPart>
            </mc:Choice>
            <mc:Fallback xmlns="">
              <p:pic>
                <p:nvPicPr>
                  <p:cNvPr id="604" name="Ink 603">
                    <a:extLst>
                      <a:ext uri="{FF2B5EF4-FFF2-40B4-BE49-F238E27FC236}">
                        <a16:creationId xmlns:a16="http://schemas.microsoft.com/office/drawing/2014/main" id="{100877DE-7C6F-F43C-1A79-0DC8FF8FA652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4172880" y="4233965"/>
                    <a:ext cx="89280" cy="160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15E7AB37-38A7-BC7A-9DD0-A1A8BAFD2311}"/>
                </a:ext>
              </a:extLst>
            </p:cNvPr>
            <p:cNvGrpSpPr/>
            <p:nvPr/>
          </p:nvGrpSpPr>
          <p:grpSpPr>
            <a:xfrm>
              <a:off x="4341360" y="4230005"/>
              <a:ext cx="64440" cy="46080"/>
              <a:chOff x="4341360" y="4230005"/>
              <a:chExt cx="64440" cy="4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07" name="Ink 606">
                    <a:extLst>
                      <a:ext uri="{FF2B5EF4-FFF2-40B4-BE49-F238E27FC236}">
                        <a16:creationId xmlns:a16="http://schemas.microsoft.com/office/drawing/2014/main" id="{869E279B-0417-524D-164F-D9965F500034}"/>
                      </a:ext>
                    </a:extLst>
                  </p14:cNvPr>
                  <p14:cNvContentPartPr/>
                  <p14:nvPr/>
                </p14:nvContentPartPr>
                <p14:xfrm>
                  <a:off x="4342080" y="4230005"/>
                  <a:ext cx="60120" cy="360"/>
                </p14:xfrm>
              </p:contentPart>
            </mc:Choice>
            <mc:Fallback xmlns="">
              <p:pic>
                <p:nvPicPr>
                  <p:cNvPr id="607" name="Ink 606">
                    <a:extLst>
                      <a:ext uri="{FF2B5EF4-FFF2-40B4-BE49-F238E27FC236}">
                        <a16:creationId xmlns:a16="http://schemas.microsoft.com/office/drawing/2014/main" id="{869E279B-0417-524D-164F-D9965F500034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4333080" y="4221005"/>
                    <a:ext cx="777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08" name="Ink 607">
                    <a:extLst>
                      <a:ext uri="{FF2B5EF4-FFF2-40B4-BE49-F238E27FC236}">
                        <a16:creationId xmlns:a16="http://schemas.microsoft.com/office/drawing/2014/main" id="{B4BE27DC-CE54-9CB1-741C-B61326D87D1E}"/>
                      </a:ext>
                    </a:extLst>
                  </p14:cNvPr>
                  <p14:cNvContentPartPr/>
                  <p14:nvPr/>
                </p14:nvContentPartPr>
                <p14:xfrm>
                  <a:off x="4341360" y="4275725"/>
                  <a:ext cx="64440" cy="360"/>
                </p14:xfrm>
              </p:contentPart>
            </mc:Choice>
            <mc:Fallback xmlns="">
              <p:pic>
                <p:nvPicPr>
                  <p:cNvPr id="608" name="Ink 607">
                    <a:extLst>
                      <a:ext uri="{FF2B5EF4-FFF2-40B4-BE49-F238E27FC236}">
                        <a16:creationId xmlns:a16="http://schemas.microsoft.com/office/drawing/2014/main" id="{B4BE27DC-CE54-9CB1-741C-B61326D87D1E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4332720" y="4266725"/>
                    <a:ext cx="820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" name="Group 616">
              <a:extLst>
                <a:ext uri="{FF2B5EF4-FFF2-40B4-BE49-F238E27FC236}">
                  <a16:creationId xmlns:a16="http://schemas.microsoft.com/office/drawing/2014/main" id="{FF74B2A5-83CC-0758-590B-60087BF5B414}"/>
                </a:ext>
              </a:extLst>
            </p:cNvPr>
            <p:cNvGrpSpPr/>
            <p:nvPr/>
          </p:nvGrpSpPr>
          <p:grpSpPr>
            <a:xfrm>
              <a:off x="4488960" y="4158365"/>
              <a:ext cx="247320" cy="153000"/>
              <a:chOff x="4488960" y="4158365"/>
              <a:chExt cx="247320" cy="15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11" name="Ink 610">
                    <a:extLst>
                      <a:ext uri="{FF2B5EF4-FFF2-40B4-BE49-F238E27FC236}">
                        <a16:creationId xmlns:a16="http://schemas.microsoft.com/office/drawing/2014/main" id="{E6996D41-BD6A-487C-CE92-E74160DF64DB}"/>
                      </a:ext>
                    </a:extLst>
                  </p14:cNvPr>
                  <p14:cNvContentPartPr/>
                  <p14:nvPr/>
                </p14:nvContentPartPr>
                <p14:xfrm>
                  <a:off x="4488960" y="4242605"/>
                  <a:ext cx="69120" cy="360"/>
                </p14:xfrm>
              </p:contentPart>
            </mc:Choice>
            <mc:Fallback xmlns="">
              <p:pic>
                <p:nvPicPr>
                  <p:cNvPr id="611" name="Ink 610">
                    <a:extLst>
                      <a:ext uri="{FF2B5EF4-FFF2-40B4-BE49-F238E27FC236}">
                        <a16:creationId xmlns:a16="http://schemas.microsoft.com/office/drawing/2014/main" id="{E6996D41-BD6A-487C-CE92-E74160DF64DB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4480320" y="4233965"/>
                    <a:ext cx="867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12" name="Ink 611">
                    <a:extLst>
                      <a:ext uri="{FF2B5EF4-FFF2-40B4-BE49-F238E27FC236}">
                        <a16:creationId xmlns:a16="http://schemas.microsoft.com/office/drawing/2014/main" id="{0AEDB9D2-AADC-FE53-CD78-1773013D758F}"/>
                      </a:ext>
                    </a:extLst>
                  </p14:cNvPr>
                  <p14:cNvContentPartPr/>
                  <p14:nvPr/>
                </p14:nvContentPartPr>
                <p14:xfrm>
                  <a:off x="4616400" y="4175645"/>
                  <a:ext cx="6120" cy="123840"/>
                </p14:xfrm>
              </p:contentPart>
            </mc:Choice>
            <mc:Fallback xmlns="">
              <p:pic>
                <p:nvPicPr>
                  <p:cNvPr id="612" name="Ink 611">
                    <a:extLst>
                      <a:ext uri="{FF2B5EF4-FFF2-40B4-BE49-F238E27FC236}">
                        <a16:creationId xmlns:a16="http://schemas.microsoft.com/office/drawing/2014/main" id="{0AEDB9D2-AADC-FE53-CD78-1773013D758F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4607760" y="4166645"/>
                    <a:ext cx="2376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15" name="Ink 614">
                    <a:extLst>
                      <a:ext uri="{FF2B5EF4-FFF2-40B4-BE49-F238E27FC236}">
                        <a16:creationId xmlns:a16="http://schemas.microsoft.com/office/drawing/2014/main" id="{98005ED3-56ED-A4F9-718E-AE31D4D5EDA2}"/>
                      </a:ext>
                    </a:extLst>
                  </p14:cNvPr>
                  <p14:cNvContentPartPr/>
                  <p14:nvPr/>
                </p14:nvContentPartPr>
                <p14:xfrm>
                  <a:off x="4655640" y="4158365"/>
                  <a:ext cx="80640" cy="153000"/>
                </p14:xfrm>
              </p:contentPart>
            </mc:Choice>
            <mc:Fallback xmlns="">
              <p:pic>
                <p:nvPicPr>
                  <p:cNvPr id="615" name="Ink 614">
                    <a:extLst>
                      <a:ext uri="{FF2B5EF4-FFF2-40B4-BE49-F238E27FC236}">
                        <a16:creationId xmlns:a16="http://schemas.microsoft.com/office/drawing/2014/main" id="{98005ED3-56ED-A4F9-718E-AE31D4D5EDA2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646640" y="4149365"/>
                    <a:ext cx="98280" cy="17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11C9950E-D82F-6C10-89E3-33224001DDED}"/>
                </a:ext>
              </a:extLst>
            </p:cNvPr>
            <p:cNvGrpSpPr/>
            <p:nvPr/>
          </p:nvGrpSpPr>
          <p:grpSpPr>
            <a:xfrm>
              <a:off x="4772640" y="4157645"/>
              <a:ext cx="225360" cy="127800"/>
              <a:chOff x="4772640" y="4157645"/>
              <a:chExt cx="225360" cy="127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18" name="Ink 617">
                    <a:extLst>
                      <a:ext uri="{FF2B5EF4-FFF2-40B4-BE49-F238E27FC236}">
                        <a16:creationId xmlns:a16="http://schemas.microsoft.com/office/drawing/2014/main" id="{A65D4C75-78A1-ADDF-1C02-E20884BE5B84}"/>
                      </a:ext>
                    </a:extLst>
                  </p14:cNvPr>
                  <p14:cNvContentPartPr/>
                  <p14:nvPr/>
                </p14:nvContentPartPr>
                <p14:xfrm>
                  <a:off x="4802160" y="4186805"/>
                  <a:ext cx="2520" cy="50400"/>
                </p14:xfrm>
              </p:contentPart>
            </mc:Choice>
            <mc:Fallback xmlns="">
              <p:pic>
                <p:nvPicPr>
                  <p:cNvPr id="618" name="Ink 617">
                    <a:extLst>
                      <a:ext uri="{FF2B5EF4-FFF2-40B4-BE49-F238E27FC236}">
                        <a16:creationId xmlns:a16="http://schemas.microsoft.com/office/drawing/2014/main" id="{A65D4C75-78A1-ADDF-1C02-E20884BE5B84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793160" y="4177805"/>
                    <a:ext cx="2016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619" name="Ink 618">
                    <a:extLst>
                      <a:ext uri="{FF2B5EF4-FFF2-40B4-BE49-F238E27FC236}">
                        <a16:creationId xmlns:a16="http://schemas.microsoft.com/office/drawing/2014/main" id="{B5E5AC68-AFE0-99F7-DD0A-81A04A525671}"/>
                      </a:ext>
                    </a:extLst>
                  </p14:cNvPr>
                  <p14:cNvContentPartPr/>
                  <p14:nvPr/>
                </p14:nvContentPartPr>
                <p14:xfrm>
                  <a:off x="4772640" y="4209485"/>
                  <a:ext cx="70560" cy="1080"/>
                </p14:xfrm>
              </p:contentPart>
            </mc:Choice>
            <mc:Fallback xmlns="">
              <p:pic>
                <p:nvPicPr>
                  <p:cNvPr id="619" name="Ink 618">
                    <a:extLst>
                      <a:ext uri="{FF2B5EF4-FFF2-40B4-BE49-F238E27FC236}">
                        <a16:creationId xmlns:a16="http://schemas.microsoft.com/office/drawing/2014/main" id="{B5E5AC68-AFE0-99F7-DD0A-81A04A525671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764000" y="4200485"/>
                    <a:ext cx="88200" cy="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20" name="Ink 619">
                    <a:extLst>
                      <a:ext uri="{FF2B5EF4-FFF2-40B4-BE49-F238E27FC236}">
                        <a16:creationId xmlns:a16="http://schemas.microsoft.com/office/drawing/2014/main" id="{E4FB9523-63D5-BB0D-3F99-A6E999EA9B63}"/>
                      </a:ext>
                    </a:extLst>
                  </p14:cNvPr>
                  <p14:cNvContentPartPr/>
                  <p14:nvPr/>
                </p14:nvContentPartPr>
                <p14:xfrm>
                  <a:off x="4889640" y="4157645"/>
                  <a:ext cx="108360" cy="95760"/>
                </p14:xfrm>
              </p:contentPart>
            </mc:Choice>
            <mc:Fallback xmlns="">
              <p:pic>
                <p:nvPicPr>
                  <p:cNvPr id="620" name="Ink 619">
                    <a:extLst>
                      <a:ext uri="{FF2B5EF4-FFF2-40B4-BE49-F238E27FC236}">
                        <a16:creationId xmlns:a16="http://schemas.microsoft.com/office/drawing/2014/main" id="{E4FB9523-63D5-BB0D-3F99-A6E999EA9B6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880640" y="4148645"/>
                    <a:ext cx="12600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21" name="Ink 620">
                    <a:extLst>
                      <a:ext uri="{FF2B5EF4-FFF2-40B4-BE49-F238E27FC236}">
                        <a16:creationId xmlns:a16="http://schemas.microsoft.com/office/drawing/2014/main" id="{D3305B9F-60FA-BF74-5612-40D360960F02}"/>
                      </a:ext>
                    </a:extLst>
                  </p14:cNvPr>
                  <p14:cNvContentPartPr/>
                  <p14:nvPr/>
                </p14:nvContentPartPr>
                <p14:xfrm>
                  <a:off x="4960200" y="4198685"/>
                  <a:ext cx="1800" cy="86760"/>
                </p14:xfrm>
              </p:contentPart>
            </mc:Choice>
            <mc:Fallback xmlns="">
              <p:pic>
                <p:nvPicPr>
                  <p:cNvPr id="621" name="Ink 620">
                    <a:extLst>
                      <a:ext uri="{FF2B5EF4-FFF2-40B4-BE49-F238E27FC236}">
                        <a16:creationId xmlns:a16="http://schemas.microsoft.com/office/drawing/2014/main" id="{D3305B9F-60FA-BF74-5612-40D360960F02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951560" y="4190045"/>
                    <a:ext cx="19440" cy="104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B8EE3493-AD06-96A8-EC54-2D72560E1380}"/>
              </a:ext>
            </a:extLst>
          </p:cNvPr>
          <p:cNvGrpSpPr/>
          <p:nvPr/>
        </p:nvGrpSpPr>
        <p:grpSpPr>
          <a:xfrm>
            <a:off x="4150560" y="4530435"/>
            <a:ext cx="509400" cy="243360"/>
            <a:chOff x="4150560" y="4530435"/>
            <a:chExt cx="5094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50C74722-AC63-A5B9-2CCE-EA11D3873666}"/>
                    </a:ext>
                  </a:extLst>
                </p14:cNvPr>
                <p14:cNvContentPartPr/>
                <p14:nvPr/>
              </p14:nvContentPartPr>
              <p14:xfrm>
                <a:off x="4150560" y="4545915"/>
                <a:ext cx="55080" cy="1342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50C74722-AC63-A5B9-2CCE-EA11D387366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41560" y="4537275"/>
                  <a:ext cx="72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310BEB9E-EF8F-DF3A-6976-18A11D801200}"/>
                    </a:ext>
                  </a:extLst>
                </p14:cNvPr>
                <p14:cNvContentPartPr/>
                <p14:nvPr/>
              </p14:nvContentPartPr>
              <p14:xfrm>
                <a:off x="4231200" y="4624755"/>
                <a:ext cx="74160" cy="14904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310BEB9E-EF8F-DF3A-6976-18A11D80120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22560" y="4616115"/>
                  <a:ext cx="91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7DA6572E-C9CC-3F6D-D865-F5C597F5FDD8}"/>
                    </a:ext>
                  </a:extLst>
                </p14:cNvPr>
                <p14:cNvContentPartPr/>
                <p14:nvPr/>
              </p14:nvContentPartPr>
              <p14:xfrm>
                <a:off x="4368000" y="4613595"/>
                <a:ext cx="39240" cy="36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7DA6572E-C9CC-3F6D-D865-F5C597F5FD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59360" y="4604955"/>
                  <a:ext cx="5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4079A0E9-0D0C-35B1-D5B8-09A43FF52176}"/>
                    </a:ext>
                  </a:extLst>
                </p14:cNvPr>
                <p14:cNvContentPartPr/>
                <p14:nvPr/>
              </p14:nvContentPartPr>
              <p14:xfrm>
                <a:off x="4370160" y="4651755"/>
                <a:ext cx="36360" cy="36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4079A0E9-0D0C-35B1-D5B8-09A43FF5217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61520" y="4642755"/>
                  <a:ext cx="5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9F43F820-D850-CB83-4D22-F2BB7D5DAC95}"/>
                    </a:ext>
                  </a:extLst>
                </p14:cNvPr>
                <p14:cNvContentPartPr/>
                <p14:nvPr/>
              </p14:nvContentPartPr>
              <p14:xfrm>
                <a:off x="4483200" y="4622955"/>
                <a:ext cx="41040" cy="36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9F43F820-D850-CB83-4D22-F2BB7D5DAC9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74560" y="4613955"/>
                  <a:ext cx="58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2C3BA0FE-F759-B485-9D80-C4D1C6041AB3}"/>
                    </a:ext>
                  </a:extLst>
                </p14:cNvPr>
                <p14:cNvContentPartPr/>
                <p14:nvPr/>
              </p14:nvContentPartPr>
              <p14:xfrm>
                <a:off x="4580400" y="4530435"/>
                <a:ext cx="79560" cy="13608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2C3BA0FE-F759-B485-9D80-C4D1C6041AB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71400" y="4521435"/>
                  <a:ext cx="972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BFADBA03-941E-2273-5404-ED1C5D814968}"/>
              </a:ext>
            </a:extLst>
          </p:cNvPr>
          <p:cNvGrpSpPr/>
          <p:nvPr/>
        </p:nvGrpSpPr>
        <p:grpSpPr>
          <a:xfrm>
            <a:off x="4076760" y="4500195"/>
            <a:ext cx="441360" cy="339120"/>
            <a:chOff x="4076760" y="4500195"/>
            <a:chExt cx="4413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0B694CEE-0E79-C915-72EB-8A89AE94DD9A}"/>
                    </a:ext>
                  </a:extLst>
                </p14:cNvPr>
                <p14:cNvContentPartPr/>
                <p14:nvPr/>
              </p14:nvContentPartPr>
              <p14:xfrm>
                <a:off x="4076760" y="4500195"/>
                <a:ext cx="172080" cy="23148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0B694CEE-0E79-C915-72EB-8A89AE94DD9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70640" y="4494075"/>
                  <a:ext cx="18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E30516C7-3E28-FA57-5C26-F1AC31E4DFBE}"/>
                    </a:ext>
                  </a:extLst>
                </p14:cNvPr>
                <p14:cNvContentPartPr/>
                <p14:nvPr/>
              </p14:nvContentPartPr>
              <p14:xfrm>
                <a:off x="4196280" y="4719435"/>
                <a:ext cx="321840" cy="11988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E30516C7-3E28-FA57-5C26-F1AC31E4DF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190160" y="4713315"/>
                  <a:ext cx="3340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9E2D1DC9-F830-7716-055D-E600D40DA4A6}"/>
              </a:ext>
            </a:extLst>
          </p:cNvPr>
          <p:cNvGrpSpPr/>
          <p:nvPr/>
        </p:nvGrpSpPr>
        <p:grpSpPr>
          <a:xfrm>
            <a:off x="6422705" y="3638545"/>
            <a:ext cx="880560" cy="565200"/>
            <a:chOff x="6422705" y="3638545"/>
            <a:chExt cx="88056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7285563C-BE87-1F15-09A0-3991AC696A89}"/>
                    </a:ext>
                  </a:extLst>
                </p14:cNvPr>
                <p14:cNvContentPartPr/>
                <p14:nvPr/>
              </p14:nvContentPartPr>
              <p14:xfrm>
                <a:off x="6583625" y="3837985"/>
                <a:ext cx="86400" cy="24768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7285563C-BE87-1F15-09A0-3991AC696A8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74985" y="3829345"/>
                  <a:ext cx="104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6F2392F6-46C7-7DDF-8F44-BF8C591076E7}"/>
                    </a:ext>
                  </a:extLst>
                </p14:cNvPr>
                <p14:cNvContentPartPr/>
                <p14:nvPr/>
              </p14:nvContentPartPr>
              <p14:xfrm>
                <a:off x="6762185" y="3851305"/>
                <a:ext cx="73800" cy="108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6F2392F6-46C7-7DDF-8F44-BF8C591076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53545" y="3842305"/>
                  <a:ext cx="91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F45FF972-24DC-D25B-37BF-C0ECE05DE3E2}"/>
                    </a:ext>
                  </a:extLst>
                </p14:cNvPr>
                <p14:cNvContentPartPr/>
                <p14:nvPr/>
              </p14:nvContentPartPr>
              <p14:xfrm>
                <a:off x="6771185" y="3904945"/>
                <a:ext cx="50760" cy="36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F45FF972-24DC-D25B-37BF-C0ECE05DE3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62185" y="3896305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0FC7558E-C8A7-BD07-403B-753BC82A177C}"/>
                    </a:ext>
                  </a:extLst>
                </p14:cNvPr>
                <p14:cNvContentPartPr/>
                <p14:nvPr/>
              </p14:nvContentPartPr>
              <p14:xfrm>
                <a:off x="6920585" y="3879025"/>
                <a:ext cx="41760" cy="36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0FC7558E-C8A7-BD07-403B-753BC82A17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11585" y="3870025"/>
                  <a:ext cx="59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9886ED22-722A-9029-53CB-FF34885E20E9}"/>
                    </a:ext>
                  </a:extLst>
                </p14:cNvPr>
                <p14:cNvContentPartPr/>
                <p14:nvPr/>
              </p14:nvContentPartPr>
              <p14:xfrm>
                <a:off x="7036865" y="3794065"/>
                <a:ext cx="122400" cy="12240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9886ED22-722A-9029-53CB-FF34885E20E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27865" y="3785425"/>
                  <a:ext cx="140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5206AE0C-CB75-6A9C-3AD4-C658C55DD068}"/>
                    </a:ext>
                  </a:extLst>
                </p14:cNvPr>
                <p14:cNvContentPartPr/>
                <p14:nvPr/>
              </p14:nvContentPartPr>
              <p14:xfrm>
                <a:off x="6422705" y="3638545"/>
                <a:ext cx="880560" cy="56520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5206AE0C-CB75-6A9C-3AD4-C658C55DD06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13705" y="3629545"/>
                  <a:ext cx="898200" cy="58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022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CF012244-CD97-04C6-E2C2-E920826A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>
            <a:extLst>
              <a:ext uri="{FF2B5EF4-FFF2-40B4-BE49-F238E27FC236}">
                <a16:creationId xmlns:a16="http://schemas.microsoft.com/office/drawing/2014/main" id="{F1C9E1C1-E864-AE02-C7B5-4332FA1DE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316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Gaegu" pitchFamily="2" charset="0"/>
                <a:ea typeface="Gaegu" pitchFamily="2" charset="0"/>
              </a:rPr>
              <a:t>Try it out for yourself</a:t>
            </a:r>
            <a:endParaRPr sz="5000" dirty="0">
              <a:latin typeface="Gaegu" pitchFamily="2" charset="0"/>
              <a:ea typeface="Gaegu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82BD3-88B0-3FE6-9779-C378074BD3A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71050" y="1160895"/>
            <a:ext cx="7352950" cy="3504890"/>
          </a:xfrm>
        </p:spPr>
        <p:txBody>
          <a:bodyPr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 the first 10 questions on the worksheet!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66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dicators of Success Theme by Slidesgo">
  <a:themeElements>
    <a:clrScheme name="Simple Light">
      <a:dk1>
        <a:srgbClr val="FFFFFF"/>
      </a:dk1>
      <a:lt1>
        <a:srgbClr val="444449"/>
      </a:lt1>
      <a:dk2>
        <a:srgbClr val="F9BC00"/>
      </a:dk2>
      <a:lt2>
        <a:srgbClr val="FF6526"/>
      </a:lt2>
      <a:accent1>
        <a:srgbClr val="623BF8"/>
      </a:accent1>
      <a:accent2>
        <a:srgbClr val="1576FF"/>
      </a:accent2>
      <a:accent3>
        <a:srgbClr val="23D5B5"/>
      </a:accent3>
      <a:accent4>
        <a:srgbClr val="2F2F33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6826</TotalTime>
  <Words>294</Words>
  <Application>Microsoft Macintosh PowerPoint</Application>
  <PresentationFormat>On-screen Show (16:9)</PresentationFormat>
  <Paragraphs>62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Manrope Medium</vt:lpstr>
      <vt:lpstr>Times New Roman</vt:lpstr>
      <vt:lpstr>Manrope</vt:lpstr>
      <vt:lpstr>American Typewriter</vt:lpstr>
      <vt:lpstr>Commissioner</vt:lpstr>
      <vt:lpstr>Bebas Neue</vt:lpstr>
      <vt:lpstr>Calibri</vt:lpstr>
      <vt:lpstr>Cambria Math</vt:lpstr>
      <vt:lpstr>Gaegu</vt:lpstr>
      <vt:lpstr>Indicators of Success Theme by Slidesgo</vt:lpstr>
      <vt:lpstr>5.2 – Solving Exponential Equations and Inequalities</vt:lpstr>
      <vt:lpstr>Learning Objectives</vt:lpstr>
      <vt:lpstr>Review of Exponent Rules</vt:lpstr>
      <vt:lpstr>Review of Rules</vt:lpstr>
      <vt:lpstr>Exponential equations</vt:lpstr>
      <vt:lpstr>Same base equations</vt:lpstr>
      <vt:lpstr>Changing one base</vt:lpstr>
      <vt:lpstr>Changing two bases</vt:lpstr>
      <vt:lpstr>Try it out for yourself</vt:lpstr>
      <vt:lpstr>Exponential inequalities</vt:lpstr>
      <vt:lpstr>Solving inequalities</vt:lpstr>
      <vt:lpstr>Example</vt:lpstr>
      <vt:lpstr>Try it out for yourself</vt:lpstr>
      <vt:lpstr>ANSWERS</vt:lpstr>
      <vt:lpstr>Compound interest</vt:lpstr>
      <vt:lpstr>Compound Interest</vt:lpstr>
      <vt:lpstr>Example</vt:lpstr>
      <vt:lpstr>Try it out for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Agalyah sathanantham</cp:lastModifiedBy>
  <cp:revision>3</cp:revision>
  <dcterms:modified xsi:type="dcterms:W3CDTF">2025-08-31T15:21:47Z</dcterms:modified>
</cp:coreProperties>
</file>