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E1045B-BD37-486A-B634-E41C515F0607}" v="37" dt="2026-05-08T06:02:30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71" autoAdjust="0"/>
    <p:restoredTop sz="94660"/>
  </p:normalViewPr>
  <p:slideViewPr>
    <p:cSldViewPr snapToGrid="0">
      <p:cViewPr>
        <p:scale>
          <a:sx n="59" d="100"/>
          <a:sy n="59" d="100"/>
        </p:scale>
        <p:origin x="238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mma Ali Hamad Ali Aldhaheri" userId="f0c0342f-dabd-4326-9fe9-5c428f0fa1c7" providerId="ADAL" clId="{9EC8F094-4F75-4636-BFC6-4E6CB608104D}"/>
    <pc:docChg chg="addSld delSld modSld">
      <pc:chgData name="Shamma Ali Hamad Ali Aldhaheri" userId="f0c0342f-dabd-4326-9fe9-5c428f0fa1c7" providerId="ADAL" clId="{9EC8F094-4F75-4636-BFC6-4E6CB608104D}" dt="2026-05-08T06:02:30.977" v="67"/>
      <pc:docMkLst>
        <pc:docMk/>
      </pc:docMkLst>
      <pc:sldChg chg="modSp mod">
        <pc:chgData name="Shamma Ali Hamad Ali Aldhaheri" userId="f0c0342f-dabd-4326-9fe9-5c428f0fa1c7" providerId="ADAL" clId="{9EC8F094-4F75-4636-BFC6-4E6CB608104D}" dt="2026-05-08T06:02:24.179" v="49" actId="255"/>
        <pc:sldMkLst>
          <pc:docMk/>
          <pc:sldMk cId="3239041401" sldId="256"/>
        </pc:sldMkLst>
        <pc:spChg chg="mod">
          <ac:chgData name="Shamma Ali Hamad Ali Aldhaheri" userId="f0c0342f-dabd-4326-9fe9-5c428f0fa1c7" providerId="ADAL" clId="{9EC8F094-4F75-4636-BFC6-4E6CB608104D}" dt="2026-05-07T08:07:12.986" v="6" actId="14100"/>
          <ac:spMkLst>
            <pc:docMk/>
            <pc:sldMk cId="3239041401" sldId="256"/>
            <ac:spMk id="4" creationId="{280F404F-5400-8EBB-59C9-6653673DE99F}"/>
          </ac:spMkLst>
        </pc:spChg>
        <pc:spChg chg="mod">
          <ac:chgData name="Shamma Ali Hamad Ali Aldhaheri" userId="f0c0342f-dabd-4326-9fe9-5c428f0fa1c7" providerId="ADAL" clId="{9EC8F094-4F75-4636-BFC6-4E6CB608104D}" dt="2026-05-08T06:02:24.179" v="49" actId="255"/>
          <ac:spMkLst>
            <pc:docMk/>
            <pc:sldMk cId="3239041401" sldId="256"/>
            <ac:spMk id="6" creationId="{B8BDB0F8-3497-4B6F-B535-CCB2FE8B8A1D}"/>
          </ac:spMkLst>
        </pc:spChg>
        <pc:spChg chg="mod">
          <ac:chgData name="Shamma Ali Hamad Ali Aldhaheri" userId="f0c0342f-dabd-4326-9fe9-5c428f0fa1c7" providerId="ADAL" clId="{9EC8F094-4F75-4636-BFC6-4E6CB608104D}" dt="2026-05-07T08:07:15.321" v="7" actId="1076"/>
          <ac:spMkLst>
            <pc:docMk/>
            <pc:sldMk cId="3239041401" sldId="256"/>
            <ac:spMk id="7" creationId="{32F8CC48-7E12-C5CA-6799-0C70FC4CFF2B}"/>
          </ac:spMkLst>
        </pc:spChg>
      </pc:sldChg>
      <pc:sldChg chg="add">
        <pc:chgData name="Shamma Ali Hamad Ali Aldhaheri" userId="f0c0342f-dabd-4326-9fe9-5c428f0fa1c7" providerId="ADAL" clId="{9EC8F094-4F75-4636-BFC6-4E6CB608104D}" dt="2026-05-08T06:02:26.905" v="50"/>
        <pc:sldMkLst>
          <pc:docMk/>
          <pc:sldMk cId="1158386485" sldId="257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2856743610" sldId="257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253850023" sldId="258"/>
        </pc:sldMkLst>
      </pc:sldChg>
      <pc:sldChg chg="add">
        <pc:chgData name="Shamma Ali Hamad Ali Aldhaheri" userId="f0c0342f-dabd-4326-9fe9-5c428f0fa1c7" providerId="ADAL" clId="{9EC8F094-4F75-4636-BFC6-4E6CB608104D}" dt="2026-05-08T06:02:27.059" v="51"/>
        <pc:sldMkLst>
          <pc:docMk/>
          <pc:sldMk cId="947762900" sldId="258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1066387004" sldId="259"/>
        </pc:sldMkLst>
      </pc:sldChg>
      <pc:sldChg chg="add">
        <pc:chgData name="Shamma Ali Hamad Ali Aldhaheri" userId="f0c0342f-dabd-4326-9fe9-5c428f0fa1c7" providerId="ADAL" clId="{9EC8F094-4F75-4636-BFC6-4E6CB608104D}" dt="2026-05-08T06:02:27.196" v="52"/>
        <pc:sldMkLst>
          <pc:docMk/>
          <pc:sldMk cId="2107706466" sldId="259"/>
        </pc:sldMkLst>
      </pc:sldChg>
      <pc:sldChg chg="add">
        <pc:chgData name="Shamma Ali Hamad Ali Aldhaheri" userId="f0c0342f-dabd-4326-9fe9-5c428f0fa1c7" providerId="ADAL" clId="{9EC8F094-4F75-4636-BFC6-4E6CB608104D}" dt="2026-05-08T06:02:27.357" v="53"/>
        <pc:sldMkLst>
          <pc:docMk/>
          <pc:sldMk cId="879183456" sldId="260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1245611232" sldId="260"/>
        </pc:sldMkLst>
      </pc:sldChg>
      <pc:sldChg chg="add">
        <pc:chgData name="Shamma Ali Hamad Ali Aldhaheri" userId="f0c0342f-dabd-4326-9fe9-5c428f0fa1c7" providerId="ADAL" clId="{9EC8F094-4F75-4636-BFC6-4E6CB608104D}" dt="2026-05-08T06:02:27.499" v="54"/>
        <pc:sldMkLst>
          <pc:docMk/>
          <pc:sldMk cId="1874336372" sldId="261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2116551736" sldId="261"/>
        </pc:sldMkLst>
      </pc:sldChg>
      <pc:sldChg chg="add">
        <pc:chgData name="Shamma Ali Hamad Ali Aldhaheri" userId="f0c0342f-dabd-4326-9fe9-5c428f0fa1c7" providerId="ADAL" clId="{9EC8F094-4F75-4636-BFC6-4E6CB608104D}" dt="2026-05-08T06:02:27.641" v="55"/>
        <pc:sldMkLst>
          <pc:docMk/>
          <pc:sldMk cId="87632457" sldId="262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2058733432" sldId="262"/>
        </pc:sldMkLst>
      </pc:sldChg>
      <pc:sldChg chg="add">
        <pc:chgData name="Shamma Ali Hamad Ali Aldhaheri" userId="f0c0342f-dabd-4326-9fe9-5c428f0fa1c7" providerId="ADAL" clId="{9EC8F094-4F75-4636-BFC6-4E6CB608104D}" dt="2026-05-08T06:02:27.769" v="56"/>
        <pc:sldMkLst>
          <pc:docMk/>
          <pc:sldMk cId="854113449" sldId="263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3762979111" sldId="263"/>
        </pc:sldMkLst>
      </pc:sldChg>
      <pc:sldChg chg="add">
        <pc:chgData name="Shamma Ali Hamad Ali Aldhaheri" userId="f0c0342f-dabd-4326-9fe9-5c428f0fa1c7" providerId="ADAL" clId="{9EC8F094-4F75-4636-BFC6-4E6CB608104D}" dt="2026-05-08T06:02:27.893" v="57"/>
        <pc:sldMkLst>
          <pc:docMk/>
          <pc:sldMk cId="43756408" sldId="264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1231134876" sldId="264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2538002919" sldId="265"/>
        </pc:sldMkLst>
      </pc:sldChg>
      <pc:sldChg chg="add">
        <pc:chgData name="Shamma Ali Hamad Ali Aldhaheri" userId="f0c0342f-dabd-4326-9fe9-5c428f0fa1c7" providerId="ADAL" clId="{9EC8F094-4F75-4636-BFC6-4E6CB608104D}" dt="2026-05-08T06:02:28.377" v="58"/>
        <pc:sldMkLst>
          <pc:docMk/>
          <pc:sldMk cId="4000855660" sldId="265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1433300878" sldId="266"/>
        </pc:sldMkLst>
      </pc:sldChg>
      <pc:sldChg chg="add">
        <pc:chgData name="Shamma Ali Hamad Ali Aldhaheri" userId="f0c0342f-dabd-4326-9fe9-5c428f0fa1c7" providerId="ADAL" clId="{9EC8F094-4F75-4636-BFC6-4E6CB608104D}" dt="2026-05-08T06:02:28.536" v="59"/>
        <pc:sldMkLst>
          <pc:docMk/>
          <pc:sldMk cId="3797153884" sldId="266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2404232505" sldId="267"/>
        </pc:sldMkLst>
      </pc:sldChg>
      <pc:sldChg chg="add">
        <pc:chgData name="Shamma Ali Hamad Ali Aldhaheri" userId="f0c0342f-dabd-4326-9fe9-5c428f0fa1c7" providerId="ADAL" clId="{9EC8F094-4F75-4636-BFC6-4E6CB608104D}" dt="2026-05-08T06:02:28.699" v="60"/>
        <pc:sldMkLst>
          <pc:docMk/>
          <pc:sldMk cId="3353816514" sldId="267"/>
        </pc:sldMkLst>
      </pc:sldChg>
      <pc:sldChg chg="add">
        <pc:chgData name="Shamma Ali Hamad Ali Aldhaheri" userId="f0c0342f-dabd-4326-9fe9-5c428f0fa1c7" providerId="ADAL" clId="{9EC8F094-4F75-4636-BFC6-4E6CB608104D}" dt="2026-05-08T06:02:28.827" v="61"/>
        <pc:sldMkLst>
          <pc:docMk/>
          <pc:sldMk cId="380915019" sldId="268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431414288" sldId="268"/>
        </pc:sldMkLst>
      </pc:sldChg>
      <pc:sldChg chg="add">
        <pc:chgData name="Shamma Ali Hamad Ali Aldhaheri" userId="f0c0342f-dabd-4326-9fe9-5c428f0fa1c7" providerId="ADAL" clId="{9EC8F094-4F75-4636-BFC6-4E6CB608104D}" dt="2026-05-08T06:02:28.980" v="62"/>
        <pc:sldMkLst>
          <pc:docMk/>
          <pc:sldMk cId="106083629" sldId="269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3613373155" sldId="269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2412778800" sldId="270"/>
        </pc:sldMkLst>
      </pc:sldChg>
      <pc:sldChg chg="add">
        <pc:chgData name="Shamma Ali Hamad Ali Aldhaheri" userId="f0c0342f-dabd-4326-9fe9-5c428f0fa1c7" providerId="ADAL" clId="{9EC8F094-4F75-4636-BFC6-4E6CB608104D}" dt="2026-05-08T06:02:29.115" v="63"/>
        <pc:sldMkLst>
          <pc:docMk/>
          <pc:sldMk cId="2735377588" sldId="270"/>
        </pc:sldMkLst>
      </pc:sldChg>
      <pc:sldChg chg="add">
        <pc:chgData name="Shamma Ali Hamad Ali Aldhaheri" userId="f0c0342f-dabd-4326-9fe9-5c428f0fa1c7" providerId="ADAL" clId="{9EC8F094-4F75-4636-BFC6-4E6CB608104D}" dt="2026-05-08T06:02:29.246" v="64"/>
        <pc:sldMkLst>
          <pc:docMk/>
          <pc:sldMk cId="68539482" sldId="271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1359023310" sldId="271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1011715008" sldId="272"/>
        </pc:sldMkLst>
      </pc:sldChg>
      <pc:sldChg chg="add">
        <pc:chgData name="Shamma Ali Hamad Ali Aldhaheri" userId="f0c0342f-dabd-4326-9fe9-5c428f0fa1c7" providerId="ADAL" clId="{9EC8F094-4F75-4636-BFC6-4E6CB608104D}" dt="2026-05-08T06:02:30.009" v="65"/>
        <pc:sldMkLst>
          <pc:docMk/>
          <pc:sldMk cId="1606999622" sldId="272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279643604" sldId="273"/>
        </pc:sldMkLst>
      </pc:sldChg>
      <pc:sldChg chg="add">
        <pc:chgData name="Shamma Ali Hamad Ali Aldhaheri" userId="f0c0342f-dabd-4326-9fe9-5c428f0fa1c7" providerId="ADAL" clId="{9EC8F094-4F75-4636-BFC6-4E6CB608104D}" dt="2026-05-08T06:02:30.191" v="66"/>
        <pc:sldMkLst>
          <pc:docMk/>
          <pc:sldMk cId="543492038" sldId="273"/>
        </pc:sldMkLst>
      </pc:sldChg>
      <pc:sldChg chg="add">
        <pc:chgData name="Shamma Ali Hamad Ali Aldhaheri" userId="f0c0342f-dabd-4326-9fe9-5c428f0fa1c7" providerId="ADAL" clId="{9EC8F094-4F75-4636-BFC6-4E6CB608104D}" dt="2026-05-08T06:02:30.977" v="67"/>
        <pc:sldMkLst>
          <pc:docMk/>
          <pc:sldMk cId="875582192" sldId="274"/>
        </pc:sldMkLst>
      </pc:sldChg>
      <pc:sldChg chg="add del">
        <pc:chgData name="Shamma Ali Hamad Ali Aldhaheri" userId="f0c0342f-dabd-4326-9fe9-5c428f0fa1c7" providerId="ADAL" clId="{9EC8F094-4F75-4636-BFC6-4E6CB608104D}" dt="2026-05-08T04:43:54.721" v="33" actId="47"/>
        <pc:sldMkLst>
          <pc:docMk/>
          <pc:sldMk cId="2964682255" sldId="2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26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43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0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3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03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2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2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13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1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10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76363F-C5D3-4A74-9620-5FCFC3C16012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CC9757-9377-40C2-8C89-065CD2BEB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3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0F404F-5400-8EBB-59C9-6653673DE99F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BDB0F8-3497-4B6F-B535-CCB2FE8B8A1D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F8CC48-7E12-C5CA-6799-0C70FC4CFF2B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3239041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1F07B-21C4-5713-A224-4AC06165F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DB4D72A-7F7F-7578-2756-C8668372D435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80BC99-79F7-2041-D622-1F4C0D9FBAF2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C2F29-D522-9323-863A-EDB5AF261711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1158386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18093-1D46-12ED-B026-FEF46C108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C2D3C1-384E-FA84-89C4-92C9BE99E90C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42C2D6-203B-F48D-8E14-1B7B677A9EFC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DACA13-E19B-CC34-2DB1-5C809DA557BD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947762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99E7A-B53C-05EB-7D6B-EF82DFC0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3B1EA7-F1C4-F842-D913-C41FB0E5802B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831D3-2E6A-E12D-ACC2-8B32E790167D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A01E4-90D2-C1E4-3E91-A4BDF34E2266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2107706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8F1B9-98DD-9A16-1B36-EC10B2C32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BA786E-8677-E1BC-9F18-ABA58E196BCF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53FCBA-4D0D-66ED-9CD7-C2E835720431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BF2B1F-4A3D-C34D-1D86-375FCAA977A7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879183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42002-397B-CC2B-CF15-3DD45EEF4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7E33BB-9FAA-31AB-D2C0-5902FFC8438D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828230-4164-C812-C72A-EDA0774947A9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FED296-A7B5-1E9F-F1E6-84202B5C040B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1874336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C0C1-F236-4FBE-39E2-E2DA38162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D5B09C-5073-EBCD-440C-7FE05347560C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B723A8-8EE5-BADD-22BB-4CA4A7DE3C0F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FE150A-9D90-8825-6534-F541BE4D3928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87632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7EB4-A6BA-7735-BDE9-1E19AE406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A1BB49-5E09-4741-59C6-D674C52CE218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9142B4-FA4D-2731-B260-4EB621B8D74C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5EA4F6-0E0F-81E8-9311-FCFC66D12041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854113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E0731-CEC9-94B9-534B-141876719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BA9696-5249-59F3-7F92-E24612BC02E8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DC72B0-9879-997A-42F5-1FCB44D3C71E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94309-F4A3-75ED-C41F-8425052079BF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43756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A3CC0-C4B0-DB39-6201-441C88CF8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A7CDB25-F38A-EEDF-FAAC-109F05019880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819A0-6BA7-4A91-016D-9CF7A27FA788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ED8341-F814-A645-EB23-047E05CC35D8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4000855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828B0-7401-B2AB-2B3C-6A924C4E1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68CBA6-A413-3D4E-A15B-E19F2EBDEB8F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B96FCD-BC4B-4157-9383-92038537FA2D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87DBFA-0C7D-7F63-14A4-38BE5CB5B003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3797153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73173-E84E-3A53-9781-767D58DBE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C1ECB9-2E8E-67B7-0EC9-C5CF7A8AC8E9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762614-E18B-2191-15F3-553EC5C49ED1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9DF3FC-45AF-EABA-C36C-B471DBA26DF8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3353816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40879-A498-A746-9C1F-C177E7062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4BD37B-06F6-B789-BE56-6F49F19DBE87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03C3B3-7877-EA54-1B5C-C6784936A475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13E230-2243-CB8C-7196-10B827C3E52D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380915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B4C5F-42F3-0E8B-CD3D-95255C5CB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4E2361-86CA-E700-8EF4-8CF9C320753B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ABD115-0CDA-101B-B1CA-58D8959955D6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85BDBE-01C3-222D-7754-9555263A63D5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106083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1F8ED-DA9D-179D-EA3A-3C7754640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14EA49-3807-E88A-D72C-68DEB6C2BC3E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062A9A-E811-0BA3-7D1E-656172D55F99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F2F80A-4BAF-00FB-1911-AAFAA22CD729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2735377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D73F8-1577-5CAA-982C-702BCF43E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1BBBEB-1E2E-DE61-62E7-D12C8231E86C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27447C-6B9A-4FDB-3279-18C7E1B4C5F0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FECA91-F092-769A-FF50-0C7C1A640AAF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68539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78E9B-8CE8-457A-4989-888C24342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4CC449-A3E5-3BF7-5A62-2066359A1D7D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AD99E4-D2A1-4D2D-BCC9-8660884F32A4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86B8EA-4B53-8E89-5AD2-88E2432F2FB0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1606999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3C4CC-BE31-12BD-FD23-688D6A479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D63D87-5DCF-E86A-B8CD-D71D12EF1D73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2C029-2BD8-4B4F-B8DB-7DB65AEE6CEF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F0D4F4-C144-F90F-603B-A277DAE852FA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543492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A534A-E288-8A08-2F0B-C407116D5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2228F3-F85F-7E06-09A3-F4F8EF862997}"/>
              </a:ext>
            </a:extLst>
          </p:cNvPr>
          <p:cNvSpPr/>
          <p:nvPr/>
        </p:nvSpPr>
        <p:spPr>
          <a:xfrm>
            <a:off x="253218" y="168813"/>
            <a:ext cx="6372665" cy="288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2A8F41-D2B1-465D-5A2D-D1238D2F1308}"/>
              </a:ext>
            </a:extLst>
          </p:cNvPr>
          <p:cNvSpPr txBox="1"/>
          <p:nvPr/>
        </p:nvSpPr>
        <p:spPr>
          <a:xfrm>
            <a:off x="229477" y="912150"/>
            <a:ext cx="6300569" cy="883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buFont typeface="+mj-lt"/>
              <a:buAutoNum type="arabicPeriod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tried six different brands of shampoo before she found one that she liked.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place where people shop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Different companies or products with a specific name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type of healthy food</a:t>
            </a:r>
          </a:p>
          <a:p>
            <a:pPr>
              <a:spcAft>
                <a:spcPts val="100"/>
              </a:spcAft>
              <a:buFont typeface="+mj-lt"/>
              <a:buAutoNum type="arabicPeriod" startAt="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what they eat try to follow a healthy lifestyle.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Excited and noisy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Careful and aware of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Angry about something</a:t>
            </a:r>
          </a:p>
          <a:p>
            <a:pPr>
              <a:spcAft>
                <a:spcPts val="100"/>
              </a:spcAft>
              <a:buFont typeface="+mj-lt"/>
              <a:buAutoNum type="arabicPeriod" startAt="3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an economic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crisis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many people may lose their jobs.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happy celebration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strong friendship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 serious and difficult situation</a:t>
            </a:r>
          </a:p>
          <a:p>
            <a:pPr>
              <a:spcAft>
                <a:spcPts val="100"/>
              </a:spcAft>
              <a:buFont typeface="+mj-lt"/>
              <a:buAutoNum type="arabicPeriod" startAt="4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has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population with people from many different cultures.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Being very small and quiet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Looking exactly the same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Having many different kinds or types</a:t>
            </a:r>
          </a:p>
          <a:p>
            <a:pPr>
              <a:spcAft>
                <a:spcPts val="100"/>
              </a:spcAft>
              <a:buFont typeface="+mj-lt"/>
              <a:buAutoNum type="arabicPeriod" startAt="5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animals in scientific tests?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Cheap and simple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Morally right and fair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Fast and dangerous</a:t>
            </a:r>
          </a:p>
          <a:p>
            <a:pPr>
              <a:spcAft>
                <a:spcPts val="100"/>
              </a:spcAft>
              <a:buFont typeface="+mj-lt"/>
              <a:buAutoNum type="arabicPeriod" startAt="6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young person who looks fashionable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hipster.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Serious and formal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Old-fashioned and boring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Trendy and stylish</a:t>
            </a:r>
          </a:p>
          <a:p>
            <a:pPr>
              <a:spcAft>
                <a:spcPts val="100"/>
              </a:spcAft>
              <a:buFont typeface="+mj-lt"/>
              <a:buAutoNum type="arabicPeriod" startAt="7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has been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loyal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supporter of the team since he was five years old.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Nervous and afraid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Faithful and supportive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Weak and careless</a:t>
            </a:r>
          </a:p>
          <a:p>
            <a:pPr>
              <a:spcAft>
                <a:spcPts val="100"/>
              </a:spcAft>
              <a:buFont typeface="+mj-lt"/>
              <a:buAutoNum type="arabicPeriod" startAt="8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you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quadruple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 you get 100.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Add ten to something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Divide by two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Multiply by four</a:t>
            </a:r>
          </a:p>
          <a:p>
            <a:pPr>
              <a:spcAft>
                <a:spcPts val="100"/>
              </a:spcAft>
              <a:buFont typeface="+mj-lt"/>
              <a:buAutoNum type="arabicPeriod" startAt="9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likes to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tries to impress people with his expensive clothes.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Help people quietly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Try to attract attention and impress others</a:t>
            </a:r>
          </a:p>
          <a:p>
            <a:pPr>
              <a:spcAft>
                <a:spcPts val="100"/>
              </a:spcAft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Hide from other people</a:t>
            </a:r>
          </a:p>
          <a:p>
            <a:pPr>
              <a:buFont typeface="+mj-lt"/>
              <a:buAutoNum type="arabicPeriod" startAt="10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spending two months in London, there was a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improvement in my English.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Very small and unimportant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Large and important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Slow and difficult</a:t>
            </a:r>
          </a:p>
          <a:p>
            <a:pPr>
              <a:buFont typeface="+mj-lt"/>
              <a:buAutoNum type="arabicPeriod" startAt="11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is patient and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tolerant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children who have different learning styles.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Strict and unfriendly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Easily upset and angry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Accepting and understanding of differences</a:t>
            </a:r>
          </a:p>
          <a:p>
            <a:pPr>
              <a:buFont typeface="+mj-lt"/>
              <a:buAutoNum type="arabicPeriod" startAt="12"/>
            </a:pP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prefer to live in an 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 because there are many more facilities in the city.</a:t>
            </a:r>
          </a:p>
          <a:p>
            <a:pPr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countryside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the city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☐ Related to farming and animals</a:t>
            </a:r>
          </a:p>
          <a:p>
            <a:pPr>
              <a:spcAft>
                <a:spcPts val="100"/>
              </a:spcAft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E4C375-5673-CCA6-8161-3F805A50D82F}"/>
              </a:ext>
            </a:extLst>
          </p:cNvPr>
          <p:cNvSpPr/>
          <p:nvPr/>
        </p:nvSpPr>
        <p:spPr>
          <a:xfrm>
            <a:off x="253218" y="495100"/>
            <a:ext cx="6253088" cy="288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 Choose the correct meaning for the underlined words.</a:t>
            </a:r>
          </a:p>
        </p:txBody>
      </p:sp>
    </p:spTree>
    <p:extLst>
      <p:ext uri="{BB962C8B-B14F-4D97-AF65-F5344CB8AC3E}">
        <p14:creationId xmlns:p14="http://schemas.microsoft.com/office/powerpoint/2010/main" val="875582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6897</Words>
  <Application>Microsoft Office PowerPoint</Application>
  <PresentationFormat>A4 Paper (210x297 mm)</PresentationFormat>
  <Paragraphs>817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Shamma Ali Hamad Ali Aldhaheri</dc:creator>
  <cp:lastModifiedBy>Shamma Ali Hamad Ali Aldhaheri</cp:lastModifiedBy>
  <cp:revision>1</cp:revision>
  <dcterms:created xsi:type="dcterms:W3CDTF">2026-05-07T08:04:07Z</dcterms:created>
  <dcterms:modified xsi:type="dcterms:W3CDTF">2026-05-08T06:02:32Z</dcterms:modified>
</cp:coreProperties>
</file>