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304" r:id="rId3"/>
    <p:sldId id="311" r:id="rId4"/>
    <p:sldId id="305" r:id="rId5"/>
    <p:sldId id="429" r:id="rId6"/>
    <p:sldId id="377" r:id="rId7"/>
    <p:sldId id="378" r:id="rId8"/>
    <p:sldId id="291" r:id="rId9"/>
    <p:sldId id="309" r:id="rId10"/>
    <p:sldId id="428" r:id="rId11"/>
    <p:sldId id="293" r:id="rId12"/>
    <p:sldId id="312" r:id="rId13"/>
    <p:sldId id="313" r:id="rId14"/>
    <p:sldId id="430" r:id="rId15"/>
    <p:sldId id="410" r:id="rId16"/>
    <p:sldId id="431" r:id="rId17"/>
    <p:sldId id="365" r:id="rId18"/>
    <p:sldId id="432" r:id="rId19"/>
    <p:sldId id="398" r:id="rId20"/>
    <p:sldId id="433" r:id="rId21"/>
    <p:sldId id="399" r:id="rId22"/>
    <p:sldId id="315" r:id="rId23"/>
    <p:sldId id="318" r:id="rId24"/>
    <p:sldId id="423" r:id="rId25"/>
    <p:sldId id="434" r:id="rId26"/>
    <p:sldId id="435" r:id="rId27"/>
    <p:sldId id="424" r:id="rId28"/>
    <p:sldId id="294" r:id="rId29"/>
    <p:sldId id="425" r:id="rId30"/>
    <p:sldId id="436" r:id="rId31"/>
    <p:sldId id="426" r:id="rId32"/>
    <p:sldId id="437" r:id="rId33"/>
    <p:sldId id="271" r:id="rId34"/>
    <p:sldId id="321" r:id="rId35"/>
    <p:sldId id="400" r:id="rId36"/>
    <p:sldId id="367" r:id="rId37"/>
    <p:sldId id="409" r:id="rId38"/>
    <p:sldId id="438" r:id="rId39"/>
    <p:sldId id="427" r:id="rId40"/>
    <p:sldId id="439" r:id="rId41"/>
    <p:sldId id="281" r:id="rId42"/>
    <p:sldId id="354" r:id="rId43"/>
    <p:sldId id="441" r:id="rId44"/>
    <p:sldId id="417" r:id="rId45"/>
    <p:sldId id="440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96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maa Soliman" initials="GS" lastIdx="1" clrIdx="0">
    <p:extLst>
      <p:ext uri="{19B8F6BF-5375-455C-9EA6-DF929625EA0E}">
        <p15:presenceInfo xmlns:p15="http://schemas.microsoft.com/office/powerpoint/2012/main" userId="53efce12440bbad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66"/>
      </p:cViewPr>
      <p:guideLst>
        <p:guide orient="horz" pos="4296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2-11T00:25:31.709" idx="1">
    <p:pos x="7463" y="1635"/>
    <p:text/>
    <p:extLst>
      <p:ext uri="{C676402C-5697-4E1C-873F-D02D1690AC5C}">
        <p15:threadingInfo xmlns:p15="http://schemas.microsoft.com/office/powerpoint/2012/main" timeZoneBias="-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6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319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52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659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4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3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30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24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264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3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64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1CCB6-5E88-4281-8E37-83D45E1DFA4A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10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209" y="1642632"/>
            <a:ext cx="10607039" cy="132556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ar-AE" sz="4800" b="1" dirty="0"/>
              <a:t>هيكل الرياضيات للصف ال</a:t>
            </a:r>
            <a:r>
              <a:rPr lang="ar-EG" sz="4800" b="1" dirty="0"/>
              <a:t>حادي عشر متقدم</a:t>
            </a:r>
            <a:r>
              <a:rPr lang="ar-AE" sz="4800" b="1" dirty="0"/>
              <a:t> ( </a:t>
            </a:r>
            <a:r>
              <a:rPr lang="ar-EG" sz="4800" b="1" dirty="0"/>
              <a:t>بريدج </a:t>
            </a:r>
            <a:r>
              <a:rPr lang="ar-AE" sz="4800" b="1" dirty="0"/>
              <a:t>)</a:t>
            </a: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399210" y="3889805"/>
            <a:ext cx="73935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>
                <a:solidFill>
                  <a:srgbClr val="0070C0"/>
                </a:solidFill>
              </a:rPr>
              <a:t>الفصل الدراسي الثاني </a:t>
            </a:r>
            <a:r>
              <a:rPr lang="ar-AE" sz="4000" dirty="0">
                <a:solidFill>
                  <a:srgbClr val="0070C0"/>
                </a:solidFill>
              </a:rPr>
              <a:t>- 2025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853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3113"/>
            <a:ext cx="10515600" cy="1325563"/>
          </a:xfrm>
          <a:solidFill>
            <a:srgbClr val="FFFF0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الوحدة </a:t>
            </a:r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خامسة       </a:t>
            </a:r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</a:t>
            </a:r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B04F8D-07C1-446F-A36E-817607AB9185}"/>
              </a:ext>
            </a:extLst>
          </p:cNvPr>
          <p:cNvSpPr txBox="1"/>
          <p:nvPr/>
        </p:nvSpPr>
        <p:spPr>
          <a:xfrm>
            <a:off x="2303367" y="4719401"/>
            <a:ext cx="6901968" cy="646331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 سؤال اختياري    1  سؤال كتابي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4B5AF1-C38E-465D-97E8-537C3DE3C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162" y="2590683"/>
            <a:ext cx="6468378" cy="167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93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BC7779-98D0-4B3F-8408-8A648C2BA7F0}"/>
              </a:ext>
            </a:extLst>
          </p:cNvPr>
          <p:cNvSpPr txBox="1"/>
          <p:nvPr/>
        </p:nvSpPr>
        <p:spPr>
          <a:xfrm>
            <a:off x="3746769" y="2951514"/>
            <a:ext cx="4885508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اولا الاسئلة الاختيارية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0341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2E0175E-4E09-4724-AD9C-7C51A0CA0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61" y="1219199"/>
            <a:ext cx="11119762" cy="51948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B8E5B1-675D-43DB-B04F-31FD34B19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352" y="157121"/>
            <a:ext cx="11119762" cy="9163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0B5120-C5D2-47BE-8AEE-6CBEB45FEF21}"/>
              </a:ext>
            </a:extLst>
          </p:cNvPr>
          <p:cNvSpPr txBox="1"/>
          <p:nvPr/>
        </p:nvSpPr>
        <p:spPr>
          <a:xfrm>
            <a:off x="5738191" y="1961322"/>
            <a:ext cx="6202018" cy="48966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698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B49F23-9DD4-4390-93B2-C9A857266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19" y="564344"/>
            <a:ext cx="4756367" cy="572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468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3662A8-3CD1-43FB-98F0-07852EF32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762"/>
            <a:ext cx="11934919" cy="11939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8662BD-9190-40B2-A365-B2A1EC22F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57" y="1503634"/>
            <a:ext cx="5604316" cy="509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601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343AA2-575A-42AF-832A-903A312DE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2" y="148218"/>
            <a:ext cx="11762640" cy="10974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90AA78-632B-4810-9AE1-EB80A5E91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33" y="1276391"/>
            <a:ext cx="5783009" cy="543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524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3320" y="2640108"/>
            <a:ext cx="7798524" cy="707886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اسئلة المقال (الكتابية) عن الوحدة الخامسة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2134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8535B9-595F-4A76-9B1C-4521355AE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43" y="243671"/>
            <a:ext cx="11319074" cy="6707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72115B-8D33-4B53-94FA-A616C8E4B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83" y="914400"/>
            <a:ext cx="6092995" cy="55129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4A0629-0384-4E1C-9538-E46FF917A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9380" y="1439355"/>
            <a:ext cx="3961541" cy="48093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C5AC46B-066D-4163-8CFA-6D91041FCB29}"/>
              </a:ext>
            </a:extLst>
          </p:cNvPr>
          <p:cNvSpPr txBox="1"/>
          <p:nvPr/>
        </p:nvSpPr>
        <p:spPr>
          <a:xfrm>
            <a:off x="3154016" y="1439355"/>
            <a:ext cx="2385392" cy="51749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727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8535B9-595F-4A76-9B1C-4521355AE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44" y="270176"/>
            <a:ext cx="11319074" cy="9622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36A574-DC65-4009-88EC-AFB42EAEF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44" y="1422649"/>
            <a:ext cx="5960473" cy="502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65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174" y="685454"/>
            <a:ext cx="10515600" cy="1325563"/>
          </a:xfrm>
          <a:solidFill>
            <a:srgbClr val="FFFF0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/>
          </a:bodyPr>
          <a:lstStyle/>
          <a:p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الوحدة السادسة                          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B3E783-7CAB-4834-92C9-39ED8708DAD5}"/>
              </a:ext>
            </a:extLst>
          </p:cNvPr>
          <p:cNvSpPr txBox="1"/>
          <p:nvPr/>
        </p:nvSpPr>
        <p:spPr>
          <a:xfrm>
            <a:off x="2645016" y="5023943"/>
            <a:ext cx="6901968" cy="64633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 سؤال اختياري    2  سؤال كتابي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23E45D-FF98-4350-83DD-AF1F65B0E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178" y="2462077"/>
            <a:ext cx="8735644" cy="19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712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BC7779-98D0-4B3F-8408-8A648C2BA7F0}"/>
              </a:ext>
            </a:extLst>
          </p:cNvPr>
          <p:cNvSpPr txBox="1"/>
          <p:nvPr/>
        </p:nvSpPr>
        <p:spPr>
          <a:xfrm>
            <a:off x="3219189" y="3044279"/>
            <a:ext cx="4885508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اولا الاسئلة الاختيارية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2840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1C6DFC-0CE2-4D1B-829F-60589FCB7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9" y="233722"/>
            <a:ext cx="11564556" cy="10649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9C73CE-6E63-4A63-9009-BE7235682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809" y="1456754"/>
            <a:ext cx="11343861" cy="41489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E964CB-4BAF-4371-8623-C3B3161796BF}"/>
              </a:ext>
            </a:extLst>
          </p:cNvPr>
          <p:cNvSpPr txBox="1"/>
          <p:nvPr/>
        </p:nvSpPr>
        <p:spPr>
          <a:xfrm>
            <a:off x="243131" y="3604591"/>
            <a:ext cx="11564556" cy="21591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237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23A7F9-DCE3-41DE-BD95-599C26D1C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48" y="337199"/>
            <a:ext cx="11506784" cy="231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1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C911BD-FCEB-4017-8AF1-F6C1E8BEE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40" y="292532"/>
            <a:ext cx="11304890" cy="11917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E8759D-D1BC-43A8-89C8-B5835209D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40" y="1738922"/>
            <a:ext cx="10548730" cy="48265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5AFEC2-1E4A-44F9-AB61-30DA2EC6B436}"/>
              </a:ext>
            </a:extLst>
          </p:cNvPr>
          <p:cNvSpPr txBox="1"/>
          <p:nvPr/>
        </p:nvSpPr>
        <p:spPr>
          <a:xfrm>
            <a:off x="5035826" y="2252870"/>
            <a:ext cx="3684104" cy="43125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273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F85136-DCA5-4695-ACD4-367064130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55" y="332499"/>
            <a:ext cx="6812762" cy="642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07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E7453B-623F-4644-84D5-8A56B6F4C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07" y="389360"/>
            <a:ext cx="11090781" cy="84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D67BA0-E893-4A00-A5E7-4D0CCA170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07" y="1370811"/>
            <a:ext cx="11223303" cy="456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346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883147-49BB-4A43-9CA4-1E74E090E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26" y="173368"/>
            <a:ext cx="11361455" cy="380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969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917441-6D21-472C-9AF9-A80C82832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26" y="114643"/>
            <a:ext cx="11299091" cy="10097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F3B327-5F8B-4132-807D-E4B62DC0A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05" y="1124434"/>
            <a:ext cx="11202874" cy="43619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4C1E89-BBE4-4F68-9FEE-6CA682A0E000}"/>
              </a:ext>
            </a:extLst>
          </p:cNvPr>
          <p:cNvSpPr txBox="1"/>
          <p:nvPr/>
        </p:nvSpPr>
        <p:spPr>
          <a:xfrm>
            <a:off x="2478157" y="4161183"/>
            <a:ext cx="9056022" cy="19083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0531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ED97C1-0949-461A-8626-B7A9F3F10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226" y="238866"/>
            <a:ext cx="10680873" cy="219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083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1670D4-D79A-4B79-B4E6-72D2A1A3B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08" y="490330"/>
            <a:ext cx="11260984" cy="10336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078C4C-9253-48D4-8ECE-1CD144D32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01" y="1696357"/>
            <a:ext cx="11853997" cy="285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580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32E6FD5-964E-4A94-8AA0-458F15094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40750"/>
            <a:ext cx="11499861" cy="11639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A67DF8-47DD-46B2-91B5-277E97773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339" y="1404730"/>
            <a:ext cx="10956522" cy="521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433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241B50-BA76-4F49-819C-57A0ED756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39" y="397114"/>
            <a:ext cx="10534085" cy="54603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1BF778-3B2F-4992-A012-056B7DB82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017" y="940876"/>
            <a:ext cx="4028831" cy="49762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1DDB760-1125-4BA8-96AC-875CB65C5DDC}"/>
              </a:ext>
            </a:extLst>
          </p:cNvPr>
          <p:cNvSpPr txBox="1"/>
          <p:nvPr/>
        </p:nvSpPr>
        <p:spPr>
          <a:xfrm>
            <a:off x="5075583" y="715617"/>
            <a:ext cx="1391478" cy="6042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564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A98E6C-B0A6-46DE-A474-ED97FB9A1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000"/>
            <a:ext cx="11914490" cy="8541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DE0FBF-A3A3-4826-8631-78E00BFB2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23" y="1429403"/>
            <a:ext cx="11350954" cy="4759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139FCF-150F-49CA-AB1B-E77E59F81646}"/>
              </a:ext>
            </a:extLst>
          </p:cNvPr>
          <p:cNvSpPr txBox="1"/>
          <p:nvPr/>
        </p:nvSpPr>
        <p:spPr>
          <a:xfrm>
            <a:off x="3551583" y="2093843"/>
            <a:ext cx="6281530" cy="441114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796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0B8446-22A1-4D6F-9483-2A3F3B2A4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79" y="309149"/>
            <a:ext cx="3600612" cy="61314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AA2B67-F5A4-4FAE-95DE-7B8475CBC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6188" y="292583"/>
            <a:ext cx="3287033" cy="55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503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9A66D9-EE41-4614-AFC4-8F5C74196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69" y="320750"/>
            <a:ext cx="3619665" cy="60402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FDECC2-59BF-4344-B590-97D102818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026" y="320749"/>
            <a:ext cx="3989922" cy="67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5190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D13C4B-51D6-4B6B-8EB9-4EE782097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44" y="211367"/>
            <a:ext cx="11402418" cy="12728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95B802-47B3-4E20-ADDC-56BE0CD14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78" y="1756472"/>
            <a:ext cx="8149666" cy="46443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5897DF-CE6B-4B31-9FAF-7C6FE2628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0803" y="2596292"/>
            <a:ext cx="4596219" cy="20817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C97957D-3580-48AA-81D5-938EB3A8A5E4}"/>
              </a:ext>
            </a:extLst>
          </p:cNvPr>
          <p:cNvSpPr txBox="1"/>
          <p:nvPr/>
        </p:nvSpPr>
        <p:spPr>
          <a:xfrm>
            <a:off x="251791" y="4498546"/>
            <a:ext cx="4399722" cy="20817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0824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43166" y="2425924"/>
            <a:ext cx="7798524" cy="769441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اسئلة المقال (الكتابية) عن الوحدة الخامسة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42565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52AFFB-FA2C-4361-A191-780034048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25" y="320222"/>
            <a:ext cx="11280350" cy="20121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44376E-EF2C-46AF-B9F1-B27E03C25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31" y="1220285"/>
            <a:ext cx="11778137" cy="34621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DD36C6-8000-4425-81E0-3ED8D209A69E}"/>
              </a:ext>
            </a:extLst>
          </p:cNvPr>
          <p:cNvSpPr txBox="1"/>
          <p:nvPr/>
        </p:nvSpPr>
        <p:spPr>
          <a:xfrm>
            <a:off x="689113" y="2332383"/>
            <a:ext cx="5102087" cy="28094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0128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47D6C7-806F-429F-8E65-73456567C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2435" y="1135633"/>
            <a:ext cx="4695441" cy="24523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3978AA-FA67-46A0-AA32-0CC2800D5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487" y="165196"/>
            <a:ext cx="8949389" cy="81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111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2F1328-CD5F-4F83-B9CF-4346AC130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17" y="1245705"/>
            <a:ext cx="11638522" cy="35383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7534E8-3DE1-4E18-8AC5-9F04D335E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39" y="414131"/>
            <a:ext cx="11173925" cy="7123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B905CE-4E5B-4F1C-950B-B99C0EBEEE5E}"/>
              </a:ext>
            </a:extLst>
          </p:cNvPr>
          <p:cNvSpPr txBox="1"/>
          <p:nvPr/>
        </p:nvSpPr>
        <p:spPr>
          <a:xfrm>
            <a:off x="5327375" y="2604051"/>
            <a:ext cx="5075583" cy="30082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7693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952508-7430-42DF-9351-177EEDC70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69" y="185531"/>
            <a:ext cx="11915261" cy="40816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CB0EBC-0583-4404-A7D1-221421D0979A}"/>
              </a:ext>
            </a:extLst>
          </p:cNvPr>
          <p:cNvSpPr txBox="1"/>
          <p:nvPr/>
        </p:nvSpPr>
        <p:spPr>
          <a:xfrm>
            <a:off x="636104" y="1258956"/>
            <a:ext cx="5075583" cy="30082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379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79174" y="685454"/>
            <a:ext cx="10515600" cy="132556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الوحدة السابعة          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B3E783-7CAB-4834-92C9-39ED8708DAD5}"/>
              </a:ext>
            </a:extLst>
          </p:cNvPr>
          <p:cNvSpPr txBox="1"/>
          <p:nvPr/>
        </p:nvSpPr>
        <p:spPr>
          <a:xfrm>
            <a:off x="2485990" y="4667567"/>
            <a:ext cx="6901968" cy="64633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EG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r>
              <a:rPr lang="ar-AE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سؤال اختياري    2  سؤال كتابي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07995E-C8E6-4A65-B9BE-35AE9D23E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339" y="2722862"/>
            <a:ext cx="7515170" cy="150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275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BC7779-98D0-4B3F-8408-8A648C2BA7F0}"/>
              </a:ext>
            </a:extLst>
          </p:cNvPr>
          <p:cNvSpPr txBox="1"/>
          <p:nvPr/>
        </p:nvSpPr>
        <p:spPr>
          <a:xfrm>
            <a:off x="3653246" y="3044279"/>
            <a:ext cx="4885508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اولا الاسئلة الاختيارية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01316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2943384-A207-4D77-A5A9-116A060E9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4" y="245747"/>
            <a:ext cx="11524187" cy="13975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4B7E1A-A492-4C0F-A190-987FBEFEB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912" y="1643270"/>
            <a:ext cx="8878539" cy="459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67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8613F5-3E52-41FA-8D73-20AC03D15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48" y="377655"/>
            <a:ext cx="11570357" cy="1027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5BEEBE-2EC9-40E0-9989-949BAB957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47" y="1311965"/>
            <a:ext cx="11570357" cy="302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841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F69779-0E31-4166-8C5D-D94280BA5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88" y="293379"/>
            <a:ext cx="11565594" cy="9390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BC29AC-3A65-42A9-AD63-A186E2E12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939" y="1086679"/>
            <a:ext cx="9395790" cy="36496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A87F0C8-688A-4FB1-8ECF-228D86AF253F}"/>
              </a:ext>
            </a:extLst>
          </p:cNvPr>
          <p:cNvSpPr txBox="1"/>
          <p:nvPr/>
        </p:nvSpPr>
        <p:spPr>
          <a:xfrm>
            <a:off x="1426386" y="2025752"/>
            <a:ext cx="5512905" cy="3104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148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5071CA-53FA-448C-BC39-21F79FE23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7" y="188843"/>
            <a:ext cx="12085983" cy="4492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5EBC72-6A94-4A79-86BB-3F6A34EEBE28}"/>
              </a:ext>
            </a:extLst>
          </p:cNvPr>
          <p:cNvSpPr txBox="1"/>
          <p:nvPr/>
        </p:nvSpPr>
        <p:spPr>
          <a:xfrm>
            <a:off x="5751443" y="1577009"/>
            <a:ext cx="5512905" cy="3104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5344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DBA9C5-0FA9-4632-BBF5-F67468D50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78" y="360675"/>
            <a:ext cx="11724645" cy="8717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FAAE93-45B8-49F2-867B-90A4C8032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965" y="1414223"/>
            <a:ext cx="7391184" cy="49240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26626C-887A-4402-B1F9-782443297C37}"/>
              </a:ext>
            </a:extLst>
          </p:cNvPr>
          <p:cNvSpPr txBox="1"/>
          <p:nvPr/>
        </p:nvSpPr>
        <p:spPr>
          <a:xfrm>
            <a:off x="3220278" y="4147930"/>
            <a:ext cx="8676645" cy="27100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3313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3D9F2B-6F57-4250-BCCA-D1701655E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953" y="204022"/>
            <a:ext cx="10962047" cy="336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029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43166" y="2425924"/>
            <a:ext cx="7798524" cy="769441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اسئلة المقال (الكتابية) عن الوحدة السابع</a:t>
            </a:r>
            <a:r>
              <a:rPr lang="ar-EG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ة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41452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5C0232-690F-452C-BB81-FE17FAB88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4" y="150484"/>
            <a:ext cx="11685435" cy="12409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226A73-08F3-4CBA-939C-7CACCECCA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7" y="1518018"/>
            <a:ext cx="8657545" cy="50948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09E9A1-54F7-49FC-888F-F110D361270A}"/>
              </a:ext>
            </a:extLst>
          </p:cNvPr>
          <p:cNvSpPr txBox="1"/>
          <p:nvPr/>
        </p:nvSpPr>
        <p:spPr>
          <a:xfrm>
            <a:off x="225287" y="4479235"/>
            <a:ext cx="6917635" cy="22282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1856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D7FAA6-A280-470C-827B-7877C58F5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10" y="213969"/>
            <a:ext cx="10646260" cy="332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513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D2262E-C21E-4DB6-99F7-01028D2B7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91" y="325874"/>
            <a:ext cx="11724578" cy="13571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470092-A2F3-4C3C-958A-13AD3309C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939" y="1683026"/>
            <a:ext cx="9263270" cy="39924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49504C-6D29-40E0-BA41-0E92FB1861E2}"/>
              </a:ext>
            </a:extLst>
          </p:cNvPr>
          <p:cNvSpPr txBox="1"/>
          <p:nvPr/>
        </p:nvSpPr>
        <p:spPr>
          <a:xfrm>
            <a:off x="2676939" y="2557670"/>
            <a:ext cx="9263270" cy="33793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D948333-BB91-4B78-97AC-DE0F0C3A51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04" y="2189009"/>
            <a:ext cx="5391449" cy="168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6240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5037E2-DA46-43E8-A4A3-4E60DD4AA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58" y="810363"/>
            <a:ext cx="5500586" cy="16147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6FAF6B-3892-4D99-A096-34370940E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553" y="302545"/>
            <a:ext cx="7449590" cy="6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614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6956</TotalTime>
  <Words>75</Words>
  <Application>Microsoft Office PowerPoint</Application>
  <PresentationFormat>Widescreen</PresentationFormat>
  <Paragraphs>14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Calibri Light</vt:lpstr>
      <vt:lpstr>Office Theme</vt:lpstr>
      <vt:lpstr>هيكل الرياضيات للصف الحادي عشر متقدم ( بريدج )</vt:lpstr>
      <vt:lpstr>الوحدة الخامسة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الوحدة السادسة     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Gomaa Soliman</cp:lastModifiedBy>
  <cp:revision>394</cp:revision>
  <dcterms:created xsi:type="dcterms:W3CDTF">2023-11-06T20:20:38Z</dcterms:created>
  <dcterms:modified xsi:type="dcterms:W3CDTF">2025-02-10T20:35:48Z</dcterms:modified>
</cp:coreProperties>
</file>