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4" r:id="rId3"/>
    <p:sldId id="257" r:id="rId4"/>
    <p:sldId id="256" r:id="rId5"/>
    <p:sldId id="258" r:id="rId6"/>
    <p:sldId id="260" r:id="rId7"/>
    <p:sldId id="259" r:id="rId8"/>
    <p:sldId id="261" r:id="rId9"/>
    <p:sldId id="264" r:id="rId10"/>
    <p:sldId id="265" r:id="rId11"/>
    <p:sldId id="266" r:id="rId12"/>
    <p:sldId id="267" r:id="rId13"/>
    <p:sldId id="286" r:id="rId14"/>
    <p:sldId id="269" r:id="rId15"/>
    <p:sldId id="263" r:id="rId16"/>
    <p:sldId id="268" r:id="rId17"/>
    <p:sldId id="270" r:id="rId18"/>
    <p:sldId id="262" r:id="rId19"/>
    <p:sldId id="272" r:id="rId20"/>
    <p:sldId id="277" r:id="rId21"/>
    <p:sldId id="279" r:id="rId22"/>
    <p:sldId id="280" r:id="rId23"/>
    <p:sldId id="278" r:id="rId24"/>
    <p:sldId id="281" r:id="rId25"/>
    <p:sldId id="282" r:id="rId26"/>
    <p:sldId id="287" r:id="rId27"/>
    <p:sldId id="271" r:id="rId28"/>
    <p:sldId id="276" r:id="rId29"/>
    <p:sldId id="283" r:id="rId30"/>
    <p:sldId id="27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A919D-D150-41B5-B9D5-2742E41CD624}" v="18" dt="2023-05-18T13:20:47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8CB9-09B2-B806-AC75-D55DB0B50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A65DB0-B955-6587-8155-2B8407137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9C694-3AFC-7B94-4703-758A6B7C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40639-73A9-7D64-9FAE-D513148C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80DD9-B2DF-FD11-748C-6ADCCB68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8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1A0A-8B4A-E8F2-DDD9-C300DB21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E49FB-8321-AA90-EABA-E371BC1E8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09208-A028-F0B2-F556-09DBB1C64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CC5A-B5F5-9571-A006-4D4C25A13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5153C-F512-3C37-A591-25AFBA60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36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2113-670F-0292-6B57-07C6696F5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6E1D8-804A-6134-8DF3-ECF636CA9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B6465-85AC-7731-B120-4497C8770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0ADC6-CEDA-831F-7B5C-8FDD9E54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6751B-EF72-80E3-1718-F121AAC2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0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A589D-10C3-4C02-DC25-8B484995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7715D-F089-155F-A64C-B9E926007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38FDE-6855-51B3-1553-70F9F325C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06ABE-4FD6-6C9C-FE2E-DE78ED20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944F45-3BD6-A2CB-0E7C-42B6D3F82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264E2-561B-DF4C-2F79-E13D7D0D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66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A623-EE85-60B2-0321-87C26CD7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632CE-EBC9-41FF-EFBC-AED99759C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1E087-2E44-2CC5-B18F-3B9899BEA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8D77B7-E789-D9A5-CA3F-6BBB24982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283D99-7A67-AEFE-58D6-47205B239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75D610-5026-2E1D-2509-0C0A326D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AB0F5-39A0-3A75-CAF6-E17B41C9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8804F-A346-68F7-CBAA-1E7425494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30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54D8-F585-CEA8-C3E3-B48D4393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BAF119-A8FD-8588-E2D3-54433169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AFAE7-C350-7A65-DF4C-0A4ABDF7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AE6DD-445C-B6B3-B08B-68C249EF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56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93C88-4424-C5EA-3730-7779184F1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35718-C9F6-8F54-0C10-3623214D6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411FE-119A-F661-053B-0B005E3F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04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8919-79E5-8FCF-2145-0B3B7811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6F69-BEF0-6248-A6C1-70B74E481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F1E8C-C932-0E09-677B-0DF8DC370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D946C-0010-44BE-DBCE-EEC7C316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B21B0-F915-F7D0-7FF0-2CC1DF59F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3A2DA-F334-52C1-4ABE-BBB20BC4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62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A2F6-D6D2-33FB-D891-2C0DF92F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AD5B9-AA07-1E95-C03F-D2F14B64A9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89F45-E33F-F9C7-539D-D39A250C5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14C26-5EBD-E1A0-0131-BA3C32FF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8E67E-63D0-36B5-576D-F41F5D398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BD168-7AF3-4CF0-C0B2-75A53861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40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BBC6-5F63-0443-44EF-8E4408FF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AA943-E01D-83BA-197F-FBB7B36FA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D7908-0F11-91EE-20B0-D5CA00069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81021-A504-65D8-2074-B1D2F5E9F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13FF7-9766-9B18-948B-CBF84655C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144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C2F3E-578A-8344-9A81-106394AB4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FFE68-E598-C467-E956-1967E905C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3B7BE-3857-61BB-C654-A80CDF7C8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8C021-C3FF-E2E9-9ED1-96576BF5B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07443-3499-9C33-8DBE-AC3E2420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04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E6393-365B-70AE-0691-4A663B46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D7279-52E0-789D-015A-FBE4CABE1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445BF-DC99-637B-FF19-F91FFB1A6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2C70C-F438-4160-A418-A8184A825CDD}" type="datetimeFigureOut">
              <a:rPr lang="en-GB" smtClean="0"/>
              <a:t>18/05/2023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67574-7B97-A09B-406B-F13D0F031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1A080-C1DD-04A0-90D0-55865CEFA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0CEA1-6208-4159-9C46-180EF1A80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3A3715A-C185-902E-1F03-F649ABF5A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56" b="12755"/>
          <a:stretch/>
        </p:blipFill>
        <p:spPr>
          <a:xfrm>
            <a:off x="4129871" y="321119"/>
            <a:ext cx="7486022" cy="6111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A68DA5-C5DF-D617-69C7-06CC210DD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78" y="321119"/>
            <a:ext cx="3449823" cy="44774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42CE62-7CFB-53AE-C75B-B97A86DE9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07" y="4798548"/>
            <a:ext cx="3319194" cy="16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95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31EAFB-747D-091E-D349-0512B1A2BA7C}"/>
              </a:ext>
            </a:extLst>
          </p:cNvPr>
          <p:cNvSpPr txBox="1"/>
          <p:nvPr/>
        </p:nvSpPr>
        <p:spPr>
          <a:xfrm>
            <a:off x="974691" y="2276393"/>
            <a:ext cx="102794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Part 1 – 3 marks per question</a:t>
            </a:r>
          </a:p>
        </p:txBody>
      </p:sp>
    </p:spTree>
    <p:extLst>
      <p:ext uri="{BB962C8B-B14F-4D97-AF65-F5344CB8AC3E}">
        <p14:creationId xmlns:p14="http://schemas.microsoft.com/office/powerpoint/2010/main" val="221270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C47D35-A1CC-F6F0-791D-9EDB4B18B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333" y="1000125"/>
            <a:ext cx="4104716" cy="54927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1EC301-201F-EC6B-3BC7-85D66D56F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33" y="384175"/>
            <a:ext cx="9899238" cy="4801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62A972-134E-ADBF-12F7-58A029870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721" y="1000125"/>
            <a:ext cx="4802110" cy="24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5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28CB6-AA17-567F-EB3F-1448F8258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89" y="367643"/>
            <a:ext cx="9487722" cy="502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B76035-2D99-1304-5A28-8A5B9135B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89" y="933233"/>
            <a:ext cx="4549534" cy="49915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6F726C-04EB-A50B-7246-934F2DC2C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09685"/>
            <a:ext cx="3177815" cy="14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4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8D9F9-DA8B-976B-10AA-BF1812F2F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98" y="238103"/>
            <a:ext cx="11013074" cy="581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ADFE94-85AE-E43C-FCA3-B6D125376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97" y="948621"/>
            <a:ext cx="5075327" cy="2103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35215C-4302-5CB8-0B93-B539258E4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300" y="4681203"/>
            <a:ext cx="3902624" cy="19416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69978B-4E79-68FF-39D8-EE4C4EECF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300" y="819150"/>
            <a:ext cx="3902623" cy="39662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1DBF6A-3907-2538-3966-552F39304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698" y="4219575"/>
            <a:ext cx="4072660" cy="225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31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25F6E9-161C-E44F-6AF1-FD9DA9A1C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91" y="379074"/>
            <a:ext cx="11614401" cy="592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D1DA2F-683D-28C3-A1DB-69DB6CFF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90" y="1228564"/>
            <a:ext cx="6324647" cy="44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5FC91C-4105-A2E8-1DA2-E77B6A25E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54" y="352003"/>
            <a:ext cx="11223097" cy="525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7FD973-E06D-ED5D-1166-67115D166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54" y="1306792"/>
            <a:ext cx="9394971" cy="14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8E0FFD-9C66-217B-F92C-CAE3F79DA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01" y="393813"/>
            <a:ext cx="10838151" cy="56210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13D842D-0991-99DC-325F-44E548E35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0" y="1489409"/>
            <a:ext cx="10253906" cy="135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B57967-9975-5796-B283-9BD91FF61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20" y="3239110"/>
            <a:ext cx="4999153" cy="2514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F42BAE-FA64-BEE1-129D-026501984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873" y="3136231"/>
            <a:ext cx="4999153" cy="27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4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E669C-21FA-C5ED-E7C8-5029B6DC7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76" y="204811"/>
            <a:ext cx="9403895" cy="74682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B948FA3-1953-EB08-0335-79BD6D4D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7" y="1562099"/>
            <a:ext cx="8609395" cy="20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8F9441B-4DF0-ED17-EF22-A550A79E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746" y="1685924"/>
            <a:ext cx="1936833" cy="391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75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FFAE5-8B05-D416-D1A8-5B510B8C4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61" y="322932"/>
            <a:ext cx="9449619" cy="510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CB9C7D-F3DC-B04C-1290-CB9343882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4" y="1578706"/>
            <a:ext cx="10264420" cy="159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99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823BEB-2753-D03B-EE4F-5948A48C0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28" y="389938"/>
            <a:ext cx="11343338" cy="730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47445D-A5CD-7E52-3700-B74FFADB6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27" y="1733508"/>
            <a:ext cx="8767375" cy="159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17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190A33-F52B-140C-DAA4-54086092D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65" y="442161"/>
            <a:ext cx="10487993" cy="6029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91A065-170A-CAAE-EB25-9391BD170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93" y="1576690"/>
            <a:ext cx="10312911" cy="1575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4A4001-82AF-7699-5307-C305A01FB1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5"/>
          <a:stretch/>
        </p:blipFill>
        <p:spPr>
          <a:xfrm>
            <a:off x="938463" y="3526555"/>
            <a:ext cx="9400674" cy="233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81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40CE4-65D5-D857-85DD-DD475DD8C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133" y="388310"/>
            <a:ext cx="8274684" cy="57713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F8F4E0-1364-1EC6-D017-C0761BC9A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9" y="307923"/>
            <a:ext cx="3545044" cy="4605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850B41-9B44-FE26-CE78-0D6449A23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5" y="4913644"/>
            <a:ext cx="3421118" cy="172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71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CBA87E-B64E-9992-EB98-BB1684D8D203}"/>
              </a:ext>
            </a:extLst>
          </p:cNvPr>
          <p:cNvSpPr txBox="1"/>
          <p:nvPr/>
        </p:nvSpPr>
        <p:spPr>
          <a:xfrm>
            <a:off x="1095270" y="1810870"/>
            <a:ext cx="106010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Part 2 – 5 marks per question</a:t>
            </a:r>
          </a:p>
        </p:txBody>
      </p:sp>
    </p:spTree>
    <p:extLst>
      <p:ext uri="{BB962C8B-B14F-4D97-AF65-F5344CB8AC3E}">
        <p14:creationId xmlns:p14="http://schemas.microsoft.com/office/powerpoint/2010/main" val="1436337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995C5-AAAE-361C-9584-1C988F3DD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63" y="306683"/>
            <a:ext cx="11359100" cy="6172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CC6EFA-8F91-B817-E832-0752EC0B4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10" y="990210"/>
            <a:ext cx="6821986" cy="2987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FBE4A2-D1EA-418C-61F2-BDE936ED7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02" y="4526528"/>
            <a:ext cx="3444464" cy="18820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A36E2E-FF96-C0A2-1AF4-B5D6433E1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042" y="4526528"/>
            <a:ext cx="3522267" cy="2167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F8CDD1-96E2-F4C7-E2C2-673C5B6C2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822" y="1441543"/>
            <a:ext cx="3360747" cy="355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56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35B6C-0EB3-9B9E-B1DF-E993161E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04" y="316876"/>
            <a:ext cx="10878631" cy="687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9EA71-904B-5778-9C8C-834C13ADA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4" y="1260347"/>
            <a:ext cx="6022417" cy="3177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D99609-24CD-2FCB-4F7A-2EB810DAB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813" y="4437528"/>
            <a:ext cx="3793914" cy="2034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02FA8F-51A5-7BE6-7942-A67480469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131" y="1406065"/>
            <a:ext cx="3881056" cy="2112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69E97D-CE34-2F48-0351-9D02A55474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760"/>
          <a:stretch/>
        </p:blipFill>
        <p:spPr>
          <a:xfrm>
            <a:off x="6804333" y="3855416"/>
            <a:ext cx="4248854" cy="23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65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35B6C-0EB3-9B9E-B1DF-E993161E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04" y="316876"/>
            <a:ext cx="10878631" cy="687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9EA71-904B-5778-9C8C-834C13ADA2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9"/>
          <a:stretch/>
        </p:blipFill>
        <p:spPr>
          <a:xfrm>
            <a:off x="714585" y="1260347"/>
            <a:ext cx="5850236" cy="3177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63BAF7-8060-B87F-1047-B62066FB8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85" y="4697381"/>
            <a:ext cx="2951038" cy="16306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8BE7B9-BBD8-4C51-B010-D1968864E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858" y="1260347"/>
            <a:ext cx="3485919" cy="36540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294522-CF9F-47DC-7C2F-10F269E98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1372" y="4753121"/>
            <a:ext cx="3188951" cy="168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6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CC92D5-C8B4-4672-4E10-F75456D9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01" y="951475"/>
            <a:ext cx="9419136" cy="495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933F36-F179-722D-2710-8449F28C5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01" y="1584298"/>
            <a:ext cx="5728094" cy="2244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DFE598-5AB9-DB76-287E-933E6B5A7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198" y="1584298"/>
            <a:ext cx="3223539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02A2E-014E-EF04-B5EC-A105394EA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57" y="986570"/>
            <a:ext cx="9799927" cy="477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278F8D-4066-0331-36C0-D9C5F2494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05" y="1578837"/>
            <a:ext cx="6694260" cy="3526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F476A9-50C8-B74C-D07B-6AA3B4455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2014003"/>
            <a:ext cx="1852863" cy="341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50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BD0D81-A54A-712C-E598-F8B625FDA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47" y="758569"/>
            <a:ext cx="9426757" cy="4801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9EE3E6-61E4-C282-F1CF-E6908E96D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29" y="1451710"/>
            <a:ext cx="5013005" cy="298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12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0BBA3B-B486-CE6F-6DA8-E974CF063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4" y="801130"/>
            <a:ext cx="9825423" cy="50630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8D5D916-887E-E25C-F6B0-CB2988A60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5" y="1552575"/>
            <a:ext cx="7891907" cy="207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EF8C67B-E015-E951-894E-49115D11A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58" y="1965157"/>
            <a:ext cx="1905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251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485F8A-0C63-FC8F-0EB8-C2FE947FC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93" y="754359"/>
            <a:ext cx="11308865" cy="569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0FB5F4-E571-504A-358C-38B6E2852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06" y="1904868"/>
            <a:ext cx="8698971" cy="212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95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DFA79B-ED11-C17D-1646-6F882CE7C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11" y="769601"/>
            <a:ext cx="11092500" cy="521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F4BAC4-67B7-0137-8208-8D9CF7120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22" y="1813193"/>
            <a:ext cx="9787249" cy="204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22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9CA2DC-4205-1EF2-EC24-56A5CE108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62" y="810105"/>
            <a:ext cx="10697156" cy="521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CE42F0-CF23-2D9B-8FCE-969574836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73" y="1983582"/>
            <a:ext cx="8543777" cy="7917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6A38D9-325C-A032-772D-58CD8E6F6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69" y="3859475"/>
            <a:ext cx="7357043" cy="1723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F56F2D-267F-6BFE-897A-358EE1117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1525" y="3691173"/>
            <a:ext cx="2773920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83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83490-5886-69E2-0C79-65D001AA9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32" y="778422"/>
            <a:ext cx="9426757" cy="4724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342DE0-7F8C-4183-83DA-4BA0DCBE2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41" y="1656501"/>
            <a:ext cx="9547725" cy="15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2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18F115-E872-388A-79F5-E4C66866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23" y="453783"/>
            <a:ext cx="3426278" cy="4451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5A36BF-1F5E-F7E4-6B74-B3C827F15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34" y="4846519"/>
            <a:ext cx="3292067" cy="1659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899612-9C81-E00D-6841-0A40B5E94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001" y="547336"/>
            <a:ext cx="7922574" cy="260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39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94A5C-17D6-2D1F-DC00-E2A24D113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73" y="2442578"/>
            <a:ext cx="11625942" cy="1325563"/>
          </a:xfrm>
        </p:spPr>
        <p:txBody>
          <a:bodyPr>
            <a:noAutofit/>
          </a:bodyPr>
          <a:lstStyle/>
          <a:p>
            <a:r>
              <a:rPr lang="en-GB" sz="6600" dirty="0"/>
              <a:t>Part 3 – 6 to 7 marks per question</a:t>
            </a:r>
          </a:p>
        </p:txBody>
      </p:sp>
    </p:spTree>
    <p:extLst>
      <p:ext uri="{BB962C8B-B14F-4D97-AF65-F5344CB8AC3E}">
        <p14:creationId xmlns:p14="http://schemas.microsoft.com/office/powerpoint/2010/main" val="765861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FC15F0-41D3-EA66-FB3C-7248F8D57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12" y="967118"/>
            <a:ext cx="9441998" cy="480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9029B2-A154-5693-8286-45990F6B7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75" y="1607842"/>
            <a:ext cx="4240893" cy="4646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3FE8B1-B5D7-6686-7F36-D59B8D8E2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968" y="5118901"/>
            <a:ext cx="3304674" cy="12955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518E60-D6F1-B762-8438-731F86F42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108" y="1901681"/>
            <a:ext cx="2155783" cy="32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71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ECC950-3C7F-A2B0-9127-97EE5B1B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03" y="818528"/>
            <a:ext cx="10769152" cy="545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1B7FB-2FF7-23EC-5D64-E587218CF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03" y="1829141"/>
            <a:ext cx="10251350" cy="1804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EBDC93-CA5C-72B7-C84F-095C2518E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04" y="4099099"/>
            <a:ext cx="9696375" cy="13066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1D537A-260B-6048-4D02-0522B99E5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2460" y="4585347"/>
            <a:ext cx="2331922" cy="20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17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BAF50-12EF-E875-9735-C4749E770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86" y="674550"/>
            <a:ext cx="10569620" cy="544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B8783-93E8-1452-F390-E093439D1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10" y="1657896"/>
            <a:ext cx="10086393" cy="16547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21B00F-71C1-9BD8-6F39-57A576E0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853" y="3545306"/>
            <a:ext cx="8217106" cy="30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66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23</Words>
  <Application>Microsoft Office PowerPoint</Application>
  <PresentationFormat>Widescreen</PresentationFormat>
  <Paragraphs>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 – 6 to 7 marks per question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Mason</dc:creator>
  <cp:lastModifiedBy>Julie Mason</cp:lastModifiedBy>
  <cp:revision>2</cp:revision>
  <dcterms:created xsi:type="dcterms:W3CDTF">2023-05-18T11:47:27Z</dcterms:created>
  <dcterms:modified xsi:type="dcterms:W3CDTF">2023-05-18T13:47:06Z</dcterms:modified>
</cp:coreProperties>
</file>