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2" r:id="rId3"/>
    <p:sldId id="269" r:id="rId4"/>
    <p:sldId id="272" r:id="rId5"/>
    <p:sldId id="275" r:id="rId6"/>
    <p:sldId id="277" r:id="rId7"/>
    <p:sldId id="283" r:id="rId8"/>
    <p:sldId id="278" r:id="rId9"/>
    <p:sldId id="273" r:id="rId10"/>
    <p:sldId id="279" r:id="rId11"/>
    <p:sldId id="280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0C59F-40BC-2000-D8FF-BC2D598F3B3D}" v="6" dt="2021-05-06T08:47:23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turvedi Rashmi Sameer" userId="S::chaturvedi.sameer@moe.gov.ae::39a6d25a-6516-46b6-bb41-a175c208458a" providerId="AD" clId="Web-{8D30C59F-40BC-2000-D8FF-BC2D598F3B3D}"/>
    <pc:docChg chg="modSld">
      <pc:chgData name="Chaturvedi Rashmi Sameer" userId="S::chaturvedi.sameer@moe.gov.ae::39a6d25a-6516-46b6-bb41-a175c208458a" providerId="AD" clId="Web-{8D30C59F-40BC-2000-D8FF-BC2D598F3B3D}" dt="2021-05-06T08:47:19.797" v="1" actId="20577"/>
      <pc:docMkLst>
        <pc:docMk/>
      </pc:docMkLst>
      <pc:sldChg chg="modSp">
        <pc:chgData name="Chaturvedi Rashmi Sameer" userId="S::chaturvedi.sameer@moe.gov.ae::39a6d25a-6516-46b6-bb41-a175c208458a" providerId="AD" clId="Web-{8D30C59F-40BC-2000-D8FF-BC2D598F3B3D}" dt="2021-05-06T08:47:19.797" v="1" actId="20577"/>
        <pc:sldMkLst>
          <pc:docMk/>
          <pc:sldMk cId="641657573" sldId="256"/>
        </pc:sldMkLst>
        <pc:spChg chg="mod">
          <ac:chgData name="Chaturvedi Rashmi Sameer" userId="S::chaturvedi.sameer@moe.gov.ae::39a6d25a-6516-46b6-bb41-a175c208458a" providerId="AD" clId="Web-{8D30C59F-40BC-2000-D8FF-BC2D598F3B3D}" dt="2021-05-06T08:47:19.797" v="1" actId="20577"/>
          <ac:spMkLst>
            <pc:docMk/>
            <pc:sldMk cId="641657573" sldId="256"/>
            <ac:spMk id="2" creationId="{745A2812-6963-4195-A589-71DB18AB419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9BC92-EBF9-43BA-96E2-A33F18D6849C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D2C67-9B22-4097-A4FA-F04C6A5F6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03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76D41-E699-4524-A8F0-DF3BF9FE6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F8EAE-52E6-48DD-88C2-D23C6A31BA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1F20F-B870-41AC-824D-3E7C9F21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9BD98-2781-4CCF-BB2E-B7720EC40900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520E3-4670-42A5-916B-F8DC4775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F3CB-FCE6-4C80-AEBC-129EF045E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0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65754-6FDB-436F-BD0C-41B46BD6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0B52-EFA3-43FE-80F6-7417DE76C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E1E51-FFD9-4BF9-9938-187014C8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4D92-2A84-49DD-9486-73228F43F8F6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873F4-3386-46FF-A3FC-53A490D6C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7301B-40A9-494F-9182-1515D05E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1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920902-67F1-427F-B4EC-FA508B6C5A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E6502-5A72-403E-B080-D69923787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AD909-958F-4635-BA98-35356D3A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6A72-2972-4FAC-9D0F-09AAF6B8629E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DB27C-0A75-40B6-B5D5-546F0CA6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9C076-41F9-4B1A-AA21-F6CDD141E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86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6370-EDFB-45AD-BF8D-8A5A0276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06873-E887-4B46-9F7A-5F512CF8C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7B9F7-E33C-479B-BE2C-E67850CEA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5DC4-2DC0-44FE-966A-04624911E1C9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5036C-4D3C-4243-95E5-F6D86343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E46EC-8F76-4B1C-ADF7-53EE8755F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768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DEC7A-99E0-49E3-AD23-78F251B28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62CB7-8EA8-4AD5-8BCD-6B2C23E7B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68885-3EA9-4126-B914-68ECDA999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777E-C508-4F1B-8FCC-494D41A06ACE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66853-198B-46C9-9CAE-F6DDEA5D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E7AEC-4DF4-4EC7-85E9-146C6AFA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90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B9EAE-DF44-4166-A4E2-AD48D613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6BA59-9226-4AFC-8B6D-867138B64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858FF-6EE1-469F-977E-393D212F7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9BED3-74C9-409B-AD71-210BB557B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9EDD-1DB7-4805-83F6-9F8004711F80}" type="datetime1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CED7AB-0235-4E20-86B6-F08DF16B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76B49-E8FE-4354-9044-D01892B8E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86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B7125-225B-42C0-8BF9-DE0404C75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634A9-2DC6-4BE0-9D3E-49EF63988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138CF-DBA7-4ED3-8A75-4EA754EDC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D37565-1312-4F78-8209-723D4CB3E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0C8FD-60B0-4FC5-8C6B-132F2C2C7A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C19D41-8FAF-49DC-8CF0-84E4A62A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A25C-E7C6-49C6-85BF-32051E2633DA}" type="datetime1">
              <a:rPr lang="en-GB" smtClean="0"/>
              <a:t>06/05/2021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63629-3842-4DD8-9D01-4DB3BE72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0407C-9754-442A-AE59-6263FBE0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20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659D-6CBE-4B04-8A66-22690DD84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A00BB-2C88-40F7-9472-2F9065002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1F8A-F382-4A58-80F0-F477CB6F6BAF}" type="datetime1">
              <a:rPr lang="en-GB" smtClean="0"/>
              <a:t>06/05/2021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8F04F-8E0A-4348-996A-305545E1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84EF1-1DAE-4453-A972-5F2A0B5C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783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EA29B4-1570-48F1-98B4-A6FD4E44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D7F1-37FD-4DFA-8C30-2014511D9B5A}" type="datetime1">
              <a:rPr lang="en-GB" smtClean="0"/>
              <a:t>06/05/2021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1782E7-451D-48F1-9CE8-0402E439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5C61E-2223-4204-A5C3-2B357BCD3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32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57118-5437-45D7-AB98-241BA879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FB58F-61B9-4D25-9F5F-2842809F8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4515C-081C-4150-A223-664DDB887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7E77C-D363-447C-BF9A-9F482463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C762-2596-4D9A-B664-7A5E017B9162}" type="datetime1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1CD0E-D528-45BE-878B-CFDA1626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6F989-73E7-448A-92F7-F69FAE413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5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837CA-515C-4ABA-BD7B-0A5C79DB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B59A8A-4741-4A1A-8B1E-661BCFFD18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3BA50-6E81-4031-8378-AB51A07C3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2BF8B-E909-48B8-A4C5-D7F9121F5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29A9-A49A-4131-92D5-0AF0451E6FE9}" type="datetime1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35B87-15CD-4A1C-95A0-DCF6B1AE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68D39-556D-460C-9BFF-97E82220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3457D-632C-4EAD-94B2-9DF986253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16D5D-1F62-46D5-BFA5-F99474D0B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848A8-5571-4FA1-AF4C-561988A07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08CF-F1D0-4826-B1B0-58D594AB1A49}" type="datetime1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5A628-C92F-4999-8714-8BC7ADE68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F2B15-FDDB-4442-AE71-1EA1F4952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7464D-7BBE-41F3-900C-38A7769D5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49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2812-6963-4195-A589-71DB18AB4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GB" dirty="0">
                <a:latin typeface="+mn-lt"/>
              </a:rPr>
              <a:t>11.2 Verifying Trigonometric Identities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A441E5-883A-4607-ABC9-E18C40FC3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714" y="5180897"/>
            <a:ext cx="9828571" cy="15619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F20FB2-898B-489B-AD70-CF36706A82E3}"/>
              </a:ext>
            </a:extLst>
          </p:cNvPr>
          <p:cNvSpPr txBox="1"/>
          <p:nvPr/>
        </p:nvSpPr>
        <p:spPr>
          <a:xfrm>
            <a:off x="980661" y="3676055"/>
            <a:ext cx="10230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Trigonometric identities are equations that are true for all values of the variable for which both sides are defined.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E971D6-AAAF-4CD5-AC6D-A5FFB3B42281}"/>
              </a:ext>
            </a:extLst>
          </p:cNvPr>
          <p:cNvSpPr/>
          <p:nvPr/>
        </p:nvSpPr>
        <p:spPr>
          <a:xfrm>
            <a:off x="1193039" y="3580455"/>
            <a:ext cx="9819517" cy="13387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B97E-C684-4B63-BEFD-1B6FBF698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57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7D0A5-8647-4D37-9BBD-075D4EE4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Practice Questions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FE7BCF6-783B-4B3B-B6C7-C3560ECB4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53086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80E5FC2-D195-40D6-87B8-AEADE499B038}"/>
              </a:ext>
            </a:extLst>
          </p:cNvPr>
          <p:cNvSpPr/>
          <p:nvPr/>
        </p:nvSpPr>
        <p:spPr>
          <a:xfrm>
            <a:off x="3486976" y="4987681"/>
            <a:ext cx="753720" cy="5914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5318FC-0E3A-4A77-8741-86757726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2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E6137-E97E-4CF8-A384-77D8EDC8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Solutions Questions 1 to 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2E49B3-C672-4022-9D81-09301644A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55" y="1512947"/>
            <a:ext cx="3547461" cy="2207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7CFA2D6-CC39-463E-9980-D3C540713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956" y="4162033"/>
            <a:ext cx="3262978" cy="10326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8162A6-D0AC-41C0-AC27-2F2466B570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9989" y="1526644"/>
            <a:ext cx="2961349" cy="480218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6C0392B-5A84-4E49-986F-644C1B6C10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1393" y="1512947"/>
            <a:ext cx="3373105" cy="490167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0ABB7-CA1F-436F-9ACC-88629DD20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08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755133-4A6D-4D3B-A978-AB3F450D11FF}"/>
              </a:ext>
            </a:extLst>
          </p:cNvPr>
          <p:cNvSpPr/>
          <p:nvPr/>
        </p:nvSpPr>
        <p:spPr>
          <a:xfrm>
            <a:off x="1973705" y="1384413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1E5550-5073-4E9C-BE8E-C998B6DD22AB}"/>
              </a:ext>
            </a:extLst>
          </p:cNvPr>
          <p:cNvSpPr/>
          <p:nvPr/>
        </p:nvSpPr>
        <p:spPr>
          <a:xfrm>
            <a:off x="1973704" y="1384413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29904E-FD43-4F47-83EC-DBEF74B96F8C}"/>
              </a:ext>
            </a:extLst>
          </p:cNvPr>
          <p:cNvSpPr txBox="1"/>
          <p:nvPr/>
        </p:nvSpPr>
        <p:spPr>
          <a:xfrm>
            <a:off x="170668" y="1384413"/>
            <a:ext cx="1557414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10 seconds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FDCCE1-2FB0-4935-BFF7-B81A2E8AB709}"/>
              </a:ext>
            </a:extLst>
          </p:cNvPr>
          <p:cNvSpPr/>
          <p:nvPr/>
        </p:nvSpPr>
        <p:spPr>
          <a:xfrm>
            <a:off x="1973704" y="1384413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ECE958D-68FF-4860-A806-0ACBDC9F8203}"/>
              </a:ext>
            </a:extLst>
          </p:cNvPr>
          <p:cNvSpPr/>
          <p:nvPr/>
        </p:nvSpPr>
        <p:spPr>
          <a:xfrm>
            <a:off x="1973705" y="2158908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4EDEC4-B035-4493-983E-8A277BD9266E}"/>
              </a:ext>
            </a:extLst>
          </p:cNvPr>
          <p:cNvSpPr/>
          <p:nvPr/>
        </p:nvSpPr>
        <p:spPr>
          <a:xfrm>
            <a:off x="1973704" y="2158908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D955FF-4940-4D87-B175-669196D1F9EC}"/>
              </a:ext>
            </a:extLst>
          </p:cNvPr>
          <p:cNvSpPr txBox="1"/>
          <p:nvPr/>
        </p:nvSpPr>
        <p:spPr>
          <a:xfrm>
            <a:off x="170668" y="2158908"/>
            <a:ext cx="1557414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20 seconds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B3601C-ED26-4CE3-A47E-4E0E7D45B8AA}"/>
              </a:ext>
            </a:extLst>
          </p:cNvPr>
          <p:cNvSpPr/>
          <p:nvPr/>
        </p:nvSpPr>
        <p:spPr>
          <a:xfrm>
            <a:off x="1973704" y="2158908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D7729F-581E-4145-BA55-CCB9B07F171B}"/>
              </a:ext>
            </a:extLst>
          </p:cNvPr>
          <p:cNvSpPr/>
          <p:nvPr/>
        </p:nvSpPr>
        <p:spPr>
          <a:xfrm>
            <a:off x="1973704" y="2962428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97088F-FD08-4373-8B61-835BBC1FF36D}"/>
              </a:ext>
            </a:extLst>
          </p:cNvPr>
          <p:cNvSpPr/>
          <p:nvPr/>
        </p:nvSpPr>
        <p:spPr>
          <a:xfrm>
            <a:off x="1973703" y="2962428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4509FF-D216-43A1-B78E-85F4EC4B034C}"/>
              </a:ext>
            </a:extLst>
          </p:cNvPr>
          <p:cNvSpPr txBox="1"/>
          <p:nvPr/>
        </p:nvSpPr>
        <p:spPr>
          <a:xfrm>
            <a:off x="170668" y="2962428"/>
            <a:ext cx="1557414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30 seconds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6F235BC-CEB5-4C87-ABCA-7DC929D9503A}"/>
              </a:ext>
            </a:extLst>
          </p:cNvPr>
          <p:cNvSpPr/>
          <p:nvPr/>
        </p:nvSpPr>
        <p:spPr>
          <a:xfrm>
            <a:off x="1973703" y="2962428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9C31B7-8D16-423F-8D53-F021CEC40BB2}"/>
              </a:ext>
            </a:extLst>
          </p:cNvPr>
          <p:cNvSpPr/>
          <p:nvPr/>
        </p:nvSpPr>
        <p:spPr>
          <a:xfrm>
            <a:off x="1973704" y="3707896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490A39-FACF-4029-8B31-B88E11049570}"/>
              </a:ext>
            </a:extLst>
          </p:cNvPr>
          <p:cNvSpPr/>
          <p:nvPr/>
        </p:nvSpPr>
        <p:spPr>
          <a:xfrm>
            <a:off x="1973703" y="3707896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7EC6829-12D0-4CAF-B01D-A1289C7B7E5E}"/>
              </a:ext>
            </a:extLst>
          </p:cNvPr>
          <p:cNvSpPr txBox="1"/>
          <p:nvPr/>
        </p:nvSpPr>
        <p:spPr>
          <a:xfrm>
            <a:off x="170668" y="3707896"/>
            <a:ext cx="1375826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1 minute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9585B3F-4C05-44CF-930B-B17D2AFD001A}"/>
              </a:ext>
            </a:extLst>
          </p:cNvPr>
          <p:cNvSpPr/>
          <p:nvPr/>
        </p:nvSpPr>
        <p:spPr>
          <a:xfrm>
            <a:off x="1973703" y="3707896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AC4497A-AB36-4182-902D-8C543291D6FA}"/>
              </a:ext>
            </a:extLst>
          </p:cNvPr>
          <p:cNvSpPr/>
          <p:nvPr/>
        </p:nvSpPr>
        <p:spPr>
          <a:xfrm>
            <a:off x="1973704" y="4511411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CA1826-9C4F-48A8-87CB-065AD90E8678}"/>
              </a:ext>
            </a:extLst>
          </p:cNvPr>
          <p:cNvSpPr/>
          <p:nvPr/>
        </p:nvSpPr>
        <p:spPr>
          <a:xfrm>
            <a:off x="1973704" y="4511411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6F0B95-2569-4339-A9BF-59F082DBE0BD}"/>
              </a:ext>
            </a:extLst>
          </p:cNvPr>
          <p:cNvSpPr txBox="1"/>
          <p:nvPr/>
        </p:nvSpPr>
        <p:spPr>
          <a:xfrm>
            <a:off x="170668" y="4511411"/>
            <a:ext cx="1455976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5 minutes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1194BD8-396E-4D39-97DA-A45B5ADBF4C0}"/>
              </a:ext>
            </a:extLst>
          </p:cNvPr>
          <p:cNvSpPr/>
          <p:nvPr/>
        </p:nvSpPr>
        <p:spPr>
          <a:xfrm>
            <a:off x="1973704" y="4511411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DBD64A-84BA-41EA-9D6B-22E3CDEBF630}"/>
              </a:ext>
            </a:extLst>
          </p:cNvPr>
          <p:cNvSpPr/>
          <p:nvPr/>
        </p:nvSpPr>
        <p:spPr>
          <a:xfrm>
            <a:off x="1973704" y="5300421"/>
            <a:ext cx="10047628" cy="3385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20ED4B2-4851-4AE0-AEB9-AB0F08C5B373}"/>
              </a:ext>
            </a:extLst>
          </p:cNvPr>
          <p:cNvSpPr/>
          <p:nvPr/>
        </p:nvSpPr>
        <p:spPr>
          <a:xfrm>
            <a:off x="1973704" y="5300421"/>
            <a:ext cx="10047628" cy="338554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0FA7D4A-17F2-45CF-958D-8CB858B3479A}"/>
              </a:ext>
            </a:extLst>
          </p:cNvPr>
          <p:cNvSpPr txBox="1"/>
          <p:nvPr/>
        </p:nvSpPr>
        <p:spPr>
          <a:xfrm>
            <a:off x="170668" y="5300421"/>
            <a:ext cx="1560171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n w="0"/>
                <a:solidFill>
                  <a:sysClr val="windowText" lastClr="00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Start 10 minutes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95FADD4-D7CE-49A6-AE99-D58D69A93679}"/>
              </a:ext>
            </a:extLst>
          </p:cNvPr>
          <p:cNvSpPr/>
          <p:nvPr/>
        </p:nvSpPr>
        <p:spPr>
          <a:xfrm>
            <a:off x="1973704" y="5300421"/>
            <a:ext cx="10047628" cy="338554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49AE71-ED00-4557-A477-370A87F7867A}"/>
              </a:ext>
            </a:extLst>
          </p:cNvPr>
          <p:cNvSpPr txBox="1"/>
          <p:nvPr/>
        </p:nvSpPr>
        <p:spPr>
          <a:xfrm>
            <a:off x="3527694" y="638459"/>
            <a:ext cx="5687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Timed Progress Bars for Student Task</a:t>
            </a:r>
          </a:p>
        </p:txBody>
      </p:sp>
      <p:sp>
        <p:nvSpPr>
          <p:cNvPr id="38" name="Slide Number Placeholder 3">
            <a:extLst>
              <a:ext uri="{FF2B5EF4-FFF2-40B4-BE49-F238E27FC236}">
                <a16:creationId xmlns:a16="http://schemas.microsoft.com/office/drawing/2014/main" id="{DF8F897D-E60B-439B-9018-E4B8592C2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157464D-7BBE-41F3-900C-38A7769D554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8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6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6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6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8" grpId="0" animBg="1"/>
      <p:bldP spid="20" grpId="0" animBg="1"/>
      <p:bldP spid="22" grpId="0" animBg="1"/>
      <p:bldP spid="24" grpId="0" animBg="1"/>
      <p:bldP spid="26" grpId="0" animBg="1"/>
      <p:bldP spid="28" grpId="0" animBg="1"/>
      <p:bldP spid="30" grpId="0" animBg="1"/>
      <p:bldP spid="32" grpId="0" animBg="1"/>
      <p:bldP spid="34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C222-AD73-45B4-9C12-D818F2E6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Starter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1CDF06-2516-45AC-835E-EC905A164D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09"/>
          <a:stretch/>
        </p:blipFill>
        <p:spPr>
          <a:xfrm>
            <a:off x="3829027" y="1153285"/>
            <a:ext cx="8112033" cy="55324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4E5C8E-868E-4353-9899-4591D78C48D8}"/>
              </a:ext>
            </a:extLst>
          </p:cNvPr>
          <p:cNvSpPr txBox="1"/>
          <p:nvPr/>
        </p:nvSpPr>
        <p:spPr>
          <a:xfrm>
            <a:off x="-14102" y="1842052"/>
            <a:ext cx="3724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Pen and Paper needed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Write down all the trigonometric identities you can recall.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Have you discovered a way to memorize these easier that can be shared with the class?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44960-EEB4-49E3-AE05-795CF6C0AFA5}"/>
              </a:ext>
            </a:extLst>
          </p:cNvPr>
          <p:cNvSpPr/>
          <p:nvPr/>
        </p:nvSpPr>
        <p:spPr>
          <a:xfrm>
            <a:off x="3914776" y="1619250"/>
            <a:ext cx="7943850" cy="72638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FF5C43-D85F-450F-B6A4-2D35DEE2AF47}"/>
              </a:ext>
            </a:extLst>
          </p:cNvPr>
          <p:cNvSpPr/>
          <p:nvPr/>
        </p:nvSpPr>
        <p:spPr>
          <a:xfrm>
            <a:off x="3913118" y="2854325"/>
            <a:ext cx="7943850" cy="12223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BAD668-B955-4F62-B649-0B9967FEFEF1}"/>
              </a:ext>
            </a:extLst>
          </p:cNvPr>
          <p:cNvSpPr/>
          <p:nvPr/>
        </p:nvSpPr>
        <p:spPr>
          <a:xfrm>
            <a:off x="3913118" y="4585391"/>
            <a:ext cx="7943850" cy="34855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D4B3F6-72B5-4E64-9155-4970C9B4252C}"/>
              </a:ext>
            </a:extLst>
          </p:cNvPr>
          <p:cNvSpPr/>
          <p:nvPr/>
        </p:nvSpPr>
        <p:spPr>
          <a:xfrm>
            <a:off x="3913118" y="5442641"/>
            <a:ext cx="7943850" cy="43428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D0E54F-819E-4CDB-82F1-D353BAED1873}"/>
              </a:ext>
            </a:extLst>
          </p:cNvPr>
          <p:cNvSpPr/>
          <p:nvPr/>
        </p:nvSpPr>
        <p:spPr>
          <a:xfrm>
            <a:off x="3913118" y="6385616"/>
            <a:ext cx="7943850" cy="24378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91627-62D4-46DD-A4A8-2BE7167F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76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825F-6051-4032-9CB9-F1C0B1C37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Example 1 – Transform One Side of An Equation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E594F4AF-1D63-413B-A232-5F574375B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966" y="1838877"/>
            <a:ext cx="10117382" cy="465399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2C9E00B-C765-402C-961A-0E5181CB2A6F}"/>
              </a:ext>
            </a:extLst>
          </p:cNvPr>
          <p:cNvSpPr/>
          <p:nvPr/>
        </p:nvSpPr>
        <p:spPr>
          <a:xfrm>
            <a:off x="1016965" y="2616567"/>
            <a:ext cx="10117381" cy="38763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DAB9D-680F-40D4-9D96-A07A08983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65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3CC9F-C660-4D2A-8EE9-C513F0616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65125"/>
            <a:ext cx="121920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Guided Practice 1 – Transform One-Side of an Equation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F805F4-D90C-4C0C-AC50-313EA65BD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690688"/>
            <a:ext cx="7704762" cy="60952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9729843-E02C-4370-A091-6DEEA8E98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4662" y="2952733"/>
            <a:ext cx="5082675" cy="321011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0051DB7-04DA-437B-A149-EB284FB66D1E}"/>
              </a:ext>
            </a:extLst>
          </p:cNvPr>
          <p:cNvSpPr/>
          <p:nvPr/>
        </p:nvSpPr>
        <p:spPr>
          <a:xfrm>
            <a:off x="3554662" y="2753556"/>
            <a:ext cx="5082675" cy="340928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238CDE-55B8-4413-948A-FE8E020DB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40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825F-6051-4032-9CB9-F1C0B1C3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Example 2 – Simplify an Expression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645B14-CFF0-447D-BB62-E626C78CA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016" y="1579804"/>
            <a:ext cx="8525883" cy="1232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C86AC5-A18A-4292-BEFB-9B5FEA43E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905" y="2812601"/>
            <a:ext cx="5011451" cy="38763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DAD54E-0545-4CA8-8E09-B15DC43BF8C2}"/>
              </a:ext>
            </a:extLst>
          </p:cNvPr>
          <p:cNvSpPr/>
          <p:nvPr/>
        </p:nvSpPr>
        <p:spPr>
          <a:xfrm>
            <a:off x="1739526" y="2812600"/>
            <a:ext cx="5005830" cy="38763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C399F2-BC7E-408E-86C0-D6BF6B61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9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3CC9F-C660-4D2A-8EE9-C513F061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Guided Practice 2 – Simplify an Expression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4350DF-9506-4606-8BC2-77E944CF3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286" y="1988316"/>
            <a:ext cx="10371428" cy="123809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05FF00-2094-4F39-8CFD-0C2BB93F1A3F}"/>
              </a:ext>
            </a:extLst>
          </p:cNvPr>
          <p:cNvSpPr/>
          <p:nvPr/>
        </p:nvSpPr>
        <p:spPr>
          <a:xfrm>
            <a:off x="4492487" y="1945175"/>
            <a:ext cx="490330" cy="66218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EC2343-0C17-4D53-970F-FF589FA67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76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2E749-A9EA-4C77-98FF-4BB2B95B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Suggestions for Verifying Identities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55F39D-0177-4955-A5BD-7ABC5C623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439" y="2161927"/>
            <a:ext cx="10535496" cy="3390735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F46B48-182B-4EDA-B0D6-1A955A1E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405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825F-6051-4032-9CB9-F1C0B1C3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Example 3 – Verify by Transforming Each Side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F15D81-6E59-464B-B24B-AA97E983B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571" y="1933762"/>
            <a:ext cx="9742857" cy="299047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D35D40D-FEED-4B60-8B37-C2ABEECBFBBE}"/>
              </a:ext>
            </a:extLst>
          </p:cNvPr>
          <p:cNvSpPr/>
          <p:nvPr/>
        </p:nvSpPr>
        <p:spPr>
          <a:xfrm>
            <a:off x="1224570" y="2543380"/>
            <a:ext cx="9742857" cy="238085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615C0-60DA-4C5D-9434-00D3DD0D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13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CC93F0C-4662-48C3-94D9-22C386CD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9" y="391629"/>
            <a:ext cx="11953460" cy="1325563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Guided Practice 3 – Verify by Transforming Each Side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1B075-8FC9-474D-BBCF-42E39004F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970" y="2077920"/>
            <a:ext cx="7943388" cy="6244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2A2D7AC-AB42-4C68-8222-D89AE5C39E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110" y="3008130"/>
            <a:ext cx="3896248" cy="321835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3A62FE0-103F-466B-AE71-C5D61AF9D844}"/>
              </a:ext>
            </a:extLst>
          </p:cNvPr>
          <p:cNvSpPr/>
          <p:nvPr/>
        </p:nvSpPr>
        <p:spPr>
          <a:xfrm>
            <a:off x="7118071" y="2973350"/>
            <a:ext cx="4248623" cy="34930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58F4AA-BF76-464F-A06C-46FD21F6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464D-7BBE-41F3-900C-38A7769D554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51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7F0745DEF75F4FA8BE4D68781A7919" ma:contentTypeVersion="4" ma:contentTypeDescription="Create a new document." ma:contentTypeScope="" ma:versionID="ef3d6ed1da3b9e4c3e241adb9a518b21">
  <xsd:schema xmlns:xsd="http://www.w3.org/2001/XMLSchema" xmlns:xs="http://www.w3.org/2001/XMLSchema" xmlns:p="http://schemas.microsoft.com/office/2006/metadata/properties" xmlns:ns2="bdc9568f-7795-4b9a-989b-7ef47d3289b7" xmlns:ns3="fad8ad69-1258-438f-b14c-2a61404246f7" targetNamespace="http://schemas.microsoft.com/office/2006/metadata/properties" ma:root="true" ma:fieldsID="14397ac9d5fa1707caa141e7a79959d2" ns2:_="" ns3:_="">
    <xsd:import namespace="bdc9568f-7795-4b9a-989b-7ef47d3289b7"/>
    <xsd:import namespace="fad8ad69-1258-438f-b14c-2a61404246f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9568f-7795-4b9a-989b-7ef47d3289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d8ad69-1258-438f-b14c-2a61404246f7" elementFormDefault="qualified">
    <xsd:import namespace="http://schemas.microsoft.com/office/2006/documentManagement/types"/>
    <xsd:import namespace="http://schemas.microsoft.com/office/infopath/2007/PartnerControls"/>
    <xsd:element name="Page" ma:index="9" nillable="true" ma:displayName="Page" ma:internalName="P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ge xmlns="fad8ad69-1258-438f-b14c-2a61404246f7" xsi:nil="true"/>
  </documentManagement>
</p:properties>
</file>

<file path=customXml/itemProps1.xml><?xml version="1.0" encoding="utf-8"?>
<ds:datastoreItem xmlns:ds="http://schemas.openxmlformats.org/officeDocument/2006/customXml" ds:itemID="{CF9FBB9F-EEE2-42A0-8D57-37CFAFD08C19}"/>
</file>

<file path=customXml/itemProps2.xml><?xml version="1.0" encoding="utf-8"?>
<ds:datastoreItem xmlns:ds="http://schemas.openxmlformats.org/officeDocument/2006/customXml" ds:itemID="{C24D56FA-13BD-4165-BC13-7EA7A9CCE632}"/>
</file>

<file path=customXml/itemProps3.xml><?xml version="1.0" encoding="utf-8"?>
<ds:datastoreItem xmlns:ds="http://schemas.openxmlformats.org/officeDocument/2006/customXml" ds:itemID="{640660C5-D6AA-4EA9-B4F6-185256779A82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151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11.2 Verifying Trigonometric Identities</vt:lpstr>
      <vt:lpstr>Starter</vt:lpstr>
      <vt:lpstr>Example 1 – Transform One Side of An Equation</vt:lpstr>
      <vt:lpstr>Guided Practice 1 – Transform One-Side of an Equation</vt:lpstr>
      <vt:lpstr>Example 2 – Simplify an Expression</vt:lpstr>
      <vt:lpstr>Guided Practice 2 – Simplify an Expression</vt:lpstr>
      <vt:lpstr>Suggestions for Verifying Identities</vt:lpstr>
      <vt:lpstr>Example 3 – Verify by Transforming Each Side</vt:lpstr>
      <vt:lpstr>Guided Practice 3 – Verify by Transforming Each Side</vt:lpstr>
      <vt:lpstr>Practice Questions</vt:lpstr>
      <vt:lpstr>Solutions Questions 1 to 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Sherber Khan</dc:creator>
  <cp:lastModifiedBy>Sherber Khan</cp:lastModifiedBy>
  <cp:revision>9</cp:revision>
  <dcterms:created xsi:type="dcterms:W3CDTF">2020-04-13T08:27:17Z</dcterms:created>
  <dcterms:modified xsi:type="dcterms:W3CDTF">2021-05-06T08:47:29Z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0x010100387F0745DEF75F4FA8BE4D68781A7919</vt:lpwstr>
  </property>
</Properties>
</file>