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434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7:27:23.71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21643 3616 0,'-18'18'78,"18"17"-78,-35-17 16,17 34-16,-17-16 15,-18 52 1,0 0 0,-35 18-1,53-71 1,-18 36 0,18-54-16,17 19 15,0 17 1,-17-18-1,0 35 1,-1-34 0,19-36-1</inkml:trace>
  <inkml:trace contextRef="#ctx0" brushRef="#br0" timeOffset="31.915">21061 4410 0</inkml:trace>
  <inkml:trace contextRef="#ctx0" brushRef="#br0" timeOffset="823.7966">21184 3792 0,'18'-17'109,"0"52"-109,-1-17 16,18 70-1,18-35 1,-17 17-1,17 1 1,-18 35 0,18-53-1,-18 17 17,18-35-17,-18 18 1,1-17-1,16-19 1,-16 19 0,-19-36-1,1 35 1,-18 18 0,18-53-1</inkml:trace>
  <inkml:trace contextRef="#ctx0" brushRef="#br0" timeOffset="1215.7488">22225 4251 0,'18'0'15,"-1"0"-15,19 0 16,34 0 0,54 0-1,-19 0 17,-16 0-17,16 0 1,-52 0-1,-17 0 1,-19 0 0</inkml:trace>
  <inkml:trace contextRef="#ctx0" brushRef="#br0" timeOffset="1248.6608">22895 4251 0</inkml:trace>
  <inkml:trace contextRef="#ctx0" brushRef="#br0" timeOffset="1911.8863">22243 4092 0,'35'0'47,"18"0"-31,-18-17-16,36 17 16,70 0-1,-71 0 1,1 0-1,-36 0 1,0 0 0</inkml:trace>
  <inkml:trace contextRef="#ctx0" brushRef="#br0" timeOffset="3704.0933">23319 3598 0,'0'18'47,"0"35"-31,0 0-1,0-36-15,0 107 16,0-18 0,0 0-1,-18-36 17,0-17-17,18 35 1,0-35-1,0-18 1,0-17 0</inkml:trace>
  <inkml:trace contextRef="#ctx0" brushRef="#br0" timeOffset="3736.0079">23283 4392 0</inkml:trace>
  <inkml:trace contextRef="#ctx0" brushRef="#br0" timeOffset="5311.7927">24447 3687 0,'-17'0'94,"-18"0"-79,-1 0-15,19 0 16,-36 0-16,-18 0 16,18 0-1,0 0 17,36 0-17,-19 0 1,19 0 93,17 35-93,0 0-1,-18 18-15,-17 35 16,35 0 0,-35-35-1,17-17 17,18-19-17,-18 1 1,1-1-1,34-17 142,1 0-142,0 18 1,17-18 0,0 0-1,-17 0 1,17 0-1,-35 18 1,18-18 0,17 35-1,-17-17 17,-1 17-17,-17-17 32,0-1-31,0 1 15,0 17 0,-17-17-15,-19 17 15,19-35-15,-1 0-1,0 18 1,1-18 0,-18 17-16,17-17 15,0 18 1,1-18-16,-1 0 31</inkml:trace>
  <inkml:trace contextRef="#ctx0" brushRef="#br0" timeOffset="5343.7075">23936 4445 0</inkml:trace>
  <inkml:trace contextRef="#ctx0" brushRef="#br0" timeOffset="6751.9408">24941 3528 0,'0'17'47,"18"36"-31,-18-35 0,0 53-1,0-36 1,0 71-1,-18-36 1,1-17 0,17-18-1,-18 36 1,0-36 0,18 0-16,-17 36 15,17-53 1,-35 17-16,35 18 15,-18-35 1,18 17 0,0-18 15,0 19-15,-18-36-1,18 35 1,0-17-1,-17-18 1,17 17 0,0 1-1,0 0 32,0-1 0,17-17-31,1 0-1,17 0-15,-17 0 16,-1 0 0,1 0-1,0 0 1,17 0-16,-17 0 15,17 0 1,0 0 0,-17 0-1</inkml:trace>
  <inkml:trace contextRef="#ctx0" brushRef="#br0" timeOffset="7543.8228">24659 3933 0,'18'0'62,"17"0"-46,-17 0-1,17 0-15,0 0 16,18 0 0,-18 0-1,-17 0 17,17 0-17,1 0 1,-1 0-1,0 0 1,-17 0 15,-1 0 1,1 0-1</inkml:trace>
  <inkml:trace contextRef="#ctx0" brushRef="#br0" timeOffset="7598.677">25100 3933 0,'18'0'31</inkml:trace>
  <inkml:trace contextRef="#ctx0" brushRef="#br0" timeOffset="9519.5384">25153 3175 0,'18'0'16,"-1"-18"30,1 18-14,0-17-32,17 17 15,-17 0 1,17 0 0,-18 0-1,1 0 1,0 0-1,-18 17 1,17-17 0,1 18 15,-18 0-15,0-1-1,0 1 1,0 0-1,0-1 1,-18 18 0,1-17-1,-19 17 1,19-17 0,-54 35-1,18-18 1,0-35-1,36 18-15,-1-18 16,-17 17 0,17 1 15,36-18 141,17 0-141,-17 0-31,17 0 16,-17 0 15,35 0-15,-36 0-1,19 0 1,-19 0-1,1 0 1</inkml:trace>
  <inkml:trace contextRef="#ctx0" brushRef="#br0" timeOffset="9565.4171">25312 3510 0,'17'0'16</inkml:trace>
  <inkml:trace contextRef="#ctx0" brushRef="#br0" timeOffset="10736.2845">25559 4163 0,'17'0'78,"1"0"-78,35 0 15,-18 0-15,53 0 32,1 0-17,-19 0 1,-52 0-16,35 0 15,-36 0-15,1 0 16,0 0 0</inkml:trace>
  <inkml:trace contextRef="#ctx0" brushRef="#br0" timeOffset="10760.2203">26053 4163 0</inkml:trace>
  <inkml:trace contextRef="#ctx0" brushRef="#br0" timeOffset="11904.1614">26458 3916 0,'0'0'0,"18"-35"15,0 17 1,-1 0 15,1 18-31,17 0 78,0 0-62,-17 0 0,0 0-16,17 0 15,-17 0 1,-1 36 0,19 16-1,-36-16 1,0-1-1,0 0 1,0 18 0,0 0-1,0-18 17,-71 18-17,36-17 1,-1-1-1,1 18 1,-18-18 0,36-17-1,-1-1 1,-17 1 0,17 0 30,36-18 95,17 0-125,-17 0-16,17 0 15,-17 0 1,-1 0 0,36 0-1,18 0 1,-54 0-1,1 0 1,0 0 0,-1 0 15</inkml:trace>
  <inkml:trace contextRef="#ctx0" brushRef="#br0" timeOffset="13033.1422">27340 3228 0,'18'18'32,"-18"34"-17,0 1-15,0 0 16,0 88-1,0 1 1,18-37 0,-18 1-1,0-18 17,0 18-17,0-53 1,0 0-16,0 18 15,0-54-15,0 1 16,0 17 0,0 0-1,0-17 1,0 17 0,0 1-1,0-1 1,0-17-1,0-1 1,17-17 62,18 0-78,18 0 16,71 0-1,-1-17 1,-17-1 0,-71 18-1,-17 0 1,0-18 0</inkml:trace>
  <inkml:trace contextRef="#ctx0" brushRef="#br0" timeOffset="13855.94">27023 3651 0,'17'0'93,"19"0"-93,-1 0 16,0 0 0,53 0-1,-17 0 1,0 0-1,-1 0 1,-35 0 0,1 0-1,-1 0 1,0 0 0,18 0-1,-35 0 95</inkml:trace>
  <inkml:trace contextRef="#ctx0" brushRef="#br0" timeOffset="15231.2615">27781 2769 0,'0'-17'47,"18"-1"-31,0 18 0,-1 0-1,36 0 1,0 0-1,18 0 1,-1 0 0,-52 18-16,-1-1 31,1 1 31,-18 0-46,0-1 0,-35 36-1,17-18 1,0-35 0,-34 18-1,34 0 1,0-18-16,18 17 15,0 1 142,36-18-142,-19 18 1,1-18 0,-1 17-1,1-17 1,0 0 15,-1 18-31,-17 17 63,0-17-32,-35 17-31,17-17 31,1-1-15,-1-17-1,1 0 1,-1 18 0,18 0-1,-18-18 1,1 0-1,-1 17 1,0 1 31</inkml:trace>
  <inkml:trace contextRef="#ctx0" brushRef="#br0" timeOffset="17331.6436">20637 6350 0,'0'-18'47,"36"-17"-47,-19 35 15,36 0 1,53-35 0,-71 17-16,18 18 15,-17 0-15,-19 0 16,1 0 0,0 0-1,17 35 1,-18 18-1,1 36 1,0-1 0,-18 70-1,0-16 17,-18 34-17,-17-53 1,0-52-16,-36 17 15,36-35-15,17-35 16,0 52 0,36-70 77,35-53-93,0 0 16,17 1-16,36-54 16,194-124 15,-123 54-15,-107 88-1,1-36 1,-36 1-1,-35 52 1,18-17 0,-18 35-1,0 36 1,0-1 31,-18 18-32,0 0 32,1 0-31,-19 18 0,36-1-1,0 19 1,0 16-1,0-16 1,0 17 0,18-36-1,0 1 1,-1 0 0,1-18-16,-18 17 15,18-17 16,-1 0-15,-17 18 0,0-1-1,18-17-15</inkml:trace>
  <inkml:trace contextRef="#ctx0" brushRef="#br0" timeOffset="17791.4138">22102 7250 0,'0'0'0,"17"0"16,18 0-1,36 0 1,-36 0 0,36 0-1,-18 0 1,0 0 0,-36 0-1,1 0 1</inkml:trace>
  <inkml:trace contextRef="#ctx0" brushRef="#br0" timeOffset="17824.3278">22472 7250 0</inkml:trace>
  <inkml:trace contextRef="#ctx0" brushRef="#br0" timeOffset="18335.9572">22084 7091 0,'18'0'93,"34"0"-93,1 0 16,18 0-16,-1 0 16,-17 0-1,-35 0 16,0 0-31</inkml:trace>
  <inkml:trace contextRef="#ctx0" brushRef="#br0" timeOffset="18367.872">22437 7091 0</inkml:trace>
  <inkml:trace contextRef="#ctx0" brushRef="#br0" timeOffset="20247.8441">23160 6544 0,'0'-18'110,"-18"18"-95,-17 0 1,17 0-1,-17 0 1,17 0 0,-17 36-1,17-36 1,1 17 0,-1 19-1,18-19 16,0 36-31,0-18 32,0-17-17,0 0-15,0-1 32,35 19-17,-17-36 1,17 17-1,1-17 1,-1 0 0,-17 18-1,-1-18 1,36 0 0,-35 0-1,17-18 1,0 1-1,1-54 1,17-17 0,-18 35-1,-18 18 17,-17-36-17,0-35 1,0 36-1,0-18 1,0 35 0,-17 17-1,17 1 1,0-36 0,0 54-1,-18-1 1,18 71 124,0-18-140,0 18 16,0-17-16,0-19 16,0 71-1,0-35 1,0 0 0,0-17-1,0-1 1,0 18-1,0-36-15,18 19 16,-18-19 0,17 1-16,1 17 15,0 0 17,17-17-17,-35 0 1,18-1 15,-1-17 16,1 18-31,0-18-16,52 0 15</inkml:trace>
  <inkml:trace contextRef="#ctx0" brushRef="#br0" timeOffset="20760.4737">24165 6297 0,'0'35'62,"-17"-17"-62,-19 17 16,1 1-16,0 16 15,0 1 17,-36 18-17,53-18 1,1-36-1,-1 1 1</inkml:trace>
  <inkml:trace contextRef="#ctx0" brushRef="#br0" timeOffset="21184.3391">23883 6385 0,'18'0'63,"17"36"-48,-35-19-15,0 1 16,71 88-1,-36-53 1,0-36 0,-17 18-1,-1-35 17,1 18-17,0 0 1</inkml:trace>
  <inkml:trace contextRef="#ctx0" brushRef="#br0" timeOffset="21215.2574">24148 6703 0,'17'17'16</inkml:trace>
  <inkml:trace contextRef="#ctx0" brushRef="#br0" timeOffset="21928.3496">22860 7161 0,'71'0'79,"52"0"-64,18 0-15,71 0 16,105 0-1,-17 0 1,-159 0 0,-53 0-1,-52 0 1,-1 0 0,-17 0-16,17 0 15,-17 0 32</inkml:trace>
  <inkml:trace contextRef="#ctx0" brushRef="#br0" timeOffset="21968.2438">24395 7161 0,'17'18'31</inkml:trace>
  <inkml:trace contextRef="#ctx0" brushRef="#br0" timeOffset="23336.5831">23407 7761 0,'-18'0'46,"-17"0"-46,17 0 16,-88 0 0,53 0-1,1 35 1,16 1 0,-17 17-1,0-1 1,18 37-1,35-72 1,-17 36 0,17-35-1,0 17 17,0-17-17,0 17 1,17-35-1,18 18 1,-17-18 0,17 0-1,18 0 1,18 0 0,17-36-1,0-16 1,-17-19-1,-18 18 1,-18-35 0,0 17-1,-35 18-15,0-35 32,0 35-32,0 0 15,0-35 1,18 18-1,0 17 1,-18 123 125,0-17-141,0 0 15,-18 0-15,0 53 32,-17-36-17,0 19 1,35-37-1,0-16 1,0-1 0,0 0-1,0-17 1,17 0 15,19-18 47,-19 0-62</inkml:trace>
  <inkml:trace contextRef="#ctx0" brushRef="#br0" timeOffset="24014.7684">24148 7426 0,'0'18'63,"0"35"-63,0 17 15,-36 124 1,-17-18 0,36-70-1,-18 0 1,17-88-1,18-1 1,0 1 0,0 0-1,0-1 17,18-17 77,34 0-93,-16-17-16,-36-1 15,0 0 1</inkml:trace>
  <inkml:trace contextRef="#ctx0" brushRef="#br0" timeOffset="24681.9845">23971 7832 0,'0'-18'47,"18"18"-16,0 0-31,17 0 16,0 0-1,0 0 1,-17 0-1,17 0 1,-17 0 15,0 0 1,-1 0-1,1 0-16,35 0 1,-36 0-16</inkml:trace>
  <inkml:trace contextRef="#ctx0" brushRef="#br1" timeOffset="29752.424">24888 3298 0,'-17'-35'125,"-1"18"-125,1 17 16,-19-18-1,1 0 1,0 18 0,17-17-1,-17 17 1,-18-18 0,0 18-1,-18-18 1,1-17-1,17 35 1,-35 0 0,-18-18-1,53 18 17,-18 0-17,-17 0 1,35 0-1,-35 0 1,35 0 0,18 0-1,0 0 1,-18 0 0,17 0-1,1 36 1,0-36-1,-36 17 1,18 1 0,36 0-1,-18-1 17,17-17-17,0 0 1,-35 36-1,36-19 1,-1-17 0,-17 18-1,17-1 1,0-17 0,1 36-1,-1-36 1,1 35-1,17-17 1,-18 17 0,-17 0-1,35 0 17,0-17-17,0 0 1,0-1-1,0 1 17,-18 0-1</inkml:trace>
  <inkml:trace contextRef="#ctx0" brushRef="#br1" timeOffset="29792.3164">23054 3581 0</inkml:trace>
  <inkml:trace contextRef="#ctx0" brushRef="#br1" timeOffset="30799.6213">22895 3510 0,'36'0'62,"-19"18"-46,-17-1 0,0 1-16,18 17 15,-1-35 1,1 53-1,0-53 1,-1 36 0,1-19 46,0-17 79,-1-17-141,1 17 15,0-36 1,-1 19 31,1-1-31,-18-17 15</inkml:trace>
  <inkml:trace contextRef="#ctx0" brushRef="#br1" timeOffset="32263.7054">24906 7267 0,'18'0'31,"-1"-17"-31,1-1 16,0 18-1,17 0 17,0 0-17,0 0 1,18-18-1,-35 18 1,0 0 0,17 0-1,-17 0 1,-1 0 0</inkml:trace>
  <inkml:trace contextRef="#ctx0" brushRef="#br1" timeOffset="33095.4807">24941 7091 0,'-17'-18'47,"34"18"-32,1 0 17,17 0-17,-17 0 1,17 0-16,0 0 15,-17-17 1,0 17 15,-1 0 1,1 0-1,0-18-16</inkml:trace>
  <inkml:trace contextRef="#ctx0" brushRef="#br1" timeOffset="33136.3735">25171 7038 0</inkml:trace>
  <inkml:trace contextRef="#ctx0" brushRef="#br1" timeOffset="34455.8421">25806 6862 0,'0'0'0,"0"-36"15,17 19 1,1 17-1,0-36 1,17 36 0,-17-17-1,-1 17 1,18 0 0,1 0-1,17 0 1,0 0-1,-36 0 1,36 17 0,-35 19-1,-18-19 17,35 19-17,-35 16 1,0 1-1,0-35 1,-18 35 0,1-18-1,-36 0 1,0 18 0,18-35-1,-1 0 1,-34 35-1,35-36 1,17 1 0,-35-1-1,35 1 17,1-18-17,34 0 126,19 0-141,-19 0 15,19 0-15,16 0 16,1 0 0,-17 0 15,-19 0-15,1 0-1,0 0 63</inkml:trace>
  <inkml:trace contextRef="#ctx0" brushRef="#br1" timeOffset="35024.3227">27129 6844 0,'-18'18'47,"0"34"-31,-17 1-16,-53 53 15,35-35 17,18-18-17,-18 17 1,0-17-1,53-18 1</inkml:trace>
  <inkml:trace contextRef="#ctx0" brushRef="#br1" timeOffset="35512.0177">26811 6985 0,'18'-18'62,"17"36"-62,0 35 16,-35-35-16,53 52 16,-18-17-1,-17-18 17,0 1-17,-18-19 1,0 1-1,17-1 1,1 1 0</inkml:trace>
  <inkml:trace contextRef="#ctx0" brushRef="#br1" timeOffset="35543.9316">27058 7320 0</inkml:trace>
  <inkml:trace contextRef="#ctx0" brushRef="#br1" timeOffset="36287.9423">27270 6685 0,'0'18'47,"0"17"-31,0 36-1,0 17 1,0 35-1,0-52 1,0-18 0,0-18-1,0 0 1,0-17 0,0 0-16,0-1 15</inkml:trace>
  <inkml:trace contextRef="#ctx0" brushRef="#br1" timeOffset="36319.8573">27270 7267 0</inkml:trace>
  <inkml:trace contextRef="#ctx0" brushRef="#br1" timeOffset="37382.016">27922 6720 0,'-17'0'47,"-1"0"-31,-17 0-16,-18 0 16,-53 18-1,88-18 1,-17 0-1,17 18 1,1-1 62,-1 19-62,1-1-1,-19-17-15,36 17 16,-35 0 0,35-17-1,0-1 95,53-17-95,-18 0-15,18 0 32,-18 0-17,18 0 1,-35 0-1,35 0 1,-18 18 0,-17 0-1,-18 17 1,0 0 0,0 0-1,0-17 1,0 0-1,0 35 1,-53 17 0,35-70-1,-17 18 17,0-1-17</inkml:trace>
  <inkml:trace contextRef="#ctx0" brushRef="#br1" timeOffset="37415.9252">27711 7302 0</inkml:trace>
  <inkml:trace contextRef="#ctx0" brushRef="#br1" timeOffset="38288.5933">28222 6156 0,'18'0'31,"-18"18"-16,0 70-15,0-35 16,0 53 0,0-1-1,0-16 1,0-19 0,0 18-1,-18 1 1,-17-1-1,17-53 1,18-17 0,-17-1 15,17 1-15,0 0 30,17-18-30,1 0 0,0 0-1,17 0 1,0-18 62</inkml:trace>
  <inkml:trace contextRef="#ctx0" brushRef="#br1" timeOffset="38914.9156">27993 6438 0,'18'0'62,"-1"0"-62,18 0 16,1 0-16,-19 0 16,19 0-1,-1 0 1,0 0-1,18 0 1,-35 0 0,-1 0 15,19 0 16,-1 0-32,-17 0-15</inkml:trace>
  <inkml:trace contextRef="#ctx0" brushRef="#br1" timeOffset="38943.8389">28416 6438 0,'0'0'0,"18"0"16</inkml:trace>
  <inkml:trace contextRef="#ctx0" brushRef="#br1" timeOffset="40264.3093">25435 3404 0,'18'0'79,"0"0"-79,17 0 15,-18 0 1,1 0-1,0 0-15,-1 0 47,1 0-47,0 0 78,-1 0-62,1 0 78</inkml:trace>
  <inkml:trace contextRef="#ctx0" brushRef="#br1" timeOffset="41151.9324">25894 3157 0,'0'18'172,"0"0"-156,0 17-1,0-17-15,-18 34 32,18-16-17,0-19 1,0 19-1,0-19 1,-17 36 0,17-35 31,0-1-1</inkml:trace>
  <inkml:trace contextRef="#ctx0" brushRef="#br1" timeOffset="43863.6794">27534 2981 0,'0'-18'31,"-35"1"-16,17 17 1,-17 0-16,0 0 16,17 0-16,-52 0 31,-1 0-15,36 0-1,-18 0 1,35 0-1,-35 0 1,0 0 0,36 0-1,-36 17 1,18 1 0,17 0-1,-35 17 1,0-17-1,35-1 1,-17 18 0,-18-17-1,36-18 17,-1 18-17,0-1 1,-17 19-1,17-1 1,-17-17 0,18-1-1,-19 36 1,19-18 15,17-17 0</inkml:trace>
  <inkml:trace contextRef="#ctx0" brushRef="#br1" timeOffset="43898.5869">26494 3369 0</inkml:trace>
  <inkml:trace contextRef="#ctx0" brushRef="#br1" timeOffset="45287.8701">26423 3246 0,'18'0'94,"-18"17"-94,17 18 16,1-17 15,-18 0-31,0-1 31,0 1-15,0 0-16,0-1 31,0 1-15,18-18 15,-18 18-16,0-1 17,0 1-17,0-1 188,17-17-187,1 0-16,-18-35 16,53 0-1,-53 17 1,17 1 0,1 17-1,0-18 1,-18 0-1,35-17 32,-17 35 172</inkml:trace>
  <inkml:trace contextRef="#ctx0" brushRef="#br1" timeOffset="46432.8093">28716 7038 0,'18'0'63,"-1"0"-63,1 0 16,0 0-16,35 0 15,-18 0 1,18 0-1,-18 0 1,18 0 0,-35 0 93,-1 0-93</inkml:trace>
  <inkml:trace contextRef="#ctx0" brushRef="#br1" timeOffset="48247.953">29739 6544 0,'0'-18'78,"0"1"-78,18-1 16,-1 18 15,19 0-15,-19 0-1,1 0-15,0 0 32,-1 0-1,-17 18-15,18-1-1,-18 19 32,0-19-47,-18 36 16,-17-35-1,17-1 1,-35 19 0,36-36-1,-1 17 1,1 1-1,17 0 1,0-1 93,17 1-93,1-18 0,-1 0-1,1 18-15,-18-1 16,53 1 0,-35-18-1,-1 35 1,-17-17-1,0 17 1,0-17 0,0 35-1,-35-18 17,0-17-17,-18 17 1,18-18-1,-36 1 1,36 0 0,-1-1-1</inkml:trace>
  <inkml:trace contextRef="#ctx0" brushRef="#br1" timeOffset="48864.3067">30551 6615 0,'-18'0'62,"0"35"-62,-35 18 16,0 35-1,-17-17 1,17-1 0,35-17-1,-17-18 1,17-17 0,18 0-1,-17-1 1,-1 1-1</inkml:trace>
  <inkml:trace contextRef="#ctx0" brushRef="#br1" timeOffset="49576.401">30321 6650 0,'18'17'94,"-18"1"-94,18 17 16,-18 1-1,35 17 1,-35-36-1,35 19 1,-17-1 0,-18 0-1,35 0 1,-17-17 31</inkml:trace>
  <inkml:trace contextRef="#ctx0" brushRef="#br1" timeOffset="49616.2932">30498 6985 0</inkml:trace>
  <inkml:trace contextRef="#ctx0" brushRef="#br1" timeOffset="51247.9289">30762 6667 0,'35'0'0,"-35"-17"15,18 17 1,0-18 0,-18 1-1,17 17 1,1 0-1,0-18 1,-1 18 0,1 0-1,17 0 1,-17 0 0,0 0-1,17 18 1,0 17-1,-17-18 1,-18 1 15,0 0-15,0-1 0,0 36-1,-36 53 1,-16-53-1,34 0 1,0-53 0,1 35-1,-1-35 1,0 18 0,1 0-1,-1-1 1,0 1-1,-17-1 48,53-17 62,-1 0-109,1 0-16,0 0 15,17 0 1,0 0-1,1 0 32,-19 0-31,1 0 15,-1 0-31,1 0 47,0 0-31</inkml:trace>
  <inkml:trace contextRef="#ctx0" brushRef="#br1" timeOffset="52296.1258">31397 6138 0,'0'53'47,"0"-35"-31,0 35-1,0 35 1,0 0-1,0 0 1,-17-35 0,-1 35-1,18-35 1,-18 0 0,1 0-1,17-17 1,0 16-1,0-16 17,0-1-17,0-17 1,0-1 0,0 1-1,0 0 16</inkml:trace>
  <inkml:trace contextRef="#ctx0" brushRef="#br1" timeOffset="52351.9764">31327 7056 0,'17'0'31,"36"-36"-15</inkml:trace>
  <inkml:trace contextRef="#ctx0" brushRef="#br1" timeOffset="53352.303">31080 6350 0,'0'-18'62,"35"18"-62,0 0 16,1 0-1,-1 0 1,18 0 0,0 0-1,-18 0 1,0 0-1,-17 0 17,-1 0 15,1 0-32,0 0 16,-1 0 32,1 0-1</inkml:trace>
  <inkml:trace contextRef="#ctx0" brushRef="#br1" timeOffset="55176.4226">28452 2999 0,'17'0'62,"1"0"-15,17 0-31,-17 0-1,-1 0 17,19 0-17,-19 0 32,1 0-47</inkml:trace>
  <inkml:trace contextRef="#ctx0" brushRef="#br1" timeOffset="56416.1064">28998 2628 0,'-17'0'0,"-1"0"16,0 18-16,1-1 31,-1 36-15,18-35-1,-18 17 1,1 1-1,-1-1 1,18 0 0,0 0-1,0 1 1,0 17 0,0-18 15,0-17 0</inkml:trace>
  <inkml:trace contextRef="#ctx0" brushRef="#br1" timeOffset="59167.7461">31291 5503 0,'18'0'15,"0"-17"1,-1 17 47,19 0-17,-19 0-30,1 0-16,-1 0 16,1 0-1,0 0 1,-1 0 31,1 0-16,0 0 47,-18 17-47,0 1-31,0 0 32,0 17-17,-36-17 1,36-1 0,-53 1-1,36-1 16,-18 1 1,35 0-17,-18-18 1,0 17 15,1 1 47,34-18 79,1 0-142,17 18 1,-17-18-16,17 0 15,0 0 1,1 17 0,-1-17-1,0 0 1,-17 0 31,0 0-32,-1 0 17,1 18 61</inkml:trace>
  <inkml:trace contextRef="#ctx0" brushRef="#br1" timeOffset="59215.6187">31662 5768 0,'17'0'31</inkml:trace>
  <inkml:trace contextRef="#ctx0" brushRef="#br1" timeOffset="63714.5849">21043 9507 0,'0'-17'16,"18"-1"31,-1 0-32,1 1 1,0 17-16,-1 0 16,36 0-1,-17 0 17,-19 0-17,1 0 1,-1 0-1,1 17 1,17 1 0,-17 35-1,0 0 1,-1 53 0,-17 0-1,0-18 1,0 18-1,-17-1 1,-19-34 0,1 0-1,35-19 17,-35 1-17,17-17 1,18-19-1,18-34 48,17-19-47,0-17-16,18-52 15,71-36 1,35-18-1,-36 18 1,-35 17 0,-35 36-1,-35 35 17,17-35-17,-35-18 1,18 35-1,-1 1 1,1 52 0,-18 1-1</inkml:trace>
  <inkml:trace contextRef="#ctx0" brushRef="#br1" timeOffset="64048.6925">22031 9102 0,'-18'0'46,"-35"0"-30,18 17-16,35 1 16,-70 17-1,52 0 17,0 1-17,18-1 1,0-17 15,18-1-31,0-17 16,17 0-1,-18 18 1,19 0 0,-36-1 30,35 19-30,-35-1-16</inkml:trace>
  <inkml:trace contextRef="#ctx0" brushRef="#br1" timeOffset="64498.4889">22119 10195 0,'18'0'15,"17"0"1,-17 0 0,17-17-1,18 17 1,-35 0-16,34 0 15,1 0 1,0 0 0,-35 0-1,0 0 1,-1 0 0</inkml:trace>
  <inkml:trace contextRef="#ctx0" brushRef="#br1" timeOffset="64535.3894">22507 10178 0</inkml:trace>
  <inkml:trace contextRef="#ctx0" brushRef="#br1" timeOffset="65352.2051">22225 10019 0,'18'0'110,"-1"0"-110,1 0 15,0 0 1,-1 0 0,1 0-1,-1 0 1</inkml:trace>
  <inkml:trace contextRef="#ctx0" brushRef="#br1" timeOffset="67407.7071">22348 9966 0,'18'0'156,"0"0"-140,-1 0 0,1 0-1,17 0 1,-17 0-1,0 0 17,-1 0-17,1 0 32,-1 0-16,19 0-15,-19 18 93,-17-1-62,0 1-31,-17-18-16,-19 0 16,1 0-1,18 0 1,-1 0-1,-17 0 1,17 0 0,-17 0 15,17 0-15,0 0 109,1 0-63,-1 0-46,1 0 31,-1 0-16,-17 0-16,-1 0 17,19 0-17</inkml:trace>
  <inkml:trace contextRef="#ctx0" brushRef="#br1" timeOffset="68736.154">22895 9613 0,'36'0'15,"-19"0"1,1 0 0,35 0-1,17 0 1,-17 0-1,18 0 1,-71 18 0,35 17 15,-17-17-15,-18 17-1,0-17 1,0 17-1,-89 53 1,37-35 0,-54-18-1,70 1 17,19-36-17,-1 0 16,18 17-15,35-17 93,-17 0-93,0 0-16,-1 0 16,19 18-1,-19-18 17,19 35-17,-19-17 1,1-18-1,-1 17 1,-17 19 0,0-19 15,0 1-31,0 0 16,0-1-1,0 1 1,-17 17-1,-1 0 1,-35-17 0,18 0-1,17-18 17,-17 35-17,17-17 1,-17-18 15,18 0 32</inkml:trace>
  <inkml:trace contextRef="#ctx0" brushRef="#br1" timeOffset="70391.7258">23583 9984 0,'-35'35'94,"17"-17"-79,1-18-15,-1 17 16,18 1-1,-53 17 1,53-17 0,-35-1-1,35 1 48,0 0-48,17 17 17,1-17-17,0-18 17,-1 0-17,36 17 1,-35-17-1,17 0 1,0 0 0,1 0-1,-1 0 1,-17 0 0,52 0-1,-52 0 1,17 0 31,-17 0-32,-18-17 1,17-1 0,-17 0-1,0-35 1,0 36-1,0-1 1,0-17 0,0 17-1,-17 1 1,-1 17 0,0 0-1,1-18 1,-1-17-1,1 35 1,-1 0 0,0-18 46,1 18 16</inkml:trace>
  <inkml:trace contextRef="#ctx0" brushRef="#br1" timeOffset="71168.6488">23707 9966 0,'-18'0'328,"0"0"-172,-35 0-140,36-18 46</inkml:trace>
  <inkml:trace contextRef="#ctx0" brushRef="#br1" timeOffset="72181.9384">24536 9084 0,'0'35'47,"0"1"-47,0 16 16,0 37-1,0 17 1,0-71 0,-18 124-1,0-107 17,1 19-17,-19 35 1,36-53-1,-35 70 1,18-87 0,-1-1-1,18-18 1,0 1 0,0 0-1,0-1 32,18-17-16,-1 0-15,1 0 0,-1 0-1,1 0 1,17 0-1,18 0 1,-35 0 0</inkml:trace>
  <inkml:trace contextRef="#ctx0" brushRef="#br1" timeOffset="72231.8051">24589 10142 0,'0'0'0,"17"-17"47</inkml:trace>
  <inkml:trace contextRef="#ctx0" brushRef="#br1" timeOffset="72935.9213">24289 9490 0,'0'-18'47,"35"18"-47,0 0 15,53 0 1,-52 0 0,17 0-1,0 0 1,-18 0 0,18 0-1,-18 0 1,0 0-1,1 0 1,-19 0 0,1 0 46,0 0-46</inkml:trace>
  <inkml:trace contextRef="#ctx0" brushRef="#br1" timeOffset="73632.0597">25118 9984 0,'35'0'31,"0"0"-15,18 0 0,-17 0-1,16 0 1,-16 0 0,-1 0-1,-17 0 1,-1 0-1,1 0 1,17 0 0,-17 0-1,-1 0 17</inkml:trace>
  <inkml:trace contextRef="#ctx0" brushRef="#br1" timeOffset="73671.9527">25523 9984 0</inkml:trace>
  <inkml:trace contextRef="#ctx0" brushRef="#br1" timeOffset="75247.7375">26494 9349 0,'-53'53'62,"35"-18"-62,-35 18 16,35-36 0,-34 36-1,-1-17 1,17-1 0,19 0-1,-1-35 1,0 35-1,1 36 1,-18-36 0,17-35-1,0 35 17,1-17-17,-1 0 1,18 17-1,-18 0 1,1 1 0,17-19-1,0 19 1,0-19 15,0 1 16,17-18-16,1 0-15,0 0 0,-1 0-1,19 0 1,-1 17-1,-18-17 1,72 0 0,-36 0-1,-18 0 1,0 0 0,0 0-1,-17-17 1,0-1-1,-1 1 1,1 17 0,0-36-1,-18-17 17,0 36-17,0-19 1,-36-34-1,19 52 1,-19-17 0,1 17-1,17 1 1,1-1 0,-1 18-1,-17-18 1,0 18-1,17 0 1,-17 0 0,17 0 15,0 0-15,1 0-1,-1 0 1</inkml:trace>
  <inkml:trace contextRef="#ctx0" brushRef="#br1" timeOffset="76115.4174">27182 8802 0,'0'53'47,"0"-18"-47,0 53 16,0 36-1,0-1 1,0 18-1,0-17 1,0-36 0,0 18 15,0-71-15,-18 36-1,18-54 1,0 18-1,0-17 1,0 0 0,0-1 77,18-17-77,17 0-16,0 0 16,-17 0-1,17 0 17</inkml:trace>
  <inkml:trace contextRef="#ctx0" brushRef="#br1" timeOffset="76152.3193">27323 9895 0,'0'0'0,"17"0"16</inkml:trace>
  <inkml:trace contextRef="#ctx0" brushRef="#br1" timeOffset="76840.4798">26811 9454 0,'53'-35'32,"-35"35"-17,-1 0 1,71 0 0,1 0-1,-19 0 1,-52 0-1,17 0 1,0 0 0,1 0-1,-1 0 1,0 0 0,-17 0-1,35-17 79</inkml:trace>
  <inkml:trace contextRef="#ctx0" brushRef="#br1" timeOffset="77983.4206">27534 8537 0,'18'0'31,"0"0"-16,17 0 1,-18 0-16,19 18 16,-19-1 15,1 1-15,-18 0 15,18 17 0,-18-17 0,0 17-31,0-17 16,-18-1 0,0 19-1,1-19 1,-19 1-1,19-1 1,-36 1 0,18 17-1,-1-17 17,19-18-17,17 18 32,0-1 47,17 1-94,1-18 15,0 0 1,17 0-16,0 0 16,-17 0-1,17 0 17,-17 0-17,-1 0 1,1 0-1,0 0 1</inkml:trace>
  <inkml:trace contextRef="#ctx0" brushRef="#br1" timeOffset="79087.4676">22119 11501 0,'18'0'94,"35"17"-94,-36-17 16,72 0-1,-19 0 1,-35 0 0,1 0-1,-1 0 1,0 0 0,0 0-1,-17 0 1</inkml:trace>
  <inkml:trace contextRef="#ctx0" brushRef="#br1" timeOffset="79937.1955">22190 11359 0,'0'-17'47,"17"17"-32,1 0-15,35-18 16,-18 18 0,18-17-1,0 17 1,-35 0 0,17 0-1,18 0 1,-18 0-1,0 0 1,1 0 0,-19 0 109,19 0-125</inkml:trace>
  <inkml:trace contextRef="#ctx0" brushRef="#br1" timeOffset="80814.8474">23019 11042 0,'17'0'0,"-17"-18"15,18 18 1,17 0 0,53 0-1,-17 0 1,35 0 0,-88 18-1,-1 0 1,1-18-1,-18 17 17,0 1-32,0-1 31,-18 36-15,-17 0-1,-18-35 1,0 17-1,18-17 1,35 0 93,0 17-77,35-18-17,0-17-15,-17 18 16,17 0 0,-17-1-1,0-17 1,-1 36-1,-17 17 17,0-36-17,0 18 1,0 1 0,0-19 30,0 1-30</inkml:trace>
  <inkml:trace contextRef="#ctx0" brushRef="#br1" timeOffset="80855.738">23389 11624 0</inkml:trace>
  <inkml:trace contextRef="#ctx0" brushRef="#br1" timeOffset="82391.6301">23407 11606 0,'0'18'32,"0"0"-17,-18 17 1,1-17-16,-1-18 31,18 17-15,-18 1-1,1-18 1,-1 17 0,0-17-1,1 0 1,-1 0 15,0 0-15,1 0 15,-1 0-15,0 18-1,1-18 1,-18 0-1</inkml:trace>
  <inkml:trace contextRef="#ctx0" brushRef="#br1" timeOffset="83600.4001">23812 11307 0,'0'-18'16,"-17"18"0,-1 0-16,1 0 15,-19 0-15,-17 53 32,18-53-17,0 53 1,17-36-1,18 1 1,-17 0 0,-1 35-1,18-18 1,0-18 78,18-17-79,17 0-15,0 0 16,-17 0 0,52 0-1,-34 0 1,-1 0 15,-18 0-15,-17-17 15,0-1-15,0 1-1,0-1 1,0 0-1,18-17 17,-18 17 15,0 1-32,0-1 16,0 0-15,-18 18 0,1 0-1,17-17 1,-18 17 62,1 0-62,-1 0 15</inkml:trace>
  <inkml:trace contextRef="#ctx0" brushRef="#br1" timeOffset="84424.1941">24571 10866 0,'-53'0'31,"0"0"-15,53 17-16,-18 1 15,-34 17 1,-1 0-1,0 18 1,17 0 0,1 35 15,0-52-15,17 17-1,18 0 1,0-18-1,0-18 1,-17 19 0,17-19-1,0 1 1,17 53 0,1-71-1,17 35 1,-17-18-1,35 1 1,-36-18 15,1 0-15,0 18 0,-1-18-1,1 0 16</inkml:trace>
  <inkml:trace contextRef="#ctx0" brushRef="#br1" timeOffset="84464.0877">24395 11589 0,'0'0'0,"17"0"15</inkml:trace>
  <inkml:trace contextRef="#ctx0" brushRef="#br1" timeOffset="88128.2874">24765 11095 0,'18'-18'16,"-1"18"15,1-17-15,-18-1-16,53 18 15,0 0 16,-36 0-15,1 0-16,35 0 16,-35 0-1,-1 0 17,1 0-17,-1 0 1,1 0-1,-18 18 1,0-1 0,-18 54-1,-17-18 1,-18 17 0,18-34-1,-18 16 1,18-34-1,0 35 1,-1-35 0,19-1-1,-1 1 17,0 17-17,-17-17 1,53-18 171,-1 0-171,1 0 0,0 0-16,-1 0 15,1 0 1,0 0-1,-1 0 1,1 0 0,-1 0-1,1 0 1,0 0 0,-1 0-1,1 0 1</inkml:trace>
  <inkml:trace contextRef="#ctx0" brushRef="#br1" timeOffset="89111.6563">25347 10742 0,'18'-18'47,"-1"18"-47,1 18 16,35 17 0,-18 36-1,0-18 1,-17 0-1,17 35 1,-35-53 0,36 36-1,-36-18 17,0 0-17,0-18 1,0 35-1,0-17 1,0-35 0,0 35-1,-18-18 1,-35 36 0,18-36-1,17 0 1,1 1-1</inkml:trace>
  <inkml:trace contextRef="#ctx0" brushRef="#br1" timeOffset="89807.7943">26158 11289 0,'18'0'0,"17"0"16,36 0-1,35 0 1,17 0 0,-70 0-1,-18 0 1,1 0 0,-19 0-1,1 0 48</inkml:trace>
  <inkml:trace contextRef="#ctx0" brushRef="#br1" timeOffset="89847.6875">26688 11289 0,'35'0'47</inkml:trace>
  <inkml:trace contextRef="#ctx0" brushRef="#br1" timeOffset="91096.3487">27517 10777 0,'-18'36'62,"0"-1"-62,18-17 16,-53 34-16,18 1 15,18-17 1,-36 17 0,17 17-1,-34 18 17,35-35-17,-1-17 1,1 34-1,17-70 1,18 35 0,0-17-1,0 17 1,0-17 15,18 17 0,0-35-15,-1 0 0,1 0-16,0 0 15,17 0 17,-18 0-17,19 0 1,-19 0-1,1 0 1,0 0 0,-1 0-1,19 0 1,-1-17 0,-18-1-1,-17 0 1,0 1-1,0-19 1,0 19 0,0-1 15,0 0-15,0 1-1,0-1 1,0 1-1,-17 17 1,-1 0 0,1 0 15,-1 0-15,18-18-1,-18 18 1,1 0 15,-1 0 16</inkml:trace>
  <inkml:trace contextRef="#ctx0" brushRef="#br1" timeOffset="91176.1357">27287 11289 0,'-17'0'15,"34"0"-15,-52 0 16,17 0 31</inkml:trace>
  <inkml:trace contextRef="#ctx0" brushRef="#br1" timeOffset="92183.4406">28628 10672 0,'-35'0'16,"-1"0"-16,-69 17 15,16 36 17,1 18-17,0-18 1,35-1-1,-18 1 1,71-35 0,-17 0-1,17-1 1,0 36 0,0-18-1,0-17 1,0 53-1,17-18 1,-17 17 0,53-35-1,-17 18 17,-19-35-17,1 0 1,17-18-1</inkml:trace>
  <inkml:trace contextRef="#ctx0" brushRef="#br1" timeOffset="92216.3538">28240 11448 0,'0'0'0</inkml:trace>
  <inkml:trace contextRef="#ctx0" brushRef="#br1" timeOffset="93511.8869">28892 10830 0,'18'-17'15,"0"17"32,17 0-47,18 0 16,-35 0-1,-1 0 1,1 0 0,17 0-1,-17 17 17,-18 1-17,35 35 1,-35-36-1,0 19 1,0-19 0,-53 54-1,18-18 1,-53 0 0,-36 17-1,54-17 1,-71-17-1,88-36 17,35 17-32,0-17 31,-35 18-15,53-1-1,-35-17 1,53 0 109,17 0-110,-17 0-15,17 0 16,0 0-16,-17 0 16,17 0-1,18 0 17,-18 0-17,-17 0 1,17 0-1,-17 0 79</inkml:trace>
  <inkml:trace contextRef="#ctx0" brushRef="#br1" timeOffset="94351.6411">29316 10477 0,'35'0'16,"-17"0"-16,52 18 15,-17 106 1,-35-71 0,35 17-1,-18-17 17,-35 18-17,0-36 1,0 35-1,0-17 1,0 18 0,0 35-1,-18-71 1,-35 53 0,36-35-1,-1-53 1,-17 53-1</inkml:trace>
  <inkml:trace contextRef="#ctx0" brushRef="#br1" timeOffset="94392.5327">29457 11430 0,'-35'18'31</inkml:trace>
  <inkml:trace contextRef="#ctx0" brushRef="#br1" timeOffset="96096.9737">29386 10178 0,'18'0'46,"0"0"-14,-1 0-17,1 0 1,0 0-16,-1 0 16,1 0-1,-1 17 1,1-17-1,0 0 1,-1 18 15,-17 0 1,0-1-17,0 1 1,0 17-1,-17-35 1,-1 35 15,0-17-15,1-18 15,-1 18 0,1-18-15,-1 17-16,0-17 31,1 0-15,17 18 31,-18 0-32,53-18 110,-17 0-109,0 0 0,-1 0-16,1 0 15,35 0 17,-36 0-1,1 0-31,0 0 31,-1 0 16,1 0-16</inkml:trace>
  <inkml:trace contextRef="#ctx0" brushRef="#br1" timeOffset="96127.8899">29651 10425 0</inkml:trace>
  <inkml:trace contextRef="#ctx0" brushRef="#br1" timeOffset="97714.6461">21096 12524 0,'0'-18'31,"53"-17"-31,-35 35 15,-1 0 1,89-18 0,-53 18-1,-35 0 1,-1 0 15,1 0-31,0 0 31,17 0-31,-17 35 16,-1 36 0,1-1-1,-18-34 17,17 34-17,1 1 1,-18-18-1,0 17 1,0 36 0,0-35-1,-18 17 1,-17-35 0,18 0-1,-1 0 1,18-36-1,0 19 17,-18-19 30,71-34-15,-18-19-47,36-17 16,70-35-1,-70 35-15</inkml:trace>
  <inkml:trace contextRef="#ctx0" brushRef="#br1" timeOffset="97981.932">22013 13017 0,'36'-35'0,"-72"70"0,125-123 15,-1 18-15,-53 34 16,18-34-1,17-18 1,-34 17 0,17-17-1,-18 53 17,-35 17-17,0 0 1,0 1-1,0-1 17,0 0-17,-18 18-15,1 0 16</inkml:trace>
  <inkml:trace contextRef="#ctx0" brushRef="#br1" timeOffset="98431.7282">22419 12382 0,'0'0'15,"-53"0"-15,18 0 16,17 0-16,-52 36 15,34-36 1,1 17 0,0 19-1,17-19 17,1 1-17,17 0 1,0 17-1,0-17 1,0 17 0,0-18-1,0 1 1,70 35 0,-17 0-1,-18-35 1,1-1-1,-1 1 1,-18-18 0,19 17 15,-19-17-15,1 18-1,0 0 32</inkml:trace>
  <inkml:trace contextRef="#ctx0" brushRef="#br1" timeOffset="99871.8761">22049 13017 0,'-18'0'47,"0"18"-32,-17-18 17,0 18 46,17-18-63,18 17 17,-35-17-17,17 18 16,1-18 1,-1 18 15,0-18-32</inkml:trace>
  <inkml:trace contextRef="#ctx0" brushRef="#br1" timeOffset="99904.7892">21819 13106 0</inkml:trace>
  <inkml:trace contextRef="#ctx0" brushRef="#br1" timeOffset="100512.1641">22472 13176 0,'0'0'0,"18"0"0,-1 0 15,36 0-15,0 0 16,53 0 0,-36 0-1,1 0 17,0 0-17,-19 0 1,1 0-1,-17 0 1</inkml:trace>
  <inkml:trace contextRef="#ctx0" brushRef="#br1" timeOffset="101248.1953">22490 13000 0,'0'-18'47,"52"18"-31,-16 0-1,17 0-15,-18 0 16,18 0-1,0 0 1,-18 0 0,0 0-1,1 0 17,-1 0-17,0 0 16</inkml:trace>
  <inkml:trace contextRef="#ctx0" brushRef="#br1" timeOffset="102736.2153">23671 12682 0,'18'-17'0,"0"-1"16,-1 0-16,19-17 15,-19 18 17,1 17-17,-1 0 1,19 0-1,17 0 1,-18 0 0,0 0-1,18 0 1,-35 17 0,-1-17-1,19 53 1,-36-18-1,0 1 1,0 34 0,-36-17 15,-52 35-15,0-17-1,0-54 1,53 1-1,-1 0 1,54-1 109,0-17-125,17 0 16,-18 0-16,36 18 15,0 0 17,-17-18-17,-19 17 1,36 1-1,-53 0 1,18-1 0,-1 1-1,-17 0 17,0-1-1,0 1-16,0-1-15,0 1 16,-52 17 0,16 1-1,-17-36 17,-35 53-17,18-18 1,17-18-1,17 1 1</inkml:trace>
  <inkml:trace contextRef="#ctx0" brushRef="#br1" timeOffset="103951.9637">25047 12382 0,'0'-17'31,"-17"34"-15,-19 54-1,-34 70 1,34-53 0,-52 53-1,71-88 1,-72 71 0,54-71-1,0 0 1,17-18-1,-17 18 1,17-18 0,1 0-1,17 1 17,0-19-1,0 1 0,0 0-15,35-18-1,-17 0 32,17 0-31,-17 0-16,-1 0 15,18 0 1,1 0 0,34-18-1,-17-35 17,-35 35-17,17-52 1,-17 52-1,-18-35 1,0 36 0,0-1-1,0 0 1,0 1 0,0-1 30,-18 18-30,0-18 0,-17 18 15,18 0 16,-1 0-47,0 0 15,1 0 1,-19 0 0</inkml:trace>
  <inkml:trace contextRef="#ctx0" brushRef="#br1" timeOffset="104047.7073">24747 13017 0,'-17'0'47,"-1"0"-47</inkml:trace>
  <inkml:trace contextRef="#ctx0" brushRef="#br1" timeOffset="105663.386">25488 12682 0,'18'0'78,"-18"36"-62,17-19-16,1 36 15,0-18 1,-18 18 0,17-17-1,-17-19 1,18 19 0,-18-19 15,18-17 63,-18-17-79,17-19-15,-17 19 16,36-72-1,-19 72 1,1-18 0,-1 17-1,1 0 1,0 18 78,-1 0-79,19 18-15,-19 17 32,36 18-17,0 35 1,-53-70-1,0 0 1,18 17 0,-1-18 77,-17-69-77,36 16-16,-1-70 16,-17 71-1,17-18 17,-17 36-17,-1-19 1,1 36 78,-1 0-94,36 18 15,-35 17 1,-18-17-1,0 35-15,18 17 16,-1 1 0,-17-53-1,0-1 17</inkml:trace>
  <inkml:trace contextRef="#ctx0" brushRef="#br1" timeOffset="105698.2928">26264 12982 0</inkml:trace>
  <inkml:trace contextRef="#ctx0" brushRef="#br1" timeOffset="106247.823">26529 12947 0,'18'18'31,"-18"-1"-31,0 1 16,0 35 0,-89 53-1,1-18 1,-159 35-1,124-52 1,-18-1 0,35-17-1,35 0 17,36-53-17,0 18 1,17-1-1</inkml:trace>
  <inkml:trace contextRef="#ctx0" brushRef="#br1" timeOffset="106281.732">25576 13670 0,'0'0'15</inkml:trace>
  <inkml:trace contextRef="#ctx0" brushRef="#br1" timeOffset="107584.2507">26458 13864 0,'-35'0'78,"17"18"-62,1-18 0,-19 0-16,19 35 31,-1-35-15,-17 35-1,0 1 1,-1-19-1,19 1 1,-1 0 15,36-18 110,-18 17-125,35-17-1,-35 18 1,35-18-16,1 0 15,-19 0 17,1 0-17,-18 17 1,17 1 0,1 0-1,0-1-15,17 19 31,-17-19-15,-1-17-16,-17 18 16,0 17 31,0-17-16,0-1-16,0 1 1,0 0 0,-35-1-1,0 1 1,17-18 0,-52 35-1,52-17 1,0 0-1,18-1 48</inkml:trace>
  <inkml:trace contextRef="#ctx0" brushRef="#br1" timeOffset="107616.1639">26264 14446 0</inkml:trace>
  <inkml:trace contextRef="#ctx0" brushRef="#br1" timeOffset="109959.8941">26670 13600 0,'0'-18'16,"18"18"-1,-1-18 1,1 18 0,0 0-1,-1 0-15,1-17 16,-1 17 15,1 0 16,0 0-31,-1 0 15,1 17 31,-18 1-15,0 0-31,0-1-16,0 1 47,0 17-16,0-17 63,0-1-79,0 1 95,0 0-95,0-1 17,0 1-17,0 0 17,-35-1-17,17-17 79,0 18-78,1-18 62,-1 0-63,1 18 17,-19-1-1,1-17-16,0 0 1,-1 18 0,54-18 296,0 17-281,-1-17-15,1 18 0,17-18 31,-17 0-16,0 0 0,-1 0 0,1 0 16,-1 0-31,-17 18 46,18-18 79</inkml:trace>
  <inkml:trace contextRef="#ctx0" brushRef="#br1" timeOffset="114000.0888">26723 14534 0,'18'0'16,"17"0"0,0 0-1,0-17-15,-17-1 16,17 1-1,18-36 1,35-53 0,-17 53-1,-36-18 1,-17-17 0,17 35-1,-17-53 1,17 36-1,-35 17 1,0-88 0,18 53-1,-18-18 17,0 0-17,0 88-15,0-88 16,0 54-1,-18-1-15,0 35 16,18-35 0,-17 0-1,-71-70 1,70 70 0,-35-18-1,18-17 1,-53-18-1,35 53 1,-18 0 0,-105-70-1,105 88 17,-35 17-17,0-17 1,18 17-1,-18-35 1,18 35 0,35 1-1,-17-1 1,-1 1 0,54-1-1,-19 18 1,19 0-1,-36 0 1,-18-18 0,18 18-1,-17 0 17,17 0-17,18 0 1,-18 0-1,17 0 1,1 0 0,0 0-1,0 0 1,-36 0 0,0 0-1,1 0 1,-1 0-1,-70 0 1,0 0 0,-35 0-1,35 0 17,35 0-17,0-17 1,53 17-1,-35 0 1,-18 0 0,0 0-1,0 0 1,36 0 0,-54 0-1,18 0 1,36 0-1,-1 0 1,-52 0 0,-1 0-1,54 0 17,-1 0-17,-70 0 1,35 0-1,-35 0 1,0-18 0,-35 18-1,52 0 1,54 0 0,-89 0-1,0 0 1,-17 0-1,52 0 1,-34-18 0,34 18-1,18 0 17,18 0-17,18 0 1,-1 0-1,0 0 1,1 0 0,-1 36-1,18-1 1,0 18 0,18 0-1,18 17 1,-1 54-1,18-54 1,0-17 0,0 35-1,35 18 17,-17 35-17,35 0 1,-36 1-1,19-37 1,-1 1 0,-17 0-1,-1-53 1,1 53 0,17-36-1,0-17 1,1-35-1,17 53 1,0-19 0,70 37-1,-17-54 17,17 18-17,-52-36 1,17 19-1,-35-1 1,106 0 0,-53 1-1,70 16 1,-53-34 0,71 17-1,-52-35 1,-19 18-1,36 17 1,-36-35 0,-17 0-1,18 0 17,-54 18-17,54 0 1,-19-1-1,1-17 1,-35 18 0,70 0-1,-53-18 1,-17 17 0,52 1-1,-35-1 1,18-17-1,-35 0 1,35 36 0,-36-19 15,-17-17-15,18 0-1,-1 18 1,-17-18-1,18 0 1,-36 0 0,18 18-1,17-1 1,54 1 0,17 0-1,-71-1 1,89 1-1,-106-1 1,0 1 0,0 0-1,0-18 17,-18 0-17,-17 0 1,17 17-1,18-17 1,0 0 0,-18 0-1,0 18 1,1-18 0,-19 0-1,19 0 1,-1 0-1,36 0 1,-36 0 0,0 0-1,-17 0 17,17 0-17,0 0 1,-17 0-1,0-18 1,34-17 0,-34 35-1,0-18 1,-1 1 0,1 17-1,17 0 1,-17-18-1,0 1 1,17-19 0,-18 36 15,1-17-15,0 17-1,17-18 1,-17 18-1,35-35 1,-53 17 0,35 18-1,-17 0 1,-18-18 0,35 18-1,-18-17 1,1 17 15,17 0-15,1 0-1,-19 0 1,1 0 15,0 0-15,-1-18-1,1 18 64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7:30:45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16633 2328 0,'-17'0'1047,"-18"0"-1032,17 0 1,0 0 0,-17 0-1,0 0 1,-18 0 0,18 0-1,-1 0 1,-52 0-1,35 0 1,18-17 0,-36 17-1,-17-18 17,53 18-17,-71 0 1,71-18-1,-1 18 1,-34 0 0,35-17-1,-36 17 1,0 0 0,-17 0-1,35 0 1,-17-18-1,17 18 1,-18 0 0,36 0-16,-35 0 31,34 0-31,-17 0 16,-35-18-1,0 18 1,35 0-1,-18 0 1,19 0 0,-54 0-1,18 0 1,-1 0 0,1 0-1,-18 0 1,0 0-1,18 0 1,-35 0 0,-18 0-1,17 0 17,36 0-17,0 0 1,-18 0-1,0 0 1,0 0 0,0 0-1,18 0 1,35 0-16,0 0 16,1 0-1,-1 0 1,35 0-16,-17 0 15,-1 0 1,19 0 0,-1 0-1,1 0 17,-1 0-17,0 0 1,1 0-1,-1 0 1,-17 0 0,17 0-1,0 0 48,1 0-32,-1 0 32,0 0 15,1 0-31,-1 0 15,1 0-31,-1 0 16,0 0 78,1 0-94,-1 18 32,0-18 15,1 18-31,17-1-16,0 1 63,-18-18-63,18 18 32,0-1-16,0 1 31,0 0-63,0-1 17,0 1-1,0 0-16,0-1 17,0 1-17,0-1 1,0 1 31,0 0-16,-18-1 0,18 1 32,0 0-48,-17 35 32,17-36-15,-18 1 14,1 17-30,17 0 47,0-17-32,0 0-16,0-1-15,0 1 16,0 0 15,0-1-15,0 1 0,0 17-1,0-17 16,0-1-31,0 1 16,0 0 15,0-1 1,0 1 14,17-18-30,-17 18 0,35-18-1,18 0 1,0 0 0,18 0-1,52 17 1,-52-17-1,35 18 1,-18-18 0,-35 18-1,17-18 17,19 0-17,-37 0-15,19 0 16,0 0-16,-36 0 15,35 0 1,19 0 0,-19 0-1,36 0 1,-18 0 0,18 17-1,0-17 1,70 35-1,-35-35 1,-17 0 0,-1 0-16,36 0 31,-71 0-31,-70 0 16,158 0-1,-35 0 1,1 0-1,-107 0 1,71 0 0,-1 0-1,-34 0 1,35 0 0,-18 0-1,-17 0 1,-1 18-16,36-18 15,-35 0 1,-36 0-16,35 0 16,19 0-1,-1 0 17,-35 0-17,0 0 1,-18 0-1,0 0 1,-17 0 0,35 0-1,-18 0 1,-17 0 0,17-18-1,-17 18 16,-1 0-31,18-17 32,-17 17 30,-18-18 1,0 1 77,0-1-124,0 0 0,0 1-1,0-1 1,0 0 15,0 1-31,-18 17 16,18-18 15,-17-17-31,17 17 47,0 0 0,0 1-16,0-1 0,0 1-31,0-19 31,0 19 1,0-1-17,0 0 1,0 1 0,0-1-1,0 0 1,0 1-1,0-1 1,0-17 0,0 0-1,0 17 17,0 0-17,0-35 1,0 36-1,0-1 1,0 1 0,0-1-1,0 0 1,17-17 0,-17 17-1</inkml:trace>
  <inkml:trace contextRef="#ctx0" brushRef="#br0" timeOffset="26.9273">16633 2328 0,'18'-17'16</inkml:trace>
  <inkml:trace contextRef="#ctx0" brushRef="#br0" timeOffset="1279.5777">14446 1446 0,'0'36'125,"0"-19"-110,0 19-15,0-19 16,0 18-1,0 1 1,0-1 0,-17-17 15,17-1-15,0 1-1,0 17 1,-18 1-1,18-19 1,0 1 0,0-1-1,0 1 1,0 0 15,0-1-15,18 1 15,-1-18 0,1 0 63,17 0-78,-17 0 31,-1 0-16,-17-18-31,36 1 15</inkml:trace>
  <inkml:trace contextRef="#ctx0" brushRef="#br0" timeOffset="1376.3185">14570 1870 0,'17'-18'32,"1"18"-17,0-18 1,-1 1-1</inkml:trace>
  <inkml:trace contextRef="#ctx0" brushRef="#br0" timeOffset="2183.1602">14446 1288 0,'0'-18'16,"18"0"31,0 1-32,17 17 1</inkml:trace>
  <inkml:trace contextRef="#ctx0" brushRef="#br0" timeOffset="6615.3057">11536 2134 0,'-35'0'109,"-1"0"-93,-17 0-16,-35 0 15,-53 0 1,35 0 0,18 0-1,-18 0 1,53 0-1,-17 0 1,-18 0 0,-1 0-16,-87 0 15,70 0 1,18 0 0,-177 0-1,89 0 1,0 0-1,17 0 1,35 0 0,-17 0-1,-35 0 1,52 0 0,-70 0-1,71 0 1,52 0-16,-35 0 15,54 0 1,-1 0-16,-18 0 16,-35 0 15,0 18-15,36-18-1,-1 18 1,-17-18-1,-18 0 1,-17 0 0,17 0-1,18 0 1,35 0-16,18 17 16,-1-17-1,19 0-15,-19 0 16,19 0-1,-19 18 1,19-18 15,-1 0-15,1 17 0,-1-17 15,0 18 0,1 17-15,-1-17 15,0 0-15,1 17-1,17 0 1,0-17 15,-18 0-15,18-1-1,-18 1 1,18 17 0,0-17-1,0 17 1,0-17-1,0-1 1,0 19 0,0-1-1,0-18 1,0 1 0,0 0-1,18 35 1,0-53-1,-1 35 1,1-17 0,0-1-16,-1 1 31,1-1-15,0 19-1,-1-19 32,1-17-31,52 0-1,1 0 1,52 0 0,-17 0-1,35 0 1,-105 0-16,105 0 15,-71 0 1,-52 0-16,105 0 16,-34 0-1,-36 0 17,35 0-17,0 0 1,71 0-1,-1 0 1,-16 0 0,16 0-1,-34 0 1,-89 0-16,71 0 16,-89 0-1,72 0-15,-19 0 16,18 0-1,18 0 1,0 18 0,0-18-1,-53 0 17,0 0-17,17 0 1,1 0-1,-1 0 1,1 18-16,35-18 16,-53 0-16,0 0 15,0 0 1,70 35 0,-35-35-1,-17 18 1,-36-18-1,53 0 1,-52 0 0,16 0 15,1 0-15,0 0-1,-35 0-15,17 0 16,-17 0-1,-1 0-15,19 0 32,-19 0-32,1 0 15,17 0 1,1 0 0,17 0-1,-18 0 1,-18 0-1,1 0 1,0 0 15,-1 0 32,1 0 109,0 0-157,-1-18 48,-17 0-48,18 18 1,0-17 31,-1-1-31,18 0-1,-17 18 1,-18-17-1,18 17 17,-1-18-1,19 0 16,-36 1-32,17-1-15,1 1 16,-18-1 15,0 0-15,18-35 0,-18 18 15,17 17-16,-17 1 1,0-1 0,0 1-1,0-1-15,0 0 32,0-35-17,18 0 1,-18 36-1,0-18 1,0-1 0,0 1-1,0 17 1,0-17 0,0 0-1,0-1 1,0 19-1,-18-18 1,18 17 47</inkml:trace>
  <inkml:trace contextRef="#ctx0" brushRef="#br0" timeOffset="7993.6228">10125 1482 0,'0'-18'62,"0"0"-46,0 1-1,-18-1 1,0 18 0,1 0 15,-1 0-15,1 0 15,-1 0-31,0 0 15,1 0 1,-1 0 0,-35 18-1,53-1 1,-35 19 0,35-1-1,0 18 1,-18-53-16,18 35 15,0-17 1,0-1-16,0 1 16,0 17-1,0-17 17,0 17-17,0-17 1,0 0 15,0-1 16,0 1 0,0-1-32</inkml:trace>
  <inkml:trace contextRef="#ctx0" brushRef="#br0" timeOffset="8031.5175">9860 1834 0</inkml:trace>
  <inkml:trace contextRef="#ctx0" brushRef="#br0" timeOffset="9127.5867">9860 1817 0,'18'-18'16,"-36"53"359,0-17-328,-17 17 15,18-17-15,-19 0-15,19-1-1,-1 1 63</inkml:trace>
  <inkml:trace contextRef="#ctx0" brushRef="#br0" timeOffset="10016.2105">9719 1746 0,'18'-17'47,"-1"17"-32,1 0-15,0 0 32,-1 0-17,1 0 1,-1 0-1,1 0 1,0 0 0,-1 0 15,1 0-15,0 0-1,-1 0 1,1 0 31,0 0-32,-1 0 32,1 0-31,0 0-1,-1 0 48,1 0-63,-1 17 78,19 1-62</inkml:trace>
  <inkml:trace contextRef="#ctx0" brushRef="#br0" timeOffset="10043.1378">10142 1764 0,'36'18'15,"-19"-1"-15</inkml:trace>
  <inkml:trace contextRef="#ctx0" brushRef="#br0" timeOffset="16407.1159">19808 1393 0,'-17'0'62,"-1"18"-46,1 0-1,-1-1 1,0 1 0,1 17-16,17-17 15,-36 0 1,36-1-1,-35 18 1,0 18 0,17-35 15,-17 17-15,35 1-1,-53 17 1</inkml:trace>
  <inkml:trace contextRef="#ctx0" brushRef="#br0" timeOffset="16456.9835">19491 1782 0</inkml:trace>
  <inkml:trace contextRef="#ctx0" brushRef="#br0" timeOffset="17839.2854">19756 1446 0,'0'18'94,"17"-18"-94,1 18 15,-18-1 1,17 36 0,-17-35-1,18-18-15,0 17 16,-1 1-16,-17 0 15,18-18 1,0 0 0,-18 17-1,17 1 1,1-18 0,0 18-1,-18-1 1,0 1 78,0 0-79,0 17 1,-18-17-1,0-18-15,1 17 16,-1 1 0,-17-18-1,-1 0 1,-16 0 0,34 0-1,-35 17 1,18-17-1,-1 18 1,19-18 15,-1 0-15,-17 18 15</inkml:trace>
  <inkml:trace contextRef="#ctx0" brushRef="#br0" timeOffset="17887.1573">19544 1870 0</inkml:trace>
  <inkml:trace contextRef="#ctx0" brushRef="#br0" timeOffset="18631.1674">20514 1323 0,'0'70'62,"-18"-34"-46,-17-1-16,35 0 15,-53 36 1,0 35 0,53-53-1,-35-36 1,17 19-1,1-1 1,17-18 0,0 1-16,-18-18 15,0 18 1</inkml:trace>
  <inkml:trace contextRef="#ctx0" brushRef="#br0" timeOffset="19191.6682">20091 1411 0,'0'-18'16,"17"18"15,36 0-15,-17 36-16,-1 34 16,71-17-1,-89-18 1,54 18-1,-54-17 1,19-1 0,-36 0-1,17-35 17,19 36-17,-19-36 1,1 17-1,-18 1 1,53-18 15,-36 17-15</inkml:trace>
  <inkml:trace contextRef="#ctx0" brushRef="#br0" timeOffset="19215.6046">20637 1834 0</inkml:trace>
  <inkml:trace contextRef="#ctx0" brushRef="#br0" timeOffset="19607.5563">20832 1693 0,'17'0'0,"1"0"15,-1 0-15,1 0 16,35 0 0,18-17-1,-19 17 1,19 0-1,-18 0 1,0 0 0,-36 0-16,1 0 31</inkml:trace>
  <inkml:trace contextRef="#ctx0" brushRef="#br0" timeOffset="20223.9117">20867 1535 0,'53'-18'62,"-18"18"-62,0 0 16,1 0 0,34 0-1,-17 0 1,-35 0-1,-1 0 1,1 0 0,0 0-1</inkml:trace>
  <inkml:trace contextRef="#ctx0" brushRef="#br0" timeOffset="20255.8227">21220 1517 0</inkml:trace>
  <inkml:trace contextRef="#ctx0" brushRef="#br0" timeOffset="24687.9687">22243 1217 0,'-53'35'78,"35"1"-78,-35 17 16,36-53-16,-19 52 15,1 1 1,-18 18-1,18-36 1,-18 36 0,35-36-1,1-35 17,-1 35-17,0-17 1,1 0-1,-19-36 64</inkml:trace>
  <inkml:trace contextRef="#ctx0" brushRef="#br0" timeOffset="25400.064">21678 1288 0,'0'-18'46,"18"18"-30,17 18 0,-35-1-16,71 19 15,-36 16 17,35 1-17,-70-35 1,36 35-1,-19-35 1,19 17 0,-19-18-1,1 19 1,0-19 0,-1 19-1,1-19 16,0-17-15,-18 18 0,17 0-16,1-18 15,-1 0 17,1 17-17</inkml:trace>
  <inkml:trace contextRef="#ctx0" brushRef="#br0" timeOffset="26303.6464">22490 1693 0,'17'-17'31,"-17"-1"141,-17 18-125,-1 0-32,0 18-15,1-1 16,-1 1 0,0 0-1,1-1 1,-19 19-1,19-19 1,17 1 0,-35 17-1,17-17 17,18-1-17,0 36 1,0-17-1,0-1 1,-18 18 0,18-18-1,0 0 1,0 18 0,0-35-1,0-1 1,0 1 31,-17-18-16</inkml:trace>
  <inkml:trace contextRef="#ctx0" brushRef="#br0" timeOffset="27368.7992">22243 2064 0,'0'-18'0,"17"0"16,1 18 15,0 0-15,-1 0-1,1 0 1,-1 0 0,36 0-1,-35 0 1,17 0 0,-17 0 155</inkml:trace>
  <inkml:trace contextRef="#ctx0" brushRef="#br0" timeOffset="27960.216">23125 1746 0,'17'0'31,"1"0"-15,-1 0 0,19 0 30,-19 0-46,19 0 16,-19 0 0,1 0-1,17 0 1,-17 0 0</inkml:trace>
  <inkml:trace contextRef="#ctx0" brushRef="#br0" timeOffset="28855.821">23354 1746 0,'18'0'31,"17"0"-15,-18 0-16,1-17 31,0 17-15,-36 0 155,0 0-171,1 0 16,-1 0-16,-35 0 16,18 0-1,17 0 17,1 0-17,-1 0-15,-17 0 16,17-18-16,0 18 62,-17 0-46,0 0 140,17 0-93,1 0-48,-19 0 1,-17 0 15,36 0 63</inkml:trace>
  <inkml:trace contextRef="#ctx0" brushRef="#br0" timeOffset="28895.7136">22966 1711 0</inkml:trace>
  <inkml:trace contextRef="#ctx0" brushRef="#br0" timeOffset="29671.6384">24289 1323 0,'-18'0'31,"0"18"-16,-52 87 1,-1-16 0,71-37-16,-35 37 31,0-54-31,17-35 16,-17 88-1,-18-35 1,53-35-1,-18-18 1,1 17 0</inkml:trace>
  <inkml:trace contextRef="#ctx0" brushRef="#br0" timeOffset="29703.553">23901 1887 0</inkml:trace>
  <inkml:trace contextRef="#ctx0" brushRef="#br0" timeOffset="30255.0773">23901 1464 0,'0'-18'47,"17"18"-47,1 18 15,17 35-15,1-35 16,-19 34 0,36 19-1,-35-36 17,17 18-17,-17-35 1,-1 17-1,1-17 1,0 35 0,-18-36-1,17 1 1</inkml:trace>
  <inkml:trace contextRef="#ctx0" brushRef="#br0" timeOffset="30727.8135">24483 1711 0,'0'35'63,"0"1"-63,0-1 15,0 0-15,0 0 32,0-17-17,0 0 1,0-1-1,0-34 95,0-19-110</inkml:trace>
  <inkml:trace contextRef="#ctx0" brushRef="#br0" timeOffset="31087.8502">24447 1517 0</inkml:trace>
  <inkml:trace contextRef="#ctx0" brushRef="#br0" timeOffset="31583.524">24853 1729 0,'0'17'47,"18"-17"-16,35 0-31,-36 0 15,19 0 1,34 0 0,-35 0-1,1 0 17</inkml:trace>
  <inkml:trace contextRef="#ctx0" brushRef="#br0" timeOffset="31623.418">25118 1746 0</inkml:trace>
  <inkml:trace contextRef="#ctx0" brushRef="#br0" timeOffset="32167.9627">24818 1587 0,'18'0'47,"-1"0"-47,18 0 15,-17 0 1,0 0-16,52 0 16,-52 0-1,0 0 17,-1 0-17</inkml:trace>
  <inkml:trace contextRef="#ctx0" brushRef="#br0" timeOffset="32199.8767">25047 1587 0</inkml:trace>
  <inkml:trace contextRef="#ctx0" brushRef="#br0" timeOffset="34226.4552">25576 1270 0,'36'0'62,"-1"0"-30,-17 0-32,34 0 15,-16 18 17,17 17-17,-18-17 1,-17 17-1,-18-18 1,0 1 0,0 17-1,0-17 1,0 0 0,-18 35-1,-17-18 1,-18-18-16,53 1 15,-18-18 1,0 0 0,1 18-1,52 17 95,0 0-95,-17-35 1,17 0 0,-17 18-16,0 17 15,-1-35 16,-17 18-15,0 17 15,0 0-15,-35 1 0,0-19-1,-18 1 1,-35 17-1,52-17 1,-17 0-16,0-1 16,36 1-16,-18-18 15,17 0 1,0 17 0,1-17-1</inkml:trace>
  <inkml:trace contextRef="#ctx0" brushRef="#br0" timeOffset="34911.6232">26247 1764 0,'17'0'16,"1"0"-1,17 0 1,-17 0 0,17 0-16,0 0 31,-17 0-15,0 0-1,17 0 1,0 0-1,-17 0 17</inkml:trace>
  <inkml:trace contextRef="#ctx0" brushRef="#br0" timeOffset="34943.5377">26529 1764 0</inkml:trace>
  <inkml:trace contextRef="#ctx0" brushRef="#br0" timeOffset="36167.2641">27411 1270 0,'-18'0'62,"1"35"-46,-1-17-16,0-18 16,1 0-16,-19 35 15,19-17 1,-19-1 0,1 19-1,18-19 1,-19 1-16,36 0 15,0-1 1,-17 1-16,-1 0 16,18-1 15,0 18-15,-18 1-1,1-1 1,17-17-1,0-1 1,0 1 0,0 17-1,0-17 1,0 0-16,0-1 16,17 1-1,1-1 1,0-17-1,-1 18 17,1-18-32,0 18 15,-1-18 17,1 0-17,-1 0 1,1 0 46</inkml:trace>
  <inkml:trace contextRef="#ctx0" brushRef="#br0" timeOffset="36991.0612">27428 1623 0,'18'0'31,"0"0"-31,-1 0 16,1 0-1,17 0 1,1 0-1,-1 0 1,-18 0 0,1 0-1,35 0 1</inkml:trace>
  <inkml:trace contextRef="#ctx0" brushRef="#br0" timeOffset="37031.9524">27693 1623 0</inkml:trace>
  <inkml:trace contextRef="#ctx0" brushRef="#br0" timeOffset="37975.428">27975 1429 0,'0'0'0,"18"-18"15,0 18 1,-1 0 15,18 0-15,1 0-1,-1 0 1,-17 0 0,35 35-1,-53-17 1,17 0 0,-17 17-1,0-17 1,0 17-1,0 0 1,-35 0 0,17-17-16,-17 17 15,0 1 1,17-19 0,-17-17-1,0 36 1,17-19-1,0-17 1,-17 35 0,17-35-1,-17 18 1,0 17 0,70-35 93,-17 0-109,-1 0 16,19 0-1,52 0 1,-53 0-1,-17 0 1,17 0 0</inkml:trace>
  <inkml:trace contextRef="#ctx0" brushRef="#br0" timeOffset="38695.5019">28416 1147 0,'53'0'62,"-35"35"-62,17 18 16,53 17 0,-52-34-1,16 52 1,-16-53 0,-36 18-1,17 0 1,-17 0-1,0 0 1,0-18 0,0-17-16,-17 35 31,-1-36-31,18 18 16,-53 18-1,36-17 1,-19-19-1,19 19 1,-1-36 47</inkml:trace>
  <inkml:trace contextRef="#ctx0" brushRef="#br0" timeOffset="38726.4193">28575 1976 0,'-18'0'0,"18"17"16</inkml:trace>
  <inkml:trace contextRef="#ctx0" brushRef="#br0" timeOffset="39326.8135">29228 1711 0,'17'0'47,"19"0"-31,-1 0-1,-18 0-15,1 0 16,17 0 0,54 0-1,-37 0 1,-16 0-1,-19 0 17</inkml:trace>
  <inkml:trace contextRef="#ctx0" brushRef="#br0" timeOffset="40071.8225">29245 1570 0,'18'0'93,"0"0"-93,-1 0 16,18 0 0,1 0-1,-1 0 1,-17 0 0,17 0-1,-17 0 32,-1 0-31,1 0-1,-1 0 1</inkml:trace>
  <inkml:trace contextRef="#ctx0" brushRef="#br0" timeOffset="40111.715">29527 1570 0</inkml:trace>
  <inkml:trace contextRef="#ctx0" brushRef="#br0" timeOffset="41383.313">30357 1235 0,'-36'0'94,"-17"0"-94,18 0 15,-53 0 1,53 0-1,17 0 1,18 17 0,-35-17 31,17 18-16,0 0 16,1 17-32,-1 0 1,18-17 0,0 35-1,0 0 1,0 0-1,0-18 1,0-18 0,0 1 93,35-18-93,1 0-1,-19 0 1,1 0 0,0 0-1,17 0 1,-18 0-1,36 18 1,-53-1-16,36 1 16,-19-18-16,-17 18 15,18-1 1,-18 19 0,0-1-1,0 0 1,-18 0-1,-35 1 1,-35-1 0,0 0-1,0-17 17,35 0-17,35-18-15,1 17 47</inkml:trace>
  <inkml:trace contextRef="#ctx0" brushRef="#br0" timeOffset="41415.2276">29845 1993 0,'0'0'0,"-18"18"15</inkml:trace>
  <inkml:trace contextRef="#ctx0" brushRef="#br0" timeOffset="42472.4017">30498 1499 0,'17'0'47,"1"18"-47,0 0 16,17 52-1,-18-17 1,1 0 0,-18 18-1,0-36 1,0-18-1,18 1 79,17-36-94,-17-17 16,17-18-1,0-35 1,-17 70-16,-1-17 16,1 17-16,0 18 31,-1-17 0,1 17 0,0 0 1,-1 0-32,36 35 15,-35-17 1,-18 17 0,0 53-1,0-70-15,18 35 16,-18-18-1,17-17 1,1-36 78</inkml:trace>
  <inkml:trace contextRef="#ctx0" brushRef="#br0" timeOffset="42864.3527">31044 1817 0,'0'0'15,"0"-18"-15,53-70 0,-35 88 16,0-35 0,-1 35-16,-17-18 31,36 18 47,-19 35-62,1-17-1,-18 17-15,0-17 16,35 52 0,-17-52-1,-18 0 1,0-1-16,0 1 15,17 0 1</inkml:trace>
  <inkml:trace contextRef="#ctx0" brushRef="#br0" timeOffset="46791.8484">19861 3087 0,'-17'0'78,"-1"0"-62,0 17-1,-17 54 1,18-18 0,-19 0-1,1 17 1,-18-34 0,35 17-1,-17-36 1,-18 36-16,18-18 15,35-17 1</inkml:trace>
  <inkml:trace contextRef="#ctx0" brushRef="#br0" timeOffset="46831.7406">19491 3563 0</inkml:trace>
  <inkml:trace contextRef="#ctx0" brushRef="#br0" timeOffset="47903.8732">19861 3104 0,'0'-17'31,"0"52"0,18-35-31,-18 35 16,0 18-1,18-35 1,-1 35 0,-17-36-1,18 19 1,17-19 0,-35 19-1,18-19 1,17 1-1,-35 0 1,0-1 62,0 1-62,0 17-1,-18-35 1,-87 35 0,69-35-1,-17 36 1,1-36 0,16 17-1,19-17 1,-1 0-16,0 0 15,1 0 1,-1 0-16,0 18 16,-17-18-1,18 0 17,-19 0-17</inkml:trace>
  <inkml:trace contextRef="#ctx0" brushRef="#br0" timeOffset="49043.8242">20232 3175 0,'17'53'78,"1"-53"-78,-18 35 15,18 0 1,-1 1 0,1-19-1,0-17 1,17 0 46,35-17-46,-52-1-16,17-17 16,-17 17-16,17-17 15,-17 17 17,-18 1-17,0-19 1,0 19-1,0-1 32,18 18 31,-18 35-62,17 1-16,1 34 16,-1 18-1,1 1 17,-18-1-17,0-71 1,18 19-1,-18-19 1,0 1 0,0 17-1,0-17 32,0 0-31,-18-18-1,0 0 1,1 0 0,-1 0-16</inkml:trace>
  <inkml:trace contextRef="#ctx0" brushRef="#br0" timeOffset="49487.6373">21008 3457 0,'35'-17'16,"18"17"-1,0 0 1,-18 0-1,-17 0 1,17-18 0,-17 18-1,-1 0 1</inkml:trace>
  <inkml:trace contextRef="#ctx0" brushRef="#br0" timeOffset="49519.5524">21272 3422 0</inkml:trace>
  <inkml:trace contextRef="#ctx0" brushRef="#br0" timeOffset="50143.882">21026 3281 0,'-18'-18'47,"36"18"15,17-17-62,-18 17 16,1 0-16,0 0 15,-1 0 1,19 0 0,-19 0-1,1 0 17,0 0-17</inkml:trace>
  <inkml:trace contextRef="#ctx0" brushRef="#br0" timeOffset="50176.7939">21220 3246 0</inkml:trace>
  <inkml:trace contextRef="#ctx0" brushRef="#br0" timeOffset="51609.9601">21713 2928 0,'0'18'31,"0"-1"-31,0 19 16,-17-1-1,17-17 1,0 17-1,0-18 32,0 1-47,17-18 16,36 18 0,-35-18 15,0 0-16,17 0 17,-17 0-17,34-18 17,-16 0-17,-36 1 1</inkml:trace>
  <inkml:trace contextRef="#ctx0" brushRef="#br0" timeOffset="52126.5783">21960 3069 0,'0'0'0,"18"-35"16,0 17-16,-18 1 16,17-1-1,-17-17 17,0 17-1,0 36 63,0-1-94,0 36 15,0 0 1,0 0-1,0 18 1,0 17 0,0-18-1,0-34 1,-17 17-16,17-36 16,0 18-1,0-17-15,-18 17 16,18-17-1,-35 35 1,17-35 0,-17 17 15,17-17-15,1-18-1,-19 0 1,-17 0-1</inkml:trace>
  <inkml:trace contextRef="#ctx0" brushRef="#br0" timeOffset="52167.469">21749 3687 0,'0'0'0,"-18"-18"16,0 18-1</inkml:trace>
  <inkml:trace contextRef="#ctx0" brushRef="#br0" timeOffset="53215.6659">22296 3598 0,'17'0'31,"1"0"0,17 0 0,-35-17 32,-18 17-16,1 0-32,-1 0 1,-35 0 0,36 0 15,-1 0-15,0 0-1,-35 17 1,18 1-1,35 0 1,-17-1 0,-1 1-1,18 0 1,0-1-16,0 1 16,-18 17-1,18-17 1,0-1-16,0 1 15,0 0 1,0 35 0,0-18-1,0 0 17,0 18-17,0-35 1,0-1-1,0 1 1,0 0-16,0-1 63</inkml:trace>
  <inkml:trace contextRef="#ctx0" brushRef="#br0" timeOffset="53260.5466">22066 4092 0,'-17'18'15</inkml:trace>
  <inkml:trace contextRef="#ctx0" brushRef="#br0" timeOffset="53959.6758">21996 3933 0,'17'0'94,"1"0"-78,0 0-16,17 0 15,0 0 1,-17 0 0,-1 0-1,1 0 17,0 0 30,-1 0-46,1 0 15,0 0-15</inkml:trace>
  <inkml:trace contextRef="#ctx0" brushRef="#br0" timeOffset="53991.5908">22243 3933 0</inkml:trace>
  <inkml:trace contextRef="#ctx0" brushRef="#br0" timeOffset="54455.3498">22595 3651 0,'0'0'15,"18"0"1,0 0-16,-1 0 16,19 0 15,17 0-15,-1 0-1,1-17-15,-35 17 16,17 0-16,-17 0 15,0 0 1,-1 0 0</inkml:trace>
  <inkml:trace contextRef="#ctx0" brushRef="#br0" timeOffset="55351.9521">23283 3140 0,'18'0'47,"0"17"-32,-18 1-15,0 0 16,17 52 0,-17-52-1,53 17 1,-35-17 15,-1-18-15,1 0 15,0 0-31,35 0 16,-18 0-1,-17 0 17,-1 0-17,18 0-15,-17 0 16,-18-18-16</inkml:trace>
  <inkml:trace contextRef="#ctx0" brushRef="#br0" timeOffset="55960.3245">23654 3298 0,'0'0'0,"35"-35"16,-35 0-16,18 0 16,-18-1-1,17 1 1,-17 17 0,0 1-1,18-1 16,-36 1 16,18 52 47,0 0-78,0 0-16,0 18 15,18 0 1,-18 35 0,0 1-1,0-19 1,18-35-16,-18 36 15,17-18 1,-17-18-16,18 18 16,-1-18 15,-17 1-15,0-19-1,0 1 1,0 0-1,0-1 17,0 1-17,-17-18 1,-18 0-16,17 0 16,0 0-1,-17 0-15</inkml:trace>
  <inkml:trace contextRef="#ctx0" brushRef="#br0" timeOffset="56027.1468">23689 3916 0,'-18'0'31,"1"0"-31</inkml:trace>
  <inkml:trace contextRef="#ctx0" brushRef="#br0" timeOffset="56727.2731">23971 3739 0,'0'36'62,"0"-19"-62,0 19 16,0-19 0,0 1-1,0 17 1</inkml:trace>
  <inkml:trace contextRef="#ctx0" brushRef="#br0" timeOffset="57103.2674">24042 3581 0,'17'-18'94</inkml:trace>
  <inkml:trace contextRef="#ctx0" brushRef="#br0" timeOffset="57551.0697">24412 3669 0,'35'0'46,"-17"0"-46,17 0 16,-17 0 0,53 0-1,-1 0 1,-17 0 0,-18 0-1,18 0 1</inkml:trace>
  <inkml:trace contextRef="#ctx0" brushRef="#br0" timeOffset="58135.5063">24465 3492 0,'18'0'32,"35"0"-32,-18 0 15,18 0-15,35 0 16,0 0-1,-35 0 1,-35 0 0,-1 0 15,1-17-15</inkml:trace>
  <inkml:trace contextRef="#ctx0" brushRef="#br0" timeOffset="63176.0263">25576 3492 0,'18'0'94,"0"0"-78,-1 0-1,36 0-15,35 0 16,1 0-1,-36 0 1,-18 0 0,-18 0 15,1 0-15,0 0 93</inkml:trace>
  <inkml:trace contextRef="#ctx0" brushRef="#br0" timeOffset="63855.2083">26317 3016 0,'18'36'62,"-18"-1"-62,0 18 16,17 17-1,-17 36 1,0-35 0,0-18-1,0 35 1,0-71 0,0 1-1,0 17 1,0-17-16</inkml:trace>
  <inkml:trace contextRef="#ctx0" brushRef="#br0" timeOffset="66695.6127">26776 3422 0,'17'-18'47,"1"18"-31,0 0-1,17 0 1,-17 0 0,17 0-1,0-17 1,18 17-1,-18 0 1,18 0 0,0 0-1,-35 0 17</inkml:trace>
  <inkml:trace contextRef="#ctx0" brushRef="#br0" timeOffset="68007.1033">27323 2999 0,'17'-18'47,"19"18"-16,-19 0-15,1 0-16,52 0 31,-52 18-15,35-1-1,-35 1-15,-18 0 16,0 17-1,0-18 1,0 1 0,0 0-1,0 35 1,0-36 0,-36 19-1,19-1 1,-1-18-1,0 1 1,18 0 0,-17-1 46,17 1 16,0 0-62,35-1-16,-17-17 16,-18 18-16,35-18 15,-17 18 1,-18-1-16,17 1 15,1-18 1,-18 17 0,0 1-1,0 0 1,0 17 0,-18 0 15,1-17-16,-1 0 1,-17 17 0,-1-35-1,1 35 1,17-35-16,1 0 16,-1 18-1</inkml:trace>
  <inkml:trace contextRef="#ctx0" brushRef="#br0" timeOffset="68791.007">27887 3334 0,'18'0'16,"-1"0"-16,19 0 15,-1 0 17,18 0-17,-18 0 1,36 0-1,-54 0 1,19 0 0,-19 0-1,1 0 1,-1 0 0,1 0 15</inkml:trace>
  <inkml:trace contextRef="#ctx0" brushRef="#br0" timeOffset="69503.1021">27993 3210 0,'18'0'79,"17"0"-64,-18 0-15,1 0 16,0 0-1,-1 0 1,19 0 0,-19 0 15,1 0-15,0 0-1,-1 0-15,1 0 16,-1 0-16,1 0 62</inkml:trace>
  <inkml:trace contextRef="#ctx0" brushRef="#br0" timeOffset="70443.5866">28875 3298 0,'17'0'62,"1"0"-62,17 0 16,18 0-1,-35 0 1,17 18 0,18-18-1,-35 0-15,-1 0 63,1 0-63,17 0 15,1 0 1</inkml:trace>
  <inkml:trace contextRef="#ctx0" brushRef="#br0" timeOffset="70503.4265">29281 3316 0,'0'0'0,"17"0"15,1 0-15</inkml:trace>
  <inkml:trace contextRef="#ctx0" brushRef="#br0" timeOffset="71175.629">29774 2963 0,'18'18'47,"-18"0"-31,0-1-1,0 36-15,18 0 16,-1 0 0,-17-18 15,0-17-15,0 35-1,0-18 1,0-17-1,18 17 1</inkml:trace>
  <inkml:trace contextRef="#ctx0" brushRef="#br0" timeOffset="71215.5223">29845 3369 0</inkml:trace>
  <inkml:trace contextRef="#ctx0" brushRef="#br0" timeOffset="72311.5906">29598 3069 0,'0'18'78,"0"17"-62,0-17 15,0-1-15,0 1-1,0 0 1,0-1 15,18-17 204,-1 0-220,1 0-15,0 0 16,-1 0-1,36 0 1,-35 0 0,-1 0-1,1 0 1,0 0 0,-1 0 62</inkml:trace>
  <inkml:trace contextRef="#ctx0" brushRef="#br0" timeOffset="72351.4836">29845 3210 0,'0'0'15,"18"0"1</inkml:trace>
  <inkml:trace contextRef="#ctx0" brushRef="#br0" timeOffset="74271.3486">30198 3069 0,'17'-17'32,"19"34"-17,-36 1 1,0-1-16,0 19 15,0-19 1,0 1 0,17 17 15,1-17-15,0 0 93,-1-36-93,1-53-1,17 36 1,-17 17-16,-1-17 15,-17 18 1,53-36 0,-35 35 93,0 18-78,17 18-15,-35-1-16,35 1 16,18 70-1,-35-53 1,-18-17-16,35 17 15,-17-52 110,-18-1-109,17 0-16,-17 1 16,18-1-1,0-17 1,34-18 0,-34 53 93,0 0-93,-1 0-16,54 18 15,-53-18 1,17 70-1,-17-52 1,-1 17 0,1-35-1,-1 18 1,1-18 31,-18 17-32</inkml:trace>
  <inkml:trace contextRef="#ctx0" brushRef="#br0" timeOffset="74310.2446">31062 3210 0</inkml:trace>
  <inkml:trace contextRef="#ctx0" brushRef="#br0" timeOffset="75551.9247">19808 4498 0,'18'0'47,"-18"18"-32,0-1-15,0 1 16,0 70-1,-35-35 1,0 35 0,35-53-1,0-17 1,-18 35 0</inkml:trace>
  <inkml:trace contextRef="#ctx0" brushRef="#br0" timeOffset="77127.7094">19844 4533 0,'-18'0'62,"18"18"-31,0-1-31,0 19 16,35-19 0,-35 19-1,36-19 1,-19 1-1,1 17 1,-18 0 0,18-17-16,-18 0 15,17-1 1,1 1 109,-36 0 47,18-1-157,-17-17-15,-1 0 16,0 0 0,1 0-1,-1 0 1,0 0-16,1 0 16,-1 0-1,0 0-15,1 18 16,-1-18 15,1 0-15,-1 0 31</inkml:trace>
  <inkml:trace contextRef="#ctx0" brushRef="#br0" timeOffset="78676.5661">20320 4657 0,'0'-18'62,"0"0"-46,0-17-16,0 17 31,0 1-31,0-1 78,35 1 47,1 17-125,-1 0 16,18 0-16,35 0 16,-18 0 15,19-18-15,-36 18-1,0-18 1,-36 1-1,1 17 1,-1 0 78,-17 17-79,0 36-15,-52 53 16,16-53 0,-17 0-1,-35 53 17,35-53-17,-35 17 1,0 1-1,35-1 1,18-70-16,-1 36 16,36-19-16,-17-17 31,34 0 203,19 0-218,-19 0-16,19 0 16,-1 0-1,0 0 1,0 0-1,1 0 1,-19 0 0,19 0 31,-1 0-32,0 0 1,0 0-1,-17 0 1,0 0 0,-1 0-1,36-17 1</inkml:trace>
  <inkml:trace contextRef="#ctx0" brushRef="#br0" timeOffset="79072.5093">21043 5027 0,'35'0'0,"-17"0"15,0 0 1,35 0-1,-18 0 1,18 0 0,17 0-1,-17 0 1,-17 0 0,-19 0-1,1 0 1,0 0-1</inkml:trace>
  <inkml:trace contextRef="#ctx0" brushRef="#br0" timeOffset="79807.5421">21078 4921 0,'18'0'63,"70"0"-63,-70 0 16,35 0-1,0 0 1,-18 0-1,-17 0 1,17-17 0,0 17-1,-17 0 1,35-18 0,-71 18 77,-35 18-77</inkml:trace>
  <inkml:trace contextRef="#ctx0" brushRef="#br0" timeOffset="90807.121">21855 4921 0,'17'0'63,"-17"-35"-48,0 17 1,-35-17 0,17 0-1,1 17 1,17-17 125,0 17-110,35 18-16,-17 0-15,17 0 16,35 0 0,-17 0-1,18 0 1,-18 0 0,0 0-1,0-17 1,0-1-1,-18 0 1,-18 18 0,1 0 77,0 0-93,-1 0 110,-17 18-110,0 0 15,0 17-15,-35 35 16,0-17 0,17 0 15,1 0-15,-36 0-1,53-18 1,-18 36-1,0-36 1,18 0 0,-35 18-1,35 0 1,-18-35-16,1 17 16,-1 0-1,18-17 1,-17 0-1,-1 17 1,0-35 15,18 18-31,0-1 32,-17 1-17,17 0 1,-18-1-1,18 1 1,-18-18 31,36 0 156,0 0-187,17 0-1,-17 0 1,-1 0 0,1 0-1,17 0 1,0 0-1,-17 0 1,17 0 0,1 0 15,34 0-15,-17 0-1,0 18 1,-18-18-1,-17 0 17,-1 0-1</inkml:trace>
  <inkml:trace contextRef="#ctx0" brushRef="#br0" timeOffset="91783.5099">23107 5556 0,'0'-17'15,"0"-19"79,-18 19-78,1 17 15,-1 0 0,0 0-31,1 0 31,-1 0 1,0 0-32,1 17 15,-18 1 1,17 17 0,0 1-1,1-1 1,17 0-1,0 0 1,0 1 0,0-1 15,0-17-15,0 17-1,0 0 1,0-17-1,0-1 1,0 1 0,0 17-1,0 1 1,0-19 0,0 1-1,0-1 32</inkml:trace>
  <inkml:trace contextRef="#ctx0" brushRef="#br0" timeOffset="91815.4241">22878 6032 0</inkml:trace>
  <inkml:trace contextRef="#ctx0" brushRef="#br0" timeOffset="92487.6268">22895 5874 0,'0'-18'78,"18"18"-62,0 0-1,-1 0-15,1 0 32,-1 0-17,1 0 1,0 0-1,-1 0 1</inkml:trace>
  <inkml:trace contextRef="#ctx0" brushRef="#br0" timeOffset="93293.4707">23230 5168 0,'36'0'47,"-1"0"-47,-17 0 16,35 0-1,-1 0 1,1 0-16,-17 0 16,-1 0-16,-17 0 15,17 0 1,-18 0 78,1 0-94</inkml:trace>
  <inkml:trace contextRef="#ctx0" brushRef="#br0" timeOffset="95239.2665">24077 5009 0,'0'-17'0,"0"-1"16,0-17-1,0 0 1,0 17-16,-18-17 16,-17-1-1,35 19 1,0-1 15,-17 0-31,-1 18 31,18-17 1,0-1-17,0 1 95,35 17-95,0 0 1,36 0-16,-53 0 15,105 0 1,-70 0 0,0-18 15,-18 18-15,-17-18 15,-1 18-16,19-17 17,-19-1-32,1 18 47,0 0 46,-18 35-93,0 1 16,0-1 0,-18 88-1,-35-17 1,35-18-1,1-52 1,-1 17 0,-17 17-1,0 18 1,35-52 0,-53 16-1,17 1 1,1-17-16,0-1 15,17 0 1,1-35-16,17 18 16,-36 0-1,19-18 17,-1 35-17,0-18 1,54-17 124,-1-17-140,0 17 16,18-18-16,18 1 16,-1-1 15,-17 0-15,-35 18-1,-1 0 1,1 0-1,17 0 1,-17 0 62,0 0-62</inkml:trace>
  <inkml:trace contextRef="#ctx0" brushRef="#br0" timeOffset="95751.8967">24747 5450 0,'0'18'78,"0"17"-78,0-17 16,0 35-1,0-35 1,0-1 0,0 36-1,0-35 32</inkml:trace>
  <inkml:trace contextRef="#ctx0" brushRef="#br0" timeOffset="95791.7891">24747 5680 0</inkml:trace>
  <inkml:trace contextRef="#ctx0" brushRef="#br0" timeOffset="96263.5275">24818 5274 0,'18'-18'94</inkml:trace>
  <inkml:trace contextRef="#ctx0" brushRef="#br0" timeOffset="96936.7272">25400 5327 0,'18'0'31,"-1"0"-15,19 0-16,52 0 16,-35 0-1,17 0 17,18 0-17,-70 0 1,17 0-1</inkml:trace>
  <inkml:trace contextRef="#ctx0" brushRef="#br0" timeOffset="97493.2379">25347 5186 0,'35'0'31,"18"0"-15,0 0-1,0 0-15,0-18 16,-18 18-16,-17 0 31,0 0 16,-1 0-16,1 0-15,-1 0-16</inkml:trace>
  <inkml:trace contextRef="#ctx0" brushRef="#br0" timeOffset="99591.6257">26441 4463 0,'0'53'47,"0"17"-32,0-35-15,0 18 16,0 53 0,0 35-1,17-70 1,-17-54-1,18 1 1,-18 17 0,0-17-16,0 17 31</inkml:trace>
  <inkml:trace contextRef="#ctx0" brushRef="#br0" timeOffset="99632.5167">26476 5115 0</inkml:trace>
  <inkml:trace contextRef="#ctx0" brushRef="#br0" timeOffset="100639.8247">26176 4586 0,'0'18'31,"-18"17"-16,18 0 1,0 1-16,0 16 16,-17-34-1,17 0 1,-18 17-16,18-17 16,0-1-1,0 1 1,0 0-1,0-1 126,35-17-110,1 0-15,-36-17-16,17 17 16,19-18-16,-1 0 31,-17 18-31,17-17 15,18 17 1,-36 0 0,1 0-1,0 0 17,-1 0-17,19 0 1</inkml:trace>
  <inkml:trace contextRef="#ctx0" brushRef="#br0" timeOffset="100676.723">26494 4851 0,'53'0'31</inkml:trace>
  <inkml:trace contextRef="#ctx0" brushRef="#br0" timeOffset="101312.0255">27111 4974 0,'0'0'0,"35"0"16,-17 0-1,0 0 1,17-17 0,0 17-1,0 0 1,-17 0 0,17 0-1,-17 0 16,0 0 48</inkml:trace>
  <inkml:trace contextRef="#ctx0" brushRef="#br0" timeOffset="101855.5707">27570 4604 0,'17'0'47,"1"35"-31,-18 18-16,0 0 15,0 35 1,0 0 0,0-52-1,17 16 1,-17-16-16,0-19 15,0 1 1,18 0 0</inkml:trace>
  <inkml:trace contextRef="#ctx0" brushRef="#br0" timeOffset="102207.629">28116 4957 0,'0'0'0,"18"0"0,17-18 15,1 18 1,69 0 0,-16-18-1,-19 18 1,-35 0-1,36 0 1,-53 0-16,-1 0 16</inkml:trace>
  <inkml:trace contextRef="#ctx0" brushRef="#br0" timeOffset="102791.0685">28205 4798 0,'52'0'47,"-16"-18"-32,-1 18-15,-17 0 16,17 0 0,18 0-1,-18 0 1,-17 0 0</inkml:trace>
  <inkml:trace contextRef="#ctx0" brushRef="#br0" timeOffset="103951.9636">29051 4568 0,'18'-17'47,"0"17"-16,17 0-31,0 0 16,-17 0 0,35 0-1,-18 17-15,0-17 16,-17 18-16,-1-18 15,-17 18 1,18-18 0,0 0-1,-18 17 1,0 19 0,0-19-1,0 19 1,-36 16-1,-34-16 1,52-1 0,1-17 15,17-1 63,53 1-79,-36 0 1,1-18 0,-1 0-1,19 0 1,-36 17-1,17 1 1,1 0 0,-18-1-1,0 1 1,0-1 0,0 1-1,0 0 1,0-1 15,-18 1-15,-35 0-1,18-18 1,18 0 15</inkml:trace>
  <inkml:trace contextRef="#ctx0" brushRef="#br0" timeOffset="104776.7573">29880 4692 0,'0'35'62,"0"0"-46,0-17-16,0 17 15,0 36 1,0-36 0,18-17-1,0 0 17,-18-36 77,17 0-93,1-35-16,17 18 15,-17 0 1,17-18-1,-35 35 1,18 18 0</inkml:trace>
  <inkml:trace contextRef="#ctx0" brushRef="#br0" timeOffset="107159.3842">30074 4710 0,'18'0'32,"0"0"-1,-1 0-16,1 0 1,52 35 0,-34 0-1,-1 0 1,-17-17-16,-1 0 16,1-1 15,17-34 78,-35-19-109,0 1 16,53-35-1,-35 52 1,-1 18 31,1 0-31,0 0 15,17 0-31,-17 0 15,-1 0-15,36 18 16,0-1 0,-35 18-1,-1-17 17,-17 0-17,36 17 1,-36-17 78,17-1 15,1 1 344</inkml:trace>
  <inkml:trace contextRef="#ctx0" brushRef="#br0" timeOffset="107199.2774">30780 4886 0,'17'18'16</inkml:trace>
  <inkml:trace contextRef="#ctx0" brushRef="#br0" timeOffset="111583.5515">21255 6879 0,'0'-17'62,"-18"17"-31,-17 17-15,0 1 0,-18 52-1,0-34 1,18-1 0,-18 18-1,-18 17 1,53-34-1,1-1 1,-1 18 0,1-36-1,-19 72 17,36-54-17,0-17-15,0 52 16,0-52-16,0 17 15,0 18 1,0 35 0,0-53-1,0 54 1,18-36 0,0-18-1,-1-18 1,18 1-1,-17 0 1,0-18 0</inkml:trace>
  <inkml:trace contextRef="#ctx0" brushRef="#br0" timeOffset="111610.4796">20920 7973 0</inkml:trace>
  <inkml:trace contextRef="#ctx0" brushRef="#br0" timeOffset="112958.8726">22049 7144 0,'17'0'0,"-52"0"78,-18 0-78,18 17 16,-71 1 0,18 0-1,17-1 1,36-17 0,17 0-1,1 0 1,-1 0 93,18 18-93,0 0-16,0 17 15,0 35 1,-18-17 0,1 18-1,-1-36 1,18-17 109,18-18-125,35-18 16,-18 18-1,18-17 1,-18 17-1,0 0 1,-17 0 0,17 0-1,1 0 1,-19 0 0,1 0-1,35 17 1,-53 1-16,17 17 15,-17-17 1,0-1 0,0 1-1,0 17 1,0-17 0,-17 17-1,-36 0 1,18 1-1,-1-36 1,19 17 0,-1-17-1,18 18 17</inkml:trace>
  <inkml:trace contextRef="#ctx0" brushRef="#br0" timeOffset="112993.7797">21784 7814 0</inkml:trace>
  <inkml:trace contextRef="#ctx0" brushRef="#br0" timeOffset="113623.0959">22931 7108 0,'0'18'46,"0"0"-30,0 35-16,0-36 16,-36 71-1,-17 1 1,0 17 0,1-18-1,16-53 1,-17 0-1,53-17 1,-17 17 0</inkml:trace>
  <inkml:trace contextRef="#ctx0" brushRef="#br0" timeOffset="114135.7255">22648 7285 0,'18'0'31,"0"0"-31,-1 0 16,1 35-1,0 0 1,17 1-16,-18 17 16,19-36-1,-36 1-15,17 35 16,1-18-1,-18-17 1,0-1 0,18 1 15,-1 0-15,1-18-1</inkml:trace>
  <inkml:trace contextRef="#ctx0" brushRef="#br0" timeOffset="114167.6402">22913 7638 0</inkml:trace>
  <inkml:trace contextRef="#ctx0" brushRef="#br0" timeOffset="115367.4302">22631 7003 0,'0'-18'31,"0"-17"0,0 17-15,0-17-16,0 0 15,0-18 1,0 35 0,0 0-1,0 1 110,17 17-109,1 0-1,0 0 1,-1 17 0,1 19-1,17-19 32,-17 1-16,-18 0 16,17-1 78,1 1-15,0-1-110</inkml:trace>
  <inkml:trace contextRef="#ctx0" brushRef="#br0" timeOffset="115393.3616">22825 6914 0</inkml:trace>
  <inkml:trace contextRef="#ctx0" brushRef="#br0" timeOffset="116247.0777">23424 7479 0,'18'0'0,"17"0"31,-17 0-15,0 0-1,17 0 1,0 0-1,18 0 1,-18 0-16,36 0 16,-53 0-16,17 0 15,-18 0 1</inkml:trace>
  <inkml:trace contextRef="#ctx0" brushRef="#br0" timeOffset="116286.9714">23812 7479 0</inkml:trace>
  <inkml:trace contextRef="#ctx0" brushRef="#br0" timeOffset="116847.4723">24518 7056 0,'0'17'32,"18"1"-32,-18 35 15,0 88 1,17-71 0,-17 1-1,53 17 1,-53-70-16,0 17 15,0-17 1,0-1-16,0 1 16</inkml:trace>
  <inkml:trace contextRef="#ctx0" brushRef="#br0" timeOffset="116880.3851">24606 7620 0</inkml:trace>
  <inkml:trace contextRef="#ctx0" brushRef="#br0" timeOffset="117790.9483">24306 7126 0,'0'35'62,"0"-17"-31,0 17-15,0-17-16,0 0 16,0-1-1,-17 18 1,-1-35-1,18 18 1,-18 0 31,36-18 47,0 0-47,17 0-47,-17 0 31,-1 0-31,19 0 15,-19 0 1,1 0 0,17 0-1,-17-18 1,-1 18 0</inkml:trace>
  <inkml:trace contextRef="#ctx0" brushRef="#br0" timeOffset="117831.8394">24500 7320 0</inkml:trace>
  <inkml:trace contextRef="#ctx0" brushRef="#br0" timeOffset="120327.1657">25206 7161 0,'0'18'109,"0"0"-93,18-1 15,-1-17-15,1 0 0,17 0-1,0 0 16,-17 0-15,17 0 0,-17 0-16,0 0 15,-1 0 17,1 0-32</inkml:trace>
  <inkml:trace contextRef="#ctx0" brushRef="#br0" timeOffset="120415.9289">25471 7214 0,'17'-17'15,"1"-1"-15,-53 53 0,70-123 16,-35 70 15</inkml:trace>
  <inkml:trace contextRef="#ctx0" brushRef="#br0" timeOffset="120843.7842">25506 7108 0,'0'18'78,"0"35"-78,0-18 16,-18 1-16,18 52 15,0-35 17,0 17-17,0-17 1,0-18-1,-17 1 1,-19 17 0,36-36-1,0 1 1,-17 17 0,-1-35-1,0 18 1,-52 17-16,-1-17 15,54-18 17,-19 0-32,1 0 31,17 0-15,-17-18-1,0-35-15</inkml:trace>
  <inkml:trace contextRef="#ctx0" brushRef="#br0" timeOffset="121894.9714">25259 6879 0,'18'-17'78,"-1"-19"-63,1 1 1,-18 17 0,0 1-16,35-19 31,-17 1-15,-1 17-1,1 18 1,0-17-1,-1 17 48,1 0-47,35 0-1,-36 17-15,-17 1 16,36 0-16,-19 17 31,-17-17-15,18-1-1</inkml:trace>
  <inkml:trace contextRef="#ctx0" brushRef="#br0" timeOffset="122887.3172">25947 7514 0,'17'0'63,"1"0"46,0 0-93,-1 0-16,19 18 16,17-18-1,35 0 1,-53 0-16,0 0 15,-17 0 1,0 0-16,17 0 16,-18 0 15,1 0-15</inkml:trace>
  <inkml:trace contextRef="#ctx0" brushRef="#br0" timeOffset="122927.2108">26370 7532 0</inkml:trace>
  <inkml:trace contextRef="#ctx0" brushRef="#br0" timeOffset="123791.899">26053 7373 0,'0'18'93,"0"-1"-93,17 1 32,-17 17-17,0-17 1,18 17-16,0-35 15,-18 35 1,0-17 0,0 17-1,0-17 1,0 0 0</inkml:trace>
  <inkml:trace contextRef="#ctx0" brushRef="#br0" timeOffset="123831.7914">26106 7638 0</inkml:trace>
  <inkml:trace contextRef="#ctx0" brushRef="#br0" timeOffset="125191.1553">26635 7091 0,'17'0'47,"1"0"-32,0 0-15,52 0 16,-52 0-1,35 0 1,-18 17 0,18 1-1,0 17 1,-53-17 0,17-18-1,-17 18 16,0-1-31,0 1 16,0 17 0,0 0-16,-17-17 31,-1 17-31,-35-35 16,36 36-1,-19-19 1,-17 19-1,36-36 1,-1 17 0,1-17 31,-1 18 46,36-18-77,34 18 0,-16-1-1,34 1 1,-34-18-1,-1 35 1,-18-35 0,1 18-1,17-1 1,-35 19 15,0-1-15,0 18-1,0 0 1,-17-53-16,-54 35 16,36 0-1,-18-17 17,18-18-17,17 18 1,0-18-1,1 0 1,-1 0-16,1 0 16,-1 0 31</inkml:trace>
  <inkml:trace contextRef="#ctx0" brushRef="#br0" timeOffset="127055.1696">27446 7320 0,'18'0'0,"-1"-18"63,-17 1-32,0-1-31,0-17 16,0 17-16,0-35 15,0 36 1,-35-1-1,53 18 157,17 0-172,0 0 16,18 0-16,0 0 16,18 0-1,-18 0 1,0-35-1,-36 35 1,36 0 0,-35 0 77,-1 0 126,-17 17-203,0 19-1,0 34 1,0-17 0,-35 35-1,17-52 1,-17 17 0,0 17-1,0-35 1,-18 36-1,17-36 1,-17 1 0,36-19-1,-18 18 17,17-35-17,0 18 1,1 0-1,-1-1 1,18 1 93,18-18-93,-1 0 0,19 0-16,52 0 31,-71 0-15,36 0-1,18 0 1,-36 0-1,18 0 1,-35 0 0,35 0-1,-36 0 32,1-18 47</inkml:trace>
  <inkml:trace contextRef="#ctx0" brushRef="#br0" timeOffset="128064.471">27481 6809 0,'18'-36'109,"0"1"-93,-1 17-1,-17 1 17,36-1-17,-19 0 16,1 18 32,-1 0-47,1 0-1,0 0 1,-1 0-1,19 0 1,-19 36 0,1-19-1,0 36 1,-1-35 0,-17 0 46,18-1-15,0 1-31</inkml:trace>
  <inkml:trace contextRef="#ctx0" brushRef="#br0" timeOffset="128871.3121">28099 6632 0,'53'35'32,"-53"1"-32,53-1 15,52 89 1,1 17 0,0 17-1,-71-105 1,1 0-1,-19 35 1,1-17 0,-18-53-16,0 52 15,0-35 1,0-17 0,0 35-1,0 35 1,0 0-1,0-17 1,-35 17 0,-1-35-1,1 0 1,17-35 0,1 17-1,-1-35 1,1 35-1,-1-17 1,0-18 62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7:34:06.0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18115 2505 0,'0'-18'16,"18"0"15,-1 18-15,89 0 0,18 0-1,-18 0 1,-36 0-1,1 0 1,-54 0-16,19 0 16,-19 0-1,1 0 1,17 36 0,-35 17-1,18 35 1,-18 0-1,17 53 1,1-35 0,-18 17-1,0-70 17,0 71-17,-18-54 1,18-17-1,0-17 1,-17-19 0,17-34 62,53-19-63,0-34-15,0-1 16,105-70 0,-105 88-16,71-70 31,-54 17-31,-52 71 16,52-107-1,-52 54 1,-18-53-1,0 71 1,0-1 0,0 18-1,0 35 1,0 1 46,-18 17-46,18 17 0,-35 19-16,-35 52 31,52-17-15,-17 17-1,35-35 1,0 35-1,0-71 1,35 36 0,18-17-1,-18-19-15,36 1 16,-36 0 0,-17-18-16,-18 17 15,53 1 1,-53-1-1,17 1 1</inkml:trace>
  <inkml:trace contextRef="#ctx0" brushRef="#br0" timeOffset="629.3161">19526 3210 0,'0'18'47,"0"17"-32,0-17-15,-17 35 16,-1 0 0,18 0 15,-18-18-15,18-18-1</inkml:trace>
  <inkml:trace contextRef="#ctx0" brushRef="#br0" timeOffset="661.2323">19473 3492 0</inkml:trace>
  <inkml:trace contextRef="#ctx0" brushRef="#br0" timeOffset="1133.9669">19526 3069 0</inkml:trace>
  <inkml:trace contextRef="#ctx0" brushRef="#br0" timeOffset="1549.8543">19791 3351 0,'35'0'0,"0"0"31,1 0-31,-19 0 16,54 0 0,17 18-1,18-18 1,0 18-1,-18-18 1,-53 0 0,0 0-1</inkml:trace>
  <inkml:trace contextRef="#ctx0" brushRef="#br0" timeOffset="1580.7718">20443 3387 0</inkml:trace>
  <inkml:trace contextRef="#ctx0" brushRef="#br0" timeOffset="2444.462">19985 3210 0,'17'0'78,"1"0"-78,35 0 16,35 0 0,0 0-1,-35 0 1,-17 0-1,-1 0 1,-17 0 47,-1 0-48,1 0 1</inkml:trace>
  <inkml:trace contextRef="#ctx0" brushRef="#br0" timeOffset="5466.3786">21114 2769 0,'0'0'16,"17"-17"-1,1 17 1,0 0-1,52 0 1,36 0 0,-18 17-1,-70-17-15,35 18 16,-18 0 0,-17-1-16,35 18 15,-36 1 1,-17-19 15,0 1-31,0 17 16,0 18 15,-70-17-15,-1 16-1,-17-34 1,53 0-1,-1-1 1,36 1 93,18-18-109,53 18 16,-54-18-16,89 35 16,-71-35-1,18 35 17,-53-17-32,18-1 15,-18 1-15,0 0 16,0 35-1,-35-18 1,-89 88 0,1-70-1,-1 0 1,54 0 0,17-35-1,17-18 1</inkml:trace>
  <inkml:trace contextRef="#ctx0" brushRef="#br0" timeOffset="5500.2885">21061 3722 0,'-35'17'15</inkml:trace>
  <inkml:trace contextRef="#ctx0" brushRef="#br0" timeOffset="6661.1833">22049 3175 0,'0'18'78,"-18"17"-63,0-17-15,18 17 16,0 18 0,0-36-1,0 1 17,18 0-17,0-18 1,-1 0-1,36 0 1,-35 0 0,-1 0-1,1 0 1,17 0 0,1 0-1,-19 0 1,36-53-1,-18 35 1,1-17 0,-19 17 15,-17 1-15,0-1-1,-17-17 1,-1 17-1,-17 18 1,35-18 0,-35 18-1,17 0 1,-17-17 0,17 17 15,0 0-16,1 0-15,-1 0 32,0 0 15,18 17-32,-17-17 1,-1 18-1</inkml:trace>
  <inkml:trace contextRef="#ctx0" brushRef="#br0" timeOffset="7972.6755">22772 2981 0,'17'0'31,"1"18"-31,-18 35 16,18 52 0,-1 1-1,-17-35 1,0-54-1,0 19 1,36-54 62,-36 0-62,35-35-16,-17 1 15,17-19 1,0 18 0,0 18-1,-17 0 1,0 35 46,-1 0-30,1 0-17,17 0-15,0 52 32,18 37-17,-17-36 1,-36-18-1,0-18 1,17-17 62,19 0-78,-19-35 16,54-35-16,35-54 15,-53 71 1,-18 36 0,-18-1-1,1 18 32,0 35-31,-18 1-1,17 34 1,1 1 0,-18-36-1,0-17 1,18 17 0,-1-35 15</inkml:trace>
  <inkml:trace contextRef="#ctx0" brushRef="#br0" timeOffset="8390.5584">24165 3122 0,'0'18'32,"-17"35"-17,-89 52 1,-18-16-1,-140 87 1,-1-52 0,106-36-1,1-18 17,69-17-17,37-18-15,-1 1 16</inkml:trace>
  <inkml:trace contextRef="#ctx0" brushRef="#br0" timeOffset="8412.5001">22878 3969 0</inkml:trace>
  <inkml:trace contextRef="#ctx0" brushRef="#br0" timeOffset="9149.5266">23618 3969 0,'18'17'47,"-18"1"-16,0 0-15,-18-18-16,1 35 15,-54 0 1,36-17 15,17-1-15,1 1 0,17 0-1,0-1 1,0 1-1,0 0 1,17 17 0,1-35-1,0 0 1,17 0 0,0 18-1,-17-1 1,-18 1 15,0 0-15,0-1-1,0 1 1,0-1 0,-18 19-1,1-36 1,-19 35-1,-17-17 1,18 17 0,17-35-16</inkml:trace>
  <inkml:trace contextRef="#ctx0" brushRef="#br0" timeOffset="10765.2059">19121 5098 0,'0'-18'15,"0"0"1,-18 18-16,-17 0 16,-18 0-16,-35 0 15,35 0 17,-71 36-17,71 17 1,-17-18-1,-1 35 1,71-34-16,-53 17 16,36-1-16,-1-16 15,18-1 1,0 18 0,0-18-1,35 1 1,53-1-1,1-18 1,-37-17 0,-16 0 15,-1 0-15,0 0-1,1 0-15,34-17 16,-35-18-16,1 17 15,34-141 1,-17 89 0,-18-54-1,-17 71 1,0 18 0,-18 17-1,17 1 1,-17 34 78,0 1-79,0 35-15,0 35 16,0 0-1,0-35 1,0-18 0,0-17-1,0 17 1,18-35 0,0 18 15,-1 0-16</inkml:trace>
  <inkml:trace contextRef="#ctx0" brushRef="#br0" timeOffset="11324.7088">19808 5486 0,'0'0'0,"71"0"16,-53 0-16,17 0 15,0 0 1,36 0 0,-18 0-1,-18 0 1,0 17-1,-17-17 32</inkml:trace>
  <inkml:trace contextRef="#ctx0" brushRef="#br0" timeOffset="12492.5851">19826 5309 0,'35'0'110,"18"0"-95,18 0 1,-18 0-1,0 0 1,0 0 0,-18 0-1,-17 0 1,-1 0 62</inkml:trace>
  <inkml:trace contextRef="#ctx0" brushRef="#br0" timeOffset="13249.5605">20637 5080 0,'18'0'0,"0"0"15,-1 0-15,54 0 16,-18 0 0,17 0-1,-34 18 17,-19-1-17,-17 1 1,0 17-1,-17 18 1,-1-35 0,-17-1-1,-18 36 1,35-53-16,1 18 16,17 0 46,0-1-62,17 1 16,54 17-1,-54-17-15,19-1 32,-1 19-17,-35-19 1,0 19-1,-35-1 1,-1-17 0,-34 34-1,-18 1 1,52-35 0,1 0-1,17-1 1,1-17-1</inkml:trace>
  <inkml:trace contextRef="#ctx0" brushRef="#br0" timeOffset="13884.8612">21590 5292 0,'0'17'47,"0"19"-31,0 52-16,0 18 15,0-53 1,0-1 0,0-34-1,0 0 63,0-36-62,35-52 0</inkml:trace>
  <inkml:trace contextRef="#ctx0" brushRef="#br0" timeOffset="14565.0423">21643 5521 0,'0'0'0,"35"-53"0,18-35 16,-35 35 0,-1 35-16,1 1 15,0-19 1,-1 36-1,19-17 1,-19 17 47,36 35-48,-53-17-15,18 35 16,17-36-1,18 71 1,-53-52-16,0 17 16,0-36-16,0 1 15,0-36 79,18-17-94,17-18 16,18-53-16,53 18 15,-36 17 17,-35 54-17,-17 17-15,0 0 63,-1 17-48,1 1-15,-18 17 16,18 54 0,-1 16-1,-17-52 1,0-17-1,0-19 1</inkml:trace>
  <inkml:trace contextRef="#ctx0" brushRef="#br0" timeOffset="15293.0949">22983 5274 0,'18'0'31,"-36"35"-15,-34 18-1,-1 18-15,-88 52 16,70-35-16,-35-52 16,-106 140-1,36-52 1,53-72 0,70 1-1,0-17 1,35-1-1</inkml:trace>
  <inkml:trace contextRef="#ctx0" brushRef="#br0" timeOffset="15318.0285">21925 6156 0</inkml:trace>
  <inkml:trace contextRef="#ctx0" brushRef="#br0" timeOffset="16366.2248">23089 5944 0,'-17'0'31,"-1"0"-15,-17 0-1,-1 18 1,1 0-1,0-18 1,17 35 0,-52 0-1,34-17 1,-16 35-16,34-36 16,18 1-1,-18-18 1,18 18 62,0-1-78,18-17 16,17 0-1,0 0 1,-17 0-1,17 18 1,-17 17 0,0-35-1,-18 18 1,0-1 0,0 1-1,0 0 1,0-1 15,0 1-31,-18 0 16,-35 17 15,18-17-15,17-1-1,1-17 1,-1 0-1</inkml:trace>
  <inkml:trace contextRef="#ctx0" brushRef="#br0" timeOffset="16397.1428">22719 6438 0</inkml:trace>
  <inkml:trace contextRef="#ctx0" brushRef="#br0" timeOffset="17396.4689">23336 5750 0,'18'-17'15,"0"17"1,17 0 15,-18 0-15,1 0 0,0 0-1,-1 0 1,1 0-16,-18 17 31,0 1-15,0 0-1,0-1 1,0 1 0,0 17-1,-18-17 1,1-18-1,-36 35 1,35-17 15,1 17 1,17-17-17,0-1 16,0 1-31,17-18 16,1 17 0,-1-17-1,19 0 17,-1 0-17,0 0-15</inkml:trace>
  <inkml:trace contextRef="#ctx0" brushRef="#br0" timeOffset="20149.1072">18803 6862 0,'0'17'63,"0"18"-63,0 18 15,0 36 1,0 52-1,-35-36 1,-1 19 0,36-71-1,-35 35 1,35-35 0,-35 18-1,35-54 1,0 18-1,0-17 48,18-18-47,17 0-1,0 0 1,0 0-1,-17-18 1,0 1 15</inkml:trace>
  <inkml:trace contextRef="#ctx0" brushRef="#br0" timeOffset="21156.4123">18574 7179 0,'-18'-18'46,"53"18"1,18 0-31,0 0 0,0 0-16,0 0 15,18 0 1,-18 0-1,-36 0 1,1 0 0,-1 0 15,1 0-15,0 0-1,-1 0 1,36 0-1</inkml:trace>
  <inkml:trace contextRef="#ctx0" brushRef="#br0" timeOffset="21190.3229">19085 7161 0</inkml:trace>
  <inkml:trace contextRef="#ctx0" brushRef="#br0" timeOffset="21756.8065">19526 7602 0,'18'0'31,"0"0"-15,17 0 0,18 0-1,17 0 1,-17 0-1,-18 0 1,18 0 0,-17 0-1,-1 0 1</inkml:trace>
  <inkml:trace contextRef="#ctx0" brushRef="#br0" timeOffset="22485.8577">19509 7479 0,'35'0'79,"0"0"-79,0 0 15,54 0 1,-19 0-1,36 0 1,-71 0 0,-17 0-1,0 0 1</inkml:trace>
  <inkml:trace contextRef="#ctx0" brushRef="#br0" timeOffset="23700.6075">20867 6967 0,'-71'18'47,"36"17"-32,-18-17-15,-70 70 16,-1-17 0,71-1 15,-17-17-15,52-18-1,0 18 1,1-35-1,17 17 1,0-17-16,0 0 16,0-1-16,0 1 31,17-1-31,1-17 16,0 18-1,17-18 1,0 18-1,-17-18 1,-1 0 15,19 0-15,-19 0 0,36-18-1,0 0 1,0-34-1,-35 52 1,-1-53 0,-17 17-1,0 19 1,0-1 0,0 0-1,0 1 1,0-1-1,-35 0 1,17 1 0,1 17-16,-36-35 15,35 35 17,-17 0-32,0-18 46,-1 18 1,19 0-31,-36 0 0</inkml:trace>
  <inkml:trace contextRef="#ctx0" brushRef="#br0" timeOffset="23732.5221">20373 7232 0</inkml:trace>
  <inkml:trace contextRef="#ctx0" brushRef="#br0" timeOffset="25060.9694">22119 7179 0,'0'-18'15,"0"1"1,-35 17-1,0-18 1,17 18 0,-17 0-1,-1 0 17,1 0-17,0 0 1,0 0-1,-1 18 1,19-1 0,-54 19-1,18-19 1,53 1 0,-35-18-1,17 35 1,1-17-1,17-1 1,0 19 0,0-19 15,0 1-15,0 0-1,35-18 1,0 0-1,0 0 1,18 17 0,-17-17-1,-1 0 1,-35 18 0,18 0-1,17-18 1,-35 17-1,0 1 32,0 0-31,0-1 15,-18 18-15,1-35-1,-36 18 1,17 0 0,1-18-1,-18 17 1,18-17 0,17 0 15</inkml:trace>
  <inkml:trace contextRef="#ctx0" brushRef="#br0" timeOffset="25085.903">21625 7602 0</inkml:trace>
  <inkml:trace contextRef="#ctx0" brushRef="#br0" timeOffset="26416.3437">18433 8467 0,'17'0'62,"36"0"-62,-18 0 16,36 0-16,0 0 16,-1 0 15,-35 0-15,1 0 15,-19 17-16,-17 19 1,36 16 0,-36 37-1,17 17 1,-17 17 0,0 0-1,0 19 1,-53-54-1,36 0 1,-1-53 0,18-17 62,18-18-63,35-53-15,0 18 16,105-124 0,1-17-1,-71 70-15</inkml:trace>
  <inkml:trace contextRef="#ctx0" brushRef="#br0" timeOffset="26853.1762">19403 8767 0,'17'-53'16,"-34"106"-16,70-159 15,-36 70-15,-17-17 16,0 36-1,18-36 1,-18 35 0,0 1-1,0-1 32,-18 18 16,1 0-48,17 35 1,-18-35 0,0 71-1,18-54 1,0 19-16,0-19 31,18 19-31,0-36 16,17 17 15,-35 1 0,18 0-15</inkml:trace>
  <inkml:trace contextRef="#ctx0" brushRef="#br0" timeOffset="26900.0502">19509 8714 0,'0'17'32,"0"1"-17</inkml:trace>
  <inkml:trace contextRef="#ctx0" brushRef="#br0" timeOffset="27883.4208">19650 9260 0,'0'-17'109,"-18"17"-77,0 0-17,1 0 16,-1 0-31,1 0 16,-36 35 0,17-35 15,1 35-15,17-17-1,-17 0 1,35 17-1,-18-17 1,1-1 0,17 36-1,-18 0 1,1 0 0,17 17-1,0 1 1,-18-53-16,0 52 15,18-35 17,-17 1-32,17-19 15,0 19 17,0-19 30,-18-17-62</inkml:trace>
  <inkml:trace contextRef="#ctx0" brushRef="#br0" timeOffset="28357.1533">19209 9701 0,'0'-17'31,"0"-1"-15,17 18-16,1 0 16,53 0-1,-19 0 1,-16 0-1,-19 0 1,1 0 0,17 0 15,-17 0-15,0 0-1,-1 0 1</inkml:trace>
  <inkml:trace contextRef="#ctx0" brushRef="#br0" timeOffset="28389.0677">19526 9666 0</inkml:trace>
  <inkml:trace contextRef="#ctx0" brushRef="#br0" timeOffset="28709.2116">19773 9525 0,'35'0'16,"18"0"0,0 0-1,35-18 1,-17 1-1,-18 17 1,0 0 0,35 0-1,-70 0 1,17-18 0</inkml:trace>
  <inkml:trace contextRef="#ctx0" brushRef="#br0" timeOffset="28757.0837">20320 9472 0</inkml:trace>
  <inkml:trace contextRef="#ctx0" brushRef="#br0" timeOffset="29477.1584">19861 9366 0,'18'0'47,"35"0"-47,0 0 16,-18 0-16,53-17 31,1 17-15,-54 0-1,18 0 1,-36 0-1,1 0 1,0 0 0</inkml:trace>
  <inkml:trace contextRef="#ctx0" brushRef="#br0" timeOffset="30499.4229">20832 9137 0,'0'0'0,"0"-18"15,0 1 16,0-1-15,0 0 0,0-17-1,17 0 1,1 17-16,-1 1 16,1 17-1,17-18 1,1 0-16,17 18 15,-1 0 1,19 0 0,-36 0-1,18 18 17,18 35-17,-36 17 1,-17-34-1,-18-1 1,0 18-16,0 0 16,-18-18-1,0 0-15,-17 1 16,-88-1 0,34 18-1,-16-18 1,69-17-1,1-1 1,17 1 0,1 0-1,17-1 17,0 19-17,0-19 1,0 18-1,0 18 1,0-35 0,0 17-1,0-17 1,0 0 0,0-1-1,0 18 1,0-17-1</inkml:trace>
  <inkml:trace contextRef="#ctx0" brushRef="#br0" timeOffset="30700.8843">20849 10142 0,'0'18'63,"0"0"-48</inkml:trace>
  <inkml:trace contextRef="#ctx0" brushRef="#br0" timeOffset="32532.9843">24430 2946 0,'-18'0'31,"1"70"-16,-1 18-15,0 36 16,-17 158 0,-18 18-1,-17 35 1,17-53 0,35-70-1,0 0 1,-17-89-1,17 18 1,-17 89 0,-18 17-1,-17 17 17,34 1-17,-34-18 1,35-18-1,35-106 1,0 36 0,-18-18-1,0 18 1,-70-18 0,53 0-1,35 0 1,-18 18-1,1 0 1,-1 0 0,-17-18 15,17 17-15,18-52-1,-35-35 1,35 17-1,-18-17 1,18-54-16,-18 54 16,18-36-16,-17 18 15,17 18 1,0 17 0,0-18-1,-18 18 1,18 1-1,-17-19 1,17 36 0,-36-18 15,19-17-15,-1 17-1,-17-35-15,35 0 16,-18 0-16,-17-18 15,35 71 1,-18-53 0,18-18-1,0 0 1</inkml:trace>
  <inkml:trace contextRef="#ctx0" brushRef="#br0" timeOffset="34616.4113">24871 3281 0,'0'-18'62,"0"1"-46,17-1 0,19 18-1,-1 0 1,-17 0-16,17 0 31,-17 18-31,17-1 16,-18 18 15,19 1-15,-19 17-1,-17 17-15,18 54 16,-18-89-16,0 18 15,0 53 1,0 35 0,0-71-1,0 1 1,0-53 0,-18 17-1,18 0 1,-70-17 31,52-18-32,36-53 1,17 0 0,53-123-1,71-54 1,-88 71-1,17 36 1</inkml:trace>
  <inkml:trace contextRef="#ctx0" brushRef="#br0" timeOffset="34741.0782">25559 3281 0,'17'-35'16,"19"-36"-16,-19 18 15,1-17 1,-18-1 0,0 0-1,-18 54 1</inkml:trace>
  <inkml:trace contextRef="#ctx0" brushRef="#br0" timeOffset="35066.2083">25629 2893 0,'0'-18'15,"-17"18"1,-19 18 0,1 17-1,-35 18 1,34 35-1,19-35 1,-1-18 0,18 1-1,0-1 1,0-17 0,0-1-1,18-17 1,17 18-1,0-18 32,0 17-31,-35 1 0,36 17-16</inkml:trace>
  <inkml:trace contextRef="#ctx0" brushRef="#br0" timeOffset="35861.0837">25753 3916 0,'0'-35'63,"0"17"-47,0 0-1,0 1 1,-18 17-1,0 0 1,1 0-16,-18 0 16,-18 17-1,17 1 17,19 0-17,-19 17 1,19 0-1,-1 18 1,1-18 0,17 1-1,-18 16 1,18 1 0,-18-17-1,18-19 1,0 36-16,0-17 15,0-1 1,0 0 0,0-17-16,0-1 31,0 1-15,-17 0 15</inkml:trace>
  <inkml:trace contextRef="#ctx0" brushRef="#br0" timeOffset="36266.9972">25347 4216 0,'35'0'46,"1"0"-46,-1 0 16,18 0 0,0 0-1,0 0 1,-18 0 0,-17 0-1,-1 0 1,1 0 15,-1 0-15</inkml:trace>
  <inkml:trace contextRef="#ctx0" brushRef="#br0" timeOffset="36573.1788">25947 4216 0,'0'0'0,"17"0"16,36 0-16,-35 0 15,70 0 1,36 0 0,-89 0-1,0 0 1,0 0-1,-17 0 1,17 0 15,-17-18 16</inkml:trace>
  <inkml:trace contextRef="#ctx0" brushRef="#br0" timeOffset="37124.7027">26035 4022 0,'35'0'63,"18"0"-63,-18 0 15,18 0-15,0 0 16,18 0-1,-36 0 1,18 0 0,-35 0 15,-1 0 16,-17 17-16</inkml:trace>
  <inkml:trace contextRef="#ctx0" brushRef="#br0" timeOffset="38134.0066">26846 3616 0,'0'-18'47,"18"-17"0,17 17-31,18 18-16,35 0 15,-35 0 17,0 0-17,-35 0 1,35 18-1,-53 35 1,17 35 0,1 0-1,-18 71 1,0-35 0,-18-36-1,1-18 1,-1-34-1,18-1 1,18-35 93,17-35-109,36-18 16,-1 0-16</inkml:trace>
  <inkml:trace contextRef="#ctx0" brushRef="#br0" timeOffset="38599.7572">27446 4110 0,'0'0'0,"194"-194"15,-141 141-15,0 0 16,35-70 0,-35 34-1,-53 19 1,35-1-1,-35 1 1,0 34 0,0 19 15,0-1-15,-17 18 15,-1 0-16,-35 35 1,-17 18 0,52 0-1,0 0 1,1 0 0,17 0-1,0-18 1,0-17-1,17 17 1,1-35 0,35 18-1,-53 35 32,0-36-31,53 19-1</inkml:trace>
  <inkml:trace contextRef="#ctx0" brushRef="#br0" timeOffset="39084.4608">27887 4127 0,'0'18'31,"0"17"-31,0 1 16,0 17 0,0-18-1,0 18 1,0-18-1,0-17 17</inkml:trace>
  <inkml:trace contextRef="#ctx0" brushRef="#br0" timeOffset="39653.9383">27958 3969 0</inkml:trace>
  <inkml:trace contextRef="#ctx0" brushRef="#br0" timeOffset="39693.8582">27958 3969 0</inkml:trace>
  <inkml:trace contextRef="#ctx0" brushRef="#br0" timeOffset="40156.5932">28205 4057 0,'17'0'16,"18"0"-16,1 18 15,34-18 1,-17 0 0,0 0-1,0 0 17,18 0-17,-18 0 1,-36 0-1,1 0 1</inkml:trace>
  <inkml:trace contextRef="#ctx0" brushRef="#br0" timeOffset="40685.1796">28504 3881 0,'-17'0'16,"17"35"-1,0 18-15,0-36 16,-18 89 0,18-71 15,0 1-15,0-19-1,0 1 1,0 0-1</inkml:trace>
  <inkml:trace contextRef="#ctx0" brushRef="#br0" timeOffset="41982.709">29633 3792 0,'0'0'0,"-53"0"31,36 0-16,-19 0 1,19 0 0,-36 18-1,0-18 1,35 35 0,-17 18-1,0-18 1,35 1-16,0-19 15,0 1 1,0 0-16,0 17 16,0-17 15,0 17-15,35-18-1,-17-17 1,-1 0 15,1 0-15,17 0-1,18 0 1,0-17 0,-18-18-1,1-1 1,-19 1-1</inkml:trace>
  <inkml:trace contextRef="#ctx0" brushRef="#br0" timeOffset="42133.3071">29651 3969 0,'0'0'0,"0"-53"16,0 35-1,0-17 1,0 17 0,0 1-1</inkml:trace>
  <inkml:trace contextRef="#ctx0" brushRef="#br0" timeOffset="42380.6446">29651 3828 0,'0'70'78,"0"-35"-78,0 1 15,0-1 1,18 0-16,-1-17 16,1 35-1,0-53 17,-1 0-17,1 0 32</inkml:trace>
  <inkml:trace contextRef="#ctx0" brushRef="#br0" timeOffset="43116.6763">30392 3016 0,'0'36'15,"0"52"1,0-35-16,17 17 16,-17 18-1,0 53 1,-17 1-1,-18-19 1,17-17 0,18-71-1,-18 18 1,18-35 0,0-1 15,0 1-16,53-18 32,-18 0-31,18 0 0,-53-18-1,18 1 1,17-1-1</inkml:trace>
  <inkml:trace contextRef="#ctx0" brushRef="#br0" timeOffset="43644.2648">30092 3404 0,'18'0'31,"17"0"-16,35 0-15,-34 0 16,70 0 0,-71 0-16,18 0 31,-36 0 63</inkml:trace>
  <inkml:trace contextRef="#ctx0" brushRef="#br0" timeOffset="44532.8889">25506 5680 0,'17'0'46,"19"0"-46,-1 0 16,36 0 0,52 0-1,-52 0 1,17 0 0,-35 0-1,-18 0 1,-17 0-1,-1 0 17</inkml:trace>
  <inkml:trace contextRef="#ctx0" brushRef="#br0" timeOffset="45100.3708">25770 5468 0,'0'-18'15,"18"18"1,17 0-16,54 0 16,-1 0-1,18 0 1,-54 0-1,-16 0 1,17 0 0</inkml:trace>
  <inkml:trace contextRef="#ctx0" brushRef="#br0" timeOffset="45983.0095">26635 5133 0,'0'0'0,"35"0"0,-17 0 16,70 0 0,-18 0-1,1 0 1,35 35-1,-89-17 1,-17-1 0,0 19 15,0-19-15,0 36-1,-53 0 1,-17-18-1,35 1 1,-1-36 0,1 17-1,17 19 1,18-19 62,18-17-62,17 18-16,1 0 31,-1-1-15,-17 1-1,-18 0 1,0-1-1,17 1 1,-17-1 0,0 19-1,-88 34 1,70-70 0,-35 36-1,53-19 1,-35-17-1</inkml:trace>
  <inkml:trace contextRef="#ctx0" brushRef="#br0" timeOffset="46020.9087">26758 5803 0</inkml:trace>
  <inkml:trace contextRef="#ctx0" brushRef="#br0" timeOffset="46832.7367">27517 5468 0,'-18'0'31,"0"0"-15,-35 0 0,-17 53-1,-1 0 1,36 0 0,0-36-1,35 19 1,0-19-1,0 1 17,17 0-1,54-18-15,-36 0-1,1 0 1,16 0-1,1 0 1,-17-18 0,17-35-1,-18 18 1,-18 0 0,-17-1-1,0 1 1,0 17-1,-17 18 17,17-17-32,-18 17 47,1 0-32</inkml:trace>
  <inkml:trace contextRef="#ctx0" brushRef="#br0" timeOffset="46868.6407">27570 5486 0,'-18'0'47</inkml:trace>
  <inkml:trace contextRef="#ctx0" brushRef="#br0" timeOffset="48229.0029">25894 5468 0,'-18'-18'78,"1"18"15,-19 0-77,19 0 15,-1 0-31,0 0 47,1 0-31,-1 0 15,0 0-15,1 0 46,-1 0-62,1 0 16,-1 0 46,0 0-46,1 0 15,-1 0-31,0 0 78,1 18-78</inkml:trace>
  <inkml:trace contextRef="#ctx0" brushRef="#br0" timeOffset="49012.9062">27993 5662 0,'35'0'46,"0"0"-30,36 0-16,0 0 16,-19 0-1,143 0 1,-90 0 0,-69 0-1</inkml:trace>
  <inkml:trace contextRef="#ctx0" brushRef="#br0" timeOffset="49060.7775">28593 5662 0</inkml:trace>
  <inkml:trace contextRef="#ctx0" brushRef="#br0" timeOffset="49693.0875">28257 5556 0,'0'18'46,"0"0"-46,0-1 16,0 18-16,0 18 16,0-17 15,0 17-15,0-36-1,0 1 1</inkml:trace>
  <inkml:trace contextRef="#ctx0" brushRef="#br0" timeOffset="51282.8343">29192 5186 0,'18'-18'32,"0"18"-17,52 18 1,1-1-1,-18 19 1,-36-36 0,19 35-1,-1-35 17,-35 18-17,0-1 1,0 19-1,-35-1 1,-1 0 0,1-17-1,0-1 1,17 1 15,36 17 47,-18-17-78,17-18 16,19 35 0,-19-35-1,1 0 1,17 53-1,-17-53 1,-1 18 0,-17-1-1,-17 19 1,-36-1 0,18-35-1,-54 18 1,54-1-1,-18 1 1,36 0 0,-1-18-1</inkml:trace>
  <inkml:trace contextRef="#ctx0" brushRef="#br0" timeOffset="51933.0963">30074 5468 0,'0'35'46,"0"-17"-46,-53 35 16,0 0-16,-35 35 16,0-17 15,35-36-15,36-18-1,17 1 1,0-53 78</inkml:trace>
  <inkml:trace contextRef="#ctx0" brushRef="#br0" timeOffset="52404.8332">29774 5556 0,'18'0'15,"17"0"1,1 53 0,-1 0-1,18 18 1,-36-36-1,-17-17 1,18-18 0,0 17-1,-1 1 17,1-1-1</inkml:trace>
  <inkml:trace contextRef="#ctx0" brushRef="#br0" timeOffset="53616.5924">30727 5115 0,'0'18'15,"-18"52"1,18-17-16,-88 71 15,35-54 1,18 1 0,-18 0-1,35-36 17,1-18-17,-1 19 1,18-1-1,0 18 1,-18-35 0,18 17-1,0-18 32,0 1 16,36-18-48,-19 0 1,1 0-16,0 0 16,17 0-1,0-18 1,-17 1-1,-1-1 1,-17 1 0,0-1-1,0-17 1,0 17 0,0-17-1,0 17 79,-17 18-94,-1-18 16,1 18-1,-36 0 1,17 0-1,1 0 1</inkml:trace>
  <inkml:trace contextRef="#ctx0" brushRef="#br0" timeOffset="53645.5159">30409 5644 0,'0'0'0,"-17"0"31</inkml:trace>
  <inkml:trace contextRef="#ctx0" brushRef="#br0" timeOffset="54525.1635">25488 7038 0,'0'18'15,"35"-18"1,-17 0-1,106 0 1,-19 0 0,-16 0-1,-1 0 1,-35 0 0,17 0-1,-34 0 1,-19 0 15</inkml:trace>
  <inkml:trace contextRef="#ctx0" brushRef="#br0" timeOffset="54565.0558">26123 7056 0</inkml:trace>
  <inkml:trace contextRef="#ctx0" brushRef="#br0" timeOffset="55565.3812">25612 6844 0,'53'0'47,"35"0"-32,-35 0-15,0 0 16,52 0 0,-52 0-1,0 0 1,-17 0 0,-19 0 30</inkml:trace>
  <inkml:trace contextRef="#ctx0" brushRef="#br0" timeOffset="66924.9974">20549 5433 0,'-17'0'63,"-1"0"-48,0 0 1,1 0 31,-1 0-31,0 0 30,1 0-14,-1 0 15,1 0 156</inkml:trace>
  <inkml:trace contextRef="#ctx0" brushRef="#br0" timeOffset="66965.8873">20391 5433 0</inkml:trace>
  <inkml:trace contextRef="#ctx0" brushRef="#br0" timeOffset="69724.509">29139 5521 0,'-17'0'141,"-1"35"-94,1-35 0,-1 0-47,0 0 62,1 0-46,-1 0-1,0 0 110,1 0-47,-1 0-62,0 18 0,1-18 77</inkml:trace>
  <inkml:trace contextRef="#ctx0" brushRef="#br0" timeOffset="73156.33">20655 5397 0,'0'18'140,"-18"-18"-61,1 0-48,-1 0 31,1 0-46,-1 0 62,0 0-31</inkml:trace>
  <inkml:trace contextRef="#ctx0" brushRef="#br0" timeOffset="75980.7754">29069 5521 0,'0'18'78,"-18"-18"-15,1 0 30,17 17-46,-18 1 47,0-18 0,1 18-79,-1-1 17,0-17 30</inkml:trace>
  <inkml:trace contextRef="#ctx0" brushRef="#br0" timeOffset="84829.1095">24201 6473 0,'0'-17'62,"0"-1"-46,17 1 15,1 17-15,-1 0-1,1-18 1,-18 0-1,18 18 1,-1 0-16,1 0 16,35 0-1,-18 0 17,0 0-17,-17 18 1,0 0-1,-1-1 1,-17 36 0,0 0-1,36 53 1,-36-36 0,0-17-1,0 0 1,0-17-1,0 34 1,0 18 0,0-52 15,0-1-15,0-18-1,0 1 1,17-53 62,1 17-62,0-35-16,52-17 15,-17-36 1,18 18-1,-36 35 1,35-18 0,-52 1 15,17-1-15,1-17-1,-1 17 1,-35 18-1,0 1 1,0 16 31,0 19 15,-35 17-15,17 17-31,0 1 0,1 17-1,17 0 1,0-17-1,0 17 1,-18 1 0,18-19-1,0 19 1,0-19 0,0 1-1,0-1 1,0 19 15,0-19-15,18-17-1,-1 18 17,1 35-17</inkml:trace>
  <inkml:trace contextRef="#ctx0" brushRef="#br0" timeOffset="84866.0105">24959 6597 0,'18'35'15,"-18"18"-15</inkml:trace>
  <inkml:trace contextRef="#ctx0" brushRef="#br0" timeOffset="86076.7719">24888 7073 0,'18'0'16,"0"0"0,-1-17-1,-17-1 63,0 0-46,-35 18 30,17 0 1,-17 0-32,18 0-15,-1 36-16,0-19 15,1 1 16,17-1-31,0 1 16,-18-18 0,18 35 15,-18 1-15,18-19-1,0 19 1,-17-19-1,17 36 1,0-18 0,0-17-1,0 35 1,0-18 0,0 1-1,0-19 1,0 18-1,0-17 1,0 0 15,-18-1 1</inkml:trace>
  <inkml:trace contextRef="#ctx0" brushRef="#br0" timeOffset="86564.4678">24642 7444 0,'17'-18'16,"1"18"-1,-1 0 1,19-18 0,-19 18-1,36 0 1,-17 0 0,-1 0-1,0 0 1,0 0-1,1 0 1</inkml:trace>
  <inkml:trace contextRef="#ctx0" brushRef="#br0" timeOffset="86599.3744">24977 7408 0,'70'0'31</inkml:trace>
  <inkml:trace contextRef="#ctx0" brushRef="#br0" timeOffset="89620.2945">29228 4833 0,'0'18'63,"-36"-18"-48,19 17-15,-1 1 16,-17 0-1,17-1 1,1 1 0,-1 0-1,-17-1 17,-1 18-17,19-17 1,-1 0-1,-17 17 1,17 0 0,-17 1-1,17-36 1,1 35 0,-1-18-1,18 19 1,-35-19-1,35 19 1,0-19 0,-18 19 15,18 16-15,-18-16-1,1 34 1,17-52-1,0 17 1,0 53 0,0-52-1,0-1 1,0-17 0,0 35-1,0-18 1,35 0-1,-35 0 1,0 18 0,35-17 15,-35-19-15</inkml:trace>
  <inkml:trace contextRef="#ctx0" brushRef="#br0" timeOffset="90860.9766">30692 4868 0,'53'18'16,"-18"17"-1,53 1 1,-17 34-1,-1-17 1,-35 18 0,18-1-1,0 18 17,-53-35-17,36 0 1,-19 0-1,1 0 1,-18-18 0,0 36-1,0-18 1,-18 0 0,-35 35-1,-35 35 1,35-70-1,18-35 1,17-1 0,1 1 15,17 0 31</inkml:trace>
  <inkml:trace contextRef="#ctx0" brushRef="#br0" timeOffset="90899.872">30939 6068 0</inkml:trace>
  <inkml:trace contextRef="#ctx0" brushRef="#br0" timeOffset="94380.5624">26864 6615 0,'0'17'63,"0"1"-48,0-1-15,0 19 16,0 70 0,0-36-1,0-35 1,0 1 0,0-1-1,0 0 1,0 1-1,0-1 1,0-18 0,0 19-1,0-19 17,0 19-17</inkml:trace>
  <inkml:trace contextRef="#ctx0" brushRef="#br0" timeOffset="95629.2236">27393 6738 0,'0'0'0,"35"-35"15,-17 17-15,0 0 16,52-34 0,-52 34 15,17-17-15,0 35-1,-17 0 1,0 0-1,35 0 1,-18 0 0,0 17-1,1 1 1,-19 35 15,-17-36-31,0 1 16,0 17-1,0 36 1,-53-18 0,36-18-1,-19 18 17,1-35-17,0-1 1,17 19-1,-52-1 1,70-17 0,-36-1-1,1 1 1,17-1 0,1 1-1,-1 0 1,18-1 140,18-17-156,35 0 16,-18 0-1,18 0 1,-36 0 0,1 0-1,0 0 1,-1 0-1,19 0 1</inkml:trace>
  <inkml:trace contextRef="#ctx0" brushRef="#br0" timeOffset="96366.2516">28257 6773 0,'18'0'62,"17"36"-62,-35-19 16,36 71 0,-19-35-1,-17 0 1,0-17 0,0-19-1,0 1 32,18-18 16,0-35-63,-18 17 15,70-70 1,-52 35-1,-1 18-15</inkml:trace>
  <inkml:trace contextRef="#ctx0" brushRef="#br0" timeOffset="97181.0721">28504 6844 0,'18'-18'0,"-36"36"0,54-53 16,-36 17-16,0 0 15,35 1 32,-17 17 16,-1 0-48,1 0 1,0 17 0,34 36-1,-16-17 1,-36-1-1,17-18 1,-17 1 0,0-36 77,0 1-77,0-1-16,0-35 16,36 18-1,-19 0 17,1 17-17,0 0 1,-1 18-1,1 0 95,17 18-95,-35 17-15,35 18 16,-35-35-16,18 17 16,17 0 15,-35-17-15,0 0-1,0-1 1,18 19-1,-18-1 32,18-17-31</inkml:trace>
  <inkml:trace contextRef="#ctx0" brushRef="#br0" timeOffset="97692.7035">29245 6985 0,'-17'35'78,"-1"-17"-78,-35 17 16,0 0-1,-35 1-15,53-19 16,-265 107 0,123-71-1,107-18 17,-1 0-17,54-35 1,-19 18-1</inkml:trace>
  <inkml:trace contextRef="#ctx0" brushRef="#br0" timeOffset="100399.4638">32702 6632 0,'0'18'62,"18"35"-46,0 0-1,-18-36 1,17 1-16,-17 0 16,0-1-1,0 19 48,-17-19-48,-1 1 1,0-18 0,-17 17-1,0-17 1,17 0-1,-17-17 1,17-1 0,1 1-1</inkml:trace>
  <inkml:trace contextRef="#ctx0" brushRef="#br0" timeOffset="100436.3651">32544 6862 0,'-18'-18'16</inkml:trace>
  <inkml:trace contextRef="#ctx0" brushRef="#br0" timeOffset="102492.8652">32508 6826 0,'0'0'0,"-17"-17"16,-1-1-1,18 36 189,0-1-204,0 1 15,0 0 1,0-1-16,-17 1 15,17-1 1,-18 1 0,18 0 15,-18-1-15,1 1-1,-1-18 1,-17 18-1,17-18 17,0 0-17,1 0 1,-1 0 15,1 0-31,17-18 31,0 0-15,0 1 15,0-1-15,0 0 0,0 1-1,0-1 1,-18 18 78,0 0-32,1 0-46,17 18-16,-18-18 15,18 17-15,-18 19 32,-17-19-17,17 1 1,1 0-1,-19 17 1,1 0 0,-35-35-1,52 35 1,-17-17 0,-36 17-1,54-17 1,-1 0 15,18-1 0,0 1-15,18-18 0,17 0-1,-18 0 1,19 0-1,-19 0 1,1 0 0,0 0-1,-1 0 1,1 0 0,0 0 15,-1 0-16,1 0 1,-1-18 15,-17 1 16,0-1-31,0 0 15,-17 18 0,-18 0 1,-1 0-1,19 0 0,-19 0-31,1 0 16,0 0-1,0 0 17,17 0-17,0 0 1,1 0-1,-1 0 1,0 0 15,1 0 47,-1-53-62,0 53-16,18-17 16,-35-36-16,35 0 31,-35 0-15,0-35-1,35 35 1,-18 35-1,18-17 1,0 17 0,-18-17-1,1 17 1,17 1 0,0-1-1</inkml:trace>
  <inkml:trace contextRef="#ctx0" brushRef="#br0" timeOffset="103316.6617">31274 6703 0,'0'17'62,"0"1"-62,0 17 16,0-17-16,35 35 15,-17-18 1,-18 18 0,0-18 15,0-17-15,0 17-1,0-17 1,-53 52-1,-35-17 1,17-17 0,36-36-1,-36 17 1,36 19 0,-18-19-1,35-17 1,1 0 15,-19 0-15,19 0-1,-1 0-15,0 0 32,1 0-32</inkml:trace>
  <inkml:trace contextRef="#ctx0" brushRef="#br0" timeOffset="104132.4793">30886 6809 0,'35'35'78,"-17"-17"-78,-1 17 16,1 18 0,0 17-1,-1-34 1,-17-1 15,18-18-15,-18 1-1,0 0 17</inkml:trace>
  <inkml:trace contextRef="#ctx0" brushRef="#br0" timeOffset="104166.3889">31027 7144 0</inkml:trace>
  <inkml:trace contextRef="#ctx0" brushRef="#br0" timeOffset="104700.96">30956 6579 0,'-35'18'31,"17"0"-15,-17 17 0,-36 0-1,36 18 1,18-53-1,-19 35 1,19-35 15,-1 18-15</inkml:trace>
  <inkml:trace contextRef="#ctx0" brushRef="#br0" timeOffset="104732.874">30674 6791 0</inkml:trace>
  <inkml:trace contextRef="#ctx0" brushRef="#br0" timeOffset="105444.9692">30815 6421 0,'-53'0'31,"18"35"-15,17-18-16,-35 1 31,36 0-15,-36 17-1,18 18 1,17-53 31,18 18-32</inkml:trace>
  <inkml:trace contextRef="#ctx0" brushRef="#br0" timeOffset="105477.8817">30533 6615 0</inkml:trace>
  <inkml:trace contextRef="#ctx0" brushRef="#br0" timeOffset="106766.4343">32156 6597 0,'17'-18'62,"-17"1"-46,0-1-16,0-17 16,0 17 15,0 0-16,0 1 1,0-1 47,0 1-32,18 17 78,0 0-109,-1 0 16,1 0-16,17 0 15,0 0 1,1 0 0,-1 0-1,-17 17 17,17-17-17,-35 18 1,18-18 31,-1 0-16,1 0 0,-18 17-31,0 1 47,17-18-47,1 18 16</inkml:trace>
  <inkml:trace contextRef="#ctx0" brushRef="#br0" timeOffset="116069.566">28981 7444 0,'-18'0'15,"0"0"1,1 0 0,-1 0-1,0 0 1,-17 0 78,18 0-94,-1 17 31,0 1-16,18 0 17,-17-1 15,17 1-16,0-1-16,0 1 1,17-18 234,1 0-234,0 0-1,17 0 1,-18 0-16,1 0 16,0 0-1,-1 0 1,1 0-1,17 35 17,-35-17-17,18-18 17,0 18-17,-18-1 16,17-17 1,-17 18-32,0 0 31,0-1-15,0 1-1,0-1 1,0 1-1,0 0 1,-17-1-16,-1-17 16,18 18 15,-18 0-15,-17-18-1,17 17 63,1-17-46,-1 18-32,18 0 31,-18-18-16</inkml:trace>
  <inkml:trace contextRef="#ctx0" brushRef="#br0" timeOffset="189996.8214">32138 8061 0,'-18'18'63,"-17"-1"-63,0-17 16,0 0-1,-54 36 1,-69-36-1,-72 0 1,-70 0 0,106 0-1,0 0 1,36 0 0,34 0-1,89 0-15,-89 0 16,36 17-1,35-17-15,-123 0 16,-89 0 0,54 0 15,-89 0-15,-53 0-1,0 0 1,0 0-1,89 0 1,-36 0 0,88 0-1,142 0-15,-107 0 16,125 0 0,-37 0-16,-105 0 15,18 0 1,17 0-1,18 0 1,-18 0 0,36 0-1,-18 0 17,-18 0-17,0 0 1,18 0-1,53 0-15,-18 0 16,36 0-16,52 0 16,-88 0-1,18 0 1,0 0 0,-18-17-1,18-1 1,-18-17-1,53 35 1,18-18 0,-1 0 15,-17 1-15,36-1-1,-1 0 1,0 1-1,1-1 1,-18-17 0,-1-18-1,1 35 1,-18-35 0,0 36-1,18-1 1,17-17-1,1 17 1,-1 18 0,-17-35 15,17 17-15,-17 1-1,35-1 1,-35 0-1,35 1 1,-18-1 0,18-17-1,-18 0 1,1-1 0,17 19-1,-18-19 1,18 1-1,0 17 1,-18-17 0,18 17-1,-17-34 17,-1 16-17,18 19 1,0-1-1,0-17 1,0 17 0,0-17-1,0-18 1,0 35 0,0-17-1,0 17 1,0-17-1,0 0 1,-35 17 0,35 1 15,0-19-15,-18 1-1,18 17 1,0-17-1,0 0 1,0-1 0,-18 1-1,18-18 1,-17 18 0,-1 17-1,18-17 1,0 0-1,0 0 1,0-1 0,0-17 15,0 18-15,18-18-1,-1 18 1,1 17-1,17-52 1,-17 52 0,17-17-1,-17 17 1,35-17 0,-18 17-1,18-17 1,-18 17-1,71-17 1,-35 17-16,70-17 16,-88 35-1,-18 0-15,53 0 32,-17-18-17,-18 18 1,0-17-1,17 17 1,-17 0 0,-18 0-1,36-18 1,-18 18 0,0 0-1,-36 0-15,19 0 16,-19 0-1,19 0-15,-19 0 16,19 0 0,16 0 15,-16 0-15,-1 0-1,36 18 1,-19-18-1,-16 0 1,-1 0 0,18 35-1,-18-17-15,0-18 16,1 17 0,-1-17-16,0 18 15,54 0 1,-1 17-1,0-17 1,-35-1 0,35-17-1,-35 35 17,17-17-17,-52-18 1,53 18-1,-1-18 1,18 17 0,-35-17-1,36 18 1,16-18 0,-16 18-1,16-18 1,-16 0-1,-19 17 1,-17-17 0,18 0-1,17 18 17,35 0-17,-87-1 1,69-17-1,-52 0 1,53 0 0,-35 36-1,70-36 1,-18 17 0,1-17-1,-1 18 1,89-1-1,-53-17 1,-89 0-16,54 0 16,-71 0-1,17 0 1,-17 0 0,0 0-1,0 0 1,17 0-1,1 0 1,-18 0 0,53 0-1,-36 0 1,-17 0 0,0 0-1,71 0 1,-89 0-1,18 0 1,35 0 0,-17 0 15,-1 0-15,1 0-1,-1 0 1,-17 0-1,0 0 1,0-17 0,-18 17-1,36 0 1,-36 0 15,-17 0-15,17 0-16,-17 0 31,-1 0-31,1 0 16,17 0-1,18-18 17,-35 18-17,35 0 1,-18-17-1,71 17 1,-53 0 0,0 0-1,17 0 1,1 0 0,-18-18-1,-18 18 1,0 0-1,0 0 1,1 0 0,17 0 15,-18 0-15,36-18-1,-36 18 1,35-17-1,19 17 1,-19 0 0,-17 0-1,18-18 1,-1 18 0,1-18-1,17 18 1,-53 0-1,36 0 1,35 0 0,-1 0 15,-34 0-15,-18 0-1,0 0 1,0 0-1,0 0 1,17 0 0,-17 0-1,35 36 1,-17-19 0,-36 36-1,0-53-15,-17 35 16,17-17-1,-17-18-15,17 71 16,18-18 0,-53-18-1,35 35 17,-17-34-17,0-1 1,-18 18-1,17 35 1,-17 0 0,0 0-1,0-52-15,0 34 16,0-34 0,0-1-1,0 0-15,0 18 16,-35 35-1,35-35 1,-18 0 0,1 0 15,17-18-15,-53 18-1,53-35 1,-35 52-1,-1-17 1,-17 0 0,36-18-1,-19-17 1,19 0 0,-18 17-1,17-17 16,0-1-31,-17 1 16,0 17 0,17-17 15,0-18-15,-34 17-1,34 1 1,0-18-1,1 0 1,-19 0 0,1 18-1,17-18 1,-17 0 0,17 0-1,1 0 1,-1 0-1,1 0 1,-36 17 0,17-17-1,19 0 17,-19 0-17,19 0 1,-18 18-1,17-18 1,0 0 0,1 18-1,-1-18 1,-17 0 0,17 0-1,-17 0 1,17 0-1,1 17 1,-1-17 15,0 18-15,18 0 0,-35-18-1,17 0 1,1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7:39:44.6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19808 1182 0,'-17'0'62,"-1"0"-46,-35 0-16,36 0 16,-124 0-1,52 0 1,-34 0 0,-1 0-1,71 0 1,18 0-1,18 0 1,-1 0 15,0 17 1,1 36-1,17-35-16,0 35-15,-18 0 16,-17 53 0,17 17-1,-17 1 1,17 52 0,1-17-1,17-36 1,0 36-1,0 17 1,0-87-16,0 52 16,0-71-1,0-35 1,0 71 0,0-70-1,0-19 1</inkml:trace>
  <inkml:trace contextRef="#ctx0" brushRef="#br0" timeOffset="597.4017">18891 2346 0,'0'-18'78,"0"-17"-47,36 35-15,-1-18 0,0 18-16,36 0 15,-36-17 1,0 17-1,18 0-15,35 0 16,-70 0-16,17 0 16,0 0-1,-17 0 48,0 0-48,-1 0 1</inkml:trace>
  <inkml:trace contextRef="#ctx0" brushRef="#br0" timeOffset="943.4757">19808 2769 0,'0'0'0,"71"0"15,-18 0-15,-18 0 16,106 0-1,-17 0 1,-71 0-16,70 0 16,-88 0-1,18 0 1,18 0 0,-18 0-1</inkml:trace>
  <inkml:trace contextRef="#ctx0" brushRef="#br0" timeOffset="975.3903">20620 2769 0</inkml:trace>
  <inkml:trace contextRef="#ctx0" brushRef="#br0" timeOffset="1568.8049">19808 2611 0,'-17'0'16,"52"0"-1,18 0 1,0 0 0,123 0-1,-17 0 1,-53 0-1,-71 0-15,18-18 16</inkml:trace>
  <inkml:trace contextRef="#ctx0" brushRef="#br0" timeOffset="2184.1585">21061 2434 0,'17'0'47,"1"71"-47,0-1 15,17 89 1,0-18 0,-17-70-1,-18-36-15,18 0 16,-1-105 93,1 17-109,17-18 16</inkml:trace>
  <inkml:trace contextRef="#ctx0" brushRef="#br0" timeOffset="2871.3193">21325 2752 0,'0'0'15,"71"-124"1,-36 54-16,-17 34 16,17-17-1,0 1-15,-17 52 16,17-36 0,-17 36 30,0 0-30,17 18-16,35 70 16,19 88 15,-36-87-15,-36-19-1,-17-35 1,0 1-1,0-54 64,35-70-64,1 35-15,34-53 16,36-17-1,-53 70 1,0 18 0,-18 17 15,-17 18 0,17 35 0,-17-17-31,-18 70 16,53 35 0,-36-34-1,1-1 1,-18-53 0,18 0-1</inkml:trace>
  <inkml:trace contextRef="#ctx0" brushRef="#br0" timeOffset="4207.7454">23372 2522 0,'0'0'0,"-18"0"0,0 0 15,1 0 1,-1 0-16,0 0 15,1 0 17,-1 0-32,-17 36 31,-1-1-15,-16 18-1,34-36 1,-35 54-1,35-18 1,1-18 0,-19 18-1,36-18 1,0 18 0,0-17-1,36-19 1,-1 1-1,0-18 1,1 0 0,-1 0 15,-18 0-15,1 0-16,53-35 15,-36 17-15,0-17 16,18-18-1,0-35 1,-35 35 0,-1 0-1,-17 17 1,36-34 0,-19 52-1,-17 1 1,0-1-1,18 0 1,-18 36 109,0 0-125,0 35 16,0-18-16,18 0 15,-1 36 1,36-1 0,-35-35-1,17-17 1,-17-18 15,-1 0-15,1 0 15,0 0 16</inkml:trace>
  <inkml:trace contextRef="#ctx0" brushRef="#br0" timeOffset="4230.6844">23760 2875 0</inkml:trace>
  <inkml:trace contextRef="#ctx0" brushRef="#br0" timeOffset="6495.6254">32685 3634 0,'17'-18'16,"-17"53"-1,18 18 1,-18-18-16,0 89 15,0-1 1,0-17 0,0-18 15,0-35-15,0-17-1,0 17 1,0-18-1</inkml:trace>
  <inkml:trace contextRef="#ctx0" brushRef="#br0" timeOffset="6530.5319">32720 4357 0,'0'17'16,"-35"-34"0</inkml:trace>
  <inkml:trace contextRef="#ctx0" brushRef="#br0" timeOffset="8397.5396">32191 3598 0,'18'36'47,"17"17"-47,0 52 31,0 1-15,-17 0-1,0-18 1,-18-35-1,0 0 1,0-35 0,0-1 31,-18-17-1,-52-17-30,52-19-16,-88-87 16,35 17 15,36 36-15,35 17-1,-35 35 1,-36 18-1,-17 0 1,0 0 0,17 0-1,36 0 1,35-18 93,18 1-109,17-1 16,-17 0 0,70-17-1,-53 18 1,-17-1-1,-1 18 157,-17 35-172,0 0 16,0 1 0,0 34-16,-17-17 15,-1 0-15,18-35 16,0 35-1,0-18 1,0-17 0,-35 17 15,35-18-31,-18-17 16,18 18-1,-53-18 1,18 35-1,-18-35 1,0 0 0,-17 0 15,-1-35-15,18-18-1,0-35 1,53 0-1,0 17 1,0-17 0,0 18-1,0 17 1,0 17 0,0 19-1,0-1-15,-17 0 16,17 71 78,0-17-94,0 17 15,0-1 1,0 37-1,0-1 1,0 0 0,0-35-1,0-35-15,-36 70 16,19-71 0,-1-17-1,0 18-15,-34 17 16,16-35-1,1 18 1,17-18 0,-17 0 15</inkml:trace>
  <inkml:trace contextRef="#ctx0" brushRef="#br0" timeOffset="8430.4504">31027 4251 0,'-18'0'15,"18"-53"-15,0 18 0</inkml:trace>
  <inkml:trace contextRef="#ctx0" brushRef="#br0" timeOffset="8855.3142">30956 3704 0,'18'0'47,"17"18"-47,0 17 16,54 71-1,-36-53 1,35 35 0,-35-53-1,0 18 1,-18-35 0</inkml:trace>
  <inkml:trace contextRef="#ctx0" brushRef="#br0" timeOffset="10119.9329">32226 3616 0,'0'-35'94,"0"-1"-78,0 19-1,0-19 1,0 19-1,0-1 17,0 1-17,0-1 1</inkml:trace>
  <inkml:trace contextRef="#ctx0" brushRef="#br0" timeOffset="12103.6259">30268 3969 0,'-35'0'125,"-18"0"-125,18 0 15,0 0-15,17 0 32,0 0-1,-17 0-16,35-36 1,0 19 0,0-36-1,35 35 1,1-17 0,16 17-1,-16 18-15,-1 0 16,-17 0 15,-1 0-15,1 0-16,35 18 15,-35 17 17,34 1-17,-52-1 1,0 35-1,0-17 1,0 35 0,0-35-1,0-35-15,-17 53 16,-1-36 0,-17-17-16,-18 34 15,0-34 1,-35 0-1,-18-18 1,18 0 0,35 0 15,-18-18-15,-17-35-1,71-17 1,-1-19-1,18 36-15,0-17 16,0 35-16,0-1 16,18-69-1,-1 52 1,-17 0 0,0 35-1,0 0 63,-17 18-78,-36 0 16,0 0 0,-36 0-16,19 0 15,-1 0-15,18 0 16,-17 0-1,-1 0 1,1 36 0,52-36-1,-17 17 1,0 19 0,17-19-1,-17 36 1,-1-35-1,36 17 1,0 0 0,18-17-1,0-18 17,35 18-17,-36-18 1,19 17-1,-1 1 1,0-18 0,18 0-1,35 0 1,-53-18 0,-17 18-1,-18-17 32</inkml:trace>
  <inkml:trace contextRef="#ctx0" brushRef="#br0" timeOffset="12947.3711">29827 3422 0,'18'0'31,"17"0"-15,-17 18 0,35 17-1,-18-35 1,-17 35-1,-1-35 1,1 0 15,0 0-15,17 0 0,0-35-1,-17 17 1,35-17-1,-53 17 1,0 1 0,17 17 93,19 0-109,17 0 16,-36 0-1,1 0 1,17 0 0,0 0-1,1 17 1,-1 19-1</inkml:trace>
  <inkml:trace contextRef="#ctx0" brushRef="#br0" timeOffset="14763.5117">28346 4057 0,'17'-18'31,"1"18"0,0 18-31,-18 0 16,53 34 0,-53 1-1,0-35 1,0 0 15,0-1 32,-36-17-48,19 0-15,-19 0 16,-34 0-1,34 0 1,1-35 0,18 17-1,-19-17 1,36 17 0,-17 1-1,-1-1 1,18 53 187,0-17-187,0 0-1,0-1 16,-18 1-15,18 0 0,-17-18-16,-36 0 15,0 0 17,0 0-17,35 0 1,-17 0-1,35-18 17,0 0-17,0 1 1,0-1 0,0 53 93,0 1-93,0-1-16,0 18 15,0-35 1,0 34-1,0-34-15,-35 70 16,17-70-16,-17 0 16,-36 52-1,-70-35 1,18-17 0,-18-18-1,70 0 1,-70 0-1,88 0 1,18 0 0,-18 0 15,35-53-15,18 35-16,-17-52 15,17 52-15,0-35 16,0-17-1,17 17 1,1 18 0,-18 17-1,17 0 1</inkml:trace>
  <inkml:trace contextRef="#ctx0" brushRef="#br0" timeOffset="15175.41">27428 4057 0,'18'0'78,"0"0"-78</inkml:trace>
  <inkml:trace contextRef="#ctx0" brushRef="#br0" timeOffset="15746.8815">28540 4533 0,'17'0'0,"1"0"15,0 0 1,-1 0-1,1 18 17,-18-1-17</inkml:trace>
  <inkml:trace contextRef="#ctx0" brushRef="#br0" timeOffset="16959.638">28099 4833 0,'17'0'250,"1"18"-250,0-1 15,-1-17 1,19 18 0,-19 0-1,18-18 63,18 0-62,-35-18 0,17 0-16,1 1 15,-19-1 1,-17 0 0,18 18 62,0 0 0,-1 0-63,1 0-15,-1 0 16,1 0-16,17 18 16,-35 0 93</inkml:trace>
  <inkml:trace contextRef="#ctx0" brushRef="#br0" timeOffset="17830.309">26317 3828 0,'18'88'31,"-18"-71"-15,17 72-16,1-19 15,0 71 1,-18-17-1,17-36 1,36 18 0,-53-89-1,53 72 1,-53-72 0,0 19-1,18-36 1</inkml:trace>
  <inkml:trace contextRef="#ctx0" brushRef="#br0" timeOffset="17848.2626">26529 4710 0</inkml:trace>
  <inkml:trace contextRef="#ctx0" brushRef="#br0" timeOffset="19597.5827">26053 3669 0,'-18'18'31,"0"34"-31,1 19 16,17 35 0,-18 17-1,18-52 1,35-18-1,-17 0 1,-18-36 0,0 54 15,0-36-15,0-17-1,0-1 1,-18 19-1,-17-19-15,-18 1 16,18 0-16,17-18 16,-88 17-1,36-17 1,17 0 0,18 0-1,-18 0 1,0 0-1,18-17 1,35-19 0,-36 1-1,36 0 17,0 0-32,18-1 15,0 1-15,17 17 16,-18 1-1,1 17 17,0 0-1,-1 0-15,1 0-16,35 0 15,-18 35 1,-17 36-1,17-54 1,-35 1 0,0 17 15,0 0-15,0-17-1,-18 17 1,-17-17-1,-106 17 1,-18-17 0,-70 17-1,0-35 1,70 0 0,53 0-1,71 0-15,-36 0 16,36 0-1,17 0-15,1 0 16,-1-18 0,-17-17 15,35-35-15,0 52-1,17 0 1,1 1-1,-18-1 1,35 18 0,18 0-1,-17 0-15,17 0 16,17 0 0,-35 18-16,36-1 15,-18 36 1,-36-35-1,1-18 17,-18 18-32,0-1 15,0 36 17,0-18-17,0 18 1,-18 0-1,-34-18 1,-1 18 0,-36-17-1,19-36 1,-54 35 0,89-35-1,-18 0 1,18 0-1,0 0 1</inkml:trace>
  <inkml:trace contextRef="#ctx0" brushRef="#br0" timeOffset="20520.119">25188 3916 0,'0'-18'16,"36"18"15,-19 18-31,1-1 16,0-17 15,-1 0 47,1 0-62,-1 0-16,1-17 15,0-1 1,-1 1 0,19-1-1,-19 0 110,1 18-109,0 0-16,-1 0 15,1 0 1,-1 0 31</inkml:trace>
  <inkml:trace contextRef="#ctx0" brushRef="#br0" timeOffset="21780.7439">23954 4357 0,'-18'0'16,"0"0"-1,1 0 1,-54 35 0,36-17-1,17-1 1,-17 1-1,35 0 1,-18 17 0,18-17-1,-17-1 1,17 1 0,0-1-1,0 1 1,0 0-1,17-1 17,19-17 30,-19 0-46,1 0-16,-1 0 31,1 0-15,0 0-1,-1 0 1,1 0 0,17 0-1,-17 0 1,0 0-1,-18-17-15,17-1 63,1 0-47,0 1-16,-18-1 15,0 1 1,0-1-1,0 0 1,0 1 0,-18-1-1,18-17 17,0 17-17,-18 18 79,1-18-78</inkml:trace>
  <inkml:trace contextRef="#ctx0" brushRef="#br0" timeOffset="22530.7379">23495 4127 0,'0'-17'31,"18"17"-15,35 0-1,-1 0 1,-16 0 0,-19 0-1,1 0 1,0 0 31,-1 0-47,1 0 15,17-53 1,-17 53 0,17-35-1,-35 17 1,35 18 31,-17 0-32,-18-18 17,18 18-17,17 0-15,0 0 16,-17 0-1,0 0 1,-1 0 0,1 0-1,35 18 1,-36 0 0</inkml:trace>
  <inkml:trace contextRef="#ctx0" brushRef="#br0" timeOffset="24464.5652">23072 4639 0,'-36'0'46,"-52"0"-30,18 0-16,-19 0 16,-16 0-1,34 0 1,36-18 0,-1-17-1,36 0 1,0 0-1,18-18 1,35 17 0,-53 19 15,18 17-15,17 0-1,-17 0 1,17 0-1,-17 0 1,34 0 0,19 35-1,-71-17-15,53 17 16,-53 0 0,0-17-16,0-1 15,0 19 1,0-1-1,0 36 1,-71-19 0,36-16 15,-88-1-15,-36-35-1,53 18 1,18-18-1,53 0-15,-1 0 0</inkml:trace>
  <inkml:trace contextRef="#ctx0" brushRef="#br0" timeOffset="24480.5226">22243 4851 0,'0'0'0,"-106"0"16</inkml:trace>
  <inkml:trace contextRef="#ctx0" brushRef="#br0" timeOffset="25048.0047">21590 3810 0,'0'18'47,"0"52"-47,18-35 16,-1 124 15,19-53-15,-19-18-1,-17-35 1,0 0-1,0-18 1</inkml:trace>
  <inkml:trace contextRef="#ctx0" brushRef="#br0" timeOffset="27392.7336">21272 3881 0,'0'17'31,"0"18"-15,0 18-16,0 71 16,18-18-1,17-18 17,-17-18-17,-18-34 1,18 17-1,-18-18 1,0 0 0,-36 0-1,19-35 1,-1 0 0,0 18-1,1-18 1,-1 0-1,-35 0 1,36-18 0,-1-17 15,0 18-15,18-1-16,0 0 15,0 1 1,0-1-1,18 18 95,-18 35-110,0-17 15,0 0-15,0 17 16,0-18-16,0 1 16,0 0-1,-18 17 32,1-35-31,-1 0-1,-17 0 1,17 0 0,-17 0-1,17-18 17,1 1-17,17-1 1,0 0-1,0 1-15,0 34 125,-18 19-109,0-19 0,1-17 15,-1 18-31,0-18 16,1 0-16,-36 0 15,18 0 1,17 0-1,0 0 1,1 0 15,-1-35 1,0 35 171,1 0-188,17 17 1,-36 19 0,19-19-1,-18-17 16,17 0-15,0 0 0,1 0-1,-1 0 1,18-17 31,-18-19-32,-17 36 142,17 36-142,1-19 1,-18 1-16,17 0 16,0-1-1,1-17 1,-1 0 15,0 0-15,1 0-16,-1 0 31,0 0-15,1-17-1,-1 17 1,18-18-1,0-17 1,0-1 0,0-17-1,0 1-15,18-72 16,-1 54 0,-17-1-16,0-17 15,18 0 1,-18 70-1</inkml:trace>
  <inkml:trace contextRef="#ctx0" brushRef="#br0" timeOffset="28719.185">20849 4286 0,'18'0'16,"-1"0"-1,1 0 1,0 36 0,-1-19-1,1-17 1,0 0 15,17 0 32,-17 0-17,17 0 1,0 0-31,-35-17 0,18-1-1,-1 0 157,1 18-125</inkml:trace>
  <inkml:trace contextRef="#ctx0" brushRef="#br0" timeOffset="29447.2375">19985 4568 0,'-18'18'47,"18"17"-32,0-17 1,-17 17-16,-19 1 15,1 16 1,-36-34 0,19 17 15,-1-17-15,17 0-1,19-18 1</inkml:trace>
  <inkml:trace contextRef="#ctx0" brushRef="#br0" timeOffset="29480.1502">19650 4851 0,'-18'0'16,"-17"-36"0</inkml:trace>
  <inkml:trace contextRef="#ctx0" brushRef="#br0" timeOffset="30746.7619">19562 4322 0,'-36'0'0,"19"0"16,-1 0-1,-17 0-15,-1 0 16,1 0-16,-35 17 16,52 1-1,-17-18-15,17 17 32,0 1-17,1-18 1,17 18-1,0-1 1,0 1 0,0 0-1,0 17 1,0-17 15,17-18-15,19 17-1,17-17 1,-36 0 0,18 0 15,-17 0-15,17 0-1,1 0 1,-19 0-1,1 0 1,-36 18 140,1-18-140,-36 35 0,-71 0-1,36 1 1,18 17-1,-19-1-15,54-16 16,0-1-16,17-17 16,-17 35-1,17 17 1,1-35 0,17 18-1,0-17 1,0 17-1,35-18 1,18 18 0,17-36-1,36 19 17,-53-36-32,0 0 15,18 0-15,17 0 16,-18 0-1,-17 0 1,53 0 0</inkml:trace>
  <inkml:trace contextRef="#ctx0" brushRef="#br0" timeOffset="170311.4733">26564 1252 0,'0'-17'47,"-600"334"93,583-282-124,-18 54 0,35-1-1,0 0 1,-18-35-1,18-18 1,18 18 0,34 0 15,54-18-15,-70-35-1,-1 0 1,-18 0-1,1 0 1,35 0 0,0-17-1,0-1 1,35-52 0,-53 52-1,-17-35 1,35 18-1,-18-71 1,-35 35 0,0-17 15,0 18-15,-17 34-1,17 19 1,-18-1-1,18 0 1,0 54 93,0 17-93,18 17-16,17 71 16,18-35 15,0-18-15,-53-70-1,35 17 1,18 0-1,-18-35 1,-35 18 0,35-18 15,-17 0-31,0 0 16</inkml:trace>
  <inkml:trace contextRef="#ctx0" brushRef="#br0" timeOffset="170679.4888">27164 1923 0,'0'0'0,"88"-18"16,-53 18-16,18 0 15,88 0 1,53 0 0,-70-18-1,-54 18 1,-17-17-1</inkml:trace>
  <inkml:trace contextRef="#ctx0" brushRef="#br0" timeOffset="171183.1419">27446 1693 0,'18'0'47,"35"0"-31,-18 0-16,18 0 16,88 0-1,-70 0 1,-1 0-1,-52 0 1,17 0 0</inkml:trace>
  <inkml:trace contextRef="#ctx0" brushRef="#br0" timeOffset="173703.401">29792 247 0,'-35'0'47,"0"0"-31,-18 0-16,35 0 15,-70 0 1,52 0 0,19 0 15,-1 0-15,1 0-16,-19 0 15,1 88 1,-18-53-1,35 1 1,1-1 0,17-17 15,-18-18-15,18 35-1,-17-17 1,17 17-1,0-18 1,0 36 0,0-17-1,0-19 1,0 19 0,0-1-1,0 0 1,0 0-1,0 1 1,0-19 0,0 1 15,0 17-15,0 0-1,0-17 1,0 17-1,-18 1 1,18-19 0,0 1-1,-18 0 1,1 35 0,17-36-1,0 18 1,0 1-1,0-19 1</inkml:trace>
  <inkml:trace contextRef="#ctx0" brushRef="#br0" timeOffset="174363.6351">29087 794 0,'0'-18'47,"52"18"-31,19 0-1,70 0 1,0 0-1,0 0 1,18 0 0,-35 0-1,-89 0 1,-18 0 15,1 0 32</inkml:trace>
  <inkml:trace contextRef="#ctx0" brushRef="#br0" timeOffset="174974.9999">28769 1535 0,'35'0'78,"71"0"-63,18 0-15,123 0 16,17 0 0,-52 0 15,-53 0-15,-107 0-1,-16 0 1</inkml:trace>
  <inkml:trace contextRef="#ctx0" brushRef="#br0" timeOffset="174999.9339">30004 1535 0,'17'17'15</inkml:trace>
  <inkml:trace contextRef="#ctx0" brushRef="#br0" timeOffset="176407.1694">28663 2011 0,'18'0'46,"-1"0"-46,1 35 16,17 18 0,1 18-1,-36-1 1,0-52 0,0-1-1,0 1 1,0 0-1,17-1 79,1-34-78,-18-1-16,35-35 15,-17 35 1,-18-17 0,17 18 15,1 17-31,0-18 62,-1 18-46,19 0-16,34 0 16,-17 35 15,-35 0-15,35 1-1,-18-1 1,-17-17 15,-1-36 47,19-17-78,16-53 16,-34 52-16,35-17 15,-35 36 1,-1-1 0,1 18 31,35 0-32,0 35 1,-36-17-1,36 35 1,-17-18 0,-1-17-1,-17 17 1,-1-17 0</inkml:trace>
  <inkml:trace contextRef="#ctx0" brushRef="#br0" timeOffset="234197.6005">18503 4127 0,'0'-17'15,"0"-1"1,0 1-1,-35-1 1,17 18 0,-17 0-1,17 0 1,1 0 0,-1 0-1,0 0 16,1 0-31,-1 35 16,1 0 0,-1-17 15,18 0-15,-18 17-1,18-17 1,0-1-1,0 1 1,18 35 0,35-35-1,-18-1 1,0 1 0,-17-1-1,17-17 1,-17 0-1,35 0 1,-18 0 0,18 0-1,-18-17 17,-17 17-17,-36 0 63,-70 17-62,18 1-16,-54 0 16,-70 35-1,0 17 1,53-52-1,70 35-15,18-53 16,36 0 0,-1 0 15,-17 0-15,0-36-1,-1-87 1,-34-18-1,-18 35 1,17 0 0,18 53-1,18 18 1,35 0 0,0-106-1,106-18 1,17 35-1,18 36 1,-70 53 0,-54 35 15,1 0 0,-18 35-15</inkml:trace>
  <inkml:trace contextRef="#ctx0" brushRef="#br0" timeOffset="235895.0593">17604 4533 0,'-18'0'47,"0"0"-31,-70 18-1,35 17 1,18-17 0,-18-18-1,18 0 1,17 0-1,-35-53 1,53 35 0,0-35 15,0 36-15,0-1-1,-17 0 48,-1 18-48,18 18-15,0 0 16,-53 52 0,0 1-1,0-54 1,36 1-1,-19-18 17,19 0-17,-1 0 1,-17 0 0,17-35-1,0-1 1,18 19-1,-17 17 142,-1 0-157,-17 0 15,17 35 1,-35-17 0,0-1-1,36-17 32,-1 0-31,-17-35-1,0 35 63,17 18-62,-35 17-16,35-35 16,-52 53 15,-1-18-15,18-35-1,36 0 16,-1 0-15,-17 0 0,-1-17-16,1-19 15,-35-87 1,-1-54 0,53 1-1,18 0 1,0 87-1,0 37 1</inkml:trace>
  <inkml:trace contextRef="#ctx0" brushRef="#br0" timeOffset="236631.0914">16140 4992 0,'52'35'16,"-16"-35"0,-1 18-1,-17-1-15,17-17 16,-17 18 62,-1-18-62,19 0-16,-19-18 15,18 1 1,1 17 62,-19 0-62,1 0-16,0 0 15,52 0 1,-52 0-1,-1 0 1,1 0 0</inkml:trace>
  <inkml:trace contextRef="#ctx0" brushRef="#br1" timeOffset="371647.967">26547 7267 0,'0'35'78,"0"18"-62,17-17-16,1-1 16,-1 53-1,1-53 1,-18 1 0,53 17-16,-53-36 15,0 1 1,0 0-16,18-1 15,-1-52 79,1-18-94,17-35 16,0 53-1,54-71 1,-36 17 0,-36 54-1,18 0 1,-17 17 0,0 18 30,-1 0-14,1 0-32,88 106 31,-18 0-15,-17-35-1,-18 17 1,-36-71-16,-17 54 15,18-53-15,-1-18 94,1-36-94,35-34 16,-35 34-16,35-34 15,-1-36 1,19 18 0,-18 35 15,-18 53-31</inkml:trace>
  <inkml:trace contextRef="#ctx0" brushRef="#br1" timeOffset="371887.3267">27781 7232 0,'53'0'62,"-35"53"-62,17 0 16,-17-18-16,35 53 15,-36-17 1,-17 17 0,18-17-1,17-36 1,-35-18-1</inkml:trace>
  <inkml:trace contextRef="#ctx0" brushRef="#br1" timeOffset="372463.7849">28275 7567 0,'0'18'47,"18"17"-31,-18-17-16,17 87 15,1-69 1,17 34-1,-17-17 1,0 0 0,17-18 15,0 1-15,-35-19-1</inkml:trace>
  <inkml:trace contextRef="#ctx0" brushRef="#br1" timeOffset="373714.4396">28275 7532 0,'18'0'0,"-1"-18"16,19 18-1,-1-17 1,53-1-1,-35 18 1,0 0 0,18 0-1,17 0 1,-53 18 0,-17-18-16,-1 35 15,19-18 32,-36 1-31,0 0-16,-53 35 31,-71 0-15,89-36-1,-36 1 1,18-18-1,18 17 1,18 1 0,-1-18 15,36 0 78,17 0-93,18 0-16,-18 0 16,0 0-1,53 0 1,-52 0-1,-1 18 1,-17-18 0,-18 17 15,0 1-31,0 0 31,0-1-31,0 1 16,-18 17-1,-17-17 1,-1-1 0,-16 1 15,16 0-31,19-18 16,-1 17-16,0 1 31,1-18-31,-1 0 15</inkml:trace>
  <inkml:trace contextRef="#ctx0" brushRef="#br1" timeOffset="374151.2705">29369 7743 0,'0'0'0,"70"-17"16,-34 17-16,-1 0 16,71 0-1,-18 0 1,0 0 0,-70-18-16,52 18 15,-52-17 1,17 17-16,-17 0 15,-1 0 1</inkml:trace>
  <inkml:trace contextRef="#ctx0" brushRef="#br1" timeOffset="374638.966">29527 7514 0,'71'0'47,"0"0"-47,-36 0 15,88 0 1,-52 0 0,-36 0-1,0-17 1</inkml:trace>
  <inkml:trace contextRef="#ctx0" brushRef="#br1" timeOffset="375983.3706">30480 7179 0,'18'0'63,"35"0"-47,-18 0-16,106 0 15,-35 0 1,0 18-1,-18-18 1,-35 17 0,-36-17 15,-17 18 16,0 17-47,0-17 15,-35 35 1,0-18 0,0 0-1,-1-17 1,19 0 0,-1-18-1,36 0 110,17 17-109,0 1-16,0 0 15,-17-18 1,17 17 0,-17 1-1,-18-1 1,18-17 0,-18 36-1,0-19 1,-18 36-1,0-35-15,-105 17 16,88 0 0,-1-35-16,-52 53 31,53-53-15,0 18-1,17-18 1,0 18 15,1-18-15</inkml:trace>
  <inkml:trace contextRef="#ctx0" brushRef="#br1" timeOffset="377823.4491">31750 7197 0,'0'35'47,"18"0"-31,-1 18-16,-17-18 15,18 71 1,17-35 0,-17 17-1,-18-53 1,0-17-1,0-36 79,0-52-78,0 17-1,17 35-15,1-17 16,0-36 0,-1 1-1,1 52 1,0-17 0,-1 0-16,1 17 15,0 18 63,34 0-62,19 18 0,-18-1-1,-35 18-15,17 36 16,-17-36-1,87 89 1,-87-89 0,-18-17-16,0 17 15,18-35-15,-18 18 16,0-1 0,0-52 77,0 0-77,0-18-16,0 0 16,0 18-1,0-71 1,17 70-16,19-34 15,-36 52 1,17 1-16,1-1 16,-1 0-1,1 18 1,0 0 0,-1 0-1,1 0 1,0 0-1,35 18 1,-1 35 0,-16 70 15,-19-105-31,-17 70 16,0-70-16,0 17 15,18-17 1,-18 17-1,0-17 1,0-1 0</inkml:trace>
  <inkml:trace contextRef="#ctx0" brushRef="#br1" timeOffset="379655.5491">32967 8114 0,'18'-18'78,"-18"1"-78,0-36 15,0 0-15,0-18 16,-36-17 0,36 35 15,0 0-15,0 36-1,0-36 1,0 35-1,0 0 1,0 1 93,18 17-109,17 0 16,-17 17-16,35 54 16,0-18 15,-18 0-15,-35 0-1,18-18 1,-1 18-16,-17-36 15,18 19 1,0-19 15,-18 1-15</inkml:trace>
  <inkml:trace contextRef="#ctx0" brushRef="#br1" timeOffset="380295.8367">32914 7902 0,'-17'-17'46,"52"-1"-30,-18 18-16,89 0 16,-53 0 15,18 0-15,-1 0-1,-34 0 1,-19-18-1,1 1 32</inkml:trace>
  <inkml:trace contextRef="#ctx0" brushRef="#br1" timeOffset="380319.7726">33320 7832 0</inkml:trace>
  <inkml:trace contextRef="#ctx0" brushRef="#br1" timeOffset="394280.4326">9895 2152 0,'-17'0'63,"-19"0"-63,1 0 15,0 0 1,-18 0 0,0 0-1,-53 0 1,-17 0-1,-1 0 1,-34-35 0,16 35-1,54-18 1,-18 18 0,89 0-16,-36 0 15,35 0 1,-17 0-16,17 0 15,-17 0 1,-18 0 0,18 0 15,0 0-15,-1 0-1</inkml:trace>
  <inkml:trace contextRef="#ctx0" brushRef="#br1" timeOffset="394980.559">7920 2170 0,'17'0'78,"1"0"-78,0 0 15,17 0-15,-17-18 16,35 18 0,-53-18-1,53 1 1,-18-1-1,-18 18-15,1-18 16,0 1 15,17-19-15,0 19 0,18-36-1,-53 18 1,35-18-1,18 0 1,-53 18-16</inkml:trace>
  <inkml:trace contextRef="#ctx0" brushRef="#br1" timeOffset="395719.5827">8467 1729 0,'0'-18'0,"0"36"0,0-89 15,0 36 1,0-36 0,0 36-16,0 17 15,0 1 1,0-19-16,-18-17 15,18 36 17,-18-1-32,18 1 31,-53-19-15,36 19-1,-1 17 1,1 0-1,-19-18 1,1 18 0,0 0-16,17 0 15,0 0-15,-17 0 16,0 0 0,-18 18-1,-18-18 1,36 35-1,0-17 1,17-1 0,-17 18 15,0-17-15,17 17-1,-17 1 1,35-19-16,-18-17 15,-17 36-15,35-1 16,-18 0 0,-17-17-1,35 35 1,-18-53 0,1 53-1,17-18 1,0 0-1,0 0 1,17 18 0,54 18 15,-54-53-31,1-1 16</inkml:trace>
  <inkml:trace contextRef="#ctx0" brushRef="#br1" timeOffset="396455.6153">7320 2064 0,'-35'17'63,"17"-17"-48,-35 0-15,-35 0 16,-53 0 0,-18 0 15,18 0-15,53 0-1,-18 0 1,36-17-1,-36 17 1,53 0 0,0 0-16,-18 0 15,36 0-15,17 0 16,1 0 0,-1 0-1</inkml:trace>
  <inkml:trace contextRef="#ctx0" brushRef="#br1" timeOffset="396488.5266">6050 2064 0</inkml:trace>
  <inkml:trace contextRef="#ctx0" brushRef="#br1" timeOffset="437039.0667">8767 10231 0,'35'0'78,"18"0"-78,0 0 16,158 0-1,89 0 1,-35-18-1,-195 18-15,89-18 16,-124 18 0,1 0-16,17-17 31,-1-19-15,19 1-1,-18-18 1,-35 53-1,17-70 1,-18 34 0,1-34-1,-18-18 1,0 70 0,-18-53-16,-52-17 15,35 53 1,-1 0-16,-69-18 15,-37 0 1,1 18 0,0 17 15,-35-17-15,-18-18-1,0 35 1,35-17-1,0 17 1,0 18 0,107 0-16,-107 0 15,88 0-15,36 0 16,-159 0 0,53 0-1,-18 0 1,71 0-1,-106 0 1,70 0 0,-17 0 15,18 0-15,-1 18-1,-17 35 1,106-36-16,-36 36 15,36-17-15,0-19 16,-53 36 0,17 18-1,18-18 1,36-1 0,-1 19-1,18-36 1,0 53-1,35 1 1,36-36 0,105 35 15,-176-71-31,141 36 16,-88-53-16,0 36 15,71-19 1,-1-17-1,-17 0 1,53 0 0,-71 0-1,0 0 1,53 0 0,-17 0-1,-1-17 1,-52 17-1,-18 0-15,17 0 16,-35 0 0,-17 0-1,17 0 1,1 0 0,-19 0 15,1 0 63,17-18-79</inkml:trace>
  <inkml:trace contextRef="#ctx0" brushRef="#br1" timeOffset="467830.7094">27446 12012 0,'0'35'32,"0"18"-17,0-17-15,0 34 16,0 36 0,18 17-1,-1-34 1,-17-19-1,18-52 1,-18-36 78,0-35-79,0 0-15,0 18 16,0 0 0,18 35 46</inkml:trace>
  <inkml:trace contextRef="#ctx0" brushRef="#br1" timeOffset="477255.5028">27393 9490 0,'0'-18'109,"-17"18"-93,-1 0-1,0 0-15,1 0 16,-19 0-1,19 18 1,-1-1 0,-17 19 15,0-1-15,-36 0-1,53 0 1,1-17-16,-19 17 15,36 1-15,0-19 16,-17 19 0,17-19-1,0 36 1,0-35 0,0-1-1,0 1 1,0 0-1,0-1 1,53 1 0,-36-18 15,19 0-15,-19 0-1,19 0 1,-19 0 31,1 0-47,-18-18 15,35-17 1,18-18 0,0-17-1,-35 34 1,-1 1-1,1 17-15,-1-17 16,-17 17 0,18-17-16,-18 0 31,0 17-15,0 1-1,0 87 110,0-17-125,0 0 16,0 18-16,0 17 15,18-35 1,-1-18 0,1 18 15,0-35-15,-18-1-1</inkml:trace>
  <inkml:trace contextRef="#ctx0" brushRef="#br1" timeOffset="478135.1486">27799 10195 0,'0'-35'94,"18"17"-94,-18-52 16,0-1-16,0 18 15,35-53 1,0 54 0,-35 34-1,18-17 1,-1 35 78,1 17-94,0 19 15,-18 16 1,17 1-1,-17 53 1,18-53 0,0 18-1,-18-54 1,0 1 0,17 0-1,-17-1 32</inkml:trace>
  <inkml:trace contextRef="#ctx0" brushRef="#br1" timeOffset="478871.1799">27817 10107 0,'-18'-18'31,"53"18"16,-17 0-31,-1 0-1,1 0-15,17-17 16,1 17 0,-19 0-1,1 0 1,0 0 0,-1 0-1,1 0 1</inkml:trace>
  <inkml:trace contextRef="#ctx0" brushRef="#br1" timeOffset="479543.3824">27129 10530 0,'53'0'46,"-1"0"-30,19 0-16,17 0 16,0 0-16,159 0 31,-35 0-15,-53 0-1,-53 0 1,-54 0-16,-16 0 15,-19 0-15</inkml:trace>
  <inkml:trace contextRef="#ctx0" brushRef="#br1" timeOffset="481246.8264">27640 11042 0,'0'-18'31,"-35"18"0,0 0-31,-18 0 16,0 0-1,17 18 1,-34 0 0,52 17-1,1-18 1,-36 36-1,53-35 1,0 0 0,-36 35 15,36 0-15,0-36-1,18 1 1,17-1 15,-17-17-15,0 0-16,17 0 15,0 0 1,-17 0 0,35 0-1,-36 0 1,72-17-1,-89-1-15,70-52 16,-52 70 0,-18-18-16,17-17 31,-17-1-15,0 19-1,18-1 63,0 36-15,-18-1-48,0 19-15,17 17 16,1 0 0,0-36 15</inkml:trace>
  <inkml:trace contextRef="#ctx0" brushRef="#br1" timeOffset="482119.4928">28028 11289 0,'18'18'62,"-1"17"-62,-17-18 16,0 36-16,0-17 15,0 17 1,0-18 0,0-18-16,18 19 15,-18-19 1,0 1-1</inkml:trace>
  <inkml:trace contextRef="#ctx0" brushRef="#br1" timeOffset="482147.4171">28081 11624 0</inkml:trace>
  <inkml:trace contextRef="#ctx0" brushRef="#br1" timeOffset="483280.3868">28205 11201 0,'52'0'109,"1"0"-109,-35 0 16,0 0-16,-1 0 15,1 0 1,0 0-1,-1 0 17,1 0-17,-18 35 17,-18 0-17,1-17 1,-19 17-1,19-17 1,-36-18 0,35 17-1,0-17 1,1 18 62,34-18 63,1 18-141,0-18 15,-1 17-15,1 1 32,0 0-32,-18-1 62,0 1-62,0 0 16,-18-1-1,0 1 1,-35-1 0,36 1-1,-18-18 1,-1 18-1,19-18 1,-19 17 0,-17-17-1,-35 0 1,71 0 0</inkml:trace>
  <inkml:trace contextRef="#ctx0" brushRef="#br1" timeOffset="484063.2934">28822 10530 0,'35'0'31,"0"0"-31,18 0 16,18 0 0,52 0-1,-17 0 1,53 0-1,-88 0 1,-54 0 0,1 0-1</inkml:trace>
  <inkml:trace contextRef="#ctx0" brushRef="#br1" timeOffset="484599.8594">28910 10301 0,'35'-35'63,"1"35"-48,-19 0-15,1 0 16,35-18 0,-18 18-1,0 0 1,-17 0 0,0 0 46</inkml:trace>
  <inkml:trace contextRef="#ctx0" brushRef="#br1" timeOffset="485774.7153">29192 10248 0,'36'0'109,"-1"0"-109,18 0 16,-18 0-1,0 0-15,1 18 16,34-18 0,-17 0 15,-18 0-31,1 0 16,-19 0-1</inkml:trace>
  <inkml:trace contextRef="#ctx0" brushRef="#br1" timeOffset="487214.8634">30110 9349 0,'17'0'46,"1"70"-30,-1-17-16,-17-35 16,18 70-1,-18-18 1,18-34 0,-18-19 15,0-52 94,0-18-110,0 0-15,0-17 16,17-18 0,1 52-1,0 1 1,-18 17 0,0 1-1,35 17 48,0 35-48,18 36 1,35 34 0,-70-34-1,35 17 1,-18-53-1,-35-17 1,0-36 78,0-35-79,0 1-15,18-107 16,-1 53 0,1 71 15,0 17-15,-1 18-1,1 0 63,17 0-78,18 35 16,-53 1-16,35 17 16,1-18-16,-1 71 15,0-53 1,-35-36-16,18 36 15,-18-35 1</inkml:trace>
  <inkml:trace contextRef="#ctx0" brushRef="#br1" timeOffset="487247.7765">30921 9684 0</inkml:trace>
  <inkml:trace contextRef="#ctx0" brushRef="#br1" timeOffset="489454.8721">31238 9525 0,'0'18'47,"0"52"-47,0-35 15,0 36-15,0 35 16,0-53 0,0 0 15,0-36-15</inkml:trace>
  <inkml:trace contextRef="#ctx0" brushRef="#br1" timeOffset="489480.8027">31238 9966 0,'0'0'16</inkml:trace>
  <inkml:trace contextRef="#ctx0" brushRef="#br1" timeOffset="490631.7264">31238 9507 0,'36'-17'31,"-19"17"-16,19 0 1,-19 0 0,19 0 15,-1 0-15,0 0-1,-17 0 1,-18 17 31,0 1-47,0 0 15,-18 17 1,-17 0 0,-18 0-1,35-17 1,1-18-1,-1 0 1,0 18 31,1-1 78,34-17-109,1 0-1,17 0-15,1 18 16,34 0-1,-35 17 1,-17-35 0,0 0 15,-1 0 0,1 18-15,-18-1-1,0 1 1,0 17 0,0-17-1,-18 17 1,-70-17 0,35 17-1,36-35 16,-1 0-15,-17 0 15,-1 18-15</inkml:trace>
  <inkml:trace contextRef="#ctx0" brushRef="#br1" timeOffset="491231.1214">30180 10283 0,'0'18'47,"71"0"-32,52-18-15,142 17 16,123 36-1,-18-53 1,-140 0 0,-89 0 15,-88 0-15</inkml:trace>
  <inkml:trace contextRef="#ctx0" brushRef="#br1" timeOffset="493103.1143">30586 10971 0,'0'18'63,"0"0"-63,0-1 16,0 36-1,0-18 1,0 1-1,0-1 1,0-17 0,0-36 109,17-35-125,-17-17 15,0 52 1,53-53 0,-35 18-1,0 18 1,-1 35-1,1 0 17,0 0-1,17 0-31,-18 0 16,19 53-1,-1 18 1,-17-36-1,-18 18 1,17-36 0,1-87 109,-18 52-125,35-35 15,-35 36-15,18-36 16,0 53 0,-1-35-1,1 17 1,-1 18 46,1 0-62,0 0 16,17 35 0,18 53-1,-35-52 1,-1-1-1,-17-17 1,0-1 0,18 18-1,-1-17 63</inkml:trace>
  <inkml:trace contextRef="#ctx0" brushRef="#br1" timeOffset="493514.0152">31362 11412 0,'18'18'15,"-18"0"48,17-18-32,-17-36-31,35-17 16,-17-70-1,17 88-15</inkml:trace>
  <inkml:trace contextRef="#ctx0" brushRef="#br1" timeOffset="493894.9963">31503 11130 0,'0'-18'16,"0"36"-16,35-106 0,-35 70 15,18 1-15,0-1 16,-1 0-1,1 18 48,0 0-47,-1 18-16,1 17 15,-18 1 1,17-1-1,1 18 1,-18 17 0,0-34-1,0-1 1,0-17 0,0-1-1,0 1 1</inkml:trace>
  <inkml:trace contextRef="#ctx0" brushRef="#br1" timeOffset="494503.3697">31503 11271 0,'18'-17'109,"-1"17"-109,1 0 16,0 0-16,35 0 16,-18-18 15,-18 18-15,1 0-1</inkml:trace>
  <inkml:trace contextRef="#ctx0" brushRef="#br1" timeOffset="507038.8412">27393 11994 0,'0'18'141,"-17"-18"-141,-1 18 31,0-1-15,1 1 0,-1-18-16,18 18 15,-35-1 1,17 1-1,0 0 17,1-1-32,-1-17 15,18 18 1,0 35 0,0-36-1,-17 19 1,17 17-1,0-18 1,0 0 0,0-17-16,0-1 15,0 1-15,0 17 32,0-17-17,17 0-15,1-1 16,17 19-1,0-36 1,-17 17 0,0-17 15,-1 0-15,1 0-1,0 0 1,-1 0-1,18 0 1,-17 0 15,0 0-15,-1 0 0,36 0-1,-53-35 1,0 0-1,0 17 1,0-17 0,0-1 15,0 19-31,0-19 16,-17 19-16,17-1 31,-18 1-31,18-1 47,0 53 62,0 0-93,0 18-16,0-17 15,0-19 1,18 19 0,-1-1-1,19 0 1,-19-17-1,1-18 17</inkml:trace>
  <inkml:trace contextRef="#ctx0" brushRef="#br1" timeOffset="507822.7443">27746 12912 0,'18'0'62,"-1"-18"-46,1-35-16,17-17 16,-35 34-1,53-122 1,-53 140-1,18-35 1,-1 35 0,-17-17-1,18 35 17,0 0 30,17 35-46,-17-35-16,-18 53 15,17 18 1,18-18 0,-35-18-1,0 0 1,18 1-1,0-36 1</inkml:trace>
  <inkml:trace contextRef="#ctx0" brushRef="#br1" timeOffset="508391.2243">27834 12735 0,'0'-17'31,"35"17"0,-17 0-15,35 0-16,35 0 15,-70 0-15,35 0 16,17 0 0,-17 0-1,-18 0 1,-17-18-1</inkml:trace>
  <inkml:trace contextRef="#ctx0" brushRef="#br1" timeOffset="508735.3038">28593 12700 0,'0'0'0,"17"0"0,19 0 15,34 0 1,1 0-1,34 0 1,-34 0 15,0 0-15,-54 0 0,1 0 30,0 0-14</inkml:trace>
  <inkml:trace contextRef="#ctx0" brushRef="#br1" timeOffset="509183.1057">28716 12629 0,'53'0'47,"-18"0"-32,53 0-15,36 0 16,-71 0-1,-18 0 1</inkml:trace>
  <inkml:trace contextRef="#ctx0" brushRef="#br1" timeOffset="514007.2047">29616 12047 0,'35'-17'78,"-17"17"-62,-1 0 0,1 0-16,17 0 15,36 0 1,-54 0-1,1 0 1,17 0 0,-35 17 15,36 1-15,-1 35-1,-35-35 1,0-1-1,0 1 1,-71 52 0,18-52-1,0 17 1,36-35 0,-1 18-1,36 0 126,-1-18-141,19 0 15,-1 0 1,0 17 0,-17 1-1,-18-1 1,18-17 0,-18 18-1,0 0 1,0 17-1,0-17-15,0-1 16,0 1 0,-36 0-16,-17-1 31,-17 19-15,52-19-1,-17-17 1,35 18-1,-35-18 1</inkml:trace>
  <inkml:trace contextRef="#ctx0" brushRef="#br1" timeOffset="514630.5356">30268 12294 0,'18'0'31,"0"0"-15,17 71-1,-35-18-15,0-18 16,53 36 0,-53-36-1,0-17 1,0-36 78,0-53-79</inkml:trace>
  <inkml:trace contextRef="#ctx0" brushRef="#br1" timeOffset="514999.5496">30392 12435 0,'17'-53'0,"-34"106"0,52-141 16,-17 71-16,-18-1 15,35-17-15,0-1 16,-17 19-1,17-1 1,18 18 0,-53-18 15,18 18-15,17 36-1,36 34 1,-71 18-1,0-70-15,0 35 16,0-35 0,0-1-16,0 1 31,0 0-15,17-71 62,18 0-78,-17 0 15,17 18-15</inkml:trace>
  <inkml:trace contextRef="#ctx0" brushRef="#br1" timeOffset="515364.5731">30868 12312 0,'0'0'0,"18"-35"0,-1-1 16,1 36-16,0-35 15,-1 35-15,1-18 16,0 18 15,-1 0 16,18 18-31,1 70-1,-19-35 1,19 18-1,-36-18 1,17-36 0,-17 19-1,0-19 17,0 1-1,0 17-16,-17-35 1,17 18-16</inkml:trace>
  <inkml:trace contextRef="#ctx0" brushRef="#br1" timeOffset="516255.1901">31538 12859 0,'36'0'63,"-36"-18"-48,0 0-15,0-87 16,0-1 0,0 53 15,0-53-15,17 71-1,1 17 1,0 18 62,-1 0-78,36 0 16,-35 18-16,52 35 15,-17 17 1,-18 18-1,1 18 1,-19-53 0,1-35 15,-18-1-15,18-17-1,-18 18 32,0 0-31,-53-18-1</inkml:trace>
  <inkml:trace contextRef="#ctx0" brushRef="#br1" timeOffset="516726.9286">31538 12735 0,'36'0'78,"17"0"-78,-18 0 15,35 0 1,-34 0-16,34 0 16,-52 0-16</inkml:trace>
  <inkml:trace contextRef="#ctx0" brushRef="#br1" timeOffset="517391.152">32385 13035 0,'-18'0'16,"-17"18"0,17-18-16,-34 17 15,-19 1 1,-105 17 0,17-35-1,-18 0 1,-34 0-1,-36 0 1,141 0 0,-141 0 15,88 0-15,-52 0-1,34 0 1,18 18-1,71-18 1,0 0 0,0 0-16,0 0 15,-18 0-15,35 0 16,-17 0 0,70 0-1,1 0 79</inkml:trace>
  <inkml:trace contextRef="#ctx0" brushRef="#br1" timeOffset="518196.9966">31115 13794 0,'18'0'32,"-18"17"-17,0 19 1,0 52-1,17 0 1,1-35 0,-18 17-1,18-70 1,-18 36 0,0-72 62,0-52-63,0 35-15,0 18 16,17 0 0,-17 17-1,35-17 1,-17 0-16</inkml:trace>
  <inkml:trace contextRef="#ctx0" brushRef="#br1" timeOffset="518832.2984">31274 13847 0,'0'0'0,"17"0"16,36-18 0,-35 18-1,0 0 1,17 0 0,35 70-1,-17 19 1,0-1-1,-53-35 1,0 0 0,0 0 15,0-36-15,0-34 46,0-36-62,0-36 16,53 19-1,18-1 1,-54 54 0,1 17-1,0 0 1,17 0 15,0 0-15,0 0-1,-17 35 1,35 18 0,-18 17-1,-17-17 1,0-53-1,-18 36 1,0-1 0,17-17-1,1-18 48,-18 35-48</inkml:trace>
  <inkml:trace contextRef="#ctx0" brushRef="#br1" timeOffset="519735.8816">32350 14676 0,'17'0'32,"-17"-36"15,0 19-32,0-54-15,0-52 16,0 17-1,36 53 1,-19 0 0,1 18 15,0 17-15,-1-17-1,1 17 1,-1 0-16,1 18 15,17 18 32,1 17-47,-1-17 16,0 53 0,0-19-1,-17 1 1,0 0-1,-1 0 1,-17-17 0,0-1 15,0-18-15,0 1 62,-17-18-78</inkml:trace>
  <inkml:trace contextRef="#ctx0" brushRef="#br1" timeOffset="520207.6199">32332 14358 0,'35'0'46,"1"0"-30,34 0-16,18 0 16,18 0 15,-88 0-15,-1 0 30</inkml:trace>
  <inkml:trace contextRef="#ctx0" brushRef="#br1" timeOffset="522030.7426">30427 12012 0,'18'-18'16,"-1"18"-16,89 71 16,35-18 15,36 53-15,-36-36-1,53 18 1,-177-70-1,1-18 142,0 0-142,52 35-15,-34-17 16,-19 17 0,1-35 15,-1 0 31,19 0-46,-1 18-16,0 0 16,18-1-1,-35 1-15,0 0 16,-1-18-1,18 35-15,1-35 16,-1 17 0,-17 1-16,17-18 31,18 35-15,-36-35-1,1 0 16,0 0-15,-18 18 0,35 0-1,-17-1 1,-18 36 0</inkml:trace>
  <inkml:trace contextRef="#ctx0" brushRef="#br1" timeOffset="522815.6451">31115 13670 0,'0'18'16,"0"-1"0,53 1-16,35 17 15,177 54 1,-71 34-1,106-17 1,-89-53 0,1 35 15,-124-70-15,-35 34-1,-18-34 1,36 0-1,-54-18 1,-17 17 78</inkml:trace>
  <inkml:trace contextRef="#ctx0" brushRef="#br1" timeOffset="524879.1242">28416 13388 0,'-17'0'47,"-1"0"-32,0-18-15,-52 18 16,-18 0-1,-1-17 1,-34-36 0,-36 17 15,89 36-31,-1 0 16,18 0-16,18 0 15,-36 0 1,-70 0-1,0 0 1,-35 0 0,87 0-1,37 0 1,-1 0 0</inkml:trace>
  <inkml:trace contextRef="#ctx0" brushRef="#br1" timeOffset="526311.2946">27146 13723 0,'18'18'46,"-53"-18"-14,17 0-32,0 17 31,1 1-15,17 0-1,-36-1 1,19 1-1,-1-18 1,-17 53 0,17-18-1,1 0 1,-1-17 0,18 35-1,-18-18 1,18-17-1,0-1 1,0 19 0,36-19 15,16 1-15,1 17-1,-35-35 1,17 0-1,1 0 1,-1 0 0,18 0-1,35-17 1,18-19 0,-71 1-1,-17 0 1,35 0-1,-53-1 1,0 1 0,0 0 15,0-1-15,0 19-1,0-18 1,0 17-1,0 0 1,0 71 125,0 0-141,0-35 15,0 35 1,0 0 0,17-1-1,-17-34 1,36 17-1,-19-35 1,1 18 0,17-18 62</inkml:trace>
  <inkml:trace contextRef="#ctx0" brushRef="#br1" timeOffset="527783.3566">27958 14217 0,'0'35'47,"0"-17"-31,0-1-1,0 19 1,0 17 0,0-18-1,0-17 1,0 17-1,0-17 1,0-1 15</inkml:trace>
  <inkml:trace contextRef="#ctx0" brushRef="#br1" timeOffset="527823.2501">27958 14499 0</inkml:trace>
  <inkml:trace contextRef="#ctx0" brushRef="#br1" timeOffset="528864.4662">27905 14146 0,'17'-17'16,"1"-1"-1,0 18 1,-1-18 0,19 18-1,-1 0 1,0 0-1,18 0 1,-18 0 0,18 0-1,-53 18 17,0 17-1,0 1-16,-17-19 1,-19 1-16,-17 0 31,0-18-15,36 17 0,-1-17-1,1 18 1,-1-1 109,71-17-78,-36 0-32,36 36-15,-35-36 16,17 17 0,-17 1-1,0 0 16,-18-1-31,0 1 16,0 0 0,-18-1-1,-17 1 1,-18 0 0,0-1-1,18 1 1,-18-1-1,35-17 1,-17 36 0</inkml:trace>
  <inkml:trace contextRef="#ctx0" brushRef="#br1" timeOffset="530197.8999">27323 15663 0,'-18'18'93,"-17"-18"-93,17 18 16,-17 17 0,-53 0-1,17 18 1,53-18 0,-17-17-1,17 0 1,1-1-1,17 19 1,0-19 0,0 1-1,0 17 1,17-17-16,1-18 16,0 17-1,17 19 1,0-36-1,-17 0 17,0 0-17,-1 0 1,19 0 0,-1-36-1,0 1 1,36-53-1,-54 0 1,1 70 0,0-17 15,-18 17-15,0 53 93,0-17-93,17 17-16,18 1 15,-17-1 1,35 0-1,-53-17 1,0-1 0,18-17 15,-1 0-15,1 36 15</inkml:trace>
  <inkml:trace contextRef="#ctx0" brushRef="#br1" timeOffset="530211.8618">27552 16034 0,'18'17'15</inkml:trace>
  <inkml:trace contextRef="#ctx0" brushRef="#br1" timeOffset="530982.7989">27834 16475 0,'35'-71'125,"1"-35"-125,-1 53 16,0 0 0,18 1-1,-35 34 1,17-17-1,-17 17 1,-1 18 47,1 0-63,0 53 15,-18-18-15,17-17 16,-17 35-16,0 17 15,0-34 1,0-19-16,0 36 16,0-18 15,0 1-15,0-19-1</inkml:trace>
  <inkml:trace contextRef="#ctx0" brushRef="#br1" timeOffset="531031.6686">28169 16492 0,'-17'18'16,"-1"-18"-16</inkml:trace>
  <inkml:trace contextRef="#ctx0" brushRef="#br1" timeOffset="531519.3647">27817 16351 0,'0'-17'16,"17"17"31,18 0-32,1 0-15,-19 0 16,19 0 0,-1 0-1,35 0 1,-52 0-1,0 0 17,-1 0-17,1 0 1</inkml:trace>
  <inkml:trace contextRef="#ctx0" brushRef="#br1" timeOffset="531879.4026">28434 16334 0,'0'0'0,"53"0"15,0 0-15,-36 0 16,54 0-1,-1 0 1,-17 0 0,-17 0-1,-1 0 1,-17 0 0,-1 0-1,1 0 1</inkml:trace>
  <inkml:trace contextRef="#ctx0" brushRef="#br1" timeOffset="532375.0754">28557 16210 0,'18'0'62,"17"0"-62,1 0 16,52 0 0,-53 0-1,-17 0 1,17-18 0,-17 18 46,-1 0-46</inkml:trace>
  <inkml:trace contextRef="#ctx0" brushRef="#br1" timeOffset="535281.3026">29298 15681 0,'0'-18'31,"0"1"1,0-1-17,35 0 1,18 18 0,-35 0-1,70 0 1,-35 0-1,-35 0 1,35 18 0,-18 0-1,0-1 1,-35 1 0,0 17-1,0-17 1,-17 35-1,-19-18 1,-52 0 0,18 1 15,34-1-15,19-35-1,17 35 63,0-17-62,35-18-16,53 35 16,-70-35-1,35 35 1,0-17-1,-36-18 17,1 18-17,-18-1 1,-18 19 0,-17 16-1,-53-16 1,17-1-1,1 0 1,-19 1 0,19-19-1,-1-17 1,18 0 0</inkml:trace>
  <inkml:trace contextRef="#ctx0" brushRef="#br1" timeOffset="536547.9161">30621 15752 0,'0'-18'47,"-35"18"-31,17 18-1,-17-1 1,-18 1 0,-18 52-1,-17-17 1,35 0-1,-35 0 1,70-18 0,1-17-1,17 17 1,0-17 0,0 17-16,35-35 15,-17 18 1,17-1-16,-17-17 15,17 0 1,-17 0 0,17 0 15,0 0-15,36-35-1,35-53 1,-54 17-1,1 1 1,-53-1 0,18 54-1,0-19 1,-1 36 78,-17 18-79,18 17-15,-18 18 16,18 18 0,17-18-1,0 35 1,-35-70-1,18-18 1,-1 17 31,-17 1-47,0-1 16,0 19-1</inkml:trace>
  <inkml:trace contextRef="#ctx0" brushRef="#br1" timeOffset="537215.1295">31256 16140 0,'0'35'31,"0"18"-15,0-18-16,0 71 15,0 17 1,0-70-1,0-35 1,0 17 0</inkml:trace>
  <inkml:trace contextRef="#ctx0" brushRef="#br1" timeOffset="538447.8336">31221 16228 0,'17'-18'31,"1"0"1,0 18-17,17 0-15,18 0 16,35 0-1,-53 0 1,18 0 0,-17 18 15,-19 0 0,-17-1-15,0 1-1,0 0 1,0 17 0,-17 0-1,-36-17 1,0 0 0,17-1-1,19 1 1,-18-18-1,-18 0 1,35 0 0,0 0 15,36 0 110,0 0-126,-1 17-15,19-17 16,16 18-1,-34 0 17,0-1-17,-18 1 48,0 0-48,0-1 1,0 1 31,0 0-31,0-1-1,-18 1 1,-17-18-1,0 17 1,17 1 15,0-18-15,-17 0 0,17 0-1,1 0 1,-1 18-16</inkml:trace>
  <inkml:trace contextRef="#ctx0" brushRef="#br1" timeOffset="540830.4596">30850 17057 0,'0'17'0,"0"1"31,36-18-31,34 0 16,54 0-1,70 0 1,0 0-1,-106-18 1,0-34 0,18 34 15,-35-35-15,-19 18-1,37-36 1,-54 1-1,-17 17 1,-1-71 0,1 36-1,-18-35 1,-18-107 0,-105 36-1,17 71 1,-106-1-1,-17-17 1,-36 35 0,54-52 15,52 122-15,71 19-1,17-19 1,1 36-1,17-17 1,17 17 0,-16-18-16,-54 18 15,53 0-15,-35 0 16,-54 0 0,19 0-1,-18 0 1,35 0-1,-53 0 1,18 0 0,18 0 15,-18 0-15,-36 0-1,-158 0 1,141 0-1,-53 0 1,88 0 0,18 0-1,0 0 1,18 0 0,-36 0-1,35 0 1,-17 0-1,35 0 1,18 18 15,0-1-15,35 1 0,-53 17-1,71-17 1,-35 35-1,34-18 1,1 18 0,0 0-1,17 0 1,0 53 0,-17-18-1,35 0 1,71 88-1,-36-123 1,0 18 0,-17-36 15,35 18-15,-18 18-1,18-36 1,35 18-1,0 17 1,36-52 0,70 35-1,53 0 1,-18 0 0,0 17-1,-70-70 1,-35 18-1,-1 17 1,36-35 0,-53 0 15,35 0-15,-18 0-1,1 18 1,-71-18-1,70 0 1,1 0 0,-89 0-1,35 0 1,-17 0 0,36 18-1,-1-1 1,18 1-1,-36-1 1,1 19 0,35-1 15,-71-35-15,35 18-1,54 35 1,-89-53-1,36 17 1,-18 1 0,17 0-1,-17-18 1,-18 0 0,54 17-1,-19 1 1,1 17-1,-1-17 1,-35-1 0,1 1 15,-1-18-15,-17 0 124,-1 18-124,1-1-16</inkml:trace>
  <inkml:trace contextRef="#ctx0" brushRef="#br1" timeOffset="557327.3365">33179 6597 0,'0'-18'47,"-71"18"-31,-52 0-16,-18 0 15,-18 0 1,-300 0-1,-70 0 1,123 0 0,-17 0-1,70 0 1,-194 0 0,301 0-1,-19 0 1,0 0-1,18-17 1,-17 17 0,-89 0 15,-70 0-15,17-53-1,-35 35 1,53 18-1,-53 0 1,-141 0 0,388 0-1,-71 0 1,124 0 0,18 0-1,87 0 1,1 0-1,18 0 1,-1 0 0,0 0 15,1 0-15,-54 53-1,1 88 1,52-35-1,18 0 1,-18 17 0,18-35-1,0 18 1,18-18 0,0 1-1,17-36 1,-18 17-1,19 1 1,-36-1 0,88 1 15,-53-36-15,0-17-1,1 17 1,34 0-1,18-17 1,18-18 0,18 35-1,-1-17 1,142 35 0,17-18-1,53 36 1,-53-18-1,-88-18 1,18 18 0,-18-18 15,-106-17-15,18-1-1,71 19 1,17-1-1,0 0 1,-36-17 0,54 17-1,35 0 1,0-17 0,-71 0-1,18 17 1,53-35-1,-70 35 1,-19-17 0,1-18 15,53 0-15,88 17-1,-53-17 1,17 36-1,-52-36 1,176 17 0,-141-17-1,-18 0 1,-35 0 0,-17 0-1,-19 0 1,-52 18-1,-18-18 1,18 0 0,-18 35 15,54-35-15,-37 0-1,19 0 1,-71 0-1,17 0 1,1 0 0,-1 0-1,19 0 1,-54-17 93,-17-1-109,-18-35 16,0 18 0,17-89-1,-17 1 1,0 17-1,0 0 1,0-35 0,0 53-1,-35-18 1,17 53 0,-35-35-1,53 0 1,-17-18-1,17 53 1,-18 0 0,18-18 15,-18 1-15,18-1-1,0 18 1,-35 1-1,35 16 1,0-17 0,0-17-1,-17 35 1,-1-36 0,0 18-1,1 18 1,17 17-1,-18-17 1,0 17 0,1 18 15,-19 0-15,-87 0-1,-106 0 1,-18 0-1,35 0 1,53 0 0</inkml:trace>
  <inkml:trace contextRef="#ctx0" brushRef="#br0" timeOffset="570847.175">29563 12577 0,'-18'17'78,"-17"1"-62,35-1-1,-35 19-15,-1-1 16,-17 18-16,0-18 16,-35 53 15,71-52-15,-36 34-1,35 18 1,-17-17-1,17-18 1,-17 53 0,17-18-1,1-35 1,-19 35 0,36-53-1,-17 18 1,-19 35-1,36-52 1,-35 17 0,17 0 15,-17-1-15,35-34-1,-17 17 1,-1 1-1,0-19 1,1 1 0,-19 0-1,19-18 1,-1 0 0,0 0-1,1 0 1,-36 0-1</inkml:trace>
  <inkml:trace contextRef="#ctx0" brushRef="#br0" timeOffset="571734.801">28522 13882 0,'0'17'62,"-18"19"-46,1-19 0,17 1-1,0 0 1,-35-1 0,35 1-1,-18 0 1,0-1-1,18 18 17,0-17 30,0 0-46,0-1-1,18 1 32,0-18-31,-1 18-16,18-18 16,1 0-1,-1 17 1,0-17-1,18 0 1,-35 18 0,17-18 15</inkml:trace>
  <inkml:trace contextRef="#ctx0" brushRef="#br0" timeOffset="571763.7236">28716 14217 0</inkml:trace>
  <inkml:trace contextRef="#ctx0" brushRef="#br0" timeOffset="573030.3359">28487 12330 0,'0'-18'16,"0"0"-1,17 18 1,54 0-1,0 0 1,-36 36 0,0-19-1,18 71 1,-35 18 0,52 35-1,-17-52 1,0-1-1,-18 0 1,18 35 0,35-17 15,-35-35-15,36-1-1,-37-17 1,19 0-1,0 35 1,-1-17 0,1-1-1,-1 1 1,-34-36 0,16 18-1,-16-17 1,87 16-1,-88-34 1,54 0 0,-19-1 15,-17-17-15,-18 0-1,-17 18 1,0-18 31</inkml:trace>
  <inkml:trace contextRef="#ctx0" brushRef="#br0" timeOffset="573574.8794">30110 13811 0,'0'-17'31,"35"34"-15,-18-17 0,89 36-1,-53-19 1,0 18-1,-18-17 1,-17 0 0,0-1 31,-18 1-32,-71 35 1,1-18-1,-19 0 1,54-17 0,17-18 15,1 18 0,17-1 0</inkml:trace>
  <inkml:trace contextRef="#ctx0" brushRef="#br1" timeOffset="577928.2375">27517 13847 0,'-18'0'15,"18"-18"79,0 0-78,-18 1-1,1-1 1,-1 0-1,0 1 64,1 17-48,-1 0-16,1 0 32,-1 0 16,-17 0-48,-1 0 17,1 0 77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7:53:07.3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20655 3792 0,'0'36'47,"0"52"-32,-35-35-15,17 35 16,-52 35-1,17 1 1,-53-36 0,106-53-1,-71 36 1,36-53-16,35-1 31</inkml:trace>
  <inkml:trace contextRef="#ctx0" brushRef="#br0" timeOffset="487.6961">20179 3863 0,'35'18'47,"-17"-1"-32,-1 18-15,1 1 16,17 34-16,54 107 16,-54-107-1,18-17-15,0 71 16,0-19-1,-18-52 1,0 0 15,-35-35-15</inkml:trace>
  <inkml:trace contextRef="#ctx0" brushRef="#br0" timeOffset="1304.5123">21043 4551 0,'0'0'0,"18"0"16,-1 0-16,1 0 16,-18-18-1,35 1 1,-35-1-1,0 0 1,0 1 0,0-19 15,-17 36 0,-1 0-15,0 0-1,-17 18 1,-18 35 0,36 0-1,-1-18 1,18 0 0,-35 18-1,17 0 1,18-35-16,-18 35 15,1-36 1,17 19 0,0-1-1,-18 0 1,1 18 0,-1 0-1,-17 18 1,35-54-1,0 1 1,-18 0 31,-17-18-31</inkml:trace>
  <inkml:trace contextRef="#ctx0" brushRef="#br0" timeOffset="1688.485">20832 4851 0,'17'0'16,"18"0"15,-17 0-31,17 0 16,1 0 0,-1 0-1,-17 0 1,-1 0 46</inkml:trace>
  <inkml:trace contextRef="#ctx0" brushRef="#br0" timeOffset="2270.9278">21449 4886 0,'18'0'0,"17"0"16,0 0-1,0 0-15,54 0 16,16 0 0,-52 0 15,35 0-15,-17 0-1,-36 0 1,-17 0-1,0 0 32</inkml:trace>
  <inkml:trace contextRef="#ctx0" brushRef="#br0" timeOffset="2776.5756">21590 4745 0,'71'0'47,"-1"0"-47,1 0 16,-18 0 0,70 0-1,-88 0-15,18 0 16,-35 0 46</inkml:trace>
  <inkml:trace contextRef="#ctx0" brushRef="#br0" timeOffset="3232.3552">22860 4374 0,'18'0'31,"-18"18"-15,-18 106-1,-88-1 1,53-70-16,-35 53 15,53-71 1,-1 0-16,36 18 16,-35-35 15,35 0-15,-17-18 30</inkml:trace>
  <inkml:trace contextRef="#ctx0" brushRef="#br0" timeOffset="3608.3503">22507 4568 0,'18'0'16,"52"36"-1,-34-19 1,-1 36-16,18-17 15,0-1 1,-36-18-16,1 54 16,0-53-16,-1-1 15,1-17 1,-18 18 0,0 0-1</inkml:trace>
  <inkml:trace contextRef="#ctx0" brushRef="#br0" timeOffset="3637.2718">22860 4904 0</inkml:trace>
  <inkml:trace contextRef="#ctx0" brushRef="#br0" timeOffset="4352.3612">23213 4868 0,'0'53'47,"0"-35"-47,0 35 16,0-18-1,17 0 1,-17 1 0</inkml:trace>
  <inkml:trace contextRef="#ctx0" brushRef="#br0" timeOffset="4640.5915">23248 4604 0,'18'-18'78</inkml:trace>
  <inkml:trace contextRef="#ctx0" brushRef="#br0" timeOffset="5040.5199">23724 4904 0,'36'0'32,"-19"0"-17,36 0-15,18 0 16,87 0 0,-52 0-1,-53-18 1,0 18-1,-18 0 1</inkml:trace>
  <inkml:trace contextRef="#ctx0" brushRef="#br0" timeOffset="5489.3195">24130 4745 0,'-18'0'16,"18"17"-16,0 54 16,0-18-1,0 18 1,0-19-1,0 1 1,0 0 0,0-35 15,0 0 31,-17-18-46</inkml:trace>
  <inkml:trace contextRef="#ctx0" brushRef="#br0" timeOffset="6604.3369">24553 4269 0,'0'0'0,"18"0"0,17 0 16,124 0-1,-53 0 1,70 70-1,-70 18 1,0 18 0,-53-18-1,-53 53 1,0-52 0,-53 34-1,18-52 1,35-54-16,-36 19 15,72-36 64,17-53-79,17 0 15,71-53 1,-70 18-1,123-71 1,-71-17 0,-70 52-1,-53 1 1,0 87-16,0-52 16,0 71-1,0-1-15,-35 0 16,35 1-1,-18 17 1,-17 0 15,-18 17-15,0 71 0,18-35-1,17 36 1,18-19-1,0-17 1,0-18-16,0 18 16,18-35-16,-1-18 15,19 0 1,-19 35 0,1-17-1,-18-1 16,0 1-31</inkml:trace>
  <inkml:trace contextRef="#ctx0" brushRef="#br0" timeOffset="7167.8288">26141 4974 0,'0'-17'0,"0"34"32,0 36-17,0-35-15,0 17 16,0 0-16,0 36 15,-18-71 1</inkml:trace>
  <inkml:trace contextRef="#ctx0" brushRef="#br0" timeOffset="7191.7648">26123 5186 0,'0'17'15</inkml:trace>
  <inkml:trace contextRef="#ctx0" brushRef="#br0" timeOffset="7448.0797">26053 4815 0</inkml:trace>
  <inkml:trace contextRef="#ctx0" brushRef="#br0" timeOffset="9204.3825">26846 3969 0,'0'17'31,"0"1"-31,0 0 16,0 17-1,0 18 1,0 70-1,0 1 1,0-18 0,18 35-1,-18-35 1,0-18 0,0 0-1,0-35 1,0-35-1,0-1 17,18-17-17,17 0 1,-17 0 0,-1 0-1,18 0 1</inkml:trace>
  <inkml:trace contextRef="#ctx0" brushRef="#br0" timeOffset="9254.2492">26987 4974 0,'36'-35'15,"-19"17"1</inkml:trace>
  <inkml:trace contextRef="#ctx0" brushRef="#br0" timeOffset="9720.0024">26652 4322 0,'53'0'63,"0"0"-48,0 0 1,0 0-16,53 0 15,-36 0 1</inkml:trace>
  <inkml:trace contextRef="#ctx0" brushRef="#br0" timeOffset="10471.991">27428 4639 0,'36'0'31,"-1"0"-31,124 0 16,35 0-1,0 0 1,-106 0 0,-53 0 15</inkml:trace>
  <inkml:trace contextRef="#ctx0" brushRef="#br0" timeOffset="10871.9216">27869 4410 0,'0'17'31,"0"36"-31,0 18 16,0 105 0,0-70-1,0 18 1,18-89 0,17 0-1</inkml:trace>
  <inkml:trace contextRef="#ctx0" brushRef="#br0" timeOffset="10903.8362">27922 5027 0</inkml:trace>
  <inkml:trace contextRef="#ctx0" brushRef="#br0" timeOffset="11631.889">28716 4004 0,'18'-18'15,"-18"54"1,0 34-1,17 54 1,-17-18-16,36 88 16,-36-124-16,17-17 15,-17 0 1,18-18 0,-18-17 15</inkml:trace>
  <inkml:trace contextRef="#ctx0" brushRef="#br0" timeOffset="12071.713">29228 4710 0,'17'0'47,"-17"35"-47,-70 0 16,-107 18 0,19 0-1,-1 0 1,71-18-1,-36 0 1,89-17 0,-18 0-1,53-1 1</inkml:trace>
  <inkml:trace contextRef="#ctx0" brushRef="#br0" timeOffset="13048.1017">28751 5309 0,'18'0'16,"35"-35"-16,0-18 15,53 0 1,0 18 15,-71 35-15,-18 0 0,1 0-1,17 0 1,18 0-1,-35 35 1,0-17-16,-18 17 16,0-17-16,0 35 15,0-18 1,0 0 0,-106 0-1,-18 54 1,36-19-1,53-17 1,-53-35 0,52-1 15,19 19-15,-54-19-1,71 1-15,-18 0 16,1-18-1,17 17 17,0 1 15,0 0-16,35-18-16,-17 0-15,35 0 16,0 0 0,-36 17-1,1 1 1,17-18-16,-17 0 16</inkml:trace>
  <inkml:trace contextRef="#ctx0" brushRef="#br0" timeOffset="14504.2074">30004 4586 0,'-18'0'0,"0"0"31,1 0-15,-1 18-1,-17-18 1,35 17-1,-53 19 1,18 17 0,-1-18-1,36 18 1,-35-18 0,35-17-1,0 17 1,0-17-1,0 17 1,18-35 15,-1 18-15,1-18 0,0 0-1,-1 0 1,1 0-1,0 0 1,17 0 0,-17 0-1,-1 0 1,54-53 0,-54 17-1,36-70 1,-35 36-1,-18 35 1,0 17 0,0 0 15,0 1-15,0-19-1,18 72 95,-18 34-95,0 18-15,17 18 16,1-17-1,-1-54 1,1 0 0,0-17 15,-1-18 47,1 0-62</inkml:trace>
  <inkml:trace contextRef="#ctx0" brushRef="#br0" timeOffset="15170.4246">30833 3845 0,'0'36'47,"0"52"-47,17-18 15,-17 71 1,0-17-16,0-1 16,0 18-1,-35-17 1,17-1-1,1-105 1,17 35 0,0-35 31,17-18-32,1 0 1,17 0-16,1 0 15,17 0 1,-36 0 0,1 0 15,0-36-31</inkml:trace>
  <inkml:trace contextRef="#ctx0" brushRef="#br0" timeOffset="15711.9761">30374 4163 0,'18'0'47,"35"0"-47,35 0 15,106 0 1,-71 0 0,-17 17-1,0-17 1,-53 0-1,-18 0 1,1 0 0</inkml:trace>
  <inkml:trace contextRef="#ctx0" brushRef="#br0" timeOffset="17064.3623">30939 3457 0,'0'0'0,"35"-17"31,-17 17-31,17 0 16,18 0 15,17 0-15,-17 0 0,-18 17-1,-17 1 1,-18-1-1,0 1 1,0 0 15,0-1 1,0 1-17,0 0 1,0 17-1,-18-35 1,-17 35 0,18-35 15,-19 18-15,36 0-1,-17-1 16,-1-17-15,18 18-16,-18-1 47,1-17 0,17 18 172,35-18-204,-17 0-15,17 0 16,-17 0-16,-1 0 15,18 18 1,1-18 15,17 0-15,-18 0 0,-17 0 15,-1 0-31</inkml:trace>
  <inkml:trace contextRef="#ctx0" brushRef="#br0" timeOffset="21920.3724">16581 4463 0,'-18'0'62,"0"0"-46,-17 0-1,17 0 1,1 0 0,-19-18 15,19 0-15,-1 18-1,1 0 16,-19 0-15,19 0-16,-1 0 16,-17 0-1,-1 0 1,19 0 15,-19 0-15,36-17-1,-17 17 1,-1 0 0,1 0 15,-1-18-15,0 18-1,1 0 1,-19 0-1,-17 0 1,36 0 0,-36 0-1,0 0 1,18 0 0,-18 0-1,35 0 1,-17 0-1,-18 0 1,0 0 0,18 0 15,-1 0-15,-16-18-1,34 18 1,-35 0-1,18 0 1,-1 0-16,19 0 16,-18 0-16,17 0 15,-17-17 1,-36 17 0,18 0-1,36 0 1,-19 0-1,-17 0 1,36 0 0,-54 0 15,-17 0-15,35 0-1,18 0-15,17 0 16,-17 0-16,0 0 15,17 0 1,-17 0 0,17 0-1,-53 0 1,1 0 0,-1 0-1,36 0 1,0 0-1,-18 0 1,35 0 15,-17 17-31,-18-17 16,18 0-16,17 0 16,-88 0-1,18 18 1,0 0-1,35-18 1,0 0 0,0 0-1,-17 17 1,-36-17 0,35 18-1,1-18 1,34 0-16,-17 0 15,18 0 1,0 0 0,0 0-1,-1 0 1,19 0 0,-36 0-1,0 0 1,-35 0-1,17 18 1,1-18 0,17 0-1,17 17 1,-34-17 0,17 18-1,0-18 1,18 0-1,17 18 1,0-18 0,1 17 31,-1 1-32,0-1 1,1 1-1,-1 0 1,18-1-16,-17 1 16,-1 17-1,0 18-15,1-35 16,17-1 0,0 19-1,0 34 1,0-17-1,35-35 1,0 35 15,0-36-15,71 19 0,0-1-1,-18 0-15,124-35 16,-71 0-16,18 36 15,123-36 1,-88 17 0,-53-17-1,-35 0 1,18 0 0,-36 0-1,18 18 1,88-18-1,17 17 1,-52-17 0,-71 0-1,89 0 1,-124 18-16,35-18 16,18 0-1,35 0 1,-18 0-1,18 0 1,-17 0 0,-71 0-1,52 0 1,1 0 0,0 0-1,-53 0 1,0-18-16,-35 18 15,-1 0 1,1 0-16,0-17 16,17-1 15,-18 18-15,1 0-1,0 0 1,-1-35-1,1 35 1,0-18 0,35 1-1,-18-1 1,18 0 0,-36 1 30,1-1-46,-18 0 16,18 1 15,-18-18-15,0-18 0,0 17-1,0-17 1,0 36-1,0-36 1,0 35 0,-18-17-1,-17-18 1,-1 35 0,19 18 15,-18 0-16,17-17 1,18-1 0,-35 18-16,35-18 31,-18 1-15,0-1 46,18 1-31,0-1 1</inkml:trace>
  <inkml:trace contextRef="#ctx0" brushRef="#br0" timeOffset="33648.0044">28857 5838 0,'35'-35'63,"-17"18"-63,0 17 31,17 0-16,-17 0 1,-1 0 0,1 0-1,-18-18 1,18 18 0,-1 0-1,1 0 32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48:58.9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22578 17304 0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56:27.0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19720 847 0,'0'70'78,"0"1"-62,0-18-16,0 0 15,0 176 1,0-176-16,0 53 16,0-36-1,0-52-15,0 123 16,-17-106 15,17 18-15</inkml:trace>
  <inkml:trace contextRef="#ctx0" brushRef="#br0" timeOffset="32.9156">19703 1799 0</inkml:trace>
  <inkml:trace contextRef="#ctx0" brushRef="#br0" timeOffset="625.3287">20091 811 0,'17'18'62,"-17"53"-62,0 17 16,0-35 0,0 123-1,0-88-15,0 18 16,-17-35-16,17-18 16,-36 17-1,19 1 1,-1-54-1</inkml:trace>
  <inkml:trace contextRef="#ctx0" brushRef="#br0" timeOffset="1168.8747">19632 1411 0,'0'-18'0,"18"18"16,17 0 0,18 0-1,-35 0 1,52 0 0,18 0-1,-35 0 1,18 0-1,17 0 1,-70 0-16,52 0 16,-52 0-1,-1 0-15</inkml:trace>
  <inkml:trace contextRef="#ctx0" brushRef="#br0" timeOffset="2360.6863">20514 1358 0,'18'18'62,"-1"35"-46,-17 0-16,36 0 16,-19-36-1,-17 18 1,0-17-1,18-36 95,-1-34-95,1-37 1,0 89 0,-1-53-1,19 36 1,-1 17 62,18 0-62,-18 35-1,18 36 1,-35-36-16,17 0 16,-35-17-1,18-1-15,-18 1 16,0 0 15,17-71 63,-17 18-79,36-1 1,-19 19-16,18-36 16,1 35-1,-19 18 63,1 0-62,0 18-16,-1-1 16,1 1-1,-18 17 1,18 18 0,-18-35-1,0-1-15,0 1 16,0 0 46</inkml:trace>
  <inkml:trace contextRef="#ctx0" brushRef="#br0" timeOffset="3608.3486">21555 1482 0,'-18'17'156,"18"1"-140,0 0-1,-18-1 1,1 1-1,17-1 1,0 19 0,0-1-1,0-17 17,0-1-1,17-17 0,1 0 0,17 0 16,1 0-16,-36-17-31,35-1 16,-17 0 15,-18 1-15,0-1 0,0 0-1,0 1 1,0-18-1,0 17 1,0 0 0,0 1-1,0-1 1,0 36 109,0 17-109,0-17-1,0-1-15,0 1 16,0-1 15,17 19-15,1-1-1,-1-35 1</inkml:trace>
  <inkml:trace contextRef="#ctx0" brushRef="#br0" timeOffset="4432.1452">22031 1464 0,'18'0'63,"-18"18"-47,0 17-16,0 0 15,0 36 1,-53-1-1,35-34 1,18-19 0,-18 19 15</inkml:trace>
  <inkml:trace contextRef="#ctx0" brushRef="#br0" timeOffset="4480.0171">21960 1782 0</inkml:trace>
  <inkml:trace contextRef="#ctx0" brushRef="#br0" timeOffset="5008.604">21890 1605 0,'35'0'62,"-17"0"-62,-1 18 16,19-1-16,-19 1 15,54 35 1,-36-53-16,-17 35 16,-1-35-1,19 18 1,-36 0-16,35-18 31</inkml:trace>
  <inkml:trace contextRef="#ctx0" brushRef="#br0" timeOffset="5041.5157">22225 1782 0</inkml:trace>
  <inkml:trace contextRef="#ctx0" brushRef="#br0" timeOffset="5392.5767">22401 1605 0,'0'0'0,"18"0"32,0 0-17,70 0 1,-18 0 0,36 0-1,-53 0 1,-35 0-1</inkml:trace>
  <inkml:trace contextRef="#ctx0" brushRef="#br0" timeOffset="5960.0585">22313 1482 0,'0'-18'32,"18"18"-32,17-18 15,18 18-15,0 0 16,35 0-1,0 0 1,-52 0 0,34 0-1,-52 0 1</inkml:trace>
  <inkml:trace contextRef="#ctx0" brushRef="#br0" timeOffset="11552.1019">23407 706 0,'0'-18'62,"35"0"-62,-17 18 31,-1 0-31,1 0 16,35 0 0,-18 0-1,0 0 1,36 0 0,-36 18-1,36 0 1,-36 17-1,-17-18 1,17 19 0,-35 34-1,18-17 1,-18 0-16,0 71 16,0-89-1,0 35-15,0 1 16,0-18 15,-36 0-15,36-36-1,36-17 95,34-70-110,-17 17 15,-18 18-15,89-71 16,-54 35 0,19-35-1,-19 1 1,-70 34 15,18 18-15,-18 0-1,17 0 1,-17 36 0,0-1-1,0 36 79,0-1-78,0 1-1,0 0-15,0-1 16,0 1-1,0 17 1,18-35 0,17 18-1,-35-1 1,18-17 0,0 18-1</inkml:trace>
  <inkml:trace contextRef="#ctx0" brushRef="#br0" timeOffset="12383.877">24500 1288 0,'0'17'62,"18"19"-62,-18-1 16,0 0 0,0-17-1,0-1 1,0 1 0,18 17-1</inkml:trace>
  <inkml:trace contextRef="#ctx0" brushRef="#br0" timeOffset="12784.8052">24536 1199 0,'0'-17'31</inkml:trace>
  <inkml:trace contextRef="#ctx0" brushRef="#br0" timeOffset="14888.1788">24747 388 0,'0'0'0,"18"0"16,0 0 0,17 0-16,0 0 15,-17 0 1,-1 0 0,1 0-1,0 0 1,17 0-16,-35 18 47,0-1-32,0 19 1,0-19 0,0 1-1,0 0 1,0-1 15,-18 1-15,18-1 15,-17-17 141,-1 18-157,0 0 17,1-18 61,-1 17-46,18 1 172,-17 0-203,17-1 171,17-17-171,1 0-1,-1 0 1,1 0 0,0 0-1,-1 0 1,1 0 0,0 0 15,-1 0 0</inkml:trace>
  <inkml:trace contextRef="#ctx0" brushRef="#br0" timeOffset="16576.663">26158 600 0,'-17'0'32,"-36"0"-17,0 35 1,0 18-1,0 0 1,18-18 0,0 18-1,17 18 1,-17-36 0,17 18-1,0 35 1,18-53 15,0 1-15,0 16-1,18 19 1,0-53 0,-1-1-1,1 1 1,0-18-1,-1 0 17</inkml:trace>
  <inkml:trace contextRef="#ctx0" brushRef="#br0" timeOffset="17496.2032">26511 847 0,'-35'0'62,"17"0"-31,1 0-31,-1 0 16,-17 0 0,-18 35-1,53-17 1,-35-18-1,17 0 1,18 17-16,0 1 16,0-1-1,0 1 17,0 0-32,0-1 46,0 1-30,18 0 0,-1-18-1,18 0 1,1 0 0,17 17-1,-36-17-15,-17 18 16,18 0-16,0-18 31,-18 17-15,-18 54 15,0-71-31,-17 0 16,0 35-1,17-17 1,-35-1 15,53 1 0,-35 0-15,17-18 0</inkml:trace>
  <inkml:trace contextRef="#ctx0" brushRef="#br0" timeOffset="18272.1279">26652 952 0,'18'0'16,"0"0"-1,-1 53-15,19 18 16,-19 17 0,18-70-1,-35 35 1,18-53 109</inkml:trace>
  <inkml:trace contextRef="#ctx0" brushRef="#br0" timeOffset="18577.3126">26829 829 0</inkml:trace>
  <inkml:trace contextRef="#ctx0" brushRef="#br0" timeOffset="19344.2607">26952 900 0,'18'17'16,"17"18"-16,-17-17 16,35 53-1,-18-1 1,-17-34-16,-18-19 16,0 1-1,0-36 79,0-35-78,0 18-16,0-18 15,17 0 1,1 0-1,0 18 1,-1 35 0,36 0 62,-35 18-63,-18 17-15,35-18 16,0 19 0,1 17-1,-1 0 1,0 0 0,-35-18-1</inkml:trace>
  <inkml:trace contextRef="#ctx0" brushRef="#br0" timeOffset="20139.1343">27622 547 0,'18'35'16,"-18"36"0,0-1-16,0-17 15,0 106 1,0-71 0,0 18-1,0-71 1,0 18-16,0-18 31,18-17 0,-1 0-15,1-18 0,0 0-1,-1 0-15,19 0 16,69-89-1,-16 19 1,-19-18 0,-70 70-1,0-70 1,0 35-16,0-18 16,0 36-1,-17 0-15,-36-71 16,-18 53 15,36 0-15,0 36-1,-18-1 1,0 18 0,0 0-1,17 0 1,19 0-1,-1 0 1,1 0 15,17 35-15,0-17-16,0 17 16,0 0-1</inkml:trace>
  <inkml:trace contextRef="#ctx0" brushRef="#br0" timeOffset="20496.1793">27587 829 0,'53'0'16,"-18"0"15,1 0-31,52 0 16,-35 0-1,-18 0 1,0 0 15,-17 0-15,0 0-1,-1 0-15</inkml:trace>
  <inkml:trace contextRef="#ctx0" brushRef="#br0" timeOffset="20991.8536">28134 564 0,'0'0'0,"35"0"0,1 0 15,69 89 1,-34-19-1,-18 1 1,-35-1 0,-18 1-1,0 17 1,0-53-16,0 36 16,-18-18-1,18-36 1,-35 19-16,17 17 31,0-36-15</inkml:trace>
  <inkml:trace contextRef="#ctx0" brushRef="#br0" timeOffset="22152.7508">28469 353 0,'0'0'0,"18"0"15,-1 0 1,19 0 0,-19 0-16,19 0 15,17 17 1,-18-17-1,-18 36 1,19-19-16,-36 1 16,17-18-1,-17 18 1,0 17 15,-17 0-15,17 0-1,-18-35 1,-17 36 0,17-19 31,1-17-32,17 18 1,0 0 93,17-18-93,1 0-1,35 17 1,-18-17-16,18 0 16,-18 0-1</inkml:trace>
  <inkml:trace contextRef="#ctx0" brushRef="#br0" timeOffset="23384.4547">28698 1464 0,'0'18'47,"-35"-18"-47,-53 0 16,-124 0-1,36 0 1,0 0 0,-54 53-1,107-53 1,35 0-16,-71 0 31,106 0-31,-53 0 16,-53 17-1,18-17 1,-18 18 0,36-18-1,-18 0 1,17 0-1,19 0 1,-19 0 0,-17 17-1,53-17 1,35 0-16,0 0 16,35 0-1,-17 0-15,17 18 16,-52-18 15,17 0-15,-35 18-1,-18-18 1,18 17 0,0-17-1,-18 18 1,35-18-1,-17 18 1,53-18-16,-36 0 16,53 0-1,-17 0-15,-35 0 16,-1 0 0,1 0-1,-72 0 1,37 0 15,-19 53-15,18-53-1,-17 17 1,17-17 0,0 0-1,71 0 1,17 0 93</inkml:trace>
  <inkml:trace contextRef="#ctx0" brushRef="#br0" timeOffset="24319.952">25259 2222 0,'18'0'0,"-1"0"16,1 0-1,35-17 1,35 17 0,-18-35-1,-17 35 1,18 0-1,-53 0 1,17 0 0,-18 17-1,1 1 1,0 52 0,-18-52-1,0 17 1,0 18 15,-36 0-15,-34-18-1,-36-17 1,36 35 0,-19-18-1,36 1 1,36-36-1,-1 17 1,1 1 0,52-18 93,-18 0-109,36 0 16,18 0-1,-18 0 1,17 0 0,-52 0 15</inkml:trace>
  <inkml:trace contextRef="#ctx0" brushRef="#br0" timeOffset="27456.5636">26705 2293 0,'-17'0'109,"-1"0"-93,0 0-16,18 35 16,-17-17-16,-1-18 15,0 35 1,1-17 46,-18 17-46,35-17 0,0-1 15,0 1-31,0 0 16,0-1-1,0 1 1,17 0-1,1-1 1,-1-17 15,1 0-15,17 0 0,-17 0-1,0 0 32,-1 0-31,1-17-1,17-36 1,-35 0 0,0 18-1,0-1 1,0 1-1,0 17 32,0 1-47,0-1 16,0 53 93,0 1-93,18-19-16,-1 1 16,-17 0-1,36 17 1,-36-18-1,17-17 1,1 0 31</inkml:trace>
  <inkml:trace contextRef="#ctx0" brushRef="#br0" timeOffset="37369.0513">20302 3986 0,'0'36'47,"0"-1"-47,0 18 15,18 0-15,-18 70 16,0 36 15,0-88-15,0 34-1,0-34 1,0-1 0,0 36-1,18-35 1,-18-53 15,17-1 32</inkml:trace>
  <inkml:trace contextRef="#ctx0" brushRef="#br0" timeOffset="38022.3028">20796 3951 0,'18'-18'16,"-18"36"-1,35 53 1,-35-36-16,0 35 15,0 36 1,0 0 0,0-18-1,0 53 1,0-52 0,0-54-1,0 35 1,0 1 15,-17-36-15,17-17 46,-18-18-46</inkml:trace>
  <inkml:trace contextRef="#ctx0" brushRef="#br0" timeOffset="38720.4361">20320 4568 0,'35'0'47,"1"0"-47,-1 0 16,71 0 0,-1 0-1,-34 0 1,-18 0-1,-18 0 1,-17 0 0</inkml:trace>
  <inkml:trace contextRef="#ctx0" brushRef="#br0" timeOffset="40224.4134">21096 4710 0,'0'35'62,"0"0"-62,18-17 16,-18-1 0,0 19-1,0-1 1,0 0 0,17-52 124,-17-1-124,0 0-16,0 1 15,18-1 1,0 0 0,-1 1-1,19 34 95,-19 1-95,-17 17-15,18 1 16,-18-19 0,0 1-1,0 0 1,0-71 93,17 35-109,1 18 16,-18-18-16,0 1 15,18-1 157,-1 18-156,1 0-16,-18 18 16,18-1-1,-1 19 1,19-19-1,-19-17 1,-17 18 0,18 0 77</inkml:trace>
  <inkml:trace contextRef="#ctx0" brushRef="#br0" timeOffset="41664.5616">21890 4815 0,'0'-17'47,"-18"17"31,1 0-62,-1 0 31,0 0-32,1 0 32,-19 0-31,36 17-1,-17 1 1,-1 0 0,0-18-1,18 17 1,0 1 0,0 0 30,0-1 17,18 1-47,0-18-1,-1 0 48,1 0-48,17 0-15,1-35 16,-19-1 15,-17 19-15,18-1-1,-1 0 1,-17 36 156,0 0-156,18 17-1,-18-17-15,18-1 31,-1-17-15</inkml:trace>
  <inkml:trace contextRef="#ctx0" brushRef="#br0" timeOffset="42264.9565">22437 4692 0,'0'18'47,"0"17"-31,0 0-1,-53 53 1,35-35 0,-35-17-1,18 16 1,17-34 0,1 0-1,17-1 1,-36-17 78,19-17-79,17-1-15</inkml:trace>
  <inkml:trace contextRef="#ctx0" brushRef="#br0" timeOffset="42713.7556">22190 4815 0,'17'-17'31,"19"17"0,-19 17-15,1 19-16,0-36 16,17 53-1,-18-53 1,19 35-1,-36-17 1,17-1 0,19 18-1,-19-35 17,1 18-32,0-18 15,-18 35 63</inkml:trace>
  <inkml:trace contextRef="#ctx0" brushRef="#br0" timeOffset="43920.5276">23654 4180 0,'-18'36'47,"0"17"-32,-17 35 1,0 0-1,-18-17 1,0-1 0,0 1-1,-17-1 1,-1-52 0,18 17-1,-17-35 1,17 0 15,17 0-15,-87-70-1,123-89 1,0 53 0,0-17-1,106 34 1,-36 54-1,-52 17 1,0 18 0,-1 0 15,36 18-15,-35 0-16,17 52 15,53 36 1,0 0 15,-17-36-15,-18-17-1,-18-17 1,18-1 0,-18 0-1,1 0 1,-1 1-1,-17-1 1,17-17 0,-35-1 77</inkml:trace>
  <inkml:trace contextRef="#ctx0" brushRef="#br0" timeOffset="45088.404">24253 4022 0,'36'0'15,"17"-18"-15,0 18 16,105 0 0,-17 0-1,-52 18 1,-19 17 0,-35 0-1,18 89 16,-35-18-15,-18-18 0,0 0-1,0 18 1,0-53 0,0 17-1,-35-17 1,35-18-1,0-17 1,53-36 78,17-70-94,18 35 15,-17-17 1,70-54 0,-35-17-1,-18 35 1,-70 0 0,-1 1-1,-17 16 1,0 19-1,0 17 1,0 35-16,0-17 16</inkml:trace>
  <inkml:trace contextRef="#ctx0" brushRef="#br0" timeOffset="45464.4251">25576 3757 0,'-35'-18'31,"0"36"0,17-18-15,-17 53 0,0 0-1,17 0 1,-17 53 0,35-71-1,-18 0-15,0 0 16,18 1-16,0-19 15,0 1 1,0 17 0,18-17-1,0 0 1,17 17 0,-17-35-1,17 0 1</inkml:trace>
  <inkml:trace contextRef="#ctx0" brushRef="#br0" timeOffset="46656.2101">25806 3616 0,'17'-18'0,"1"18"16,0 0 0,17 0-1,0 0 1,0 0 0,1 0-1,-19 0 1,1 0-1,0 18 1,-18 0 31,0 17-47,0 0 16,-18 0-1,-35 1 1,35-1 15,1-35-15,-1 18-1,1-1 1,-1-17 0,-35 53-1,35-35 1,36-18 109,0 0-125,-1 0 15,1 0 1,35 0 0,-36 0-1,19 0 1,-19 0 0,1 0-1,0 0 79,-1 0-78,1 0 15</inkml:trace>
  <inkml:trace contextRef="#ctx0" brushRef="#br0" timeOffset="89640.2426">24165 4939 0,'0'18'109,"18"-18"-93,0 0-16,-18-36 15,0 1 1,0 0 0,0-18-1,0 0 1,0 18 15,0-18-15,0 17-1,0-17 1,0-17 0,-18-1-1,18 36 1,-18-18-1,18 0 1,0 0 0,0 18-1,0 0 1,-17-53 0,-1 35-1,18 0 1,0 17 15,0-16-15,-35-54-1,35 70 1,-18-16 0,0 16-1,1 19 1,-1-19-1,18 1 1,-17 0 0,-1 17 15,0 0 16,1 18 47,-1 0-79,0 18 1,-17 17-1,17-17 1,1 0 0,17-1 31,-18 1-1,18-36 126,35-17-172,-35 17 16,18 18-16,0-17 16,-1-1-1,-17 0 16,0 1 16,18-1 63,0 18-32,17 0-78,-17 18 15,-1-18 1,-17 17 0,53 19-1,-18-19 1,-17 1 0,17 17-1</inkml:trace>
  <inkml:trace contextRef="#ctx0" brushRef="#br0" timeOffset="89672.1573">24165 3598 0</inkml:trace>
  <inkml:trace contextRef="#ctx0" brushRef="#br0" timeOffset="91016.5634">23848 2893 0,'0'-18'32,"17"0"-17,1 18 1,0-17 0,17 17-1,0 0 1,-17 0-1,0 0 1,-1 0 0,1 0-1,-36 17 142,1 19-157,-1-36 15,-17 35 1,-1-17-1,-70 17 1,71-35 0,-35 18-1,34-1 1,19 1 15,17 0 125,17-18-140,1 0-16,35 0 16,-18 0-1,0 0 1,18 0 0,-35 0-1,0 0 1,17 0 15,0 0-15,-17 17 46</inkml:trace>
  <inkml:trace contextRef="#ctx0" brushRef="#br0" timeOffset="92088.6935">23812 3316 0,'18'0'46,"17"0"-46,1 0 16,-1-35 0,0 17-1,18-17 1,35-18 0,-35-18-1,0 36 16,-35 0-15,-18 17 0,17-70-1,-17 53 1,0 17 0,0-17-1,0-18 1,-52 18-1,-1-1 1,0 1 0,17 17-1,1 18 1,18-17 0,-19 17-1,36-18 1,-17 18 15,-19 0-15,19 0-1,-36 0 1,-53 35 0,53 1-1,-18 17 1,36 0-1,0-36 1,17 1 0,1-1-1,-19 36 1,19-17 0,17-19-1,-18 19 1,18-19 15,0 36-15,0-18-1,-18 1 1,18 17 0,0-18-1</inkml:trace>
  <inkml:trace contextRef="#ctx0" brushRef="#br0" timeOffset="93863.9452">19473 5292 0,'18'-18'0,"-18"0"31,0 1-31,0-54 16,0 1 0,0-1-1,-18-17 16,1-18-15,17 35 0,0-70-1,0 71 1,0-18 0,0-1-1,0 19 1,17 17-1,-17-18 1,0 36 0,0 0 15,0 17-31,-17 18 125,-1 18-109,0 17-16,18-17 15,-35 17 1,17-17-1,18 17 1,-17-17 0,-1-18-1,18 17 17,0 1-17,0-36 79,18-35-78,-1 0-16,19 0 15,-19 18 1,19-18-1,-1 0 1,-17 53 0,-1 0 77,36 18-77,-18 17 0,-35-17-1,0 0 1,36-1 0</inkml:trace>
  <inkml:trace contextRef="#ctx0" brushRef="#br0" timeOffset="95432.7507">19279 3404 0,'0'0'0,"18"-17"16,0 17 46,17 0-30,-18 0-32,1 0 15,0 0 1,-1 0 0,1 0-1,17 0 16,-17 17-15,0 1 0,-1-18-1,-17 18 17,0-1-17,0 1 16,0-1-15,0 19 0,0-19-16,-17 1 15,-19 0 1,19-1 0,-1 19-1,-53-19 1,54 1 15,-1-18 0,18 18 1,18-18 186,-1 0-202,19 0-16,-19 0 16,1 0-1,0 0 1,-1 0 15,1 0-15,0 0-1,-1 0 17,1 0-17,0 17 251,-1 1-266,1-1 15</inkml:trace>
  <inkml:trace contextRef="#ctx0" brushRef="#br0" timeOffset="172720.0318">25047 8290 0,'18'-17'0,"-1"-1"16,-17 0 15,18 18-31,0-17 16,17-1-1,71-17 1,53 0-1,-71 35 1,-53 0 0,18 0-1,-18 0 1,18 35 0,-18 18-1,-35-36 16,0 36-15,0 0 0,0 18-1,-35-18 1,0 17 0,-18-17-1,0-35 1,-17 17-1,-1 0 1,0 1 0,54-36-1,-18 35 1,-1 0 0,19-17-1,-1-1 16,0-17-15,54 0 78,-19 0-79,19 0-15,16 0 16,54 0 0,-35 0-1,-54 0 1,1 0 0,0 0-1</inkml:trace>
  <inkml:trace contextRef="#ctx0" brushRef="#br0" timeOffset="174106.3247">24994 7902 0,'0'-17'63,"-17"17"-48,-1 52 1,0-16-16,1-19 15,-1 1-15,-17 53 16,35-1 0,-53 36-1,35 35 1,18-35 0,-17-18-1,-1 0 1,18 18 15,0-35-15,0 35-1,0-36 1,18 1 0,-1-36-1,36 0 1,-35 0-1,17-35 1,-35 18 0,53-18-1,88 0 1</inkml:trace>
  <inkml:trace contextRef="#ctx0" brushRef="#br0" timeOffset="174968.0191">25559 7796 0,'17'0'0,"1"0"16,17 0-16,18 0 15,-35 0 1,52 0 0,-52 18-1,88 17 1,-53 18 15,17 0-15,-17 0-1,18 35 1,-18-17 0,-36 17-1,1 0 1,-18-17-1,0-1 1,0 36 0,0-35-1,-18 17 1,1-18 0,-1-34-1,18-19 1,0 1 15</inkml:trace>
  <inkml:trace contextRef="#ctx0" brushRef="#br0" timeOffset="176112.9576">25912 7497 0,'17'0'16,"1"-18"-16,35 18 15,0 0 1,0 0-16,88 0 31,-71 0-15,-52 0 46,-18 18-46,0-1-1,0 1 1,0 17-16,-18-17 31,1-1-31,17 1 16,-36 0 0,19-1-1,17 1 1,-18 0 15,18-1-15,-35 36 15,35-35-15,0-1 30,0 1-46,0 0 79,0-1-64,35-17 1,18 0-1,17 0 1,1 0 0,-36 0-1,1 0 1,-19 18 125</inkml:trace>
  <inkml:trace contextRef="#ctx0" brushRef="#br0" timeOffset="177944.0592">23795 8273 0,'0'53'47,"0"-18"-31,-18 71-16,18-71 15,-35 71 1,0 0-1,-18-1 1,0-52 0,-18 18-1,36-53 1,0-18 0,-1 0-1,-16 0 16,-1 0-15,17 0 0,-87-53-1,52-71 1,54 36 0,17 17-1,0 36 1,0-18-1,17 0 1,19 18 0,-19 17 15,1 18-15,17 0-1,0 0-15,36 0 16,-18 0 15,0 53-15,17 0-1,-17 18 1,18-1 0,-54 1-1,36-1 1,0 1-1,-17-53 1,-1 17 0,0 0-1</inkml:trace>
  <inkml:trace contextRef="#ctx0" brushRef="#br0" timeOffset="181359.9229">21114 8026 0,'35'53'47,"-35"17"-47,18 18 16,-18-35-16,35 106 31,-35-18-15,0-35-1,18 17 1,-1-34 0,-17-54-16,18 0 15,-18 0-15,0-17 16,0 0-1</inkml:trace>
  <inkml:trace contextRef="#ctx0" brushRef="#br0" timeOffset="181880.5311">21890 7885 0,'0'35'31,"0"35"-15,0 19 0,0 69-1,0-17 1,0 1 0,35-37-1,-35 19 1,0-54-1,0-34 1</inkml:trace>
  <inkml:trace contextRef="#ctx0" brushRef="#br0" timeOffset="182824.007">21290 8590 0,'-18'-18'0,"36"1"46,17 17-46,18 0 16,0-18 0,159 1-1,-89 17 1,-34 0 0,-54 0-1,0 0 1,0 0-1,-17 0 17,-18-18-17,18 18 1,17-18 0,0 18 15,-17 0 0,0 0 0</inkml:trace>
  <inkml:trace contextRef="#ctx0" brushRef="#br0" timeOffset="184873.5264">21872 10477 0,'0'36'47,"0"17"-47,0 0 16,18 17-16,-18 54 31,35-1-15,-17 36-1,-18 0 1,0-18 0,0-71-1,0 1 1,0-1-1,35-70 64</inkml:trace>
  <inkml:trace contextRef="#ctx0" brushRef="#br0" timeOffset="185432.0314">22401 10425 0,'18'35'47,"-18"35"-47,0-17 16,0 18 0,0 176-1,18-88 1,-1-71-1,-17-18 1,18 1 0,-18-53-1,18-1 17</inkml:trace>
  <inkml:trace contextRef="#ctx0" brushRef="#br0" timeOffset="186008.4899">21978 11077 0,'0'-17'47,"35"-1"-31,18 18-1,-17 0-15,87-18 16,-17 1 0,0-1-1,-71 18 1,18 0 15,-18 0-15,-17 0-1</inkml:trace>
  <inkml:trace contextRef="#ctx0" brushRef="#br0" timeOffset="186622.846">23671 10477 0,'0'18'47,"0"70"-31,0-35-16,0 106 31,-35-53-15,0 88-1,0-141 1,-36-18 0,36 0-1,-36 1 1,-35-36-1,53 0 1,18 0 0,0-36-1,17-17 1,1 0-16</inkml:trace>
  <inkml:trace contextRef="#ctx0" brushRef="#br0" timeOffset="187017.791">23107 11024 0,'0'-53'15,"0"106"-15,0-123 0,0 17 0,0 18 16,0 17-16,18-17 31,34-36-15,-34 71-1,17-18 1,1 18 0,17-17-1,-36 17 1,36 0-1,0 0 1,18 53 0,17 0-1,35 70 1,-70-52 0,18-1-1,-54-17 1,1-35 15,-18-1-15,18 1 46</inkml:trace>
  <inkml:trace contextRef="#ctx0" brushRef="#br0" timeOffset="187584.2753">24836 10460 0,'17'0'31,"-17"17"-31,18 54 16,-18 0-16,0 34 31,0 54-15,0-18-1,0-53 1,0-52 0,17 17-1,1-53 1,-18 17 46</inkml:trace>
  <inkml:trace contextRef="#ctx0" brushRef="#br0" timeOffset="188272.4347">24571 10583 0,'0'53'31,"0"0"-15,0-18-16,0 89 31,0-71-15,0 17-1,0-52 1,-18 17 0,18-17-1,36-18 79,-19 0-78,19-18-16,52 1 15,0-36 1,-53 35 15,18 18-15</inkml:trace>
  <inkml:trace contextRef="#ctx0" brushRef="#br0" timeOffset="191049.0086">22895 12700 0,'0'53'47,"0"17"-47,0 72 16,0 16-1,0-52 1,0 0 15,0-35-15,0-19-1,0-34 32,0 0 0</inkml:trace>
  <inkml:trace contextRef="#ctx0" brushRef="#br0" timeOffset="191784.0419">22578 12700 0,'0'35'78,"-18"1"-78,18-1 16,-18 18-16,1 17 31,17-17-15,0-18-1,-18-17 1,1 17 0,17-17-1,0 0 32,0-1-31,35-17 15,-18 0-31,54 0 16,-36 0-1,36 0 1,17 0 15,-17-17-15,-54 17-1</inkml:trace>
  <inkml:trace contextRef="#ctx0" brushRef="#br0" timeOffset="192768.4098">23918 12577 0,'-17'0'78,"-19"35"-62,-17 0-16,18-17 15,-35 35 1,17 17 0,0-17-1,18-35 1,35 35 15,-18-18-15,-17 35-1,35 1 1,-18-36 0,18 18-1,0-17 1,0-1-1,0 0 1,18 18 0,-18-35-1,53 17 1,-18 0 0,18-17-1,53-1 16,-71 19-15,-18-36 15</inkml:trace>
  <inkml:trace contextRef="#ctx0" brushRef="#br0" timeOffset="193351.8486">24395 12594 0,'0'35'31,"0"36"-16,0-18 1,0 123 0,0-35-1,0-17 1,0-36 0,0-35-1,0-18 1</inkml:trace>
  <inkml:trace contextRef="#ctx0" brushRef="#br0" timeOffset="194055.9653">25065 12912 0,'0'-18'31,"-18"18"-31,1 18 16,-19 17-1,19-17 1,-19 34 15,19-52-15,-19 36-1,36 17 1,0-36 0,0 1-1,0 0 1,18-18-1,17 0 1,18 0 0,0 0-1,0 0-15,0-18 16,-35 0 0,17-17-16,-17 17 15,52-52 1,-70 35 15,0 17-15,0 0-1,0 1 1,0-1 0,-17 18-1,-19 0 1</inkml:trace>
  <inkml:trace contextRef="#ctx0" brushRef="#br0" timeOffset="194822.9148">25647 12841 0,'-18'18'78,"-17"-1"-62,35 1-16,-35 17 15,35-17 1,-18 17 0,18 0-16,0-17 15,0 0 1,0-1 0,0 1-1,18-18 1,35 0-1,0 0 1,-1 0 0,-34 0-1,35-18 1,-53 1 0,71-36-1,-71 18-15,17 17 16,1-17-1,-18 17 1,0 0 0,0 1-1,-18-1 1,1 0 0,-1 18-1,0 0 1,1 0-1,-1 0 1,0 0 0</inkml:trace>
  <inkml:trace contextRef="#ctx0" brushRef="#br0" timeOffset="195480.156">26106 12506 0,'17'-18'16,"1"18"0,17 18-16,53 53 15,-17 34 1,52 72-1,-34-89 1,-72-35 0,1 17-1,-1 19 1,-17-19 0,-52 1-1,-1-54 1,-36 19 15,72-19-15,-1-17-1</inkml:trace>
  <inkml:trace contextRef="#ctx0" brushRef="#br0" timeOffset="195848.1717">27058 13070 0,'0'0'0,"35"0"16,18 0-16,-17 0 16,140 0-1,-17 0 1,-1 0 0,-16 0-1,-72 0 1</inkml:trace>
  <inkml:trace contextRef="#ctx0" brushRef="#br0" timeOffset="196344.8452">27129 12806 0,'17'0'47,"71"-35"-31,-17 35-1,105 0 1,-52 0 0,-54 0-1,-52 0 63</inkml:trace>
  <inkml:trace contextRef="#ctx0" brushRef="#br0" timeOffset="196928.2837">28981 12330 0,'35'17'31,"-35"36"-31,18 53 16,17 141-1,-35-88 1,0-36-1,0-52 1,0-36 0,0 0-1,0-17 1</inkml:trace>
  <inkml:trace contextRef="#ctx0" brushRef="#br0" timeOffset="197511.7224">28769 12559 0,'0'53'47,"0"17"-47,0-17 16,-35 0 0,17 71-1,-17-54 1,17-52-1,18-1 79,18-17-78,35 0-16,0 0 15,0-17 1,17-1 0,-17 18-1,-35-17 1,-1 17 0</inkml:trace>
  <inkml:trace contextRef="#ctx0" brushRef="#br0" timeOffset="198172.9562">29686 12700 0,'-17'18'47,"-1"-1"-32,0-17-15,1 18 16,17 0 0,-53 17-1,0 35 1,18-17 0,35-17-1,0-19 1,0 18 15,52-35-15,37 0-1,-36 0 1,-18-17 0,0-18-1,18-18 1,-18 0-1,-17 35-15,-18-17 16,0 17 0,0 1-1,-18 17 1,1 0 0,-1 0-16,0 0 15,1 0 1</inkml:trace>
  <inkml:trace contextRef="#ctx0" brushRef="#br0" timeOffset="198839.1718">30392 12700 0,'-18'0'31,"1"0"-15,-36 18-1,-18 17 1,53-17 0,-17-1-1,17 18 1,18-17-1,0 0 1,0-1 0,0 19-1,18-19 1,35 1 0,0-18-1,18 0 16,17-18-15,-53-17 0,18-18-1,-35 0 1,-1 0 0,-17 36-1,0-19 1,-17 36 15,-1 0-31,0 0 16</inkml:trace>
  <inkml:trace contextRef="#ctx0" brushRef="#br0" timeOffset="199539.2992">31080 12382 0,'17'0'16,"19"36"-1,17 123 1,-1-18-1,-34-71 1,-18-35 0,0-17-1,0 0 1,0-36 62,18-52-62,-1 34-16,19-70 15,-1 36 1,0-1 0,0 36-1,1 17 1,-1 1-1</inkml:trace>
  <inkml:trace contextRef="#ctx0" brushRef="#br0" timeOffset="200103.7894">31538 12418 0,'0'0'0,"0"-18"16,36 0 0,-19 18-1,19 18 1,16 53 0,19 52-1,-18 36 1,-18-106 15,-35-36-15,0 1-1,0 0 17,18-18-17,52-106 1,54-70-1,-18 34 1,-18 89 0,-70 53 62,17 0-78,0 18 15,-35 0 1,53 35 0,-18 17-1,-17-70 1,0 36 0,17-36-1</inkml:trace>
  <inkml:trace contextRef="#ctx0" brushRef="#br0" timeOffset="214939.1099">33249 5680 0,'18'35'62,"0"0"-46,-18-17-16,17 17 15,1 18 1,-18-18 0,0 1-1,0-1 1,0-17-1,-106 17 1,-17-18 0,17-17-1,-71 0 1,89 0 0,53 0-1,17 0 16,18-17-15</inkml:trace>
  <inkml:trace contextRef="#ctx0" brushRef="#br0" timeOffset="215355.9949">33408 5274 0,'-35'0'47,"17"0"-47,-35 0 16,-17 18-1,34-18 1,1 0-1,0 17 1,17 1 0,-17 0-1</inkml:trace>
  <inkml:trace contextRef="#ctx0" brushRef="#br0" timeOffset="216551.7965">32138 6174 0,'-18'17'0,"18"-34"31,18-36-16,0 17 1,70-69 0,-35 34-1,-18 36 1,0 35 0,-17-18-1,0 18 1,35 0-1,-18 0 1,0 0 0,0 0-1,1 0-15,-19 35 16,1-35 0,0 18-1,-18 0 1,0-1-1,0 1 1,0 17 0,-18 0-1,-141 1 1,18-19 0,0-17-1,53 0 1,35 0-1,0-35 1,35 0 0,1-18-1,17 35 95,-36 36-110,19 0 15,-1-1 1,-17 18 0,17-17-16,1-18 15,-1 0-15,0 18 16,-17-18-1,-18 0 1,35 0 0,-17 0-1,0-18 1,17-52 0,-17-36-1,35-35 1,0 88 15,0-106-15,0 88-16,0-17 15,18 18-15,-18 34 16,0-17 0,0 36-1</inkml:trace>
  <inkml:trace contextRef="#ctx0" brushRef="#br0" timeOffset="216824.0686">31909 5345 0,'17'0'15,"1"-18"32</inkml:trace>
  <inkml:trace contextRef="#ctx0" brushRef="#br0" timeOffset="218960.355">31097 5662 0,'-17'0'31,"-1"0"-15,-35 0 0,36 18-16,-36 35 15,17-18-15,36-17 16,-17-1-1,17 1 1,0-1 0,0 1-1,0 17 1,0-17 0,35-18-1,-17 0 16,35 0-15,-36 0 0,1 0-1,-18 18 95,-18-1-110,-17 1 15,-71-18-15,-17 18 16,-124 17 0,35-18-1,141 1-15,-87-18 16,122 18-1,19-18 1,-1 0 0,-17 0-1,0-18 1,17-17 0,0 0-1,18 17 1,0 0-1,0-17 1,0 17 0,36-35-1,69 18 1,-87 35 0,0 0-1,-1 0 1,1 0 15,0 0-15,17 0-1,-35 35 1,0-17 0,0 35-1,-106 0 1,-141-18-1,-88 0 1,194-35 0,70 0-1,18 0 1,18 0 0,17 0-1,-17-35 16,35 18-15,0-19 0,0 19-1,-17 17 63,-89 0-62,-53 0-16,71 17 16,-159 1-1,88-18 1,71 0 0,53 0-1,17 0 32,0 0-16,18-18-15,0 1 0,0-19-1,0 1 1,36 0-1,-19 17 1,1 1 47,-18-1-48,17 18 32,19 0 62</inkml:trace>
  <inkml:trace contextRef="#ctx0" brushRef="#br0" timeOffset="219572.7166">28346 5733 0,'17'-18'0,"1"0"16,0 18 15,17 0-15,18-17 62,-36-1-78,19-17 16,-1 0-16,18-1 15,-35 36 1,-1 0 15,1 0-15,35 0 15,-36 0-15,1 0-1,17 0 1,1 0-1,16 18 1,1-18-16</inkml:trace>
  <inkml:trace contextRef="#ctx0" brushRef="#br0" timeOffset="219905.8258">29422 5539 0,'35'0'15,"-17"-18"1,-1 0 0,1 18-1,-1-17 1</inkml:trace>
  <inkml:trace contextRef="#ctx0" brushRef="#br0" timeOffset="220544.1185">27323 5362 0,'0'18'47,"17"35"-47,36 17 16,0 19-16,-18 69 31,18-17-15,-53-88-16,18 35 15,-18-70-15,18 0 16,17-18 0,-35 17-1</inkml:trace>
  <inkml:trace contextRef="#ctx0" brushRef="#br0" timeOffset="222073.0301">27146 5345 0,'0'17'31,"0"54"-15,0 35 0,0-53-16,0 35 15,0 0 1,-17 0 15,-19-53-15,19 1-1,-1-19 1,0 1 0,1-18-1,-1 0 1,0 0-1,-70-35 1,71-18 0,-1 53-1,18-36 1,0 19 0,0 70 109,0-36-125,-18 1 15,-17 35 1,17-35-1,-17-1 1,18 1 0,-1-18-1,0 0 1,-17-18 0,0 1-1,35-19 1,0 19 15,0-1-15,-18 18 93,0 18-93,-17 17-1,18-17 1,-1-18-16,-17 17 16,35 1-1,-36-18-15,19 0 31,-19 0-15,1 0 0,0-35-1,17-18 1,18 35 15,-17 0 32,-1 18-48,-17 18 1,-1 0-16,1-1 16,17 1-1,1 0 1,-18 34 15,17-16-15,-35 17-1,0-18 1,0-35 0,0 18-1,36-18 1,-54 0-1,53 0-15,-17 0 16,0 0 0</inkml:trace>
  <inkml:trace contextRef="#ctx0" brushRef="#br0" timeOffset="223322.6866">25682 5715 0,'-17'0'0,"-36"0"16,17 0-16,-87 53 15,52-18 1,36-17 15,17 17-15,18-17-1,0-1 1,18-17 0,0 0-1,17 18 1,18-18-1,-35 0 1,-1 0 0,18 0-1,-17 0 1,-71 0 93,-35 35-93,17-17-16,-17-18 16,-88 35-1,88-35 1,35 0-1,35 0 1,0 0 0,1 0-1,-1-53-15,-17-53 16,35 89 0,0-36-16,0 18 15,0-1 1,0-17 15,-53 53 32,35 0-48,-17 0-15,-18 0 16,18 0-1,-18 0-15,-18 36 16,36-19 0,0-17-1,17 18-15,1 0 16,-1-1 0,0 1-1,18 17 1,0-17 15,0 17-15,36-35-1,-19 0 1,1 0 0,35 0-16,-36 0 15,1 0 1,0 0-1,-1 0 1</inkml:trace>
  <inkml:trace contextRef="#ctx0" brushRef="#br0" timeOffset="224755.8534">20302 5909 0,'0'-18'16,"0"1"-1,0-1 1,18 0 0,0 1-16,-1 17 15,1-18-15,-18 1 47,18 17-47,-1 0 16,18 0 15,18 52-15,-17-16-1,-1 52 1,0-35 0,-35-18-1,18 53 1,-18 18-1,0 0 1,0-18 0,0 0-1,0-35 1,0-35 0,0 17-1,0-17 1,17-1 46,1-17-46,35-35 0,-35 0-16,35 0 15,105-106 1,-52 35-1,-53 18 1,71-36 0,-72 18-1,19 36 1,-71 52 0,0 0-1,0 1 16,-18-19-15,1 19 0,-1 17-16,0 0 47,-17 0-32,18 0-15,-19 35 16,-70 36-1,89-54 1,-18 19 0,35-19-1,0 18 1,0-17 0,0 17-1,17-35-15,1 18 16,-1-18-1,1 0 1,-18 18 0,18-1-1,17 1 1,0 0 0,-17 17-16</inkml:trace>
  <inkml:trace contextRef="#ctx0" brushRef="#br0" timeOffset="225143.8157">21502 6385 0,'35'0'0,"-17"0"16,-1 0-1,54 0 1,-36 0 0,53 0-1,-35 0 1,0 0-1,-18 0-15,-17-17 16,-18-1 62</inkml:trace>
  <inkml:trace contextRef="#ctx0" brushRef="#br0" timeOffset="225605.5812">21643 6244 0,'-18'-17'15,"36"17"32,17-18-31,53 0 0,-52 18-16,-19 0 15,36-17 1,-18 17-1,-17 0 1</inkml:trace>
  <inkml:trace contextRef="#ctx0" brushRef="#br0" timeOffset="226339.6177">22366 5997 0,'0'0'0,"35"0"16,-17 0 15,0 0-15,17 0 0,0 18-1,-17-18 1,-1 17-1,-17 1 1,0 0 0,0-1-1,0 19 1,0-19 0,-17 19-1,-18 17 1,-18-36-1,0 18-15,0 1 16,35-36 0,18 17-1,-17 1 17,34-18 30,18 0-46,-17 0-16,17 0 15,-17 0 1,17 0 0,-17 0-1,-18 18 16,0-1 1</inkml:trace>
  <inkml:trace contextRef="#ctx0" brushRef="#br0" timeOffset="228471.9142">21960 6844 0,'0'18'0,"36"-18"15,-1 0-15,36 0 16,70 0 0,-53-18-1,-35-17-15,70-18 16,-88 53-1,18-36 1,53-52 0,-106 71-1,53-36 1,-18 0 0,1-35-1,-19 35 1,-17-18-1,0 1 1,0 34 0,0-17-1,0 18-15,-53 0 16,53 17 0,-35 0-16,-53-34 15,0 34 1,-36-17 15,18-18-15,1 35-1,52-17 1,17 35 0,1 0-1,-35 0 1,52 0-1,0 0-15,-17 0 16,17 0 0,1 0-16,-19 0 15,1-18 1,-35 1 0,-1-1-1,1 18 1,-19 0 15,-16 0-15,16 0-1,19 0 1,17 0 0,35 0-16,-17 0 15,0 0-15,-1 0 16,-17 0-1,18 0 1,0 0 0,17 0-1,-52 0 1,34 0 0,1 0-1,-18 0 1,0 0 15,18 0-15,-18 0-1,18 0 1,0 18 0,-1-18-1,-17 35 1,18-35-1,0 35 1,0-35 0,-18 53-1,-18-18 1,36-17 0,-18 17-1,53-17-15,-35-1 16,17 1-1,-17 17 1,-1 1 0,19-19-1,-36 19 1,53-19 0,-35 19-1,17-19 1,18 1-1,-35 35 1,17 0 0,18-36-1,0 1-15,0 52 16,0-52 0,0 0-1,0 35-15,18-36 16,17 19 15,18 34-15,-18-70-1,36 35 1,17-17 0,-18 17-1,1-17 1,35-18-1,-36 18-15,54-1 16,-71 1 0,35-18-16,35 0 15,19 35 1,-72-35 0,1 0-1,17 0 1,0 0 15,36 0-15,-19 0-1,1 0 1,-35 0 0,-54 0-16,36 0 15,-35 0 16,0 0 157</inkml:trace>
  <inkml:trace contextRef="#ctx0" brushRef="#br0" timeOffset="245735.7393">26370 10760 0,'18'0'78,"17"0"-78,0 0 16,18-18-16,124 0 31,-72 18-15,37 0 0,-54 0-1,-71 0-15,1 0 16</inkml:trace>
  <inkml:trace contextRef="#ctx0" brushRef="#br0" timeOffset="246272.3047">26405 10583 0,'-17'0'47,"34"-17"-32,19-1-15,70 0 16,-1 18 0,72-17-1,17-1 16,-106 18-15,-53 0 0</inkml:trace>
  <inkml:trace contextRef="#ctx0" brushRef="#br0" timeOffset="246823.8291">27005 10354 0,'0'-18'31,"35"18"-31,-17 0 16,106 0-1,-19 0 1,19 36 0,-54-1-1,1-17 1,-1 34 0,-52-34-1,-18 0 1,0-1 15,-35 72-15,-89-19-1,19 18 1,16-52 0,36 17-1,36-53 1</inkml:trace>
  <inkml:trace contextRef="#ctx0" brushRef="#br0" timeOffset="247280.6102">28822 9931 0,'18'17'47,"-1"54"-47,1-1 16,-1 1-16,-17 52 15,0 1 1,0-36 15,0-17-15,0-54-1,0 19 1</inkml:trace>
  <inkml:trace contextRef="#ctx0" brushRef="#br0" timeOffset="247959.7907">28575 9913 0,'0'53'47,"0"-35"-47,0-1 16,0 36-16,0 0 16,0 18-1,0-36-15,-35 35 31,35-52-31,-36 0 16,36-1 78,36-17-79,17 0-15,17 0 16,36-17 0,0-19-1,-36 19-15,36-18 16,-53 35 0</inkml:trace>
  <inkml:trace contextRef="#ctx0" brushRef="#br0" timeOffset="250023.272">29422 9613 0,'0'53'62,"0"-18"-46,0 54-16,0-37 16,0 107-1,0-53 1,0-53-1,0 88 1,0-35 0,17-53-1,-17 0-15,0 0 16,0-36 0,0 1-16,0 0 15,0-1 16,18 1-15,0-18 31,-1 0-31,107-124-1,-71 89-15</inkml:trace>
  <inkml:trace contextRef="#ctx0" brushRef="#br0" timeOffset="250624.664">30057 9631 0,'0'53'47,"0"35"-32,0-18 1,0 72 0,0-72-16,0 71 15,0-53-15,0-52 16,0 70 0,0-71-1,0-18 1,0 1-1</inkml:trace>
  <inkml:trace contextRef="#ctx0" brushRef="#br0" timeOffset="251520.2686">29457 10231 0,'0'-18'62,"35"0"-62,0 18 16,18 0-1,53 0 1,-35 0 0,-54 0-16,54-17 15,-53 17-15,-1 0 16,1 0-1,0 0 1,17-18 0,-18 18 15,1 0-15,0 0-1,-1 0-15,19 0 31,-1 0-15,18 0 0</inkml:trace>
  <inkml:trace contextRef="#ctx0" brushRef="#br0" timeOffset="260585.0233">30480 9190 0,'-35'0'78,"-53"0"-78,-54 0 16,19 0-16,-177 0 16,71 0-1,88 0 1,52 0 0,-69 0-1,-19 0 1,19 0 15,-36 17-15,88-17-1,18 0 1,-36 18 0,89-18-16,-1 0 15,19 0-15,-1 0 16,18 18 15,-35-1 0,0 1-15,-1 0 0,19-18-16,-19 35 15,-16 0 1,52 1 15,-18 69-15,0-34-16,18-1 15,0-52-15,0 35 16,0 53 0,0 35-1,36 0 1,-1-35-1,0-18 1,-17-17 0,17 34-1,-17 37 1,-18-37 0,35 19-1,-35-106-15,0 34 31,0-16-31,0-1 16,0 0 0,0 1-1,0 16 1,0-34 31,0 0-47,35-1 31,-17-17-31,-1 0 16,19 18-1,-19-18-15,72 0 16,-1 0 0,-35 0-16,53 0 15,-1 0 1,36 0 15,18 0-15,-18 0-1,71 0 1,-18 0 0,18 0-1,-1 0 1,-34 0-1,-124-18-15,53-17 16,-89 35 0,36 0-16,0 0 15,-18 0 1,36 0 0,-54 0-1,1 0 1,0-18 15,-1 18-15,1-17-1,0 17 1,-1-18 0,36 1-1,-53-1 1,0-35-1,0-88 1,0 0 0,0 35-1,0-106 1,0 54 0,-35 34-1,-18 36 16,18 0-15,-1 17 0,19 18-16,-1 18 15,18 17-15,0 1 16,-17 17 0</inkml:trace>
  <inkml:trace contextRef="#ctx0" brushRef="#br0" timeOffset="269728.5677">32791 11942 0,'-36'0'63,"1"0"-63,-18 0 16,-123 0-1,88 0-15,-124-18 16,53 18-1,36-18 1,-107 18 0,-17 0-1,1 0 1,69 0 0,-35 0-1,36 0 1,35 0-1,18 0 1,-1 0 0,18 0-1,18 0-15,-53 0 16,88 0 0,-18 0-16,-17 0 15,-53 18 1,53-18 15,35 0-15,-70 0-1,34 18 1,-16-1 0,34 1-1,-17-1 1,0-17-1,17 18 1,18-18 0,18 0-1,-18 18 1,18-18 0,-18 0-1,17 0 1,1 17 15,0 1-15,17 0-1,1-18 1,-1 17 0,0 36-1,-52 53 1,70-35-1,-18 52 1,0-35 0,1 18-1,17 18 1,0 34 0,0-34-1,0-54 1,0 1 15,0-36-15,0 0-16,0 36 15,0-18-15,0-35 16,0 52 0,-18-35-1,18 1 1,0-1-1,0-17 1,0 17 0,0 18-1,0-36 1,0 1 0,35 0-1,-17-1-15,106 1 16,-71-18-1,70 0 1,124 18 0,194-18-1,0 0 1,-71 0 0,54 0-1,-107 0 1,-140 0-1,-36 0 1,35 0 0,-35 0-1,-70 0-15,105 0 16,-88 0 0,-17 0-16,105 0 15,-35 0 1,-17 0 15,17 0-15,-53 0-1,0 0 1,-17 0 0,-36 0-1,-17 0 1,17 0-1,-17 0-15,-1 0 16,1 0 0,0 0 31,-1 0-32,1 0 16,17 0-15,0-18 0,-17-17-1,17-1 1,1 1 0,-36 0-16,0 0 15,17-18 1,1 17-16,-18 1 15,0-18 1,0 0 0,0 18-1,0-36 1,-18 1 0,18-1-1,0 36 1,0-53 15,-35 17-15,0 54-16,17-89 15,18 53-15,0 35 16,-18-70 0,1 18-1,17 34 1,-35-17-1,35 18 1,-18 17 0,0 1-1,18-19 1,-17 36 0,17-17 46,0-1-31,0 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15:20.3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30339 17039 0,'53'0'32,"-36"0"-32,36 0 15,36 0 1,-1 0-16,35 0 16,-88 0-1,36 0-15,70 0 16,0 0-1,-17 18 1,-1-18 15,-17 0-15,18 35 0,-36-17-1,-18-18 1,18 17-1,1-17 1,-36 0-16,17 18 16,-35-18-16,1 0 15,70 0 1,-54 0 0,37 0-1,-36 0 1,17 0-1,1 0 17,-36 0-17,-17 0 1,34 0 0,19 0-1,-53 0-15,35 0 16,-36 18-16,19-18 15,-1 0 1,18 0 0,-18 0-1,0 0 1,1 0 0,-19 0-1,18 0 1,-17 0 15,0 0-31,17 0 31,-17 0-31,17 17 16,-17-17-16,-1 18 16,1 0 46,-18-1-46,-35 18-1,-1-17 1,19 0-16,-36-1 16,-18-17-1,-17 36 1,35-19-16,-70-17 15,70 0 1,0 0-16,-53 18 31,0-18-15,0 18 0,-17-1-1,35-17 1,-1 0-1,-16 0 1,16 0 0,36 0-1,-52 18 1,34-1 0,-17-17-1,0 0 1,35 0-1,-18 0 17,36 0-17,0 0 1,-18 0 0,17 0-1,1 0 1,0 0-1,0 0 1,17 0-16,-35 18 16,18-18-1,0 0 1,17 0-16,-53 0 16,54 0-1,-1 0 1,0 0-1,1 0 1,-1 0 15,-17 0-15,17 0 0,-17 0-1,17 0 1,1 0-1,-1-18 1,18-17 0,-18-35-1,18 52 1,0-17 0,0-18-1,0 18 1,0-1-1,0 1 1,0 0 15,0-1-31,0 1 16,0 0-16,0 17 16,0 1-1,0-1 1,0 0-1,0 1 1,18-1 0,0 0-1,-1 1 1,36-19 0,0 36-1,0-52 1,-35 52-16,70 0 15,-18-18 1,-52 18 0,88-18-1,-36 18 1,-34 0 0,34 0-1,-34 0 1,16 0-1,1-17 1,18 17 0,17 0-1,18 0 1,-71 0-16,71 0 16,-88 0-1,52 0-15,-17 0 16,18 0-1,-18 0 1,-18 0 15,0 0-15,1 0 0,16 0-1,1 0 1,-17 0-1,34 17 1,-17-17 0,0 36-1,53-19 1,-53 1 0,17-1-1,19 1 1,-54 0-1,-18-1 1,19 1 15,-19-18-15,19 18 0,17 35-1,-36-36 16,1 1-15,17 0 0,-35-1-1,18 1 1,-1-1 0,1-17-1,0 18 1,-1 0-1,-17-1 17,18-17-17,0 0 1,-1 18 0,-17 0-1,18-1 1,17 1-1,-17 0 32,-1-18 0,19 0-31,-19 0-1,1 0 1,17 0-16,-17 0 31,17 0 16,-17-18-16,-18 0 16,0 1 31,0-19-62,-35 36 0,-1-17-16,19-1 15,-36 0 1,17 18 0,19-17-1,-71-1 1,35 18-1,-18 0 1,1 0-16,-36-17 16,35 17-16,1-18 15,-36 18 1,-53 0 0,-35 0-1,-35 0 1,88 0-1,-53 0 17,70 0-17,36 0 1,35 0 0,0 18-1,18-18-15,-18 17 16,35 1-16,1-18 15,-19 0 1,19 0 0,-1 17-1,-17 1 1,17-18 0,0 18-1,-34-1 1,16-17-1,19 0 1,-36 18 15,35-18-31,-70 35 16,35-35-16,18 0 16,-89 18-1,107 0 1,34-18 124,36 0-124,0 0-16,-18 17 31,71 1-15,18-18 0,-89 0-1,-17 0 1,-1 0-1,1 0 1,-1 17 0,1-17 15,0 0-31,-1 0 16,54 0-1,-1 0 1,-34 0-1,-19 0 17,-70-17 171,1-18-203,-1-1 15,35 19-15,-17-36 16,17 17 15,18 1-15,-18 18 0,1-19-1,-1 19 1,18-19 15,-35 36-15,0-17-1,17-1-15,-17 0 16,17 18 0,-35 0-1,36 0 1,-19-35-1,19 35 17,-1-18-17,0 18 1,-17 0 0,17 0-1,-17 0 1,17 0-1,1 0 1,-36 0 0,35 0-1,1 0 1,-19 0 15,1 0 0,17 0-15,1 0 0,-1 0-1,1 0 1,-1 0 0,-17 0 15,-1 36 0,19-36-15,-1 0-1,0 0 1,1 17 0,17 1 15,-35 0 16,17-1-32,18 1 1,-18 0 0,18-1-1,0 1 1,0 0-1,0-1 1,0 18-16,0-17 16,0 0-16,0-1 15,0 1 1,0 0 0,0 17-1,0-17 1,18-18-1,0 35 1,-1-18 15,18 1-15,1 35 0,17-35-1,-36-1 1,19 1-1,-19-18 1,18 18 0,-17-18-1,17 0 1,1 17 0,-1-17-1,0 0 1,-17 0-1,17 0 17,-17 0-17,-1 0 1,1 0 0,0 0-1,-18-17 32,0-36-31,-36 35-1,19 0-15,-19-35 16,-16 18 0,34 35-1,0-17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11:26.28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18697 1023 0,'0'35'110,"0"1"-95,0-1 1,0 0-16,0 0 15,0 1 1,0-1 0,35 18-1,-17 0 1,17-36 0,-35 1-1,18 0 1,0-18-1,-1 0 17,1 0-17,35 0 1,-18-36 0,0-16-1,-17 16 1,-18 1-1,0 0 1,0 17 0,0 0-1,18 36 95,17 0-95,0 17-15,-17 18 16,0 17 0,-1-34-1,-17 34 1,0-17-1,0 0 1,0-18 0,-70 54-1,34-72 1,-34 19 0,35-19-1,17-17 1,0 18 15</inkml:trace>
  <inkml:trace contextRef="#ctx0" brushRef="#br0" timeOffset="50.8629">18856 1834 0,'0'18'16,"-35"-18"0,-1 0-16</inkml:trace>
  <inkml:trace contextRef="#ctx0" brushRef="#br0" timeOffset="1399.2564">19491 1587 0,'-18'18'15,"18"0"-15,0 17 16,18 18-1,0 18 1,-1-54 15,-17 18-15,0 1 0,0-19 30</inkml:trace>
  <inkml:trace contextRef="#ctx0" brushRef="#br0" timeOffset="1776.2492">19509 1482 0,'17'0'31</inkml:trace>
  <inkml:trace contextRef="#ctx0" brushRef="#br0" timeOffset="2783.5539">19032 1199 0,'-17'-17'32,"17"-18"-17,0 17 1,0 0-16,0 1 15,0-1 95</inkml:trace>
  <inkml:trace contextRef="#ctx0" brushRef="#br0" timeOffset="3407.8844">19879 1535 0,'0'0'0,"18"0"15,-1 0-15,36 0 16,0 0 15,-35 0-15,35 0 0,17 0-1,-17 0 1,0 0-1,-35 0 1</inkml:trace>
  <inkml:trace contextRef="#ctx0" brushRef="#br0" timeOffset="4015.306">19791 1429 0,'0'-18'16,"35"18"0,36 0-1,34 0 1,19 0-1,-18 0 1,-36 0 0,-52 0-1,17 0 1,-17 0 0,0 0-1,-1 0 1</inkml:trace>
  <inkml:trace contextRef="#ctx0" brushRef="#br0" timeOffset="6519.5612">20955 1288 0,'-35'17'109,"35"1"-93,-36 17-1,36-17 16,-17 17-15,17-17 0,0 17-1,0-17 1,0 17 0,0-17-1,17-1 1,-17 1-1,36-18 1,-1 0 15,-17 0-15,-1 0 15,19 0-15,-19 0-1,18-18 1,-17 1 0,0 17-1,-1-18 1,1 0 0,-18 1 30,0-19-30,0 19 31,0-1-47,-18 0 16,1 18-1,17-17 1,-18-1-1,-17 18 1,0 0 15,17 0-15,0-17 0,1 17-16,-1 0 62,0 0-62</inkml:trace>
  <inkml:trace contextRef="#ctx0" brushRef="#br0" timeOffset="7034.1848">21272 1482 0,'18'0'0,"0"0"47,-1 0-47,1 0 31,0 0 0,-1 0-15</inkml:trace>
  <inkml:trace contextRef="#ctx0" brushRef="#br0" timeOffset="8084.3763">22296 1076 0,'0'-18'31,"-18"18"-15,-17 0-16,-36 0 15,1 18 1,34 0 15,-17-18-15,36 0 0,-1 0-1,18 17 16,-18 1-15,1 0 0,-19 17-1,19-18 1,-1 1 0,1 35-1,17-35 1,0 17-1,0-17 48,0-1-63,35-17 16,-18 0-1,19 0 1,17 0-1,-53 18 1,35-1 0,-17 1-1,-1 0 1,-17-1 15,0 1-31,-35 0 16,-18 17-1,0 0 1,0-35 15,0 35-15,0 1 0,36-19-1,17 1 1</inkml:trace>
  <inkml:trace contextRef="#ctx0" brushRef="#br0" timeOffset="8832.3767">22931 1111 0,'0'36'47,"0"34"-47,0 1 16,-71-1-16,36-17 16,-36 53-1,18-53 1,36-18-1,-19 0 1,36-70 93</inkml:trace>
  <inkml:trace contextRef="#ctx0" brushRef="#br0" timeOffset="9239.2869">22684 1217 0,'35'0'47,"35"71"-31,-17-18-16,-17-1 15,17 19 1,17 0 0,-52-19-1,17-16 1</inkml:trace>
  <inkml:trace contextRef="#ctx0" brushRef="#br0" timeOffset="9688.0873">23495 970 0,'18'18'16,"-18"35"-16,0 0 15,0 0 1,0 35 0,0 18-1,0-1 1,0-69-1,0-19 1,0 1 0</inkml:trace>
  <inkml:trace contextRef="#ctx0" brushRef="#br0" timeOffset="11863.2687">23989 1252 0,'-18'0'63,"1"18"-47,-1 0-16,0-1 31,1 1-31,17 0 15,-18-18 1,0 17 0,18 1-1,0-1 17,0 1-32,0 0 203,18-18-156,-18-36-32,0 19 1,-18 17 359,18 17-375,-17 1 15,17 0 1,0-1 0,0 1 31,0 0-32,0-1 16,0 1 1,0 0-17,0-1 1,17 1 0,1-1-1,0 1 16,-1-18-15,1 0 0,17 0-1,1 18-15,-19-18 16,1 0 31,-1 0-32,19 0 1,-1 0 62,0-18-62,-35 0-1,18 18 1,0-17-16,-18-1 31,17-17-15,1 17-16,-18-17 47,0 17-32,0-17 1,0 17 15,0 1-15,0-1 15,0 1-31,-18-1 31,1 0 1,-1 18-1,0-17 0,1-1-15,17 0 15,-18 18 0,0 0-15,1 0 62</inkml:trace>
  <inkml:trace contextRef="#ctx0" brushRef="#br0" timeOffset="12975.2943">24306 529 0,'18'0'46,"17"0"-30,-17 0-16,17 0 16,0 18-1,-17-1 1,0 1-16,-1 0 16,1-18-1,-18 17 1,0 19 31,-18-1-32,-17-17 1,17-18 0,1 17-1,-1 1 1,1-18-1,17 17 1,-18-17 78,18 36-79,35-1 1,0-17 15,-17-1-15,-18 1 0,0 0 30,0-1 1,0 1-31,0-1 0,-18-17-1,1 18 16</inkml:trace>
  <inkml:trace contextRef="#ctx0" brushRef="#br0" timeOffset="13850.9522">24871 1111 0,'17'18'47,"-17"0"-47,0 17 15,18-35-15,-18 53 16,35 0 0,-35-36-1,0 19 1,0-19 62,18-34-31,-18-19-32,18 1-15</inkml:trace>
  <inkml:trace contextRef="#ctx0" brushRef="#br0" timeOffset="13867.9079">24994 1199 0,'0'0'0,"36"-35"0</inkml:trace>
  <inkml:trace contextRef="#ctx0" brushRef="#br0" timeOffset="14233.928">25047 1147 0,'0'0'0,"35"-36"15,-17 19-15,0 17 16,-18-18 0,17 18-1,1 0 1,0-18-1,17 18 1,18 0 15,0 18-15,17 53 0,-34 17-1,-1-18 1,-35 1-1,0-54 1,0 1 0,0-53 62,18-18-63,17 0-15,18-35 16</inkml:trace>
  <inkml:trace contextRef="#ctx0" brushRef="#br0" timeOffset="14250.8826">25559 1182 0,'17'-18'0</inkml:trace>
  <inkml:trace contextRef="#ctx0" brushRef="#br0" timeOffset="14536.1202">25594 1147 0,'18'0'78,"17"0"-62,0 35 0,0 18-1,18 0 1,-17-18 0,-1-17-1,-35-1 1</inkml:trace>
  <inkml:trace contextRef="#ctx0" brushRef="#br0" timeOffset="17017.4843">18644 2875 0,'-17'0'32,"17"-18"-17,35 1 1,-17-1-1,-1 1 1,54-1 0,-54 18-1,19 0 1,-19 0 0,19 0-1,17 0 16,-36 53-15,-17-36-16,35 125 31,-35-107-31,18 88 16,-18-70-16,0 0 16,0 18-1,0-1 1,0-34-1,-18 34 1,36-88 93,70-70-93,-52 53-16,69-124 31,-52 89-31</inkml:trace>
  <inkml:trace contextRef="#ctx0" brushRef="#br0" timeOffset="17176.0603">19367 3052 0,'0'0'16,"106"-177"0,-88 177-16,17-53 15,1-35 1,-19 0-1,36 17 1,-53 18 0,0 36-1</inkml:trace>
  <inkml:trace contextRef="#ctx0" brushRef="#br0" timeOffset="17552.0547">19632 2505 0,'-18'17'94,"1"19"-94,-1-36 16,18 53-1,0-36 1,-17 18-1,-1-35 1,18 18-16,0 17 16,0-17-1,0 0 1,0-1 0,0 1 15,0 0-16,18-18 32</inkml:trace>
  <inkml:trace contextRef="#ctx0" brushRef="#br0" timeOffset="18233.2331">19579 3387 0,'0'17'63,"0"1"-48,0 35-15,0-18 16,0 18 0,0-18-1,0-17 1,0 17 0</inkml:trace>
  <inkml:trace contextRef="#ctx0" brushRef="#br0" timeOffset="18591.2735">19632 3228 0,'0'-18'78,"18"18"-63</inkml:trace>
  <inkml:trace contextRef="#ctx0" brushRef="#br0" timeOffset="19016.1385">19826 3316 0,'18'0'16,"17"0"15,18 0-15,-35 0-1,-1 0-15,36 0 16,0 0 0,-18 0-1,-17 0 1,0 0-1</inkml:trace>
  <inkml:trace contextRef="#ctx0" brushRef="#br0" timeOffset="19655.4273">19914 3193 0,'18'0'79,"17"0"-64,0 0 1,-17 0-16,35 0 15,18-18 1,17 18 15,-71 0-15,36 0 0,-35 0-1,17-18 1</inkml:trace>
  <inkml:trace contextRef="#ctx0" brushRef="#br0" timeOffset="21024.7655">20796 2558 0,'0'53'62,"18"-1"-62,-18 1 16,0 18-16,0-18 16,18 35-1,-1 0 1,1-17 0,-1-36-1</inkml:trace>
  <inkml:trace contextRef="#ctx0" brushRef="#br0" timeOffset="22287.3876">21467 2558 0,'-36'0'78,"1"17"-62,17-17 0,-35 0-1,36 0 1,-1 0 0,0 18 77,1 0-93,-1-1 16,1 1 0,-1-1-16,0 1 15,-17 17 1,0 1-1,17-19 1,18 19 78,0-19-79,35 1 1,-35-1 0,53-17 46,-35 0-46,0 0-16,34 0 15,1 0 1,-35 18 15,17 0-15,-35-1 0,18 1-1,17 17 1,-35-17 15,0 17 0,-17-17-15,-1-18 0,-17 18-1,-1-1 48,19-17-63,-1 0 15,0 18 1</inkml:trace>
  <inkml:trace contextRef="#ctx0" brushRef="#br0" timeOffset="23824.2776">21749 2787 0,'-18'18'79,"18"-1"-64,-18 36 1,18-35 15,0-1-15,0 1-1,0 0 1,0-1 15,0 1 63,18-18-63,17 0-15,-17 0 15,0 0-15,17 0-1,-17 0 1,-18-18 15,17 1-31,1 17 31,-18-18-15,17 0 31,1 1-16,0 17-15,-18-18-1,0 0 1,0 1-16,0-18 78,0 17-62,-18 18 109,0 0-47,1 0-62,-1 0-1,1 0 16,-1 0-31,0 0 16,1 18 15,-1-18-15,18 17 156</inkml:trace>
  <inkml:trace contextRef="#ctx0" brushRef="#br0" timeOffset="25535.6999">22490 2593 0,'17'0'15,"1"0"16,-18 18-15,-35 87 0,-1-52-1,1 18 1,-18-18 0,53-36 15,-18 19-16,1-36 1</inkml:trace>
  <inkml:trace contextRef="#ctx0" brushRef="#br0" timeOffset="25567.6144">22331 2946 0</inkml:trace>
  <inkml:trace contextRef="#ctx0" brushRef="#br0" timeOffset="26095.2031">22313 2699 0,'35'0'47,"1"53"-31,-1-18-1,-17-17 1,-18-1 0,35 36-1,-35-18 1,18 18-16,-1-53 15,-17 18 1,0 0-16,18-1 78</inkml:trace>
  <inkml:trace contextRef="#ctx0" brushRef="#br0" timeOffset="26608.83">22842 2505 0,'18'0'47,"0"35"-47,-1 18 16,-17 0-16,36 70 15,-36-52 1,0-18-1,0 17 1,0-52 15,0 17-15,0-17 0</inkml:trace>
  <inkml:trace contextRef="#ctx0" brushRef="#br0" timeOffset="27817.5962">23336 2805 0,'0'-18'31,"-35"18"-15,17 0-1,18 18-15,-17-18 16,-1 17-1,18 1 1,0-1 15,-18 19-15,18-19 0,0 1-1,0 0 1,36-1-1,-19-17 32,-17 18-47,18-18 16,0 0 0,17 0-1,-17 0 1,-1 0 15,1 0-15,-1 0 15,1-18-15,0 18 46,-18-17-46,0-1 15,0 0 0,0 1-15,0-1-1,0 0 32,0 1-15,0-1-1,0 1 94,0-1-110,-18 18 32,0 0-31,1 0 15,-1 0-31</inkml:trace>
  <inkml:trace contextRef="#ctx0" brushRef="#br0" timeOffset="28975.4994">23354 2381 0,'18'0'47,"17"0"-32,18 0-15,17 0 16,1 0 15,-54 0-15,1 18 31,-18 0-32,0-1 32,0 18-15,-18-17-17,-17-18-15,35 18 16,-17-18 15,-1 0 78,18 35-77,35-17-17,-17-18 1,-1 0-16,1 17 16,-18 1-1,18 0 16,-1-18 1,-17 17-1,0 1 0,0-1 0,-17 1-15,-1-18 0,0 18-1,1-18 48</inkml:trace>
  <inkml:trace contextRef="#ctx0" brushRef="#br0" timeOffset="29959.8667">23601 3193 0,'0'0'16,"-18"0"-16,-17 0 15,-36 17 1,36-17-16,-88 18 16,87-18-1,-17 0-15,-52 0 16,-1 18 0,70-1-1,-122 1 1,52-18-1,18 0 1,-53 17 15,17 19-15,54-36 0,-72 0-1,-34 35 1,88-35-1,-53 18 1,53-18 0,-18 0-1,18 0 1,35 0 0,-36 17-1,1 1 1,18-18-1,-36 0 1,35 0 15,-70 0-15,88 0 0,0 0-1,18 0 1,0 0-1,17 0 1,18 18 0,-18-18 62</inkml:trace>
  <inkml:trace contextRef="#ctx0" brushRef="#br0" timeOffset="30919.3009">20743 3669 0,'53'0'16,"-35"0"0,17 0-1,18 0 1,0 0 0,53 0-1,-18 0 1,-53 0-1,1 0 1,-1 0 15,-18 18-31,-17-1 16,0 18 15,0 36-31,-52-36 16,-1 18-1,-18-18 1,1 1 15,52-19-15,-17-17 0,35 36 93,35-36-93,18 17-1,-36 1-15,1-18 16,17 35-1,-17-17 1,0-18 15,-18 35-15,0 0 0,-36 1-1,1-1 1,0-17-1,-71 17 1,35 18 0,1-36-1,70 1 1</inkml:trace>
  <inkml:trace contextRef="#ctx0" brushRef="#br0" timeOffset="30951.216">20814 4392 0,'-18'0'16</inkml:trace>
  <inkml:trace contextRef="#ctx0" brushRef="#br0" timeOffset="32434.2484">21872 3669 0,'18'0'47,"-18"18"-47,-18 52 15,-52 1 1,17 34 15,0-34-15,35-53 0,-17 35-1,35-18 1,0-18-1,0 1 1,0 0 0,0-1-1,0 1 1,35 0 46,-17-18 1,-1 0-47,1 0 15,0 0-31,-1 0 15,1 0 17,17-36-17,-35 1 1,0 17 15,18 1-15,0-18-1,-1 17 32,-17 0 47,0-17-63,0 17 47,-17 1-31,-1 17 110</inkml:trace>
  <inkml:trace contextRef="#ctx0" brushRef="#br0" timeOffset="33847.4684">22084 3916 0,'18'0'78,"-18"17"-78,-18 19 16,18-19 15,0 1-16,0 17 1,0 1 15,0-19 16,35-17-16,-17 0-15,-1 0 0,36 0-1,-35 0 1,0 0-16,17 0 16,0 0-1,-17-35 1,17 17-1,-17 1 1,-1-1 15,1 0-15,-18 1 0,0-1 15,0 0-16,0 1 17,0-1-17,-18 18 1,1 0 31,-1-17-32,-17 17 1,17 0 15,1 0-15,-1 0 0,0 0-1,1 0 1,-1 0-1,0 0 1,1 0 0,-1 0 15,0 0 0,1 0 94,-18 0-109</inkml:trace>
  <inkml:trace contextRef="#ctx0" brushRef="#br0" timeOffset="35751.3766">22737 3739 0,'-36'36'78,"1"-1"-47,17-17-15,18-1-1,-17 1-15,17 0 16,0-1 15,0 1-15,0-1-1,17-17 1,1 0 0,0 0-1,17 0-15,-17 0 16,-1 0-1,18 0 1,-17 0 0,0 0-1,17 0 1,0 0 0,-17 0-1,17 0 1,-17-17-1,-1-1 1,-17 1 15,0-1-15,0 0 15,0-17-15,-17 35 265,-1 0-250,1 0 79,-1 0-95,0 0 17,1-18 14,17 1 17,-18 17-16,0 0-16,1-18 0,-19 18 1,36-18-1,-17 18 47,-1 0 16</inkml:trace>
  <inkml:trace contextRef="#ctx0" brushRef="#br0" timeOffset="36592.1286">23777 3122 0,'35'0'47,"18"0"-32,-17 0-15,70 0 16,-54 0 0,1 0-1,-17 0 1,-19 0-1,1 0 17</inkml:trace>
  <inkml:trace contextRef="#ctx0" brushRef="#br0" timeOffset="37519.6464">23883 2999 0,'53'0'78,"-35"0"-63,-1 0-15,19 0 16,-19 0 0,18 0-1,-17 0 1,0 0-1,-1 0 1,1 0-16,0 0 16</inkml:trace>
  <inkml:trace contextRef="#ctx0" brushRef="#br0" timeOffset="39520.2967">25277 2434 0,'0'35'62,"0"18"-62,0 0 16,-18 18-1,-17 17 1,35-35-16,-18 35 16,18-53-1,0 36-15,-18-18 16,18 17 0,0-34-1,-17-19 79</inkml:trace>
  <inkml:trace contextRef="#ctx0" brushRef="#br0" timeOffset="40519.6226">25065 2364 0,'0'17'31,"0"19"-15,0-19-16,-18 18 15,1 54 1,-19-72-16,36 36 15,-17-35 1,-1-1-16,18 1 31,-18 0-15,18-1 0,0 1-1,-17 17 1,-71-17-1,88 0 95,35-1-95,0-17 17,-17 0-32,-1 0 15,1 0 1,0 0 0,17 0-1,35 0 1,-17 0-1,18 0 1,-18 0-16,-35 0 16,-1 0-1</inkml:trace>
  <inkml:trace contextRef="#ctx0" brushRef="#br0" timeOffset="41104.0608">25576 2399 0,'0'35'63,"0"0"-63,0 36 15,0 17-15,0-35 16,0 106 0,-35-18-1,17-70 1,18-19-16,0 19 15,-17-18 1,17-35-16,0-1 31,0 18-15</inkml:trace>
  <inkml:trace contextRef="#ctx0" brushRef="#br0" timeOffset="41615.6914">25770 3016 0,'18'0'16,"0"0"0,-1 0-1,1 0 1,0 0 0</inkml:trace>
  <inkml:trace contextRef="#ctx0" brushRef="#br0" timeOffset="43103.7115">26811 2381 0,'-18'18'47,"-17"17"-32,-18 18-15,18-35 16,-18 17 0,0 36-1,18-36 1,-36 35-1,18 1 1,36-53-16,-1 34 16,-17-34-1,35 0-15,-18-1 16,1 1 0,17 0 15,0 17-31,0 0 47,35-17-32,0 0 1,-17-18 0,-1 0-1,1 0 1,17 0-1,36 0 1,-36 0 0,0 0-1,-17 0 1,0 0 0,17 0-1,-17-18 16,-18 0-15,17 18-16,19-53 31,-36 18-15,0 17 0,0 1-1,0-1 1,0 0 15,-18 1-15,18-1-1,-18 18 1,1 0 15,-1 0-15,-35 0-1,35 0 17,1 0-17,-1 0 1,-17 0 0,17 0-1</inkml:trace>
  <inkml:trace contextRef="#ctx0" brushRef="#br0" timeOffset="44383.2886">27446 2364 0,'0'17'31,"-18"54"-31,-17-36 16,-18 71-1,-17-36 1,52 1 0,18-36-1,-35 18 1,17-18 0,1 18-1,-1 0 1,18-35-1,0 17 1,-18-17 15,18 0-15,0-1 0,0 1 77,36-18-77,-1-18-16,-18 1 16,36-1-1,-35 0 1,17-17-1,-35 17 17,0 1-17,0-1 1,0 0 0,0 1-1,0-1 1,0 0 46,0 1-30,0-1-1,-17 1-16,-1 17 1,0 0 109,1 0-109,-1 0-1</inkml:trace>
  <inkml:trace contextRef="#ctx0" brushRef="#br0" timeOffset="45695.7786">27922 2522 0,'36'18'31,"-19"35"-15,1-18-16,0 0 15,-18 71 1,0-88-16,0 17 15,17-17 1,-17-1-16,35-34 109,1-71-109,-19 17 16,36 18-16,-53 36 16,18-1-1,-18 0 1,18 1 31,17 34 15,-35 19-62,17-19 16,19 18 0,-19-17-1,1 17 1,-18-17 46,35-71-46,-17 18 0,17-53-16,1 35 15,-19 17 1,1 36 62,-1 0-62,1 18-16,0 0 15,-1 52 1,36-17-1,-17 0 1,-1-35 0,-35-1-1,0 1 17</inkml:trace>
  <inkml:trace contextRef="#ctx0" brushRef="#br0" timeOffset="46199.431">29069 2558 0,'0'53'31,"-35"-18"-15,-89 53-16,36-17 15,-106 52 1,88-88 15,-53 71-15,53-35 0,1-36-1,52 18 1,-18-18-1,54-17 1,-1-1 0,0 1-1</inkml:trace>
  <inkml:trace contextRef="#ctx0" brushRef="#br0" timeOffset="47127.9489">28698 3263 0,'-52'18'78,"34"-18"-62,0 17-16,-17 1 15,0 0 1,-1-1 0,1 19-1,18-19 1,-1 1 0,0 0-1,18-1 16,18 1 16,17-1-31,-17 1 0,-1-18-1,1 0 1,0 0-1,-1 0 1,1 0 0,0 18-1,-1 17 1,-17-17 31,0 17-32,0-17 17,0-1-17,-17 1 1,-1 0 0,0-18-1,1 35 1,-1-35 15</inkml:trace>
  <inkml:trace contextRef="#ctx0" brushRef="#br0" timeOffset="47151.8842">28522 3722 0</inkml:trace>
  <inkml:trace contextRef="#ctx0" brushRef="#br0" timeOffset="52318.0663">18874 5327 0,'0'18'125,"0"17"-125,0 0 16,0 0-16,17 18 15,-17-35 1,18 0 15,-18-1-15,18 1 0,-1-18-1,18 0 32,-17 0-31,0 0-1,17 0 1,0 0 0,-17 0-16,0-35 15,17 17 1,-18-17-1,36 17 1,-35 0 15,-18 1-15,18-54 0,-18 54-1,0-1 1,0-17-1,0-1 1,0 54 109,0 17-109,0 18-1,17 18 1,-17 17 0,36-35-1,-19 0 1,-17-18-1,0 0 1,0 18 0,0-35-1,0 0 1,0 17 15,0-18-31,-35 1 16,0-18-1,17 18 1,0-1 15,1-17-15,-36 0 0,35 0-1,1 0-15</inkml:trace>
  <inkml:trace contextRef="#ctx0" brushRef="#br0" timeOffset="53792.1243">19614 5821 0,'18'0'47,"-18"-18"-31,0 1-1,0-19 1,0 1 15,-18 35 188,1 35-203,-1 1 31,18-19-16,-17-17 16,17 18 0,0-1-47,-18 1 31,18 0-16,0-1 1,0 1 15,0 0-31,-18-1 32,18 1-32,0 0 15,-17-1 1,17 18-1,0-17 1,0 17 0,0-17-1,-18 17 1,0-17 0</inkml:trace>
  <inkml:trace contextRef="#ctx0" brushRef="#br0" timeOffset="54623.8986">19456 6032 0,'0'-17'109,"17"17"-93,1 0 15,0 0 16,-1 0-47,1 0 16,0 0-1,-1 0 1,1 0 62,17 0 0</inkml:trace>
  <inkml:trace contextRef="#ctx0" brushRef="#br0" timeOffset="55559.3963">19950 5786 0,'0'0'16,"17"0"-16,1 0 15,-1-18 1,19 0-16,-19 18 16,1 0-1,0 0 1,52 0 0,-17 0-1,0 0 1,-18-17-1,-17 17 1,17-36 15</inkml:trace>
  <inkml:trace contextRef="#ctx0" brushRef="#br0" timeOffset="56215.6409">20073 5592 0,'18'-18'78,"-1"18"-62,36 0-1,-35 0 1,17 0-16,-17-18 15,35 1 1,-36 17 0,19 0-1</inkml:trace>
  <inkml:trace contextRef="#ctx0" brushRef="#br0" timeOffset="59599.5901">18891 6667 0,'53'-17'62,"-35"17"-30,17 0-32,36-18 15,-18 18 1,-18 0-1,-18 0 17,1 0-17,0 0 1,-1 0 0,1 0 30,0 0-30,-18 18-16,17 17 16,-17 0-1,0 54 1,0-36 0,0 17-1,0-17 1,0 18-1,0-19 1,0 1 15,0-17-15,0 17 0,0-36-1,0 1 32,53-53 31,-18-1-78,1 19 16,17-19-16,53-34 15,-18-1 1,-35 1 15,17 17-15,1-35 0,-18 35-1,17-53 1,-52 88-1,17-52 1,-35 52 31,0 0 15,-18 18-46,-17 0 0,18 0-1,-19 0 1,-17 0 0,53 18-1,-35 0 1,17-18-1,18 17 17,-17 1-17,-1 0 1,18-1 0,0 1-16,0-1 15,0 19 1,18-19-1,-18 19 1,35-19 15,-17 19-15,-1-19 0,1-17-1,0 36 1,-18-19 15</inkml:trace>
  <inkml:trace contextRef="#ctx0" brushRef="#br0" timeOffset="60851.2433">19985 7285 0,'0'-18'31,"0"1"-16,0-1 1,0 0 31,0 1-16,-35-1-15,17 18-1,-17 0 48,17 0-32,-17 0-15,35 18-1,0-1 1,-18-17 0,0 18-16,1 17 15,17-17 1,-18-1 0,1-17-1,17 18 1,0 17-1,0 1 1,0-19 0,0 19-1,0-19 1,0 1 0,0 17-1,0 18 1,0-18-1,-18 1 1,0-1 15,1 0-15,-1-17 0,18-1 15,0 1-16,-18-18-15</inkml:trace>
  <inkml:trace contextRef="#ctx0" brushRef="#br0" timeOffset="61519.4551">19614 7638 0,'0'-18'62,"0"0"-46,18 18-16,17 0 16,-17 0-1,0 0 1,-1 0-1,1 0 1,0 0 0,34 0-1,-34 0 17,0 0-17,-1 0 63</inkml:trace>
  <inkml:trace contextRef="#ctx0" brushRef="#br0" timeOffset="61959.2787">20197 7479 0,'0'0'0,"17"0"15,1 0 1,35-18 0,0 18-1,17 0 1,-35-17-1,1-1 1,-19 18 0,1 0-1</inkml:trace>
  <inkml:trace contextRef="#ctx0" brushRef="#br0" timeOffset="62815.9878">20249 7355 0,'-17'-17'16,"34"17"-1,1 0 1,17 0-1,1 0-15,-1 0 16,-17 0 15,-1 0 1,1 0-17,-1 0 1,1 0-1,0 0 1</inkml:trace>
  <inkml:trace contextRef="#ctx0" brushRef="#br0" timeOffset="64455.6019">20920 7179 0,'-18'18'94,"0"-1"-63,18 1 1,0 0-17,0-1-15,0 1 16,0-1-16,0 19 31,18-19-31,0-17 16,-1 0-1,19 0 1,-19 0 0,1 18-1,0-18 1,-1 0 0,18 0-1,-17 0 1,17 0-16,-17-18 15,-18 1 1,18 17-16,17-36 31,-17 19-15,17-1 0,-35-17-1,0 17 1,0-17-1,0 17 1,0-17 15,-18 35 1,1 0-17,-1 0 1,0 0-1,-17 0 1,-18 0 15,0 0-15,-17 0 0,34 0-1,19 0 1,-36 0-1,35 0 1,1 0 47,17 18-17</inkml:trace>
  <inkml:trace contextRef="#ctx0" brushRef="#br0" timeOffset="71959.5313">20796 5292 0,'0'-18'62,"0"0"-46,0-17 0,0 17 77,18 18-93,0 0 16,17 0 0,18 0-1,0 53 1,-36-53 0,19 36-1,-1-36 1,-18 17-1,-17 1 1,36 0 15,-36-1-15,17 18 0,1-35-1,-18 36 1,0 17-1,-18-36 1,-17 19 0,17-19-1,-17 19 1,0-19 0,17-17-1,18 18 1,-35-1-1,17 1 1,1 17 15,-1-35-31,0 18 32,1 0-17,17-1 16,0 1-15,0 17 62,0-17-62</inkml:trace>
  <inkml:trace contextRef="#ctx0" brushRef="#br0" timeOffset="72223.8249">20867 5980 0</inkml:trace>
  <inkml:trace contextRef="#ctx0" brushRef="#br0" timeOffset="76184.2323">18821 9084 0,'-18'0'15,"18"-18"17,18 1-1,-1 17 0,1-18-15,0 18 15,17 0-15,-17 0 15,-1 0-15,18 0-1,1 0 1,-19 0 15,1 0 0,0 0-15,-1 18 0,-17 17-1,0 36 1,0 34-1,0 1 1,0-70-16,0 52 16,-17-53-1,-1 0-15,0 18 16,18 0 0,-17 0-1,17-35 1,-36 17-1,36-17 1,36-71 93,-19 17-109,1 1 16,70-71 0,-17 36-1,-36-1 1,36-52 0,-1 52-1,-35-35 1,18-17-1,-35 35 1,-18 52 15,0 19-31,18-36 16,-18 35-16,0 1 31,0-1-31,-18 18 110,18 18-95,-18-1-15,1 18 16,17-17-1,-18 17 17,18-17-17,0 17 1,0-17 0,0 0-1,35-1 1,-17-17 31,-18 18-16,0 17-15,0-17-16,18 17 15</inkml:trace>
  <inkml:trace contextRef="#ctx0" brushRef="#br0" timeOffset="77167.6012">19544 9807 0,'0'-35'78,"-35"17"-63,-1 18 1,19 0 15,-1 0 16,0 0-31,1 0-1,-1 0 1,0 0 0,-17 36 15,18-36-31,17 35 15,-18 0 17,0-35-32,18 18 15,-17 35 1,17-18 0,0 18-1,-18 0 1,18 0-1,0-36 1,-18 19 15,18 17-15,0-36 0,0 18-1,-35 1 1,35-1-1,-18-35 48,1 0-63,-18-18 16</inkml:trace>
  <inkml:trace contextRef="#ctx0" brushRef="#br0" timeOffset="77640.3386">19156 10107 0,'17'-18'16,"1"18"0,17 0-1,-17 0 1,0 0-1,-1 0 1,1 0 0,0 0-1,17 0 1,0 0 0,-17 0-1,-1 0-15,1 0 78</inkml:trace>
  <inkml:trace contextRef="#ctx0" brushRef="#br0" timeOffset="79632.011">19826 8661 0,'0'-18'47,"18"18"15,-1 0-62,1 0 16,17 0-1,1 0 1,-19 0 0,1 0-1,-1 0 17,1 0 77,-18 18-62,0-1-32,-18 1 1,18 0 0,-35-1-1,18-17 1,17 18 0,-18 0 30,0-18-14,18 17 30,0 1 94,-17-1-140,-1 1 0,0 0-1,18-1 282,18-17-281,17 0-1,-17 0 17,0 0-32,-1 0 15,1 0 17,-1 0 14,19 0 1,-19 18 47,-17 0-63</inkml:trace>
  <inkml:trace contextRef="#ctx0" brushRef="#br0" timeOffset="80287.2576">20144 9525 0,'35'0'31,"0"0"-16,-17 0-15,17 0 16,0 0 0,18 0-1,35 0 1,-35 0-16,-17 0 16,-19 0-1,1 0-15</inkml:trace>
  <inkml:trace contextRef="#ctx0" brushRef="#br0" timeOffset="81015.3103">20214 9349 0,'18'0'94,"17"0"-79,-17 0-15,-1 0 16,1 0 0,17 0-1,1 0 1,-1 0 15</inkml:trace>
  <inkml:trace contextRef="#ctx0" brushRef="#br0" timeOffset="82815.4954">20637 8961 0,'0'0'0,"18"-18"16,0 18 15,17-18-15,-17 18 0,35 0-1,0 0 1,-18 0-16,0 36 15,0-19 1,1 18 0,-19 18-1,19 18 1,-19-1 0,-17 19-1,18-1 1,-18-35-1,0-18 1,0 0 0,0 1-1,0-1 1,0-17-16,17-1 16,1-17 15,0 18-31,35-18 15,35 0 1,35-71 15,1-17-15,52-53 0,-52 53-1,-19-18 1,-52 53-1,0-53 1,-53 71-16,18-36 16,-18 36-1,0 17-15,0-17 16,-18 0 0,-17 17-1,17 18 16,1 0 32,-1 0-47,-17 0-16,35 18 15,-35 0 1,17 52-1,18-17 1,-18 0 0,18 0-1,0-18 1,0 0 0,0 1-1,18 17 1,0-53-1,-1 35 17,1-35-17,-1 0-15,-17 17 16,18 1 0,0 0-16,-1-1 31</inkml:trace>
  <inkml:trace contextRef="#ctx0" brushRef="#br0" timeOffset="83415.8907">21819 9613 0,'0'18'46,"0"17"-30,0 0-16,0 18 31,0-17-15,0-19 15,-17 1 79</inkml:trace>
  <inkml:trace contextRef="#ctx0" brushRef="#br0" timeOffset="83927.5211">21819 9507 0,'18'-17'15,"0"17"79</inkml:trace>
  <inkml:trace contextRef="#ctx0" brushRef="#br0" timeOffset="85103.3761">22366 8449 0,'0'0'0,"18"-18"15,17 18 17,18 0-17,-18 0 1,-17 0 0,-1 0-1,19 0-15,-1 0 16,-17 18-1,-1 0 1,-17 17 31,0 18-31,-17-36-1,-36 19 1,17-1-1,-16-17 17,52-1 15,-18-17-32,0 18 1,18 0 109,18-18-110,17 0 1,0 0 15,1 0-15,-19 17 46,1-17-62,-18 18 16</inkml:trace>
  <inkml:trace contextRef="#ctx0" brushRef="#br0" timeOffset="85680.8325">22684 9296 0,'0'-18'15,"35"18"32,-17 0-47,52 0 16,1 0-1,-36-18 1,0 18 0</inkml:trace>
  <inkml:trace contextRef="#ctx0" brushRef="#br0" timeOffset="86623.3107">22807 9137 0,'0'35'63,"0"-17"-47,18-1-1,-18 1 1,0 0-16,0-1 15,0 1 1,0 0 0,0 17-1,0-17 63,0-1 157,17 1-235,1-18 47,-18 35-16,18-35-15</inkml:trace>
  <inkml:trace contextRef="#ctx0" brushRef="#br0" timeOffset="86656.2246">22878 9419 0</inkml:trace>
  <inkml:trace contextRef="#ctx0" brushRef="#br0" timeOffset="88472.366">23601 8978 0,'-18'0'0,"18"-35"16,0 17-1,0 1 1,0-19 0,53-34-1,-53 52-15,18 18 16,-1-17-16,1 17 47,17 0-47,-17 0 15,17 0 1,36 17 0,-36 1-1,-17-1 1,-1 1-1,1 17 1,-18-17 15,0 17-31,0 1 16,0-1-16,0-18 16,-35 54-1,-18 0 1,17-19-1,1-16 1,0-1 0,17-17-1,-17-1 1,17 1 0,1-18-1,-1 18 1,36-18 234,17 0-235,-17 0 1,-1 0-16,19 0 31,-1 0-15,-18 0 0,1 0-1,0 0 16,-1 0 16</inkml:trace>
  <inkml:trace contextRef="#ctx0" brushRef="#br0" timeOffset="89919.4946">24571 9031 0,'0'-18'16,"-18"18"-1,-17 0 1,17 0 0,-17 0-1,35 18 1,-18-18-16,1 18 16,-18-1-1,-1 1 1,19 0-16,-36-1 15,35 1 1,0 0-16,1-1 31,-1 1 1,18-1-17,0 1 16,0 0-15,0-1 0,0 1 15,18 17-15,17-35 15,-17 0-16,17 0 1,-17 0 0,-1 0-1,1 0 1,0 0 0,-1 0-1,1 0 1,-1 0-1,1 0 1,0 0 0,-1-17-1,1-1 17,17 0-17,-35 1 1,0-1-1,18 18 1,-18-18-16,18 1 31,-1-1-15,-17 1 0,0-1-1,0 0 79,18 18-63,-18 18-15,0 17-16,0-17 15,0 17 1,18-35 15,-18 18-31,17-1 16,-17 1 0,18-18-1,-1 0 1</inkml:trace>
  <inkml:trace contextRef="#ctx0" brushRef="#br0" timeOffset="90863.9689">25453 8749 0,'0'-18'31,"-18"36"-15,1-18-1,-36 53 1,-53 17 0,53 1-1,35-53 1,-17 34-1,35-16 1,0-1 0,0 0-1,0 18 1,0 0 0,0 0-1,18 0 1,-18-35-1,35 17 1,18-17 15,35-1-15,-70-17 0,17 0-1</inkml:trace>
  <inkml:trace contextRef="#ctx0" brushRef="#br0" timeOffset="93919.7956">25876 8749 0,'0'53'109,"0"-36"-109,0 19 16,0 17 0,0-36-1,0 19 1,0-1-1,0-18 1,0 1 0,18-18 109,0 0-110,-1 0 1,1 0 0,-1 0-1,1-18 1,0 1-1,-1-1 1,1 1 0,0 17-1,-18-18 1,17 0 0,1 1-1,-18-1 1,0 0-1,18 1 1,-18-1 15,0 0-15,17 1 0,1-1-1,-18 1 1,0-1-1,0 0 1,0-17 0,0 70 124,0 36-124,0-36 0,0-17-16,0 17 15,0-17 1,0-1-1,0 19 1,0 16 0,0-16-1,0-1 1,0 0 0,0 1-1,-53-1 1,53 0 15,-18-17-15,1-18-1,-1 35 1,-17-17 0,-1-18-1,1 0 16,18 0-15,-1 0 0,-17 0-1,17 0 1</inkml:trace>
  <inkml:trace contextRef="#ctx0" brushRef="#br0" timeOffset="95279.1593">26547 9331 0,'17'0'0,"1"0"47,-18 18 141,-18-18-173,1 0 16,-19 0 48,36 17-64,-17 1 1,-1-18-1,-17 35-15,35-17 32,-18-18-17,0 17 17,18 1-17,0 0 1,-17-1 15,17 1-15,0 0 15,0-1-15,0 1-1,0 0-15,0-1 16,0 1-1,0 35 1,0-36 0,0 1-1,0 17 1,0-17-16,0 0 31,0 17 32,-18-18-48</inkml:trace>
  <inkml:trace contextRef="#ctx0" brushRef="#br0" timeOffset="95927.4254">26370 9648 0,'18'-17'16,"17"17"31,-17 0-32,-1 0 1,1 0 15,0 0-15,-1 0-1,1 0 1,17 0 0,-17 0 124</inkml:trace>
  <inkml:trace contextRef="#ctx0" brushRef="#br0" timeOffset="96591.6493">26935 9102 0,'17'-18'46,"18"18"-30,1 0-16,-19 0 16,36 0-1,-17 0 1,17 0 0,-36 0 15,1 0-31,35 0 15,-36 0 17,1 0-17</inkml:trace>
  <inkml:trace contextRef="#ctx0" brushRef="#br0" timeOffset="97967.9682">27605 8696 0,'0'-18'31,"0"36"16,0 17-47,0-17 16,0 17-1,35-17 1,-17-1-1,-1 1 1,1-18-16,17 0 16,1 0 31,17 0-32,-36 0 1,1 0-16,35-18 15,-18-17 1,0 0 15,-17 0-15,0-1 0,-18 1-1,0-18 1,0 35 15,0 71 63,0 0-79,0-17-15,0-1 16,0 0-16,17 53 31,-17-70-31,0 35 16,0-35-16,0 17 16,0 0-1,0 18 1,-17 18-1,17-36 1,-53 18 0,35-36-1,0 1 1,-17 0 0,0-18-1,17 0 1</inkml:trace>
  <inkml:trace contextRef="#ctx0" brushRef="#br0" timeOffset="97983.9264">27817 9296 0,'-36'0'16,"72"0"-16,-125 0 0</inkml:trace>
  <inkml:trace contextRef="#ctx0" brushRef="#br0" timeOffset="98839.6369">28293 9102 0,'17'0'16,"1"0"0,-18 35-1,18-17 1,-1 34 0,-17-16-1,0-19 1,0 1-1,0 0 1,0-1 15</inkml:trace>
  <inkml:trace contextRef="#ctx0" brushRef="#br0" timeOffset="99279.4598">28293 9013 0</inkml:trace>
  <inkml:trace contextRef="#ctx0" brushRef="#br0" timeOffset="100127.1924">28293 8431 0,'17'-17'16,"36"17"15,0 0-31,106 70 31,-88-52-31,34 70 16,-52-53-16,-35-17 16,0 17-1,34 36 1,-16-1-1,-36 1 1,0 0 0,0-1-1,0-35 1,0 36 0,0-36-1,0 0 1,0-17-16,0 17 15,-18-17 1,18 0 15,-18-1 1</inkml:trace>
  <inkml:trace contextRef="#ctx0" brushRef="#br1" timeOffset="107223.2129">18856 8749 0,'0'35'32,"18"18"-32,-18-35 15,35 52 1,18 54-1,17-18 1,-34-36 0,-1 18-1,18 1 1,0 34 0,17-35-1,-17 18 1,-18-53-16,1-18 15,-19 18 1,1-35-16,35 70 31,-18-53-15,36 89 0,-18-36-1,-36-18 1,1-17-1,17-17 1,-17-19 0,-18 1-1,0 0 1,0-1 0,18-17-1</inkml:trace>
  <inkml:trace contextRef="#ctx0" brushRef="#br1" timeOffset="108416.0234">19773 10301 0,'0'18'110,"18"-1"-95,-18 1 1,0 0-1,0-1 1,0 1 15,0 0-15,0-1 0,0 1 15,0-1 78,-35-17-109,17 0 16,-17 0-16,-36 0 15,53 0 1,1 0 15,-1 0-15</inkml:trace>
  <inkml:trace contextRef="#ctx0" brushRef="#br1" timeOffset="111055.9618">20108 10566 0,'-17'0'15,"-1"0"-15,0 0 47,1 0 31,-1 0-62,0 0 15,1 17-15,17 19 15,0-19 0,17 1-15,-17 0 15,18-18 0,0 0-15,-1 0 15,1 0-31,0 0 16,-1 0 0,1 0 15,35 0 0,-35 0 16,-1 0-16,1 0 16,-36 0 172,18-18-204,-17 18 126,-1 0-125,0-18 15,18 1 0,-17 17 110,-1-18-94</inkml:trace>
  <inkml:trace contextRef="#ctx0" brushRef="#br1" timeOffset="113199.2291">21237 8731 0,'18'0'31,"-18"-53"48,-18 0-79,-17 36 15,-18-36-15,-35 0 16,-18-18-1,71 36 1,-18-18 15,-35 18-15,70 17 0,-35 1-1,18-1-15,-53 0 16,52 18-16,19 0 15,-72-17 1,54-1 0,-18 18-1,18 0 1,-36 0 0,-34 0-1,52 0 1,-18 0-1,-17 0 1,35 0 15,18 0-31,-53 0 16,35 0-16,17 0 16,-17 0-1,18 0 1,-18 0-1,18 0 1,-18 18 0,-18-1-1,54 1 1,-18-18 0,-1 0-1,1 18 1,0-18-16,-1 17 15,19 1 1,-1-18-16,-17 35 31,0-35-15,-18 35 0,35-17-1,0 0 1,1-18-1,-1 0 1</inkml:trace>
  <inkml:trace contextRef="#ctx0" brushRef="#br1" timeOffset="114368.1036">18944 8273 0,'0'17'94,"0"1"-94,0 0 15,0 17 17,0-18-17,0 1 1,0 0 0,-17-1-1,17 1 1,-18 0-1,18-1 204,18-17-203,-1 0-1,18 0-15,-17 0 16,0 0 0,-1 0-1,1 0 1,0 0-16,17 0 16,-17 0 15,-1 0 0,1 0 94</inkml:trace>
  <inkml:trace contextRef="#ctx0" brushRef="#br1" timeOffset="118231.7692">18750 12153 0,'35'0'62,"-17"0"-62,0 0 16,17 0 0,18 0-1,35 0 1,-17 0-1,34 0 1,-52 0 0,-17 0-1</inkml:trace>
  <inkml:trace contextRef="#ctx0" brushRef="#br1" timeOffset="119300.9092">19385 11730 0,'18'0'16,"-1"0"0,1 0-16,0 0 15,35 0 1,-36 0 15,1 0-31,35 0 31,-36 0-15,1 53 0,-18-18-1,35 36 1,-17-18-16,-18 17 15,0-17 1,0 0 0,0 17-1,0 1 1,0-18 0,0 35-1,-18-53 1,18-17-1,0 0 1,0-1 15,18 1 47,70-36-78,-35-17 16,35 0-16,18-53 31,-53 17-15,18 0 0,-18-52-16</inkml:trace>
  <inkml:trace contextRef="#ctx0" brushRef="#br1" timeOffset="119800.5731">20214 12012 0,'0'0'0,"18"-70"16,17 34-16,-17 19 15,-18-19 1,17-17-16,1 0 16,0 18-1,-18 18 1,0-1-16,0-17 16,0-1 30,-18 36-46,0 0 32,1 0 15,-1 0-16,0 0-16,1 18 1,-1 17 0,18 1-1,0 16 1,0-16 0,18-1-1,-1 0 1,19 1-1,-19-19 17,1 1 15,0 0-47</inkml:trace>
  <inkml:trace contextRef="#ctx0" brushRef="#br1" timeOffset="120511.6716">20267 12312 0,'0'18'62,"0"34"-62,0-16 16,0 17 0,0-18-1,0-17 1</inkml:trace>
  <inkml:trace contextRef="#ctx0" brushRef="#br1" timeOffset="120967.4521">20355 12153 0</inkml:trace>
  <inkml:trace contextRef="#ctx0" brushRef="#br1" timeOffset="122551.2157">20567 11377 0,'18'-18'31,"-1"18"0,1 0-31,-1 0 16,54 0 0,-53 0-1,-1 0 48,-17 18-1,0 0-62,0-1 16,0 1-1,-17 17 1,-1 1 0,0-36-1,18 17 1,-17 1 0,-1-18-1,-17 35 16,17-17-15,1-1 187,-1 1-187,53-18 140,-17 0-140,-1 0-1,1 0 1,0 0 62</inkml:trace>
  <inkml:trace contextRef="#ctx0" brushRef="#br1" timeOffset="123215.4391">20937 12259 0,'0'0'0,"18"0"16,17-35 15,-17 17-15,17 18-1,18 0 1,18 0-1,-36 0 1,18 0 0</inkml:trace>
  <inkml:trace contextRef="#ctx0" brushRef="#br1" timeOffset="123855.727">21061 12083 0,'-18'0'31,"18"-18"0,18 18-15,-1 0-16,19 0 16,-1 0-1,18 0 1,-18 0-1,-17 0 1,17 0 15</inkml:trace>
  <inkml:trace contextRef="#ctx0" brushRef="#br1" timeOffset="125240.0256">21678 11853 0,'18'-35'31,"-1"35"-15,1 0-1,35 0 1,-18 0 0,-17 0-1,0 0 1,52 18-1,-35-18 1,-17 17 15,-18 1-15,0 0 0,18 35-1,-18-18 1,0-18-1,-36 36 1,36-17 0,-35-19-1,17 19 1,1-1 0,-1-35-1,1 35 1,-1-35-1,-17 35 1,17-17 31,0 0 15,36-18 110,17 0-172,18 0 16,-18 0 0,18 0-1,-17 0 1,-1 0-1,-17 0 17</inkml:trace>
  <inkml:trace contextRef="#ctx0" brushRef="#br1" timeOffset="126559.4956">22578 11836 0,'-18'0'63,"-17"17"-48,17 1 1,1-18-16,-1 18 16,0-1-1,1-17 1,-1 36-1,0-36 17,18 17-17,0 18-15,-17-17 16,17 17 0,0-17-1,0 0 1,0 17 15,17-17 0,1-18-15,0 0 0,-1 0-1,1 0 1,0 0-16,-1 0 15,1 0 32,-1 0-31,1 0 0,17-18-1,1-17 1,-36-1-1,0 19 1,17-36 0,1 53-1,-18-35 1,0 17-16,0 0 31,0 1-31,0 52 172,0-17-156,0 17-16,0 0 15,18-17 1,-18-1 0,17-17-1,-17 18 32,18 0-31</inkml:trace>
  <inkml:trace contextRef="#ctx0" brushRef="#br1" timeOffset="127655.5631">23654 11307 0,'-18'0'78,"0"35"-63,1-35-15,-36 35 16,0 0 15,0 54-15,18-54 0,0 0-1,17 71 1,-17-53-1,35-18 1,0 0-16,0 1 16,0-19-16,0 19 15,0 17 1,0-18 0,0 0-1,17 18 1,19-18-1,34 18 1,-17-35 15,-35-1-15,-18 1 0,17 0-1,1-18 16</inkml:trace>
  <inkml:trace contextRef="#ctx0" brushRef="#br1" timeOffset="129534.5395">23795 11501 0,'0'17'94,"0"1"-79,0-1-15,0 19 16,0-19 0,0 1-1,0 0 1,17-1-1,-17 1 1,18-18 15,0 0-31,-1 0 16,1 0 0,0 0-1,-1 0-15,1 0 16,0 0-1,-1 0 1,19 0 0,-19 0-1,18-35 1,-35-1 15,0 19-31,18-1 16,-18-17-1,0 17 1,0 1 15,18 34 94,-18 18-109,17 1-16,-17 17 16,18 17-1,-18-35 1,18 36-1,-18-36 1,0 1 15,0-1-15,0-17 0,0-1-1,0 18 1,-18-17-1,0 0 1,1 17 0,-19-17-1,19-18 1,-18 0 0,17 0-1,0 0 1,-17 0-1,17 0 17,-17 0-17,17 0 1</inkml:trace>
  <inkml:trace contextRef="#ctx0" brushRef="#br1" timeOffset="130735.3265">24571 12083 0,'18'0'16,"-1"0"31,1-18-16,-18 0-15,0 1 15,-18 17 16,1 0-16,-1 0-15,0 0-1,1 0 1,-1 0 0,0 0-1,1 0 1,-1 0-1,-17 0 1,17 17 0,1 19-1,-1-36 1,-17 35 0,35 0 15,0 0-16,0-17 1,0 17 0,0-17-1,0 0 1,0 17 0,0 0-1,0-17-15,0 17 16,-18-35-16,18 18 15,0 17 1,-18-17 0,18-1-1,-17 1 32,17 0-16,-18-18-15</inkml:trace>
  <inkml:trace contextRef="#ctx0" brushRef="#br1" timeOffset="131239.978">24306 12347 0,'18'0'16,"0"0"15,17 0-15,18 0 15,-18 0-15,-17 0-1,-1 0 17</inkml:trace>
  <inkml:trace contextRef="#ctx0" brushRef="#br1" timeOffset="133367.2863">24959 11994 0,'0'0'0,"18"0"15,-1 0-15,19 0 16,-1-17 0,-18 17-1,1 0 1,0 0-1,-1 0 1,1 0 47,0 0-48,-1 0 16,1 0-15</inkml:trace>
  <inkml:trace contextRef="#ctx0" brushRef="#br1" timeOffset="134434.4328">25559 11501 0,'0'52'47,"0"-16"-32,0-19 1,0 36-16,0 18 31,35-18-31,-17-36 16,17 1-16,-17 0 16,-1-1-1,18-17 1,-17 0 15,0 0-15,35-17-1,-36-1 1,1-35 0,0 0-1,-18 36 1,17-1-16,-17-17 15,0 17 1,0-17-16,0-1 31,0 1-15,0 18 15,0 34 63,0 1-78,0 35-16,0 53 15,18-1 1,-18-34-1,35 0 1,-35-19 15,0-16-15,0-1 0,-17 36-1,-36-36 1,0 35-1,17-52 1,19 0-16,-1-18 16,-17 17 15,0-17-31,-1 0 16,19 0-1</inkml:trace>
  <inkml:trace contextRef="#ctx0" brushRef="#br1" timeOffset="135143.5355">26176 12118 0,'18'0'47,"-1"53"-32,-17-36-15,0 36 16,0-17 15,0-19-15,0-34 109</inkml:trace>
  <inkml:trace contextRef="#ctx0" brushRef="#br1" timeOffset="135503.5723">26211 11942 0,'18'-18'46</inkml:trace>
  <inkml:trace contextRef="#ctx0" brushRef="#br1" timeOffset="136319.3907">26229 11324 0,'18'18'47,"35"35"-31,17-36-1,54 124 1,-36-52 0,-35-19-1,-18-17 1,0-18-1,1 18 1,-19 0 0,-17 0-1,0 0 1,0 0-16,0 0 16,0-18-1,0 0 1,0-17-1,0 0 1,0-1-16,-17-17 63,17 18-48,-18 0-15</inkml:trace>
  <inkml:trace contextRef="#ctx0" brushRef="#br1" timeOffset="137279.8229">21749 12524 0,'17'0'63,"1"0"-63,35 0 15,0 0 1,35 0 0,53 0-1,-35 0 1,-18 0-1,-17 0 1,-54 0 0,19 0-1,17 0 1,-36 0-16,36 0 16,-35 0-1,-1 0 1,1 0-16,17 0 15,1 0 1,-19 0 15</inkml:trace>
  <inkml:trace contextRef="#ctx0" brushRef="#br1" timeOffset="138495.5698">21766 12912 0,'18'-18'47,"35"-17"-32,0 35-15,-36-36 16,1 36-1,0 0 1,-1 0 15,1 0-15,0 0 0,70 0-1,-70 0 1,-1 0-1,-17 18 1,18 0 0,-18 17 15,0-17-31,0-1 16,0 36-1,-18-18 1,1-17-16,-19 0 15,19-1 1,-1 1-16,0 0 31,-35-1-15,36 1 0,-1-18-1,-17 53 1,17-53-1,18 18 17,-17-1-32,34-17 172,1 0-172,17 18 15,0-18 1,18 0-1,0 0 1,-35 0 0,0 0-1</inkml:trace>
  <inkml:trace contextRef="#ctx0" brushRef="#br1" timeOffset="139775.1478">22719 12965 0,'-18'0'31,"1"0"1,-1 0-32,-17 0 47,17 17-47,-17 18 31,-1-17-16,19 17 1,-36 1 15,35-36-15,18 17 0,0 1 46,0 0-46,0-1-1,18-17 17,0 0-17,-1 18 16,1-18 1,-1 0-1,19 0-15,-19 0-1,19-18 1,-1-17-1,-17 35 1,-18-35-16,17 17 16,1 0-1,-18 1 1,0 52 187,0-17-203,0-1 16,0 1-1,35 17 1,-17-35 0</inkml:trace>
  <inkml:trace contextRef="#ctx0" brushRef="#br1" timeOffset="141136.5071">18838 12771 0,'18'0'94,"17"0"-94,1 0 16,16 0-1,54 0 1,35 0-1,0 0 1,1 0 0,-37 0-1,1 0 1,-53 0 0,18 0-1,-18 0 1,-36 0-16,1 0 15,0 0 17,-1 0-17,1 0 1,-1 0 0,19 0-1,-19 0 63,-17 17-78</inkml:trace>
  <inkml:trace contextRef="#ctx0" brushRef="#br1" timeOffset="142343.2786">18785 13317 0,'18'-17'16,"0"17"0,-1-18-1,54 0 1,-53 1 0,17-1-1,-18 18-15,19-17 16,-19 17-1,1 0-15,0 0 16,35 0 0,-36 0-1,18 0 1,18 0 0,-53 17-1,53-17 1,-17 35-1,-19-17 1,-17 0 15,0 35-15,0 0 0,-35-18-1,17-18 1,-70 36-1,53-17 1,-18-19 0,-18 1-1,18 0 1,1 17 0,-19-18-1,53-17 1,-17 18-1,70-18 157,-17 0-156,35 0-16,35 0 16,18 0-1,-18 0 1,-53 0-1,1 0 1,-19 0 15,19 0 47</inkml:trace>
  <inkml:trace contextRef="#ctx0" brushRef="#br1" timeOffset="143519.1336">20108 13176 0,'-35'0'62,"17"0"-62,1 18 16,-1-18 15,-17 18-31,17-1 31,1 1-31,-1-1 16,0 1-16,1 17 16,-1-17-1,-17 17 1,17 18-1,0-35 1,18-1 0,0 1 15,0 0-15,0-1 15,36-17-16,-19 0 1,1 0 0,0 0-1,17 0 1,0 0 0,-35-17-1,35 17 1,1-36-1,-1 1 1,-17 0 0,-1 0-1,-17-18 1,18 53-16,0-36 16,-18 19-1,0-1 1,17 18 109,1 18-110,0 35 1,-1-18-16,1-17 16,-1 17-1,1-35-15,-18 18 32,18-1-32</inkml:trace>
  <inkml:trace contextRef="#ctx0" brushRef="#br1" timeOffset="145583.6123">21608 11695 0,'0'17'63,"0"1"-47,35-1-1,0 1-15,36 35 16,-1 0-1,-34 0 1,34 35 15,-17 36-15,35-36 0,-17 18-1,17-1 1,0 37-1,106-1 1,-141-71-16,71 36 16,-54-18-16,18-35 15,1 35 1,34 36 0,-88-54-1,18-34 1,-53 17-1,18-18 1,-18-18 15</inkml:trace>
  <inkml:trace contextRef="#ctx0" brushRef="#br1" timeOffset="150000.7978">19385 14781 0,'0'18'125,"0"17"-125,0-17 16,0 17-16,0 0 15,0-17 1,0 0 0,0-1 15,0 1-31,18 0 31,17-18 32,-17 0-16,-1 0-32,1 0 16,17 0-15,-17 0 15,0 0-31,-1-18 16,-17 0-16,18 18 16,17-53-1,-17 18 1,-1 18-1,-17-19 1,18 1 15,0 17-15,-18-35 0,0 36-1,0-18-15,0 17 16,0 0 62,0 36-62,17 0-1,1 52-15,-18-17 16,53 35-1,-18 53 1,-17-70 15,-18-1-31,17 54 16,1-124-16,-18 18 16,0 34-1,0-16 1,-18 34-1,-35-17 1,18-18 0,18 1-1,-36-19 1,35-17 0,-17 36-1,17-19 1,-17-17-1,-18 0 17,0 0-32</inkml:trace>
  <inkml:trace contextRef="#ctx0" brushRef="#br1" timeOffset="152687.6116">25347 11165 0,'0'-17'78,"-18"-1"-78,1 0 15,-1-17 1,-52 0-16,-1-18 31,53 53-31,-52-53 16,35 18-16,17 35 16,-17-18-1,-54-35 1,19 18-1,-1-18 1,-34 35 0,-54 1-1,18-18 1,0-1 0,17 1-1,1 0 1,70 17-16,-53 0 15,53 1 1,-18-1-16,-87 0 31,17 1-15,35-1 0,0 18-1,0-17 1,0-1-1,36 18 1,-19 0 0,1-18-1,-35 18 1,105 0-16,-105 0 16,87 0-1,-17 0-15,-35 0 16,-35 0-1,17 0 17,0 0-17,0 0 1,36 0 0,-1 0-1,18 0 1,0 18-1,-52 17 1,69-17-16,-52 17 16,70-17-1,-35-18-15,-17 35 16,17-17 0,0 17-1,0-17 1,0-1-1,18 19 1,-18-36 15,0 35-15,36-18 0,-36 19-1,35-36-15,-17 17 16,17 1-16,0-18 15</inkml:trace>
  <inkml:trace contextRef="#ctx0" brushRef="#br1" timeOffset="154008.0807">20655 10636 0,'0'18'62,"0"0"-62,0 17 16,0-18-16,0 1 16,0 0-1,0-1 1,-18 1 0,18 17 30,0-17-30,0 0 31,0-1 203,36-17-219,-19 0 16,1-17-16,0 17 1,-1 0-17,1 0-15,0 0 63,-1-18-48,1 18 32,0 0-31</inkml:trace>
  <inkml:trace contextRef="#ctx0" brushRef="#br1" timeOffset="155401.3539">20338 15593 0,'0'-18'0,"0"0"16,0-17-16,0-18 31,0 18-31,0-18 16,0 18 0,-18-18-16,0 53 15,1-18 1,-1-17-1,-35 17 32,36 18-31,-1 0 0,0 0-1,1 0 16,-19 0-15,36 18-16,-17 17 31,-1 1-15,0-1 0,18 18-1,0-18 1,0 18-1,0 0 1,0 17 0,0 36-1,0-35 1,0-54-16,-17 72 16,-1-72-1,18 19-15,-18 34 16,18-17-1,0 18 17,-17-1-17,-1 1 1,1-36 0,-1 0-1,18-17 1,-18 0 15,1-1-15,-1-17 15</inkml:trace>
  <inkml:trace contextRef="#ctx0" brushRef="#br1" timeOffset="156031.6673">19967 15928 0,'35'-18'62,"-17"18"-46,17 0-1,-17 0 1,0 0-16,-1 0 16,1 0-1,53 0 1,-19 0 0</inkml:trace>
  <inkml:trace contextRef="#ctx0" brushRef="#br1" timeOffset="156431.5976">20779 15646 0,'0'0'0,"70"0"16,1 0 0,-18 0-1,35 0 1,0-18 0,0 18-1,-35 0 1,-35 0-1,-1 0 32</inkml:trace>
  <inkml:trace contextRef="#ctx0" brushRef="#br1" timeOffset="157414.9669">20867 15452 0,'35'-18'94,"0"18"-78,1 0-1,-19 0 1,19 0-1,-19 0 1,1 0 0,-1 0-1,1 0 1,0 0 0</inkml:trace>
  <inkml:trace contextRef="#ctx0" brushRef="#br1" timeOffset="158067.2223">21625 15046 0,'18'0'0,"0"-18"16,-1 1 0,1 17-16,-1 0 15,1 0 1,0 0 0,-1 0-1,1 0 1,17-18-16,-17 18 78,0 0-78,-1 0 31,1 0-15</inkml:trace>
  <inkml:trace contextRef="#ctx0" brushRef="#br1" timeOffset="158950.8588">22049 14552 0,'17'0'16,"1"-18"-1,35 1 17,-36 17-17,54 0 1,-36 35-1,36 36 1,-18-1 0,-36 1-1,19-1 1,-36-17 0,0 0-1,0-18 1,0-17-1,0 17 1,0 18 15,17-53 79,36-17-95,0-19-15,18-17 16,35-35 0,-18-18-1,-53 1 1</inkml:trace>
  <inkml:trace contextRef="#ctx0" brushRef="#br1" timeOffset="159450.5224">22878 14658 0,'35'-71'15,"-70"142"-15,105-247 16,-70 140-16,0 1 16,0 17-1,0-35 1,0 0 0,0 18-1,0 18 1,0-1 31,-17 18 0,-19 0-47,19 35 15,-1-17 1,-17 17-1,17 18 1,0-35 15,18 35-15,0-18 0,0 0-1,0 0 1,0-17-1,18 17 1,0 1 0,-18-19-1,17 1 1,1 0 15,0 17-31,-18-18 16</inkml:trace>
  <inkml:trace contextRef="#ctx0" brushRef="#br1" timeOffset="159968.1395">23019 14940 0,'0'18'63,"0"17"-63,0-17 15,0-1 1,0 1-1,0 0 1,0-36 93</inkml:trace>
  <inkml:trace contextRef="#ctx0" brushRef="#br1" timeOffset="160368.0697">23089 14746 0,'18'-18'31,"-18"1"0</inkml:trace>
  <inkml:trace contextRef="#ctx0" brushRef="#br1" timeOffset="161799.2404">23089 14041 0,'0'-18'15,"18"0"16,17 18-31,-17 0 16,70 0 0,-53 0-1,-17 0 1,0 0 0,-1 18-1,1 0 32,-18-1-31,0 1 15,0 17-15,0-17-1,0-1 16,0 1-15,0 0 31,-18 17-31,-17-17 30,17-1-14,18 1 30,-17-1-46,-1-17 15,36 0 172,35 0-187,-36 0-1,1 0 1,0 0 0,17 0-16,-35 18 15,17-18 1,1 0 62,0 0-62,-1 0-16</inkml:trace>
  <inkml:trace contextRef="#ctx0" brushRef="#br1" timeOffset="162568.1853">21855 15522 0,'70'0'46,"1"0"-30,17 0 0,35 0-16,107 0 15,-72 0 1,19 0 0,-1 0-1,-52 0 1,-89 0-1,18 0 1,-36 0 78</inkml:trace>
  <inkml:trace contextRef="#ctx0" brushRef="#br1" timeOffset="163767.9751">21943 15998 0,'35'-52'15,"0"52"1,-35-18 0,36 0-1,-1 1 1,0-1 0,-17 18 15,-1 0-31,1 0 15,0 0 1,17 0 0,0 0-1,-35 35 32,0-17-31,0 0-16,-17 52 15,-36-17 1,-35 0 15,52-18-15,1 0 0,0 1-1,17 17 1,-35-53-1,0 35 1,18-17 0,0-1-1,35 1 32,-18-18-31,36 0 109,17 0-125,-17 0 15,70 0 1,-53 0 0,0 0-1,1 0 1,-19 0 0,1 0-1</inkml:trace>
  <inkml:trace contextRef="#ctx0" brushRef="#br1" timeOffset="165167.2322">22701 16016 0,'0'-18'94,"-35"54"-78,17-36-16,1 17 15,-1-17-15,-17 36 32,-18-19-17,53 1 1,-18 0 0,1-18-1,-1 35 1,0-35-1,18 17 1,0 1 0,0 0-1,0-1 32,0 1-31,18-18-1,-18 18-15,18-1 16,-1 1 15,18-18-15,-17 0 0,0 0-1,-1 0 1,1 0-1,0 0 1,17 0 0,-17-18-1,17 1 1,0-36 0,-17 35-1,-18-17 1,0 17-1,17 18 17,-17-35-17,0 17 1,0 1 15,18-1 0,-18 53 79,18 1-95,-18-19-15,0 1 16,0-1 0,17-17 15,1 0 63,0 0-47</inkml:trace>
  <inkml:trace contextRef="#ctx0" brushRef="#br1" timeOffset="165887.3062">23865 15540 0,'36'0'62,"-19"0"-46,1 0-16,0 0 15,70 0 17,-18 0-17,-17 0-15,0 0 16,-35 0 0,-1-18-16,1 18 93</inkml:trace>
  <inkml:trace contextRef="#ctx0" brushRef="#br1" timeOffset="166431.8502">24095 15381 0,'0'18'31,"0"17"-31,0 18 15,0 17 1,0-34 15,0-1-15,0 0 0,0-17-1,0 17 1,0-17-1,0 0 1</inkml:trace>
  <inkml:trace contextRef="#ctx0" brushRef="#br1" timeOffset="167817.1445">24642 15011 0,'17'0'47,"-17"35"-32,18 0-15,-18-17 16,17 17 0,-17-17-1,36-1 1,17 1 0,-36-18 15,1 0-31,0 0 31,17 0-15,18 0-1,53-53 1,-54 18 0,-16 0-1,-19 17 1,1 0-1,0-17 1,-18 0-16,0-1 16,0 19-1,0-18-15,0-1 16,-36-17 0,19 18-1,17 88 79,0 18-94,0-19 16,17 54-1,-17-53-15,36 53 16,-19-53-16,-17-18 15,0 53 1,18-35 0,-18 0-1,0 0 1,0-35 0,-18 52-1,-17-34 1,-36-19-1,19 19 1,16-36 15,19 17-31,-19-17 16,1 0-16,0 0 16,17 0-1,1 0-15</inkml:trace>
  <inkml:trace contextRef="#ctx0" brushRef="#br1" timeOffset="168455.4374">25471 15487 0,'0'53'47,"0"-36"-32,17 19 1,1 34 0,-18-52-1,0 0 1,0-36 124</inkml:trace>
  <inkml:trace contextRef="#ctx0" brushRef="#br1" timeOffset="168784.5584">25576 15258 0,'0'0'16</inkml:trace>
  <inkml:trace contextRef="#ctx0" brushRef="#br1" timeOffset="170917.8517">19703 17004 0,'0'18'125,"0"34"-109,0-16-1,0-19-15,0 1 16,0 0 0,0-1-1,0 36 1,0-35 15,17-1-15,1-17-16,0 0 31,-1 0-15,1 0-16,-1 0 15,19 0 1,-1 0-1,18 0 1,-18-17 15,-17-18-15,17 17 0,-35 0-1,0 1 1,0-36-1,18 17 1,-1 1-16,-17 0 16,0 17-16,0 1 15,0-1 17,18 18 77,0 53-109,-18-18 16,17 0-1,1 18-15,35 36 16,-35-37-1,-18-34-15,0 17 16,17 36 0,-17-1-1,0-17 1,0 18 0,0-36-1,0 1 1,0-19-1,-35 18 1,17-17 15,1 0-15,-19-18 0,1 0-1,0 0 1,-1 0-1,19 0 1,-18 0 0,17 0-1,-35-36 1</inkml:trace>
  <inkml:trace contextRef="#ctx0" brushRef="#br1" timeOffset="172015.9145">20567 17727 0,'0'-18'16,"18"18"-16,-1-17 16,1-1-1,-18-17 17,0 17-17,-18 18 95,1 0-95,-1 0 1,0 0-1,-17 0 1,17 18 0,1 17-1,-19-17 1,36-1 0,0 1-1,-17 0 1,-1 17-1,-17 18 1,35-18 15,-18 36-15,1-54 0,-1 36-1,18-35 1,0 17-1,-18 0 1,18-17 0,-17 17-1,-1 1 1,0-19 0,18 1 15,0-53 31</inkml:trace>
  <inkml:trace contextRef="#ctx0" brushRef="#br1" timeOffset="172417.8397">20338 17974 0,'35'0'31,"0"0"-15,-17 0 0,-1 0-1,19 0 1,-19 0 0,1 0-1,0 0 1,17 0-1,-17 0 48,-1 0-47</inkml:trace>
  <inkml:trace contextRef="#ctx0" brushRef="#br1" timeOffset="172792.8369">20867 17798 0,'0'0'0,"17"0"15,19 0-15,-19 0 32,19 0-32,-19 0 15,36 0 1,-18 0 0,-17 0-1,17 0 1,1-18-1</inkml:trace>
  <inkml:trace contextRef="#ctx0" brushRef="#br1" timeOffset="173447.0864">20990 17674 0,'0'-17'31,"18"17"-31,0 0 16,-1 0-16,54 0 31,-54 0-15,1 0 0,0-18-1,-1 18 1,1 0-1</inkml:trace>
  <inkml:trace contextRef="#ctx0" brushRef="#br1" timeOffset="174935.1064">21608 17374 0,'17'0'187,"1"0"-171,0 0 0,-1 0-1,1 0-15,-1 0 16,19 0-1,-1 0 1,-17 0 47,-1 0-17,1 0-30,0 0-16</inkml:trace>
  <inkml:trace contextRef="#ctx0" brushRef="#br1" timeOffset="175967.3455">22348 17074 0,'-17'18'32,"-1"0"-17,1-18-15,-19 35 16,1-17-1,35-1 1,-35 19 15,-1-19-15,19 18 0,17 1-1,-18-36-15,18 35 16,0-17-1,0-1 1,-17 19 0,17-19-1,0 1 1,0 35 0,0-36-1,0 1 1,0 0-1,35 17 1,0-17 15,0-1-15,1-17 0,-19 36-1,19-36 1</inkml:trace>
  <inkml:trace contextRef="#ctx0" brushRef="#br1" timeOffset="178511.5409">22825 17022 0,'0'17'62,"0"36"-62,0 0 16,0-35 0,0 70-1,0-18 1,0-34-1,0-19 1,0 19-16,0-19 16,0 18-1,0-17 1</inkml:trace>
  <inkml:trace contextRef="#ctx0" brushRef="#br1" timeOffset="180015.5178">22648 17110 0,'-17'0'63,"17"17"-48,-18 1-15,18 0 31,0-1-31,0 1 32,0 0-1,0-1-31,-18-17 31,18 18 0,-17-1-15,17 1 203,17-18-204,1 0 32,0 0-31,17 0 0,0 0-1,-17 0 48,0 0-48,-1 18 17,1-18-32,-1 0 31,1 0-31,0 0 15,-1 0 32,1 0-31</inkml:trace>
  <inkml:trace contextRef="#ctx0" brushRef="#br1" timeOffset="181031.8002">23142 16986 0,'0'18'31,"0"17"-16,0-17-15,-17 52 16,17-17 15,0-35-31,0 35 16,0-36-16,0 1 16,0 17-1,0 18 1,0-17-1,0-19 1,0 18 0,0 1-1,0-19 1,-18 1 0,18 0 93</inkml:trace>
  <inkml:trace contextRef="#ctx0" brushRef="#br1" timeOffset="181623.218">23319 17427 0,'17'0'15,"-17"-17"1,18 17 31,0 0-32,-1 0 17</inkml:trace>
  <inkml:trace contextRef="#ctx0" brushRef="#br1" timeOffset="184191.3491">23936 17022 0,'0'-18'47,"-35"18"-47,17 35 15,-17 0 1,-36 36 0,54-53-1,-19 17 1,19-17-1,-19-1 1,36 36 0,-35-35-1,17 17 1,1-17 0,17-1-1,-18 1 16,18 0-31,0-1 16,0 1 15,0-1-15,0 19 15,0-1 0,0-17-15,18-18 31,-1 0 15,1 0-46,0 0-16,-1 0 31,1 0-15,0 0 31,-1 0-32,1 0-15,0-18 32,-1 18-17,-17-18 1,18 18 15,-1-17 32,-17-1-48,0 0 32,0 1-47,0-1 16,0 1 31,0-1-16,-17 18-31,-1-18 78,1 1-62,-1 17 77,0 0-77,1 0 0</inkml:trace>
  <inkml:trace contextRef="#ctx0" brushRef="#br1" timeOffset="185935.684">24236 17039 0,'0'18'47,"-18"17"-32,1 0-15,-1-35 16,18 36 0,-18-19-1,-17 19 1,35-19 15,-18 18-31,1-35 16,17 18-1,-18 17 1,18 1 0,-18-1-1,18-17 1,-17 17 15,17-18-15,0 1 15,0 0-15,0-1 15,17 1-16,-17 0 1,36-18 0,-19 0 15,1 0 0,0 0-15,-1 0-16,1 0 15,0 0 17,-1 0-17,1 0 32,-1-18 16,1 0-48,0 1 17,-18-1-1,0 0 0,0 1 16,0-1-31,0 1 30,-18 17-30,0-18 31,1 18-31,-1-18-1,1 18 32,-1 0-31,0 0 46,1 0-62,-19 0 47,19 0-31</inkml:trace>
  <inkml:trace contextRef="#ctx0" brushRef="#br1" timeOffset="186904.0955">24500 16880 0,'36'0'31,"-1"18"-31,-35 0 16,35-1-1,-17 1-15,-18 17 16,18 1-16,-1 16 15,18-16 1,-35 17 0,0-18-1,18 0 1,-18 18 0,0 0-1,0-18 1,0 18-1,0-18 1,0-17 15,-18 17-31,1-17 16,-1-18 0,18 18-1,-35-1 1,17-17 46</inkml:trace>
  <inkml:trace contextRef="#ctx0" brushRef="#br1" timeOffset="188584.5998">24818 16598 0,'18'0'31,"-1"-17"1,1 17-17,-1 0 1,36 0 0,-35 0-1,0 0-15,-1 0 16,19 0 15,-36 17 16,0 1-31,0 17 15,0-17-31,0-1 47,0 1-32,-18 0 1,0 17 0,1-35-1,-1 18 1,18-1-1,-18 1 1,1-18 0,-1 17-1,18 1 17,-18-18-17,-17 18 1,18-18 31,34 0 218,1 0-265,-1 17 16,1-17 15,0 0-15,17 18-1,-17-18 17,-1 0-1,1 0-15,0 0-1,-1 18 110,-17-1-109</inkml:trace>
  <inkml:trace contextRef="#ctx0" brushRef="#br1" timeOffset="190407.7231">24712 17727 0,'0'18'63,"-18"-1"-63,1-17 16,-18 0-16,-1 0 15,-34 18 1,-1-18-1,1 18 1,-36-18 15,0 17-15,35-17 0,-17 0-1,18 36 1,-19-36-1,36 17 1,-35-17 0,53 0-1,-36 0 1,19 18 0,-19-18-1,18 0 1,-17 17-1,17-17 1,0 0 15,-18 0-15,18 0 0,0 0-1,0 0 1,-35 0-1,35 0 1,-17 0 0,-1 0-1,18 18 1,-35-18 0,53 0-1,-18 0 1,35 0-16,-17 0 15,17 0 1,-17 0 0,17 0-1,1 0 17,-19 18-32,19-18 15,-18 0 1,-1 0-1,1 0 1,0 0 0,-18 0-1,35 17 1,1-17-16,-19 0 31,1 0-15,0 0-1,-1 0 1,19 0 0,-19 0 31,19 0-32,-1 0 16</inkml:trace>
  <inkml:trace contextRef="#ctx0" brushRef="#br1" timeOffset="191599.5359">22084 18503 0,'18'-17'62,"-1"17"-62,1-18 16,-1 0 0,36 1-1,-17 17 1,-19-18-1,19 18 1,-1-18 0,0 18-1,18 0 1,-18 0 0,1 0-1,-1 18 16,-35 17 1,0-17-17,0 0 1,-35 34 0,-54 1-1,36-17 1,18-19-1,0-17 1,-18 36 0,35-19-1,-52 1 1,-1-1 0,54 19-1,-1-36 1,0 17 15,1 1-15,-1-18-1,18 18 126,18-18-141,-1 0 16,1 17-16,35-17 15,-18 0 1,-17 0-1,17 0 17,-17 0-17,-1 0 1</inkml:trace>
  <inkml:trace contextRef="#ctx0" brushRef="#br1" timeOffset="192400.3937">23160 18415 0,'0'35'31,"-18"1"-15,1-36-16,-19 88 16,-52-35-1,53 17 1,17-35 15,1-35-15,-1 18-1,18 0 1,-35-1 0,17 1-1,0 0 1</inkml:trace>
  <inkml:trace contextRef="#ctx0" brushRef="#br1" timeOffset="193039.6832">22983 18468 0,'18'0'47,"0"0"-31,-1 0-16,-17 18 16,0-1-1,0 1 1,18-1-1,0 19 1,-18-19 0,17 19-1,1-19 1,-18 19 0</inkml:trace>
  <inkml:trace contextRef="#ctx0" brushRef="#br1" timeOffset="194215.5379">23054 18662 0,'18'0'109,"-1"0"-78,-17 18-31,18-1 16,-18 1 15,18-1-31,-1-17 31,-17 18-15,18 17 31,17 1 0</inkml:trace>
  <inkml:trace contextRef="#ctx0" brushRef="#br1" timeOffset="195935.937">23848 18221 0,'-18'0'78,"0"0"-46,1 0-1,-1 0 0,1 0-31,-1 0 16,0 0-1,-17 0 1,17 0 0,1 35-1,-1-35 1,0 18-16,-17 17 31,18-17 16,17-1-16,0 1-15,0 0-16,0-1 31,0 1 0,0 0 1,35-1-17,-18 1 32,1-18-31,17 0-1,1 0 1,17 0 0,-36 0-1,18 0 1,-17 0-1,0 0 1,-1 0 0,1 0 15,0 0-15,-1-18-1,-17 1-15,18-1 16,0 0-1,-18 54 157,0-19-172,0 1 16,0 17-16,0 0 16,0-17-1,-18 17 1,-17 1-1,35-19 1,-53 19 15,0 34-15,18-52 0,-1 17-1,-17 0 1,36-17-1,-1-18 1</inkml:trace>
  <inkml:trace contextRef="#ctx0" brushRef="#br1" timeOffset="196559.2691">24236 18680 0,'17'0'16,"1"0"15</inkml:trace>
  <inkml:trace contextRef="#ctx0" brushRef="#br1" timeOffset="198479.1341">24677 18538 0,'-18'0'94,"1"18"-94,17 0 16,-36-1-1,19 1 1,17 0 0,0-1-1,-18 19 1,18-19-1,0 1 1,0-1 0,0 1-1,0 0 1,0-1 46,0 1-30,35-18-17,-17 0 1,17 0 0,-17 0-1,35 0 1,-36 0-1,1 0 1,0 0-16,-1 0 47,1 0-31,-18-18 30,0 1 17,0-1-47,0 0-16,0-17 15,-18 18 1,1-19-1,-1 19 1,18-1 0,-18 0-1,18 1 1,-17 17 0,-1-53-1,18 35 1,0 1-1,-18-1 1,1 0 15,-1-17-15,1 17 0,-1 18-1,0-35 1,18 17 15,0-17 0,0 18-15,0-1 0,0-17-1,36 35 48,-19 0-48,18 0 1,-17 0 0,0 0-1,-1 0 1,1 0 15,17 0 0,-17 17 1,-18 1-32,0 0 31,0-1 0,0 1-15,0-1-1,0 1 1,-18 17 0,-17 1-1,17-19 1,18 1-1,-17 0 1,-1-1 15,18 1 16,-18-1-31,1 1-1</inkml:trace>
  <inkml:trace contextRef="#ctx0" brushRef="#br1" timeOffset="199111.4428">25135 18186 0,'18'0'15,"0"0"1,17 53 0,-35 0-1,18 35 1,-1-18 0,1-17-1,0-18 1,-18 1-16,17-1 15,-17-17 1,0 17 0,0 0-1,0-17 1,0 17 0,18-35-1,-18 18 16,0-1-15</inkml:trace>
  <inkml:trace contextRef="#ctx0" brushRef="#br1" timeOffset="201447.1954">23989 18468 0,'-18'-35'78,"1"17"-47,-1-17-15,18 17 15,-18 0-15,18 1 15,0-1-16,0 1 64,-17-1-79,17 0 31,-18 1 0,0 17 32,18-18-63,-17 18 62</inkml:trace>
  <inkml:trace contextRef="#ctx0" brushRef="#br1" timeOffset="202231.0988">25647 17692 0,'35'-18'31,"-17"18"-15,-1 0 0,36-17-1,0 17 1,18 0-1,17 0 1,-53 0 0,-17 0-1,-18-18 1,18 18 0</inkml:trace>
  <inkml:trace contextRef="#ctx0" brushRef="#br1" timeOffset="202983.0875">25912 17533 0,'-18'18'31,"0"17"-31,1-17 16,17 35-1,0-18 17,0-18-17,0 36 1,0-17 0,0-19-1,0 1 1</inkml:trace>
  <inkml:trace contextRef="#ctx0" brushRef="#br1" timeOffset="206067.8368">26529 17427 0,'-18'-17'62,"-17"17"-30,17 17-17,1 1 1,-19-1 0,19 19-1,-1-19 1,18 1-1,0 0 1,0-1 31,0 1 0,0 0 62,18-18-78,-1 0-31,1 0 16,17-18 0,-35 0-1,18 18 48,17 0-48,-35-17 1,36-1 0,-1 0-1,-18 1 1,1 17 0,0 0-1,-1-18 63,1 0-62,-18 1 62,0-1 31,-18 18-93,1 0 0,-1 0 15,0 0-15,1 0-1,-1 0 16,1 0 1,-1 0-17,0 0 1,1 0 15</inkml:trace>
  <inkml:trace contextRef="#ctx0" brushRef="#br1" timeOffset="206103.741">26494 17427 0,'-36'0'15</inkml:trace>
  <inkml:trace contextRef="#ctx0" brushRef="#br1" timeOffset="206599.415">26846 17515 0,'18'0'31,"0"0"-15,-1 18 30,1 0-30</inkml:trace>
  <inkml:trace contextRef="#ctx0" brushRef="#br1" timeOffset="208895.2744">27817 17145 0,'-36'0'125,"36"18"-94,-17-18-31,-1 0 32,0 0-17,1 0 32,-1 0 16,0 17 312,1 1-266,-1-18-62,0 0 47,1 0-94,-1 0 46,1 18-46,-1-1 16,0-17 0,1 0-1,-1 0 1,0 0 46,1 0-46,-19 18 172,36-1-173,0 19 1,-35-19-16,35 1 15,0 17 1,-17 18 0,-1-18-1,18 1 1,-35-19 0,70-17 93,35-17-93,-52 17-16,17-18 15,36 18 1,-53 0-1,-1 0 1,18 0 0,1 0-1,-19 0 1,1 18 0,-18 17-1,0 18 1,0 0-1,-35-35 17,17-1-17,0 1-15,-34-1 16,34-17-16,-17 18 16,-1 0-1,-52 17 1,71-17-1,-19-1 17</inkml:trace>
  <inkml:trace contextRef="#ctx0" brushRef="#br1" timeOffset="209735.0287">28469 17286 0,'0'18'63,"0"52"-63,0-34 16,-35 16-1,17-34-15,-17 70 16,35-70-16,0 17 15,-18-17 1,18 17 0,-17-17-1,-1-1 79</inkml:trace>
  <inkml:trace contextRef="#ctx0" brushRef="#br1" timeOffset="210295.5293">28328 17374 0,'0'18'63,"35"35"-63,-35-18 15,36 36-15,-19-54 16,36 36 0,-35-17-1,-1-36 1,1 17-16,0 18 16,-18-17 30,17 0 33</inkml:trace>
  <inkml:trace contextRef="#ctx0" brushRef="#br1" timeOffset="210800.1807">28875 17127 0,'0'36'62,"0"34"-62,0-35 16,0 107-1,0-90 1,0 19 0,17-36-1,-17-17 1</inkml:trace>
  <inkml:trace contextRef="#ctx0" brushRef="#br1" timeOffset="211851.369">29210 17304 0,'0'-18'16,"-18"18"0,1 18-1,-19-1 1,19 1 0,-1 0-1,18-1 1,0 1 15,0 0-15,0-1-1,0 1 1,0-1 0,18 1-1,-1 0 1,1-18-1,0 0 1,-1 0 0,36 0-1,-35 0 1,0 0 0,-1 0 15,1 0-16,-1-18 32,-17 0-31,0 1 0,0-1-1,0 1 1,0-1-1,0 0 17,0 1-32,0-1 62,0 0-15,-17 18-31,17-17-1,-18 17 17,1 0-17,-1-18 1,0 0 15</inkml:trace>
  <inkml:trace contextRef="#ctx0" brushRef="#br1" timeOffset="213134.9365">29139 16722 0,'18'-18'31,"17"18"-15,18 0-1,-35 0 1,0 0 0,17 0-1,-18 0 1,1 18 0,35-1-1,-53 1 1,0 0 15,0-1-15,0 1-1,0-1 1,0 1 0,-18 0-1,18-1 1,-17-17-1,-1 18 1,0 0 15,1-18 32,34 0 77,1 0-140,0 17 16,-1-17 0,1 0-1,17 18 1,-17 0 15,0-18-15,-18 17 15,0 19 0,17-19-15,-17 1 15,0-1-15,0 1 31,-17 0-47,-1-1 15,0-17 1,1 0 0,-1 18 15,0-18-16,1 18 32</inkml:trace>
  <inkml:trace contextRef="#ctx0" brushRef="#br1" timeOffset="213680.4764">29774 17410 0,'18'0'16,"0"0"-1,-1 0 1,1 0-16,17 0 31,18 0-15,-18 0 0,54 0-1,-72 0-15,1 0 16,0 0-16</inkml:trace>
  <inkml:trace contextRef="#ctx0" brushRef="#br1" timeOffset="215039.8409">29704 17251 0,'35'0'110,"-17"-18"-110,17 18 15,-17 0 1,17 0 0,-17 0-1,17-17 1,18 17 62,-36 0-62</inkml:trace>
  <inkml:trace contextRef="#ctx0" brushRef="#br1" timeOffset="216143.8875">30780 16669 0,'-18'-18'15,"18"36"1,0 35 0,0 105-1,0-52 1,0-53-16,0 35 15,0-35 1,0-35-16,0 70 31,0-70-15,0 17 0,0-17 15</inkml:trace>
  <inkml:trace contextRef="#ctx0" brushRef="#br1" timeOffset="217320.7396">30445 16775 0,'0'35'32,"0"-18"-17,0 19-15,0-19 16,0 36 0,0-35-1,-18 0 1,0-1-1,18 1 1,-17 35 15,-1-36 1,36-17 139,17 0-171,-17 0 16,-1 0-16,19 0 31,34 0-15,-52 0 0,17 0-1,18 0 1,-18-17-1,-17 17 1,0 0 0,17 0-1,-18 0 1,19 0 0,-1 0 124,-17 0-124</inkml:trace>
  <inkml:trace contextRef="#ctx0" brushRef="#br1" timeOffset="219983.6174">31044 16633 0,'0'18'78,"0"17"-63,0 1 1,-17-1-16,-1 53 31,18-70-31,0 52 16,-17-34 0,17-19-16,0 19 15,0-1 1,-18 18-1,18-18 1,0-17 0,0-1-1,0 1 1,0 0 15</inkml:trace>
  <inkml:trace contextRef="#ctx0" brushRef="#br1" timeOffset="221343.9792">31327 16704 0,'0'-18'62,"17"18"-46,1-17 0,0 17-1,17-18 1,18 18 0,0-35-1,-18 35 1,36-18-1,-19 18 1,-16 0 0,-1 0-1,0-17 1,-35 34 109,0 36-125,0-35 16,0 35-1,-17 52 1,-1-87-1,-17 88 1,-18-35 0,-18 17-1,36-35 1,17-18-16,-17 0 16</inkml:trace>
  <inkml:trace contextRef="#ctx0" brushRef="#br1" timeOffset="223684.7182">32367 16969 0,'18'0'78,"-18"35"-62,0 0 0,0-17-16,0 17 15,0 0 1,0 1 0,0 34-1,0-52 1,0-1-1,0 1 32,0 0 31,35-36-62,1-35-16,-1 0 16,0 18-1,18-53 1,-18 17 0,-17 71-1,0 0 63,-1 0-62,36 18 0,-35-18-16,35 70 15,17 19 1,-17-36-1,-35-1 1,-1-52 15,1 18-15,0-18 62,-1-18-78,1-17 16,53-124-1,-36 124 1,0-18 0,-17 36-1</inkml:trace>
  <inkml:trace contextRef="#ctx0" brushRef="#br1" timeOffset="223983.9178">33196 16951 0,'0'0'16,"36"0"62,-1 0-78,0 35 16,0 36-1,18-1 1,-17-17-1,-19-53 1,-17 18 109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17:54.10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20743 1482 0,'0'-18'94,"18"18"-79,0 0 1,17 0 0,0 0-1,0 0 1,18 0-1,-35 0 17,0 0-17,-1 35 1,36 1 0,-53-19-1,53 54 1,-18-1-1,-17-17 1,17 53 15,-17-71-15,0 36 0,-18-36-1,0 0 1,0 18-1,0-35 1,0 17 0,0-17-1,0 0 1,17-1 62,1-34-78,17-19 16,18 1-1,53-106 1,0 53 0,0-18-1,-36-35 1,-17 53-1,-18 17-15,1-52 16,-19 70-16,-17-18 16,0 1-1,0-1 1,0 36 0,0-1-1,0 19 1,-17 17 15,-1 0-15,0 0-1,1 0 1,-19 53 0,19-36-1,-54 72 1,54-19-1,-19 1 1,19-18 0,-1-1-1,18-16 1,0 34 0,0-17-1,18-35 1,17 17-1,35 18 1,1 0 15,-53-18-15,-1-17 31</inkml:trace>
  <inkml:trace contextRef="#ctx0" brushRef="#br0" timeOffset="623.332">21766 2081 0,'0'36'78,"0"-19"-62,0 19 0,0-19-16,0 1 15,0-1 1,0 1-1,0 0 1,0-1 15</inkml:trace>
  <inkml:trace contextRef="#ctx0" brushRef="#br0" timeOffset="1207.7694">21855 1958 0,'17'-18'0</inkml:trace>
  <inkml:trace contextRef="#ctx0" brushRef="#br0" timeOffset="1687.4863">22102 2046 0,'0'0'0,"17"0"15,1 0 1,35 0-1,53 0 1,-36 0 0,-35 0-1,18 0 1,0 0 0,-35 0-1</inkml:trace>
  <inkml:trace contextRef="#ctx0" brushRef="#br0" timeOffset="2407.5602">22154 1905 0,'36'0'63,"17"0"-48,-18 0-15,18 0 16,0 0 0,35 0-1,-70 0 1,17 0-1,-18 0 1,19 0 0</inkml:trace>
  <inkml:trace contextRef="#ctx0" brushRef="#br0" timeOffset="4591.7195">22878 1870 0,'17'0'31,"-17"17"-15,0 1-1,-17 0-15,-1-18 16,18 17 0,-18 1-1,1 17 1,17-17-1,-18-1 17,18 1-17,0 0 1,0 17 0,0-17 93,18-18-93,-1 0-1,19 0 1,-19 0 15,1 0-15,0 0 31,-1 0-32,1 0 1,-1 0 62,1 0-47,0 0 16,-1 0 109,-17-18-78,0 0-62,0 1 47,0-1-48,0 0 48,0 1-32,0-1-15,18 1-1,-18-1 16,0 0 16,0 1-15,0-1 46,-18 18-47,1-18-15,-19 18 46,19 0-46,-1 0-1,1 0-15,-1 0 32,0 0-17,1 0 1</inkml:trace>
  <inkml:trace contextRef="#ctx0" brushRef="#br0" timeOffset="6477.6753">21220 2628 0,'0'18'78,"0"-1"-78,0 1 16,17 70-1,1-35 1,-1-35-1,-17 17 1,18-17 0,0-1-1,-1-17 1,19 0 0,-19 0-1,1 0 1,35 0-1,-18 0 1,0 0 0,36-35-1,-36 35-15,-35-18 16,36 1 0,-1-36-1,-18 18 1,1-1-1,-18 19 1,0-19 0,0 19-1,18 34 63,-1 19-62,-17 17-16,18 88 31,17-35-15,-17-1 0,0-34-1,-1 17 1,-17-35-1,0 0 1,0-18 0,-53 1-1,-17 34 1,17-70 0,-35 35-1,17-35 1,53 0-1,-17 0 17,-18 0-17,36 0 17,-1 0-32</inkml:trace>
  <inkml:trace contextRef="#ctx0" brushRef="#br0" timeOffset="7247.6146">22278 3422 0,'0'18'32,"0"17"-17,0-18-15,0 19 16,0-1 0,0 0-1,0 18 1,0-35 15</inkml:trace>
  <inkml:trace contextRef="#ctx0" brushRef="#br0" timeOffset="7695.4164">22401 3157 0,'0'0'0,"18"0"0,-18-17 93,18 17-77</inkml:trace>
  <inkml:trace contextRef="#ctx0" brushRef="#br0" timeOffset="8199.0695">22578 3404 0,'0'18'47,"17"-18"-47,19 0 16,70 0-1,-18 0 1,0 0 0,-53 0-1,0 0-15,-17 0 16,0 0-1</inkml:trace>
  <inkml:trace contextRef="#ctx0" brushRef="#br0" timeOffset="8840.3559">22772 3298 0,'53'0'47,"17"0"-47,-17 0 15,-18 0 1,71 0 0,-88 0-16,17 0 15,-17 0-15</inkml:trace>
  <inkml:trace contextRef="#ctx0" brushRef="#br0" timeOffset="26351.5183">23742 3140 0,'0'-36'63,"0"19"-63,0-1 15,0 1 1,0-1 0,0 0 15,0 1 31,18 17-30,-1 0-17,1 0-15,-1 0 16,19 17-1,-1 19 17,-35-19-17,0 1 1,0 17 0,0 18-1,0 18 1,0-54-1,-18 54 1,18-54 0,-35 19-1,17-1 1,-17-17 0,-18 34-1,18-34 1,-18 0-1,18-18 1,-18 53 15,35-53-15,1 0 0,70 0 124,-36 0-124,1 0-16,-1 0 15,1 0-15,0 0 32,-1 0-17,19 0 1,-19 0 0,1 0 62,0 0-63</inkml:trace>
  <inkml:trace contextRef="#ctx0" brushRef="#br0" timeOffset="27511.4154">24271 3334 0,'0'-18'31,"-18"18"1,-17 0-17,0 35 1,17-17-1,18 0 1,0 17 0,0 0-1,0 0 1,0-17 15,0 0-31,0-1 16,0 1-1,0 0 17,71-18-17,-54 0 1,19 0 0,-19 0-1,19 0 1,-19 0-1,1 0 1,0 0 0,34 0-1,-34-18 1,17 0 0,-35 1-1,18-1 1,-18-17 15,0 0-15,0 17 15,0 0-15,0 1 15,-18 17-16,1-18 1,-1 0 15,-17 18-15,17 0 15,1 0-31,-1 0 47,0 0-16,1 0-15</inkml:trace>
  <inkml:trace contextRef="#ctx0" brushRef="#br0" timeOffset="28607.4842">24994 3404 0,'-17'0'31,"-1"0"-15,-17 0-1,17 0 1,0 18 0,1 0-1,-1-1 1,1 1 0,-1-1 30,0 1-46,18 0 32,0-1-17,0 1 1,0 0 0,0-1-1,18 1 1,17 0-1,-17-18 1,17 0 15,-17 0-15,-1 0 0,19 0-1,-19 0 1,1-18-1,0 18 1,-1-35 0,1-1-1,-1 19 1,1-36 0,-18 35 30,0-17-46,0 17 32,0 1-17,0-1 1,0 0 0,0 1-1</inkml:trace>
  <inkml:trace contextRef="#ctx0" brushRef="#br0" timeOffset="29831.2108">25118 3369 0,'-18'0'94,"0"0"-79,1 18 16,-1-1-15,1-17 0,-1 18 15,0 0 0,1-1-15,-1-17 31</inkml:trace>
  <inkml:trace contextRef="#ctx0" brushRef="#br0" timeOffset="31231.4661">25541 3087 0,'18'0'47,"-1"35"-47,1 53 15,17 18 1,1 35 0,16-35-1,-52-71-15,18 18 16,-18-35 0,0-53 77,35-18-93,-17-36 16,0 19 0,17-18-1,0 35 1,-17 18-1,17-18 1,-17 35 0,-1 0-1,19 18 48,-19 0-48,19 36-15,17 52 32,-1 18-17,-34-71 1,0 18 0,-18 0-1,17-53 1,19-71 78,-19-35-79,19 53-15,-19 18 16,18-35-1,-17 34 1,0 19 15,-1 17 16,1 0-31,17 17-1,-35 19-15,0 17 16,36 35 0,-19-35-1,-17 0 1,0-18 0,0-18-1,0 1 1</inkml:trace>
  <inkml:trace contextRef="#ctx0" brushRef="#br0" timeOffset="54647.8354">21378 4463 0,'0'-18'125,"18"0"-110,0 18 1,-1 0 0,1 0-1,-18-17 1,18 17-1,-1 0 1,18 0 0,-17 0-1,0 0 17,-1 0-32,1 0 31,17 17-31,-17 36 15,35-17 1,-36-1 15,1 53-15,0 0 0,-18 0-1,17-17 1,1 0-1,-18-36 1,0-18 0,0 36-1,0-35 17,18-36 77,17 1-93,18-54-16,0 18 15,0-17 1,0-19-1,0 1 1,-18 0 0,0 0-1,-17 0 1,-18 52 0,0-34-1,17 52-15,-17-17 16,0 17-1,0-17 1,0 53 156,-17 17-156,17-17-1,0-1-15,-18 1 16,18 17-1,-18-35 1,18 35 15,0-17-15,0 0 0,0-1-1,0 1 1,0 0 15</inkml:trace>
  <inkml:trace contextRef="#ctx0" brushRef="#br0" timeOffset="55879.5406">22384 5027 0,'0'-18'16,"0"-34"-1,0 34 1,-36 0-16,19 18 78,-1 0-78,1 0 16,-1 0 15,0 0 0,1 0 0,-19 0-15,19 0 0,-1 0-1,0 18 1,1 0-1,-1-1 1,18 1 0,-17 17 15,-1-17-31,18-1 31,0 1-31,0 0 16,0 35-1,0-18 1,0 0 15,0 0-15,0-17 0,0 70-1,0-53 1,0 1-1,-18-36 1,18 35 0,0-17 15,-17-18-15,-19 0 30</inkml:trace>
  <inkml:trace contextRef="#ctx0" brushRef="#br0" timeOffset="56463.9781">21925 5292 0,'0'-18'32,"0"0"-17,18 18 1,17 0 0,0 0 15,-17 0-31,17 0 15,-17 0 1,17 0 0,18 0-1,-18 0-15,1 0 16,-19 0 0,1 0-1,0 0 1,-1 0 15,1 0 32</inkml:trace>
  <inkml:trace contextRef="#ctx0" brushRef="#br0" timeOffset="56824.0154">22472 5186 0,'18'0'0,"34"0"16,-34 0-1,17 0-15,18-18 16,36 18 15,-19 0-15,1 0 0,-36-17-16,-17 17 15,-1 0-15</inkml:trace>
  <inkml:trace contextRef="#ctx0" brushRef="#br0" timeOffset="57711.6403">22542 5080 0,'-17'-18'31,"34"1"16,1 17-32,0 0-15,-1 0 16,36 0 0,-17-18-1,-1 18 1,-17 0-1,-1 0-15,1 0 16,17 0-16,0 0 16,-17 0 15,0 0 0,-1 0 0,1 0 1,0 0-17,-1 0 17</inkml:trace>
  <inkml:trace contextRef="#ctx0" brushRef="#br0" timeOffset="58627.1912">23301 4798 0,'0'0'0,"0"-18"16,0-17-16,35 17 15,-17 1 1,0 17 0,17-36-1,0 36 1,0-17 0,18 17-1,-35 0-15,70 17 16,-53-17-1,-35 18-15,36 0 16,-1-1 15,-17 1-15,-1-18 0,-17 17-1,0 1 32,0 0-47,0-1 16,0 1-1,0 0 1,-17 17 0,-19 0-1,36 1 1,-35-19-1,17 1 1,1-1 15,-19 36-15,19-35 0,-1 0-1,18-1 79,0 1-78,0 0-16,0-1 15,-17 1 1,-1-1-16</inkml:trace>
  <inkml:trace contextRef="#ctx0" brushRef="#br0" timeOffset="58887.4953">23460 5380 0,'0'17'16,"17"-17"31,1 18-47,-18 0 31,18-1-15,-18 1 15,0 0-16</inkml:trace>
  <inkml:trace contextRef="#ctx0" brushRef="#br0" timeOffset="61927.3644">21766 6103 0,'0'18'94,"0"-1"-94,0 1 16,0 17-16,0 1 15,0-19 1,0 36 0,0-18-1,0-17-15,0 0 16,18 17-1,0-35 1,-18 18 0,17-18-1,19 35 1,-19-35 0,1 0-1,-1-18 16,19 1-31,-19-1 16,54-35 0,0-18-1,-36 36 1,-18 18 15,-17-1-15,0 0-16,18 1 15,-18-1 1,18 0 15,-18 1-15,0-1 0,0 0-1,0 1 1,0 52 93,0-17-93,17 35-16,1 17 15,-18-52-15,18 70 32,-18-17-17,0-19 1,17 1 0,1-35-16,-18 17 15,0-17 1,0 0-16,0-1 15,-18 1 1,1 17 0,-1-17-1,-17 17 1,-18-17 0,35-1-1,1-17 1,-19 0-1,1 0 1,17 0 0</inkml:trace>
  <inkml:trace contextRef="#ctx0" brushRef="#br0" timeOffset="62878.8195">22684 6738 0,'17'0'47,"1"0"-32,0-18 1,-18 1 0,0-1-1,0 0 1,0 1 15,-18 17-15,0 0 15,1 0-15,-1 0-1,0 0 1,-17 17-1,0 1 1,17 0 0,0 17-1,-17-17 1,18-1 0,-1 1-1,18 0 1,0 17-1,-18 0 1,1 0 15,17 18-15,0-17 0,0-19-16,0 19 15,-18-1-15,18-18 16,0 19-1,0-19 1,-18 1 0,18 0-1,-17-18 48</inkml:trace>
  <inkml:trace contextRef="#ctx0" brushRef="#br0" timeOffset="63319.6407">22384 7056 0,'0'-18'16,"0"0"46,17 18-46,1 0-1,17 0 1,1 0 0,-19 0-1,1 0 16</inkml:trace>
  <inkml:trace contextRef="#ctx0" brushRef="#br0" timeOffset="63663.7211">22807 7003 0,'0'0'0,"35"0"16,1 0-1,-1 0 1,18 0-1,0 0 1,0 0 0,-18 0-1,0 0 1</inkml:trace>
  <inkml:trace contextRef="#ctx0" brushRef="#br0" timeOffset="64326.9463">22895 6897 0,'18'0'78,"17"0"-78,-17 0 15,-1 0-15,36 0 16,-17 0 15,-19 0-15,19 0 0,-19 0-1,1 0 1,-1 0-1</inkml:trace>
  <inkml:trace contextRef="#ctx0" brushRef="#br0" timeOffset="65255.4634">23671 6791 0,'-17'18'94,"17"-1"-94,-18 1 15,18 0 1,0-1 0,0 1-1,0-1 1,0 19 0,0-19 15,0 1-16,18-18 32,17 0-31,0 0 0,1 0-1,-1-18 1,-35 1-1,35-1 1,-17 0 0,-18 1-1,0-1 48,0 1-63,0-1 62,0 0-46,0 1-16,-18 17 16,0 0-1,1 0 16,-1 0 32,1 0-32</inkml:trace>
  <inkml:trace contextRef="#ctx0" brushRef="#br0" timeOffset="66927.9914">20620 8255 0,'0'-18'32,"17"1"-32,19 17 15,17-36 1,-36 36-1,36-17-15,0 17 16,0 0-16,-18 0 16,18 0-1,0 0 1,-18 0 0,18 0-1,0 35 1,-17 36-1,-1 17 1,-18 35 15,-17-17-15,0 0 0,0-18-1,-35-17 1,35-18-1,-35 0 1,35-36 0,0 1-1,35-18 48,53-71-48,54-17-15,-37 0 32,19 0-32,-36 35 0</inkml:trace>
  <inkml:trace contextRef="#ctx0" brushRef="#br0" timeOffset="67427.6543">21855 8520 0,'0'0'0,"105"-71"16,-69 36-16,-36-1 16,17-16-1,1-37 1,-18 36-1,0 36 1,0-18 0,0 17 62,-18 18-47,18 18-15,-17-1-1,-1 54 1,0-18 0,18 0-1,0-1 1,0-34-1,0 17 1,0-17 15,0 0-31,18-1 32,-18 1-17,0 0 16,0-1-15,0 18 0</inkml:trace>
  <inkml:trace contextRef="#ctx0" brushRef="#br0" timeOffset="68479.8399">21907 9102 0,'18'-18'0,"-18"0"16,0 1 15,0-1 94,-18 36-78,1-18-47,-1 35 15,18-17 1,-35-1-16,35 1 16,-18 17-1,-35 0 1,53-17-1,-17 0 17,17-1-17,-18 36 1,0 0 0,18-35-1,0 0 1,-17 17-1,-18 18 1,35-36 0,0 19-1,0-1-15,0-17 16,0-1 0,0 1-16,0-1 15,0 1 1,0 17-1,-18-17 17</inkml:trace>
  <inkml:trace contextRef="#ctx0" brushRef="#br0" timeOffset="69151.0435">21678 9437 0,'0'-18'94,"18"18"-63,-1 0-15,1 0-1,0 0 1,-1 0 0,1 0 15,0 0-31,17 0 31,-17 0 0</inkml:trace>
  <inkml:trace contextRef="#ctx0" brushRef="#br0" timeOffset="71476.8227">22207 8026 0,'0'-18'15,"18"18"1,0 0 0,17 0-1,-17 0 1,17 0-1,-18 0 1,1 0 0,0 0-1,-1 0 17,19 0-1,-36 18-16,0-1 17,0 19-1,0-19 0,0 1-15,0 0-1,0-1 17,0 1-1,0-1 47,0 19-62,-18-36 46,0 17-15,1 1-31,-1 0 124,36-18 110,-1 0-234,1 0 15,0 0-15,-1 0-1,19 0 17,-19 0-1,-17 17 78,18 1-93,-1 0 0</inkml:trace>
  <inkml:trace contextRef="#ctx0" brushRef="#br0" timeOffset="72639.7156">22701 8908 0,'0'-18'78,"18"18"-63,17 0-15,-17 0 16,-1 0 0,19 0-1,17 0 1,-18 0-1,-17 0-15,34 0 16,-34 0 15</inkml:trace>
  <inkml:trace contextRef="#ctx0" brushRef="#br0" timeOffset="73351.8093">22666 8731 0,'18'0'79,"17"0"-64,0 0 1,-17 0-1,17 0-15,-17 0 47,-1 0-31,1 0 0,0 0-1,-1 0 1,1 0-1</inkml:trace>
  <inkml:trace contextRef="#ctx0" brushRef="#br0" timeOffset="75094.1502">23177 8290 0,'0'-17'16,"0"-1"15,18 0-16,0 18 1,-1 0-16,1 0 16,17 0-1,36 0 1,-36 0 0,0 0-1,18 36 1,-35-36-1,53 53 1,-71-36 0,35 71-1,-35-70-15,17 0 16,19 87 0,-36-34-1,0 0 1,0 17-1,0-18 1,0-17 0,0-17-1,0 69 1,0-87 0,-36 17-1,36-17 16,36-36 63,-36 1-94,35-1 16,18-35-16,-53 35 15,88-34 1,-53-19 0,18 36-1,18-71 1,-1 0 0,-34 0-1,-19 36 1,36-19-1,-35 37 17,0 16-17,17-34 1,-35 52 0,0-17-1,0 0 1,0 17-1,0-17-15,0 17 16,-18 0-16,18 1 16,-17-1-1,-1 0 17,0 18-1,-17 0-16,17 0 1,1 0 0,-1 0-1,0 0 1,1 18 0,-1 0-1,18-1 1,0 19-1,0-19 1,0 36 0,0-18-1,0-17 17,0 0-32,0-1 15,0 1 1,0 0-1,0 17 1,35 0 15,-35-17-15,53-1 0,-53 1-1,36-18 1,-19 0-1,1 18 17,0-1-17,-18 1 1,17-18 0</inkml:trace>
  <inkml:trace contextRef="#ctx0" brushRef="#br0" timeOffset="75934.8988">24059 9066 0,'0'53'63,"-17"-53"-63,17 18 15,0 0 1,0 17 0,0-18-1,-18 1 1,1 0 78</inkml:trace>
  <inkml:trace contextRef="#ctx0" brushRef="#br0" timeOffset="76495.4001">24042 8925 0,'0'-17'32,"35"17"46</inkml:trace>
  <inkml:trace contextRef="#ctx0" brushRef="#br0" timeOffset="78079.1642">24518 7832 0,'0'-18'0,"18"0"15,-1 18 17,1 0-17,35-17 1,-18 17-1,0 0 17,-17 0-32,0 0 15,35 0 1,-53 17 0,17 1 15,-17 0 16,0-1-32,0 1 1,-70 17 0,52-35-1,0 18 1,-34 17-1,16 0 1,19-35 0,-19 18 15,19 0-15,-1-18-1,0 17 1,1 19 62,34-36 47,1 0-125,0 0 16,35 0-1,-18 17 1,-17-17 15,17 0 16,-35 18 15,17-18-15,1 18-47</inkml:trace>
  <inkml:trace contextRef="#ctx0" brushRef="#br0" timeOffset="78784.2791">24606 8767 0,'18'0'63,"35"0"-63,-36 0 15,36 0-15,18 0 16,-1 0-1,36 0 1,-53 0 15,-18 0-15,1 0 0,-19 0-1</inkml:trace>
  <inkml:trace contextRef="#ctx0" brushRef="#br0" timeOffset="79359.7389">24871 8572 0,'-18'0'47,"18"18"-47,0 35 15,0 35 1,0-35 15,0-18-15,0 1 0,0-1-1,0 0 1,0-17-1</inkml:trace>
  <inkml:trace contextRef="#ctx0" brushRef="#br0" timeOffset="80552.5497">25682 8343 0,'0'0'0,"18"-17"15,-18-1 1,70 0 0,-52 1-1,17 17 1,1 0-1,-1 0 1,0 0 0,0 0-1,-17 53 1,0-18 0,-18 0-1,0 0 1,0 18-1,0-17 1,0-19 0,-71 54-1,54-54-15,-1 19 16,-35-1 0,35-17-1,-35 17 1,0 0-1,36-35 1,-1 18 0,1-18-1,-1 0 1,18 17 0,-18 1-1,1-18-15,52 0 156,0 0-140,-17 0 0,-1 0-1,1 0-15,17 0 16,-17 0 0,0 0 15,-1 0-16,1 0-15,0 0 47,-1 18-31</inkml:trace>
  <inkml:trace contextRef="#ctx0" brushRef="#br0" timeOffset="82463.4378">26494 8396 0,'-18'18'110,"18"-1"-79,-18 1 0,-17 17-15,17-35-16,1 18 16,-1 17-1,0-17 1,1-1-1,-1 19 1,18-19 15,-35 1-15,35 17 0,0-17-1,0 0 1,0-1-1,0 1 1,0 0 0,0-1-1,18-17 1,17 18 0,-18-18-1,1 17 1,17-17-1,18 0 1,-17 0 15,-19 0-15,1 0 15,17 0-15,0-17-1,-17-1 1,-18 1 0,0-1-1,0 0 1,18-17 0,-18-18-1,0 18 1,0-1-1,0 19 17,0-18-32,0-1 15,0 19 1,0-1 0,-18 0-1,0 1 1,18-1-1,18 18 110,0 18-109,-1 17-16,1 18 31,-18 0-15,18 0 0,17-18-1,-35-17 1,0-1-1,18 1 1,-1 17 0,1-35-1,-18 18 1,17 0 0,1-18-1,0 0 1</inkml:trace>
  <inkml:trace contextRef="#ctx0" brushRef="#br0" timeOffset="83295.2126">27658 8202 0,'0'18'94,"-18"-18"-94,18 17 16,0 36-1,-18-53 1,1 36-16,17-19 16,-18 36-1,18-35-15,-17-1 16,-1 36 0,0 0-1,18-35 1,-17 35-1,17-18 1,-18 18 0,18-18-1,0 1 1,0-19 0,0 1-1,35 35 1,-17-36 15,0 1-31,-1-18 31,1 0-15</inkml:trace>
  <inkml:trace contextRef="#ctx0" brushRef="#br0" timeOffset="84160.8974">27993 8290 0,'0'36'78,"0"-19"-78,0 1 16,0-1-16,0 1 15,0 35 1,0-35 15,0-1-15,0 1 0,18 0-1,17-1 1,-18-17-1,19 0 1,17 0 0,-36 0-1,19 0 1,16 0 0,-16-35-1,-36 17-15,35-35 16,-35 36-1,0-1-15,18 0 16</inkml:trace>
  <inkml:trace contextRef="#ctx0" brushRef="#br0" timeOffset="84679.5111">28346 8361 0,'17'-35'15,"-17"17"1,0 0 0,18 36 93,-18 0-93,0 52-16,18 54 15,-1-36 1,-17-53-1,0 18 1,0-35 15,0-1-15,0 1 0,0 0-1,0-1 1,0 18-1,0-17-15,-35 0 16,0-1-16,17-17 16,-35 18-1,18-18 1,0 18 0,-1-18-1,19 0 1,-1 0 15,0 0-15,18-18-1</inkml:trace>
  <inkml:trace contextRef="#ctx0" brushRef="#br0" timeOffset="86095.7223">28698 8908 0,'36'0'63,"-19"0"-63,1-18 15,-18 0 1,0-17 0,0 17 109,-18 18-94,1 0-16,-1 18 17,-17 0-17,35-1 1,-18 1 0,18 0-16,-17-1 15,-1 1 1,0 0-1,18-1 17,-17 18-17,17-17 1,0 0 0,0-1-1,-18 36 1,18-35 15,-18 17-15,18-17-16,0-1 31,0 1-31,0 0 31,0-1-15,0 1-1,0 0 1,0-1 47,0 1-32</inkml:trace>
  <inkml:trace contextRef="#ctx0" brushRef="#br0" timeOffset="86703.0981">28557 9190 0,'0'-35'32,"18"35"-1,0 0-31,17 0 16,-17 0-1,-1 0 1,1 0 15,17 0-15</inkml:trace>
  <inkml:trace contextRef="#ctx0" brushRef="#br0" timeOffset="87303.4921">29122 8731 0,'0'-17'31,"17"17"-15,19 0-1,-19 0-15,36 0 16,-17 0-1,34 0 17,-52 0-17,-1 0 17,1 0-17,0 0 16,-1 0 1</inkml:trace>
  <inkml:trace contextRef="#ctx0" brushRef="#br0" timeOffset="88743.641">29598 8237 0,'0'53'47,"18"-17"-31,-18-19-1,0 1-15,0 17 16,17 0 0,1-17-1,0 0 1,-1-18 15,1 0-31,0 0 16,-1 0-1,1 0 1,-1 0 0,1 0-1,0 0-15,35-18 16,-53 0-1,35-17-15,-17 0 16,-18 17 15,0-17-15,0 17 0,0 1-1,0-1 1,0 0-1,0 36 110,17 17-109,-17 18-16,18 18 16,-18-36-1,35 53 1,18 0 0,-35-17-1,-18-18 1,0-18-1,0 18 1,0 0 0,0-35-1,-18 17 1,18-17 0,-53-1-1,0 18 1,18-17-1,-18-18 17,18 0-17,17 0 1,-17 0 0,0 0-1</inkml:trace>
  <inkml:trace contextRef="#ctx0" brushRef="#br0" timeOffset="89512.5839">30215 8890 0,'18'35'47,"-18"18"-32,0-18 1,0 1 0,0-1-1,0 0 1,0-17-1,0 0 17,18-1-17,-1 1 48,-17-36-48</inkml:trace>
  <inkml:trace contextRef="#ctx0" brushRef="#br0" timeOffset="90279.5323">30304 8678 0,'17'0'109,"1"0"-77,17 0 14</inkml:trace>
  <inkml:trace contextRef="#ctx0" brushRef="#br0" timeOffset="91246.9443">30198 7990 0,'35'0'31,"0"36"-31,18 17 16,71 35 0,-18 0-1,-89-17 1,18 17-1,1-35 17,-19-53-32,1 70 15,17-52-15,-35-1 16,18 36 0,0 18-1,-18-18 1,0-18-1,35 0 1,-18-17 0,-17 17-1,0-17 1,0 0 0,0-1 15,-17-17 63</inkml:trace>
  <inkml:trace contextRef="#ctx0" brushRef="#br1" timeOffset="96775.1583">27817 8043 0,'17'0'47,"1"36"-47,35 17 15,0-1-15,35 37 32,-53-36-17,53 70 1,-17-35 0,-1-17-1,1 17 1,-18-35-1,-18-18-15,18 71 16,35-35-16,-17-1 16,-1 18-1,-34-35 1,34 0 0,-17-18-1,18 18 1,-54 18-1,36-1 1,-35-52 15,-18 0 63</inkml:trace>
  <inkml:trace contextRef="#ctx0" brushRef="#br1" timeOffset="97622.8909">29122 9349 0,'17'-18'62,"-17"36"-46,18-18-16,-18 17 16,0 1-1,0 0-15,0-1 16,0 1 0,0-1 30,0 1-14,-18 0-17,-52-1 1,17-17 0,18 0-1,17 0 1,-17 0-1,17 0-15,-17 0 16</inkml:trace>
  <inkml:trace contextRef="#ctx0" brushRef="#br1" timeOffset="98807.7226">29316 9613 0,'17'0'46,"-34"35"-30,-1-17 0,1 0 15,-1-1-15,18 1 15,0 17-31,0-17 31,0 0-15,18-18 109,-1 0-94,1 0-31,-1 0 16,19 0-1,-19-18 16,1 0 16,-18-17-15,0 17 30,0 1-15,-18-1 15,1 0-46,-1 18 0,-17-17-1,17 17 1,1 0-16</inkml:trace>
  <inkml:trace contextRef="#ctx0" brushRef="#br1" timeOffset="99903.7939">23689 7814 0,'0'18'16,"0"17"-1,0 0-15,35 106 16,1-35-1,87 88 1,-70-88 15,35 0-15,-35-18 0,-53-70-16,53 70 15,0-18-15,-53-34 16,70 52-1,-34 18 1,-19-18 0,1-18-1,0-34 1,-1-19 15</inkml:trace>
  <inkml:trace contextRef="#ctx0" brushRef="#br1" timeOffset="100598.9309">24447 9119 0,'0'18'78,"0"35"-62,0-36-16,0 19 15,0-1-15,-17 0 16,17-17 0,-18-18-16,1 18 93,-19-18-77,-17 0-16,0 0 16,-17 0-1,-54 0 1,89 0-1,18 0 1,-1 0 31</inkml:trace>
  <inkml:trace contextRef="#ctx0" brushRef="#br1" timeOffset="101677.0473">24694 9525 0,'18'0'31,"-18"18"-15,0-1 15,0 1-31,0 35 16,0-18 15,0-17-15,18-1 15,-1 1-16,1-18 1,0 0 0,-1 0-1,19 0 1,-19 0 0,18 0-1,-17 0 1,17 0-1,1 0 1,-19-18 0,-17 1-1,36-1 1,-36 0 15,0 1 0,-18-1-31,-17 1 16,17-1 15,-17 0-15,17 1 0,0 17-1,1 0 1,-1 0-1,1 0 17,-1 0-1,0 0-15,1 0 15</inkml:trace>
  <inkml:trace contextRef="#ctx0" brushRef="#br0" timeOffset="107177.3359">21026 11254 0,'0'-18'62,"0"0"-46,17 1 0,18 17-1,-17 0 1,0 0-1,35 0 1,-36 0 0,19 0-1,-19 0 1,18 0 0,1 0 15,-19 0 0,1 0 0,0 17-15,-18 19 0,17 52-1,-17-18 1,0 19-1,18-19 1,17-35 0,-17 18-1,-18-17-15,0-1 16,0-18 0,0 1-16,0 0 15,0-1 1,0 1-1,0 0 17,0-1-1,35-34 0,-35-36-15,35-53-1,-35 71-15,53-71 16,-35 88-16,0-52 16,17-54-1,35 1 1,-34 70 0,-1-18-1,-35 1 1,0 34-1,18 1 1,-1 0 15,-17 17-15,0 1 0,0-1-16,-17 18 62,-1 0-46,0 0 31,1 0-32,-1 35 1,18-17 15,0-1-15,0 1-1,0 0 1,0-1 15,0 1-31,0 0 16,0-1-1,0 1 1,35 17 0,-17-17-1,0 17 1,-1-35 0,1 18 30,0-18-30,-1 17-16,-17 1 16</inkml:trace>
  <inkml:trace contextRef="#ctx0" brushRef="#br0" timeOffset="108183.6452">21925 11695 0,'0'0'0,"18"0"32,-18-36 15,0 19-32,0-1-15,0 0 31,0 1-31,0-1 32,-18 18-17,0 0 1,1 0 0,-1 0 15,1 0-31,-36 0 47,35 18-32,0-1 1,1 1 0,17 0-1,-18-1 1,18 19-1,-18-1 17,18 0-17,0 0 1,0 1 0,0 17-1,0 52 1,0-52-1,0 18 1,0-36 0,0 18-1,0-18 1,0 18 0,-17-35-1,-1 0 32</inkml:trace>
  <inkml:trace contextRef="#ctx0" brushRef="#br0" timeOffset="108727.1906">21678 12083 0,'0'-18'15,"18"0"1,-1 18 15,1 0-31,17 0 16,1 0 0,17 0-1,-36 0 1,1 0-1</inkml:trace>
  <inkml:trace contextRef="#ctx0" brushRef="#br0" timeOffset="109119.1423">22137 11889 0,'0'0'0,"70"0"15,-52 0 1,0 0-16,-1 0 16,19 0-1,34 0 1,-35 0-1,36 0 1,-53 0 0</inkml:trace>
  <inkml:trace contextRef="#ctx0" brushRef="#br0" timeOffset="109784.3642">22154 11765 0,'0'-18'16,"0"1"31,18 17-47,17 0 15,1 0-15,17 0 16,17 0-1,-52 0 17,-1 0-17,1 0 79,0 0-94</inkml:trace>
  <inkml:trace contextRef="#ctx0" brushRef="#br0" timeOffset="111430.9589">22701 11536 0,'0'-18'15,"36"18"1,-1 18 0,-35-1-16,35 54 15,18-18 1,-53-18 0,0 0-1,0-17-15,18 17 16,-18-17 15,17 0-31,-17-1 31,0 1-15,0 0 0,0-1-1,0 1 95,0-53 124,0 17-234,0-17 16,0-1-16,0-17 15,0-52 1,0 34-1,-17-17 17,-1 0-17,18 17 1,-71-17 0,54 17-1,-1-34 1,18 52-1,0-18 1,0 1 0,-17-1-1,-19 18 1,1 0 0,35 18-1,35 17 126,53 18-126,-35 0-15,88 0 16,124 0 0,264 0-1,-88 0 1,-53 0 0,-53 18-1,-194-18-15,54 53 16,-125-36-1,18-17-15,212 53 16,123 0 15,54-35-15,17-18 0,-124 0-1,-70 0 1,-36 0-1,-17 0 1,0 0 0,-106 0-1,-70 0-15,17 0 16,-35 0 0,-35 0-16,-1 0 15,1 0 16</inkml:trace>
  <inkml:trace contextRef="#ctx0" brushRef="#br0" timeOffset="111460.8794">28963 10848 0</inkml:trace>
  <inkml:trace contextRef="#ctx0" brushRef="#br0" timeOffset="113079.5503">23513 11307 0,'0'-18'32,"0"-17"-17,0 17 16,0 0-31,17 18 16,54-17 0,-1 17-1,-17-18-15,18 18 16,-36 0 0,-17 0 15,-1 0-16,1 0 1,0 18 0,-18-1-1,0 1 1,0 35 0,0-18-1,-18 71 1,-35-35-1,18-36-15,-18 0 16,35 0 0,1-17-16,-19 0 15,36-1 1,0 1 0,-35 17-1,17-17 1,-17-1-1,18-17 1,17 18 15,-18-18-15,0 18 0,1-1-1,52-17 126,-17 0-126,17 0 1,-18 0 0,19 0-1,-1 0 1,-17 0 0,17 0-1,-17 0 1,-1 0-1,1 0 1</inkml:trace>
  <inkml:trace contextRef="#ctx0" brushRef="#br0" timeOffset="113711.86">24642 11236 0,'17'0'15,"1"0"17,-18 18-32,-35 52 15,-1 18 1,1-17-1,17-53-15,-17 52 16,17-52-16,1 17 16,17-17-1,-18 35 1,-17-1 0,17-34-1,18 17 1,-17-35-1,-1 18 48,0-18-47</inkml:trace>
  <inkml:trace contextRef="#ctx0" brushRef="#br0" timeOffset="114239.4477">24324 11377 0,'18'0'16,"35"18"0,17 35-1,1 17 1,-36-17-1,0-53 1,-17 53 0,0-53-1,17 53 1,-18-35 0,1-1-1,17 18 1,-17-17 15</inkml:trace>
  <inkml:trace contextRef="#ctx0" brushRef="#br0" timeOffset="114593.5001">24924 11589 0,'35'-18'31,"-17"18"-15,-1 0 0,19 0-1,34 0 1,-35 0-1,1 0-15,-36-18 16,17 18-16,1 0 16,0 0 31</inkml:trace>
  <inkml:trace contextRef="#ctx0" brushRef="#br0" timeOffset="115966.827">25788 11271 0,'0'-17'0,"-35"17"31,17 0 16,0 0-31,1 0-1,-1 17 1,1-17-1,17 18 1,-36 0 0,19-1-1,-1 1 1,0-1 0,18 1-1,0 0 16,0-1-15,0 1 0,0 0-1,0-1 17,18-17 124,0 0-141,-18-17-15,17 17 16,1-18 0,-18 0-1,35 1 1,-17-19 31,-18 19-47,17 17 15,1-18 1,-18 1 0,18 17 156,-1-18-126</inkml:trace>
  <inkml:trace contextRef="#ctx0" brushRef="#br0" timeOffset="116679.9212">25770 11271 0,'0'18'78,"0"17"-63,0-17-15,0-1 16,-17 19 0,17-19-1,0 19 1,-18-19 0,18 19-1,-35-1 1,17 0-1,18-17-15,-35 17 16,35-17-16,-35 17 16,-1 0-1,1-17 1,0 35 0,17-53-1</inkml:trace>
  <inkml:trace contextRef="#ctx0" brushRef="#br0" timeOffset="117111.765">25788 11712 0,'35'-17'16,"-17"17"31,0 0-47,-1 0 47</inkml:trace>
  <inkml:trace contextRef="#ctx0" brushRef="#br0" timeOffset="119151.3094">26300 11624 0,'-36'0'62,"19"0"-46,-1 0 15,-17 0-15,35 35-1,-18-17 1,0 17 15,18-17-15,0-1 0,0 1-1,0 17 1,0-17-1,0 17 1,0-17 0,18-18-1,17 18 1,-35-1 0,71 1-1,-36-18 1,-17 0-1,-1 0 17,36 0-17,-17 0 1,-1 0 0,18-35-1,-35 35 16,-1-18-31,1 18 16,-18-18 0,17-17-1,-17 17 1,0 1 0,-17-19-1,17 1 1,-35 18-1,17-19 1,-35 19 15,18 17-15,17-18 0,-17 0-1,-1 1 1,19-1-1,-18 0 1,17 1 0,0-1-1,-17 1 1,17-1 15,1 0-31,17-17 16,0 0-1,0-18 1,0 35 15,0-17-15,17 35 0,1 0-1,0 0 1,17-18-1,35 18 1,-17 0 0,18 0-1,-36 18 1,1 0 0,16 17-1,-34-18 1,0 19-1,-18-19 17,0 19-17,0-19 1,0 19 0,0-1-1,-18-18 1,-17 1-1,35 0 1,-53-1 0,53 1-1,-35 0 1,-1 17 0</inkml:trace>
  <inkml:trace contextRef="#ctx0" brushRef="#br0" timeOffset="119815.5337">26970 11324 0,'0'53'31,"0"0"-15,0-35-16,0 52 15,0 36 17,17-35-17,-17-36 1,0 18 0,0-36-1,18 19 1,-18-19-1,18 1 17</inkml:trace>
  <inkml:trace contextRef="#ctx0" brushRef="#br0" timeOffset="120360.078">28028 11271 0,'18'0'16,"-18"53"-1,-35 88 1,-36-35 15,-17 0-15,53-36 0,-18 1-1,-18 0 1,0-18-1,36-18 1,18 0 0,-1-35-1</inkml:trace>
  <inkml:trace contextRef="#ctx0" brushRef="#br0" timeOffset="120943.5164">27534 11536 0,'0'-18'15,"36"36"-15,-1 52 16,18 36 15,-36-71-15,1 1 0,0-1-16,17 0 15,-17-35-15,17 53 16,-17-35-1,-1 0 1,18-1 0,-17 18-1,0-17 1,-1-18 0,1 18-1</inkml:trace>
  <inkml:trace contextRef="#ctx0" brushRef="#br0" timeOffset="121735.3986">28152 11677 0,'17'0'16,"1"0"-16,0 0 15,17 0 1,18 0-1,0 0-15,-18 0 16,-17 0-16,-1 0 16,19 0-1,-1 0 1,-18 0 0,36 0-1,-35 0 1,17 0-1</inkml:trace>
  <inkml:trace contextRef="#ctx0" brushRef="#br0" timeOffset="125327.7905">28910 11342 0,'0'0'16,"18"-18"-16,17 1 16,0 17-1,-17 0 17,0 0-32,35 0 15,-1 0 1,1 0-1,0 0 1,-17 35 15,16 18-15,-16-18 0,-36-17-16,17-1 15,19 19-15,-36 16 16,0 1-1,-18-17 1,0-1 0,-35 35-1,-17 1 1,35-36 0,-36-17-1,-17 35 1,53-35-1,-1-1 17,-17 1-32,-17 17 15,52-35-15,1 18 16,-1-1 0,71-17 155,-18 0-155,18 0-16,18 18 31,-18-18-15,-18 0 0,0 0-1,-17 0 32</inkml:trace>
  <inkml:trace contextRef="#ctx0" brushRef="#br0" timeOffset="126407.9022">30057 11571 0,'0'-18'32,"-18"36"-17,-17 0 1,17-1-16,-35 1 16,18 17-1,0 1 1,17-19-1,-17 18 1,17-17 0,0 0-1,18-1 1,0 1 0,0 0-1,0-1 1,18 1-1,0-18 17,-1 18-17,19-18 1,-1 0 0,0 0-1,-17 0 1,35 0-1,-36 0 1,1 0 0,17-53-1,1 35 1,-1-17 0,-18 35-1,19-18-15,-19-17 47,-17 0-16,0 17 1,0 0-17,0 1 1,0-1-1,0 0 1,-17 1 31,-1 17 15</inkml:trace>
  <inkml:trace contextRef="#ctx0" brushRef="#br0" timeOffset="128111.3447">30603 11536 0,'18'0'78,"-36"35"-63,1-35 1,-1 53 0,1-18 15,17-17-15,0 0-1,-18 17 1,18-18-1,0 1 1,0 0 0,0 17-1,0-17 17,0-1-17,0 1 16,18 0 1,-1-18-1,1 0-15,52 0-1,-17 0 1,-35 0-1,17 0-15,0 0 16,-17 0 0,0 0-1,-1 0 1,1 0 15,0 0-31,-18-18 16,35-17-1,-17 17 17,-18-17-17,0 17 1,0 0 0,0 1-1,0-1 1,0 1-1,-18-1 1,0 0 0,1 1-1,-1-1 1,18 0 0,-18 1 15,1-1-16,-1 0 17,0 18-17,-34-35 1,34 35 0,0 0 15,1 0-31,-1 0 31</inkml:trace>
  <inkml:trace contextRef="#ctx0" brushRef="#br0" timeOffset="129431.8144">28963 10830 0,'71'0'47,"-36"0"-32,18 0-15,35 0 16,-17 0 0,87 0-1,1 0 1,17 0-1,89 0 1,-36 0 0,54 0-1,-195 0-15,70 0 16,-140 0 0,17 0-16,-17 0 15</inkml:trace>
  <inkml:trace contextRef="#ctx0" brushRef="#br0" timeOffset="131760.584">21131 13123 0,'18'0'31,"-18"-17"-15,35-1-16,-17 18 16,17 0-1,36 0 1,-36 0 0,-17 0-1,35 0 1,-36 0-1,1 0-15,0 0 16,17 0-16,-18 18 16,19-1-1,-19 19 1,19 17 0,-19 35-1,-17 18 1,0-36-1,0-17 1,0 0 15,0 0-15,0-36 0,0 19-16,0-1 15,0-17-15,0 17 16,0 0-1,-35 36 1,17-54 0,18 19-1,0-1 1,0-17 0,0-1-1,0 1 1,-17 0-1,105-54 95,0 1-95,-35-18 1,35-17 0,18-19-1,18 1 1,-72 35 0,19 0-1,-53 0-15,35 0 16,-18 18-1,-35 18-15,70-36 32,-34 0-17,-1 0 1,-35 18 0,18-1-1,-18-17 1,0 36-1,0-1 1,0-17 0,-18 35-1,0 0 17,1 0-1,-1 0-16,0 0 1,18 17-16,-35 1 31,35 17-15,-35-17 0,17 17-1,1 1 1,-19-1-1,36 0-15,0-17 16,-17-1-16,17 1 16,0 0-1,0 17 1,0-17 0,0 17-1,0-18 1,17 1 15,1 0-15,0-18 15,-1 0 0,1 17-15,-18 1-16</inkml:trace>
  <inkml:trace contextRef="#ctx0" brushRef="#br0" timeOffset="133135.9069">22172 14111 0,'18'-18'15,"-1"1"17,1 17-32,-18-18 47,0 1 46,-18 17-77,1 0 0,-1 0-16,-17 0 31,17 0 16,1 0-16,-1 0-15,0 17-16,-17 1 15,35-1 1,-35 19-1,-1-19 1,36 1 0,-17 0-1,-1 17 1,0 0 0,18 0-1,0 1 1,-17 17-1,17-36 1,0 19 0,0-1-1,0-17-15,0-1 16,-18 18 0,18 1-1,0-1 1,-17 0-1,17 1 1,-18 16 0</inkml:trace>
  <inkml:trace contextRef="#ctx0" brushRef="#br0" timeOffset="133663.4947">21837 14499 0,'0'-17'15,"35"17"1,0 0 0,-17 0-1,0 0 1,17 0-1,-17 0-15,17 0 16,18 0 0,-35 0-1,17-18 1</inkml:trace>
  <inkml:trace contextRef="#ctx0" brushRef="#br0" timeOffset="134119.2753">22807 14023 0,'0'0'0,"53"0"16,-35 0-1,52 0 1,-35 0 0,54 0-1,-36 0 1,70 0-1,-88 0 1,36 0 0,-53 0-1</inkml:trace>
  <inkml:trace contextRef="#ctx0" brushRef="#br0" timeOffset="135382.8955">22825 13864 0,'35'0'63,"18"0"-48,17 0-15,1 0 16,52 0 15,-87 0-15,-1 0 0,0 0-1,-17 0 1</inkml:trace>
  <inkml:trace contextRef="#ctx0" brushRef="#br0" timeOffset="138382.8716">24377 13194 0,'-18'0'78,"-17"35"-62,17 0-1,1-17-15,-1 0 16,0 35-1,1-18-15,-36 0 16,35 0-16,1-17 16,-19 17-1,-17 1 1,18 17 0,18-36-1,-19 18 1,1 18-1,17-35 17,1 35-17,17-18 1,0 1 0,0-19-16,0 1 15,0-1-15,0 1 16,0 0 15,17 17-15,1-35-1,0 0 1,17 0 0,-17 0-1,17 18 1,-18-18 15,1 0-15,17 0-1,-17 0 1,0 0 0,-1 0-1,1 0 1,0 0-1,17-36 1,18 1 0,-53 17-1,0 1 1,0-18 0,17 17-1,-17-17 1,0-1 15,0 19-31,0-1 31,-17 0-15,-1 18 15,-17-17 0,17 17-15,1 0 0,-1 0-1,0 0 1,1 0 15</inkml:trace>
  <inkml:trace contextRef="#ctx0" brushRef="#br0" timeOffset="139815.041">24677 13282 0,'0'-18'15,"17"18"1,19 0-1,52 0 1,-18 0 0,-17 18-1,0-18 1,-17 0 0,-19 18-1,-17-1-15,18-17 16,-1 18-1,-17 35 17,0-35-17,0 17 1,-17 0 0,-18 18-1,-18-35 1,17 17-1,19 0 1,-19-17 0,19-18 15,-1 17 63,18 1-79,35 0 17,1-18-32,-19 35 15,-17-17 16,18-1-31,-18 19 16,0-1 0,0-17 15,0-1-15,0 1-1,0 17-15,-18-35 16,-17 53-1,0-35 1,17-18 15,1 17-15,-36 1 0,17 0-1,19-18 1,-1 0-1,18 17 1,-18 1 0</inkml:trace>
  <inkml:trace contextRef="#ctx0" brushRef="#br0" timeOffset="143943.9993">25735 13300 0,'53'70'94,"-53"-52"-78,0 35-16,0-18 15,35 0 1,-17 54 0,-18-72-1,0 1 1,0-36 93,18-52-109,-1-36 16,1 71-16,0-71 15,-1 35 17,1 1-32,52-1 15,-52 53-15</inkml:trace>
  <inkml:trace contextRef="#ctx0" brushRef="#br0" timeOffset="144623.1809">26070 13035 0,'0'0'0,"18"-18"16,0 18-16,-1-17 31,1 17-16,-1 0 17,1 0-17,35 17-15,-35 1 16,52 123 0,-52-35-1,-18-53-15,35 35 16,-17-70-1,-18 17-15,17-53 125,1-52-125,0 17 16,-18 18-16,35-36 16,-17 18-1,17 18 1,-17 17 0,-1 18 62,18 0-78,-17 0 15,17 36 1,18 52 0,-17 18-1,-19-18 1,1 0-1,-18-70-15,0-1 16,0 1-16,0 0 47,17-18-47,-17 17 31</inkml:trace>
  <inkml:trace contextRef="#ctx0" brushRef="#br0" timeOffset="145134.8125">27146 13494 0,'0'17'47,"0"19"-31,-106 52-1,-88 35 1,36-52 0,-89 35-1,53 0 1,17-54-1,107-16 1,-18-19 0,70 1-1,0 0 1</inkml:trace>
  <inkml:trace contextRef="#ctx0" brushRef="#br0" timeOffset="146183.0089">26670 14199 0,'18'0'63,"-36"0"-47,0 18-1,-17 0-15,-18-1 16,36-17-1,-19 0-15,1 35 16,0-17-16,17 0 31,0-18-31,-17 17 16,0 19 0,35-19-1,-35-17 1,52 36 78,18-36-63,18 0 0,0 17-15,-17-17-1,-1 0 1,-17 18 0,-1-18-16,1 0 15,-18 18 1,17-1-1,1-17 1,0 18 0,-18-1 15,0 1-15,-18 0-1,-35 35 1,0-36-1,18 1 1,-36 0 0,54-1-1,-19 1 1,19-1 0,-1-17-1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22:38.1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21043 935 0,'0'35'110,"0"0"-95,0 1 1,0-19-16,18-17 31,-1 36-15,-17-19 0,0 1-1,18 17 1,0-17-1,-1-18 17,1 0 46,17 0-63,-17 0 17,0 0-32,-1 0 31,18-35-15,1 17-1,17-35 1,-18 0-1,0 0 1,-17 53 0,0-35-1,-18 17 1,0 1 31,0-1-16,0 36 63,17 17-94,-17 0 15,18 71 1,-18-35 0,0-19-1,0 1 1,0-17 0,0-1-1,0-17 1,0-1-1,0 1 1,0-1 0,-18 1-1,1-18-15,-1 0 16,-35 35 0,53-17-1,-35-18 1,-1 0-1</inkml:trace>
  <inkml:trace contextRef="#ctx0" brushRef="#br0" timeOffset="27.9259">21308 1464 0,'0'0'0,"-36"0"16</inkml:trace>
  <inkml:trace contextRef="#ctx0" brushRef="#br0" timeOffset="867.6796">21696 1393 0,'0'18'47,"0"17"-32,0-17-15,0 17 16,0 1-1,0-19 1,0 18 0,-18-35-1,18 18 1,0 0 0,-17-18-1</inkml:trace>
  <inkml:trace contextRef="#ctx0" brushRef="#br0" timeOffset="899.5939">21661 1623 0</inkml:trace>
  <inkml:trace contextRef="#ctx0" brushRef="#br0" timeOffset="1372.3309">21784 1217 0,'0'0'0,"0"-18"16</inkml:trace>
  <inkml:trace contextRef="#ctx0" brushRef="#br0" timeOffset="1844.0697">22066 1358 0,'0'0'0,"18"0"16,17 0-1,18 0 1,0 0 0,-35 0-16,87 0 15,-69 0-15,-19 0 16,1 0-1,35 0 1</inkml:trace>
  <inkml:trace contextRef="#ctx0" brushRef="#br0" timeOffset="2451.4436">22172 1235 0,'35'0'32,"1"0"-17,17 0-15,35 0 16,-18 0 0,-17 0-1,-35 0 1,-1 0-1,1 0 17</inkml:trace>
  <inkml:trace contextRef="#ctx0" brushRef="#br0" timeOffset="5811.4563">23213 1058 0,'-18'-17'0,"18"-36"47,-18 53-32,18-36 1,0 1 0,0 0-1,0 17 1,18 1 0,-18-1-1,18 0 1,-1 18 15,19 0-15,-1 0-16,-17 0 15,35 0 1,-36 0 0,18 0-1,-35 18-15,36 17 16,-19-17-1,-17 0-15,18 17 16,-18-18 15,0 1-15,0 17 0,0 36-1,-35 0 1,-1-19-1,-16 1 1,34-35 0,-70 53-1,35-19 1,0-34 0,18 17-1,17-35 1,-35 36-1,35-19 17,54-17 124,-19 0-140,1 0-1,17 0-15,18 0 16,-18 0-1,1 0 1,-1 0 15,-17 0-15,17 0 0,-17 0-16,-1 0 15,1 0-15,-1 0 31</inkml:trace>
  <inkml:trace contextRef="#ctx0" brushRef="#br0" timeOffset="6955.3966">23848 1217 0,'0'-18'0,"0"36"63,-36 0-47,36 17-16,-17-17 15,-1-18 1,1 35-1,17-17 1,0-1 0,0 18-1,0 1 1,-18-19 15,18 1 0,0 0-15,18-18 0,17 17-1,-18-17 1,54 0 0,-36 0-1,-17 0 1,0 0-1,35 0 1,-18 0 0,0-35-1,-17 17 1,-1 1 0,1-1 30,-18 0-46,0 1 16,0-1 15,0 1-15,0-1 0,0-17-1,-18 35 1,1-18 15,17 0-31,-53 1 16,35 17-1,1 0 1,-1 0 0,0 0-1,-17 0 32,17 0-31,1 0 15,-1 0-31</inkml:trace>
  <inkml:trace contextRef="#ctx0" brushRef="#br0" timeOffset="7933.7812">24430 1164 0,'0'35'46,"0"1"-30,0 17-16,0 0 16,0-18-1,0 71 1,0-53 0,0-18-1,35-53 48,-35 1-48,35-36 1,-17 0-16,53-35 16,-54 70-1,1-17 1,0 35 15,-1 0-15,1 0-1,-1-18 1,1 18 0,0 0 15,-1 0-31,19 18 31,-1-18-31,-35 35 16,53 53-1,-53-53 1,0-17 0,17 17-1,1-52 63,0-1-78,-1-35 16,36-53 0</inkml:trace>
  <inkml:trace contextRef="#ctx0" brushRef="#br0" timeOffset="8243.9515">25012 1288 0,'35'-36'15,"0"1"-15,-35 17 16,18 18-1,0-17 1,35 17 31,-53 17-31,17 19-16,1-1 15,-18 0-15,0 1 16,0-19-1,18 1 95</inkml:trace>
  <inkml:trace contextRef="#ctx0" brushRef="#br0" timeOffset="18916.4051">21290 2222 0,'0'18'3641,"0"0"-3626,18-1 17,-18 1-1,0 0-16,17-18 1,1 17 15,0 1-15,-18 0 0,17-18 15,1 0-16,0 0 32,-1 0-31,1 0 15,0 0-15,-1 0-1,1 0 17,-1 0-17,1 0 17,17-36-32,-35 19 46,0-1-30,0 0 0,0 1-1,18-1 1,0 0 15,-18 1 0,0-1-15,35-17 0,-35 17-1,0 36 157,0 0-156,0-1-16,18 1 15,-18 17-15,0 18 16,0 18 15,0-1-15,0 1 0,-18-36-1,18 0 1,-18 1-1,18-19 1,-17 1 0,-1-1-1,-17 54 1,17-71 0,-17 35-1,17-35 1,1 18-1,-19 0 17,-17-18-17,36 0-15</inkml:trace>
  <inkml:trace contextRef="#ctx0" brushRef="#br0" timeOffset="19964.6021">21837 2893 0,'18'0'0,"-1"0"16,1 0-1,-1-18-15,19 0 16,-19 1 15,1 17-15,-18-18 0,0-17-1,0 17 95,-18 18-79,-17 18-31,17-18 15,-17 35 1,35-17 0,-17-18-1,17 35 1,-18-17 0,-17 52-1,35-52 1,-36 17-1,19 18 1,17-35 0,-18 52-1,0-34 1,1-1 0,-1 0-1,18-17 1,0-1-1,0 1 17,-17 0-17</inkml:trace>
  <inkml:trace contextRef="#ctx0" brushRef="#br0" timeOffset="20755.486">21696 3175 0,'17'0'16,"19"0"-1,-19-18 1,19 18 0,-1 0-1,-17-17 1,-1 17 0,1 0 15,17 0-31,0 0 15,18 0 17,0 0-17,-35 0 1,0 0 15,-1 0-31</inkml:trace>
  <inkml:trace contextRef="#ctx0" brushRef="#br0" timeOffset="21147.4377">22507 2999 0,'0'0'0,"18"0"15,-1 0-15,19 0 16,34 0 0,-17 0-1,0 0 1,0 0 0,-35 0-1</inkml:trace>
  <inkml:trace contextRef="#ctx0" brushRef="#br0" timeOffset="21939.3197">22525 2840 0,'35'0'62,"-17"0"-46,17 0-16,-17 0 31,-1 0-15,1 0-1,0 0 1,-1 0 15,1 0-31,0 0 31,-1 0-15,1 17 62</inkml:trace>
  <inkml:trace contextRef="#ctx0" brushRef="#br0" timeOffset="23500.1453">23442 2769 0,'0'-17'31,"-35"17"-15,35 17-1,-18 1 1,1-18-16,17 18 15,-18-1 1,18 1 0,-18-18-1,18 17 1,0 1 0,0 0-1,0-1 1,0 1-1,0 0 17,0-1-17,18-17 17,0 0 14,-1 0-30,1 0 15,-1 0-31,1 0 16,17-17 0,36-1-1,-53 0 1,-1-17 46,-17 17-15,0 1-31,0-1-1,0-17 1,-17 35 47,-1 0-32,0 0-31,1 0 31,-1 0-15,0 0-1,1 0 1,-1 0 15</inkml:trace>
  <inkml:trace contextRef="#ctx0" brushRef="#br0" timeOffset="27139.4111">21290 3986 0,'0'36'47,"18"-1"-31,-1 0-16,1 18 15,-18-35 1,18 17 0,-1-17-1,19 35 1,-19-36-1,54 1 1,-54-18 15,1 0-15,17 0 15,-17 0-15,35-35-1,-18-1 1,18-70 0,0 36-1,-53 35 1,18-1 0,-1 36-1,-17-17-15,0-1 31</inkml:trace>
  <inkml:trace contextRef="#ctx0" brushRef="#br0" timeOffset="27449.5816">21819 3951 0,'0'35'47,"0"89"-32,36-1 1,-19 1-1,-17-1 1,18-35 0,-18 18-1,0-70 1,-18 16 0,1-34-1,-72 35 1,36-18-1,-17-35 17,52 0-17,1 0 1,-36 0 0,35 0-16</inkml:trace>
  <inkml:trace contextRef="#ctx0" brushRef="#br0" timeOffset="28611.4739">22525 4780 0,'0'0'0,"0"-18"16,-35 18 31,17 0 31,0 0-63,1 0 1,-1 18 0,0 0-1,18-1-15,-17 19 16,-19-19-1,36 19 1,0-1 15,-17 35-15,-1-17 0,1 0-1,17 0 1,-18 18-1,18-36 1,0 0 0,-18 1-1,1-1 1</inkml:trace>
  <inkml:trace contextRef="#ctx0" brushRef="#br0" timeOffset="29019.3829">22260 5133 0,'18'0'0,"0"0"16,-1 0-16,1 0 15,70 0 17,-53 0-17,-17 0 1,35 0 0,-36 0-1,19 0 1,-19 0 15,1 0-15,0-18-16</inkml:trace>
  <inkml:trace contextRef="#ctx0" brushRef="#br0" timeOffset="29315.5906">22860 5027 0,'0'0'15,"53"0"-15,0 0 16,-18 0 0,53-18-1,-17-34 1,-18 52-1,-36 0 1,1 0 0</inkml:trace>
  <inkml:trace contextRef="#ctx0" brushRef="#br0" timeOffset="29868.1158">23072 4851 0,'0'-36'110,"0"19"-95,35 17-15,-17 0 16,70 0-1,-53 0 1,-17 0 0</inkml:trace>
  <inkml:trace contextRef="#ctx0" brushRef="#br0" timeOffset="40732.056">23848 4216 0,'0'17'78,"0"36"-78,0 0 16,0-35-16,0-1 16,35 54-1,-35-53 1,0-1-1,0 1 17,18 0-17,-1-18 1,1 0 0,17 0 30,18 0-30,0 0-16,-18-36 16,71-52-1,-71 70 1,1-17 0,-36 18-1,35-72 1,-17 89-1,-18-35 1,0 17 15,0 1-15,0 52 62,0 0-62,0 54-16,0-19 15,0 36 1,0 17 0,0-52-1,-18-18 1,-17 17-1,35-52 1,-18 17 15,-17-17-15,17 0 0,-17-18-1,17 0 16</inkml:trace>
  <inkml:trace contextRef="#ctx0" brushRef="#br0" timeOffset="41331.4522">24536 4745 0,'17'0'15,"1"0"1,0 17-16,-1 19 16,-17-19-1,18 89 1,-18-70-1,18-19 1,-18 1 0</inkml:trace>
  <inkml:trace contextRef="#ctx0" brushRef="#br0" timeOffset="41643.6173">24677 4498 0,'17'-18'63</inkml:trace>
  <inkml:trace contextRef="#ctx0" brushRef="#br0" timeOffset="42051.5263">25153 4727 0,'35'0'0,"18"0"16,-35 0 0,0 0-1,52 0 1,54 0 0,-36 0-1,0 0 1,-18 0-1</inkml:trace>
  <inkml:trace contextRef="#ctx0" brushRef="#br0" timeOffset="42604.0502">25559 4533 0,'0'53'32,"-18"0"-17,0 0 1,1 0 0,17-18-1,0 0 1,0 1-1,0-1 1,0 0 0,-18 18-1</inkml:trace>
  <inkml:trace contextRef="#ctx0" brushRef="#br0" timeOffset="43395.9309">26423 4004 0,'0'18'31,"0"35"-31,0 17 16,-18 1-1,1 17 1,-19 0 0,19 0-1,17-52 1,-18-1 0,1-35 62</inkml:trace>
  <inkml:trace contextRef="#ctx0" brushRef="#br0" timeOffset="43947.4553">26652 4463 0,'18'0'16,"-18"35"-1,-35 18 1,-53 0-1,17 0 1,-35-18 0,53-17-1,36-18 1,-54 35 0,18-18-1,-17 1 1,34 0-1,19-18 17</inkml:trace>
  <inkml:trace contextRef="#ctx0" brushRef="#br0" timeOffset="44963.737">26423 4992 0,'35'0'16,"-17"-18"-1,0 1 1,-18-1 0,17 18-16,1-18 15,17 18 32,18 0-31,-35 0-16,17 0 15,18 0 1,-18 36 15,-35-19-15,0 1 0,0 17-1,0-17 1,-17 52-1,-36-34 1,-53-19 0,71 36-1,-18-53 1,-18 53 0,36-53-1,17 18 1,0-1-1,1-17 17,17 18-17,0 0 95,17-18-110,19 0 15,-1 0-15,0 0 16,18 17 0,-17 1-1,16-18 1,-34 0-1,0 0 1,-1 0 78</inkml:trace>
  <inkml:trace contextRef="#ctx0" brushRef="#br0" timeOffset="46416.8504">27587 4269 0,'-17'0'16,"-1"0"-1,0 0-15,1 0 16,-36 0-1,-18 17 1,1 36 15,-1-18-15,-17 18 0,53-17-1,17-1 1,0 35-1,-17-17 1,35 0 0,0-17-1,0 16 1,0-16 0,0-1-1,18-17 1,17-1-1,18-17 1,-35 0 15,34 0-15,-16 0 0,17-35-1,0-18 1,-1-35-1,19 53 1,-36-1 0,-17 1-1,0-18 1,-1 18 0,1-18-1,-18 35 1,0-17-1,0 17 17,0 54 61,0 34-93,-18-17 16,18 0-16,0-18 16,-17 71-1,17-88 1,0-1 0,0 1-1,17-18 16,1 0 16</inkml:trace>
  <inkml:trace contextRef="#ctx0" brushRef="#br0" timeOffset="47067.1125">28240 3933 0,'0'53'47,"-35"53"-47,17 0 16,0 53-1,-17 0 1,-18 17 0,0-88-1,18-17 1,17-36-1,1 0 17,17-17 15,17-18-32,19 0-15,-19 0 16,36 0-1,-18 0 1,1-35 0,-19 17-1,19-35 1,-36 18-16</inkml:trace>
  <inkml:trace contextRef="#ctx0" brushRef="#br0" timeOffset="47643.5695">27975 4322 0,'36'0'47,"-1"0"-31,18 0-16,-18 0 15,18 0 1,0 0 0,-36 0-1,1 0 1,0 0 0,-1 0 15</inkml:trace>
  <inkml:trace contextRef="#ctx0" brushRef="#br0" timeOffset="48987.9742">28540 3634 0,'0'-18'46,"17"18"-30,1 0-16,17 0 31,-17 0-15,35 0 0,-36 0-1,1 0 1,0 18-1,17-1 1,-35 19 15,0-19 1,0 1-17,0-1 1,-18 19 46,1-19-62,-1-17 16,18 18 15,-18 0-15,-17-1-1,18 1 1,-1-18 0,-17 35-1,17-35 17,0 18-17,1-1 1,17 1 156,17-18-157,1 0-15,0 0 32,17 0-32,-17 0 15,-1 0 1,1 0-1,-1 0 64</inkml:trace>
  <inkml:trace contextRef="#ctx0" brushRef="#br1" timeOffset="56764.1767">21343 3898 0,'35'35'47,"18"18"-47,-17 18 16,-1-18-16,18 70 16,53-17-1,-36-35 1,-35 17-1,71 0 1,-53 0 15,35 36-15,-52-18 0,-1-53-1,0 17 1,71 106-1,-53-105 1,-18 35 0,36 0-1,-36-53 1,36 17 0,-71-52-1,35 35 1,-18-18-1,19 18 17,-19-35-17,-17-1 1,36 1 0,-36 17-1,0-17 1</inkml:trace>
  <inkml:trace contextRef="#ctx0" brushRef="#br1" timeOffset="57403.4649">22684 5662 0,'0'18'46,"0"35"-46,0 0 16,0-1 15,0-34-15,0 0 0,0-1 46,-18-17-46,-17 0-16,-18 0 15,35 0 17,0 0-32,1 0 78</inkml:trace>
  <inkml:trace contextRef="#ctx0" brushRef="#br1" timeOffset="58755.8493">22860 5980 0,'-18'0'16,"1"0"15,-1 0-15,18 17 78,0 1-94,0-1 15,0 1 1,0 0 0,0-1 30,0 1-30,18 0 15,-1-18 1,1 0-1,0 0 0,-1 0-15,1 0-1,17 0 1,-17-18 0,-1 18-16,1-18 15,0 18 1,-1-17 31,1-1-16,0 0 0,-18 1 16,0-18-31,-18 35-1,-17 0 17,17-18-17,18 0 16,-18 18 48,1-17-17</inkml:trace>
  <inkml:trace contextRef="#ctx0" brushRef="#br1" timeOffset="59883.833">23901 4057 0,'0'-18'16,"0"1"0,0-19-1,0 19 1,-53-36-1,-35 0 1,17 0 0,-17 18-1,-18-1 1,53 36 0,18-17-1,-18 17 1,35-18-1,-52 18 17,34 0-17,-34 0 1,-71 88 0,88-52-1,-18-1 1,18 18-1,-17-36 1,52 1 0,-17 17-1,17-17 48</inkml:trace>
  <inkml:trace contextRef="#ctx0" brushRef="#br1" timeOffset="60779.4354">22648 3845 0,'-17'18'62,"17"17"-62,-36 0 16,19 1-1,17-19 1,0 1 0,-18 17-1,18-17 1,0 0 171,35-18-171,-17 0 0,0 0-16,-1 0 15,36 0 1,-35 0 15,17 0-31,0 0 78</inkml:trace>
  <inkml:trace contextRef="#ctx0" brushRef="#br1" timeOffset="62859.8728">20990 7655 0,'18'0'31,"17"0"1,-17 0-17,-1 0 1,1 0-16,0 0 16,-1 0-1,1 0 1,0 0 15,17 0 63,0-17-79</inkml:trace>
  <inkml:trace contextRef="#ctx0" brushRef="#br1" timeOffset="63599.8917">21555 7214 0,'0'18'47,"0"17"-47,0 0 16,0-17-1,17 17 1,1 1 0,0-19-1,-1 19 1,19-36-1,-1 0 1,18 17 0,0-17-1,17 0 1,-35 0 0,18-35-1,36-36 1</inkml:trace>
  <inkml:trace contextRef="#ctx0" brushRef="#br1" timeOffset="63999.822">22066 7338 0,'0'0'0,"0"-18"0,18-17 16,-18-18 0,0 18-1,0-1 1,0 19 0,18 70 46,-18-36-62,17 71 16,1-35-16,-1 18 15,19 52 1,-19-17 0,-17-18-1,0-17 1,0-36-1,0 1 17,0-1-17,0 0 1,-35-35 0,17 18-1,-17-18 1,18 0-1,-36 0 1</inkml:trace>
  <inkml:trace contextRef="#ctx0" brushRef="#br1" timeOffset="64499.4856">22454 7761 0,'18'0'31,"-18"18"-31,18 52 32,-18-17-17,0-35 1,0-1 0,0 1-1</inkml:trace>
  <inkml:trace contextRef="#ctx0" brushRef="#br1" timeOffset="64547.3575">22490 7955 0</inkml:trace>
  <inkml:trace contextRef="#ctx0" brushRef="#br1" timeOffset="64836.5857">22490 7549 0,'17'-17'78</inkml:trace>
  <inkml:trace contextRef="#ctx0" brushRef="#br1" timeOffset="65243.4956">22948 7761 0,'18'0'0,"-1"0"15,19 0-15,17 0 16,17 0-1,36 0 17,-18 0-17,-52 0 1,-1 0 0</inkml:trace>
  <inkml:trace contextRef="#ctx0" brushRef="#br1" timeOffset="65843.8904">23125 7602 0,'0'-17'16,"17"17"-1,18 0 1,18 0-16,-17 0 16,70 0-1,-71 0 1,35 0-1,-52 0 1</inkml:trace>
  <inkml:trace contextRef="#ctx0" brushRef="#br1" timeOffset="67315.9529">24095 7056 0,'17'35'63,"-17"-18"-48,18 19-15,-18-1 32,18 71-17,-1-53 1,1-36 0,-18 54-1,0-18 1,0-35-1</inkml:trace>
  <inkml:trace contextRef="#ctx0" brushRef="#br1" timeOffset="67859.4986">24430 7426 0,'-35'18'63,"-1"17"-48,1-17-15,-18-1 16,0 1 0,0-1-1,36-17 1,-36 18-1,35 0 1,0-1 0,1-17 15,-1 0-15,1 0-1,-19 0 16</inkml:trace>
  <inkml:trace contextRef="#ctx0" brushRef="#br1" timeOffset="68851.8449">23971 7814 0,'36'0'62,"-1"0"-30,-18 0-1,36 0-16,-35 0-15,0 0 16,-1 0 0,36 0-1,-35 0 17,-1 18-32,-17-1 15,0 1 1,0 17-1,-17 0 1,-1-17 15,-17 17-15,0-17 0,17-18-1,0 18 1,1-18-16,17 17 15,-18 1 48,18 17 78,18-35-141,35 18 15,17-18 1,-35 0-1,1 0 1,-19 0 0</inkml:trace>
  <inkml:trace contextRef="#ctx0" brushRef="#br1" timeOffset="70027.6992">25135 7338 0,'-17'0'15,"-1"0"1,0 0 0,-17 0-1,0 0 1,-18 35 0,35-35-1,1 35 1,-19-17-1,19 17 17,-18-17-17,35 35 1,-18 0 0,0-18-1,18 0 1,18-35-1,17 0 1,0 0 0,1 0-1,-19 0 17,1 0-17,0 0-15,17 0 16,0-17-1,18-36 17,-18-18-17,-17 18 1,35 18 0,-53 17-1,0 1 1,0 52 93,0 0-93,0 18-16,0 0 15,0 18 17,18-36-17,-1 0 1,1 0 0</inkml:trace>
  <inkml:trace contextRef="#ctx0" brushRef="#br1" timeOffset="70783.6795">25841 6756 0,'0'17'31,"0"19"-15,0 87-1,0 36 1,-35 17-1,17-88 1,-17-35 0,35 0-1,-36 18 1,19-36 0,17 18-1,-18-35 1,18-1-1,0 1 32,0 0 0,18-18-16,-1 0 1,1 0-32,-18-18 15</inkml:trace>
  <inkml:trace contextRef="#ctx0" brushRef="#br1" timeOffset="71411.9996">25453 7091 0,'35'0'15,"0"0"1,1 0-16,34 0 16,-34 0-1,52 0 1,-53 0-1,18 0 1,0 0 0,35 0-1,-70 0 17,-1 0-32,19 0 15,17 0 1,-36 0 15</inkml:trace>
  <inkml:trace contextRef="#ctx0" brushRef="#br1" timeOffset="73233.1259">26035 6350 0,'0'-18'15,"0"1"16,18 17-15,-1 0 0,19 0-1,-1 0 1,18 0 0,-18 0-1,-17 0 1,-1 35-1,1-35 1,-18 18 47,0-1-48,0 1 16,0 0-31,-18-1 16,1-17 0,-1 18-1,0-1 1,18 1 31,-17-18-32,-1 0-15,0 0 16,18 18 0,-17-18 15,-1 0-15,1 17-1,17 1 141,17 0-140,1-18-16,-1 0 16,1 0-1,0 17 1,17-17 0,-17 18 62,-1 0-16,1-18-62</inkml:trace>
  <inkml:trace contextRef="#ctx0" brushRef="#br1" timeOffset="76675.9181">21766 9225 0,'0'35'63,"0"1"-48,0-1 1,0 18-16,0-18 16,0-17-16,0 35 15,0 0 1,-17 0-1,17-18 17,-18 0-17,18 0 1,0 18 0,0-17-1,-18-1 1,1 0-1,17 0 1,0-17 0,0 17-1,0-17 1,0 0 0,0-1-1,0 1 48,17-18-32,1 0-15,17 0 30,1 0-14,-19 0-17,19 0 17,-1 0-32,18 0 46</inkml:trace>
  <inkml:trace contextRef="#ctx0" brushRef="#br1" timeOffset="77419.9281">21502 9596 0,'17'-36'16,"19"19"0,-1-1-1,0 18 1,36 0-1,-18-18 1,-18 18 0,18 0-1,17-17 1,-17 17 0,-35 0-1,0 0 16,17 0 16</inkml:trace>
  <inkml:trace contextRef="#ctx0" brushRef="#br1" timeOffset="77828.8352">22366 9790 0,'18'0'16,"17"0"-1,-17 0 1,70 0 0,-18 0-1,1 0 1,-36 0-1,-17 0 1</inkml:trace>
  <inkml:trace contextRef="#ctx0" brushRef="#br1" timeOffset="78501.0368">22401 9596 0,'0'-36'31,"36"36"-31,-19 0 16,19 0-16,69 0 15,1-17 1,-70 17-1,34 0 1,-17 0 15,-35-18-15,-1 18 0,19 0 46</inkml:trace>
  <inkml:trace contextRef="#ctx0" brushRef="#br1" timeOffset="79956.1443">23283 9384 0,'18'0'47,"0"70"-32,-1 1-15,-17-18 16,53 70-1,-18-52 1,-35-18 0,0-18-1,36 53 1,-19-52 0,19 52-1,-36-71 1,0 1 46,17-36-15,19-52-47,-19-1 16,18 18-1,-35-52 1,18-37 0,53-87-1,-71 159 1,17-72 0,-17 54-1,18 18 1,-18 17-1,18-18 17,-1 36-17,-17 0 1,0-18 0,0 35-1,0 1 1,0-54-1,0 36 1,18 35 78,17-18-79,18 18-15,18 0 16,17 0-16,141 0 31,71 0-15,35 0 0,-53 0-1,-17 0 1,17 0-1,-17 0 1,-54 0 0,-122-18-1,-19 18 1,-35 0 0,-17 0 15</inkml:trace>
  <inkml:trace contextRef="#ctx0" brushRef="#br1" timeOffset="81075.1512">24324 9119 0,'18'0'125,"35"0"-109,-36 0-16,18 0 15,1 0-15,-1 0 16,0 0-1,36 0 17,-36 0-17,-17 0 1,17 0 0,18 0-1,-18 0 1,-17 0-1</inkml:trace>
  <inkml:trace contextRef="#ctx0" brushRef="#br1" timeOffset="82723.7424">25100 8925 0,'18'18'78,"-18"0"-78,0-1 15,0 1-15,0-1 16,0 1 0,0 17-1,0-17 1,35 0-1,-17-18 48,-1 0-47,1 0-16,0 0 15,-1 0 1,1 0-1,0-18 1,17-35 0,18-35-1,-36 53 1,-17 17 15,0 0-31,0 1 16,0-1-1,0 0 17,0 54 46,0-1-78,0 18 15,-17 70 1,17-34 0,-18-37-1,-35 19 1,36-53 15,-19 35-15,19-53-1,-1 0 1,-35 17 0,0 1-1,35-18 1,1 0 0,-1 0-1</inkml:trace>
  <inkml:trace contextRef="#ctx0" brushRef="#br1" timeOffset="83459.7737">25541 9278 0,'0'18'31,"0"-1"-31,0 1 16,0 17-16,0 18 16,0-35-1,0-1 1</inkml:trace>
  <inkml:trace contextRef="#ctx0" brushRef="#br1" timeOffset="83772.9363">25612 9102 0</inkml:trace>
  <inkml:trace contextRef="#ctx0" brushRef="#br1" timeOffset="84539.885">24271 9596 0,'53'0'47,"35"0"-47,-35 0 16,124 0-1,140 70 1,-17-35 15,35-17-15,-88 0 0,-141-18-1,-71 0 1,-17 0-1,-1 17 32</inkml:trace>
  <inkml:trace contextRef="#ctx0" brushRef="#br1" timeOffset="85212.0871">24412 9966 0,'0'35'47,"0"18"-31,18-35-16,17 17 16,0 36-1,-35-18 1,18-53-1,-18 52 1,0-34 31</inkml:trace>
  <inkml:trace contextRef="#ctx0" brushRef="#br1" timeOffset="85907.227">24765 10195 0,'0'18'63,"-35"17"-63,-1 0 15,19-17 1,-18 17-1,17-35 17,-17 36-32,35-19 15,-36-17 1,19 36 0,-1-19-1,0-17 1</inkml:trace>
  <inkml:trace contextRef="#ctx0" brushRef="#br1" timeOffset="86923.5088">24624 10477 0,'35'0'31,"0"0"-15,-17 0 0,35-17-1,-35 17 1,-1 0 0,1 0-16,0 0 15,-1 0 1,18 0-1,-17 0 17,17 35-17,-35-17 1,0 17 0,-17 0-1,-1 1 1,-17-1-1,-36-17 1,54-1 0,-54 18-1,36-17 1,0-18 31,17 18-32,18-1 48,18-17 15,-1 0-78,1 0 16,35 18-16,-18 0 15,0-18 1,1 0 0,-19 0-1,1 0 63,-1 0-62</inkml:trace>
  <inkml:trace contextRef="#ctx0" brushRef="#br1" timeOffset="88075.4278">25594 10195 0,'-18'0'94,"1"0"-79,-19 0 1,19 0 0,-1 18-16,-17 17 15,0-17 1,17-1 0,0 1-1,1 0 1,-1 17-1,18-17 1,0-1 0,0 1 15,0 0-15,35-18 15,-17 0-16,0 0 1,-1 0 0,36 0-1,-18-18 1,18 0 0,-17-17-1,-19 35 16,-17-18-31,18 1 16,0-1 0,-18-17-1,17 35 1,1-18 0,-18 1-1,0 34 63,0 1-62,0-1-16,0 19 16,17-1-1,-17 0 1,18-17-1</inkml:trace>
  <inkml:trace contextRef="#ctx0" brushRef="#br1" timeOffset="88835.3951">26458 9895 0,'18'0'31,"17"0"-31,-17 0 16,70 0-1,0 0 1,-35 0-1,0 0 1,0 0 0</inkml:trace>
  <inkml:trace contextRef="#ctx0" brushRef="#br1" timeOffset="89350.0187">26494 9719 0,'17'0'31,"1"0"-31,35 0 16,0 0-1,-18 0 1,-17 0 0,-1 0 46,19 0-62,-19 0 16</inkml:trace>
  <inkml:trace contextRef="#ctx0" brushRef="#br1" timeOffset="90491.9651">27093 9560 0,'36'71'31,"-19"-18"-31,-17-18 16,18 18-16,35 70 15,-36-34 1,1-1 15,0-53-15,35 18 0,-53-35-1,0-1 1,35-52 62,-35 0-62,35-71-16,-35 71 15,18-107 1,-1-16-1,1-72 17,17 107-17,-35-18 1,0 17 0,18 54-1,0-1 1,-1 1-1,-17 52 1,0-17 0,0 0-1,18 17 1,-18 0 0,0 1-16,0-19 15,18 1 63,17 17-46,0 18-32,-17 0 15,52 0 1,36 0-1,71 0 1,34 0 0,-17 0-1,-88 0 1,-71 0 0,71 0-1,0 0 1,-35 0-1,34 0 1,-16 0 15,-36 0-15,35 0 0</inkml:trace>
  <inkml:trace contextRef="#ctx0" brushRef="#br1" timeOffset="91235.9779">27799 9384 0,'18'0'62,"34"0"-62,-16 0 16,17 18-1,-36-18 1,1 0 15</inkml:trace>
  <inkml:trace contextRef="#ctx0" brushRef="#br1" timeOffset="93115.9465">28452 9155 0,'17'-18'16,"1"0"-1,17 1 1,-17 17 15,17 0-31,-17 0 16,35 0-1,-36 0 1,1 0 0,-1 0-1,1 0 1,0 0-1,-1 35 1,1-35 15,-18 53-15,0 35 0,-35-53-1,17 1 1,-35 17-1,18-53 1,-36 35 0,1-18-1,35 19 1,-1-36 0,36 17 140,36-17-141,16 0-15,-34 0 16,106 18 0,-54-18-1,-35 0 1</inkml:trace>
  <inkml:trace contextRef="#ctx0" brushRef="#br1" timeOffset="93149.8554">28751 9525 0</inkml:trace>
  <inkml:trace contextRef="#ctx0" brushRef="#br1" timeOffset="94196.0575">29157 9384 0,'-35'35'110,"0"-17"-63,17-1-47,18 19 46,0-19-14,0 1-17,18 0 1,-1-18 0,1 0-1,-1 0 32,1 0-31,0 0-1,-1 0 1,1-18 0,0 0 15,-1 1-31,-17-1 78,0 0-62,0 1-1,0-1 48,0 1-32,0-1-15,-17 18 46,-1 0-31,0 0 1</inkml:trace>
  <inkml:trace contextRef="#ctx0" brushRef="#br1" timeOffset="95308.0835">28081 9384 0,'-18'0'125,"1"0"-109,-1 0 15,1 0 16,-1 0-16,0 0-15,1 0 15,-1 0 0</inkml:trace>
  <inkml:trace contextRef="#ctx0" brushRef="#br1" timeOffset="95340.9951">27940 9384 0</inkml:trace>
  <inkml:trace contextRef="#ctx0" brushRef="#br1" timeOffset="96076.03">27869 9719 0,'0'18'78,"36"-18"-78,52 17 16,71 1-16,-36 0 15,477 52 17,-247-35-17,-142-35 1,-34 36 0,-89-36-1,-70 0 1,-1 0-1</inkml:trace>
  <inkml:trace contextRef="#ctx0" brushRef="#br1" timeOffset="96739.255">27905 10142 0,'0'18'62,"0"0"-46,17 35-16,-17-36 15,0 1-15,36 52 32,-19-34-17,-17-19 1</inkml:trace>
  <inkml:trace contextRef="#ctx0" brushRef="#br1" timeOffset="96767.1811">27975 10389 0</inkml:trace>
  <inkml:trace contextRef="#ctx0" brushRef="#br1" timeOffset="97291.7777">28169 10319 0,'18'0'0,"0"0"47,-18 17-47,-36 1 16,36 0-16,-70 35 15,17-1 1,18-34 15,-1 17-15,1-35 0,17 18-1,18 0 1</inkml:trace>
  <inkml:trace contextRef="#ctx0" brushRef="#br1" timeOffset="98363.9102">28046 10724 0,'17'-17'15,"1"17"1,0-18-16,-1-17 15,1 35 17,-18-18-17,18 1 1,-1 17 31,1 0-47,0 0 15,-1 0 1,18 0 0,-17 0-1,0 0 17,-1 0 14,-17 17-30,-17 19 15,17-19-15,-18 1 0,0-1-1,1 1 1,-18 0-1,17-1 1,0 1 0,1 0 15,17-1-31,-18 1 31,18 0 79,18-18-110,-1 0 15,19 17 1,-19-17-1,18 0 1,-17 0 0,35 0-1</inkml:trace>
  <inkml:trace contextRef="#ctx0" brushRef="#br1" timeOffset="99000.2077">29157 10072 0,'-18'53'47,"-17"-18"-47,0 18 15,-53 35 1,52 0 0,-34-17-1,35-1 1,-18-34-1,35-1 17,-17 0-17,17-17 1,0-18 46,-17 0-46</inkml:trace>
  <inkml:trace contextRef="#ctx0" brushRef="#br1" timeOffset="99420.085">28646 10283 0,'17'0'15,"1"0"1,35 18-16,-18 17 15,53 71 1,-17-35 0,-1-1-1,-17-17 1,-35-17 0,17-1-1</inkml:trace>
  <inkml:trace contextRef="#ctx0" brushRef="#br1" timeOffset="99764.1658">29404 10548 0,'0'0'0,"0"-18"0,18 18 31,-1 0-15,19 0-1,-1 0 1,18 0 0,-18 0 62</inkml:trace>
  <inkml:trace contextRef="#ctx0" brushRef="#br1" timeOffset="105731.2046">29704 9931 0,'35'0'63,"0"0"-63,18 0 15,18 0-15,88 0 16,-71 0 15,18 0-15,35 0 0,-35 0-1,-1 0 1,37 0-1,-54 0 1,71-53 0,-54 53-1,-34 0 1,-53 0 0,-1 0-1,18 0 1,-17 0-1,17 0 17,-17 0-17,17 0 1,1 0 0</inkml:trace>
  <inkml:trace contextRef="#ctx0" brushRef="#br1" timeOffset="107755.7901">29263 8590 0,'0'-18'62,"18"18"-46,-1 0-1,71 0 1,71 0 0,0 0-1,53 0 1,176 0-1,-230 18 1,-52-18 0,35 0-1,0 0 1,36 18 0,-54-1-1,-52 1 1,17-18-1,-70 0 1,17 0 15,-17 0-15</inkml:trace>
  <inkml:trace contextRef="#ctx0" brushRef="#br1" timeOffset="109611.8257">21713 11571 0,'18'124'62,"-18"-72"-46,0 72-16,0-36 16,0 159-1,0-123 1,0-36 0,-18-35-1,-34 35 1,34-35-1,0-18 17,18 0-17,0-17 48,53-18-48,0 0 1,-35-18-16,17 1 16,0 17-1,18-36 1,0 19 0,-35 17-1</inkml:trace>
  <inkml:trace contextRef="#ctx0" brushRef="#br1" timeOffset="110211.222">21361 11889 0,'0'-18'15,"70"18"32,-34 0-47,16 0 16,-16 0-16,-1 0 16,36 0-1,-1-18 1,-35 18-1,1-17 17,-19 17-17,1 0 32</inkml:trace>
  <inkml:trace contextRef="#ctx0" brushRef="#br1" timeOffset="110755.7663">22348 12294 0,'0'0'0,"36"0"16,-19 0-16,36 0 15,0 0 1,-18 0 15,18 0-15,-35 0 0</inkml:trace>
  <inkml:trace contextRef="#ctx0" brushRef="#br1" timeOffset="111251.4401">22366 12030 0,'0'-18'47,"18"18"-47,70 0 16,0 0-1,18 0 17,-88-18-17,-1 18 1,19 0 0,-19 0-1,1 0 1</inkml:trace>
  <inkml:trace contextRef="#ctx0" brushRef="#br1" timeOffset="118787.284">29986 10195 0,'0'36'62,"0"16"-62,0-16 16,0-1-1,0 18 1,0 35 0,0-53-1,0 18 1,0-17-1,0-1 1</inkml:trace>
  <inkml:trace contextRef="#ctx0" brushRef="#br1" timeOffset="118828.1749">29986 10654 0</inkml:trace>
  <inkml:trace contextRef="#ctx0" brushRef="#br1" timeOffset="120267.326">30339 10425 0,'-35'0'78,"35"17"0,0 1-62,0-1-16,0 1 16,0 0 15,0-1-15,0 1-1,0 0-15,0-1 47,17 1-16,1-18-15,0 0 0,-1 0-1,1 0 1,-1 0-1,1 0 1,17 0 15,18 0-15,-35 0 0,35 0-1,-36 0 1,1 0-1,0-18 1,-18 1 0,35-1-1,-35 0 1,0 1 0,0-19-1,0 19 16,0-1 1,0 1-1,-18 17-31,1 0 16,-1-18-1,0 18 1,1 0 15,-1-18-15,1 18 31,-1 0-32,0 0 1,1 0 140,-1 0-140</inkml:trace>
  <inkml:trace contextRef="#ctx0" brushRef="#br1" timeOffset="122643.9715">23213 11747 0,'35'-17'16,"-17"-1"0,-1 1-1,1-1 1,35-17-1,-35 17 17,52-17-17,-52 35 1,17 0 0,-17 0-1,17 0 1,35 0-1,-17 0 1,-35 0 0,17 0-1,-17 0 1,0 35 0,17 53-1,-35-17 1,0-18-1,0 0 1,-53 17 15,-18 1-15,54-1 0,-71 1-1,35-36 1,-18 18-1,18-35 1,-35 17 0,17 18-1,54-53 48,34 0 15,1 0-62,35 0-16,0 0 15,-18 0 1,142 0-1,-107 0 1,-35 0 0,-17 0 15,0 0 63</inkml:trace>
  <inkml:trace contextRef="#ctx0" brushRef="#br1" timeOffset="124139.9695">25294 12100 0,'18'-17'63,"-18"-1"-48,-18 18-15,18-18 31,-17 1-15,-1-1 0,0 18 15,1 0-15,-1 0-1,0 0 16,1 0-31,-19 0 32,19 0-17,-19 0 1,1 0 0,18 18-1,-1-1 1,0 1-1,1 0 1,17-1 0,0 19 31,0-19 46,17 1-93,1-18 16,17 17 0,-17-17-1,35 0 1,0 0-1,0 0 1,-36 0 0,1 0-1,0 0 1,-18 18 0,17 0-1,-17-1 1,0 19 31,0-19-32,0 1 17,0 0-17,0-1 16,0 1-15,-35-1 0,17-17-1,1 0 1,-1 0 0,0 0-1,-17 18 32</inkml:trace>
  <inkml:trace contextRef="#ctx0" brushRef="#br1" timeOffset="126123.6615">24342 12876 0,'0'18'32,"53"0"-32,35-18 15,-18 0 1,36 0-16,141 0 15,-123 0-15,-36 0 16,159 0 0,-53-71-1,-88 36 1,-1-18 0,1-18-1,-70 18 1,-1-52-1,-18-1 17,1 18-17,-18-54 1,0 72-16,0-71 16,0 88-16,0-18 15,-35 1 1,-53-18-1,17-1 1,-35 54 0,-88-18-1,-53 18 1,36 0 0,-1 35-1,36-36 1,52-34-1,-123 35 17,124 17-17,-18 18 1,-1 0 0,37 0-1,-107-18 1,53 1-1,-17 17 1,17-18 0,53 18-1,18-18 1,-18 1 0,53-1-16,-70 0 15,70 18 1,-18-17-16,-52 17 15,-36 0 1,36 0 15,34 0-15,-34 0 0,35 0-1,-53 0 1,-18 0-1,35 35 1,19 0 0,-72 1-1,71 17 1,53-18 0,-35 18-1,53-18 1,-36 36-1,18 34 17,53 1-17,-35 53 1,35 0 0,35-1-1,-17-16 1,53 16-1,-18-52 1,17 0 0,54 0-1,-54-71 1,18 36 0,71-1-1,35 18 1,-53-17-1,71-53 17,17 17-17,-17-17 1,-89-18-16,54 0 16,-89 0-16,35 0 15,124 0 1,-70 0-1,34-36 1,-52 36 0,18-70-1,-89 70 1,0 0 0,0 0-1,-17 0 1,52 0-1,54-36 1,-107 19 15,18-19-15,-70 36 0,17-17-1,-17 17 1,0 0-1,-1-18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32:40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22719 1834 0,'-18'36'47,"-35"17"-31,0 35-16,-35-18 15,53-17-15,-106 106 32,0-35-17,35 34 1,-18-17 0,19 0-1,69-70 1,36-36-1</inkml:trace>
  <inkml:trace contextRef="#ctx0" brushRef="#br0" timeOffset="39.8926">21819 2963 0</inkml:trace>
  <inkml:trace contextRef="#ctx0" brushRef="#br0" timeOffset="663.2251">22013 2117 0,'18'0'63,"17"53"-47,-35-36-16,18 71 15,52 36 1,1 17-1,70 18 1,-53-89 0,-52 1-1,16 17 1,-52-70-16,89 52 16,-89-34-1,35-1-15</inkml:trace>
  <inkml:trace contextRef="#ctx0" brushRef="#br0" timeOffset="1056.1754">23407 2875 0,'0'0'0,"35"0"0,0 0 16,1 0 0,-1 0-1,106 0 1,35 0 0,36 0-1,-141 0-15,17 0 16,-71 0-16</inkml:trace>
  <inkml:trace contextRef="#ctx0" brushRef="#br0" timeOffset="1591.7425">23442 2558 0,'35'0'47,"36"0"-31,-1 0-16,-17 0 15,106 0 1,0 0-1,-18 0 1,-106 0 0,-17 0-1</inkml:trace>
  <inkml:trace contextRef="#ctx0" brushRef="#br0" timeOffset="2559.1548">24871 2364 0,'0'0'0,"17"-18"16,1 0-16,17-17 15,1 35 1,-1-18 0,-17 18-1,70-17 1,-53 17-1,71 0 1,-71 0 0,-17 0-1,-1 0 1,1 17 0,-18 54-1,0 35 1,0-53-1,-18 0 17,-52 17-17,35-17-15,-18 0 16,17-35-16,1-1 16,-18 1-1,-53 35 1,36 0-1,-1-18 1,54-35 0,-1 18 62,53-18-16,18 0-62,18 0 16,35 0 0,17 0-1,-35 0 1,-52 0-1,-19 0 1,1 17 47</inkml:trace>
  <inkml:trace contextRef="#ctx0" brushRef="#br0" timeOffset="3695.1157">25735 2505 0,'0'-18'31,"0"0"-15,18-17-16,-18-18 16,17-53-1,-17 18 1,0 53-1,0 0 17,18 17 77,53 18-93,-1 0-16,1 0 15,123 0 1,-36 0 0,-52-18-1,0-17 1,-35 17-1,-54 54 95,-34 52-95,-124 53-15,88-88 16,-71 176 0,54-105-1,17-36 1,35-35-16,-35 35 16,18-70-1,17 17-15,1 36 16,17-54-1,-18 36 17</inkml:trace>
  <inkml:trace contextRef="#ctx0" brushRef="#br0" timeOffset="4509.9363">27481 1746 0,'0'53'31,"0"71"-15,0 34 0,0-52-1,-17 35 1,-54-17-1,36-18 1,-18 17 0,18-52-1,-18 34 1,18-52 0,-1-17-1,19 17 1,17-36-1,0 1 17,35-18 15,0 0-47,18 0 15,18 0 1,34-35-1,-69-18 1,52-18 0,-88 53-16</inkml:trace>
  <inkml:trace contextRef="#ctx0" brushRef="#br0" timeOffset="5060.4646">27146 2311 0,'18'0'62,"0"0"-62,52 0 16,-17 0 0,18 0-1,17 0 1,-35 0 0,0 0-1,-36 0-15,18 0 16,-17 0 93,-18 17-109</inkml:trace>
  <inkml:trace contextRef="#ctx0" brushRef="#br0" timeOffset="5663.8504">27993 2787 0,'35'0'16,"0"0"0,18 0-16,0 0 15,-35 0-15,35 0 16,106 0 0,-18 18-1,-71-18 1,-52 0-1</inkml:trace>
  <inkml:trace contextRef="#ctx0" brushRef="#br0" timeOffset="6135.5883">29422 2222 0,'0'36'31,"0"70"-16,-53 141 1,0-71 0,18-53-1,17-34 1,18-54 0,0 0-1</inkml:trace>
  <inkml:trace contextRef="#ctx0" brushRef="#br0" timeOffset="6776.873">29104 2240 0,'-17'35'31,"-1"1"-31,-17 34 15,17-34-15,0-1 16,-17 35 0,0 1-1,-1-18 1,19-18 0,17-17-1,0-1 32,0 1-31,17-18-1,36 0 1,18 0 0,-18 0-1,53 0 1,-71-18-1,53 1 1,0 17 0,-52-18-1,-1 18 1</inkml:trace>
  <inkml:trace contextRef="#ctx0" brushRef="#br0" timeOffset="7460.0458">30127 1658 0,'18'35'32,"17"36"-17,18-36-15,-53 53 16,0 71 0,0 35-1,-35-53 1,-18-17-1,0-36 1,18-18 0,-18-17-1,53-17 1,0-1 0,0-17 30,17-18-30,1 0 0,35-18-1,-53 0 1,35 18 0,0-35-1,1 0 1,-19 17-1</inkml:trace>
  <inkml:trace contextRef="#ctx0" brushRef="#br0" timeOffset="7975.6673">29933 1993 0,'18'0'63,"35"0"-63,0 0 15,35 0-15,0 35 16,0-17-1,-70-18 17,17 0-17,-17 0 1,-1 0 0</inkml:trace>
  <inkml:trace contextRef="#ctx0" brushRef="#br0" timeOffset="9311.0953">30427 1076 0,'0'-18'47,"0"1"-31,35 17-1,18 0 1,-17 0 0,16 0-1,-16 0 1,-19 0 46,-17 17-46,0 19 0,0-1-1,-35-17 1,0-1 0,35 1-1,-18-1 1,1-17-1,-1 18 1,18 0 0,0-1-1,0 19 1,18-1 0,34 0-1,-16-35 1,-1 0-1,-35 18 48,0-1-63,0 1 16,0 0-1,0-1 1,-35 1-1,35 0 1,-36-1 0,19-17-1,-1 0 1</inkml:trace>
  <inkml:trace contextRef="#ctx0" brushRef="#br0" timeOffset="12277.1627">21484 4621 0,'18'-17'62,"-1"-1"-62,19 18 16,-1-18 0,53 1-1,-53 17 1,18 0 46,0 0-46,-17 35-16,-36 0 16,17-17-16,18 17 15,-17 36 1,35 17-16,-53 36 16,18-54-1,-18-35-15,0 71 16,0-18-1,-36 18 17,1-71-17,35 1 1,-18-19 0,18 1-1,36-36 48,70-70-63,35-18 15,-35 36-15,123-89 16,-17 0 0,-18 18-1,-124 53 1,-35-18-1,-35 89 17,0-19-17,0 1 1,0 0 0,0 17-1,-35 18 1,17 0 15,1 0-15,-1 0-1,-17 0 1,17 0 0,-17 0-1,0 18 1,-1-1-1,36 19 17,-17-1-17,17-17-15,0 17 16,0-18 0,0 1-16,17 0 15,19 17 1,34 18-1,-52-53 1,0 18 15,-1-1-15</inkml:trace>
  <inkml:trace contextRef="#ctx0" brushRef="#br0" timeOffset="12639.1933">23195 5027 0,'18'0'16,"-1"0"-16,1 0 15,70 0 1,36 0 0,-1 0-1,-17 0 1,-71 0-16,36 0 16,-54 0-1,1 0-15,35 0 16</inkml:trace>
  <inkml:trace contextRef="#ctx0" brushRef="#br0" timeOffset="13295.4381">23336 4780 0,'36'0'31,"34"0"-15,71 0 0,-17 0-1,-1 0 1,-70 0-1</inkml:trace>
  <inkml:trace contextRef="#ctx0" brushRef="#br0" timeOffset="523240.5085">24730 4445 0,'-18'0'125,"-88"0"-15,89 18-95,-19-1 1,36 1-1,-35 17 1,17-35 15,1 35 1,-1 18-17,18-35 16,-18 17-31,18-17 32,0 0-17,0-1 1,0 18 0,0 1-1,0-19 16,0 1-15,0 0 0,18-18-1,0 0 17,-1 0-17,1 0 32,0 0-31,-1 0 15,1-18-15,0-35-1,-1 0 1,-17-35-1,18 35-15,-18-53 16,0 71 0,0-18-16,18-17 15,-1-1 1,-17 18 0,0 18-1,0-1 1,0 19 15,0-1-15,0 36 93,0 17-93,0 18-16,0 18 15,0-36 1,18 71 0,-1-71-1,1 53 1,0-53-1,17 1 17,-17-1-17,17-17 48,-17-18-32</inkml:trace>
  <inkml:trace contextRef="#ctx0" brushRef="#br0" timeOffset="523809.9845">25435 4145 0,'0'35'62,"-17"18"-46,-1-17-16,-17 17 15,-1-18 1,1 88 0,0-52-1,-18-36 1,18 18-1,17-18-15,0 1 16,1-19 0,17 1-16,-18-18 15</inkml:trace>
  <inkml:trace contextRef="#ctx0" brushRef="#br0" timeOffset="523843.8934">25100 4745 0,'0'17'16,"-18"-17"-1</inkml:trace>
  <inkml:trace contextRef="#ctx0" brushRef="#br0" timeOffset="524254.7941">25065 4339 0,'17'35'63,"1"36"-63,35-18 15,-18 17 1,36 19 0,-71-54-16,88 71 15,-70-89-15,-1 36 16,36 0 0,-35-53-1,0 18 1</inkml:trace>
  <inkml:trace contextRef="#ctx0" brushRef="#br0" timeOffset="524880.1228">24289 5080 0,'35'35'47,"36"-35"-47,52 0 16,18 36-1,18-19-15,158 1 16,-140-18-16,-18 17 16,87-17-1,-140 0 1,-106 18 93</inkml:trace>
  <inkml:trace contextRef="#ctx0" brushRef="#br0" timeOffset="526430.9732">24836 5962 0,'0'0'0,"-36"-35"16,19 35-16,-1-18 16,-35 0-1,35 18 1,-17 0-1,0 0 32,17 0-31,1 0-16,-54 0 16,0 0-1,19 18 1,-1 17 15,17-17-15,19 17-1,-1 0 1,18-17 0,-18 70-1,1-52 1,17-1-1,0 18 1,0-36 15,17 1-31,1-18 16,17 18 0,18-1-1,-35 1 1,0-18 15,17 0-15,-18 0-1,1 0 1,35-18 0,0-35-16,-18 1 15,1-1-15,-19 17 16,18-70-1,-17 36 1,0-1 0,-18 1-1,0-1 1,0 18 0,0 0-1,0 1 1,0 34-1,0 53 95,0 36-95,0-18-15,0-36 16,-36 89 0,36-35-1,0-18 1,0-1 0,0-34-1,0 17-15,0-17 31,18 0-15,17-1 0,-17-17-1,0 0 1</inkml:trace>
  <inkml:trace contextRef="#ctx0" brushRef="#br0" timeOffset="526476.8505">24783 6138 0,'17'0'15,"1"0"-15</inkml:trace>
  <inkml:trace contextRef="#ctx0" brushRef="#br0" timeOffset="527063.2825">25382 5539 0,'0'35'63,"0"18"-63,-17 0 15,-1 0-15,-17 52 32,35-34-17,-18 17 1,-17-17 0,35-18-1,0 0 1,0-36-1,0 1 1,0 0 47,18-18-48,34-18 1</inkml:trace>
  <inkml:trace contextRef="#ctx0" brushRef="#br0" timeOffset="527110.1566">25329 6209 0,'36'-35'15,"-19"35"1,1-36-16</inkml:trace>
  <inkml:trace contextRef="#ctx0" brushRef="#br0" timeOffset="527743.4632">25047 5803 0,'0'-17'62,"35"17"-46,1 0-16,-1 17 16,18-17-16,0 18 15,-18-18 1,0 0-1,-17 0 17,17 0-17,18 0 1</inkml:trace>
  <inkml:trace contextRef="#ctx0" brushRef="#br0" timeOffset="530327.5522">26176 5256 0,'35'0'31,"-17"0"-15,35 0-16,-35 0 15,17 0 1,18 0 0,-36 0-1,19 0 1,-1 0-1,18 18 1,-35-18 0</inkml:trace>
  <inkml:trace contextRef="#ctx0" brushRef="#br0" timeOffset="531231.1343">26229 5062 0,'0'-17'47,"35"17"-47,-17 0 31,0 0-31,17 0 16,71 0-1,-53 0 17,0 0-32,17 0 15,-52 17-15</inkml:trace>
  <inkml:trace contextRef="#ctx0" brushRef="#br0" timeOffset="532790.9624">27164 4992 0,'0'-18'94,"0"1"-63,0-1-31,0-17 16,0-1-1,0 1 1,0 0-1,0 17 17,35 18 46,-17 0-78,17 0 15,36 0 1,-18 0 0,-36 18-1,18-1 1,-17 1 0,0 17-1,-18-17 16,0 17-15,0 1 0,0-1-1,0 18 1,-18 0 0,-35 0-1,36-18 1,-36 0-1,17 0 1,1-17 0,0 17-1,-18-17 1,-18 17 0,54-17-1,-1-18-15,0 0 16,18 17 15,0 1 125,53-18-124,-35 0-32,17 0 15,18 0 1,-35 0-16,35 0 15,-36 0 17,19 0-17,-1 18 1,-17-18 0</inkml:trace>
  <inkml:trace contextRef="#ctx0" brushRef="#br0" timeOffset="534326.8544">27905 5027 0,'53'-18'109,"-36"-17"-109,1 0 16,-18 0-1,0 17-15,18 0 32,-18-17-17,0 17 1,35 1 109,0 17-125,-17 0 16,17 0-16,88 0 15,-34 0 1,17 0 15,-18-36-15,-35 36-1,-36 0 126,-17 18-141,-17 35 16,-1 0-16,-35 18 15,-17 52 1,17-17 15,-18-36-15,36 1-16,-18-1 15,35-52-15,1 17 16,17 1 0,0-19-1,-18 1 1,18 0-1</inkml:trace>
  <inkml:trace contextRef="#ctx0" brushRef="#br0" timeOffset="534903.3131">28840 5362 0,'17'0'78,"1"0"-78,35 0 16,17 0-16,36 0 16,0 0-1,0 0 1,-18 0-1,-53 0 17</inkml:trace>
  <inkml:trace contextRef="#ctx0" brushRef="#br0" timeOffset="534943.2065">29439 5362 0</inkml:trace>
  <inkml:trace contextRef="#ctx0" brushRef="#br0" timeOffset="537758.6755">30215 1323 0,'-35'0'31,"0"0"-15,0 0 0,-18 0 15,17 0-15,19 0-1,-1 0 1,-17 0-1,17 0-15,-35 0 32,-53 35-17,71-35 1,-53 35 0,17-17-1,1 17 1,-18 1-1,17-1 1,-17 0 0,35-17-1,18-1-15,-18 19 16,35-36 0,1 0-16,-36 53 15,-18 0 1,36-18 15,-1 0-15,1 18-1,18-35 1,-1 17 0,0 0-1</inkml:trace>
  <inkml:trace contextRef="#ctx0" brushRef="#br0" timeOffset="537807.5465">28804 1940 0</inkml:trace>
  <inkml:trace contextRef="#ctx0" brushRef="#br0" timeOffset="538862.7226">28734 1870 0,'0'35'62,"0"-17"-30,0-1-17,0 1 1,0 0-1,0-1 17,35-17 171,-17 0-188,17 0 1,-17 0 15,-1 0-15,1 0 15,-1 0-15,1 0 62</inkml:trace>
  <inkml:trace contextRef="#ctx0" brushRef="#br0" timeOffset="538894.6378">28910 1993 0</inkml:trace>
  <inkml:trace contextRef="#ctx0" brushRef="#br0" timeOffset="541478.7256">29968 4692 0,'18'0'109,"0"0"-93,-1 0-16,1 0 15,0 0 1,17 0 0,0 0-1,-17 18 1,-18-1 31,0 1-32,0-1 1,0 1 0,0 0-1,0 17 1,-35 0 0,-1-17-1,-17-18 1,-17 35-1,35-17 1,17 0 0,18-1 109,18-17-110,17 0-15,0 18 16,18-1 0,-18-17-1,-17 18 1,0 17-1,-1-35 1,-17 18 0,18 0-1,-18-1 17,0 1-32,0 0 15,0-1-15,-35 18 16,17-35-1,0 18 1,-35 17 0,0-17-1,36-18 1,-1 18 15</inkml:trace>
  <inkml:trace contextRef="#ctx0" brushRef="#br0" timeOffset="542182.8423">30709 4904 0,'0'17'46,"-35"19"-46,17-19 16,-52 54 0,-1-18-1,36-36 1,35 1 0,-35 0-1,17-1 1,0 18-1</inkml:trace>
  <inkml:trace contextRef="#ctx0" brushRef="#br0" timeOffset="542727.3864">30445 4939 0,'17'0'31,"1"18"-31,0-1 16,-1-17 0,-17 18-16,36 17 15,-36 18 1,35-35-1,-18 35 17,1-36-17,0 18 1,17-17 0</inkml:trace>
  <inkml:trace contextRef="#ctx0" brushRef="#br0" timeOffset="542760.2982">30674 5221 0</inkml:trace>
  <inkml:trace contextRef="#ctx0" brushRef="#br0" timeOffset="543366.6759">31097 4815 0,'0'18'31,"0"35"-15,0-18-16,0 18 15,0 0 1,0 18-1,0-1 1,0-17 0,0-35-1,0 17 1,0-17 0</inkml:trace>
  <inkml:trace contextRef="#ctx0" brushRef="#br0" timeOffset="545255.625">30956 4886 0,'0'18'47,"0"-1"-47,0 1 16,0 0 0,0 17-1,-17-18 1,17 1-1,-18-18 1,18 35 15,-18 1-31,36-36 203,0 0-187,-1 0 0,19 0-1,-1 0 32,-18 0-31,19 0 15,-19 0 0,1 0-15,0 0 109,-1 0 0,1 0 62,0 0-171</inkml:trace>
  <inkml:trace contextRef="#ctx0" brushRef="#br0" timeOffset="546815.4532">31591 4586 0,'-17'53'125,"17"-18"-125,-18 36 16,18-54-16,0 1 15,-18 17-15,1 36 16,-1-36-1,0 1-15,18-19 32,0 54-17,-17-36 1,17-17 0,0-1-1,0 1 1,-18 0-1,18-1 1,0 1 0,0-1 46,0 1 16,18-18-62,-1 0-16,1 0 16,0 0-1,17 0 1,-17 0-1,17 0 17,-17 0 15</inkml:trace>
  <inkml:trace contextRef="#ctx0" brushRef="#br0" timeOffset="547663.1848">31291 4780 0,'18'0'32,"35"0"-17,0 0-15,35 0 16,-17 0-1,-18 18 17,-36-18-17,18 0 32,-17 0-47,17 0 16,-17 0-1,17 0 1,-17 0 0,0 17 124</inkml:trace>
  <inkml:trace contextRef="#ctx0" brushRef="#br0" timeOffset="549951.065">31697 4163 0,'0'-18'0,"0"0"31,18 1 0,-18-1-31,17 18 16,19 0 0,-1 0-1,18 0 1,-36 0 15,1 0 0,0 0 16,-1 0-47,1 18 16,-18-1 15,0 1-31,0 0 31,0-1 1,0 1-17,-18 0-15,1-1 16,17 1-1,-18-18-15,0 18 32,1 17-17,-1-35 1,1 18 0,-1-1-1,0-17 48,54 18 93,-19-18-156,1 0 16,-1 17-1,19-17 1,-19 0-1,1 0 1,0 18 15,-1-18-15</inkml:trace>
  <inkml:trace contextRef="#ctx0" brushRef="#br0" timeOffset="551359.2989">30886 1305 0,'17'0'46,"1"0"-30,17 0 0,-17 0-1,0 0 1,-1 0 0,1 0-1</inkml:trace>
  <inkml:trace contextRef="#ctx0" brushRef="#br0" timeOffset="552694.7271">31309 1023 0,'-18'0'16,"1"0"-16,-1 18 15,18-1-15,0 36 16,0-35-1,0 0 1,0-1 0,0 18-1,0 1 1,0-1 0,0 0-1,0-17 1,0 17-1,0-17 1,0-1 0,0 1-1,0 0 1,0-1 15,-18-17 32,1 18-32,-1 0 0</inkml:trace>
  <inkml:trace contextRef="#ctx0" brushRef="#br0" timeOffset="556360.9221">22049 6914 0,'35'0'94,"-17"0"-94,17 0 15,71 0 1,-36 0 0,-52 0-1,-1 0 32,1 0 16,0 18-48,-18 0 1,0-1-16,0 19 16,0 17-1,0-18 1,0 18-1,0-18 1,0 18 0,0 17-1,0 19 1,0-19 0,0 1-1,0-54-15,-36 72 16,36-72-1,-17 1 1,17 0 0,0-1-1,0 1 79,53-36-78,-36 1-16,36-19 15,18 19-15,-1-72 16,-34 54 0,-1 18-1,-35-1-15,53-53 16,-18 1-1,-17-1 17,17-17-17,-35 17 1,18 1 0,-18 35-1,0-18 1,0 35-1,0 0 1,0 1 125,-18 17-94,18 17-16,-18 1-31,1 0 47,17-1-32,0 1 1,0 0 0,0-1-16,0 1 46,0 17 33,0-17-33,0-1-30,0 1 93,0 0-93</inkml:trace>
  <inkml:trace contextRef="#ctx0" brushRef="#br0" timeOffset="556895.4919">22983 7567 0,'0'0'0,"36"0"16,-19 0-1,1 0 1,35 0-1,-18 0-15,0 0 16,-17 0 0,0 0-1,17 18-15,0-18 32,-17 0-32</inkml:trace>
  <inkml:trace contextRef="#ctx0" brushRef="#br0" timeOffset="557550.7384">23001 7408 0,'18'0'46,"-1"0"-30,54 0 0,17 0-1,-53 0 1,18 0 0,-17 0-1,34 0 1</inkml:trace>
  <inkml:trace contextRef="#ctx0" brushRef="#br0" timeOffset="559551.3874">23795 7161 0,'0'0'0,"35"0"0,-17-17 15,35-19 1,-18 1 0,0 35-1,-17 0 1,0 0 0,-1 0-1,1 0 16,17 0-15,-17 0 0,-18 18 15,0-1-15,0 1-1,0 17 1,0 18-1,-36 18 1,-34-1 0,35-34-1,-1-1-15,19-35 16,-19 35 0,19-17-1,-1-18 32,0 0 0,18 18 31,0-1 63,36-17-141,-19 0 15,-17 18 1,53-18 0,-17 0-1,-19 0 1,1 0-1</inkml:trace>
  <inkml:trace contextRef="#ctx0" brushRef="#br0" timeOffset="560656.4324">24342 7320 0,'0'-18'0,"17"1"16,-17-18-1,0-1 1,18 1 0,-18-18-1,0 35 1,0-17 0,18 18 93,-1-1-93,18 18-16,1 0 15,34 0 1,-17 0-1,71 0 1,-36-18 0,-18 1-1,1-1 1,-36 0 0,-17 18 77,-18 18-77,0 0-16,-18 35 16,-35 17-1,-17 18 1,17-35-1,18 18 1,-18-36 0,53 0-1,-18-35-15,-35 71 16,53-36 0,-35 0-1,35-17-15,-35 17 16,35-17-1</inkml:trace>
  <inkml:trace contextRef="#ctx0" brushRef="#br0" timeOffset="560711.2857">24589 7620 0</inkml:trace>
  <inkml:trace contextRef="#ctx0" brushRef="#br0" timeOffset="561767.4624">25030 7514 0,'0'0'0,"17"0"62,1 0-30,17 0 140,-17 0-157,-1 0 1,1 0-1,0 0 17,17 0-32,0 0 31,-17 0-31,0 0 31,-1 0-31,1 0 16,-1 0-1,19 0 17,-19 0-17,19 0 1,-19 0 0</inkml:trace>
  <inkml:trace contextRef="#ctx0" brushRef="#br0" timeOffset="561807.3567">25435 7514 0</inkml:trace>
  <inkml:trace contextRef="#ctx0" brushRef="#br0" timeOffset="562799.7008">25523 7073 0,'0'35'63,"18"18"-48,-18-17-15,18-1 16,-1 0 0,-17 53-1,18-52 1,0 34 0,-18-17-1,0-18 1,0 18-1,0-35 79</inkml:trace>
  <inkml:trace contextRef="#ctx0" brushRef="#br0" timeOffset="563934.6635">25912 7038 0,'0'0'0,"52"-18"16,19-17-1,35 17 1,-18 18 0,-17 0-1,-19 0 1,-16 0-1,-19 0 1,19 0 0,17 18-1,-53 0 1,0-1 0,0 19-1,0-1-15,0 18 16,-53 17-1,53-52 1,-53 35 0,35-18-1,-35-17 1,0 35 0,18-18-1,0 0 1,17-17 15,0 0-31,1-18 16,17 17 31,-18 1-47,1-1 15,-36 1 1,53 0-1,17-18 126,1 17-141,0-17 16,17 0-16,0 0 15,0 0 1,1 0 0,-1 0-1,-17 0 1</inkml:trace>
  <inkml:trace contextRef="#ctx0" brushRef="#br0" timeOffset="564710.5882">27129 6544 0,'17'0'31,"-17"71"-31,0 70 15,0-35 17,-17 35-17,-19-18 1,1-70 0,0 0-1,17-18 1,0 18-1,18-18 1,-17-17 0,17 17-1,0-17 32,35-18-31,0 0 15,-17 0-15,0 0-1,-1 0 1,1-18 0,0 18-1,-1-17 1,-17-1-16</inkml:trace>
  <inkml:trace contextRef="#ctx0" brushRef="#br0" timeOffset="565326.9396">26846 6967 0,'18'0'47,"35"0"-31,17 0-16,19 0 15,-54 0-15,0 0 16,18 0 0,-18 0-1,-17 0 1,17 0-1,-17 0 1,0 0 47</inkml:trace>
  <inkml:trace contextRef="#ctx0" brushRef="#br0" timeOffset="566383.1148">27376 6350 0,'0'0'16,"35"0"-16,0-35 15,-17 35-15,70 0 16,-70 0 0,17 0-16,0 0 15,-17 0 1,-1 17 15,1-17-15,-18 18-1,0 0 1,0-1 15,0 19-15,-35-19 0,17 1-16,-17-1 15,0 1-15,-18 0 16,17-1-1,1 1 1,35 0 0,-35-1-1,35 1 1,-35 0 15,17-18-15,18 17-1,-18 1 17,18-1 30,18-17-62,17 0 16,-17 18-1,70 0 1,-35-1 0,0-17-1,-18 0 1,0 0 0,-17 0-1,0 0 1</inkml:trace>
  <inkml:trace contextRef="#ctx0" brushRef="#br0" timeOffset="566416.0287">27711 6720 0,'0'18'16</inkml:trace>
  <inkml:trace contextRef="#ctx0" brushRef="#br0" timeOffset="570823.2393">22348 8114 0,'-17'0'79,"-18"-35"-64,17-1-15,-17-34 16,-18 17-16,-53-35 31,18-18-15,35 18-1,0 35 1,18 17 0,-1-16-16,1-1 15,0 0-15,-1 0 16,-16-18-1,-1 1 1,35-1 0,0-17-1,18 17 1,0-52 0,-17 52-1,17 18 1,0 18-1,0-18 17,17 36-32,1 17 15,0-18-15,-18-17 16,53-18 0,17 35-1,36 18 1,-18 0-1,0 0 1,53 0 0,-17 0-1,-1 0 1,-34 0 0,16 0-1,-87 0-15,106 35 16,-72-35-1,-34 0-15,88 0 32,-71 18-17,18-18 1,0 18 0,0-18-1,35 17 1,18 1-1,-35-18 1,34 0 0,-34 0-1,-53 0-15,-1 0 16,1 0 0,-1 18-16,1-18 15,17 0 1,1 0 15,52 0-15,0 0-1,18 0 1,106 0 0,-107 0-1,19 0 1,-54 0-1,-34 0-15,17 0 16,-36 0 0,1 0-16,17 0 15,0 0 1,36 0 0,35 0-1,0 0 1,35 0-1,-53 0 17,35 17-17,-87-17 1,-19 0 0,19 18-16,-1-18 15,-17 0 1,52 0-1,1 0 1,-1 0 0,71 0-1,-105 0 1,34 0 0,-17 0-1,0 0 1,18-18-1,-1-17 17,-17 35-32,18-18 15,-36 1-15,0 17 16,-17 0 0,-1 0-1,1-18 1,35-17-1,18 17 1,52-35 0,-52 36-1,-1-1 1,-52 0 0,-1 18-1,1-17 1,0-19 15,52 19-15,1-36-1,-18 18 1,17-18 0,1 17-1,-36 19 1,53-19-1,0 36 1,1-17 0,-1 17-1,-35-18-15,-18 18 16,18 0 0,18-18-16,-36 18 15,53 0 1,-35 0-1,0 0 17,0 18-17,-18 17 1,18 18 0,-35 36-1,-1-19 1,-17 54-1,0-36-15,0 18 16,-17-54 0,17 19-16,-53 53 15,53-36 1,-36-18 0,1 36-1,0-35 1,0-1-1,-1 18 17,-17-35-17,18 18 1,-53-36 0,70-17-16,-70 35 15,35-36-15,-35 19 16,-71-19-1,-52 36 1,52-35 0,-18 17-1,1 18 1,70-35 0,-35-18-1,-18 35 1,-17-17 15,-71-1-15,123 18-16,-52-17 15,53 17-15,17-17 16,-53-18 0,88 0-1,-34 18 1,-1-18-1,-53 17 1,-106-17 0,36 36-1,35-1 1,0-35 0,71 0-1,70 0-15,-71 0 16,71 0-1,-17 0-15,17 0 32,0 0-17,18 0 1,-36 0 0,36 0-1,-53 0 1,17 0-1,36 0 1,-18 0 0,18 0-1,17 0 1,0 0 15,1 0 16,-19 0-31,-34 0-1,-36 0 1,53 0 0,-17 0-1,-1 18 1,0-18-1</inkml:trace>
  <inkml:trace contextRef="#ctx0" brushRef="#br0" timeOffset="570847.1754">22348 8132 0,'-17'17'0</inkml:trace>
  <inkml:trace contextRef="#ctx0" brushRef="#br0" timeOffset="573319.5637">22102 9666 0,'-18'0'63,"0"0"-48,1-18-15,-1 18 16,0 0-1,-35 0 1,-17 0 0,17 0-1,35 0 1,1 0 0,-1 0 30,0 0-30,1 18 0,-1 0-1,0 35 1,-17-36 0,35 1-1,0 17 1,-17 18-1,17-35 1,0-1 0,0 19-1,0-19 1,0 19 0,17-36 15,1 0-16,-1 0 17,1 0-17,0 0 1,35 0 0,0 0-1,-1 0 1,-34 0-1,17 0-15,-17 0 16,-18-18 0,18 18-1,-1 0 1,-17-18 0,18-17-16,0-18 15,-1 18 1,19-18-1,-36 35 32,0 1-31,17-1 0,-17 36 124,0-1-140,0 36 16,0-35-16,0-1 31,0 19-15,0-19-16,35 1 15,-17-18-15,-18 18 16,18-18 15,-1 0-15,-17 17-1,18-17 1,0 0 78</inkml:trace>
  <inkml:trace contextRef="#ctx0" brushRef="#br0" timeOffset="573759.3865">22631 9913 0,'0'0'0,"88"0"16,-35 0-1,-18 0-15,53 0 16,-17 0-1,-54 0 17,1 0-17</inkml:trace>
  <inkml:trace contextRef="#ctx0" brushRef="#br0" timeOffset="574326.8682">22701 9701 0,'0'-17'47,"18"17"-47,17 0 16,18 0 0,0 0-1,0 0 1,-35 0-1,34 0 1,-34 0 0</inkml:trace>
  <inkml:trace contextRef="#ctx0" brushRef="#br0" timeOffset="576094.1422">23936 9207 0,'0'-17'47,"-18"17"-47,1 0 15,-19 0 1,1 0 0,-18 0-1,0 17 1,36 1 0,-1-18-1,18 18 1,-35 17-1,17-17 17,18 17-32,-35 18 15,35-35-15,-18-18 16,18 35 0,0 0-1,0 0 1,0-17 15,18-18-15,-1 35-1,19-35 1,34 0 0,-34 0-1,-19 0-15,36 0 16,-18 0 15,-17 0-15,53-35-1,-54 17 1,19-35 0,-19 1-1,-17-54 1,0 0-1,0 18 1,0 17 0,0 1-1,0 52-15,0-17 16,0-1 0,0 19-1,0-1 1,0 0-16,0-17 47,-17 18-16,17 34 47,0 1-78,0 17 16,0 18-16,0 35 15,0-35 1,17 18 0,-17-1-1,0-17 1,0 0-1,0-35 17,18 70-17,17-70 1,-35 17 0,18-35-1,-1 0 1,1 0-1,0 0 17,-1 0-1,19 0 0,-1 0-15,18 0-1</inkml:trace>
  <inkml:trace contextRef="#ctx0" brushRef="#br0" timeOffset="576943.8686">24324 8943 0,'35'-18'0,"-17"18"16,35 0-1,-36 0-15,19 0 16,17 0 0,0 18-1,-18-18-15,18 35 16,-18 0 0,-17-17-1,-1 0 1,-17 17-1,0 0-15,0 36 32,0-36-17,0 18 1,0 0 0,0-18-1,0 1 1,0-19-1,0 1-15,0 17 16,18-35 93,0-18-109,17-17 16,35 0 0,1-18-1,-36-53 1,18 18 0,-35 17-1,17 1 1</inkml:trace>
  <inkml:trace contextRef="#ctx0" brushRef="#br0" timeOffset="577460.4866">25100 8978 0,'0'-17'15,"0"-19"-15,0 19 16,0-19 0,0 19 15,0-1-15,-18 18 77,1 0-61,-1 0-32,1 0 15,17 18 1,0 17-1,-18 0 1,18-17 15,0 0-15,0-1 31,18 1-32,17-18 17,-35 17-1,17-17 0,1 18-15</inkml:trace>
  <inkml:trace contextRef="#ctx0" brushRef="#br0" timeOffset="578239.4046">23354 9895 0,'35'0'47,"36"0"-47,52 0 16,159 18 0,-52-18-1,-89 18 1,-18-1-1,-17-17 17,-35 18-32,17-18 15,-35 0-15,-18 0 16,53 0 0</inkml:trace>
  <inkml:trace contextRef="#ctx0" brushRef="#br0" timeOffset="579863.0604">23530 10583 0,'0'-17'32,"-35"17"-17,0 0 1,17 0-16,0 0 15,1 0-15,-1 0 32,1 0-17,-1 17 1,0 1 0,1 0-1,-1 17 1,0-17-1,18-1 1,0 18 0,0-17-1,0 0 1,0-1 0,0 1-1,0 0 16,0-1 1,18-17 46,0 0-63,-1 0 1,1 0-16,35 0 16,-36 0-1,1 0 1,17-53 0,1 36-1,-19-1-15,1-35 16,0 0-1,-1 36-15,-17-54 32,0-17-17,0 35 1,0-35 0,0 52-1,0 1 1,0 18-1,0-1 1,0 53 93,0 18-109,0-35 16,0 35 0,0 35-1,0-35 1,0-18 0,0-17-1,0 17 1,0-17-1,18 17-15,-1-17 16,-17-1-16,0 1 16,18-1-1,0-17 1,-1 18 0,1-18-1</inkml:trace>
  <inkml:trace contextRef="#ctx0" brushRef="#br0" timeOffset="579910.9323">23689 10742 0,'18'0'47</inkml:trace>
  <inkml:trace contextRef="#ctx0" brushRef="#br0" timeOffset="580575.1564">24165 10142 0,'18'0'31,"-18"18"-31,0 0 16,0 70 0,0-18-1,0 19 1,0-1 0,-18-53-1,1 0-15,17-17 16,0 0 15,0-1-15,0 1 15,0 0-15,-18-18 30,53 0 33</inkml:trace>
  <inkml:trace contextRef="#ctx0" brushRef="#br0" timeOffset="581438.8457">23971 10425 0,'18'0'47,"0"0"-32,17 0-15,-18 0 16,36 0-1,53 0 1,-71 0 0,1 0-1,17 0 1,-18 0 0,-17 0-1,-1 0 48,1 0-63,-1-18 31</inkml:trace>
  <inkml:trace contextRef="#ctx0" brushRef="#br0" timeOffset="583374.668">24183 10636 0,'18'36'62,"-1"-19"-46,-17 1 31,0 17-16,0-17 0,0-1-15,0 1-1,18-18 63,-1 0-31,1 0-31,0 0 0,17 0-16,-17 0 31,17 0-31,-17 0 15,-1 0 1,1 0 15,-1 0-15,1 0 0</inkml:trace>
  <inkml:trace contextRef="#ctx0" brushRef="#br0" timeOffset="584183.5056">25171 9984 0,'0'-18'16,"17"18"0,1 0-1,53 0 1,17 0 0,0 0-1,-18 0 1,-34 0-1,-19 0 17</inkml:trace>
  <inkml:trace contextRef="#ctx0" brushRef="#br0" timeOffset="584687.1581">25241 9754 0,'18'0'32,"17"0"-32,89 0 15,-54 0 1,54 0 15,-71 0-15,-36 0-1</inkml:trace>
  <inkml:trace contextRef="#ctx0" brushRef="#br0" timeOffset="586678.8305">24130 10654 0,'18'18'218,"-1"-1"-202,1-17-16,-18 18 109,0-1 126,18-17-204,-18 18-15,17 0 93,1-18-62</inkml:trace>
  <inkml:trace contextRef="#ctx0" brushRef="#br0" timeOffset="590159.5218">26211 9684 0,'18'0'46,"0"0"-30,-1 0-16,1 0 16,0 0-1,-1 0 1,1 0 0,-1 0-16,19 0 15,-19 0 16,19 0-15,-19 0 15,1 0-31,0 0 32</inkml:trace>
  <inkml:trace contextRef="#ctx0" brushRef="#br0" timeOffset="593247.2625">27005 9366 0,'18'-17'31,"-1"-1"-15,-17 0-1,18 18 32,0 0-31,17 0-1,-17 0-15,-1 0 16,19 0 0,-19 0 30,-17 18-14,0 0-17,0-1 1,0 1 0,0 0-1,0-1 1,-17 18-1,-19 18 1,19-53 0,-19 53-1,1-17 1,-18-1 0,35-18-1,-17 1 1,-18 0 15,36-1-15,-1-17-1,-17 36 1,35-19 0,-18-17-1,36 0 95,-1 0-95,1 0-15,17 0 16,-17 0-1,0 0-15,17 0 32,-18 0-32,1 0 15,0 0 1,-1 0 0</inkml:trace>
  <inkml:trace contextRef="#ctx0" brushRef="#br0" timeOffset="594222.6533">27658 9349 0,'0'17'46,"0"1"-46,0 17 16,-18 18 0,-17 18-1,17-36 1,18-17 0,-35 17-1,17-18 1,18 19-1,-17-19 17</inkml:trace>
  <inkml:trace contextRef="#ctx0" brushRef="#br0" timeOffset="594958.6847">27517 9437 0,'0'0'0,"17"0"15,36 0 1,-35 17 0,-1 1-1,19 0 1,-19 17-1,1-35-15,-18 18 16,35-1 0,-17-17-1,-18 18-15,35 0 16,-17-1 0,-18 1 30,18-1-14,-18 1-17</inkml:trace>
  <inkml:trace contextRef="#ctx0" brushRef="#br0" timeOffset="595598.9721">27975 9331 0,'0'18'32,"0"17"-32,0 18 15,0 0 1,0-18 0,0 18-1,0-18 1,0 18-1,0-35 1,0 17 0</inkml:trace>
  <inkml:trace contextRef="#ctx0" brushRef="#br0" timeOffset="596671.1071">28293 9349 0,'35'0'0,"0"-18"16,1 18-1,-1 0 1,0 0 0,0 0-1,-17 0 1,17 0 0,1 0-1,-19 35 1,1-35 15,-18 18-15,0 17-1,0 0 1,0 1 0,-18-1-1,1 0 1,-19-17-1,-17 17 1,18-17 0,0-1-1,35 1 1,-53 17 0,0-17-1,18 0-15,-18 17 16,18-17 31,52-1 78,1-17-125,-1 0 15,1 0-15,35 0 16,-18 0 0,-17 0-1,0 0 1,-1 0 15,1 0-15</inkml:trace>
  <inkml:trace contextRef="#ctx0" brushRef="#br0" timeOffset="596710.9979">28434 9807 0,'18'0'16</inkml:trace>
  <inkml:trace contextRef="#ctx0" brushRef="#br0" timeOffset="597526.8158">28963 8925 0,'18'18'31,"-1"35"-31,-17 17 16,0-34-1,0 87 1,0-17-1,-17 17 1,17-87 0,-18-1-1,0 18 1,18-18 0,0-17-1,0-1 1,0 1 15,36-18-15,-1 0 31,-17 0-32,17 0 1,0 0-1,0 0 1,-35-18 31</inkml:trace>
  <inkml:trace contextRef="#ctx0" brushRef="#br0" timeOffset="598350.6127">28663 9119 0,'0'0'0,"35"0"16,1 0 15,52 0-15,-35 0-1,-18 0 1,18 0 0,-35 0-1,-1 0 1,1 0-1,0 0 1,-1 18 0,1-18-1,0 0 1,-1 0 0</inkml:trace>
  <inkml:trace contextRef="#ctx0" brushRef="#br0" timeOffset="602374.849">22454 11589 0,'-35'0'156,"0"0"-156,17 0 15,-17 35 1,0-17 0,-1-1-1,36 1 1,-17 0 0,-19-1-1,36 1 1,-35 17-1,35-17 1,-35 35 0,17-18-1,18 0 1,-17-17 0,17 0-1,0 17 16,0-18 1,0 19-17,17-19 17,1 1-17,-1 0 1,1-18 15,17 0-31,-17 0 47,0 0-31,-1 0-1,1 0 1,17 0-1,0 0 17,-17 0-17,0 0 1,-1-18 0,1 0-1,0 1 1,-1-1 15,-17 0-31,36 1 16,-36-1-1,35-17 1,-18 17 0,-17-17-1,18-18 1,35 0 15,-35 35-15,-1 1-1,-17-1 1,0 1 0,18-1-1,-18 36 157,0-1-156,0 18-16,0 1 31,0-19-31,0 1 16,0 17-1,53-17 1,-35 0-1,-1-1 1,1 1 0,-18 0-1,35-18 63</inkml:trace>
  <inkml:trace contextRef="#ctx0" brushRef="#br0" timeOffset="602790.7366">23283 11942 0,'0'0'0,"36"0"16,-19 0-16,19 0 16,69 0-1,1 0 1,-35 0 0,-18 0-1,-18 0 1</inkml:trace>
  <inkml:trace contextRef="#ctx0" brushRef="#br0" timeOffset="603343.2591">23407 11730 0,'35'0'79,"-17"0"-79,52 0 15,1 0 1,-18 0-1,17 0 1,-52 0 0</inkml:trace>
  <inkml:trace contextRef="#ctx0" brushRef="#br0" timeOffset="604487.2001">22684 11730 0,'0'-18'109,"0"1"-78,-18-1 16,0 0-31,-17 1 31,17 17-16,1 0 0,17-18-31,-18 18 16,-17 0-1,17 0 17,1 0-1,-1 0-15,-17 0-1</inkml:trace>
  <inkml:trace contextRef="#ctx0" brushRef="#br0" timeOffset="605583.2683">24148 11853 0,'17'0'62,"1"0"-62,17 0 16,18 0 0,-18 0-1,18 0 1,-17 0 46</inkml:trace>
  <inkml:trace contextRef="#ctx0" brushRef="#br0" timeOffset="608447.6083">25012 11606 0,'35'0'78,"-35"-17"-62,18-1-16,17-17 15,-17 17 1,-1 18 15,1 0-15,17 0-1,-17 0-15,0 0 16,-1 0-16,1 0 16,17 0-1,0 0 1,-17 0 0,0 18-1,-1-1 16,1 1-15,-18 0 0,0 35-1,-18 0 1,-17-18 0,-18 0-16,0 18 15,36-35-15,-19-1 16,-17 19-1,-17 17 1,-1-36 0,54-17-1,-19 18 1,19-18 0,-1 17-1,-17 1 16,0 0-15,52-18 109,1 0-109,-1 0-16,36 0 15,18 0 1,35 0 0,-71 0-1,0 0-15</inkml:trace>
  <inkml:trace contextRef="#ctx0" brushRef="#br0" timeOffset="609143.745">26035 11377 0,'18'0'31,"-1"0"-31,1 35 16,-18 18 0,0 71-1,0-71 1,0 17-1,0-17 1,-35 0 0,35-18-1,-18 1 1,18-19 15,-18-17 47,-17 0-78,17-17 16</inkml:trace>
  <inkml:trace contextRef="#ctx0" brushRef="#br0" timeOffset="610359.4938">25876 11483 0,'0'18'94,"-35"17"-79,35 0 1,-18-17 0,18-1-1,-17 1 1,17 0-1,-18-18-15,0 17 16,18 1 47,18-18 62,0 0-125,-1 0 15,1 0 1,35 0-1,-18 0 1,0 0 47,1 0-48,-19 0 1,19 0-1,-1 0 1,-17 0 15,-1 0 172</inkml:trace>
  <inkml:trace contextRef="#ctx0" brushRef="#br0" timeOffset="611406.6918">26370 11112 0,'0'18'62,"0"0"-46,0 17-16,0 18 16,0 18-1,0-19 1,0-16-1,0 34 17,18-52-32,-1 17 15,1-17-15,-18-1 16,0 1 0,18 17-1,-1 1 1,19 17-1,-19-1 1,1-34 0,0 0-1,-1-18 1,54 0 0,-18 0-1,-18 0 1,-17 0-1,-1 0 17,18 0-17</inkml:trace>
  <inkml:trace contextRef="#ctx0" brushRef="#br0" timeOffset="612383.0805">26106 11289 0,'35'0'46,"-18"0"-46,19 0 16,17 0 0,17 0-1,-52 0 1,17 0 0,0 18-1,54-18 1,-54 0-1,0 0 1,-17 0 0,-1 0-1,1 0 1,17 0 0,-35 17 77</inkml:trace>
  <inkml:trace contextRef="#ctx0" brushRef="#br0" timeOffset="613424.297">23513 13282 0,'35'0'78,"-17"0"-78,-1 0 15,36 0-15,0 0 16,35 0 0,-35 0-1,-35 0 1,17 0 0</inkml:trace>
  <inkml:trace contextRef="#ctx0" brushRef="#br0" timeOffset="614031.672">23513 13106 0,'35'0'47,"-17"0"-47,34 0 15,1 0 1,-17 0 0,69 0-1,-34 0 1,0 0 0,-54 0-16,1 0 15,0-18-15</inkml:trace>
  <inkml:trace contextRef="#ctx0" brushRef="#br0" timeOffset="614536.3218">24465 13176 0,'0'0'0,"53"0"15,-35 0 1,52 0-1,1 0 17,-36 0-17,0 0 1,-17 0 0,0 0-1,17 18 16,-17-18-15</inkml:trace>
  <inkml:trace contextRef="#ctx0" brushRef="#br0" timeOffset="616471.1466">25312 12859 0,'17'-18'62,"1"18"-62,0 0 16,17 0 31,0 0-32,1 0-15,-19 0 16,1 0 0,35 0-1,-36 0 1,1 0-1,0 0-15,-1 0 16,1 18 0,0-1-16,-18 1 15,0 17 1,0 36 0,0-18-1,-18-36 1,-17 36-1,-1-17 17,1-1-17,0-17 1,0 17 0,17-35-16,0 35 15,1-35-15,70 0 250,-36 0-234,1 0-16,17 0 15,0 0 1,-17 0 0,0 0 31,-1 0-47,1 0 15,0 0 1,17 0 15</inkml:trace>
  <inkml:trace contextRef="#ctx0" brushRef="#br0" timeOffset="617215.1563">26423 12718 0,'0'17'32,"0"19"-32,0 16 15,0 19 1,18 0 0,-18-19-1,0 19 1,0-18 15,-36 18-15,36-54-16,0 1 15,-17-1 63</inkml:trace>
  <inkml:trace contextRef="#ctx0" brushRef="#br0" timeOffset="618094.8034">26123 12823 0,'-17'36'47,"17"-19"-32,0 1 1,-18 0 0,18-1-1,-35 36 1,17-35-1,36-1 142,-1-17-157,19 0 15,-19 0 1,36 0 0,-18 0-1,1 0 1,-1 0-1,-17 0 1,-1 0 78,1 0-79</inkml:trace>
  <inkml:trace contextRef="#ctx0" brushRef="#br0" timeOffset="619447.1868">27199 12682 0,'-17'0'31,"-36"0"-15,17 18-1,-52 17 1,0 1 0,35 34-1,-18-35 1,19 18 0,-19 18-1,71-54 16,-35 36-15,17-35 0,18 0-16,0 17 15,0-17-15,0 17 32,0 0-32,35-35 15,1 53 1,-1-35-1,18-18 1,-36 0 0,36 0-1,0 0 1,-17 0 0,-1 0-1,-18 0-15,1 0 16,17 0-1,-17 0 1,0 0 0</inkml:trace>
  <inkml:trace contextRef="#ctx0" brushRef="#br0" timeOffset="621199.5009">27658 12665 0,'0'53'47,"0"17"-31,0-35-16,0 36 15,-36 52 1,1-70 0,18-17-1,-1-19 1,18 1-1,0 0 48</inkml:trace>
  <inkml:trace contextRef="#ctx0" brushRef="#br0" timeOffset="622182.8692">27940 12559 0,'35'0'32,"36"0"-32,-1 35 15,-17 0 1,88 71 0,-70-70-16,-18 34 15,-18-52-15,-17 35 16,-1-36-1,-17 36 1,0-18 0,0 18-1,0-35 1,-35 17 0,18 18-1,-1-53 1</inkml:trace>
  <inkml:trace contextRef="#ctx0" brushRef="#br0" timeOffset="622710.458">29051 13035 0,'0'0'0,"36"0"16,16 0 0,-34-18-16,17 18 15,18 0-15,18 0 16,-18 0 0,-18 0-16,18 0 15,-18 0 1,-17 0 15,-1 0-15,1 0-1,0 0 1</inkml:trace>
  <inkml:trace contextRef="#ctx0" brushRef="#br0" timeOffset="623262.9802">29069 12841 0,'53'0'0,"-18"0"16,18 0-1,0 0 1,17 0 0,-52 0-16,17 0 15,-17 0-15,0 0 32,-1 0-17,1 0 1</inkml:trace>
  <inkml:trace contextRef="#ctx0" brushRef="#br0" timeOffset="623991.0326">29898 12806 0,'18'-18'31,"-1"18"-31,1-17 16,35-1 15,-18 18-15,0 0-16,18 0 16,-35 0-1,-1 0 1,1 0 15,0 0-15,-1 0-1,1 0 1</inkml:trace>
  <inkml:trace contextRef="#ctx0" brushRef="#br0" timeOffset="625495.0103">30498 12594 0,'17'-17'15,"19"17"1,-19-18 0,18 18-1,1-18 17,-19 18-32,1 0 31,0-17-16,17 17 1,-17 0 0,17 0-1,-18 0 1,19 0 0,-1 53-1,-35-36 1,0 1-1,0-1-15,0 1 16,0 0 0,0-1-16,0 19 15,0 17 1,-53 17 0,35-52-1,-17 35 1,18-18-1,-1-35 17,-17 35-17,-1 0 1,-17 1 0,36-19-1,-1 1 1,-17 0-1,17-18 1,-35 17 0,18 1-1,17-18 1,36 0 156,0 0-172,-1 0 15,19 0-15,-19 0 16,19 0 0,16 0-1,1 0 1,-17 0 0,-1 0-1,-17 0-15,-1 0 16,18 0-1,-17 0 1,0 0 125</inkml:trace>
  <inkml:trace contextRef="#ctx0" brushRef="#br0" timeOffset="626232.0403">31468 12506 0,'0'18'31,"0"17"-15,0-17-16,0 17 15,0 35 1,-18 19 0,0-54-1,18 18 1,-35 17 15,35-52-15,0 0-16,0-1 15,0 1 1</inkml:trace>
  <inkml:trace contextRef="#ctx0" brushRef="#br0" timeOffset="627656.2301">31221 12524 0,'-18'35'46,"18"0"-14,0 0-32,0-17 31,0 0-15,-17-1-16,-1 1 15,0 0 1,-17 17 15,35-17 188,18-18-204,-1 0 1,1 0 0,17 0-1,-17 0 1,-1 0 0,19 0-1,-1 0 16,-17 0-15,17 0 0,-17 0-1,-1 0 1,1 0 0,-1 0 15,1 0 0,0 0-15,-1 0 15,1 0-15,-18 17 46</inkml:trace>
  <inkml:trace contextRef="#ctx0" brushRef="#br0" timeOffset="628993.6526">31838 12541 0,'0'18'47,"18"0"-32,-18-1-15,17 1 16,1 35 0,0 0-1,-1-18 1,1 0 0,-18-17-1,18-18 110,-18-18-125,17-35 16,-17 0-1,0 18 1,18-18 0</inkml:trace>
  <inkml:trace contextRef="#ctx0" brushRef="#br0" timeOffset="629463.3974">32015 12594 0,'0'0'15,"17"-53"1,1 53-16,-18-17 31,53 17 63,-36 0-94,1 35 16,35 18-1,-18 35 1,-35-53-1,0 1 1,0-19 0,0 1-1,18-1 48,0-34-32,-18-1-31,17-35 16,-17 0-1,53-35 1,-53 53 0,35-18-1,-17 35 1</inkml:trace>
  <inkml:trace contextRef="#ctx0" brushRef="#br0" timeOffset="629782.5425">32385 12488 0,'18'0'63,"-1"0"-48,19 18-15,-1 0 16,-18 52-1,1 1 17,-18-36-17,0 0 1,0-17 0,0 17-1,18-17 1,-18-1 46</inkml:trace>
  <inkml:trace contextRef="#ctx0" brushRef="#br0" timeOffset="630374.9581">32844 12753 0,'17'0'46,"-34"35"-30,-1-35 0,-53 53-1,-34 0 1,-37 18 0,19-1-1,52-52 1,19 17-1,-19 0 1,53-17 0,-17-18-1,0 35 1,-36 1 0,1-19-1,52 1 1</inkml:trace>
  <inkml:trace contextRef="#ctx0" brushRef="#br0" timeOffset="632006.594">32650 13388 0,'0'-18'94,"-36"18"-79,1 0 17,17 0-32,-17 0 31,17 0 16,1 0-32,-1 0 17,1 0-1,-1 0-15,18 18-1,-18 0 1,1-18-1,17 17 1,0 1 15,0-1 1,17 1-17,-17 0 1,36-18-1,-19 0 1,54 17 0,17 1-1,-53-18 1,0 18 0,18-18-1,-35 0 1,0 17-1,-1-17 17,19 0-17,-19 0 1,1 18 0,0 0-1,-18-1 32,0 1-47,0-1 31,-18 1-15,0 0 0,1-18-16,-54 17 15,-17 1 1,53-18-1,-1 0 17,-17 0-17,18 18 1,17-1 0,1-17-16,-1 0 78</inkml:trace>
  <inkml:trace contextRef="#ctx0" brushRef="#br0" timeOffset="634166.8162">32844 13141 0,'17'-18'15,"-17"1"1,18 17 15,0 0-15,-1 0 0,1 0-1,-1 0 1,1 0 15,17 0 16,-35 17 125,-35 1-141,17 0 0,1-1 79,-1 1-79,18 17 31,0-17 32,0-1-78,0 1 46,18-18 345,-1 0-392,1 0 1,0 18-1,-1-18 1,19 17 0,-19-17 15,1 0-15,0 0-1,-1 0 141,1 0-140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44:17.5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19350 1217 0,'-53'0'141,"-35"0"-126,35 0-15,0 0 16,-53 0 0,-35 0-1,53 0 1,52 0-1,19 0 17,-1 0 30,1 0-15,17 35 0,0 18-31,0-17-16,0 69 15,0 19 1,0-54-1,0 36 17,0-18-17,0 1 1,0-1 0,-36 18-1,19-36 1,17 36-1,0-53 1,0-18 0,0 18-1,0-70 95</inkml:trace>
  <inkml:trace contextRef="#ctx0" brushRef="#br0" timeOffset="639.2891">18680 2011 0,'0'-18'94,"52"18"-78,1 0-16,18 0 15,-18 0 17,-18 0-17,0 0 1,-17 0 0,17 0 77</inkml:trace>
  <inkml:trace contextRef="#ctx0" brushRef="#br0" timeOffset="1215.7473">19050 2417 0,'0'17'32,"18"-17"-17,-1 0 1,124 18 0,-70-18-1,17 0 1,-53 0-1,1 0 1,-19 0 15</inkml:trace>
  <inkml:trace contextRef="#ctx0" brushRef="#br0" timeOffset="1967.736">19156 2293 0,'17'0'78,"19"0"-78,17 0 15,-18 0 1,18 0 0,-18 0-1,0 0 1,1 0-1,-19 0 1,19 0 0</inkml:trace>
  <inkml:trace contextRef="#ctx0" brushRef="#br0" timeOffset="3903.5582">20285 2258 0,'0'-18'16,"-18"18"31,0 0-32,1 0 17,-18 0-17,17 18 17,-17 17-32,-1-17 15,19 17 1,-1-35-1,0 18 17,1 17-17,-1 0 1,18 18 0,0-18-1,0-17 1,0 35-1,0-35 1,18 17 0,35 0-1,17-17 1,36 17 0,-18-17-1,36-18 1,-71 0 15,-18 0-15,-17 0-1,34 0 1,-34-18 0,0 0-1,-18-35 1,0 18-1,-36-53 1,1 35 0,0-17-1,-53-1 1,35 53 0,-18-35-1,18 18 1,-52-18-1,-1-35 17,53 53-17,17-1 1,19 1 0,17 0-1,-18-18 1,18 18-1,0 17 1,0-17 0,18 17-1,17 1 1,0-1 0,54 0-1,-36 18 1,35 0-1,0 53 17,-70-53-17,-1 18 1,1-18 0,-1 17-1,-17 19 1,18 34-1,-18-52 1,0 35 0,0-36-1,0 1 1,0 17 0,0 1-1,0-19 1,-18 19 15,1-19-15,-1 36-1,-17-35 1,35 17 0,-35 0-1,35-17 48</inkml:trace>
  <inkml:trace contextRef="#ctx0" brushRef="#br0" timeOffset="5056.476">21026 2716 0,'17'0'47,"1"0"-32,17 0-15,0-35 16,54-71-1,-19-17 1,18-1 0,-17 18-1,-53 18 1,17 35 0,-35 0-1,17 36 1,-17-1 78,18 36-79,35 52-15,-53-52 16,71 88-1,-36-18 1,35 36 0,-52-72-1,0-16 1,-18-1 0,0 18-1,35-18 1,-35-17-1,0-1 17,18 1-17,-1-18 1,18 0 0,18-18-1,0-34 1,177-160-1,-107 53 1,-35 0 0,-52 89-1,-19 17 1,-17 18 0,18 17-1,-1 18 1</inkml:trace>
  <inkml:trace contextRef="#ctx0" brushRef="#br0" timeOffset="6903.5344">18927 3351 0,'0'18'78,"0"35"-62,0-35-16,0 34 15,0 19 1,0 17-1,0-17 17,-18-1-17,0 1 1,1-36 0,-1 53-1,-17-35 1,35-17-1,0-1 1,-18 18 0,18-18-1,0-17 1,0-1 62,18-17-62,17 0-1,-17 0 1,-1 0 0,19 0-1,34 0 1,-52 0-1,17-17 17</inkml:trace>
  <inkml:trace contextRef="#ctx0" brushRef="#br0" timeOffset="7703.3958">18715 3687 0,'0'-18'46,"35"18"-30,18 0 0,0 0-1,0 0 1,-18 0 0,0 0-1,-17 0 1,35 0-1,0 0 1,-18 0 0,-17 0-1</inkml:trace>
  <inkml:trace contextRef="#ctx0" brushRef="#br0" timeOffset="8128.2601">19279 4110 0,'18'0'15,"0"0"1,-1 0-16,18 0 15,36 0 17,17 0-17,0 0 1,-17 0 0,-53 0 30</inkml:trace>
  <inkml:trace contextRef="#ctx0" brushRef="#br0" timeOffset="8815.4207">19367 3933 0,'36'0'47,"-19"0"-47,19 0 16,52 0-1,-35 0 1,0 0 0,-18 0-1,0 0 1,-17 0 15,0-17-15</inkml:trace>
  <inkml:trace contextRef="#ctx0" brushRef="#br0" timeOffset="11015.5362">20779 3581 0,'-18'0'94,"-17"17"-94,35 1 15,-18 0 1,0-1-16,-35 19 15,18-1 1,-18 0 0,36-17-1,17-1-15,0 19 32,0-19-32,0 1 15,-18 35 1,18-18-1,0 36 1,0-36 0,0-17-1,0-1 1,0 1 0,18-1-1,-1 1 16,1-18-15,0 0 0,-1 18-1,1-18 1,-1 0 0,1 0-1,0 0 1,17-18-1,-17-17 1,-1 17 0,-17 1-1,18-19 1,-18 19 15,0-1-15,0 0-1,0-17 1,-35 35 0,17-18-1,0 18 1,18-17 0,-17 17-1,-1 0 1,0 0 15,1 0-31,-1 0 16,1 0-1,-36 0 1,35 0 46,0 17-30</inkml:trace>
  <inkml:trace contextRef="#ctx0" brushRef="#br0" timeOffset="12506.5486">21713 3969 0,'18'0'62,"-18"-18"-30,-18 18 124,-17 0-141,18 0 1,-1 0 0,0 0-1,1 0 48,-19 0-63,19 0 15,-1 0 1,0 18 0,18-1 62,-17 1-63,17 0 48,0-1-1,0 1 1,0 0-47,0-1 30,17 1-30,1-18 15,-18 17-15,0 1 15,0 0-31,-18-18 16,1 0-1,-1 17 1,-35 1 0,36-18 31,-1 0-47,0 18 15,1-18 1,-1 0 15,0 17-15</inkml:trace>
  <inkml:trace contextRef="#ctx0" brushRef="#br0" timeOffset="12519.5134">21325 4233 0</inkml:trace>
  <inkml:trace contextRef="#ctx0" brushRef="#br0" timeOffset="14632.8626">18944 5203 0,'0'18'78,"0"17"-78,0 18 16,18 0-16,-18-18 15,0 54 1,0-36 0,0 17-1,0-52 1,0 35 0,17-36 77,1-17-93,-18-17 16,18-36 0,-18-18-1,53 1 1,0-19-1,-36 54 1,1 35 109,-1 0-109,54 18-16,-71-1 15,18 1 1,52 123 0,-70-123-1,0 17 1,0-17-1,0-1 1,18-52 47,-18 0-48,35-18-15,0 18 16,1-18 15,34-18-15,-34 54-1,-19 17 32,1 0-47,-1 0 16,1 0-1,0 0 1,-1 0 0,19 0-1,-19 0 1,19 17 0,-19 89-1,1-71 1,-18-17 15,0 17-15,17-17-1,-17 0 95,18-1-95</inkml:trace>
  <inkml:trace contextRef="#ctx0" brushRef="#br0" timeOffset="15071.6877">20285 5539 0,'0'0'16,"53"0"-16,-36 0 16,71 0-1,-35 0 1,36 0 0,-37 0-1,-16 0 1,-19 0 15,19 0-15</inkml:trace>
  <inkml:trace contextRef="#ctx0" brushRef="#br0" timeOffset="15575.3402">20391 5433 0,'-18'-18'31,"36"18"0,17 0-31,18 0 16,35 0 0,71-35-1,-142 35 1,19 0-1</inkml:trace>
  <inkml:trace contextRef="#ctx0" brushRef="#br0" timeOffset="16392.1581">21220 4992 0,'17'0'47,"1"35"-31,-18 36-16,0-1 15,0 36 1,0 35-1,0 0 17,0-105-17,0 16 1,0-34 15,0 0 0,17-18-15</inkml:trace>
  <inkml:trace contextRef="#ctx0" brushRef="#br0" timeOffset="17423.3978">21943 4957 0,'0'35'47,"-36"0"-32,-16 36 1,16-18 0,-34 70-1,17-52 1,18-19-1,17-16 1,18-19 0,0 1-1,-18 17 1,18-17 0,0 17-1,0-17 1,18-18-1,0 18 17,-1-1-17,1-17 1,-1 0 0,1 0-1,0 0 1,-1 0-1,1 0 1,53 0 0,-54-35-1,1 35 1,-18-18 0,0-17-1,0 0 1,0 17 15,-53-35-15,35 53-1,1-18 1,-1 18 0,0 0 46,1 0-31,-1 0-15</inkml:trace>
  <inkml:trace contextRef="#ctx0" brushRef="#br0" timeOffset="18879.5027">22648 4939 0,'-17'0'31,"17"35"-31,0 36 16,0 70-1,0-35 1,0-18 15,0 35-15,0-52-1,-18-1 1,0-17 0,1-17-1,17-19 1</inkml:trace>
  <inkml:trace contextRef="#ctx0" brushRef="#br0" timeOffset="20056.3568">22895 4974 0,'0'18'31,"0"-1"-31,0 1 15,0 35 1,0-18 0,0 1-1,0-1 1,0-18 0,-17-17-1,-1 36 1,0-36 15,1 17-15,17 1 15,-18 0-15,0-18 30,1 17-14,-1 1 93,1-18-94,17 18-15,0 17-1,17-35-15,1 17 16,-1 19-1,36 17 1,-35-18 0,17 0-1,-35-17 1,18 0 0,0-1-1</inkml:trace>
  <inkml:trace contextRef="#ctx0" brushRef="#br0" timeOffset="22155.7398">23301 5486 0,'-35'0'453,"17"0"-437,0 0-16,1 0 31,-1 0-31,0 0 47,1 0-16,-18 0-15,35 17 15,-18-17 1,18 53-17,0-35 16,0 0 16,0-1-31,18-17 125,17 0-141,0 0 15,0 0 1,-17 0 15,17 0-15,-17-17 15,0 17-15,-18-18-1,17 18 1,1-18 93,-18 1-93,0-1 15,0 36 141,0 17-172,0-17 16,0-1-1,0 18 1,0 54-1,0-54 1,-18 0 0,18 36-1,-35-54 1,17 1 15,1 17-15,-1-17 15,0-18-15,18 18-1,-17-18 1,-36 0 0,18 0-1,-1 0 1,19 0-1,-19 0 1,1 0 0,17-18-1,18 0-15</inkml:trace>
  <inkml:trace contextRef="#ctx0" brushRef="#br0" timeOffset="24863.4975">18750 6862 0,'18'-18'47,"-1"0"-47,1 1 16,17-1-16,1 18 31,17 0-15,-18 0-1,-18 0 1,1 0-16,17 0 16,-35 18-1,18-18-15,17 35 16,-35-17-1,18 70 1,-18-18 0,0-17-1,0 35 1,0 1 0,0 34-1,-35-70 1,17 35 15,-17-53-15,35 1-1,0-19 1,17-17 46,19-17-46,52-36-16,0-18 16,124-70-1,-36 53 1,-17-53 0,-106 35-1,-36 18 1,-17 17-1,0 36 17,0 0-17,0 17 1,-17 18 46,-1 0-46,0 0-16,1 18 16,-18 17-1,35 0 1,-18 18 0,0-18-1,18-17 1,0 0 15,0 17-15,0-17-1,0-1 1,0 1 0,18 0 15,0-1-16,-1 1 17</inkml:trace>
  <inkml:trace contextRef="#ctx0" brushRef="#br0" timeOffset="25903.7153">19844 7585 0,'0'17'47,"0"19"-31,0-19-16,0 1 15,0 17 1,0-17 0,-18 17 15</inkml:trace>
  <inkml:trace contextRef="#ctx0" brushRef="#br0" timeOffset="26289.6837">19808 7444 0,'0'-18'15,"0"0"48,18 18-47</inkml:trace>
  <inkml:trace contextRef="#ctx0" brushRef="#br0" timeOffset="26751.4479">20126 7497 0,'35'0'0,"-17"0"16,17 0-16,-17 0 15,35 0 1,17 0 0,36 0-1,-18 0 1,-52 0 0,-19 0-1</inkml:trace>
  <inkml:trace contextRef="#ctx0" brushRef="#br0" timeOffset="27367.7998">20232 7373 0,'17'0'32,"1"0"-17,0 0-15,-1 0 16,72 0 15,-19 0-15,-52 0-1,35 0 1,-36 0 0</inkml:trace>
  <inkml:trace contextRef="#ctx0" brushRef="#br0" timeOffset="28408.0198">20955 7267 0,'0'18'78,"-18"-1"-62,1 1-16,17 0 16,0-1-1,-18 36 1,18-35 0,0 17-1,0-17 32,18-18-16,-1 0-15,1 0 0,17 0-16,-17 0 31,0 0-31,-1 0 31,18-18-15,1-17-1,-19 17 1,1-17 0,-18 17 15,0-17 31,0 17-30,0 1-32,-18-1 46,1 18-30,-1 0 0,0 0 15,1 0 16,-18 0 31</inkml:trace>
  <inkml:trace contextRef="#ctx0" brushRef="#br0" timeOffset="30727.813">19191 8361 0,'0'-18'47,"18"18"-31,-1-17-16,72 17 15,-54 0 17,35-18-17,-17 18 1,-35 0 0,17 0-1,-17 0 1,17 18-1,-17 34 1,17 54 0,-35-35-1,0-1 1,0-17 0,0 36-1,0-19 1,-35 1-1,17-1 17,-17-52-17,35 17 1,18-35 62,52-35-78,-17-18 16,-18 0-16,53 0 15,54-70 1,-54 34 0,-18 1-1,-34 35 1,-36-35 15,0 0-15,0 70-1,0 1 1,0-1 0,0 0-1,-18 18 48,-17 0-32,17 18-15,18 0-1,0 17 1,0 0-1,0-17 17,0-1-17,0 1 1,18 0 0,-18-1 15,17-17 16,1 18-47,17 0 15,-17-18 1,0 0 0,-1 0 46</inkml:trace>
  <inkml:trace contextRef="#ctx0" brushRef="#br0" timeOffset="35263.6805">20179 9049 0,'-18'0'156,"1"0"-140,-1 0-16,0-18 16,1 18-1,-1 0 1,0 0 0,-17 0-1,17 0 32,-17 0 16,18 0-48,17 35 1,-18-17-16,18 0 15,-18 17 17,1 0-17,17 0 1,0 1-16,0-19 16,0 19-16,-18 17 15,18-18 1,-35 0-1,17 0 1,0 36 0,18-53-1,0-1 1,-17-17 0,17 36 30</inkml:trace>
  <inkml:trace contextRef="#ctx0" brushRef="#br0" timeOffset="35727.4401">19844 9384 0,'35'0'31,"18"0"-15,-35 0 0,-1 0-1,18 0 1,36 0-1,-53 0 1,17 0 0,-17-18-1,-1 18 1</inkml:trace>
  <inkml:trace contextRef="#ctx0" brushRef="#br0" timeOffset="36087.4772">20496 9278 0,'0'0'0,"36"0"0,17 0 0,-36 0 15,71 0 1,1 0 0,-36 0-1,17 0 1,-52 0-1,-1-18 17</inkml:trace>
  <inkml:trace contextRef="#ctx0" brushRef="#br0" timeOffset="36807.5515">20479 9137 0,'0'-18'16,"35"18"15,-17 0-31,52 0 16,71 0-1,-70 0 1,-18 0 0,-36 0-1,19-17 16,-19 17-15,1 0 0,0 0-1</inkml:trace>
  <inkml:trace contextRef="#ctx0" brushRef="#br0" timeOffset="37648.3052">21308 8978 0,'0'0'0,"17"0"16,1-17-16,17-36 15,-17 53 1,0 0-1,17-36 1,0 36 0,36-17-1,-36 17 1,36 0 0,-36 0-1,0 0 16,0 0-15,-17 35 0,-18-17-1,0 17 1,0 18 0,0-18-1,-71 18 1,54-53-1,-54 53 1,36-35 0,17-1-1,-17 18 1,0-17 0,0 17-1,17-17 1,0 17-1,18 1 79,0-19-63,0 1-15,0 0-16,-17-18 16,-1 52 15</inkml:trace>
  <inkml:trace contextRef="#ctx0" brushRef="#br0" timeOffset="37871.705">21396 9613 0,'0'18'62</inkml:trace>
  <inkml:trace contextRef="#ctx0" brushRef="#br0" timeOffset="39415.5756">24183 1323 0,'0'35'31,"-18"36"-15,-35 140-1,36 54 1,-36 17 0,53-35-1,0-53 1,0 177-1,0-107 1,0-17 0,0 35-1,0-35 1,0 18 0,0-18-1,0-36 1,0 72-1,0-89 17,0 35-17,0 36 1,0 34 0,-53-16-1,-53 105 1,18-35-1,0-18 1,35-88 0,-18 35-1,36-35 1,-18 0 0,18 0-1,17 53 1,-35-54 15,18 125-15,17-212-1,1 52 1,-1-140 0,0-1-1</inkml:trace>
  <inkml:trace contextRef="#ctx0" brushRef="#br0" timeOffset="41789.2269">18909 12100 0,'0'-17'32,"18"17"-17,-1 0 1,18 0-16,18 0 15,0 0 17,-35 0-17,0 0 1,17 0 0,0 0-1,18 17 1,-18 19-1,-17 16 1,-18 19 0,0 35-1,0-18 1,-18 0 0,-17-17-1,35-1 1,-35 1-1,17-1 17,18-52-17,53-36 63,53-52-62,0-36-16,-36 53 16,124-88-1,-106 35 1,-35 18 0,-53-18-1,0 71 1,0 0 15,-53-1-15,18 36 31,18 0-16,-1 0-31,0 18 15,-17 35 1,35-18 0,0 36-1,0-36 1,0-17 0,18 17-1,-1 0 1,36-17-1,-18-18 17,-17 17-17,0 1 1,-18 0-16</inkml:trace>
  <inkml:trace contextRef="#ctx0" brushRef="#br0" timeOffset="42592.0826">19861 13000 0,'0'-18'0,"0"-17"31,0 17-31,0-17 16,0 0-1,-35 17 1,-35 18 0,34-18-1,1 18 32,17 0-16,1 0-15,-1 0 0,18 36-1,-18 17 1,1-18-1,-1 35 1,-17-17 0,35-17-1,-18 17 1,1 17 0,-1 18-1,18-52 1,-53 34 15,35-35-15,18 1-1,0-19 1,-17-17 0</inkml:trace>
  <inkml:trace contextRef="#ctx0" brushRef="#br0" timeOffset="42960.0966">19491 13300 0,'18'0'16,"-1"0"-16,19 0 15,-19 0 1,36 0-1,-35 0 1,-1 0 0,19 0-1</inkml:trace>
  <inkml:trace contextRef="#ctx0" brushRef="#br0" timeOffset="43280.2401">19914 13229 0,'0'0'0,"36"0"0,-19 0 15,54 0 1,52 0 0,-70 0-1,0 0 1,35 0 0,-52-17-1,-19-1 79</inkml:trace>
  <inkml:trace contextRef="#ctx0" brushRef="#br0" timeOffset="44008.2929">20038 13088 0,'53'0'62,"-36"0"-46,36 0-16,-17 0 15,16 0 1,-16 0 0,17 0-1</inkml:trace>
  <inkml:trace contextRef="#ctx0" brushRef="#br0" timeOffset="45322.7759">20920 12594 0,'0'0'15,"35"0"-15,18 0 16,0 0 0,17 0-1,36 35 1,-35 18-1,17 18 1,-70-1 0,-18 54-1,0-71 1,0 17 0,0-34-1,0 17 1,0-18-1,0-17 17,17-1 30,107-52-46,-18-36-1,17-35 1,-17 18 0,-53 18-1,-53-18 1,0 17 0,0 18-1,0-17 1,0 52-1,0 0 17,0 1-1,-18 17-15,0 0-1,-17 35 1,18-17-1,-36 34 1,35 1 0,0-17-1,18-1 1,0-17 0,0-1-1,36 18 1,-19-35 15,54 36-15,-54-36-1,1 0 1,17 0 0,-35 17-1,36 1-15</inkml:trace>
  <inkml:trace contextRef="#ctx0" brushRef="#br0" timeOffset="45976.029">22207 13159 0,'0'17'47,"0"19"-31,-17-19-16,-1 1 15,18 17 1,0-17-16,0-1 15,0 1 32</inkml:trace>
  <inkml:trace contextRef="#ctx0" brushRef="#br0" timeOffset="46289.1913">22207 12947 0,'18'-18'63,"0"18"-48,-1 18 1</inkml:trace>
  <inkml:trace contextRef="#ctx0" brushRef="#br0" timeOffset="46807.8044">22719 13159 0,'0'0'0,"18"0"0,17 0 15,18 0 1,0 0 0,17 0-1,18 0 1,-35 0 15,-17 0-15</inkml:trace>
  <inkml:trace contextRef="#ctx0" brushRef="#br0" timeOffset="47263.5848">22895 13035 0,'0'18'31,"0"17"-16,0 53 1,18-35 0,17 0-1,-35-18 1</inkml:trace>
  <inkml:trace contextRef="#ctx0" brushRef="#br0" timeOffset="48592.0332">23654 13017 0,'-18'0'94,"0"0"-79,1 0 1,-1 36-16,1-1 31,-1 18-15,0-35-1,1 17 1,17-17 0,0-1-1,0 1 1,0-1-1,17 1 1,1-18 0,0 0-1,17 0 1,0 0 0,-17 0-1,17 0 1,-17 0-1,-1 0 17,1 0-17,0 0 1,-1-35 0,-17 17-1,0-35 1,0 36-1,0-19 1,-17 19 0,17-1-1,0 0 1,0 36 140,0 17-156,0 1 16,0-19-16,0 1 15,0 35 1,0-18 0,17 0-1,-17-17 1,18-18 0,-1 35-1,1-35 1,0 0 15</inkml:trace>
  <inkml:trace contextRef="#ctx0" brushRef="#br0" timeOffset="49539.4975">24677 12294 0,'17'-17'15,"-17"34"1,18 19-1,17 52 1,1 123 0,-36-87-1,0-18 1,0 17 0,0-70-1,-18 18 1,0-54-1,18 19 1,0-19 0,0 1-1,36 35 1,-19-53 0,71 0-1,-52 0 1,-19 0-1,1 0 17,17 0-17,1-18 1,-19 18-16</inkml:trace>
  <inkml:trace contextRef="#ctx0" brushRef="#br0" timeOffset="50143.8815">24324 12682 0,'18'0'31,"35"0"-15,-1 0-16,72 0 31,35 0-15,-36 0-1,-35 0 1,-35 0-16,-35 0 16,0 0-16,-1-17 15</inkml:trace>
  <inkml:trace contextRef="#ctx0" brushRef="#br0" timeOffset="54512.1978">25347 2469 0,'-18'0'62,"18"18"-46,-17 0 0,-18 17-1,-1-17 1,19-1-1,-19 19 1,1 16 0,17-16-1,1-1 1,17-17 0,-18 17-1,18 18 1,0 0 15,0 0-15,0-36-1,0 19 1,0-1 0,18-17-1,-1-1 1,-17 1-1,36-18 17,-19 0-1,36 0 0,-53-18-15,18 1-16,17-19 15,-17 1 17,-1 0-17,36-36 1,-35-17 0,0 53-1,-18-18 1,17 0-1,-17 18 1,0-36 0,0 18-1,0 18 1,0 17 0,0 1-1,0-1 1,0 36 62,0 17-62,0 35-16,0 1 15,0 17 1,0 18-1,0-36 1,0-52 0,36 17-1,16 18 1,-16-35 0,-1-18-1</inkml:trace>
  <inkml:trace contextRef="#ctx0" brushRef="#br0" timeOffset="54823.365">25947 2946 0,'0'0'0,"53"0"16,0-18-1,-36 18 1,54 0-16,52 0 15,-52-18 17,-1 18-17,-34-17 1</inkml:trace>
  <inkml:trace contextRef="#ctx0" brushRef="#br0" timeOffset="55328.0166">25964 2716 0,'89'0'47,"-72"0"-32,71 0-15,-52 0 16,34 0 15,1 0-15,-54 0-1,1 0 48</inkml:trace>
  <inkml:trace contextRef="#ctx0" brushRef="#br0" timeOffset="56327.3423">27711 1658 0,'-18'0'31,"-17"0"-15,-18 0-16,-106 0 15,53 0 1,18 0 15,53 0-15,17 0-1,1 18 17,-1-1-17,-35 19 1,35 34-1,1 36 1,-1-18 0,0 53-1,18-35 1,0 0 0,0-18-1,0-17 1,0-18-1,0 0 1,0-18 0,0 0-16,0-17 15</inkml:trace>
  <inkml:trace contextRef="#ctx0" brushRef="#br0" timeOffset="56760.1855">26935 2275 0,'17'0'47,"36"0"-31,0 0-16,71 0 15,-54 0 1,18 0 0,-70 18 77</inkml:trace>
  <inkml:trace contextRef="#ctx0" brushRef="#br0" timeOffset="57528.1319">26935 2963 0,'17'0'78,"36"0"-63,0 0-15,0 0 16,212 36 0,-124-36-1,0 0 1,-53 0 0,-53 0-16,1 0 15,-19 0 1</inkml:trace>
  <inkml:trace contextRef="#ctx0" brushRef="#br0" timeOffset="58919.4094">27023 3492 0,'0'53'47,"0"-17"-31,0 70 0,0-1-1,0 1 1,17-18-1,1-52 1,17-107 93,-17 53-109,0-34 16,17-19 0,71-52-1,-71 105 1,-35 0 0,18 1-1,-1 17 1,1 0-1,0 0 1,-1 0 31,1 0-31,-1 0-16,19 35 15,17 18 1,-53-18-1,17 0 17,1-17 46,-18-36-63,35-35 1,0-17-16,1 52 16,70-123-1,-53 106 1,-36 17 0,1 18-1,-1 0 48,36 88-48,-53-70 1,0 35-16,0 18 16,0-36-1,18 53 1,-18-53-1,0-17 1</inkml:trace>
  <inkml:trace contextRef="#ctx0" brushRef="#br0" timeOffset="59503.8469">28310 3069 0,'18'-17'15,"53"17"-15,-1 0 16,54 0 0,34 0-1,-69 0 1,-37 0 0,-34 0-1</inkml:trace>
  <inkml:trace contextRef="#ctx0" brushRef="#br0" timeOffset="60047.3927">28399 2805 0,'17'0'47,"19"0"-47,87 0 16,71 0-1,-71 0 1,-52 0-1,-53 0 17</inkml:trace>
  <inkml:trace contextRef="#ctx0" brushRef="#br0" timeOffset="61355.8926">29933 2258 0,'-17'0'16,"-36"0"-16,-18 0 15,36 17 1,0 1 15,-18 17-15,35 1-1,-17 17 1,35-18 0,0 0-1,0 18 1,0-35-1,0 35 1,35-36 0,-17-17-16,17 0 15,0 0 1,18 0-16,53 0 16,-18 0-1,18-35 1,-53 17-1,-18 1 17,-17-19-17,-18 19 1,0-19 0,-36-52-1,-34 18 1,-106-54-1,52 71 1,36 0 0,0-35-1,35 71 1,53-36 0,0-36-1,0 37 1,17-1 15,19 17-15,-19 36-1,19-35 1,69 17 0,-52 18-1,0 0 1,0 0-1,-18 53 1,-17 0 0,17 18-1,-35-54 1,0 89 0,0-70-1,0-1 1,0 18 15,0-18-15,0 0-1,0-17 1,-17 17 0,17-17-1,-18-18 1,0 17-1</inkml:trace>
  <inkml:trace contextRef="#ctx0" brushRef="#br0" timeOffset="61360.8797">29968 2222 0,'0'18'0</inkml:trace>
  <inkml:trace contextRef="#ctx0" brushRef="#br0" timeOffset="62032.0858">29351 2910 0,'0'18'32,"18"-18"-17,52 0 1,265 35-1,-158-35 1,-18 0 0,-1 0-1,-122 0 1,-19 0 0</inkml:trace>
  <inkml:trace contextRef="#ctx0" brushRef="#br0" timeOffset="63488.1913">29457 3351 0,'0'36'32,"0"17"-17,0-36-15,18 54 16,-1 35-1,-17-36 1,0 1 0,0-36-1,0-17 1,0-1 0</inkml:trace>
  <inkml:trace contextRef="#ctx0" brushRef="#br0" timeOffset="64927.3402">30127 3334 0,'-17'17'63,"-36"36"-48,35-53-15,0 53 16,-52 0 0,52 0-1,-17 0 1,17-18 15,18 1-15,-17-1-1,17-18 1,-18 1 0,18 0-1,0 17 1,0-17 15,0 17-15,18-35-1,17 0 1,-17 0 0,34 0-1,-16 0 1,34-18 15,-52 18-15,17 0-1,-17-17 1,-1-1 0,1 0 15,0 1-16,-18-1 1,0 0 0,0-17-1,0 0 1,-18 17 15,0 18 0,1 0-15,-1 0 0,1 0-1,-19 0 1,19 0 0,-1 0-1</inkml:trace>
  <inkml:trace contextRef="#ctx0" brushRef="#br0" timeOffset="75167.9505">30745 3122 0,'0'-18'47,"0"1"31,35 17-62,-18 0 0,1 0-1,0 0 1,52-18 0,-52 18-1,35 0 1</inkml:trace>
  <inkml:trace contextRef="#ctx0" brushRef="#br0" timeOffset="75904.9796">30656 2928 0,'-17'-18'31,"17"1"0,17 17-31,1 0 16,0 0 0,-1 0-16,1 0 15,0 0 1,-1 0 0,1 0-16,17 0 15,18 0 1,-18 0-1,36 0 17,-53 0-17,-1 0 48</inkml:trace>
  <inkml:trace contextRef="#ctx0" brushRef="#br0" timeOffset="77295.2601">31485 2805 0,'-35'17'140,"35"1"-140,0-1 16,-18 1 0,1 0-1,17-1-15,0 19 32,0-1-17,0-17-15,0-1 47,0 1-31,0 0-1,0-1 1,0 1 31,0-1-47,0 1 15,17-18 1,1 0 0,17 18-1,-17-18 1,0 0 0,-1 0 15,1 0-16,0 0 1,17 0 0,-17 0-1,-1 0 1,18-18 0,18-35-1,-17 36 1,-19-1-1,-17 0 17,0 1-17,0-1 1,0 0 0,-17 1-1,-1-1 1,18 0-16,-18 18 31,1-35-15,-1 17-1,-17 18 1,17-17 0,1 17-1,-19-35 1,1 35-1,17 0 64,1 0-64,-1 0 63,0 0-62</inkml:trace>
  <inkml:trace contextRef="#ctx0" brushRef="#br0" timeOffset="78007.356">31962 3052 0,'17'0'16,"1"17"-1,0-17 17,-1 0-17,1 18 16</inkml:trace>
  <inkml:trace contextRef="#ctx0" brushRef="#br0" timeOffset="79224.1031">32773 2575 0,'-53'-17'78,"-17"17"-62,52 0-16,-35-18 15,18 18 1,-1 0 0,1 0-1,18 0 1,-1 0-1,0 0 64,1 0-64,-1 18-15,-35 17 16,35 18-1,1 35 17,17-70-17,-35 17 1,35-17 62,35-18-31,18 0-47,0 0 16,-18 0-16,0 17 15,18-17 1,-18 35-1,-17-35 17,-18 18-17,0 0 1,0-1-16,0 19 16,0-19-16,0 1 15,-53 35 1,-53 35-1,53-70 1,-35 17 0,35-17-1,18-18 1,17 17 15</inkml:trace>
  <inkml:trace contextRef="#ctx0" brushRef="#br0" timeOffset="80551.5507">32879 2734 0,'18'0'31,"-1"18"-15,1 35-16,-1 35 15,-17-35 1,0 0-1,0-18 17,0-17-17,36-36 63,-1-53-78,0 36 16,18-71 0,-18 53-1,1-17 1,-19 52 0,1 0-1,0 18 63,-1 18-62,1 35-16,-18 0 16,18 17-1,-18-52 1,17 17-1,1 18 1,-18-35 0,0 0-1,17-1 48,1-17-48,0-35-15,88-106 32,-36 70-17,-52 54 1,35-19 0,-36 36-1,1 0 1,0 0 31,-1 0-32,1 0-15,-18 36 16,0-1 0,0 35-1,0-52 1,0 0-1</inkml:trace>
  <inkml:trace contextRef="#ctx0" brushRef="#br0" timeOffset="81655.5978">32791 3457 0,'17'0'63,"36"-17"-48,53 17-15,-35 0 16,52 0 0,18 0-1,-35 0 1,-35-36 15,34 36-15,-34-17-1,-36 17 1,36 0 0,-18 0-1,-18-18 1</inkml:trace>
  <inkml:trace contextRef="#ctx0" brushRef="#br0" timeOffset="83223.4045">33214 3898 0,'-18'0'63,"1"0"-47,-36 0-1,35 0-15,1 0 16,-19 18-1,19-1 17,-1-17-17,18 18 17,-18 0-17,1-1 16,-1-17-15,18 18 0,0 0 31,0-1-16,0 1-31,0 0 15,0-1 32,0 18-31,35-35 0,-17 18-1,0-18 1,-1 0-1,1 18 1,0-18 0,-1 0-1,1 17 1,-18 1 15,17 0-31,-17-1 63,0 1-48,0 0 1,-35-1 0,0 19-1,0-36 1,-1 0-1,19 17 1,-19 1 0,19-18-1</inkml:trace>
  <inkml:trace contextRef="#ctx0" brushRef="#br0" timeOffset="84503.9809">33302 3687 0,'35'0'31,"-17"0"-15,17 0 0,-17 0-1,0 0 32,-1 0-31,1 0-1,0 17 17,-18 1-1,0-1 0,0 1-31,0 0 16,-18-1 15,18 1-15,-18-18-1,-17 18 1,35-1 15,-18 1 0,1-18 16,17 18 63,0-1-95,35 1 1,-17-18 0,-1 0-1,19 17 1,-19-17-1,36 0 48,-53 18 31</inkml:trace>
  <inkml:trace contextRef="#ctx0" brushRef="#br0" timeOffset="86399.9088">21378 12241 0,'53'0'63,"0"36"-63,0 17 16,53 35-1,-18 18 1,36-18-1,-72 0 1,1-17 0,36 34-1,-36 19 1,-1-36 0,-52 18-1,36-18 1,-1 36-1,36-1 17,-36-88-17,0 18 1,-17-35 0,-1-1-1,19 36 1,-19-17-1</inkml:trace>
  <inkml:trace contextRef="#ctx0" brushRef="#br0" timeOffset="86439.8024">22454 13741 0</inkml:trace>
  <inkml:trace contextRef="#ctx0" brushRef="#br0" timeOffset="87056.1536">22542 13547 0,'18'-18'15,"-18"36"17,0 17-17,0-17 1,0 17 0,0 0-1,0 0 1,0-17-1,0 17 1,-18-35 0,-17 0-1,-35 18 1,-1-18 0,18 0-1,36 0 16,17 18 1,-18-1-1,0-17-15</inkml:trace>
  <inkml:trace contextRef="#ctx0" brushRef="#br0" timeOffset="88160.2016">22754 13970 0,'18'18'31,"-18"-1"0,-18 1-31,-35-18 16,36 0 15,-19 35-15,19-17-1,17-1 48,0 1-48,0 17 17,0-17-17,35 0 1,-17-18 0,35 0-1,-36 0-15,18 0 16,-17 0 15,53 0-15,-54 0-1,1 0 1,0 0 0,-1 0-1,1 0 16,-1 0 16,1 0-15,-18-18 14,0 0-30,-18 18 0,-17-17-1,18 17 1,-19-18 0,19 0-1,-1 18 1,0 0 46</inkml:trace>
  <inkml:trace contextRef="#ctx0" brushRef="#br0" timeOffset="89831.7297">19967 15134 0,'35'0'63,"36"0"-47,-36 0-16,142 0 15,-54 0 1,-35 18 15,1-18-15,-72 17 62</inkml:trace>
  <inkml:trace contextRef="#ctx0" brushRef="#br0" timeOffset="91000.6037">20161 15011 0,'0'-18'16,"0"0"-16,18 1 15,-36 17 298,1 17-282,-1-17-15,0 0-1,1 0 1,70 0 109,35 0-125,-53 0 15,36 0-15,70 18 32,-71-18-17,-34 0 1,-19 0 0,18 0 30,1 0-30,-36 18 0,17-18-1,1 0 95</inkml:trace>
  <inkml:trace contextRef="#ctx0" brushRef="#br0" timeOffset="92263.2259">21272 15011 0,'-52'17'109,"16"19"-93,1-19 0,0 1-16,-1 0 15,1 17 1,35-18 31,0 19 0,18-19-47,-1-17 15,19 0 1,-1 0-1,0 0 1,-17 0 0,17 0-1,0 0 1,-17 0 0,17 0-1,-17 0 1,0 0 15,-1-17-15,1-1-1,-18 0 1,0 1 0,0-1-1,0-17 1,-18 35-1,1-18 1,17 1 0,-18 17-1,0-18 1</inkml:trace>
  <inkml:trace contextRef="#ctx0" brushRef="#br0" timeOffset="92673.1303">21643 15134 0,'0'0'0,"18"0"16,-1 0 15,18 18 0,1-1-15,-1-17-16,-17 0 16</inkml:trace>
  <inkml:trace contextRef="#ctx0" brushRef="#br0" timeOffset="93791.1394">22542 14817 0,'-17'0'78,"-36"0"-62,18 0-16,17 0 15,-35 0 1,35 0-1,1 0 1,-1 17 15,1 1 32,-1-18-63,18 35 15,-53 18 1,18-18 0,-1 1-1,19-1 1,70-35 78,-36 0-94,19 18 15,-1-18 1,35 17 0,-17 1-1,18 17 1,-71-17 15,0-1-31,0 1 16,0 17-1,-18-17 1,-17 0 0,0-1-1,17-17 1,0 18 15,1-18-15,17 18 15</inkml:trace>
  <inkml:trace contextRef="#ctx0" brushRef="#br0" timeOffset="94576.0416">23230 14922 0,'0'18'32,"-17"35"-17,-36 18 1,0-1 0,18-52-16,-18 52 15,35-34 1,0-19-16,-17 19 31,18-1-15,17-18-1</inkml:trace>
  <inkml:trace contextRef="#ctx0" brushRef="#br0" timeOffset="95112.6063">23001 15064 0,'18'-18'46,"17"36"-30,-17-1 0,35 19-1,-53 16-15,35-16 16,18 34 0,-53-52-1,17 17 1,1-17 15,-18-1-15,0 1-1</inkml:trace>
  <inkml:trace contextRef="#ctx0" brushRef="#br0" timeOffset="99073.0124">24007 14676 0,'-18'17'94,"-17"18"-94,35-17 16,-53 17-1,17 18 1,36-17 0,-35 16-1,17-16 1,18-19 0,-17 19-1,17-1 1,0-17 15,0 17-15,0-17-1,0 17 1,0-18 15,17 19-15,1-19-1,0 1 1,-1-18 0,1 0 15,0 0-15,-1 0-1,1 0 1,0 0-1,-1 0 32,1 0 47,0-18-63,-1 18-31,-17-17 16,0-19 0,0 19-1,18-1 1,-18-17 78,0 17-94,-18 1 31,1-1-16,-1 18 17,0-18-17,1 18 32,-1 0-47,0 0 16,1 0 15,-1 0-15,0 0 15,1 0 16</inkml:trace>
  <inkml:trace contextRef="#ctx0" brushRef="#br0" timeOffset="99139.8343">23848 15028 0</inkml:trace>
  <inkml:trace contextRef="#ctx0" brushRef="#br0" timeOffset="99599.6039">24500 15064 0,'0'0'0,"53"0"0,0 0 16,0 0 0,-18 0-16,1 0 15,-1 0 1,-17 0-1,-1 0 1,19 0 0,-1 0-1,-18 0 1,1 0 0</inkml:trace>
  <inkml:trace contextRef="#ctx0" brushRef="#br0" timeOffset="100295.7422">24606 14852 0,'36'0'94,"-1"0"-94,0 0 16,18 0-16,-35 0 15,35 0 1,-36 0 0,18 0-1,1 0 1,-19 0 15</inkml:trace>
  <inkml:trace contextRef="#ctx0" brushRef="#br0" timeOffset="101543.4045">25453 14570 0,'18'0'78,"34"0"-78,-16 0 16,34 17-16,1 1 16,-18 0-1,-36-18 1,1 0 15,0 17-15,-18 1-1,0 17 1,0-17 0,-36 35-1,-34-18 1,-54 18-1,71-35 1,36-1 0,-1 1 77,18-1-46,35 1-31,1 0-16,17-18 16,52 35-1,-52-17 1,-17-18-1,-1 35 1,-35 18 15,0-35-15,-18 17 0,-88 18-1,1-36 1,-1 19-1,53-1 17,0-35-17,53 18 1,-18-18 0</inkml:trace>
  <inkml:trace contextRef="#ctx0" brushRef="#br0" timeOffset="102071.9913">26194 14781 0,'35'0'63,"-35"53"-63,18 0 15,-1 0-15,1 0 16,-18-18 15,0-17-15,0 0 46</inkml:trace>
  <inkml:trace contextRef="#ctx0" brushRef="#br0" timeOffset="102776.1084">26282 15064 0,'18'-36'15,"34"-87"1,-34 88-16,0 35 16,17-53-1,-17 17 1,17 19 0,-17-1-1,-1 18 16,19 0 16,-19 0-31,36 53 0,-53-18-1,35 36 1,1-1-1,-36-34 1,0-19 0,17-34 46,1-36-46,17 17-16,0-69 31,18 16-15,0 72-1,-35-18 1,0 35 46,34 17-46,-34 18-16,0-35 16,35 53-16,-18 18 15,-17-36 1,-1 0-16,1-17 16,17 17-1,-17-17 48</inkml:trace>
  <inkml:trace contextRef="#ctx0" brushRef="#br0" timeOffset="103520.1202">27534 14940 0,'18'0'0,"-18"18"16,0 35 0,-18 0-1,-70 17 1,-88 18 0,-18-17-1,88-36 1,-35 18-1,53-35 1,52 17 0,19-35-1,-1 18 1,-17-1 0,35 1-1,-53 0 1</inkml:trace>
  <inkml:trace contextRef="#ctx0" brushRef="#br0" timeOffset="104456.6142">27287 15663 0,'0'18'62,"0"0"-46,-53-18-1,18 0 1,0 17-16,-18 1 16,0 0-1,0 17 1,53-18 62,0 1-47,0 0 0,0-1-31,18-17 16,35 36 0,17-19-1,-34-17 1,-19 0 0,18 18-1,-17-18 16,0 18-15,-1-1 0,-17 18-1,0-17 1,0 0 0,-17 17-1,-54 0 1,-17-35-1,17 36 1,1-19 0,52-17-1,18 18 17,-17-1-17</inkml:trace>
  <inkml:trace contextRef="#ctx0" brushRef="#br0" timeOffset="106605.8641">18591 14534 0,'0'-17'32,"18"-1"-17,0 18-15,17-17 16,-17 17 15,17 0-15,0 0 31,-17 0-32,-1 0 1,19 17-1,-36 36 1,17 18 0,-17-18-16,0 17 15,0-35 1,0 18-16,0 18 16,0-18-1,0-18 1,0 18 15,0 0-15,0-18-1,18-17 1,-18 17 0,0-17-1,18-18 48,35-18-48,-18-17 1,18-18-16,-18 18 16,-17-1-1,52-52 1,-35 53-1,1-36 17,17-17-17,-18 18 1,35-19 0,-52 19-1,-18-1 1,0 18-1,0 18 1,0 0 0,0 17 31,-35 18-16,17 0-16,1 0 1,-1 0-16,0 0 16,1 18-1,-1-1 1,18 1 15,-18 0-31,18-1 16,0 1-1,0 0 1,0-1 0,0 1-1,0 17 1,0-17 15,0-1-31,18-17 16,-18 36 15,35-19-15,18 19-1,-35-36 1,17 17 0,0 1 30,-17 0-46,-18-1 16</inkml:trace>
  <inkml:trace contextRef="#ctx0" brushRef="#br0" timeOffset="107607.1869">19456 15117 0,'17'0'62,"-17"-18"-62,0 0 16,0 1-1,0-1 1,-35-17 0,17 35-1,1 0 1,-1 0 31,0 0-32,1 0-15,-18 0 16,-1 17 0,36 1-1,-35-18 1,0 35 15,17 1-15,0-19-1,1 36 1,17-18 0,0 1-1,0-1 1,0-17-1,0 17 1,0-18 0,0 36-1,0-35 1,0 35 0,0-35-16,0-1 15,0 1 1,0-1-16,0 19 15,-18-1 17,18-17-17,0-1 1,-17 1 46</inkml:trace>
  <inkml:trace contextRef="#ctx0" brushRef="#br0" timeOffset="108207.5802">19121 15469 0,'0'-17'62,"35"17"-62,-18 0 16,1 0 0,53 0-1,-18 0 1,-18 0 0,-18 0-1,1 0 1</inkml:trace>
  <inkml:trace contextRef="#ctx0" brushRef="#br0" timeOffset="114975.4783">28116 14728 0,'0'-17'0,"0"-18"16,0 17-16,0-53 15,0 36 17,0-18-17,-17-35 1,-71 17 0,17 36-1,-17 0 1,35 0-16,-53 17 15,71 0-15,-18 1 16,-35 17 0,-1 0-1,1 0 1,-18-18 0,1 18-1,-54 0 1,-35 0 15,-18-35-15,-35 35-1,18 0 1,70 0-16,-17-18 16,52 18-16,54 0 15,-36 0 1,-35 0-1,35 0 1,-35 0 0,35 0-1,18 0 1,17 0 0,1 18-1,-36-1 1,0-17-1,-53 18 17,53-18-17,36 35 1,-36-35 0,0 36-1,18-19 1,-18 1-1,18-1 1,-18-17 0,18 36-1,35-19 1,-17-17 0,52 18-16,-35-18 15,18 18 1,-1-18-16,-34 17 15,-18 1 17,17 0-17,1-18 1,17 0 0,-18 0-1,1 0 1,34 0-1,-34 0 1,34 0 0,-17 0-16,-17 0 15,35 0 1,17 0-16,-105 0 16,87 0-1,-17-18 1,18 18 15,-71 0-15,36-35-1,-1 35 1,-52-36 0,17 19-1,0 17 1,-35-36-1,70 36 1,-52 0 0,35-35-1,-1 35 1,-16 0 0,-72-17-1,54-19 1,-54 1-1,1 35 17,-71-35-17,18 17 1,141 0-16,-106 1 16,105-1-16,19 18 15,-71-35 1,17 35-1,54-18 1,-36 18 0,0-17-1,35 17 1,18 0 0,-52 0-1,34 0 1,-17 0-1,35 0 17,18 0-17,17 17 1,0 1 0,18 17-1,-17 18 1,17 0-1,0 35 1,0-17 0,0 17-1,0-17 1,17-19 0,1 19-1,0-36 1,-1 1 15,1-1-15,-18 0-1,18 36 1,-18-18 0,0 52-1,-36-34 1,-17 35-1,53-18 1,-35 18 0,35 0-1,0-53 1,0 35 0,18 35-1,-1-70 1,19 18-1,-1 17 17,-35-53-17,18 0 1,17-17 0,-35 0-1,35-1 1,-35 1-16,71-18 15,-36 18-15,0-18 16,71 17 0,35-17-1,-17 18 1,105 0 0,18-1-1,-18 1 1,18 35-1,-141-36 17,35-17-17,36 36 1,-89-19-16,123-17 16,-122 0-16,34 0 15,142 0 1,-1 0-1,36 0 1,-35 0 0,-71 36-1,53-19 1,-71-17 0,-17 0-1,0 0 1,-1 0 15,-70 0-31,89 0 16,-36 0-16,-70 0 15,158 0 1,-17 0 0,-1 0-1,-34 0 1,-36 0-1,-71-17 1,-17 17 0,35-18-1,-35 18 1,-17 0 0,122-18-1,-34 18 1,-1 0-1,1 0 17,-71 0-17,70 0 1,36 18 0,-71 0-1,36-1 1,-1 1-1,-52 17 1,52 18 0,-105-53-16,87 35 15,-34-17 1,-36-18-16,89 71 16,-71-54-1,17 1 1,-17-1-1,18 1 17,35 0-17,-36-1 1,-17-17 0,35 18-1,18-18 1,-18 0-1,-52 0 1,34 0 0,-17 0-1,-18-18 1,53 1 0,-35-36-1,-35 53 1,17-18 15,1-17-15,-1 0-1,0-1 1,-17-17-16,-1 36 16,19-36-16,-19 18 15,-17 17 1,18-53-1,0 18 1,-18-17 0,0 35-1,0-36 1,-18 1 0,18 34-1,-18-17 1,-35 0-1,53 1 17,0-1-17,0 0 1,0 17 0,0 1-1,0 17 1,0-17-1,0 0 1,0 0 0,0 17-1,0-17 1,0 17 0,0 0-16,0 1 15,18-1 1,-18 1-16,0-1 15,18-17 17,17-18-17,-35 17 1,35 1 0,-17 0-1,-18 17 1,0-17-1,35 17 1,-17-35 0,17 0-1,-17 36 1,-18-1 15,17-17-31,1 17 16,-18 1 31,18-1-32,-1 0 1,-17 1 0,0-1-1,18 0 1,-18 1-1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47:25.9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22754 3933 0,'-17'53'62,"-19"18"-62,19-18 16,-36 53 0,0-18-1,35-35 1,-35 35-1</inkml:trace>
  <inkml:trace contextRef="#ctx0" brushRef="#br0" timeOffset="927.5201">22825 3933 0,'-18'0'47,"18"36"-32,0 34-15,35 1 16,18-1 15,-53 19-15,36-36-1,-19-1 1,1-16 0,-1-19-1,-17 1 63,0 0-62,-17-18-16,-18 0 16,-71 17-1,53-17 1,18 53-1,-1-53 17,1 18-17,17-1 48</inkml:trace>
  <inkml:trace contextRef="#ctx0" brushRef="#br0" timeOffset="1574.7872">23883 3704 0,'-35'124'47,"-36"-54"-31,-35 107-1,1-1 1,87-141-16,-35 71 15,18-71-15,-1 1 16,-34 52 0,35-35-1,17-18 1,0-17 0,18-1 30,0-34 1</inkml:trace>
  <inkml:trace contextRef="#ctx0" brushRef="#br0" timeOffset="2007.6304">23336 3845 0,'53'36'16,"0"69"0,53 1-16,-71-53 15,106 88 1,0 0 0,-70-70-1,17 35 1,-53-53-1,1-18 1,-19-17 0,1-18 15</inkml:trace>
  <inkml:trace contextRef="#ctx0" brushRef="#br0" timeOffset="2350.7118">24677 4445 0,'0'0'0,"70"0"16,-17 0-16,0 0 16,35 0-16,18 0 15,-53 0 1,0 0-16,53 0 16,-36 0-1,-17 0 1</inkml:trace>
  <inkml:trace contextRef="#ctx0" brushRef="#br0" timeOffset="2895.2577">24589 4216 0,'158'0'47,"-52"0"-47,0 0 16,70 0-16,-52 0 15,123 0 1,-159 0 15,-70 0-31,-1 0 16</inkml:trace>
  <inkml:trace contextRef="#ctx0" brushRef="#br0" timeOffset="3534.5455">26882 3528 0,'17'0'32,"-17"53"-17,-53 88 1,-35 35 0,0-35-1,-71 89 1,89-142-16,-54 35 15,89-70-15,0-18 16,-1-17 0,19 17-1,-1-35 1</inkml:trace>
  <inkml:trace contextRef="#ctx0" brushRef="#br0" timeOffset="3967.3887">26247 3916 0,'17'-18'0,"54"71"31,-18 18-16,17 34 1,-17-52-16,71 89 16,-89-90-16,0 1 15,-17-17 1,17 34 0,-35-52-1,18-1 1</inkml:trace>
  <inkml:trace contextRef="#ctx0" brushRef="#br0" timeOffset="4673.4991">27446 4374 0,'0'-17'31,"0"-1"-31,0-17 31,-18 17-31,1 18 16,-1 0 15,1 0-15,-19 0-1,1 0 1,17 0 0,18 18-1,-35 17 1,35 0-16,-70 54 15,34-36-15,19-18 16,-19 35 0,1 1-1,0-1 1,35-34 0,-18 34-1,18-34 1,-18 34 15,1-17-15,17 0-1,0-18 1,-18-17-16,18 0 31</inkml:trace>
  <inkml:trace contextRef="#ctx0" brushRef="#br0" timeOffset="5151.2219">26952 4815 0,'18'-17'16,"-1"17"15,36 0-31,-35 0 16,35 0 0,0 0-1,0 0 1,-18 0 15,-17 0-15,-1 0-1,1 0 1,0 0 0</inkml:trace>
  <inkml:trace contextRef="#ctx0" brushRef="#br0" timeOffset="5782.5329">27852 4692 0,'35'-18'15,"-17"18"-15,-1 0 16,36-17 0,88 17-1,36-18 1,-71 18-1,-18 0 1,0 0 0,0 0-1,-70 0 1,-1 0 0</inkml:trace>
  <inkml:trace contextRef="#ctx0" brushRef="#br0" timeOffset="6287.1835">29951 3775 0,'0'17'31,"0"19"-15,0 122 0,-106 54-1,35-71 1,-34 18-1,-19-36 1,89-70 0,0-17-16,17-19 15,-17 18 1</inkml:trace>
  <inkml:trace contextRef="#ctx0" brushRef="#br0" timeOffset="6703.0713">29422 4233 0,'35'0'31,"18"18"-15,0 53-16,17-19 15,-17 19 1,35 52 0,-35-17-1,-17-53 1,-36 0-16,35 35 16,-35-52-1,0-19-15,18-17 16</inkml:trace>
  <inkml:trace contextRef="#ctx0" brushRef="#br0" timeOffset="7118.9587">30127 4745 0,'18'0'47,"-18"53"-47,0 0 16,-18 17 0,18-34-16,0-1 15,-17-18 1,17 1-1</inkml:trace>
  <inkml:trace contextRef="#ctx0" brushRef="#br0" timeOffset="7400.209">30251 4604 0</inkml:trace>
  <inkml:trace contextRef="#ctx0" brushRef="#br0" timeOffset="9022.8661">22243 11448 0,'0'17'47,"-36"36"-47,-17 18 15,18-18-15,0-18 16,-53 71-1,52-36 1,-17-52 0</inkml:trace>
  <inkml:trace contextRef="#ctx0" brushRef="#br0" timeOffset="9838.6841">22172 11501 0,'18'35'31,"-1"-35"-31,19 70 16,-36-17 0,35 0-1,-35 0 1,18-35 0,-1-1-1,-17 1 1,0 17 15,0-17 0,0 0 47,0 17-62,-17-35-16,-36 0 16,-18 0-16,1 0 15,-36 18 1,70-1 0,19-17-1</inkml:trace>
  <inkml:trace contextRef="#ctx0" brushRef="#br0" timeOffset="10463.0145">22966 11271 0,'0'18'31,"0"17"-31,0-17 16,0 70-16,-18-17 31,-70 34-15,35-16-1,0 16 1,0-34 0,18-53-1</inkml:trace>
  <inkml:trace contextRef="#ctx0" brushRef="#br0" timeOffset="10886.8805">22631 11412 0,'17'0'31,"19"18"-31,17 35 16,35 53-1,-35 17 1,-18-52 0,-17-36-1,52 18 1,-35-35-1,-35-1 17</inkml:trace>
  <inkml:trace contextRef="#ctx0" brushRef="#br0" timeOffset="11207.025">23319 11765 0,'0'0'0,"53"-18"16,-18 18-1,18 0 1,35 0 0,18-17-1,-36-1 1,-52 18 0,17 0-1,-17 0 1,-1 0-1</inkml:trace>
  <inkml:trace contextRef="#ctx0" brushRef="#br0" timeOffset="11783.4838">23407 11518 0,'17'0'47,"19"0"-31,-19 0-16,36 0 16,35-17-1,-17 17 1,-36 0-1,1 0 1,-19 0 0</inkml:trace>
  <inkml:trace contextRef="#ctx0" brushRef="#br0" timeOffset="12671.1091">24412 11095 0,'0'35'31,"0"53"-15,0 1-16,0 69 16,0 1-1,0-124 1,0 53 15,0-52-15,0-19-1,0 1 1,0 0 62</inkml:trace>
  <inkml:trace contextRef="#ctx0" brushRef="#br0" timeOffset="13455.0138">24218 11148 0,'0'17'31,"0"36"-15,-17 0-1,-1 35 1,18 1 0,-35-54-1,35 0 1,-18 18-1,18-35 1,0-1 109,35-17-109,-17 0-16,17 0 15,18 0 1,53 0 0,0-17-1,-36 17 1,-52 0-16</inkml:trace>
  <inkml:trace contextRef="#ctx0" brushRef="#br0" timeOffset="13799.0918">24906 11571 0,'0'0'0,"53"0"15,-18 0 1,1 0-16,-19 0 15,89 0 1,0 0 0,-36 0-1,-17 0 1</inkml:trace>
  <inkml:trace contextRef="#ctx0" brushRef="#br0" timeOffset="14673.7518">26352 11077 0,'-17'18'32,"-36"35"-17,18-18 1,-71 53 0,-18-35-1,89 0 1,17 0-1,-17-18 1,0 36 0,17-1-1,-17-17 1,35 0 0,-35 18-1,35-54 1,0 36-1,0-17 17,0-19-17,35 1 1,-17-18 0,17 18-1,0-18 1,18 0-1,-18 0 1</inkml:trace>
  <inkml:trace contextRef="#ctx0" brushRef="#br0" timeOffset="15038.7755">26511 11659 0,'18'0'16,"0"0"-16,-1 0 15,36 0 1,0 0-1,35 0 1,-17 0 0,-36 0-1,-17 0 1</inkml:trace>
  <inkml:trace contextRef="#ctx0" brushRef="#br0" timeOffset="15679.0634">27675 11218 0,'18'0'16,"-18"53"-16,0 53 15,0-18-15,0 71 16,0-53 15,0 0-15,0-71-1,-18-17 1</inkml:trace>
  <inkml:trace contextRef="#ctx0" brushRef="#br0" timeOffset="16454.9875">27499 11430 0,'0'35'62,"-35"1"-62,35-19 16,-18 54-1,0-54 1,1 19 0,17-19-1,0 1 1,17-18 93,19 0-109,-19 0 16,36 0 0,0 0-1,0 0 1,-18 0-16,36 0 15,-53 0-15,-1-18 32</inkml:trace>
  <inkml:trace contextRef="#ctx0" brushRef="#br0" timeOffset="16942.6832">28028 11024 0,'88'71'15,"-52"-1"1,17 54-16,52 17 16,-34 53-1,-53-88 1,-1-18-1,-17-53 1,-53 54 0,-17-54-16,17-18 15,0 1 1,-53 35 0,18-35-1,53-18 1,17 17-1</inkml:trace>
  <inkml:trace contextRef="#ctx0" brushRef="#br0" timeOffset="20566.9895">28910 11836 0,'53'0'15,"35"0"1,18 0-16,-18 0 15,142 0 1,-54 0 0,-35 17-1,-88-17 1</inkml:trace>
  <inkml:trace contextRef="#ctx0" brushRef="#br0" timeOffset="21257.1435">29139 11624 0,'36'0'31,"52"0"-15,88 0 0,1 0-1,-1 0 1,-70 0-1,-53 0 1,-36 0 47,19 0-48,-1 0-15</inkml:trace>
  <inkml:trace contextRef="#ctx0" brushRef="#br0" timeOffset="23190.9713">30797 11430 0,'0'-18'32,"-17"18"-17,-1 0-15,-17 18 16,-18 17-1,18 1 1,-1-1 0,1 0-1,18 18 1,-1-18 0,0-17-16,18 0 31,0-1-31,0 1 15,0 17 17,0-17-17,18-1 1,17-17 0,-17 18-1,52-18 1,-52 0-1,35 0 1,-18 0 0,-17 0-16,-1 0 15,19 0 1,-19 0-16,19-35 16,-19 17-1,19 0 1,-19 1 15,-17-18-15,0 17-1,0 0 1,0-52 0,-17 34-1,-19-16 1,36 34-16,-35-17 15,17 17-15,1-17 16,-19-1 0,-16 1-1,-19-18 1,0 0 0,54 18-1,-18 0 1,35-1 15,-18 1-15,0 18-1,18-19 1,0 1 0,0 0-1,18-18 1,0 35-1,-1 1 1,1-1 0,-1 0-1,19 18 1,-1 0 0,18 0-1,-18 0 1,36 0-1,-1 36 17,1-19-17,-36 18 1,0-17 0,-35 0-1,18-1 1,17 1-1,-35 17 1,0-17 0,0 0-1,0 17 1,0 18 0,-17 0-1,-19 0 1,1 17 15,0-35-15,17-17-1,-17 17 1,17-17 0,-17-18-1,35 18 1,-18-1-1</inkml:trace>
  <inkml:trace contextRef="#ctx0" brushRef="#br0" timeOffset="24382.7834">31538 11307 0,'0'52'31,"0"19"-15,0 0 0,0 17-1,0-18 1,0-17-1,0-35 1,0-53 78,36-36-79,-19 18 1,71-35 0,-52 53-1,-19-1 1,1 36 0,0 0 46,35 0-46,-18 53-16,0 0 15,-17-18-15,-18 1 16,17 52 0,-17-70-16,0 17 15,18-35 1,0 0 46,35 0-46,17-71-16,-35 18 16,54-17-1,-54-1 1,0 36-1,-17 17 32,-1 36-15,19 17-32,-36 53 15,35-52 1,-17-1-1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50:24.6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21502 13917 0,'0'53'93,"-18"-18"-93,1-35 16,-19 53 0,1 0-1,-36 35 1,54-70 0,-19 17-1,19-17 1</inkml:trace>
  <inkml:trace contextRef="#ctx0" brushRef="#br0" timeOffset="888.6237">21467 13917 0,'17'0'16,"1"0"31,-1 0-16,1 35-15,0-17-1,-18 0 1,0-1-1,35 19 1,0 34 0,1-35-1,-19-17 1,-17 0 109,-53-1-125,36-17 16,-1 0-1,-70 18 1,0 0-1,35-18 1,35 0 0,0 0-1,1 17 1,-19 1 0,19-18-1,-1 17 1</inkml:trace>
  <inkml:trace contextRef="#ctx0" brushRef="#br0" timeOffset="1680.5066">22331 13758 0,'0'53'47,"0"-17"-32,-35 69-15,-1 1 16,1-18 0,-18-17-1,35-18 1,-17-18 15,18-17-15,17-1-1,-18 1 1</inkml:trace>
  <inkml:trace contextRef="#ctx0" brushRef="#br0" timeOffset="1712.4203">22084 14358 0</inkml:trace>
  <inkml:trace contextRef="#ctx0" brushRef="#br0" timeOffset="2152.244">22154 13970 0,'0'-18'31,"18"18"-15,17 18-16,-17 17 15,53 53 1,-1-17 0,-35-36-1,1 18 1,34 0 0,-70-35-1,18-1 1</inkml:trace>
  <inkml:trace contextRef="#ctx0" brushRef="#br0" timeOffset="2472.3882">22807 14270 0,'35'0'0,"-17"0"15,17 0-15,18 0 16,18 0 15,17 0-15,-18 0-1,-34-18 1,-1 18 0</inkml:trace>
  <inkml:trace contextRef="#ctx0" brushRef="#br0" timeOffset="3127.635">22931 14093 0,'17'0'31,"54"0"-31,-18 0 15,70 0 1,1 0 0,-107 0-1,1 0 1,0 0 0</inkml:trace>
  <inkml:trace contextRef="#ctx0" brushRef="#br0" timeOffset="4640.5899">23954 13988 0,'0'-18'15,"35"-17"1,-17 17 15,17 18-15,-18 0 0,36-18-1,-17 18 1,-1 0-1,0 0 1,18 0 0,18 53-1,-36-35 1,-17 17 0,-18-17-1,17 17 1,-17 18 15,-17 18-15,-19-18-1,-17-1 1,18-34 0,-35 53-1,17-36 1,-36 0-1,54-17 1,18-18 0,-19 18-1,19-1 1,70-17 140,17 0-156,-35 0 16,54 0-16,-37 0 15,37 0 1,-36 0 0,-18 0-16,-18 0 15</inkml:trace>
  <inkml:trace contextRef="#ctx0" brushRef="#br0" timeOffset="6751.9412">24906 14287 0,'71'-17'94,"-36"17"-94,35 0 16,1 0-16,35 0 15,0 0 1,-36 0 15,-34 0-15,-19 0 15,1 0-15</inkml:trace>
  <inkml:trace contextRef="#ctx0" brushRef="#br0" timeOffset="7648.5437">26211 13794 0,'-17'0'31,"-1"0"-31,0 17 15,-34 19 17,16 16-17,19-16 1,-19-1 0,1 36-1,0-19 1,17-34-1,18 17 1,0 1 0,0 52-1,0-53 1,0 0 0,53 18-1,-18-53 1,1 18 15,-19 0 16</inkml:trace>
  <inkml:trace contextRef="#ctx0" brushRef="#br0" timeOffset="8032.5177">26282 14235 0,'0'-18'0,"18"0"47,52 18-31,1 0 0,17 0-1,-35 0 1,-36 0-1</inkml:trace>
  <inkml:trace contextRef="#ctx0" brushRef="#br0" timeOffset="8544.1471">27146 13758 0,'18'0'31,"-18"18"-31,18 53 16,-18-1 0,0 18-1,0 0 1,17-35 0,1 0-1,-18-35 1,0 0-1</inkml:trace>
  <inkml:trace contextRef="#ctx0" brushRef="#br0" timeOffset="9212.3599">26970 13794 0,'0'35'47,"0"0"-47,0-17 16,0 35-1,-35 0 1,35-36-1,-18 19 1,18-19 0,18 1 93,17-18-93,-18 0-1,36 0 1,18 0 0,-53 0-1,-1 0 1</inkml:trace>
  <inkml:trace contextRef="#ctx0" brushRef="#br0" timeOffset="9262.2266">27146 14076 0,'18'0'16,"0"0"0,-1-18-16</inkml:trace>
  <inkml:trace contextRef="#ctx0" brushRef="#br0" timeOffset="9778.8448">27252 13635 0,'35'0'16,"36"35"0,-36 0-16,18 89 15,0 52 1,-18-35 15,-35-70-15,-17 17-1,-19-17 1,-17-18 0,1 17-1,-37 18 1,72-70-1,-1 0 1,18-1 0,-53 1-1</inkml:trace>
  <inkml:trace contextRef="#ctx0" brushRef="#br0" timeOffset="10336.3541">27922 14358 0,'18'-18'16,"35"18"-1,17-35 1,-52 35-16,35 0 15,123-18 1,-17 18 0,-35-35-1,-71 35 1</inkml:trace>
  <inkml:trace contextRef="#ctx0" brushRef="#br0" timeOffset="10855.9639">28116 14146 0,'36'0'31,"-19"0"-16,107 0 1,-1 0 0,-35 0-1,-35 0 1</inkml:trace>
  <inkml:trace contextRef="#ctx0" brushRef="#br0" timeOffset="11896.183">29527 13705 0,'-35'18'47,"18"0"-47,-19 17 15,-34 53 1,17 36 0,18-71-1,17 17 1,0-35 15,1 1-15,17-1-1,0-17 1,-18-18 0,18 35-1,0 0 16,18-17-15,17-18 15,-17 0-15,17 0-16,0 0 16,18 0-1,-18 0 1,1-18 15,-19 0-15,1-17-1,-1 0 1,-17 0 0,0-1-1,0 1 1,0 17-1,0-17 1,-35 0 0,18 35-1,-1 0 1,-17 0 0,17 0-1,0 0 1,1 0 31,-1 0-32,0 0 1</inkml:trace>
  <inkml:trace contextRef="#ctx0" brushRef="#br0" timeOffset="12984.272">29933 13935 0,'35'17'47,"-17"36"-31,-18-17-16,18 16 15,-18 1 1,17 0 0,1-17-1,-18-19 1,35-52 62,18-53-62,-18 35-16,-17 18 15,-18-1 1,18 1 0,-1 17-1,19 18 32,-19 0-16,19 0-31,17 89 16,-18-72 0,-35 36-1,17-53 1,1 18 31,17-18 15,1-53-62,-19 53 16,19-88-1,-1 70 1,-18 0 0,36 18 62,-17 0-63,-1 18-15,-35 17 16,35 1 0,0-1-1</inkml:trace>
  <inkml:trace contextRef="#ctx0" brushRef="#br0" timeOffset="14192.0411">21467 16034 0,'-18'0'47,"-17"0"-32,17 35-15,-17 0 16,-18 18 0,35 0-1,-35-18 1,18 18 15,17-35-15</inkml:trace>
  <inkml:trace contextRef="#ctx0" brushRef="#br0" timeOffset="14840.3075">21431 16069 0,'18'0'15,"17"0"1,0 18-16,1-1 16,-19 19-1,19 34 1,-36-52 0,35 17-1,-35 0 79,-53 1-78,35-19-16,-35 1 15,-70 17 1,52-35-1,18 18 1,18-18 0,18 0 46</inkml:trace>
  <inkml:trace contextRef="#ctx0" brushRef="#br0" timeOffset="15424.7454">22454 15875 0,'0'53'47,"0"0"-47,-35 0 16,-53 53-1,35-1 1,-71-16 0,89-54-1,18-35 1</inkml:trace>
  <inkml:trace contextRef="#ctx0" brushRef="#br0" timeOffset="15864.5682">22119 15946 0,'18'0'32,"-1"17"-32,1 1 15,35 105 1,35-17-1,-35-53 1,-35-18 0,17 1-1,-17-19 1</inkml:trace>
  <inkml:trace contextRef="#ctx0" brushRef="#br0" timeOffset="16175.7353">22754 16228 0,'0'0'0,"35"0"0,1 0 15,70 0 1,-1 0 0,36 0-1,-35 0 1,-17-18 15</inkml:trace>
  <inkml:trace contextRef="#ctx0" brushRef="#br0" timeOffset="16704.3219">23001 16016 0,'18'0'79,"35"0"-79,0 0 15,17 0-15,36 0 16,-71 0 15,-17 0-15</inkml:trace>
  <inkml:trace contextRef="#ctx0" brushRef="#br0" timeOffset="19159.7541">23583 16157 0,'-17'0'0,"52"0"46,0 0-46,18 0 16,53 0 0,0 0-1,-36 0 1,-34-17 0</inkml:trace>
  <inkml:trace contextRef="#ctx0" brushRef="#br0" timeOffset="19962.6069">24642 15981 0,'-18'0'46,"0"0"-30,1 0 0,-1 17-16,0 1 15,1 0 1,-1-1 0,18 19-1,-18 17 1,18-18 15,0 0-15,0 0-1,0 1 1,18-36 0,17 17-1,36 1 1,17 0-1,18-18 1,-36 0 0,-17 0-1,18-18 1,-36 0 0,0-17-1,-35 0 16,0 17-15,0-17 0,-35-36-1,-71 1 1,-17-36 0,-18 53-1,17 0 1,18 18-1</inkml:trace>
  <inkml:trace contextRef="#ctx0" brushRef="#br0" timeOffset="20520.1155">24412 15787 0,'-35'-18'16,"0"-17"-16,-1 0 16,19 17-1,17-17 1,0 17 0,0 0 15,0 1 0,35 17-15,0 0-1,18 0 1,35 0 0,-17 35-1,0 0 1,-36-35-1,0 0 1,-17 18 0,17 17-1,-35-17 1,18 17 0,-18 0 15,0-17-31,0 17 31,0-17-15,0 0-1,0 35 1,-18-1 0,-17-34-1,17 0 1,-17-1-1,35 1 1,-18 0 15</inkml:trace>
  <inkml:trace contextRef="#ctx0" brushRef="#br0" timeOffset="20975.8969">25435 16069 0,'53'0'0,"-18"0"16,1 0-16,17 0 16,17 0-1,-35 0 1,1 0 15</inkml:trace>
  <inkml:trace contextRef="#ctx0" brushRef="#br0" timeOffset="21812.6588">26458 15575 0,'-35'18'47,"-18"-18"-32,-35 106-15,0-1 16,35-52 0,18 0-1,17-35 1,0 17 15,18 0-15,0-17-1,0 17 1,0-17 0,0 17-1,71 1 1,-36-36-1,-17 17 64,-1-17-79,1 0 15,17 0-15</inkml:trace>
  <inkml:trace contextRef="#ctx0" brushRef="#br0" timeOffset="22264.4514">26599 15893 0,'18'-18'31,"0"18"-15,70 0-16,-18 0 15,19 0 1,-36 0 0,-18 0-1,-18 0 1</inkml:trace>
  <inkml:trace contextRef="#ctx0" brushRef="#br0" timeOffset="22800.0176">27481 15593 0,'18'17'32,"0"36"-17,-1 0-15,-17 18 16,0-36 0,0 36-1,0 17 1,0-71-1,0 1 79</inkml:trace>
  <inkml:trace contextRef="#ctx0" brushRef="#br0" timeOffset="23480.1992">27358 15681 0,'0'35'63,"0"-17"-63,0 17 15,0 0-15,0-17 16,0 0-1,18-18 126,-1 0-141,1 0 16,-1 0-1,36 0 1,-17 0 31,-19 0-47,1 0 15,17 0 1</inkml:trace>
  <inkml:trace contextRef="#ctx0" brushRef="#br0" timeOffset="24045.6859">27675 15646 0,'18'0'32,"17"0"-32,18 88 15,18 0 1,-36 18 15,-17-36-15,-18-17-1,-36 18 1,-16-36 0,-19 36-1,0-18 1,18-36-1,36 1 1,17 0 0,-18-18 15</inkml:trace>
  <inkml:trace contextRef="#ctx0" brushRef="#br0" timeOffset="24648.0747">28169 16192 0,'53'-17'15,"-35"17"-15,-1 0 16,160 0 0,-18 0-1,-54 0 1,-69 0 0</inkml:trace>
  <inkml:trace contextRef="#ctx0" brushRef="#br0" timeOffset="25103.8556">28416 16016 0,'71'0'46,"-1"0"-30,36 0-16,-53 0 16,53 0-1,-53 0 1,-36 0 0</inkml:trace>
  <inkml:trace contextRef="#ctx0" brushRef="#br0" timeOffset="26927.9767">29369 16122 0,'17'0'31,"19"0"-15,52 0-16,-18 0 15,89 0 1,0 0 0,-71 0-1,-35 0 1,-18 0 15</inkml:trace>
  <inkml:trace contextRef="#ctx0" brushRef="#br0" timeOffset="27432.6276">30656 15646 0,'18'0'31,"-18"35"-31,0 53 16,0 53-1,0-17 1,0 17 0,0-88-1,-18-18 1,18-17 78,-35-18-79</inkml:trace>
  <inkml:trace contextRef="#ctx0" brushRef="#br0" timeOffset="28224.5093">30339 15769 0,'0'35'63,"0"-17"-48,0 0-15,0-1 16,0 1 0,0 0-1,0 17 1,0-17 15,0-1-15,18-17 46,-1 0-46,18 0 0,-17 0-1,0 0-15,-1 0 16,72 0 15,-1 0-15,-35 0-1,-36 0 1</inkml:trace>
  <inkml:trace contextRef="#ctx0" brushRef="#br0" timeOffset="28672.313">30886 15910 0,'17'0'31,"1"18"-15,17 17-16,-17 18 15,0 18 1,-1-36 0,-17-17-1,18-18 1,-1-36 78</inkml:trace>
  <inkml:trace contextRef="#ctx0" brushRef="#br0" timeOffset="29262.7343">31080 16051 0,'0'0'0,"0"-17"16,35-36-16,-17 35 15,-1 1 1,1-1 0,0 18 15,-1 0-15,1 0-1,17 0 1,-17 0-16,35 18 31,0 87-15,-18-52-1,18-17 1,-53-19 62,35-17-62,18-70-16,-35 52 15,70-70 1,-88 53 0,17 17-1,1 18 16,0 0-15,-1 0 0,36 70-1,-17-17 1,-1-17 0,-18-36-1,-17 17 48,0 1-63</inkml:trace>
  <inkml:trace contextRef="#ctx0" brushRef="#br0" timeOffset="30465.5162">21537 18115 0,'-18'0'31,"-17"0"-15,-18 53-16,18-18 15,-71 54 1,53-54 15,-17 0-15,52-17-1</inkml:trace>
  <inkml:trace contextRef="#ctx0" brushRef="#br0" timeOffset="31447.8875">21325 18150 0,'18'0'31,"0"0"-15,-1 0-16,1 53 16,0-53 15,-18 18-16,17 0 1,-17-1 0,36 19-1,-19-1 1,1-18 0,-1 19-1,-17-19 95,0 1-95,0 0 1,-17-1-1,-1 1 1,-35 0 0,-17-1-1,-19 1 1,19-18 0,52 0-1,-17 0 1</inkml:trace>
  <inkml:trace contextRef="#ctx0" brushRef="#br0" timeOffset="32072.2182">22437 18009 0,'17'0'47,"-17"53"-47,-35-18 16,-36 54-1,-52 34 1,105-52 0,-52-1-1,52-34 1,1-19-1,-19 18 1,19-17 15,-1 0 16</inkml:trace>
  <inkml:trace contextRef="#ctx0" brushRef="#br0" timeOffset="32504.0626">22049 18133 0,'17'-18'31,"36"36"-15,-18 17-1,-17 0-15,70 36 16,0-1-1,-17 1 17,-18-53-17,-18 35 1</inkml:trace>
  <inkml:trace contextRef="#ctx0" brushRef="#br0" timeOffset="32808.2495">22772 18415 0,'0'0'0,"17"-18"16,19 18-1,34 0 1,54-17 0,-54 17-1,-17 0 1,-18 0-1,-17 0 1</inkml:trace>
  <inkml:trace contextRef="#ctx0" brushRef="#br0" timeOffset="33216.1602">23019 18292 0,'-18'-18'47,"89"18"-31,-1 0-16,36-18 15,-35 18 17,-36 0-17</inkml:trace>
  <inkml:trace contextRef="#ctx0" brushRef="#br0" timeOffset="36264.0067">24483 17815 0,'-18'36'78,"-35"16"-78,0-34 16,18 17-16,0 1 15,-36 34 1,-35 18 0,53-52-1,18-1 1,18 0 0,17 1-1,-18-19 1,18 1 15,0-1 0,0 1-15,18 0 0,-1-18-1,18 0 1,-17 0-1,0 0 1,35 0 0,-18 0-1,18 0 1,-36 0 0,19-18-1,-36 0 1,17 18 15,1-17-15,-18-1-1,18 18 1,-18-35 15,0 17-15,0 1 15,0-1-31,-18 18 47,-17-18-31,17 18-1,0-17 1,-17 17-1,18 0 17,-1 0-17,0-18 1,18 0 0,-17 18-1,-1 0 1,0 0-1,1 0 1,-1 0 0</inkml:trace>
  <inkml:trace contextRef="#ctx0" brushRef="#br0" timeOffset="36663.937">25206 18203 0,'0'0'0,"18"0"0,17 0 16,0 0-16,18 0 16,-35 0-1,-1 0 1,19 0 15,-1 0-15,0 0-1,-17 0 1</inkml:trace>
  <inkml:trace contextRef="#ctx0" brushRef="#br0" timeOffset="37320.1815">26141 17851 0,'35'17'47,"-35"36"-47,0-18 16,0 71-1,0-18 1,0-17-1,0-53 1,0-1 0,0 1-1</inkml:trace>
  <inkml:trace contextRef="#ctx0" brushRef="#br0" timeOffset="37352.0957">26176 18274 0</inkml:trace>
  <inkml:trace contextRef="#ctx0" brushRef="#br0" timeOffset="38288.5924">26106 17903 0,'-18'-17'0,"0"52"47,18 18-31,0-35-16,-17 35 16,-19-1-1,19-16 1,17-19 15,-18 1-15,18 0 140,35-18-125,1 0-31,-19 0 16,36 0 15,-18 0-15,1 0-1,-1 0 1,0 0 0,1 0 62,-19 0-78</inkml:trace>
  <inkml:trace contextRef="#ctx0" brushRef="#br0" timeOffset="38631.6733">26829 18203 0,'0'0'0,"17"0"0,54 0 16,-18 0-1,0 0 1,35 0 0,-35 0-1,0 0 1</inkml:trace>
  <inkml:trace contextRef="#ctx0" brushRef="#br0" timeOffset="39152.2814">26829 18009 0,'53'0'47,"17"0"-47,1 0 15,52 0 1,-52 0 0,-54 0-1</inkml:trace>
  <inkml:trace contextRef="#ctx0" brushRef="#br0" timeOffset="40264.3078">27764 17921 0,'17'-18'16,"1"1"0,0-18-1,17 17 1,0 18-1,-17-18 1,52-17 0,1 17-1,35 18 1,-53 0 0,-1 0-1,-34 0-15,0 0 31,-18 18-31,17-18 16,-17 18 0,18 52-1,-18-17 1,-53 71 0,-35-54-1,35 1 1,18-54-1,-36 19 17,18-19-17,18 19 1,17-19 0,1-17 15,-1 0-31,0 18 15,1-1 1,70-17 125,0 18-141,35-18 15,18 0 1,-53 0 0,-18 0 30,18-18 1</inkml:trace>
  <inkml:trace contextRef="#ctx0" brushRef="#br0" timeOffset="41199.8044">28646 18045 0,'35'17'62,"0"36"-62,36-18 16,-71 1-16,35 17 15,-35 0 1,18-18 0,-1-35 62,-17-35-63,35-18-15,-17 17 16,0 1 0,70-53-1,-35 35 1,0 35-1,0 18 48,-36 0-47,36 18-16,-17 17 15,-1 18-15,0 18 16,-35-36 15,18-17-15,17-1 15,18-17-15,-18-53-1,71-88 1,-71 53-1,18 0 1,-35 53 0,0 35 15,-1 0-31,1 0 16,52 70-1,1 36 1,-36-53 15,-35-36-15</inkml:trace>
  <inkml:trace contextRef="#ctx0" brushRef="#br1" timeOffset="47046.1689">21343 11889 0,'-35'-18'47,"-53"0"-32,-54 1-15,19 17 16,-89 0 0,-35 0-1,106 0 1,-17 0 0,-1 0-1,-53 17 1,71 36 15,53-53-15,35 18-1,-71 17 1,54 0 0,17-17-1,0 17 1,35-17-1,1-18 1,-1 18 0,0-18 15,1 17-15</inkml:trace>
  <inkml:trace contextRef="#ctx0" brushRef="#br1" timeOffset="47895.8946">19209 11906 0,'0'36'47,"-36"-19"-32,19 18 1,-1-35-16,-17 36 16,0-19-1,17-17 1,0 18 0,1-18 62,-1 18-63,18-1 32,0 19-16,18-19-31,-1-17 16,36 0 0,-17 18-1,34-1 1,-35-17 0,-17 0-1,0 18 79</inkml:trace>
  <inkml:trace contextRef="#ctx0" brushRef="#br1" timeOffset="48778.534">20743 14534 0,'-53'-35'16,"36"0"-16,-36 17 15,-18 18 1,-140-88 0,34 70-1,54 1 1,17 17 0,-35-18-1,35 18 1,53 0 15,-70 0-15,17 0-1,18 0 1,52 0 0,19 0-1,-54 0 1,-17 0-1,53 0 1</inkml:trace>
  <inkml:trace contextRef="#ctx0" brushRef="#br1" timeOffset="49428.7946">19244 14146 0,'-18'18'62,"-52"17"-46,-1-17-16,36 0 16,-18-1-1,0 1 1,36-1 0,-1 1-1,0-18 1,-17 18-1,0-1 1,35 1 15,0 17 1,53-17-17,-18 0 1,18-1 15,-18 1 16,-17 17-47,35 0 16</inkml:trace>
  <inkml:trace contextRef="#ctx0" brushRef="#br1" timeOffset="50648.5334">20990 16581 0,'-70'-18'94,"-1"0"-94,-17 1 15,-36-19-15,-70 19 32,36-1-17,-1 0 1,35 18 0,-34 0-1,34 0 1,18 0-1,-35 0 1,0 0 0,35 0-1,-35 0 1,0 0 0,53 0-1,53 0 1,17 0 46</inkml:trace>
  <inkml:trace contextRef="#ctx0" brushRef="#br1" timeOffset="51228.9797">19032 16157 0,'-17'18'63,"-36"17"-63,35-17 16,-105 35-1,17-18 1,18 0-1,52-17 1,19 0 0,-19-1-1,36 1 1,-17-1 0,-1 19-1,18-19 1,0 19 15,53-19-15,0-17-1,18 36 1,-19-36 0,-34 0-1,17 17 1,36 36-1,-36-35-15</inkml:trace>
  <inkml:trace contextRef="#ctx0" brushRef="#br1" timeOffset="52847.6505">20902 18486 0,'-53'0'78,"-35"0"-78,-18 0 16,-70 0 0,-71 0-1,-71 0 1,71 0 0,53 0-1,-17 0 1,105 0-1,18 0 1,-18 0 0,0 0-1,-18 0 1,107 0 0,-1 0-1</inkml:trace>
  <inkml:trace contextRef="#ctx0" brushRef="#br1" timeOffset="53478.9617">18856 18380 0,'-18'17'63,"1"-17"-47,-19 0-16,-34 18 15,-18 35 1,17-35-1,1 17 1,-1 0 0,53-35-1,1 18 32,34-1-16,1 1-15,35 0 0,70-1-1,-34 1 1,-54-18 0,-18 0-1,36 0 16,0 0-15</inkml:trace>
  <inkml:trace contextRef="#ctx0" brushRef="#br1" timeOffset="56624.549">32791 10336 0,'17'-17'16,"-87"-1"15,-1 18-31,54 0 15,-177-18 1,-106 1 0,17 17-1,160 0-15,-71 0 16,106 0-16,35 0 16,-106 0-1,53 0 1,0 0-1,36 0 1,-36 0 0,35 0-1,-34 0 1,-19 0 0,36 0-1,35 0 1,35 0 31,1 0-32,-18 0 1,17 0 0,-17 0-1,17 17 1,18 1-1,-18 17 1,-17 18 0,35 0-1,-18 35 1,1-70-16,17 35 16,0-18-1,0-17-15,-18 52 31,0-17-15,18 0 0,-17 18-1,17-1 1,-18 19 0,18 34-1,0-17 1,0 0-1,-17-18 1,17-53-16,-18 71 16,18-71-1,0 36 1,0-54-16,-35 72 16,17-36-1,-17-18 1,35 0 15,-18 36-15,18-36-1,0-17 1,0 35 0,0-36 15,0 1-16,0-1 17,0 1-17,18 0 1,-1-18 0,36 0-16,88 35 15,1-35 1,69 18 15,71-18-15,18 0-1,-141 0-15,70 0 16,-105 0-16,-36 0 16,35 17-1,-17-17 1,0 18-1,0-18 1,35 18 0,-17-18-1,-36 17 1,18-17 0,-36 0-1,-17 0 1,-18 0-1,54 0 1,-72 0-16,18 0 31,1-17 47,-19-19-62,1-34-16,0 17 16,-1-53-1,-17 18 1,0-53 0,0 0-1,0 35 1,0-18 15,-17-17-15,-1 18-1,-17-18 1,-1 52 0,1 19-1,18 17 1,-1 35-1,18 1 1,-18-1 0,18 0-1,-17 1 1</inkml:trace>
  <inkml:trace contextRef="#ctx0" brushRef="#br1" timeOffset="62551.6953">31115 2928 0,'-35'0'31,"-71"18"-15,-18-18-16,1 0 15,-1 0 1,-246 0 0,-71 0-1,-247 0 1,230 0-1,-19 0 1,72 0 0,-72 0-1,36 0 1,-17 0 0,52 0-1,53 0 1,159 0 15,-123 0-15,52 0-1,-211 0 1,0 0 0,-106 0-1,88 0 1,141 0-1,53 0 1,247 0 0,36 0 31,-19 35-16,19-17-16,-19-1 1,-17 36 0,18-18-1,-18 1 1,36 52 0,17 0-1,0 0 1,0 71-1,0-71 1,0 0 0,0 36-1,52 140 1,-52-158-16,53 141 16,-53-123-1,0-1-15,0 107 31,0-19-15,0-17 0,-17-35-1,-19-36 1,36-34 0,0-54-1,0 0 1,0-17 15,0-1-31,0 36 16,18-17-1,35 34 1,18-35 0,123 18-1,141-35 1,-141-18 15,335 53-15,-53-53-1,-141 53 1,283 0 0,34 0-1,-352-18-15,229 18 16,-299-18-16,17-17 15,158-1 1,-70 36 0,-176-53-1,-53 0 1,53 18 0,105 0-1,89-18 1,141 0 15,70 0-15,-34 0-1,-336 0-15,53 0 16,-159 0-16,-35 0 16,-18-18-1,18 18 1,-35 0-1,-18-18 1,17 18 0,36-17-1,53-1 1,53 0 0,17 1-1,-141-1 16,-35-17 1,0-18-32,0 0 15,18-159 1,-18-17 0,0-53-1,0 53 1,-35-54-1,-1 36 1,1 36 0,35 17-1,0 88 1,0 18-16,0-106 16,0 105-1,0 1-15,0-88 16,0 17 15,0 53-15,0 53-1,0 18 1,0 17 0,0 1-1,0-18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9:09:50.8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29404 11836 0,'0'-36'63,"71"19"-47,-54-1-16,71 18 15,1 0 1,-19-18-16,142 18 15,-124 0 1,0 0-16,36 0 16,-1-35-1,-88 18 1,-17-1 0,35-17-1,-35-1 1,35-34 15,-36 35-15,-17-1-1,0 1 1,0 0 0,0 17-1,-35 0 1,-36-17-1,36 35 1,0 0 0,-18-17-1,18 17 1,-18-18 0,-36 18-1,37 0 16,-54 0-15,88 0-16,-123 0 16,53 35-16,53-17 15,-36 35 1,36-36 0,-36 54-1,36-18 1,-36 0-1,36 35 1,35-70 0,-18 34-1,1 1 1,17-35 0,0 17-1,17-17 16,54 0-15,-1-18 0,36 0-1,35 0 1,-35 0 0,71-18-1,-72-35 1,-34 18-1,53-18 1,-72-18 0,-16 1-1,-1 34 1,-35 1 0,0 0-1,0 17 1,-18-17 15,1 17-15,-36-17-1,18 35 1,-18-18 0,0 18-1,35 0 1,-35 0-16,-17 0 15,-1 18 1,0 0-16,-158 70 16,70-18-1,71 1 1,53-36 0,17 1-1,18-19 16,0 1-15,88-1 0,1-17-1,34 0 1,-88 0-16,107 0 16,-72-17-16,1-18 15,-1-18 1,36-18-1,-35 1 1,-36-19 0,-35 54-1,0-18 1,0 0 0,0 36-1,0-1 16,0 0-15,0 1 0,18-1-1,-1 18 17,1 0-17,17 0-15,0 0 16,1 0-1,-19 0 1,36 0 0,-35 0-1,-1 0 1,19 18 0,-19-1-16,1-17 31,-18 18-16,18 17 1,-1-17 0,-17 17-1,0 0 1,0 1 0,0 34-1,-17-34 1,-19 16-1,1-16 1,35-1 0,-18-35-16,1 35 15,-1-35 1,1 36 0,-1-19-16,-53 18 15,-17 1 16,-53-19-15,-53 36 0,53-53-1,0 53 1,-36-53 0,36 36-1,53-19 1,70-17-16,-34 35 15,34-35 1,0 18 62,54-18-47,16 0-15,1 18 0,0-18-1,141 0 1,18 0-16,0 0 16,-71 0-16,-53 0 15,53 0 1,-88 0-1,-35 0 1,-1 0 0,1 0-1,17 0 1,-17 0 0,-18-18 46,17 0-31,-17 1-15,0-18 0,0 17-16,-17 18 15,-18-18 1,-18-17-1,35 35 1,-35-53 0,18 35-1,-18 18 1,35 0 0,1 0-1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8.57143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2-11-16T08:52:21.15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20902 1940 0,'18'0'47,"-18"-35"-31,0-18-1,0 18-15,0-36 16,35-52 0,-17 35-1,17-36 1,35-17 15,-34 35-15,17 53-1,-18 18 1,-17 17 0,-1 18 15,18 0-16,1 0 1,34 18 0,1 35-1,17 35 1,-35 0 0,-35 18-1,-18-18 1,0-35 15,-18 53-15,-17-53-1,-18 18 1,53-54 0,-35 1-1,35-1 1,-18 1 31</inkml:trace>
  <inkml:trace contextRef="#ctx0" brushRef="#br0" timeOffset="640.2882">20937 1623 0,'18'-18'47,"0"18"-32,-1 0-15,36 0 16,53 0 0,0 0-1,-18 0 1,0 0-1,-52 0 1,-1 0 0,0 0-1,-17 0 1,-1-18 15,1 18-31</inkml:trace>
  <inkml:trace contextRef="#ctx0" brushRef="#br0" timeOffset="1255.6412">21061 900 0,'0'-18'0,"17"-17"31,19 35-16,-19 0 1,124 0 0,-35 0-1,18 0 1,-36 0 0,-70 0-1</inkml:trace>
  <inkml:trace contextRef="#ctx0" brushRef="#br0" timeOffset="1911.8863">21625 688 0,'18'0'62,"17"0"-46,0 18-1,1-18 1,17 35 0,-36-18-1,1-17 1,-18 18 46,0 0-46,0 17-16,-18-17 16,1 17-1,-19 0 1,1-17 0,0 17-1,17 0 16,1-17-15,-1-18 31</inkml:trace>
  <inkml:trace contextRef="#ctx0" brushRef="#br0" timeOffset="8968.0136">21855 1587 0,'17'-35'110,"1"35"-79,-1 0-31,19 0 16,17 0-1,-18 0 1,36 0 0,-54 0-1,1 0 1,-1 0 15</inkml:trace>
  <inkml:trace contextRef="#ctx0" brushRef="#br0" timeOffset="9863.6178">21784 1711 0,'18'0'32,"35"0"-32,-1 0 15,-16 0-15,17 0 16,17 0-1,-52 0 17,17 0-17,0 0 1,-17 0 0,0 0-1,-1 0 1,1 0-1,0 0 1</inkml:trace>
  <inkml:trace contextRef="#ctx0" brushRef="#br0" timeOffset="12943.3804">23213 829 0,'-18'0'109,"0"0"-93,1 18-1,-36-18-15,35 0 16,1 0 31,-1 0-32,0 17 1,18 1 0,-17-18-1,-1 18 1,-17-1 62,0 18 0,17-35-31,0 0 0,1 18-31,-1 0 62,0-18 0,1 17-47,17 36 0,0-17-15,0-19-16,0 19 16,0-1-1,0 53 1,0 0-1,0 18 1,0-53 0,-18 17-1,-17 1 1,35-36 0,0 18-1,-18-35 1,18 52 15,-17-52-15,17 17-1,-18 18 1,18-35 0,-18 0-1,18-1 1,0 1-1,0-1 17,0 1 108,18-18-124,0 0-16,34 0 16,-16 0-1,-1 0 1,-17 0-1,-1 0 17,19 0-17,-19 0-15,1 0 16,-1 0 15,1 0-15,0 0-1</inkml:trace>
  <inkml:trace contextRef="#ctx0" brushRef="#br0" timeOffset="14263.8485">23089 1535 0,'0'17'47,"18"-17"-31,0 0-16,-1 0 16,1 0-1,35 0-15,-18 0 16,18 0-1,-35 0 17</inkml:trace>
  <inkml:trace contextRef="#ctx0" brushRef="#br0" timeOffset="17423.3979">23724 1288 0,'0'-36'47,"18"19"-32,0 17 1,-1 0 62,18 0-62,-17 0-1,0 0 1,-1 0 0,-17 17 93,0 19-93,-17-36-16,-1 35 15,0-17 1,-17 17 0,18-35-1,-1 17 1,18 1-1,-35 0 1,-1 17 0,19-17-1,17-1 1,-18-17 0,0 18-1,18 0 1579,0-1-1563,18-17 282,0 0-298,17 0 17,-17 0 14,-1 0-30,1 0 0,0 0-1,-1 0 1,18 0 93,-17 0-93,0 0 0,-1 0-16,1 0 15,0 0 1</inkml:trace>
  <inkml:trace contextRef="#ctx0" brushRef="#br0" timeOffset="17974.9227">24253 1482 0,'18'0'31,"0"0"-15,-18 17 15,0 1-31,0 0 16,0 17-1,-18 0 1,-17 18 0,17-35-1,1-1 1,-1 1 15,0-18 0,1 0-15,-1 18 0,18-1-1,-35 1 1,17 0-1</inkml:trace>
  <inkml:trace contextRef="#ctx0" brushRef="#br0" timeOffset="19479.8979">24747 1147 0,'0'-18'63,"18"18"-48,53 0 1,17 18 0,0-1-1,-53 1 1,-17 17 0,-1-35 15,-17 18-16,0 17 1,-35 36 0,0-19-1,-18-34 1,0 0 0,35-18-1,-17 17 1,18 1 15,34 0 94,18-18-125,-17 17 16,17 19-1,-17-36 1,0 17 0,-1 1-1,-17-1 1,0 1-1,-17 17 17,-36 1-17,-53-1 1,53 0 0,18-17-1,17-18 1,-17 18-1</inkml:trace>
  <inkml:trace contextRef="#ctx0" brushRef="#br0" timeOffset="20008.4844">25629 1517 0,'18'0'16,"0"0"-16,-1 0 31,1 18-31,-18-1 16,0 18 15,0 1-15,0 17-1,0-36 1,-53 36 0,18-35-1,17 0 1,-17 17-1,17-18 17,0 1-32</inkml:trace>
  <inkml:trace contextRef="#ctx0" brushRef="#br0" timeOffset="21095.576">26441 1058 0,'0'36'47,"0"-1"-31,17 18-16,1-18 15,-18 18 1,0-18 0,0 36-1,0-36 1,0 0-1,0 1 1,0-1 0,0 0-1,-18-35 1</inkml:trace>
  <inkml:trace contextRef="#ctx0" brushRef="#br0" timeOffset="21758.8038">26547 670 0,'0'-17'31,"35"34"-15,106 107 0,53 52-1,-124-52 1,-17 17 0,-53-18-1,0 1 1,0-19 15,-53-16-15,18 17-1,-35-71 1,-1 53 0,53-70-1,1 17 1,-1-35 15,1 18-15,17-1-16</inkml:trace>
  <inkml:trace contextRef="#ctx0" brushRef="#br0" timeOffset="22736.1893">21237 2628 0,'0'71'47,"0"-1"-47,0-17 15,0 53-15,0-35 16,0 105 15,0-88-15,0-17-1,0-36 1,0 0 0,0 1-1</inkml:trace>
  <inkml:trace contextRef="#ctx0" brushRef="#br0" timeOffset="23951.9366">21308 2593 0,'0'-18'15,"0"1"17,17 17-32,19 0 15,17 0 1,0 0-1,-18 0 1,18 0 0,-18 35-1,0-17 1,-35 17 0,0 0-1,0 0 1,0 18 15,-35 18-15,-53-1-1,53-34-15,-18-1 16,0 0-16,17-35 16,1 18-1,17-18 1,1 18 46,70-1 32,-36 1-78,19-1-16,-1-17 15,36 36 1,-36-36 0,18 35-1,-53-17 1,17-1-1,19 1 1,-36 0 0,0-1 15,0 1-31,-36-1 16,1 19-1,-18-19 1,-53 19 15,71-36-15,17 17-1,1-17 1,-19 0 15</inkml:trace>
  <inkml:trace contextRef="#ctx0" brushRef="#br0" timeOffset="24703.9255">21202 2240 0,'53'0'62,"-18"0"-62,0 18 16,36-18-16,-36 0 16,71 17-1,0 1 1,-53-18 15,-18 0-15</inkml:trace>
  <inkml:trace contextRef="#ctx0" brushRef="#br0" timeOffset="25325.2639">21749 2187 0,'17'-17'31,"1"17"-31,17 0 16,1 35-1,16-18 1,-34 19 15,0-19-15,-1-17-1,1 18 1,-18 0 15,0 17-15,-53 0-1,0 1 1,18-19 0,-18 36-1,53-35 17,-18-18-32,1 17 15,17 19 1</inkml:trace>
  <inkml:trace contextRef="#ctx0" brushRef="#br0" timeOffset="26136.0971">22031 3298 0,'35'0'62,"-17"0"-62,0 0 16,-1 0-16,71 0 16,-35 0-1,18 0 1,-36-17 0,0 17-1,-17 0 32</inkml:trace>
  <inkml:trace contextRef="#ctx0" brushRef="#br0" timeOffset="26583.897">22013 3140 0,'-17'0'0,"52"0"31,0 0-16,36 0 1,-1 0 0,-17 0-1,-17 0 1</inkml:trace>
  <inkml:trace contextRef="#ctx0" brushRef="#br0" timeOffset="27341.87">23072 2734 0,'-53'18'63,"17"17"-48,1-17-15,-71 105 16,36-52 0,35-1-1,-18-17 1,17 18 15,36-54-15,-17 19-1,-1 16 1,18-16 0,0-19-1,0 19 1,71-1-1,-54-17 1,1-1 0,0-17 31</inkml:trace>
  <inkml:trace contextRef="#ctx0" brushRef="#br0" timeOffset="31047.9572">23460 2893 0,'0'17'47,"0"19"-32,0-1 1,0 53 0,0-17-1,0-1 1,0-34 0,0 16-1,-18-16 1,18-1-1,-18-35 1</inkml:trace>
  <inkml:trace contextRef="#ctx0" brushRef="#br0" timeOffset="31712.1805">24095 3210 0,'35'0'32,"-35"71"-1,0-36-15,0-17-16,0 17 15,0 0 1,0-17-16,-35 35 31,17-36-31,0 19 16,1-19-1,-1 19 1,1-36 0,-1 35-1,0 0 1</inkml:trace>
  <inkml:trace contextRef="#ctx0" brushRef="#br0" timeOffset="32711.5073">24730 2910 0,'17'-17'16,"1"17"0,17 0-1,-17 0 1,35 0-1,-36 17 1,1 1 0,0-18-1,-1 35 1,1 1 0,-18-1-1,-35 35 1,-18-17 15,-35 18-15,-1-18-1,-52 17 1,124-52 0,-36 17-1,17-17 1,36 0 78,18-18-94,35 17 15,-18-17-15,1 18 16,69-1 15,-87-17-15,0 0-1,-18 18 63</inkml:trace>
  <inkml:trace contextRef="#ctx0" brushRef="#br0" timeOffset="33399.6669">25206 3334 0,'18'0'16,"-1"35"-16,1 0 16,-18 18-1,0 35 1,0-35 0,-18-17-1,1-19 1,-1 1 15,-17 17-15,17-35-1</inkml:trace>
  <inkml:trace contextRef="#ctx0" brushRef="#br0" timeOffset="34841.8092">26176 2928 0,'0'0'0,"18"0"31,17 0-15,36 0 0,17 18-1,18-1 1,-89 1 0,1 0 15,-18-1-16,0 1 1,-18 17-16,1 0 16,-72 18-1,54 0 1,17-35 0,1 0-1,17-1 16,0 18-15,0-17 0,0 0-1,0-1 1,0 1 0,17 17-1,1-17 16,-18 17-15,0-17 0,0 17-1,-35 0 1,-36 1 0,36-1-1,17-35 1</inkml:trace>
  <inkml:trace contextRef="#ctx0" brushRef="#br0" timeOffset="35519.9962">26723 2558 0,'18'0'16,"52"70"-1,-35-17-15,71 88 16,0 18 15,-88-53-15,-18-36-1,-18 19 1,-70-1 0,0-53-1,17 18 1,-17 0-1,35-36 1,35 1 0,18 0 15</inkml:trace>
  <inkml:trace contextRef="#ctx0" brushRef="#br0" timeOffset="37439.861">20779 6032 0,'0'-17'63,"0"-36"-63,0 35 15,0-17-15,0 0 16,0-89 0,0 18-1,0 1 1,53-19 0,-1 54-1,19-1 1,0 0 15,-36 54-15,18-18-1,-36 35 1,19 0 0,-1 0-1,35 35 1,-17 88-1,36-35 1,-36 18 0,-53-17-1,0-19 1,0 71 0,-18-88-1,0 18 1,1-18 15,-1-36-15</inkml:trace>
  <inkml:trace contextRef="#ctx0" brushRef="#br0" timeOffset="38295.5718">20832 5803 0,'17'0'79,"1"0"-79,-1 0 15,1 0-15,70 0 16,-17 0 15,35 0-15,-18 0-1,-35 0 1,-18 0 0,0 0-1</inkml:trace>
  <inkml:trace contextRef="#ctx0" brushRef="#br0" timeOffset="38631.6728">21713 5733 0,'0'0'0,"18"0"31,0 0-15,-18-18-1,17 18 17,1 0-17</inkml:trace>
  <inkml:trace contextRef="#ctx0" brushRef="#br0" timeOffset="39112.3886">22331 5239 0,'17'53'63,"-17"-36"-63,0 89 15,0 35 1,0-88-16,0 35 16,0-35-1,0 0-15,0-18 16,0 1 0</inkml:trace>
  <inkml:trace contextRef="#ctx0" brushRef="#br0" timeOffset="40192.4992">22384 5239 0,'17'0'16,"1"0"0,17 0-1,-17 0-15,0 0 16,52 0 0,1 0-1,-18 0 1,-36 0-1,19 17 1,-19 19-16,-17-19 31,0 1-31,0 0 16,-17 52 0,-19-17-1,-17-18 1,-17-17-1,17 0 1,18-1 0,17 1 15,36 0 78,-1-18-93,18 0-16,1 17 16,-1 1-1,0-1 1,-17 1-1,-18 0 1,0-1 0,0 19-1,-18-1 1,-17 0 0,0-35-1,-36 18 1,36 17 15,-36-17-15,18-18-1,36 17 1,-1 1 0,1 0-1,-1-1 1</inkml:trace>
  <inkml:trace contextRef="#ctx0" brushRef="#br0" timeOffset="40847.7456">23001 5662 0,'0'0'0,"35"0"0,-17 0 15,88 0 1,-36 0-1,1 0 1,17 0 0,0 0-1,-17 0 1,-53 0 0</inkml:trace>
  <inkml:trace contextRef="#ctx0" brushRef="#br0" timeOffset="41408.2471">23177 5521 0,'18'0'63,"53"0"-63,-18 0 16,52 0-16,-16 0 15,-19-18 1,-52 18 15,-1 0-15</inkml:trace>
  <inkml:trace contextRef="#ctx0" brushRef="#br0" timeOffset="41879.9852">24112 5009 0,'36'71'31,"-36"0"-15,0 123-1,0-53 1,0 0 0,0-71-1,0 1 1,0-18 0,0-36-1,-18 1 48</inkml:trace>
  <inkml:trace contextRef="#ctx0" brushRef="#br0" timeOffset="42875.3233">24553 5750 0,'0'-17'47,"18"-1"-31,17-17-16,-35-36 15,53-88 1,0 18-1,35 18 1,-17 17 0,-18 35-1,0 19 1,0 16 0,-18 19-1,-18-1 1,19 36 46,-1 17-62,-35 0 16,35 89 0,1-1-1,-19-17 1,-17-36-1,0 1 1,0 35 0,-35-71-1,35 18 1,-18 0 0,1-35 46,-1-18-62,0 0 16</inkml:trace>
  <inkml:trace contextRef="#ctx0" brushRef="#br0" timeOffset="43567.4713">24747 5468 0,'89'0'109,"-19"0"-109,-17 0 16,-35 0 0,52 0-1,-17 0 1,-35-18 0,-1 1-1</inkml:trace>
  <inkml:trace contextRef="#ctx0" brushRef="#br0" timeOffset="44127.9726">25788 4674 0,'0'18'16,"0"52"0,0 19-1,0 69 1,0 19-1,0-18 1,0-89-16,0-17 16,0 0-1,0-35 1,0-1-16,0 19 16,-18-19-1</inkml:trace>
  <inkml:trace contextRef="#ctx0" brushRef="#br0" timeOffset="44887.9402">24606 4621 0,'36'0'47,"-1"-17"-32,18 17-15,-18 0 16,88 0 0,-17 0-1,35 0 1,-35 0-16,-18 0 16,-70 0-1</inkml:trace>
  <inkml:trace contextRef="#ctx0" brushRef="#br0" timeOffset="45488.3359">25153 4445 0,'0'-18'15,"18"18"17,35 0-32,-36 0 15,36 36 1,-18-19-1,-17-17 1,17 18 0,1 17 31,-19-17-32,-17-1 1,0 1-1,0 0 1,-17 35 0,-36-18-1,35-17-15,-35-18 16,36 17-16,-1 1 78,0-18-62</inkml:trace>
  <inkml:trace contextRef="#ctx0" brushRef="#br0" timeOffset="46447.7675">20673 4798 0,'17'0'32,"19"0"-1,-19 0-31,1 0 16,0 0-16,35 0 15,17 0 1,-35 0 15,-17 0-15,0 0 15</inkml:trace>
  <inkml:trace contextRef="#ctx0" brushRef="#br0" timeOffset="47448.0928">21008 4657 0,'18'0'78,"34"0"-63,-34 0-15,53 17 16,-36 1 0,-17-18-1,-1 18 1,1-1 15,-1-17 16,-17 53 15,-17-53-62,-18 35 16,-36 1 0,-17-19-1,53 19 1,-18-19 0,53 1 15,-18-18-16,0 18 17,18-1-17</inkml:trace>
  <inkml:trace contextRef="#ctx0" brushRef="#br0" timeOffset="48152.2091">22013 4815 0,'36'0'16,"17"0"-1,-36 0-15,18 0 16,54 0-1,-1 0 1,53 0 0,-71 0-1,1 0 1,0 0 0,-36 0-1</inkml:trace>
  <inkml:trace contextRef="#ctx0" brushRef="#br0" timeOffset="48799.4777">22595 4639 0,'0'-18'15,"36"18"1,-1 18-1,0 0 1,36 17 0,-36-17-1,-17-1 1,-1-17 0,19 18-1,-36-1 48,0 19-63,0-1 15,-18 0 1,0-35 0,1 36-1,-1-36 1,0 17 15,1 1-15,-1 0-1,1-1 17</inkml:trace>
  <inkml:trace contextRef="#ctx0" brushRef="#br0" timeOffset="49704.0587">26053 5574 0,'17'0'15,"1"18"1,17-18 46,-17 0-62,-18 17 16,17-17 0,1 0-1</inkml:trace>
  <inkml:trace contextRef="#ctx0" brushRef="#br0" timeOffset="50503.9192">26705 4639 0,'0'35'32,"0"36"-32,0-18 15,0 123 1,0-35 0,0-53-1,-35 71 1,17-88-1,-17-1 17,35-17-17,0-35-15,-18 17 16,18-17-16,0 17 16,0-17 15</inkml:trace>
  <inkml:trace contextRef="#ctx0" brushRef="#br0" timeOffset="51200.0609">27111 4939 0,'0'53'31,"18"17"-31,-18 19 16,0 34-16,0 53 15,0-34 1,0-54-1,0-18 17,0-52-17,0 0 1</inkml:trace>
  <inkml:trace contextRef="#ctx0" brushRef="#br0" timeOffset="52776.8411">27111 4957 0,'0'0'0,"18"-18"0,-1 18 16,1-18-1,-18 1 1,18 17 0,-1 0-1,54 0 1,17 0 0,-35 0-1,-18 0 1,-17 0-1,35 0 1,-36 35 0,1-17-1,-18 17 1,0 18 0,0-36-1,0 1 1,0 0 15,0 35-15,-88-1-1,35 1 1,-18-17 0,-35-1-1,71-17-15,0-1 78,70 1 63,18-18-125,0 0-16,-35 0 15,105 17 1,-88 1-1,-17-18 1,17 35 0,-17-17-1,0 0 1,17 17 0,-35 0-1,0-17 1,0 35-1,-18-36 17,1 19-17,-36-19 1,-53 19 0,35-19-1,-35 1 1,54 0-1,16-18 1</inkml:trace>
  <inkml:trace contextRef="#ctx0" brushRef="#br0" timeOffset="53543.7877">28116 4621 0,'0'18'47,"0"88"-47,0-53 15,0 35-15,0 71 16,18-53-1,-18-18 17,0 0-17,0-70-15,0 70 16,0-71-16,0 1 16,-35 17-1,35 1 1,-18-19-1</inkml:trace>
  <inkml:trace contextRef="#ctx0" brushRef="#br0" timeOffset="54279.8204">27129 4568 0,'0'-17'47,"35"17"-32,0 0 1,-17 0 0,17 0-16,18-18 15,18 18 1,-36 0-1,-18 0 17,1-17-17,0 17 32,-1 0-16</inkml:trace>
  <inkml:trace contextRef="#ctx0" brushRef="#br0" timeOffset="54952.0221">27481 4498 0,'18'-18'63,"0"18"-32,-1 0-31,19 0 15,-19-17 1,1 17 0,-1 0-1,1 0 17,53 0-17,-36-18 1,-17 18-1</inkml:trace>
  <inkml:trace contextRef="#ctx0" brushRef="#br0" timeOffset="55692.0431">27675 4357 0,'36'0'78,"-1"0"-62,0 0 0,1 0-1,-1 17-15,0-17 16,0 0-16,-17 0 16,0 18-1,-18 0 32,0 17-16,0-17-15,0 17-16,0 0 16,0 0-1,-53 18 1,53-35-1,-53 17 1,53-17 0,-18 0-16,1-1 31,17 1-15,0-1-1</inkml:trace>
  <inkml:trace contextRef="#ctx0" brushRef="#br0" timeOffset="56825.0118">29245 4833 0,'-35'0'31,"17"0"-31,-35 18 16,-70 17-1,52-17 1,1 17 0,35 0-1,-1 0 1,1 18 0,17-35-1,18 17 1,0 18 15,0-18-15,0 18-1,0-35 1,0 17 0,0 18-1,36-53 1,-19 35-1,36 1 1,-35-19 0,35 1-1,17-18 1,-52 0-16,35 0 16,-18 0-1,18 0-15,-18 0 16</inkml:trace>
  <inkml:trace contextRef="#ctx0" brushRef="#br0" timeOffset="57679.7258">29880 5062 0,'-35'0'15,"0"0"-15,17 0 16,0 0 0,-34 0-1,16 0 1,-34 18 0,34 17-1,19-35-15,-19 71 16,1-54-16,18 19 15,17-19 1,0 1 0,0 35-1,0-18 32,17-17-47,1-18 16,17 0 15,36 0-15,-1 0-1,-52 0-15,70 0 16,-70 0-16,35 0 16,-18-35-1,-17 17 1,-1 18-1,1-18 1,-1 1 0,1-19-1,0 19 1,-18-19 0,0 19-1,0-1 1,0 1 15,-36-1 0</inkml:trace>
  <inkml:trace contextRef="#ctx0" brushRef="#br0" timeOffset="58439.6931">30586 4992 0,'-18'0'31,"-17"0"-31,0 17 16,-54 1-1,37 17 1,-1 18 0,0-17-1,53-19 1,-36 18 15,36-17-15,0 0-1,0 17 1,18-17 0,17-1-1,18 1 1,-35-18-1,0 18 1,-1-18 0,1 0-1,-18 17 1,0 18 0,0 1-1,-18-36 1,-17 17 15,17 1-15,1 17-1,-36-35 1,0 36 0</inkml:trace>
  <inkml:trace contextRef="#ctx0" brushRef="#br0" timeOffset="59695.3347">31556 4639 0,'0'53'31,"0"17"-15,-18 1-1,-17 105 1,-18-70-1,18-18 1,-53 1 0,35-36-1,-18 17 1,36-52 0,-36 17-1,18-17 1,36-18 46,-1 0-62,1 0 16,-19-18 0,36-17-1,0-71 1,36 53-1,-19 35 1,1 1 0,-1-1-1,1 0 1,0 1 0,-1-1-1,19 18 63,-19 0-62,36 0-16,0 35 16,18 36-1,34 0 1,-16-1-1,-54-52 1,0-1 0,-35 1-1,36 17 1,-1-17 15,-18 0-15</inkml:trace>
  <inkml:trace contextRef="#ctx0" brushRef="#br0" timeOffset="64208.2658">21308 7338 0,'-36'17'109,"36"1"-109,-17-18 16,-1 0-16,-17 35 31,0-17-16,-18 0 1,35-1 0,-17 1-1,0 17 1,-18 18 0,17-35-1,-17 52 1,-17-34 15,52-1-15,1-18-1,-1 19 1,0-1 0,1 0-1,17-17 1,0 17-1,0 0 1,0 1 0,17-19-1,1 19 1,17-19 0,-17 1-1,17 0 1,0-18 15,-17 0-15,-18 17 15,18-17-15,-1 0 30</inkml:trace>
  <inkml:trace contextRef="#ctx0" brushRef="#br0" timeOffset="65575.6088">21519 7796 0,'0'-17'16,"-17"17"15,-1 0-15,-17 17-16,17 1 15,1 0 1,-1-1 0,0-17-1,1 36 1,-19-19-16,1 18 16,17-35-1,18 18-15,-35 0 31,18-1-15,17 1 15,0 0-15,0 17 15,17-35-15,1 18-1,17-18 1,-17 17 0,-1-17 31,1 0-32,0 0 1,17 0-1,-17 0 1,-1 0 0,1 0-1,0 0 17,-1 0-17,1 0 16,-1-17 1,19-19-32,-19 36 47,1-17-1,0-1-30,-1-17 0,1-1-1,-18 19 1,35-18 0,-35 17-1,0 0 1,0 1 62,0-1-62,-17 0-1</inkml:trace>
  <inkml:trace contextRef="#ctx0" brushRef="#br0" timeOffset="66920.0115">21661 7779 0,'-18'0'140,"0"0"-108,1 0 61,-1 0-77,0 0 31</inkml:trace>
  <inkml:trace contextRef="#ctx0" brushRef="#br0" timeOffset="68384.0961">22348 7549 0,'-17'0'94,"-1"0"-94,1 0 16,-1 0-1,0 0 1,1 0 15,-1 0-15,0 0-1,1 0 1,-1 18 0,0 0-1,1-18 1,-18 0-1,17 35 1,0-17 0,1-1 31,-1 1-32,0-18 16,18 18 1,0-1-17,0 1 1,0-1 15,18-17 0,0 18-31,17 0 16,0-18 0,18 0-1,-35 0 17,-1 0-32,1 17 15,17 19 1,-17-19 15,0 19-15,-18-19-1,0 1 1,-18-1 15,-35 36-15,18-53-1,-36 36 1,54-36 0,-72 35-1,72-35 17,-1 0-17,-35 18 1,18 17-16,0 0 62</inkml:trace>
  <inkml:trace contextRef="#ctx0" brushRef="#br0" timeOffset="69815.2674">23054 7532 0,'0'17'32,"0"1"-17,0 0-15,0 70 16,-18-18 0,1-17-1,-36-17 1,18 34 15,-1-52-15,1 35-1,17-53 1,1 17 0,-1 1-1,0 0 32,1-18-16,-18-53-15,17 35 0,18 0-1,0-17-15,0 18 16,0-19-1,0 1 1,0-18 0,18 18-1,-1 35-15,1-18 16,-1-17 0,1 35-1,0-18 1,-1 1 15,19 17 16,-1 17-47,0 36 16,-17-35 15,-1-18-16,1 53 1,-18-36 0,18 54-1,17-53 1,-35 17 0,0-18-1,18 1 1,-1 0-1,1-1 1,-18 1 0,0 0-1</inkml:trace>
  <inkml:trace contextRef="#ctx0" brushRef="#br0" timeOffset="70216.1962">23513 7885 0,'0'0'0,"17"0"0,19 0 16,16 0 0,-34 0-1,0 0-15,17 0 16,18 0 15,-35 0 47,-1 0-62</inkml:trace>
  <inkml:trace contextRef="#ctx0" brushRef="#br0" timeOffset="71111.7994">23513 7726 0,'17'0'63,"36"0"-63,0 0 15,-35 0 1,-1 0 0,36 0-1,-17 0 1,16 0 0,-34 0-1,17 0 1,-17 0-1</inkml:trace>
  <inkml:trace contextRef="#ctx0" brushRef="#br0" timeOffset="72967.8356">24253 7779 0,'71'0'47,"17"0"-32,-35 0-15,88 0 16,0 0 0,194 0-1,-35 0 1,106 0 0,88 35-1,-141-35 1,158 18 15,-370-18-15,18 0-1,-53 0 1,106 0 0,-1 0-1,71 0 1,71 0-1,53 0 1,70 0 0,-35 0-1,-70 0 1,-248 0-16,124 0 16,-212 0-1,36 0-15,-18 0 16</inkml:trace>
  <inkml:trace contextRef="#ctx0" brushRef="#br0" timeOffset="75409.3065">25823 7532 0,'0'-18'94,"0"-17"-79,0 17-15,18-105 16,17 17 15,1 18-15,-19 52-1,36-52 1,0 18 0,0-1-1,-18 18 1,36 18-1,-54 17 1,19 18 78,-19 0-94,1 18 15,17 0 1,-35 52 0,0 54-1,0-19 1,0-69 0,0 17-1,0-18 1,0 18-1,0-36 1,0 19 0,0-19 15,0 1-31,0 0 125,-17-18-109</inkml:trace>
  <inkml:trace contextRef="#ctx0" brushRef="#br0" timeOffset="76767.6719">25947 7267 0,'17'0'219,"1"0"-203,17 0 15,-17 0 0,0 0-15,-1 0 15,1 0 16,0 0-31,-1 0-1,1-17 79,17 17-63,-17 0 32,-1 0-48,-17-18 1,18 18 62</inkml:trace>
  <inkml:trace contextRef="#ctx0" brushRef="#br0" timeOffset="77928.5902">26617 7232 0,'18'0'15,"-1"0"95,-34 0 93,-1 0-188</inkml:trace>
  <inkml:trace contextRef="#ctx0" brushRef="#br0" timeOffset="79240.0597">27252 6720 0,'0'53'31,"0"18"-31,0 17 16,0-17-16,0 34 16,0-34-1,0 17 1,0-35 15,0-18-15,-18 1-1,18-19 1</inkml:trace>
  <inkml:trace contextRef="#ctx0" brushRef="#br0" timeOffset="80831.8018">27287 6720 0,'18'-35'63,"17"17"-48,1 18 1,52 0 0,18 0-1,-54 0 1,-16 0 0,-19 18-1,-17 0 1,0 17 15,0-17-31,0 17 16,0 0-1,0 1 1,-17 16 0,-36-16-1,18-19 1,-71 19 15,88-19-15,-17 1-1,17-18 17,1 18-17,34-18 157,1 17-156,17 1-16,18-1 15,-35-17 1,-1 0 0,19 18-1,-19 0 1,1-18-1,-1 35 1,-17-17 15,0-1 1,0 19-32,-17-19 31,-1 1-31,1-1 31,-36 1-15,35 0-1,-17-1 1,-1-17 0,-34 18-1,35-18 1,-1 18-1,19-1 1,-1 1 47,0-18-32</inkml:trace>
  <inkml:trace contextRef="#ctx0" brushRef="#br0" timeOffset="81671.5557">25665 6526 0,'0'-17'16,"17"17"0,1-18-1,17 18 1,36 0 0,-36 0-1,18 0 1,-18 0-1,0 0 1,-17 0 0,35 0-1,-35 0 1,-1 0 46,1 0-46</inkml:trace>
  <inkml:trace contextRef="#ctx0" brushRef="#br0" timeOffset="82358.7189">26017 6385 0,'53'0'32,"-17"0"-17,-1 0-15,53 0 16,-53 0 0,18 36-1,-35-36 32,-1 17-31,-17 1-1,0-1 1,0 1 0,0 0-1,0 17-15,0 0 16,-17-17-16,-1 0 15,1-1 1,-19 1 0,1 17-1,0-17 1,17-18 31,0 17-16</inkml:trace>
  <inkml:trace contextRef="#ctx0" brushRef="#br0" timeOffset="84808.1688">27146 6279 0,'53'0'31,"0"0"-15,0 0-1,35 0 1,0 0 0,18 0-1,-18 0 1,1 0 0,-36 0-1,-36 0 1,1 0 78</inkml:trace>
  <inkml:trace contextRef="#ctx0" brushRef="#br0" timeOffset="85408.5614">27746 6156 0,'18'0'31,"-1"0"-15,19 0 0,-1 0-1,18 18 1,-36-1 0,1-17-1,17 18-15,-17-18 16,-18 18 31,0-1-32,0 18 1,0-17-16,-71 53 16,18-36-1,1 0 1,16-17 15,19-1-15,-19 1 15,36 35-15</inkml:trace>
  <inkml:trace contextRef="#ctx0" brushRef="#br0" timeOffset="239155.3403">22401 17357 0</inkml:trace>
  <inkml:trace contextRef="#ctx0" brushRef="#br0" timeOffset="529759.0725">24342 8149 0,'0'-35'47,"0"70"-16,17 18-31,19 0 16,-1 53-1,0-18 1,0 35 0,-17-52-1,0-18-15,-18 35 16,0-35-1,0 18 1,17-18 0,-17 35-1,0-35 1,0 17 0,0-17-1,0-35 1,0-1-1</inkml:trace>
  <inkml:trace contextRef="#ctx0" brushRef="#br0" timeOffset="530719.5041">24994 9084 0,'18'-18'94,"-18"-17"-94,0-35 15,18-19 1,-18-69-1,35 34 1,-35 36 0,53 0-1,-53 52 1,17 1 0,-17 18-1,53-1 79,-17 18-47,-36 35-47,17-17 15,1 35-15,0 0 16,-1 35 0,1 18-1,-1-53 1,1 17 0,-18-17-1,0-18-15,0 1 31,0-1-31</inkml:trace>
  <inkml:trace contextRef="#ctx0" brushRef="#br0" timeOffset="531503.408">25065 8784 0,'35'-17'110,"-17"17"-95,-1 0 1,19 0-1,-1 0 1,-17-18 0,-1 18-16,19 0 15,-19 0-15,1 0 16,-1 0 0,19 0-1</inkml:trace>
  <inkml:trace contextRef="#ctx0" brushRef="#br0" timeOffset="532041.9664">25753 8184 0,'0'18'31,"0"17"-31,0 54 15,0-19 1,0 89 0,17 53-1,-17-124 1,0 0 0,0-35-1,0-36 1,0 1-1,0 0 64,-53-18-79</inkml:trace>
  <inkml:trace contextRef="#ctx0" brushRef="#br0" timeOffset="532735.1129">24765 8132 0,'0'0'0,"71"-53"15,-54 53-15,36-18 16,18 0 0,-1 1-1,1 17 1,-1 0 15,1 0-15,-36 0-1,0 0 1</inkml:trace>
  <inkml:trace contextRef="#ctx0" brushRef="#br0" timeOffset="533375.3999">25241 7885 0,'-17'0'32,"34"0"-1,19 35-31,16-35 15,-16 17 1,17 19 0,-18-36-1,0 35 1,-17-35 0,-1 18-16,1-18 62,-18 17-46,-18 19-16,1-36 15,-18 53 1,17-53 0,0 35-1,1-35 16,-1 17-15,18 1 0,0 0-16,0 17 15</inkml:trace>
  <inkml:trace contextRef="#ctx0" brushRef="#br0" timeOffset="534160.3019">26229 8308 0,'18'53'47,"-18"0"-32,17 17-15,36 142 16,-18-71 0,18-17-1,-35-72 1,17 1 0,-35-35-1,18 17 1,-18-17 15</inkml:trace>
  <inkml:trace contextRef="#ctx0" brushRef="#br0" timeOffset="534687.8904">26758 8431 0,'-17'18'16,"17"70"-1,0-17-15,0 35 16,0 52 0,52-52-1,-52-53-15,18-18 16,0 1-1,-18-19 1</inkml:trace>
  <inkml:trace contextRef="#ctx0" brushRef="#br0" timeOffset="535815.8728">26723 8431 0,'0'0'0,"0"-17"15,18-19 1,17 19 0,-18 17-16,36-18 15,53 18 16,-18 0-15,1 0 0,-19 0-1,1 0 1,-36 35 0,-17-17-1,-1 0 1,-17-1-1,0 19 1,0 17 0,-53-18-1,-17 0 1,-18-17 0,35 17-1,0-35 1,35 18 15,53-1 157,-17-17-188,53 18 15,-36 17-15,0-35 16,0 36 15,-17-19-15,-18 1 15,0-1-31,0 1 16,0 17-1,-88 1 1,17-19-1,18 1 1,-35 0 0,71-1-1</inkml:trace>
  <inkml:trace contextRef="#ctx0" brushRef="#br0" timeOffset="536407.2906">27552 8290 0,'35'36'47,"-35"-19"-47,0 36 15,35 88 1,-35-17 0,0-18-1,0-54 1,0-16 0,0-1-1,0 0 1</inkml:trace>
  <inkml:trace contextRef="#ctx0" brushRef="#br0" timeOffset="536983.7505">26723 8149 0,'-18'0'16,"18"-17"-1,18 17-15,17 0 16,-17-18-16,17 0 31,36 18-15,17 0-1,18 0 1,-71 0 0,0 0-1</inkml:trace>
  <inkml:trace contextRef="#ctx0" brushRef="#br0" timeOffset="537016.6965">27146 8096 0</inkml:trace>
  <inkml:trace contextRef="#ctx0" brushRef="#br0" timeOffset="537670.9109">27005 7990 0,'0'-17'47,"18"17"-31,17 0-1,0 0 1,-17 17 0,0-17-16,17 18 15,0-18 1,18 18 0,-35-1 62,-18 1-63,0 17 1,0 1 0,-18-19-1,0 1 1,1-1 31</inkml:trace>
  <inkml:trace contextRef="#ctx0" brushRef="#br0" timeOffset="632344.6916">20585 14340 0,'35'-17'16,"-35"-1"-1,0-35 1,0 36 0,17-89-1,1 0 1,-18-53 0,35 106-1,1-53 1,17 18-1,-36 53-15,1 0 16,0-1 0,-1 36 15,1-17-31,17 17 16,18 0-1,18 0 1,17 70 15,-53-17-15,0 0-1,-35 0 1,0 0 0,0 0-16,0 35 15,0-53-15,0-17 16,0 53-1,0-36 1,0 0 0,0-17-1,0-1 1,-17 1 46,-1-18-46</inkml:trace>
  <inkml:trace contextRef="#ctx0" brushRef="#br0" timeOffset="633343.0199">20673 14005 0,'0'-17'47,"53"17"-31,-18-18 0,18 0-1,-18 18 1,0 0-1,-17 0 17,17 0-17,-17 0 17,0 0-32,-1 0 31,1 0-16,0 0 1,-1 0 0,36 0-1,-35 0 17,-1 0-17,19 0 1,-1 0-1</inkml:trace>
  <inkml:trace contextRef="#ctx0" brushRef="#br0" timeOffset="633742.9506">21431 14041 0,'0'0'0,"18"0"15,0 0 1,-1 0 0</inkml:trace>
  <inkml:trace contextRef="#ctx0" brushRef="#br0" timeOffset="634439.0886">21960 13494 0,'18'17'16,"-18"54"0,35 88-1,1-36 1,-36-52 0,0-1-1,0-17 1,0-18 15,0-17-15</inkml:trace>
  <inkml:trace contextRef="#ctx0" brushRef="#br0" timeOffset="635991.9355">21943 13511 0,'0'0'0,"0"-17"15,17-1-15,19 18 16,-1-18-1,-17-17 1,35 35 0,-18 0-1,35 0 1,-34 0 0,17 0-1,-1 0 1,-16 0 15,-1 18-15,-35-1-1,18 1 1,-18 0 0,0 17-1,0-17 1,0 17-1,-18-17 1,-35 17 0,-17-18-1,-1 1 1,53-18 0,-17 0-1,35 18 1,-53-1 15,71-17 157,17 18-173,0 0-15,54 17 16,-72-35 15,36 35-15,-35-17-1,-1 0 1,1-18 0,0 0-1,-1 17 16,-17 18-31,36-17 16,-36 0 0,0-1-1,0 1 1,0 17 0,0-17-1,-53 35 1,0-53 15,0 35-15,18-17-1,-1-18 1,1 17 0,-18-17-1,35 0 1,1 0 15,-1 0-31</inkml:trace>
  <inkml:trace contextRef="#ctx0" brushRef="#br0" timeOffset="636831.6895">20532 13176 0,'0'-17'0,"35"17"16,35 0 15,1 0-15,-18 0-1,-18 0 1,1 0 0,-19 0-1,1 0 1,-1 0-1,1 0 32,0 0-31,-1 0-16,1 0 16</inkml:trace>
  <inkml:trace contextRef="#ctx0" brushRef="#br0" timeOffset="637807.0807">20867 13035 0,'0'0'0,"35"0"31,-17 0-31,-1 0 16,1 0 0,35 18-1,-18-18 1,0 17 0,18 19-1,-35-36 1,53 0-1,-71 17 1,17-17 0,1 18-1,-18 0 79,-18-1-78,-17 19-1,17-19 1,-52 18 0,17-17-1,35 0 1,18-1-1</inkml:trace>
  <inkml:trace contextRef="#ctx0" brushRef="#br0" timeOffset="638351.6245">21802 13053 0,'0'0'0,"35"0"15,0 0 1,89-18 0,-89 0-16,53 18 15,-53 0-15,18 0 16,53 0-1,-53 0 1,-18 0 0,-17 0-1,0 0 1,-1 0 0</inkml:trace>
  <inkml:trace contextRef="#ctx0" brushRef="#br0" timeOffset="639255.2071">22260 12912 0,'18'0'31,"0"0"-31,34 0 15,1 0 1,-17 0 0,-1 0-1,18 17 1,-36 1 15,1-18-15,0 0-1,-1 0 1,1 0 15,-18 35 32,0-17-48,0-1 1,-18 19 0,1-36-16,-19 35 15,1-35 1,35 18 0,-17-1 93,-1-17-93,18 18 77</inkml:trace>
  <inkml:trace contextRef="#ctx0" brushRef="#br0" timeOffset="647823.2902">22895 13794 0,'18'0'46,"0"0"-46,17 0 16,0 0 0,18 0-1,-18 0 1,18 0 0,18 0-1,-36 0 1,0 0-1,-17 0 1</inkml:trace>
  <inkml:trace contextRef="#ctx0" brushRef="#br0" timeOffset="648567.3002">22789 13600 0,'0'-18'16,"18"18"-1,0 0 1,35-18 0,-18 18-16,53 0 15,-53 0-15,-17 0 16,70 0 0,-53 0-1,-17-17 1,0 17-1,-1 0 17</inkml:trace>
  <inkml:trace contextRef="#ctx0" brushRef="#br0" timeOffset="649415.033">23742 13635 0,'18'0'46,"-1"0"-46,1 0 16,52 0 0,1 0-1,-18 0 1,-18 0 0,18 0-1</inkml:trace>
  <inkml:trace contextRef="#ctx0" brushRef="#br0" timeOffset="650558.9738">24395 13511 0,'0'0'0,"17"0"16,36-17 15,-35 17-15,-1 0-16,1 0 15,35 0 1,-18 0 0,36 0-1,-54 0-15,1 0 16,0 0 0,-1 0-1,1 0 1,-18 35 15,0 18-15,0-35-1,0 17 1,-35 0 0,-1 18-1,1-35 1,18-1-1,-19 19-15,19-36 32,-1 17-32,-17 19 15,-1-1 1,1-18 0,17-17-1,1 18 1,17 0 46,-18-18-46,1 17 0,34-17 140,1 0-141,17 0 1,-17 0-16,-1 0 16,36 0-1,-17 0 1,17 0 0,-18 0-1,-18 0 1</inkml:trace>
  <inkml:trace contextRef="#ctx0" brushRef="#br0" timeOffset="651439.6189">25294 13635 0,'18'-18'47,"-1"1"-32,19 17-15,34 0 16,1 0 0,-54 0-1,1 0 16,0 0-15,-1 0 0</inkml:trace>
  <inkml:trace contextRef="#ctx0" brushRef="#br0" timeOffset="652175.6511">25329 13441 0,'18'0'78,"0"35"-62,-1 0 31,1-17-47,0-18 16,-18 18-1,35 52 1,-35-52 15,18 17-15,-1-35-1,-17 18 1,18-1 0,-18 1-1</inkml:trace>
  <inkml:trace contextRef="#ctx0" brushRef="#br0" timeOffset="653535.0134">26229 13194 0,'-18'0'62,"1"0"-62,17 18 16,-36 17-16,19-18 15,-18 19 1,-1 17 0,19-18-1,17-17-15,-18 34 16,0-34 0,18 0-1,-35 17-15,35-17 31,0-1-15,0 1 0,-18 17-1,1-17 1,17-1 0,0 1-1,0 0 1,0-1-1,0 1 1,17-18 31,19 0-16,-19 0-15,1 0-16,0 0 15,-1 0 1,1 0 0,17 0-1,-17 0 1,-1-18 0,1 1-1,17 17 1,-35-18 15,18 0-31,0 1 16,-18-1 46,0 1-46,0-1 15,-18 18-15,-17-18-1,17 18 1,0 0 0,1 0-1,-1 0 1</inkml:trace>
  <inkml:trace contextRef="#ctx0" brushRef="#br0" timeOffset="655887.7219">28381 13582 0,'0'0'0,"18"0"16,17 0-16,0-18 15,53 18 1,-17 0 0,105 0-1,-105 0-15,-18 0 16,-18 0 0</inkml:trace>
  <inkml:trace contextRef="#ctx0" brushRef="#br0" timeOffset="656463.1816">28346 13423 0,'17'0'31,"36"0"-15,0 0-1,0 0-15,71 0 16,17-17 15,-53-1-15,-71 18-16,19 0 15</inkml:trace>
  <inkml:trace contextRef="#ctx0" brushRef="#br0" timeOffset="662175.9035">20955 15028 0,'0'53'62,"0"-17"-46,0 34-16,35 1 15,-35 52 1,0-17 0,0-18-1,0-17 1,18-18 15</inkml:trace>
  <inkml:trace contextRef="#ctx0" brushRef="#br0" timeOffset="663023.6359">21237 15663 0,'18'0'0,"-1"0"31,-17-53-15,0 36-16,0-36 15,36-71 1,-19 1 0,1 70-1,17 0-15,-17-17 31,0 34-31,-1 1 16,1 17 0,0 18-1,-1-35 1,1 35 0,-1 0-1,1 0 32,0 0-47,35 0 31,-36 18-31,36 35 16,-35 0 0,-1 17-1,-17-17 1,18 0 15,-18-18-15,18 53-1,-18-35 1,0-35 0,0 0-1,0-1 1,0 1-1</inkml:trace>
  <inkml:trace contextRef="#ctx0" brushRef="#br0" timeOffset="663815.5168">21396 15381 0,'18'-18'110,"17"18"-95,0-17-15,53-1 16,-52 1 15,34 17-15,-35-18-1,-17 18 1,17 0 0,1 0-1</inkml:trace>
  <inkml:trace contextRef="#ctx0" brushRef="#br0" timeOffset="664343.1057">22119 14887 0,'0'35'47,"0"18"-47,0 0 16,0-17 0,0 17-16,0 35 15,0-35-15,0-18 16,0 18-1,0-18 1,0 18 0,18-18-1</inkml:trace>
  <inkml:trace contextRef="#ctx0" brushRef="#br0" timeOffset="665311.5154">21325 14817 0,'0'-18'63,"18"18"-1,17 0-62,-17 0 16,0 0 0,-1 0-16,19 0 15,16 0 1,-16 0 15,-19 0-15,19 0-1,-19 0 48,19 0-63,-19 0 109</inkml:trace>
  <inkml:trace contextRef="#ctx0" brushRef="#br0" timeOffset="666262.9704">21519 14693 0,'36'0'63,"-19"0"-48,1 0-15,0 0 16,17 18 0,-17-18-1,-1 17-15,18-17 16,-17 0 0,0 0-1,-1 0 1,1 18-16,0-18 47,-1 18-16,-17-1 63,0 19-63,0-19 31,-17 19-46,-1-36 31</inkml:trace>
  <inkml:trace contextRef="#ctx0" brushRef="#br0" timeOffset="666848.4058">22666 15469 0,'35'0'32,"-17"0"-32,0 0 15,52 0 1,18 0-1,-17 0 1,-18 0 0,-18 0-1,-17 0 1</inkml:trace>
  <inkml:trace contextRef="#ctx0" brushRef="#br0" timeOffset="667431.8445">22701 15275 0,'18'0'62,"52"-17"-46,-34 17-16,52 0 15,35 0 1,-52 0 0,-1 0-1,-52 0 1</inkml:trace>
  <inkml:trace contextRef="#ctx0" brushRef="#br0" timeOffset="669047.5238">23248 15028 0,'35'36'32,"-35"-19"-17,36 1 1,-19 35-16,19 35 15,-1 0 1,-18-53 0,19 1-1,-36-19 1,17 1 0,1 17-1,0-35 1,-18 18 15,17 0-15,1-18 46,17-36-46,-35 19-1,35-124 1,-17 52 0,-18-16-1,0 69 1,18-70 0,-1 36-1,1-18 1,-18 17 15,0 36-15,0 17-16,0 1 15,0-1 1,18 0 0,-18 1 15,0-1-16,17 18 48,19-18-47,-19 18-1,54 0-15,88 0 31,-71 0-31,-53 0 16,124 0 0,-71 0-1,0 0 1,124 0 0,123 0-1,18 0 1,52 0-1,-52 0 1,-141 0 0,35 0-1,-159 0-15,212 0 16,-194 0 0,-18 0-16,159 0 15,-124 0 1,-35 0 15,-52 0-15,-1 0-1,-17 0 1,-1 0 0,1 0-1</inkml:trace>
  <inkml:trace contextRef="#ctx0" brushRef="#br0" timeOffset="671847.0356">24183 15011 0,'-18'17'94,"1"1"-78,-1-18-16,0 35 15,-35 1 1,53-19-1,-35 18 1,18-35 0,17 18-1,-18 17 1,0 1 15,18-19 0,-17 1-15,17 0 0,0-1-1,0 1 1,0 17 0,17-17-1,-17-1 1,36 19-1,-19-19 1,1-17 0</inkml:trace>
  <inkml:trace contextRef="#ctx0" brushRef="#br0" timeOffset="672439.4508">24165 15275 0,'18'-17'16,"0"-1"0,-1 18 15,1 0-16,-1 0 1,1 0 47,0 0-48,-1 0 1,1 0-1,0 0-15</inkml:trace>
  <inkml:trace contextRef="#ctx0" brushRef="#br0" timeOffset="673624.2824">24553 15081 0,'0'0'0,"18"-17"0,17 17 32,-17 0-32,0 0 15,-1 0 1,1 0 0,-1 0-1,1 0 1,0 0 15,17 17-15,-35 1-1,0 0 1,0-1 0,0 18-1,0-17 1,0 17 15,-18-17-15,1-18-1,17 35-15,-18-17 16,0 0 0,1-1 30,-1 18 64,18-17 15,35-18-78,-17 18-32,17-1 1,18-17 0,-35 0-1,17 18 1,-17-18-1,-1 0 1</inkml:trace>
  <inkml:trace contextRef="#ctx0" brushRef="#br0" timeOffset="674607.6515">24906 15081 0,'35'0'31,"-17"18"-15,0-18-16,17 18 16,18 52-1,-36-70 1,19 53 15,-36 0-15,0-35-1,0-1 1,17 18 0,-17 1-1,0-19 1,0 19-1,0-19 1,0 1 0,0 0-1,0-1 32,0 1 0</inkml:trace>
  <inkml:trace contextRef="#ctx0" brushRef="#br0" timeOffset="675784.5046">25241 14870 0,'18'0'16,"0"0"0,-1 0-1,1 0-15,17 0 16,0 0 15,-17 0-15,0 0-1,-1 0 1,-17 17 31,0 1-32,0-1 1,0 19 0,-17-36-1,-19 35 1,1-35 0,-18 18 15,36-18-16,-1 17 1,-17 1 0,17-18-1,0 18 1,1-18 0,34 0 140,1 0-141,17 0 1,36 0 0,-1 0-1,-52 0 1,0 0 0,17 17-1,-17-17 1,-1 18 62</inkml:trace>
  <inkml:trace contextRef="#ctx0" brushRef="#br0" timeOffset="676491.6124">25576 15311 0,'18'0'47,"17"0"-32,18 0-15,-35 0 16,17 0-16,36 0 31,-18 0-15,-36 0-16,1 0 15,0 0-15,-1 0 16,1 0 0,-1 0 15</inkml:trace>
  <inkml:trace contextRef="#ctx0" brushRef="#br0" timeOffset="677071.0624">25753 15187 0,'0'18'46,"0"-1"-30,0 1 0,17 0-1,-17-1 1,0 19 0,0-19-1,0 1 1,0-1 62</inkml:trace>
  <inkml:trace contextRef="#ctx0" brushRef="#br0" timeOffset="678025.5096">26511 15046 0,'18'0'16,"0"0"-16,17 0 15,0 0 1,0 0 0,18 0-1,-35 0 1,0 18 0,-1-1-1,-17 1 1,0 17 15,-17 0-15,-19 1-1,1-19 1,-18 19 0,35-36-1,1 17 63,34 1-46,1 0-17,0-18 1,-1 17-1,1 1 17,-18-1-1,-18 19-15,1-19-1,-1-17 1,-35 18-1,36 0 1,-1-18 0,0 17 15</inkml:trace>
  <inkml:trace contextRef="#ctx0" brushRef="#br0" timeOffset="678063.4084">26511 15469 0,'-35'0'15,"17"0"1</inkml:trace>
  <inkml:trace contextRef="#ctx0" brushRef="#br0" timeOffset="679567.3858">27129 14887 0,'0'0'0,"35"0"15,-17 0-15,-1 0 47,1 0 0,-18 18 15,0-1-62,0 1 16,0 0-16,-18-1 16,1 1-1,-19-18 17,19 18-17,-1-1-15,-17 1 16,35 0 265,17-1-265,1-17 15,0 0-31,-1 0 16,19 0-1,-19 0 1,18 0-1,-17 0 1,-18 18 78</inkml:trace>
  <inkml:trace contextRef="#ctx0" brushRef="#br0" timeOffset="680399.1609">27323 15399 0,'35'0'78,"0"0"-63,18 0 1,53 0 0,-71 0-1,36 0 1,-36 0 0,-17 0-1,-1 0 1</inkml:trace>
  <inkml:trace contextRef="#ctx0" brushRef="#br0" timeOffset="681039.4487">27517 15205 0,'17'17'32,"1"19"-17,-18-19-15,0 36 31,0-18-15,0 1 0,0 17-1,0-36 1</inkml:trace>
  <inkml:trace contextRef="#ctx0" brushRef="#br0" timeOffset="681590.9732">27922 15152 0,'0'17'31,"0"36"-15,0-35-16,0 53 16,0-19-1,0 1 1,0 0-1,0-35 1,0 0 0</inkml:trace>
  <inkml:trace contextRef="#ctx0" brushRef="#br0" timeOffset="690222.8857">28081 14870 0,'0'-18'47,"0"0"-31,0 1-16,18 17 78,-1 0-47,1 0 1,17 0-1,-17 0-16,0 0 1,-1 17 0,1 1-1,-1-18 1,1 0 31,0 18-32,-18-1 32,0 1-15,0-1-17,0 1 1,0 0-1,0-1 17,0 1-32,-18 0 31,0 17 0,1-35 0,-1 18 48,1-1-64,-1 1 63,18 0 282,18-18-345,-1 0-15,1 17 16,17-17 62,-17 0-62,-1 0 31,1 0-32,0 0 16,-1 0 32</inkml:trace>
  <inkml:trace contextRef="#ctx0" brushRef="#br0" timeOffset="691567.2903">27693 14605 0,'18'-18'47,"35"1"-47,-18 17 16,0 0-1,18 0 1,53-18 0,-88 18-16,52 0 15,-17 0-15,-18-18 16,18 18 0,-18 0-1,1 0 1</inkml:trace>
  <inkml:trace contextRef="#ctx0" brushRef="#br0" timeOffset="693127.1179">21078 16581 0,'18'17'47,"0"36"-47,-18-18 15,0 18 1,17 35 0,1 1-1,0-36 1,-1 0-1,-17-1-15,18 19 16,-18-36 0,0-17-1,0 0-15,0-1 63</inkml:trace>
  <inkml:trace contextRef="#ctx0" brushRef="#br0" timeOffset="695141.7295">21114 16563 0,'0'-35'0,"17"35"15,1-18 1,-18-17-16,35 17 16,1-17-1,-19 35 1,18 0 15,18 0-15,-17 0-1,-19 0 1,1 0 0,17 0-16,-17 0 15,0 17-15,-1-17 47,-17 18-31,0 17-1,0-17 1,0 17 0,-17 1 15,-1-19-16,-17-17 1,-18 35 0,17-17-1,19 0 1,-1-18 15,0 17-31,1-17 16,-1 18-1,1 0 79,-1-1-63,36-17 79,17 0-95,35 18-15,1 17 16,35-35 0,-36 18-1,-52-18-15,-18 17 32,18 1-32,17 0 31,-35-1-16,0 1 1,0 0 0,0-1-1,0 1 1,0 17 0,0 1-1,-35-1 1,-1-18-1,-17 1 1,1 17 0,16-35-1,1 0 1,0 18 15,17-18-15,0 0-1,-52 0 1,-18 0 0,52 0-1,19 0-15</inkml:trace>
  <inkml:trace contextRef="#ctx0" brushRef="#br0" timeOffset="695911.6729">21061 16122 0,'17'-18'0,"1"18"16,0 0-16,-1 0 15,89 0 1,0 0 0,-18 0-1,-35 0 1,-35 0 0,-1 0 15</inkml:trace>
  <inkml:trace contextRef="#ctx0" brushRef="#br0" timeOffset="696598.8321">21414 15946 0,'17'0'0,"19"0"16,-1 0 0,53 0-1,-17 17 1,-36-17 0,0 18-1,-17-18 1,-1 0 15,1 0-15,0 17 15,-18 19 16,0-19-32,0 19 1,-53-1 0,53-17-1,-18-18 1,0 17 0,1 1-1,17-1-15,-18 1 31</inkml:trace>
  <inkml:trace contextRef="#ctx0" brushRef="#br0" timeOffset="697343.8403">22243 16140 0,'0'35'47,"35"-18"-31,-17 36-16,17 71 15,-18-18 1,1 17 0,-18-70-1,18 35 1,-18-35 15,17 35-15,-17-35-1,0-17 1,0-1 0,18 0-1,-18-17 1,0-1-1,18 1 1,-18 17 0,0-17 62,0 0-47</inkml:trace>
  <inkml:trace contextRef="#ctx0" brushRef="#br0" timeOffset="698151.682">20761 16369 0,'0'35'47,"18"36"-32,-18-18 1,0 17-16,0-17 15,0 18-15,53 34 16,-36-52 0,-17-17-16,18 17 15,-1 0 1,-17 17 0,0-35-1,0-17 16,0 0-15,0-1 0</inkml:trace>
  <inkml:trace contextRef="#ctx0" brushRef="#br0" timeOffset="698814.9053">22983 17039 0,'18'0'15,"0"0"-15,-1 0 16,1 0 0,17 0-1,18 0 1,-18 0-1,1 0 1,-1 0 0</inkml:trace>
  <inkml:trace contextRef="#ctx0" brushRef="#br0" timeOffset="699343.4914">22754 16845 0,'0'-18'63,"53"18"-47,-35 0-16,35 0 15,17 0 1,1 0-1,-1 0 1,-17 0 0,-18 0-1,-17 0 1</inkml:trace>
  <inkml:trace contextRef="#ctx0" brushRef="#br0" timeOffset="700935.2335">23477 16651 0,'18'0'31,"35"18"-15,0 52-16,17 36 31,36 35-15,-53-105-1,-18 16 1,1-16 0,-36-19-1,17 1 1,-17 0 31,18-18 0,-18-53-32,18 0-15,-18 18 16,0-18-16,0-53 31,0 18-15,0-1-1,-36-52 1,19 53 0,-19 35-16,19-53 15,17 89-15,0-19 16,-18 19-1,0-19 1,54 19 109,34 17-125,1 0 16,123 0-1,53 0 1,-141 0 0,-18 0-1,-35 0 1,35 0-1,71 0 1,105 0 0,71 0-1,159 0 1,-35 0 0,52 0-1,-352 0 1,-106 0 15,-18 0-15,-17 0-1,0 0 1,17-18 0,0 18-1,18 0 1,-35 0-1,-1 0 1,1 0 31,0 0-31,-1 0-1,1-17 32</inkml:trace>
  <inkml:trace contextRef="#ctx0" brushRef="#br0" timeOffset="703751.7027">24571 16704 0,'0'35'62,"18"1"-46,-1-19-1,-17 1-15,0-1 16,36 19 0,-36-1-1,0 18 1,0 0 0,0-18-1,0-17 16,0-1-15,0 1 0</inkml:trace>
  <inkml:trace contextRef="#ctx0" brushRef="#br0" timeOffset="706023.6242">25153 16880 0,'18'0'203,"17"0"-187,-17 0-1,-1 0 16,1 0-15,0 0 0,-1 0-1,1 0 63,-1 0 454,1 0-501,0 0-15,-1 0-1,1 0 16,0 0-15,-1 0 0,1 0 77</inkml:trace>
  <inkml:trace contextRef="#ctx0" brushRef="#br0" timeOffset="707247.3515">25312 16792 0,'0'18'172,"0"-1"-141,0 1-31,0 0 297,0-1-282,0 1-15,17 0 32,-17-1-32,0 1 31,0 0-16,0-1 1,0 1 0,0 0-1,0-1 1,0 1 0</inkml:trace>
  <inkml:trace contextRef="#ctx0" brushRef="#br0" timeOffset="709087.4299">24730 16334 0,'0'-18'31,"17"18"-15,1 0 0,0 0-1,35 0 1,-1 0-1,-34 0 1,0 0 0,-1 0 46,1 0-46,-36 18 124,1-1-140,17 1 32,-18-18-17,0 18 1,18-1 15,-35 1-15,18-18-1,17 17 17,-18 1-1,0-18 0,1 18 47,17-1 0,17 1-78,1-18 79,0 0 14,-1 0-77,18 0 15,-17 0-31,0 0 16,-1 0 15,1 18-15,0-18-1,-1 0 1,1 0 15,0 0 47,-1 17-15</inkml:trace>
  <inkml:trace contextRef="#ctx0" brushRef="#br0" timeOffset="710303.1777">25876 16722 0,'0'0'0,"0"-18"0,18 18 16,0 0-1,-1 0 1,1 0 0,-1 0-1,1 0 1,35 0 15,-35 18-15,-1-18-1,1 17 1,0 1 0,-18 0 15,0 34-31,-18-52 15,0 53 1,-35-17 0,0 17-1,18-36 1,0 1 0,-36 17-1,54-35 16,-1 18-15,0-1 0,1 1-1,-1-18 1,36 0 125,-1 0-141,19 0 15,-19 0 1,1 0-1,17 0 1,-17 0 0,0 0-1,-1 0 1,18 0 0,-35 18 15,36-18-31,-19 0 109</inkml:trace>
  <inkml:trace contextRef="#ctx0" brushRef="#br0" timeOffset="711623.646">26282 16439 0,'18'-17'15,"17"-1"-15,-18 18 31,19 0-15,-19 0 0,19 0-1,-1 0 1,-17 0 0,-1 0-1,1 18 1,-18-1 46,0 1-46,0 0 0,0 17-1,-18-35 1,18 18-16,-35-18 31,35 17-15,-35 1-1,17-18 1,0 0 0,-17 18-1,35-1 1,-35 1 31,52-18 93,36 0-124,-35 0 0,0 0-16,17 0 15,-17 0 1,17 0-1,0 0 17,-35 17 46</inkml:trace>
  <inkml:trace contextRef="#ctx0" brushRef="#br0" timeOffset="712743.6517">26458 16986 0,'36'-17'31,"-19"17"-15,19 0-16,34 0 15,1 0 1,-36 0 15,-17 0-15,34 0-1,-34 0 1,0 0 0,-1 0-1</inkml:trace>
  <inkml:trace contextRef="#ctx0" brushRef="#br0" timeOffset="713351.0257">26688 16863 0,'0'35'79,"0"-17"-79,-18-1 15,18 1 1,0 0-1,0-1 1,0 1 0,-18 0 15</inkml:trace>
  <inkml:trace contextRef="#ctx0" brushRef="#br0" timeOffset="713391.917">26652 17022 0,'0'17'15</inkml:trace>
  <inkml:trace contextRef="#ctx0" brushRef="#br0" timeOffset="714175.8214">27305 16633 0,'0'-17'47,"-35"34"-47,-18 54 15,35-53 16,-52 52-15,34-17 0,-17 0-1,36-35 1,-1 17 0,18-17-1,0-1 1,0 1-1,0 0 1,0-1 0,0 18-1,18-17 1,17 17 0,-17-35 15,17 0-16,-17 0 1,17 0 0</inkml:trace>
  <inkml:trace contextRef="#ctx0" brushRef="#br0" timeOffset="715407.5256">27764 16739 0,'0'0'0,"17"0"15,36 0 17,-18 0-17,-17 0 1,0 18 0,-1-18-1,1 18 1,-18-1-1,0 1 1,0 17 15,0-17-15,0 17-16,-18-35 16,1 18 46,17-1-46,0 1 15,17-18-15,-17 18-1,18-1 1,0-17-1,-18 18 1,17 17 0,-17-17-1,0-1 1,-35 19 0,17-1-1,-17-17 16,17-1 1,1-17-17</inkml:trace>
  <inkml:trace contextRef="#ctx0" brushRef="#br0" timeOffset="716199.4082">28063 16669 0,'18'0'16,"17"17"-1,18 36 1,18 0 0,-36-35-1,-17 35 1,-1 0-1,-17 0 1,0-36 0,0 19-1,-17 16 1,-1-16 0,-35 17-1,18-18 16,17 18-15,1-36 62</inkml:trace>
  <inkml:trace contextRef="#ctx0" brushRef="#br0" timeOffset="717319.4121">28434 16422 0,'0'0'0,"18"0"16,-1 0 0,1 0-16,-1 0 31,1 0-16,0 0 1,-18 17 0,17-17-1,1 18 1,-18 0 0,0-1 15,0 1 0,0 0-15,0 17-1,-18-17 1,1-18 0,-1 17 15,0 1-16,1-18 1,-1 0 0,1 17-1,17 1 63,0 0-62,0-1 47,17-17-48,1 0 1,17 0-16,-17 0 47,-1 0-32,1 0 1</inkml:trace>
  <inkml:trace contextRef="#ctx0" brushRef="#br0" timeOffset="718654.8398">27464 16157 0,'17'0'31,"1"0"-31,17 0 16,36 0-1,-1 0 1,36 0 0,0-17-1,-18 17 1,0 0-1,-52 0 1,-1 0 0,0 0-1,1-18 1,-1 18 0,-18 0 15,1 0-16,0 0 32</inkml:trace>
  <inkml:trace contextRef="#ctx0" brushRef="#br0" timeOffset="719607.2928">28522 15399 0,'53'0'32,"0"0"-17,-18 0-15,18 0 16,35 0-1,-17 0 1,-18 0 0,-18 0 15,-17 0-15,17 0-1</inkml:trace>
  <inkml:trace contextRef="#ctx0" brushRef="#br0" timeOffset="720327.3669">28681 15187 0,'17'0'16,"1"0"-1,53 0 1,70 0 0,-71 0-1,19 0 1,-54 0-1,-18 0 1</inkml:trace>
  <inkml:trace contextRef="#ctx0" brushRef="#br0" timeOffset="721199.0349">28945 16898 0,'18'0'78,"0"0"-62,-1 0-16,54 0 16,-53 0-1,52 0 1,-35 0 15,-17 0-15</inkml:trace>
  <inkml:trace contextRef="#ctx0" brushRef="#br0" timeOffset="721751.5603">28945 16686 0,'0'-17'16,"18"17"0,35 0-1,-35 0 1,35-18-1,-18 18 1,53 0 0,-35 0-1,0 0 1,-36 0 0</inkml:trace>
  <inkml:trace contextRef="#ctx0" brushRef="#br0" timeOffset="724327.668">23266 10460 0,'17'-18'16,"1"18"0,0 0-1,35-35 1,35 35 0,18 0-1,-71 0 1,0 0-1,18 0 1,0 0 0</inkml:trace>
  <inkml:trace contextRef="#ctx0" brushRef="#br0" timeOffset="725063.6996">23319 10231 0,'0'-18'32,"53"18"-17,-18 0-15,35 0 16,19 0 0,16-18-1,-34 1 1,-18 17-1,-18 0 1,18 0 0</inkml:trace>
  <inkml:trace contextRef="#ctx0" brushRef="#br0" timeOffset="726878.8434">24536 10213 0,'35'0'32,"36"0"-32,17 0 15,88 0 1,89 0-1,-124 0 1,0 0 0,35 0-1,-123 0 1,18 0 0</inkml:trace>
  <inkml:trace contextRef="#ctx0" brushRef="#br0" timeOffset="747719.1026">29580 14799 0,'18'-18'94,"0"18"-78,-1 0-16,36 0 15,-35 0 1,17 0 15,-17 0-15,-1 18-1,-17 0 1,18-18 0,-18 53-1,0-36 1,0 18-1,0 1 1,0-1 15,0-17-15,-18 17 0,1-17-1,-1-18 1,-17 35-1,0-17 1,-18 17 0,35-35-1,0 0 1,1 0 0,17 17-1,0 1 141,17-18-140,1 0-16,17 0 16,1 18-1,-19-1 1,19 1 0,-19 0-1,1-1 16,-18 1-31,0 0 16,0-1 0,0 1-1,0 17 1,-18-17 0,-17 17-1,-18 0 1,0-17 15,-35 0-15,53-1-1,-1 1 1,-34-1 0,52 1-1,0-18 1</inkml:trace>
  <inkml:trace contextRef="#ctx0" brushRef="#br0" timeOffset="748375.3479">30127 15258 0,'18'0'46</inkml:trace>
  <inkml:trace contextRef="#ctx0" brushRef="#br0" timeOffset="749503.3308">30392 14922 0,'17'-35'31,"-17"18"-16,0-19 1,0-17 0,0 36-1,0-1 1,0 0 0,18 1 77,0 17-93,35 0 16,17 0-16,89 0 16,53 0-1,-18 0 1,-89-18 15,-87 18-15,17-17-1,-35 52 79,-17 35-78,-19 1-16,19-1 15,-71 19 1,-1 17 0,54-18-1,0 0 16,-18-35-15,18 0 0,17-18 15</inkml:trace>
  <inkml:trace contextRef="#ctx0" brushRef="#br0" timeOffset="750766.9507">32138 14658 0,'18'35'31,"-18"0"-15,0 36-16,0 141 31,0-106-15,0-54-1,0 37 1,0-19 0,0-35-1</inkml:trace>
  <inkml:trace contextRef="#ctx0" brushRef="#br0" timeOffset="751592.7433">31962 14711 0,'0'35'31,"0"-17"-31,0 17 15,0 36 1,0-1 0,0 1-1,0-36 1,-18 0 0,18-17 15,0 0 16,0-1 15,18-17-62,35 0 16,-18 0-1,0 0-15,0-35 16,-17 35 0,53-18-1,-54 18 1,1 0 0</inkml:trace>
  <inkml:trace contextRef="#ctx0" brushRef="#br0" timeOffset="767608.9042">29722 16351 0,'0'-17'31,"52"-1"-15,-34 18-16,53 0 16,-36 0-1,35 0 1,36 0-1,-53 18 1,-35-1 0,17 1-1,-17 0 1,-18-1 0,0 1-1,0 17 1,-18 18 15,-35 0-15,0-35-1,0 17 1,0 0 0,18-17-1,18-1 1,-1 1-1,0-18 17,1 18 61,34-18-77,1 17 0,17 1-16,-17 0 15,-1-1 1,-17 1 0,0-1-1,0 1 1,0 17-1,-17 1 1,-54 17 0,18-36-1,0 1 1,18 0 0,-35 17-1,52-18 16,0-17-15</inkml:trace>
  <inkml:trace contextRef="#ctx0" brushRef="#br0" timeOffset="768342.9409">30321 16863 0,'18'0'47,"17"0"-32,-17 0 17,-1 0 30</inkml:trace>
  <inkml:trace contextRef="#ctx0" brushRef="#br0" timeOffset="769271.4583">30797 16651 0,'18'-18'16,"0"1"0,-18-18-1,0 17 1,0-17-16,0-18 15,0 17 1,0 19 0,0-36-1,-18 53 1,18-18 46,18 18-62,17 0 16,18 0 0,106 0-1,-18 0 1,-71 0 0,54 0-1,-89 0 1,-17-17-1,-1 17 1,1-18 0,0 18 62,-18 35-63,0 36-15,0 17 16,-36-17 0,-34 34-1,17 1 1,-35 0 0,52-71-1,36-17 1</inkml:trace>
  <inkml:trace contextRef="#ctx0" brushRef="#br0" timeOffset="769903.7668">32420 16281 0,'0'53'31,"0"35"-31,0-35 16,-53 88 0,0 18-1,36-89 1,-18-17 0,17-35-1,18 35 16</inkml:trace>
  <inkml:trace contextRef="#ctx0" brushRef="#br0" timeOffset="770625.8364">32191 16369 0,'0'18'0,"0"-1"16,0 18-1,0 1-15,-35-1 16,17 0 15,0 1-15,18-19 62,0 1-63,0-1-15,36-17 16,-19 0-16,1 0 16,17 0-1,-17 0 1,0 0 0,-1 0-1,1 0 32,17 0-31</inkml:trace>
  <inkml:trace contextRef="#ctx0" brushRef="#br0" timeOffset="771167.3871">32773 16334 0,'18'0'31,"-18"35"-15,0 35-16,-36 36 15,36-70 1,-17 16-16,17-16 16,-36 17-1,36-36 1,0 19 0,0-19-1</inkml:trace>
  <inkml:trace contextRef="#ctx0" brushRef="#br0" timeOffset="782432.2585">32544 14605 0,'0'35'62,"-18"1"-46,18-19-16,0 36 16,0 18-1,0-18 1,0-18 15,0 18-15,0 35-1,18-53 1,-18 36 0,17-54-1,-17 19 1,0-19-1,0 1 1</inkml:trace>
  <inkml:trace contextRef="#ctx0" brushRef="#br0" timeOffset="789415.5795">25647 10195 0,'18'0'125,"-1"0"-125,1 0 15,17 0 1,-17 0 0,35 0-1,-36 0 1,36 0 0,-17 0-1,34 0 1,-17 0-1,0 0 1,-35 0 0,34 0-1,1 0 1,-17 0 0,-1 0-1,18 0 16,-36 0-15,1 0 0</inkml:trace>
  <inkml:trace contextRef="#ctx0" brushRef="#br0" timeOffset="790814.836">24536 10548 0,'17'0'47,"1"0"-32,0 0-15,-1 0 16,1 0 0,0 0-1,-1 0 16,1 0-15,17 18 0,-17-1-1,17 19 1,-35-19 15,0 1-15,0 0 15,0-1-31,0 1 16,0-1 15,0 1-31,0 0 16,-71 35-1,19-36 16,-19 19-15,36-36 0,17 0-1,0 0 1,36 0 109,0 0-109,-1 17-1,-17 1 16,18-18-15,-18 17 0,0 19-1,0-1 1,0-17 0,-18 17-1,-35 0 1,36-17-1,-36-1 1,18 1 0,-1-18-1,1 18 1,0-1 0</inkml:trace>
  <inkml:trace contextRef="#ctx0" brushRef="#br0" timeOffset="791463.1027">24712 11007 0,'35'0'0,"1"-18"15,-19 18 17,1 0 46</inkml:trace>
  <inkml:trace contextRef="#ctx0" brushRef="#br0" timeOffset="792808.5036">25188 10848 0,'18'-18'62,"-18"-17"-46,18 0 0,-18 17-1,0-17-15,0 17 31,0 1-15,35-1 93,-17 18-109,-1 0 16,71 0 0,-17 0-1,-1 0 1,-52-18 0,0 1 30,-1 17-30,1 0 93,-18 17-109,0 36 16,-35 18 0,-18 35-1,18-54 1,17-16 0,0-36-1,-17 70 1,17-70-1,18 18 1,0 0 0,0 17-1,0-18 17</inkml:trace>
  <inkml:trace contextRef="#ctx0" brushRef="#br0" timeOffset="793495.6668">26070 10636 0,'0'36'47,"0"-1"-47,0 18 15,0-36-15,-17 36 31,-1 18-15,-17-1 0,35-34-1,-18 17 1,0-18 0</inkml:trace>
  <inkml:trace contextRef="#ctx0" brushRef="#br0" timeOffset="794647.5855">25964 10654 0,'-17'18'47,"17"-1"-32,-18 36 1,18-35-16,-17-18 16,-19 35-1,36-17 1,-35-1 0,17 1 77,54-18 32,-19 0-109,1 0 0,0 0-16,-1 0 15,18 0 16,-17 0 16,0 0-31</inkml:trace>
  <inkml:trace contextRef="#ctx0" brushRef="#br0" timeOffset="795463.4033">26264 10601 0,'0'18'47,"0"17"-47,0 18 16,0-18-16,0 0 15,0 18 1,0-17 0,0-1-1,0 18 16,0 0-15,0-36 0,0 1-1</inkml:trace>
  <inkml:trace contextRef="#ctx0" brushRef="#br0" timeOffset="796279.2212">27023 10513 0,'-36'17'31,"-34"72"-15,35-54-1,-54 53 1,37-17 0,-1-18-1,17 17 1,-34-17 0,70-35-1,-18-1 1</inkml:trace>
  <inkml:trace contextRef="#ctx0" brushRef="#br0" timeOffset="796742.9804">26652 10654 0,'18'-18'16,"0"18"-16,52 53 15,1 18 1,-18-18 15,0-18-15,-36-17-1,1 17 1,-1-35 0</inkml:trace>
  <inkml:trace contextRef="#ctx0" brushRef="#br0" timeOffset="797558.7983">27305 10442 0,'35'0'15,"18"0"-15,-18 0 16,71 18 0,-88-1-1,0-17 16,-1 18-15,1 17 0,-18 1-1,-18 17 1,-52 35 0,17-53-1,0-17 1,35-1 15,18 1 47,0 0-78,18-18 16,-1 0-16,1 53 31,0-53-15,-1 0-1,-17 17 1,0 1 0,0 17-1,0-17 1,-53 17-1,-17-17 1,17-1 0,35-17-1,1 0 1,-1 0 0</inkml:trace>
  <inkml:trace contextRef="#ctx0" brushRef="#br0" timeOffset="797918.8352">27711 10848 0,'17'0'31,"1"0"32</inkml:trace>
  <inkml:trace contextRef="#ctx0" brushRef="#br0" timeOffset="798775.544">27958 10707 0,'17'-35'15,"-17"17"1,0-17-1,0-18-15,0 35 16,0-35 0,18-17-1,17 70 95,0 0-95,1 0-15,-1-18 16,18 18 0,53-18-1,-89 1 16,1 17-15,17-18-16,-35 53 94,0 1-94,0 34 15,-35 1 1,17 52 0,-35-52-1,36-18 1,-18 0 0,35-18-1,0-18 1,-18 19-1,18 17 1,0-36 0</inkml:trace>
  <inkml:trace contextRef="#ctx0" brushRef="#br0" timeOffset="799374.9407">28751 10477 0,'18'0'16,"0"0"-16,-18 53 15,0 0 1,0 36-1,0-37 1,0 19 0,0-18-1,-18-18 1,18-17 0,0-1-1,0 1 16</inkml:trace>
  <inkml:trace contextRef="#ctx0" brushRef="#br0" timeOffset="800359.3082">28734 10566 0,'-18'17'47,"18"1"-32,-18 17 1,18 1 0,0-1-1,0-18 1,-17 1 0,17 0 15,-18-1 0,1 1 0,34-18 110,1 0-141,-1 0 16,19 0-1,17-18 1,-36 18-1,1 0 17,-18-17-32,18-1 31</inkml:trace>
  <inkml:trace contextRef="#ctx0" brushRef="#br0" timeOffset="801431.4409">29139 10442 0,'0'53'47,"0"-18"-47,0 36 16,0-18-16,0-18 15,0 53 1,0 1 0,0-72-1,0 18 1,0 18 15</inkml:trace>
  <inkml:trace contextRef="#ctx0" brushRef="#br0" timeOffset="802911.4821">26352 10142 0,'18'0'16,"0"0"-16,-1 0 16,1 0-16,35 0 15,18 0 1,70 0 0,176 0-1,-105 0 1,-36 0 15,1 0-15,-36 0-1,35 0 1,0 0 0,71 0-1,-70 0 1,70 0-1,-124 0 1,18 0 0,-105 0-16,69 0 15,-87 0 1,0 0-16,35 0 16,-18 0 15,-17 0-31</inkml:trace>
  <inkml:trace contextRef="#ctx0" brushRef="#br0" timeOffset="805479.6131">21819 11553 0,'0'53'62,"0"-17"-62,0-1 16,0 18-16,-17 70 16,-1-105-1,-17 53 1,17-19 15,-35-16-15,36-1-1,-1-17 1,-17-1 0,17 1-1,0 0 1,-17-1-1,0-17 1,17 0 0,-17-17-1,0-1 1,-18-53 0,53 1-1,17 17 1,54-35 15,-18 17-15,0 18-1,-18 36 1,0-1 0,-17 0-1,0 18 1,-1 0-1,54 0 1,-36 36 0,0 16-1,1 19 1,-1-18 0,0 18-1,-17-1 16,-18-35-15,17 18 0,-17-35-1,0 0 63</inkml:trace>
  <inkml:trace contextRef="#ctx0" brushRef="#br0" timeOffset="805863.5859">22313 12118 0,'0'0'0,"35"0"0,-17 0 16,70 0-1,-52 0 1,-1 0 0,18-18-1,-18 18 1,0 0 0</inkml:trace>
  <inkml:trace contextRef="#ctx0" brushRef="#br0" timeOffset="806432.0667">22366 11959 0,'0'-17'0,"18"17"16,52-18-16,1 18 16,35 0-1,-36 0 1,1 0 15,-18 0-15</inkml:trace>
  <inkml:trace contextRef="#ctx0" brushRef="#br0" timeOffset="807109.2548">23601 11695 0,'-35'0'16,"-18"0"0,17 0-16,1 0 15,-71 52 1,36 1 0,17-17-1,35-1 16,0-35-15,-17 53 0,35-35-1,0 34 1,0-16 0,-17-1-1,17 0 1,0 18-1,35-18 1,-18-17 0,1 0 15,0-18-31,17 17 16,18-17-1,-18 0 1,36 0 15,-36 0-31</inkml:trace>
  <inkml:trace contextRef="#ctx0" brushRef="#br0" timeOffset="807892.16">24024 11977 0,'-17'0'15,"-1"0"1,0 0-16,-17 0 16,0 0-1,-18 17 1,35 1-1,0 0 1,-17 35 0,35 0-1,0-36 1,0 1 0,0-1-1,0 1 16,0 0-15,71-1 0,-36-17-1,18 0 1,-35 0 0,70 0-1,-53 0 1,0-35-1,-17 35 1,0-35 0,35 0-1,-36-1 1,1 19 0,-18-1-1,0 0 16,-18-17-15,1 35 0,-1-18-1</inkml:trace>
  <inkml:trace contextRef="#ctx0" brushRef="#br0" timeOffset="808663.0979">24712 11871 0,'-18'0'31,"-17"0"-15,0 0-1,35 18 1,-35-1 15,17 1-15,0 17-1,18-17 17,0-1-17,0 1 1,0 0 15,0-1-31,18 1 31,0-18-15,-1 18 15,-17-1 1,0 1-1,0 0-16,-17-1 1,-1 1 0,0-18-1</inkml:trace>
  <inkml:trace contextRef="#ctx0" brushRef="#br0" timeOffset="809591.6159">24589 11659 0,'0'-17'47,"17"17"-47,1 0 15,0 0 1,-1 0-1,54 0 1,-54 0 0,19 0-1,-19 0 1,1 0 0</inkml:trace>
  <inkml:trace contextRef="#ctx0" brushRef="#br0" timeOffset="810275.7848">25012 11465 0,'18'0'32,"-1"0"-1,-17 18-16,0 0 1,0 17 0,0 0-1,0 0 1,0-17 31,0 0 15</inkml:trace>
  <inkml:trace contextRef="#ctx0" brushRef="#br0" timeOffset="812207.6183">25665 11589 0,'-18'17'47,"-17"19"-47,-1-19 16,19 1-16,-71 35 31,52 0-15,-17-18-1,53-17 1,-17 17 0,-1-17-1,0 17 1,18-17-16,0 17 15,0-18 1,0 1-16,0 35 16,36 0-1,-1-18 1,18 0 0,0 36-1,-18-53 16,18 17-15,-35-17 0,-1-18-1,1 0 1</inkml:trace>
  <inkml:trace contextRef="#ctx0" brushRef="#br0" timeOffset="836142.6">25894 11871 0,'-18'0'62,"1"0"-46,17 18-1,-18-18 1,0 17 0,1 19 15,-1-19-16,18 1 1,0-1 0,0 1-1,0 0 1,0-1 0,0 1 15,0 0-16,18-18 1,17 0 0,-17 0-1,17 0 1,-17 0 0,17 0-1,-18 0 16,1 0-15,0 0 0,17 0-1,0-36 17,-17 36-17,-18-17 16,0-19 16,0 1 16,0 18-48,-18-1 1,18 0 0,-35 18-1,17-17 1,18-1 0,-17 18 15,-1 0 47,0 0-47</inkml:trace>
  <inkml:trace contextRef="#ctx0" brushRef="#br0" timeOffset="836560.4834">26335 11924 0,'17'0'16,"1"0"0,0 18 46</inkml:trace>
  <inkml:trace contextRef="#ctx0" brushRef="#br0" timeOffset="840679.467">28187 11377 0,'18'0'16,"34"18"-1,-16 17 1,-1 18-16,-17 17 16,-18 36-1,0-18 1,0-17-1,0 0 1,-36-18 0,-17 17-1,18-17 1,18-35 0,-19 17-1,19-17 16,17-1-15</inkml:trace>
  <inkml:trace contextRef="#ctx0" brushRef="#br0" timeOffset="970952.0315">26793 13564 0,'36'18'63,"-19"-18"-48,1 0-15,0 0 16,52 0 0,-35 0-16,54 0 15,-54 0 1,-17 0 0,-1 0-16,1 0 15,17 0 1,-17 0 15</inkml:trace>
  <inkml:trace contextRef="#ctx0" brushRef="#br0" timeOffset="971615.2565">27005 13406 0,'-18'0'47,"18"35"-47,0-18 16,0 36-1,0-17 1,0-1 0,0-17-1,0 17 1,0 0-1,0 0 17,0-17-32</inkml:trace>
  <inkml:trace contextRef="#ctx0" brushRef="#br0" timeOffset="972575.6874">27428 13194 0,'36'0'63,"-1"0"-48,18 0-15,-18 0 16,0 18 0,18-18-1,-17 17 1,-19-17 0,1 35-1,-18-17 1,0 0-1,0 17 1,-18 36 0,1-54-1,-1 18 1,18-17 0,0 0 15,0-1 0,0 19-15,35-36-1,18 35 1,-17 0 0,-19-35-1,1 18 1,-18-1-1,0 1 1,0 17 0,-18 1-1,-52-1 1,-36 36 0,70-54-16,1 18 15,18-17 1</inkml:trace>
  <inkml:trace contextRef="#ctx0" brushRef="#br0" timeOffset="987991.4556">29422 13017 0,'0'-17'79,"17"17"-64,1 0 1,0-18-1,17 18 1,-18 0-16,36 0 16,-17 0-1,-1 0 1,-17 0-16,-1 0 16,1 0-1,0 0 1,17-17-1,-18 17 1,19 0 0,17 0-1,-36 17 95,-34 54-110,-1-36 15,0-17 1,-17 70 0,-18-35-1,0 70 1,18-52-1,-36 52 1,36-70 0,0-18-16,0 1 15,17-19 1,18 19-16,-35-1 16,35-17-1,-18-1 16</inkml:trace>
  <inkml:trace contextRef="#ctx0" brushRef="#br0" timeOffset="999327.1364">25841 9402 0,'18'-18'47,"-1"0"-47,19 18 32,-1-17-17,-18 17-15,1 0 16,53-18-1,-1 18 1,1 0 0,-36 0-16,18 0 15,-35 0 1,-1 0 0,1 0-16,-1 0 15,1 0 188,-36 35-203,-17-17 16,35 0-16,-35 34 16,-18 1-1,18-17 16,-36 52-15,36-53 0,17-17-1,-17 17 1,17 0 0,18-17-1,-17 0 1</inkml:trace>
  <inkml:trace contextRef="#ctx0" brushRef="#br0" timeOffset="1.02019E6">27199 11571 0,'-17'0'94,"-1"0"-79,-17 0-15,-1 0 16,-17 0-1,0 0 1,-17 0 0,35 0-1,17 0 1,-17 0 0,17 0-1,0 0 1,1 0 15,-1 0 0,1 18 1,17-1 46,0 1-63,0 0 1,0 35 0,0-36-16,0 18 15,0-17 1,0 0-1,0 35 1,0-36 0,0 1-1,0 0 95,17-18-110,1 0 15,17 0 1,-17 0-16,70 0 16,-35 0-1,-18 0 16,0 0-15,1 0 0,-1 0-1,-17 0 1,-18 17 0,17 1-1,1 0 1,-18 17-1,0-18 1,0 1 0,0 17-1,-35 1 1,-18-1 0,35-17 15,0-18-31,-70 17 31,71 1-15,-36-18-1,53 17 17</inkml:trace>
  <inkml:trace contextRef="#ctx0" brushRef="#br0" timeOffset="1.02685E6">28716 12012 0,'35'0'47,"1"0"-32,-1 0-15,-17 0 16,52-18 0,-17 18-1,0-17 1,-18-1-1,1 18 1,-1 0 0,0 0-1</inkml:trace>
  <inkml:trace contextRef="#ctx0" brushRef="#br0" timeOffset="1.02746E6">28663 11783 0,'35'0'31,"36"0"-15,-18 0-16,0-18 16,-18 18-1,18 0 16,-18-18-15</inkml:trace>
  <inkml:trace contextRef="#ctx0" brushRef="#br0" timeOffset="1.02865E6">29898 11307 0,'-18'35'47,"-17"18"-31,-18 0-16,35-36 16,-34 71-1,-19-35 1,36 0-16,-18 0 15,35-18 1,0-17-16,-17 35 16,18-18-1,-19 18 1,19-17 0,17-19-1,0 18 16,0-17-15,0 0 0,0-1-1,0 36 1,0-35 0,17 17-1,1-35 1,0 0 15,17 0-31,-18 0 16,1 0-1,0-17 1,17-36 0,18 35-1,-18-17 1,1 17 15,-36 0-31,0 1 16,17-18-1,-17 17 1,18-17 0,-18 17-1,0 0 1,0 1-1,0-1 1,-18 18 15,1 0-31,-1 0 16,0 0 0,1 0-16,-19 0 15,1 0 1,17 0-1,-17 0 1</inkml:trace>
  <inkml:trace contextRef="#ctx0" brushRef="#br0" timeOffset="1.02969E6">30180 11747 0,'-18'0'63,"1"18"-48,17 0 1,-18-18 0,-35 17-16,36 1 15,-19 0 1,1 17-16,17-35 16,18 18-16,0-1 15,-17 1 1,-1 0-1,18-1 1,0 1 0,0-1 31,53 19-47,-18-36 15,1 0 16,-19 0-15,19 0 0,-1 0-1,0 0 1,18 0 0,-18 0-1,-17-36 1,17 19-1,1-18 1,-36 17 0,0-17 46,0 17-46,0 0-1,0 1 1,0-19 0,0 19 15,0-1 16</inkml:trace>
  <inkml:trace contextRef="#ctx0" brushRef="#br0" timeOffset="1.03082E6">30427 11148 0,'-18'0'47,"1"0"-47,-1 0 31,1 17-15,17 1-1,-18 0 17,18 17-17,0-17 48,0-1-32,0 1-15,18-18-1,-1 0 1,1 0 0,17 0-1,-17 0 1,-1 0-1,19 0 1,-19 0 0,1 0 15,0 0-15,-1 0 15,1 0-31,-1-18 31,-17 1-15,0-19 15,0 19-15,0-1 15,0 0 16,-17 18 0,-1 0-32</inkml:trace>
  <inkml:trace contextRef="#ctx0" brushRef="#br1" timeOffset="1.04409E6">21078 12665 0,'36'0'15,"-1"0"1,53 0 0,18-18-1,-35 0 1,-18 18 0,-1 0-1,-16 0 1,-19 0-16,1 0 31,0 0-31,-1 0 16,19 0-1,34 0 1,-35 0 0,18 0-1,0 0 1,-18 0 15,18 0-15,-17 0-1,17 0 1,-18 0-16,71 0 16,-71 0-16,18 0 15,53 0 1,35 0-1,-71 0 1,19 0 0,16 0-1,1 0 1,35 0 0,-52 0-1,52 0 16,-53 0-15,-70 0-16,87 0 16,-87 0-16,17 0 15,1 0 1,34 0 0,18 0-1,36 0 1,-36 0-1,0 0 1,-35 0 0,0 0-1,-18 0 1,53 0 0,-17 0-16,35 0 15,-71 0 1,18 0-1,18 0 1,17 0 0,-18 0-1,36 0 1,0 0 0,-35 0-1,34 0 1,-69 0-1,17 0 1,0 0 0,-18 0-16,35 0 15,-52 0 1,53 0-16,-1 0 16,71 0-1,0 0 1,-17-17 15,17 17-15,-53 0-1,18 0 1,-18 0 0,71 0-1,-36 0 1,-17-18-16,0 18 15,-35-17 1,52-1-16,36 18 16,0 0-1,-36-18 1,53 18 0,-34-17-1,34-1 16,36 0-15,52 18 0,-52 0-1,-53 0 1,-107 0-16,90-35 16,-54 35-16,-35 0 15,70-18 1,-35 1-1,18 17 1,18 0 0,-1 0-1,18 0 1,-17 0 0,34 0-1,1 0 16,0 0-15,-71 0-16,89 0 16,-89 0-16,-18 0 15,160 0 1,-54 0 0,18 0-1,-53 0 1,-70 0-1,35 0 1,-36 0 0,36 0-1,17 0 1,1 0 0,-54 0-16,19 0 15,-72 0 1,36 0-16,18 0 31,-36 0-15,-17 0 15,-1-18-15,1 0-16,-18 1 15,18-36 1,-1-35-1,-17 17 1,0-35 0,0 89-16,-17-71 15,17 70 1,-18-17-16,-17-36 16,-36 0-1,36 36 16,-36 0-15,36-18 0,0-18-1,-1 36 1,-34-53 0,35 35-1,17 0 1,-17 18-16,-1 0 15,1 17 1,17 0-16,-17 1 16,0-1-1,0 0 1,-36-35 0,53 18-1,-70 18 16,35-19-15,0 19 0,36-1-1,-36 18 1,18 0 0,-1-18-1,-52-17 1,18 35-1,-1 0 1,0-18 0,19 1-1,-1 17 1,17 0 0,-17 0-1,18 0 1,0 0 15,0 0-31,-1 0 16,1 0-16,0 0 15,-71 0 1,35 0 0,36 0-1,-18 0 1,18 0-1,0 0 1,17 0 0,0 0-1,-17 0 1,17 0 0,-17 0-16,0 0 15,-18 0 1,18 0-1,-1 0 1,-17 0 0,18 0-1,-35 0 1,-36 17 0,35-17-1,18 36 1,-17-36-1,17 0 1,-18 17 0,36-17-16,-18 0 15,0 18 1,18-18 0,0 18-16,-54-1 15,19 1 16,-1-18-15,36 0 0,-35 0-1,-1 18 1,18-18 0,0 0-1,18 17 1,-18-17-16,35 0 15,1 0 1,-1 0-16,-17 0 16,-1 18-1,1-18 17,18 0-32,-36 0 15,0 17 1,17-17 15,1 0-15,0 0-1,0 0 1,17 0-16,-35 0 16,35 0-16,1 0 15,-54 0 1,36 18-1,0-18 1,17 0 0,-53 0-1,19 0 1,-1 0 0,0 0-1,0 18 16,0-1-15,35 19-16,-17-36 16,17 0-16,-35 17 15,-35-17 1,0 18 0,17-18-1,-17 0 1,18 18-1,-1-18 1,36 0 0,-36 0-1,1 0 1,-1 0 0,18 0-16,-53 0 15,18 0 1,35 0-1,18 0 1,-71 17 0,36-17-1,-19 0 1,19 0 0,17 0-1,18 0 1,-36 0-1,18 0 1,0 0 0,0 0-1,18 0 1,18 0 0,-36 0-1,35 0 1,-35 0 15,35 0-15,1 0-1,-1 0 1,0 0 0,1 0-1,-1 0 1,-17 0-1,17 0 1,1 0 0,-36 0-1,17 0 1,19 0 0,-36 0-1,0 0 16,18 0-15,-18 0 0,0 0-1,-35 0 1,70 0-16,-35 0 16,35 0-16,1 0 15,-18 0 1,-1 0-1,-17 0 1,36 0 0,-36 0-1,0 0 1,-35 0 0,70 0-1,-35 0 16,-17 0-15,17 0-16,-53 0 16,88 0-16,-17 0 15,0 0 1,-36 0 0,18 0-1,-53 0 1,71 0-1,-71-17 1,18 17 0,35 0-1,-35-18 1,-18 18 0,88 0-16,-123-18 15,71 18 1,17-17-16,-35 17 31,-18 0-15,35 0-1,-35 0 1,-17 0 0,0-53-1,34 53 1,1-18-1,0 18 1,35-18 0,-53 1-1,0 17 1,36 0 0,-54 0-1,1 0 16,52 0-15,-17 0 0,0-18-1,17 18 1,-17 0 0,53 0-1,17 0 1,1 0-16,-54 0 15,53 0 1,-35 0-16,-35 0 16,0 0-1,18 35 1,52-35 0,-35 0-1,18 18 16,17 0-15,-17-1 0,0 19-1,-1-19 1,36 1-16,-53 17 16,36 1-1,-1-1 1,0 18-16,1-36 15,17 1 1,-18 17 0,18 1-1,0 16 1,0-16 0,0-1-1,0 0 1,0 18 15,0-35-31,0-1 16,0 1-16,0 0 15,18 17 1,-18-17 0,17 35-1,-17-36 1,36 36-1,-36-18 1,17 1 0,-17-1-1,18-17 1,-18-1 0,18 19-16,-18-19 15,17 1 1,-17-1-1,0 1 1,0 17 0,0-17 15,0 17-15,0-17-1,0 0 1,0-1 15,0 1-31,18-1 16,0 19 15,-1-36-31,-17 17 16,18 19-1,17-19 16,-35 1-15,18 0 0,-1-18-1,-17 17 1,18 1 0,17 0-1,-35-1 1,36 18 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27E3D68-5100-4FD9-82DB-427A2D4CAAF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8919806-0BE9-4A26-B623-4A999CFCD78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7988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3236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0693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3127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6956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6297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3481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4723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46542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5698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959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36061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8969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96661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66398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25706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92476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3718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831DC7B-FBA6-456A-B67D-75E45402ADE8}" type="datetimeFigureOut">
              <a:rPr lang="ar-AE" smtClean="0"/>
              <a:t>22/04/1444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4BBA70B-4ED5-41AD-907B-7D5E17796D5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1774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customXml" Target="../ink/ink7.xml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customXml" Target="../ink/ink9.x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5" Type="http://schemas.openxmlformats.org/officeDocument/2006/relationships/customXml" Target="../ink/ink15.xml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customXml" Target="../ink/ink17.xml"/><Relationship Id="rId4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7615" y="3034051"/>
            <a:ext cx="8689976" cy="1371599"/>
          </a:xfrm>
        </p:spPr>
        <p:txBody>
          <a:bodyPr>
            <a:normAutofit/>
          </a:bodyPr>
          <a:lstStyle/>
          <a:p>
            <a:r>
              <a:rPr lang="ar-AE" dirty="0" smtClean="0"/>
              <a:t>  </a:t>
            </a:r>
            <a:endParaRPr lang="ar-AE" dirty="0"/>
          </a:p>
        </p:txBody>
      </p:sp>
      <p:sp>
        <p:nvSpPr>
          <p:cNvPr id="5" name="TextBox 4"/>
          <p:cNvSpPr txBox="1"/>
          <p:nvPr/>
        </p:nvSpPr>
        <p:spPr>
          <a:xfrm>
            <a:off x="331644" y="5043255"/>
            <a:ext cx="403563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اعداد/</a:t>
            </a:r>
          </a:p>
          <a:p>
            <a:r>
              <a:rPr lang="ar-AE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ar-AE" sz="3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   أ/ كريم أحمد شلتوت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96892" y="5043255"/>
            <a:ext cx="536877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 smtClean="0"/>
              <a:t>المادة: فيزياء</a:t>
            </a:r>
          </a:p>
          <a:p>
            <a:r>
              <a:rPr lang="ar-AE" sz="4400" dirty="0" smtClean="0"/>
              <a:t>الصف : الحادى عشر متقدم</a:t>
            </a:r>
            <a:endParaRPr lang="ar-AE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349463" y="3258185"/>
            <a:ext cx="7655955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AE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امتحان </a:t>
            </a:r>
            <a:r>
              <a:rPr lang="ar-AE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وزارى2021</a:t>
            </a:r>
            <a:endParaRPr lang="ar-AE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37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98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5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46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7393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61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7045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71657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334280" y="946080"/>
              <a:ext cx="4070520" cy="4381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24920" y="936720"/>
                <a:ext cx="4089240" cy="440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869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50725"/>
            <a:ext cx="6992326" cy="68072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489040" y="412920"/>
              <a:ext cx="8776080" cy="25275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9680" y="403560"/>
                <a:ext cx="8794800" cy="254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89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56626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6521400" y="793800"/>
              <a:ext cx="5518440" cy="28706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12040" y="784440"/>
                <a:ext cx="5537160" cy="288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43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05006" cy="692900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178000" y="88920"/>
              <a:ext cx="9969840" cy="6096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68640" y="79560"/>
                <a:ext cx="9988560" cy="611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844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75" y="121920"/>
            <a:ext cx="6001588" cy="65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1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146" y="0"/>
            <a:ext cx="5906324" cy="68390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419720" y="1238400"/>
              <a:ext cx="6883560" cy="8636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10360" y="1229040"/>
                <a:ext cx="6902280" cy="88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16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76" y="1"/>
            <a:ext cx="6226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7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54" y="179512"/>
            <a:ext cx="6725589" cy="658269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128080" y="6229440"/>
              <a:ext cx="360" cy="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18720" y="622008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6940440" y="127080"/>
              <a:ext cx="5086800" cy="4839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31080" y="117720"/>
                <a:ext cx="5105520" cy="485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3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639852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915560" y="6019920"/>
              <a:ext cx="1168920" cy="273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99720" y="5956200"/>
                <a:ext cx="120060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6705720" y="190440"/>
              <a:ext cx="5334120" cy="6598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96360" y="181080"/>
                <a:ext cx="5352840" cy="661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663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5911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423200" y="355680"/>
              <a:ext cx="3715200" cy="49467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13840" y="346320"/>
                <a:ext cx="3733920" cy="496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397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68642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416720" y="291960"/>
              <a:ext cx="3880440" cy="4464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7360" y="282600"/>
                <a:ext cx="3899160" cy="448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61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594" y="174171"/>
            <a:ext cx="7533851" cy="65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5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58" y="243839"/>
            <a:ext cx="7392432" cy="652649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734240" y="368280"/>
              <a:ext cx="4191480" cy="4584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24880" y="358920"/>
                <a:ext cx="4210200" cy="460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13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257"/>
            <a:ext cx="6687483" cy="659674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6591240" y="438120"/>
              <a:ext cx="5594760" cy="5575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81880" y="428760"/>
                <a:ext cx="5613480" cy="559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11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3538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886520" y="1270080"/>
              <a:ext cx="3778920" cy="3086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77160" y="1260720"/>
                <a:ext cx="3797640" cy="31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6616800" y="1054080"/>
              <a:ext cx="5283360" cy="5664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07440" y="1044720"/>
                <a:ext cx="5302080" cy="568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132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5874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528200" y="4025880"/>
              <a:ext cx="527400" cy="305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2360" y="3962520"/>
                <a:ext cx="5590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7391520" y="235080"/>
              <a:ext cx="4413600" cy="6013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82160" y="225720"/>
                <a:ext cx="4432320" cy="603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740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5836</TotalTime>
  <Words>19</Words>
  <Application>Microsoft Office PowerPoint</Application>
  <PresentationFormat>Widescreen</PresentationFormat>
  <Paragraphs>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 مدرسة الثروات الوطنية الخاصة  تطبيق نظام التعلم عن بعد</dc:title>
  <dc:creator>MR.Kareem</dc:creator>
  <cp:lastModifiedBy>hp</cp:lastModifiedBy>
  <cp:revision>422</cp:revision>
  <dcterms:created xsi:type="dcterms:W3CDTF">2020-03-11T17:58:14Z</dcterms:created>
  <dcterms:modified xsi:type="dcterms:W3CDTF">2022-11-16T09:09:58Z</dcterms:modified>
</cp:coreProperties>
</file>