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1161" r:id="rId2"/>
    <p:sldId id="256" r:id="rId3"/>
    <p:sldId id="1157" r:id="rId4"/>
    <p:sldId id="1158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1163" r:id="rId13"/>
    <p:sldId id="1166" r:id="rId14"/>
    <p:sldId id="265" r:id="rId15"/>
    <p:sldId id="267" r:id="rId16"/>
    <p:sldId id="268" r:id="rId17"/>
    <p:sldId id="269" r:id="rId18"/>
    <p:sldId id="270" r:id="rId19"/>
    <p:sldId id="271" r:id="rId20"/>
    <p:sldId id="272" r:id="rId21"/>
    <p:sldId id="1164" r:id="rId22"/>
    <p:sldId id="1165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2" r:id="rId32"/>
    <p:sldId id="281" r:id="rId33"/>
    <p:sldId id="283" r:id="rId34"/>
    <p:sldId id="284" r:id="rId35"/>
    <p:sldId id="286" r:id="rId36"/>
    <p:sldId id="285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slide" Target="slides/slide38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42" Type="http://schemas.openxmlformats.org/officeDocument/2006/relationships/slide" Target="slides/slide41.xml" /><Relationship Id="rId47" Type="http://schemas.openxmlformats.org/officeDocument/2006/relationships/presProps" Target="presProps.xml" /><Relationship Id="rId50" Type="http://schemas.openxmlformats.org/officeDocument/2006/relationships/tableStyles" Target="tableStyle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slide" Target="slides/slide37.xml" /><Relationship Id="rId46" Type="http://schemas.openxmlformats.org/officeDocument/2006/relationships/slide" Target="slides/slide45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41" Type="http://schemas.openxmlformats.org/officeDocument/2006/relationships/slide" Target="slides/slide40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slide" Target="slides/slide36.xml" /><Relationship Id="rId40" Type="http://schemas.openxmlformats.org/officeDocument/2006/relationships/slide" Target="slides/slide39.xml" /><Relationship Id="rId45" Type="http://schemas.openxmlformats.org/officeDocument/2006/relationships/slide" Target="slides/slide44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49" Type="http://schemas.openxmlformats.org/officeDocument/2006/relationships/theme" Target="theme/theme1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4" Type="http://schemas.openxmlformats.org/officeDocument/2006/relationships/slide" Target="slides/slide43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Relationship Id="rId43" Type="http://schemas.openxmlformats.org/officeDocument/2006/relationships/slide" Target="slides/slide42.xml" /><Relationship Id="rId48" Type="http://schemas.openxmlformats.org/officeDocument/2006/relationships/viewProps" Target="viewProps.xml" /><Relationship Id="rId8" Type="http://schemas.openxmlformats.org/officeDocument/2006/relationships/slide" Target="slides/slide7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AA722-6514-4273-B9FF-372A20DAB9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88A6AD-33A9-4155-AC99-DF80323831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942571-C951-4108-BACB-F4C27511A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B594-36C9-4B42-A9A2-12AC41757A44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274517-A7E0-4779-9C88-364539EBD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9A6034-2FD8-467A-98C6-CF143FCBF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55D2D-4DB2-4CCD-B74C-47612F6E3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416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2A4E6F-A1F2-4C3D-BF07-31DA30FC6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526FA-3079-4352-B240-8A040ECF87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9896DD-5AFD-40DA-A9A0-85350B286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B594-36C9-4B42-A9A2-12AC41757A44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04262D-D5C9-4F6B-8070-4A17DAEE3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D4F3C-2248-4E74-9613-DA71CB780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55D2D-4DB2-4CCD-B74C-47612F6E3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678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2E19C7-A568-4F98-A090-08DB774F9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376F06-77FF-48EC-9332-1D67EE8D86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47AA52-E758-4F50-B64F-B4DB90FCB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B594-36C9-4B42-A9A2-12AC41757A44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61B828-BB28-40AD-BDFC-CB5173FD1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098788-C63F-4C3F-9A4D-3B4AA331C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55D2D-4DB2-4CCD-B74C-47612F6E3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427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9C620-72DB-4FA7-8ED4-24048343A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F33D59-58BD-417D-9682-3903215B76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AEE182-CD54-4019-B030-3C207B341E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A4C458-4DFF-4AF0-9FD5-7E67932B3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B594-36C9-4B42-A9A2-12AC41757A44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813A1E-5F19-44F6-AEC0-2438E12F8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DDEFAA-232D-4269-BB57-E2FB022BE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55D2D-4DB2-4CCD-B74C-47612F6E3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412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93E5F-D57A-406D-85AE-14CB4FD29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B2DC81-DFA9-44AB-BD88-2AA06843D2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1B8952-3F6A-407C-B2BE-E71F470F61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91577D-1475-4A31-A492-9CEB235251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613DFA-5071-478F-8567-A9F1A533F8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B609D8-7AA0-4106-B243-A6DF72B3A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B594-36C9-4B42-A9A2-12AC41757A44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527694-C31E-4F70-A365-6DD59B6E6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6E1857B-BD5D-4306-A89B-8F49FA2CB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55D2D-4DB2-4CCD-B74C-47612F6E3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118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44841-0D7D-4EDA-AF48-27B3DB1FD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47DE18-1E66-4DAE-A0B3-A22D50D27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B594-36C9-4B42-A9A2-12AC41757A44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C81ED2-49E1-41C8-9E75-45679D7BA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A7972F-0E5C-4868-B4D4-1B02E6043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55D2D-4DB2-4CCD-B74C-47612F6E3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681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663018F-CB8D-4FE2-9F4F-A28AC5C30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B594-36C9-4B42-A9A2-12AC41757A44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785C0E-D49F-466F-8EC3-46F9DEF2F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05D6D3-4DA6-464F-AA76-939081890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55D2D-4DB2-4CCD-B74C-47612F6E3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204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E8633-1EE6-413C-9DE9-0FE84340E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93200-150C-4C13-A69A-599624929A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9BD81F-1850-4565-B6AA-8D148EFE82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A59B41-C77D-496C-8503-03A6F442B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B594-36C9-4B42-A9A2-12AC41757A44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34AE5F-F231-47F6-9A26-EFC017371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C94B99-1037-4008-B478-D088A734B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55D2D-4DB2-4CCD-B74C-47612F6E3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1825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557AF-F1AB-4AAF-9B7F-FD9BB0ECD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C9CAB1-FB48-4AB8-B8E4-7FCE04B375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83321F-BE7A-4CBA-BBEC-07386A16C2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1480D3-9B9F-4782-9838-5E3585FE9D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B594-36C9-4B42-A9A2-12AC41757A44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6C1375-3C72-4B6F-A958-B4CD11456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7A4A18-6646-4E0F-BC78-2C8C5602E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55D2D-4DB2-4CCD-B74C-47612F6E3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749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688FA-4014-456C-AEA9-E8718E70B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FB39E1-6528-469E-A975-FE6D93B92B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934D9C-0AC4-416A-86E3-98360A39C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B594-36C9-4B42-A9A2-12AC41757A44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76C580-6C80-49DC-8802-CF9309C5E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BBDCDC-6540-4237-BAE8-E09EBB345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55D2D-4DB2-4CCD-B74C-47612F6E3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302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596547A-1703-4153-9C0A-FE4B5BFBD4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DBE151-3A96-4B65-9435-1D958F0E63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0A5AA6-F16B-499A-8C0B-C65B56D60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B594-36C9-4B42-A9A2-12AC41757A44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9EFA98-837B-45E2-ABDD-B03A91F73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4A3B85-3810-4DF1-A169-5A56A390D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55D2D-4DB2-4CCD-B74C-47612F6E3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568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C567A7E-8308-491F-B308-E0D159CA7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62B8F4-9C50-48DD-8045-36AA2915B5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99D2BA-D6C0-4FE1-BFDE-C528A47D81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B1B594-36C9-4B42-A9A2-12AC41757A44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6B08B5-B0B0-4C49-AE05-5DAFDFF8CE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3E1848-2988-41A6-B1FB-41E3F2F3E7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E55D2D-4DB2-4CCD-B74C-47612F6E3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005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 /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6.png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1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1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1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1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1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1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1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 /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17.png" /><Relationship Id="rId4" Type="http://schemas.openxmlformats.org/officeDocument/2006/relationships/image" Target="../media/image16.png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 /><Relationship Id="rId1" Type="http://schemas.openxmlformats.org/officeDocument/2006/relationships/slideLayout" Target="../slideLayouts/slideLayout1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 /><Relationship Id="rId1" Type="http://schemas.openxmlformats.org/officeDocument/2006/relationships/slideLayout" Target="../slideLayouts/slideLayout1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 /><Relationship Id="rId1" Type="http://schemas.openxmlformats.org/officeDocument/2006/relationships/slideLayout" Target="../slideLayouts/slideLayout1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 /><Relationship Id="rId1" Type="http://schemas.openxmlformats.org/officeDocument/2006/relationships/slideLayout" Target="../slideLayouts/slideLayout1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 /><Relationship Id="rId1" Type="http://schemas.openxmlformats.org/officeDocument/2006/relationships/slideLayout" Target="../slideLayouts/slideLayout1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 /><Relationship Id="rId1" Type="http://schemas.openxmlformats.org/officeDocument/2006/relationships/slideLayout" Target="../slideLayouts/slideLayout1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 /><Relationship Id="rId1" Type="http://schemas.openxmlformats.org/officeDocument/2006/relationships/slideLayout" Target="../slideLayouts/slideLayout1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 /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 /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 /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1.xml" 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 /><Relationship Id="rId1" Type="http://schemas.openxmlformats.org/officeDocument/2006/relationships/slideLayout" Target="../slideLayouts/slideLayout1.xml" 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 /><Relationship Id="rId1" Type="http://schemas.openxmlformats.org/officeDocument/2006/relationships/slideLayout" Target="../slideLayouts/slideLayout1.xml" 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 /><Relationship Id="rId1" Type="http://schemas.openxmlformats.org/officeDocument/2006/relationships/slideLayout" Target="../slideLayouts/slideLayout1.xml" 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 /><Relationship Id="rId1" Type="http://schemas.openxmlformats.org/officeDocument/2006/relationships/slideLayout" Target="../slideLayouts/slideLayout1.xml" 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 /><Relationship Id="rId1" Type="http://schemas.openxmlformats.org/officeDocument/2006/relationships/slideLayout" Target="../slideLayouts/slideLayout1.xml" 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 /><Relationship Id="rId1" Type="http://schemas.openxmlformats.org/officeDocument/2006/relationships/slideLayout" Target="../slideLayouts/slideLayout1.xml" 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 /><Relationship Id="rId1" Type="http://schemas.openxmlformats.org/officeDocument/2006/relationships/slideLayout" Target="../slideLayouts/slideLayout1.xml" 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 /><Relationship Id="rId1" Type="http://schemas.openxmlformats.org/officeDocument/2006/relationships/slideLayout" Target="../slideLayouts/slideLayout1.xml" 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 /><Relationship Id="rId1" Type="http://schemas.openxmlformats.org/officeDocument/2006/relationships/slideLayout" Target="../slideLayouts/slideLayout1.xml" 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 /><Relationship Id="rId1" Type="http://schemas.openxmlformats.org/officeDocument/2006/relationships/slideLayout" Target="../slideLayouts/slideLayout1.xml" 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 /><Relationship Id="rId1" Type="http://schemas.openxmlformats.org/officeDocument/2006/relationships/slideLayout" Target="../slideLayouts/slideLayout1.xml" 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 /><Relationship Id="rId1" Type="http://schemas.openxmlformats.org/officeDocument/2006/relationships/slideLayout" Target="../slideLayouts/slideLayout1.xml" 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 /><Relationship Id="rId1" Type="http://schemas.openxmlformats.org/officeDocument/2006/relationships/slideLayout" Target="../slideLayouts/slideLayout1.xml" 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 /><Relationship Id="rId1" Type="http://schemas.openxmlformats.org/officeDocument/2006/relationships/slideLayout" Target="../slideLayouts/slideLayout1.xml" 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 /><Relationship Id="rId1" Type="http://schemas.openxmlformats.org/officeDocument/2006/relationships/slideLayout" Target="../slideLayouts/slideLayout1.xml" 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 /><Relationship Id="rId1" Type="http://schemas.openxmlformats.org/officeDocument/2006/relationships/slideLayout" Target="../slideLayouts/slideLayout1.xml" 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 /><Relationship Id="rId1" Type="http://schemas.openxmlformats.org/officeDocument/2006/relationships/slideLayout" Target="../slideLayouts/slideLayout1.xml" 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 /><Relationship Id="rId1" Type="http://schemas.openxmlformats.org/officeDocument/2006/relationships/slideLayout" Target="../slideLayouts/slideLayout1.xml" 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 /><Relationship Id="rId1" Type="http://schemas.openxmlformats.org/officeDocument/2006/relationships/slideLayout" Target="../slideLayouts/slideLayout1.xml" 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 /><Relationship Id="rId1" Type="http://schemas.openxmlformats.org/officeDocument/2006/relationships/slideLayout" Target="../slideLayouts/slideLayout1.xml" 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 /><Relationship Id="rId1" Type="http://schemas.openxmlformats.org/officeDocument/2006/relationships/slideLayout" Target="../slideLayouts/slideLayout1.xml" 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 /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66FEEC-38B3-4257-91E8-CC652DAB3D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876" y="0"/>
            <a:ext cx="81153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912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een screen with white text&#10;&#10;Description automatically generated with low confidence">
            <a:extLst>
              <a:ext uri="{FF2B5EF4-FFF2-40B4-BE49-F238E27FC236}">
                <a16:creationId xmlns:a16="http://schemas.microsoft.com/office/drawing/2014/main" id="{E47BBF8C-FFBA-41FD-9751-EBF0F28A9A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765978"/>
            <a:ext cx="10905066" cy="3326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012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E48AA0-0235-40D4-8160-470F057046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577" y="1936512"/>
            <a:ext cx="10184845" cy="298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9618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0703EB0-B181-4B46-A0BE-F81BC31B00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768" y="130461"/>
            <a:ext cx="10611268" cy="27132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EADD4DA-D582-46A7-8D03-6FE8F51FB43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317" r="1" b="9604"/>
          <a:stretch/>
        </p:blipFill>
        <p:spPr>
          <a:xfrm>
            <a:off x="789046" y="3299451"/>
            <a:ext cx="5762584" cy="32034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B805A49-7D7E-4172-B2F0-D6EC9316EA2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5865"/>
          <a:stretch/>
        </p:blipFill>
        <p:spPr>
          <a:xfrm>
            <a:off x="6777871" y="3299451"/>
            <a:ext cx="4991107" cy="2807498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7448534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9AA524-B94F-4A8C-A27A-23D6EE33DF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2708" y="643467"/>
            <a:ext cx="9246584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5576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2E0CAD6-1606-42BC-A9C8-C5AF19DECE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9405"/>
          <a:stretch/>
        </p:blipFill>
        <p:spPr>
          <a:xfrm>
            <a:off x="257101" y="91931"/>
            <a:ext cx="10871524" cy="196311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0A920DE-87F8-4DFD-9C91-DB8BDECE228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0595"/>
          <a:stretch/>
        </p:blipFill>
        <p:spPr>
          <a:xfrm>
            <a:off x="257101" y="2055043"/>
            <a:ext cx="10871524" cy="4453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983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761BE07-4B35-420C-97FD-FFEC0ADCFB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7326"/>
          <a:stretch/>
        </p:blipFill>
        <p:spPr>
          <a:xfrm>
            <a:off x="188685" y="350887"/>
            <a:ext cx="11814629" cy="56351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91338C2-3617-47F9-8786-16AFB705A6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674"/>
          <a:stretch/>
        </p:blipFill>
        <p:spPr>
          <a:xfrm>
            <a:off x="188685" y="914401"/>
            <a:ext cx="11814629" cy="3882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285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7FBA1F-4A2E-4646-B7C6-A487827E9F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6897" y="1112293"/>
            <a:ext cx="4617436" cy="4633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879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01800F4-3B04-4F69-8FC2-72DFDAD4BB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9" y="216071"/>
            <a:ext cx="8456368" cy="631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5465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7169B0F-612D-4BBB-8D12-CF5167F7C8E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9446"/>
          <a:stretch/>
        </p:blipFill>
        <p:spPr>
          <a:xfrm>
            <a:off x="454377" y="238027"/>
            <a:ext cx="10827633" cy="152478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61B68A2-9BF1-4EF7-A509-367712CE72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0554"/>
          <a:stretch/>
        </p:blipFill>
        <p:spPr>
          <a:xfrm>
            <a:off x="454377" y="1762811"/>
            <a:ext cx="10827633" cy="3465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520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53B89D2-B428-46D8-BDBC-3BC47641B1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247" y="371475"/>
            <a:ext cx="6150594" cy="4045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6799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66C862-7C93-4027-AD2E-2220EB97E5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3815"/>
          <a:stretch/>
        </p:blipFill>
        <p:spPr>
          <a:xfrm>
            <a:off x="559192" y="273377"/>
            <a:ext cx="10426797" cy="94286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91770AD-DA8F-4E48-A852-4286DE559D8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3205"/>
          <a:stretch/>
        </p:blipFill>
        <p:spPr>
          <a:xfrm>
            <a:off x="559192" y="1216245"/>
            <a:ext cx="10564699" cy="283852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61D4F4F-CCEE-422C-9259-048EFFEBC9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192" y="4050619"/>
            <a:ext cx="8230749" cy="25340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9471215-7292-4DBE-A49B-680F0662A1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2718" y="5524"/>
            <a:ext cx="1943371" cy="533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3385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63A8C-B2D9-23A5-130F-C961F3A6D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913" y="365125"/>
            <a:ext cx="2159367" cy="1325563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/>
              <a:t>Practice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2A79B9A-BD96-DB13-1793-92B6181309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0399" b="37101"/>
          <a:stretch/>
        </p:blipFill>
        <p:spPr>
          <a:xfrm>
            <a:off x="2925505" y="792480"/>
            <a:ext cx="8230749" cy="1076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8193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5474E2-410E-4BE4-99DE-728F238193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42220"/>
            <a:ext cx="11658600" cy="4925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0734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1AF69D-C2DE-440C-9E2D-EE031C74E3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42220"/>
            <a:ext cx="11658600" cy="4925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658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A358A4-980D-493E-AEE0-5644631931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5709"/>
          <a:stretch/>
        </p:blipFill>
        <p:spPr>
          <a:xfrm>
            <a:off x="270217" y="110783"/>
            <a:ext cx="11764460" cy="236846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B6B5C42-C641-4712-9CDE-C80B8E7058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4291"/>
          <a:stretch/>
        </p:blipFill>
        <p:spPr>
          <a:xfrm>
            <a:off x="270217" y="2479249"/>
            <a:ext cx="11764460" cy="297901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AAE52A2-D7B5-C85C-D3BF-99796EDC2D1B}"/>
              </a:ext>
            </a:extLst>
          </p:cNvPr>
          <p:cNvSpPr/>
          <p:nvPr/>
        </p:nvSpPr>
        <p:spPr>
          <a:xfrm>
            <a:off x="1838227" y="3429000"/>
            <a:ext cx="9426804" cy="12655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0C05F45-6BEB-B3E4-8B63-CF30236446B8}"/>
              </a:ext>
            </a:extLst>
          </p:cNvPr>
          <p:cNvSpPr/>
          <p:nvPr/>
        </p:nvSpPr>
        <p:spPr>
          <a:xfrm>
            <a:off x="1838227" y="4683551"/>
            <a:ext cx="10083556" cy="12655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331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A3F1C0-7CCA-43D0-B14E-B7281F75A0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6229"/>
          <a:stretch/>
        </p:blipFill>
        <p:spPr>
          <a:xfrm>
            <a:off x="218269" y="208963"/>
            <a:ext cx="11451536" cy="84683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E8B4C34-A874-41EB-B6B5-99F702BDFD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771"/>
          <a:stretch/>
        </p:blipFill>
        <p:spPr>
          <a:xfrm>
            <a:off x="218269" y="1055802"/>
            <a:ext cx="11451536" cy="530279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A05C61B-9B2D-8A54-B3F9-1AA31B52F6F4}"/>
              </a:ext>
            </a:extLst>
          </p:cNvPr>
          <p:cNvSpPr/>
          <p:nvPr/>
        </p:nvSpPr>
        <p:spPr>
          <a:xfrm>
            <a:off x="2158738" y="2608868"/>
            <a:ext cx="8276734" cy="8201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1CCA336-90B6-E0CF-37E0-FE66847C62AE}"/>
              </a:ext>
            </a:extLst>
          </p:cNvPr>
          <p:cNvSpPr/>
          <p:nvPr/>
        </p:nvSpPr>
        <p:spPr>
          <a:xfrm>
            <a:off x="2301710" y="3458064"/>
            <a:ext cx="9161283" cy="13967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EC0A90-6E48-25BF-3E55-1A3B631DFD17}"/>
              </a:ext>
            </a:extLst>
          </p:cNvPr>
          <p:cNvSpPr/>
          <p:nvPr/>
        </p:nvSpPr>
        <p:spPr>
          <a:xfrm>
            <a:off x="2508522" y="4982066"/>
            <a:ext cx="9161283" cy="13230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013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385438D-E6BC-4FF2-8446-A3F0BF18B5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4896"/>
          <a:stretch/>
        </p:blipFill>
        <p:spPr>
          <a:xfrm>
            <a:off x="1073986" y="81439"/>
            <a:ext cx="7629582" cy="368928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6B03110-AD64-4692-9BD2-2CBCD1F07E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5104"/>
          <a:stretch/>
        </p:blipFill>
        <p:spPr>
          <a:xfrm>
            <a:off x="1073986" y="3770723"/>
            <a:ext cx="7629582" cy="3005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419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10A67DD-E02B-48B2-BB93-AE5BB3F068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5015"/>
          <a:stretch/>
        </p:blipFill>
        <p:spPr>
          <a:xfrm>
            <a:off x="1080479" y="155148"/>
            <a:ext cx="9099285" cy="163594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34BEAE6-A3F5-4317-87D5-CED6CED5E5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985"/>
          <a:stretch/>
        </p:blipFill>
        <p:spPr>
          <a:xfrm>
            <a:off x="1080479" y="1791094"/>
            <a:ext cx="9099285" cy="491175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7FE50B7-F016-839D-2C87-D12D524BFC07}"/>
              </a:ext>
            </a:extLst>
          </p:cNvPr>
          <p:cNvSpPr/>
          <p:nvPr/>
        </p:nvSpPr>
        <p:spPr>
          <a:xfrm>
            <a:off x="2012236" y="2728670"/>
            <a:ext cx="9161283" cy="8723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47F6E62-8078-8E07-9F3F-F080DDF241C6}"/>
              </a:ext>
            </a:extLst>
          </p:cNvPr>
          <p:cNvSpPr/>
          <p:nvPr/>
        </p:nvSpPr>
        <p:spPr>
          <a:xfrm>
            <a:off x="2012236" y="3666246"/>
            <a:ext cx="9161283" cy="8723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217C425-D14A-1EBD-8119-A1271B001CB9}"/>
              </a:ext>
            </a:extLst>
          </p:cNvPr>
          <p:cNvSpPr/>
          <p:nvPr/>
        </p:nvSpPr>
        <p:spPr>
          <a:xfrm>
            <a:off x="2052262" y="4603822"/>
            <a:ext cx="9161283" cy="11748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C12BF6B-02D8-CD05-1067-1B423A879024}"/>
              </a:ext>
            </a:extLst>
          </p:cNvPr>
          <p:cNvSpPr/>
          <p:nvPr/>
        </p:nvSpPr>
        <p:spPr>
          <a:xfrm>
            <a:off x="1950238" y="5909045"/>
            <a:ext cx="9161283" cy="8723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195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A3B668-79FD-4B25-BFA7-35061C6278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688" y="164049"/>
            <a:ext cx="3014466" cy="2241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0147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8833AAC-7AA3-4D91-88B8-43320C6C05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7371" y="678767"/>
            <a:ext cx="10515600" cy="2750233"/>
          </a:xfrm>
        </p:spPr>
      </p:pic>
    </p:spTree>
    <p:extLst>
      <p:ext uri="{BB962C8B-B14F-4D97-AF65-F5344CB8AC3E}">
        <p14:creationId xmlns:p14="http://schemas.microsoft.com/office/powerpoint/2010/main" val="17966604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92C597B-0F7E-F4B4-05FE-DF8D1FAB8E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570" y="108429"/>
            <a:ext cx="10898121" cy="1991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5922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66C862-7C93-4027-AD2E-2220EB97E5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13" y="122505"/>
            <a:ext cx="10426797" cy="167815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E6EA9CE-88F0-471D-BD68-990002AF46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413" y="1800664"/>
            <a:ext cx="1819275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6149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0B610B-3BC7-4EC1-8187-C125EB2928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65" y="66822"/>
            <a:ext cx="2181225" cy="67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050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A60C2C-91BF-4873-A88D-5E4D01AB09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523" y="230578"/>
            <a:ext cx="2085975" cy="657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2721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7C6102-6B99-48F8-9283-CA1286753D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45" y="249701"/>
            <a:ext cx="27432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067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12F249-3D12-470F-9C7E-5524105D8A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02" y="230358"/>
            <a:ext cx="2047875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4300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F903BFD-7F7E-4A41-B8E8-07D07E9F25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182" y="202003"/>
            <a:ext cx="2838450" cy="71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6889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A1090F5-0B12-44F6-ABD1-D0539D5BE6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00" y="181781"/>
            <a:ext cx="3524250" cy="151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6644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F1D7EC8-8574-4CE9-9F5E-554D4C57D4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575" y="121700"/>
            <a:ext cx="2133600" cy="79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341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6A3B7D9-62DA-43A8-BFF5-72D29FF152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914" y="102910"/>
            <a:ext cx="3143250" cy="84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7626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9179777-CC65-4E79-B043-49581A9253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029" y="172769"/>
            <a:ext cx="2009775" cy="85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26625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85E6CFE-F56E-4FC7-BF82-972D64D6A8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15" y="196297"/>
            <a:ext cx="3590925" cy="156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8922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6DCEE93-B0D1-41D8-87F2-1C6CEDA391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025" y="163902"/>
            <a:ext cx="2714625" cy="79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4695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BC5348B-FE7C-4DAF-9EBF-394272F701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420" y="132521"/>
            <a:ext cx="29337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2670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DF7DBC8-4143-4272-8A8F-EB8EB38852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787" y="187715"/>
            <a:ext cx="2638425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9176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994B19-42DC-4423-AB1B-F5A68E04D4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232" y="131486"/>
            <a:ext cx="2886075" cy="79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6756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F77503-0FA0-4F7B-B1D6-8DEBEFC36E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196" y="101254"/>
            <a:ext cx="2514600" cy="77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5482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B064144-007C-48AF-8FC0-01217E4C0A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443" y="100840"/>
            <a:ext cx="11576859" cy="2923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86344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B9BBE0-25FF-4F75-8019-35ECF6960D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20" y="228526"/>
            <a:ext cx="11580638" cy="2078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24697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16DC53-8EB6-49C5-AE85-A42F1768B8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978" y="325314"/>
            <a:ext cx="11761049" cy="1601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81621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DC4ED42-859F-4BB5-88D3-308AE789E9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012" y="225816"/>
            <a:ext cx="3752850" cy="216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6199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A8132EB-E808-498E-9C80-154DB74F9B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2" y="139768"/>
            <a:ext cx="1514475" cy="117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45216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8168CA1-6A7B-47E6-827F-EF5EC22105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32" y="119269"/>
            <a:ext cx="1695450" cy="128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30059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F05182-8956-4776-BCEF-6931123E5F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031" y="189671"/>
            <a:ext cx="1819275" cy="125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6378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</TotalTime>
  <Words>1</Words>
  <Application>Microsoft Office PowerPoint</Application>
  <PresentationFormat>Widescreen</PresentationFormat>
  <Paragraphs>1</Paragraphs>
  <Slides>45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Practice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Sumit Verma</dc:creator>
  <cp:lastModifiedBy>asifhammoud1978@gmail.com</cp:lastModifiedBy>
  <cp:revision>11</cp:revision>
  <dcterms:created xsi:type="dcterms:W3CDTF">2022-09-23T03:34:23Z</dcterms:created>
  <dcterms:modified xsi:type="dcterms:W3CDTF">2024-09-12T07:44:15Z</dcterms:modified>
</cp:coreProperties>
</file>