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22" r:id="rId2"/>
    <p:sldId id="382" r:id="rId3"/>
    <p:sldId id="393" r:id="rId4"/>
    <p:sldId id="385" r:id="rId5"/>
    <p:sldId id="394" r:id="rId6"/>
    <p:sldId id="386" r:id="rId7"/>
    <p:sldId id="395" r:id="rId8"/>
    <p:sldId id="387" r:id="rId9"/>
    <p:sldId id="388" r:id="rId10"/>
    <p:sldId id="396" r:id="rId11"/>
    <p:sldId id="389" r:id="rId12"/>
    <p:sldId id="397" r:id="rId13"/>
    <p:sldId id="390" r:id="rId14"/>
    <p:sldId id="391" r:id="rId15"/>
    <p:sldId id="398" r:id="rId16"/>
    <p:sldId id="39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8172A-818B-4EDC-9C69-D85B0CFB6DCE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9D58F4-F1E3-4935-A88D-6853584EE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1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96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72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166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3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908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066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11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6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513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63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958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6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8053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207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492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137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877C5-7433-4A91-B973-4D3988E455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848B20-968B-426E-B529-A7341849C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E104C-6C48-4EB6-A299-3A5684579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ECE84-C0B1-47BC-A385-741FCD0C5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36BF5-7EE7-45A1-BEDC-6CF05853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9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0127B-6D6D-4065-92A6-5D86104D0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6EDC8-C5AC-4DF4-ADC3-76BCF5519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971B9-6219-4148-A3F7-E4B0476A9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FE64F-8518-450B-AE84-7E804CFAD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020DF-7700-4A50-8662-A210FF011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8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4A12F-D5E6-41F2-8E63-C2CB42C8E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ACC105-636D-4E43-A8FE-F876AFC45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000F3-8D6E-41A9-9708-07A9FE9EC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FD5D9-4917-48B2-B9AC-EC0DD2532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EA119-53B0-4107-A3B8-5B616066C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8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F5777-638E-4488-A32F-496D4BFFC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794BE-825B-4A98-AD44-26EEBCB74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3FDFD9-0A28-4C22-883B-F13EC74D9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B62E8-78E1-4463-9C14-E704A499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72C954-ECC5-424C-85AB-09834679D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8E1DD8-77B2-4276-A00F-AC3F0453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17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2E5D1-D2C5-4CD3-8A4A-70B5D8316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752A5-3A67-49F7-B4CA-FF3DFCC23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AE9B3F-E6F5-4220-A4EA-4CB24BD23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F09990-B6A8-4814-9019-91206921BF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6C4BB6-CBDF-4981-BDA6-0CDF86E88B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673660-D7B1-448E-BED6-36A9E0884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A7B2C7-4199-4CAF-86F6-622379599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09B64-F1EF-46EA-9581-E71053E43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9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6B446-F224-4791-9B2C-B1A966EF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B35F01-5261-4AA7-AA3F-97638606F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B26DE-6E5F-4BF8-90F3-35099EFA5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4B25DC-22A1-4ECB-B153-43A932478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9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E121BC-13C9-4C62-993B-2A73A902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B96D08-F971-4C75-9370-2D8D907B3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B4CFB-7B71-4942-95FC-FB2BB5FC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1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7A959-ED05-4A82-A678-9DCC4E20A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A7FBD-49A4-4491-B9A9-3BCF60C6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A792D-8D4B-43B8-AFBE-EE4BC389B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D61AF-A778-43BB-9809-3A8298490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1C956-DBBD-4997-85EF-230621777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60A13E-8CB0-4340-87C8-052608935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0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2E5CD-0CEA-4E65-BC1C-828841E52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F46C64-8ACC-4461-98B4-C2FEDE032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7597B-92B1-4781-A5A6-BAB964B29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63E07-72FF-4630-B639-A83AFFBC1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5A707-F261-49EF-90D4-558B335A3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71ECE-D023-46D1-80F4-E7ACED26A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96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499DA-8953-4765-8C05-234AFB8D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6EE55D-2357-4399-B003-32982ED3C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28114-04D1-4C6B-AEA5-635011932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7056F-F3FF-410F-801D-A097D7F48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A6110-A4BE-493F-916D-15F70961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0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F219CB-5983-4DD5-88F4-8C71696AE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D22B-14DB-4BCF-AAD4-F5F472F528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A091A-B709-49CF-A518-2BE5B01EC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3329C-EE52-4F1B-B83B-5D1C8EE75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D32FB-5344-426B-948E-31B7D6968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58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33A60-B385-4433-8EAD-041423D8A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5EE02-8E38-41A2-992E-76BF79449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E0BA2-6DF0-4C83-8649-D0BED791D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5AE67-224F-42A5-B177-4EC2BC9E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C32C5-7D19-40A2-A2CC-B1C0033B8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580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7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62846" y="229340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197022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3045122" y="435724"/>
            <a:ext cx="4128246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5ABE565-F365-48AB-ABFA-96B19926E5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46" t="25847" r="8285" b="22621"/>
          <a:stretch/>
        </p:blipFill>
        <p:spPr>
          <a:xfrm>
            <a:off x="0" y="68974"/>
            <a:ext cx="12192000" cy="651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4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 Use arithmetic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2 - Find sums of arithmetic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457FA81-FE81-4767-A7EF-E646A7F559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1490" y="1360251"/>
            <a:ext cx="8491627" cy="1760883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D2B15F3-0953-C8D9-2241-61830E024A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702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1- Use arithmetic sequences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2 - Find sums of arithmetic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207066A2-7F75-7DE6-7895-FD47B7EB7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E5EC986-8048-B839-67B5-F7EF4A7777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917" t="35259" r="31916" b="54815"/>
          <a:stretch/>
        </p:blipFill>
        <p:spPr>
          <a:xfrm>
            <a:off x="2989812" y="1267328"/>
            <a:ext cx="6910468" cy="101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775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559834"/>
              </p:ext>
            </p:extLst>
          </p:nvPr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1- Use arithmetic sequences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2 - Find sums of arithmetic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CBD526D-340A-4AA2-B094-12F1D0C6C9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1520" y="1256454"/>
            <a:ext cx="7405012" cy="1367476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207066A2-7F75-7DE6-7895-FD47B7EB7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079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1- Use arithmetic sequences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2 - Find sums of arithmetic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207066A2-7F75-7DE6-7895-FD47B7EB7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D3DD5B-38A8-03D4-5D56-A429722D4C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67" t="29557" r="28167" b="39640"/>
          <a:stretch/>
        </p:blipFill>
        <p:spPr>
          <a:xfrm>
            <a:off x="2953214" y="1282981"/>
            <a:ext cx="6465106" cy="28970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7DCA72-18EC-A63C-9AE3-E5AEFEF7573D}"/>
              </a:ext>
            </a:extLst>
          </p:cNvPr>
          <p:cNvSpPr/>
          <p:nvPr/>
        </p:nvSpPr>
        <p:spPr>
          <a:xfrm>
            <a:off x="3535680" y="2326640"/>
            <a:ext cx="5703106" cy="1473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98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233928"/>
              </p:ext>
            </p:extLst>
          </p:nvPr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1- Use arithmetic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2 - Find sums of arithmetic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611085B-E4CD-4F66-977D-55CCAC6291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339" y="1256453"/>
            <a:ext cx="7073356" cy="4001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349E60-52A8-460C-9A7E-77090E1556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6339" y="1638705"/>
            <a:ext cx="6572874" cy="905711"/>
          </a:xfrm>
          <a:prstGeom prst="rect">
            <a:avLst/>
          </a:prstGeom>
        </p:spPr>
      </p:pic>
      <p:sp>
        <p:nvSpPr>
          <p:cNvPr id="14" name="Date Placeholder 11">
            <a:extLst>
              <a:ext uri="{FF2B5EF4-FFF2-40B4-BE49-F238E27FC236}">
                <a16:creationId xmlns:a16="http://schemas.microsoft.com/office/drawing/2014/main" id="{1D43A03B-80C8-FB5F-FEB6-0CA3BAD34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530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1- Use arithmetic sequences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2 - Find sums of arithmetic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207066A2-7F75-7DE6-7895-FD47B7EB7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4860E8-C23A-5528-1B30-0BC049002D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583" t="23591" r="27241" b="68233"/>
          <a:stretch/>
        </p:blipFill>
        <p:spPr>
          <a:xfrm>
            <a:off x="2582779" y="1283370"/>
            <a:ext cx="9345767" cy="10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34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858827"/>
              </p:ext>
            </p:extLst>
          </p:nvPr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1- Use arithmetic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2 - Find sums of arithmetic series.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CFD1CC3-A643-4797-B95E-809F9BCD4B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1519" y="1227660"/>
            <a:ext cx="8157094" cy="1403779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6178804-67B3-B189-FA98-05EF43A606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234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930418"/>
              </p:ext>
            </p:extLst>
          </p:nvPr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 Use arithmetic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2 - Find sums of arithmetic series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703E6E9-6028-405A-A32E-00EC6D5F7C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9811" y="1473745"/>
            <a:ext cx="8114493" cy="3946393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54255908-3416-C6E4-B0CC-C15BDB2890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8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 Use arithmetic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2 - Find sums of arithmetic series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54255908-3416-C6E4-B0CC-C15BDB2890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1804901-7617-2FB1-605E-299D5B31DEF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167" t="24406" r="40166" b="65482"/>
          <a:stretch/>
        </p:blipFill>
        <p:spPr>
          <a:xfrm>
            <a:off x="2871537" y="1273691"/>
            <a:ext cx="6315800" cy="121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469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251771"/>
              </p:ext>
            </p:extLst>
          </p:nvPr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 Use arithmetic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2 - Find sums of arithmetic series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77F4F372-AE2A-4F57-AEAA-19DEA19700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3215" y="1227661"/>
            <a:ext cx="8845719" cy="1028572"/>
          </a:xfrm>
          <a:prstGeom prst="rect">
            <a:avLst/>
          </a:prstGeom>
        </p:spPr>
      </p:pic>
      <p:sp>
        <p:nvSpPr>
          <p:cNvPr id="30" name="Date Placeholder 11">
            <a:extLst>
              <a:ext uri="{FF2B5EF4-FFF2-40B4-BE49-F238E27FC236}">
                <a16:creationId xmlns:a16="http://schemas.microsoft.com/office/drawing/2014/main" id="{6287D4D0-3FF4-2175-2F97-B0F1338010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43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 Use arithmetic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2 - Find sums of arithmetic series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54255908-3416-C6E4-B0CC-C15BDB2890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0F7CD1-358C-A21A-CD29-3A759B2D7F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416" t="31703" r="22270" b="56593"/>
          <a:stretch/>
        </p:blipFill>
        <p:spPr>
          <a:xfrm>
            <a:off x="2931520" y="1267328"/>
            <a:ext cx="9073615" cy="126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98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 Use arithmetic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2 - Find sums of arithmetic series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996DDD6-AE2B-4138-B3C4-881FDB58C0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3215" y="1227661"/>
            <a:ext cx="8215042" cy="1028572"/>
          </a:xfrm>
          <a:prstGeom prst="rect">
            <a:avLst/>
          </a:prstGeom>
        </p:spPr>
      </p:pic>
      <p:sp>
        <p:nvSpPr>
          <p:cNvPr id="14" name="Date Placeholder 11">
            <a:extLst>
              <a:ext uri="{FF2B5EF4-FFF2-40B4-BE49-F238E27FC236}">
                <a16:creationId xmlns:a16="http://schemas.microsoft.com/office/drawing/2014/main" id="{626AE777-529C-265C-7DC4-9D21363CFC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676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 Use arithmetic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2 - Find sums of arithmetic series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9ACACE46-C052-4493-BF05-1685612D8C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5217" y="1856920"/>
            <a:ext cx="7920651" cy="3144159"/>
          </a:xfrm>
          <a:prstGeom prst="rect">
            <a:avLst/>
          </a:prstGeom>
        </p:spPr>
      </p:pic>
      <p:sp>
        <p:nvSpPr>
          <p:cNvPr id="11" name="Date Placeholder 11">
            <a:extLst>
              <a:ext uri="{FF2B5EF4-FFF2-40B4-BE49-F238E27FC236}">
                <a16:creationId xmlns:a16="http://schemas.microsoft.com/office/drawing/2014/main" id="{8FB875CC-B06E-7104-D3C3-277A954CCD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584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 Use arithmetic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2 - Find sums of arithmetic series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54255908-3416-C6E4-B0CC-C15BDB2890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6998AF-9015-F879-94F0-6C290C81B4C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666" t="19222" r="22270" b="63723"/>
          <a:stretch/>
        </p:blipFill>
        <p:spPr>
          <a:xfrm>
            <a:off x="2989811" y="1209025"/>
            <a:ext cx="7258561" cy="158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537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2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403976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9-3 Arithmetic Sequences and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 Use arithmetic sequences.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2 - Find sums of arithmetic series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06680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means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Arithmetic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Partial sum 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sigma notation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7DEADEF-83B8-45DE-B715-13FCED6650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5217" y="1589739"/>
            <a:ext cx="8296062" cy="1312668"/>
          </a:xfrm>
          <a:prstGeom prst="rect">
            <a:avLst/>
          </a:prstGeom>
        </p:spPr>
      </p:pic>
      <p:sp>
        <p:nvSpPr>
          <p:cNvPr id="14" name="Date Placeholder 11">
            <a:extLst>
              <a:ext uri="{FF2B5EF4-FFF2-40B4-BE49-F238E27FC236}">
                <a16:creationId xmlns:a16="http://schemas.microsoft.com/office/drawing/2014/main" id="{12456A1A-D902-030C-0E42-BDD8FEF9E7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5026" y="432360"/>
            <a:ext cx="2743200" cy="36512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C251E03E-E47C-4BF6-9E89-AE008962A78A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846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723</Words>
  <Application>Microsoft Office PowerPoint</Application>
  <PresentationFormat>Widescreen</PresentationFormat>
  <Paragraphs>242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Aharoni</vt:lpstr>
      <vt:lpstr>Arial</vt:lpstr>
      <vt:lpstr>Calibri</vt:lpstr>
      <vt:lpstr>Calibri Light</vt:lpstr>
      <vt:lpstr>Cambria Math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Khaula Saif Obid Alkaabi</dc:creator>
  <cp:lastModifiedBy>Khalesa Abdulla Mohammed Abdulla Alramadani</cp:lastModifiedBy>
  <cp:revision>42</cp:revision>
  <dcterms:created xsi:type="dcterms:W3CDTF">2021-02-21T03:57:27Z</dcterms:created>
  <dcterms:modified xsi:type="dcterms:W3CDTF">2025-04-20T09:59:04Z</dcterms:modified>
</cp:coreProperties>
</file>