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312" r:id="rId6"/>
    <p:sldId id="313" r:id="rId7"/>
    <p:sldId id="316" r:id="rId8"/>
    <p:sldId id="330" r:id="rId9"/>
    <p:sldId id="331" r:id="rId10"/>
    <p:sldId id="332" r:id="rId11"/>
    <p:sldId id="335" r:id="rId12"/>
    <p:sldId id="314" r:id="rId13"/>
    <p:sldId id="315" r:id="rId14"/>
    <p:sldId id="336" r:id="rId15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7"/>
    </p:embeddedFont>
    <p:embeddedFont>
      <p:font typeface="Cambria Math" panose="02040503050406030204" pitchFamily="18" charset="0"/>
      <p:regular r:id="rId18"/>
    </p:embeddedFont>
    <p:embeddedFont>
      <p:font typeface="Commissioner" pitchFamily="2" charset="0"/>
      <p:regular r:id="rId19"/>
      <p:bold r:id="rId20"/>
    </p:embeddedFont>
    <p:embeddedFont>
      <p:font typeface="Gaegu" pitchFamily="2" charset="0"/>
      <p:regular r:id="rId21"/>
      <p:bold r:id="rId22"/>
    </p:embeddedFont>
    <p:embeddedFont>
      <p:font typeface="Manrope" pitchFamily="2" charset="0"/>
      <p:regular r:id="rId23"/>
      <p:bold r:id="rId24"/>
    </p:embeddedFont>
    <p:embeddedFont>
      <p:font typeface="Manrope Medium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3BB"/>
    <a:srgbClr val="FF65B0"/>
    <a:srgbClr val="FF6525"/>
    <a:srgbClr val="613BF9"/>
    <a:srgbClr val="24D5B5"/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DFBAD-9124-EA44-9F00-9A4DE5540077}" v="958" dt="2025-09-02T03:58:35.773"/>
  </p1510:revLst>
</p1510:revInfo>
</file>

<file path=ppt/tableStyles.xml><?xml version="1.0" encoding="utf-8"?>
<a:tblStyleLst xmlns:a="http://schemas.openxmlformats.org/drawingml/2006/main" def="{B9B0C7A5-E29E-4459-B732-0D6C42DB88D7}">
  <a:tblStyle styleId="{B9B0C7A5-E29E-4459-B732-0D6C42DB88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E5DFCBD-FCC3-4584-8FC3-A1F7C679477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3"/>
    <p:restoredTop sz="94726"/>
  </p:normalViewPr>
  <p:slideViewPr>
    <p:cSldViewPr snapToGrid="0">
      <p:cViewPr>
        <p:scale>
          <a:sx n="116" d="100"/>
          <a:sy n="116" d="100"/>
        </p:scale>
        <p:origin x="1984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alyah sathanantham" userId="a9bddd01-9a7f-4b1d-8dae-11e3608c72d2" providerId="ADAL" clId="{A3C2C923-0486-5784-AEAE-BDCA0E2DE7D1}"/>
    <pc:docChg chg="undo custSel addSld delSld modSld">
      <pc:chgData name="Agalyah sathanantham" userId="a9bddd01-9a7f-4b1d-8dae-11e3608c72d2" providerId="ADAL" clId="{A3C2C923-0486-5784-AEAE-BDCA0E2DE7D1}" dt="2025-09-02T03:58:39.837" v="1621" actId="14100"/>
      <pc:docMkLst>
        <pc:docMk/>
      </pc:docMkLst>
      <pc:sldChg chg="modSp mod">
        <pc:chgData name="Agalyah sathanantham" userId="a9bddd01-9a7f-4b1d-8dae-11e3608c72d2" providerId="ADAL" clId="{A3C2C923-0486-5784-AEAE-BDCA0E2DE7D1}" dt="2025-08-27T08:15:57.731" v="36" actId="1076"/>
        <pc:sldMkLst>
          <pc:docMk/>
          <pc:sldMk cId="0" sldId="256"/>
        </pc:sldMkLst>
        <pc:spChg chg="mod">
          <ac:chgData name="Agalyah sathanantham" userId="a9bddd01-9a7f-4b1d-8dae-11e3608c72d2" providerId="ADAL" clId="{A3C2C923-0486-5784-AEAE-BDCA0E2DE7D1}" dt="2025-08-27T08:15:57.731" v="36" actId="1076"/>
          <ac:spMkLst>
            <pc:docMk/>
            <pc:sldMk cId="0" sldId="256"/>
            <ac:spMk id="409" creationId="{00000000-0000-0000-0000-000000000000}"/>
          </ac:spMkLst>
        </pc:spChg>
      </pc:sldChg>
      <pc:sldChg chg="delSp modSp mod delAnim">
        <pc:chgData name="Agalyah sathanantham" userId="a9bddd01-9a7f-4b1d-8dae-11e3608c72d2" providerId="ADAL" clId="{A3C2C923-0486-5784-AEAE-BDCA0E2DE7D1}" dt="2025-08-27T08:17:08.347" v="103" actId="1076"/>
        <pc:sldMkLst>
          <pc:docMk/>
          <pc:sldMk cId="0" sldId="258"/>
        </pc:sldMkLst>
        <pc:spChg chg="mod">
          <ac:chgData name="Agalyah sathanantham" userId="a9bddd01-9a7f-4b1d-8dae-11e3608c72d2" providerId="ADAL" clId="{A3C2C923-0486-5784-AEAE-BDCA0E2DE7D1}" dt="2025-08-27T08:17:01.382" v="102" actId="20577"/>
          <ac:spMkLst>
            <pc:docMk/>
            <pc:sldMk cId="0" sldId="258"/>
            <ac:spMk id="441" creationId="{00000000-0000-0000-0000-000000000000}"/>
          </ac:spMkLst>
        </pc:spChg>
        <pc:spChg chg="mod">
          <ac:chgData name="Agalyah sathanantham" userId="a9bddd01-9a7f-4b1d-8dae-11e3608c72d2" providerId="ADAL" clId="{A3C2C923-0486-5784-AEAE-BDCA0E2DE7D1}" dt="2025-08-27T08:17:08.347" v="103" actId="1076"/>
          <ac:spMkLst>
            <pc:docMk/>
            <pc:sldMk cId="0" sldId="258"/>
            <ac:spMk id="446" creationId="{00000000-0000-0000-0000-000000000000}"/>
          </ac:spMkLst>
        </pc:spChg>
        <pc:spChg chg="mod">
          <ac:chgData name="Agalyah sathanantham" userId="a9bddd01-9a7f-4b1d-8dae-11e3608c72d2" providerId="ADAL" clId="{A3C2C923-0486-5784-AEAE-BDCA0E2DE7D1}" dt="2025-08-27T08:17:08.347" v="103" actId="1076"/>
          <ac:spMkLst>
            <pc:docMk/>
            <pc:sldMk cId="0" sldId="258"/>
            <ac:spMk id="450" creationId="{00000000-0000-0000-0000-000000000000}"/>
          </ac:spMkLst>
        </pc:spChg>
      </pc:sldChg>
      <pc:sldChg chg="modSp mod">
        <pc:chgData name="Agalyah sathanantham" userId="a9bddd01-9a7f-4b1d-8dae-11e3608c72d2" providerId="ADAL" clId="{A3C2C923-0486-5784-AEAE-BDCA0E2DE7D1}" dt="2025-08-27T16:31:57.013" v="124" actId="20577"/>
        <pc:sldMkLst>
          <pc:docMk/>
          <pc:sldMk cId="0" sldId="260"/>
        </pc:sldMkLst>
        <pc:spChg chg="mod">
          <ac:chgData name="Agalyah sathanantham" userId="a9bddd01-9a7f-4b1d-8dae-11e3608c72d2" providerId="ADAL" clId="{A3C2C923-0486-5784-AEAE-BDCA0E2DE7D1}" dt="2025-08-27T16:31:57.013" v="124" actId="20577"/>
          <ac:spMkLst>
            <pc:docMk/>
            <pc:sldMk cId="0" sldId="260"/>
            <ac:spMk id="477" creationId="{00000000-0000-0000-0000-000000000000}"/>
          </ac:spMkLst>
        </pc:spChg>
      </pc:sldChg>
      <pc:sldChg chg="addSp delSp modSp mod delAnim modAnim">
        <pc:chgData name="Agalyah sathanantham" userId="a9bddd01-9a7f-4b1d-8dae-11e3608c72d2" providerId="ADAL" clId="{A3C2C923-0486-5784-AEAE-BDCA0E2DE7D1}" dt="2025-08-28T06:26:12.481" v="334" actId="1076"/>
        <pc:sldMkLst>
          <pc:docMk/>
          <pc:sldMk cId="0" sldId="261"/>
        </pc:sldMkLst>
        <pc:spChg chg="mod">
          <ac:chgData name="Agalyah sathanantham" userId="a9bddd01-9a7f-4b1d-8dae-11e3608c72d2" providerId="ADAL" clId="{A3C2C923-0486-5784-AEAE-BDCA0E2DE7D1}" dt="2025-08-28T06:26:11.163" v="333" actId="1076"/>
          <ac:spMkLst>
            <pc:docMk/>
            <pc:sldMk cId="0" sldId="261"/>
            <ac:spMk id="3" creationId="{5777630A-E29D-A6F1-5650-B8A2457A5E0C}"/>
          </ac:spMkLst>
        </pc:spChg>
        <pc:spChg chg="mod">
          <ac:chgData name="Agalyah sathanantham" userId="a9bddd01-9a7f-4b1d-8dae-11e3608c72d2" providerId="ADAL" clId="{A3C2C923-0486-5784-AEAE-BDCA0E2DE7D1}" dt="2025-08-28T06:26:08.590" v="332" actId="20577"/>
          <ac:spMkLst>
            <pc:docMk/>
            <pc:sldMk cId="0" sldId="261"/>
            <ac:spMk id="496" creationId="{00000000-0000-0000-0000-000000000000}"/>
          </ac:spMkLst>
        </pc:spChg>
        <pc:picChg chg="add mod">
          <ac:chgData name="Agalyah sathanantham" userId="a9bddd01-9a7f-4b1d-8dae-11e3608c72d2" providerId="ADAL" clId="{A3C2C923-0486-5784-AEAE-BDCA0E2DE7D1}" dt="2025-08-28T06:26:12.481" v="334" actId="1076"/>
          <ac:picMkLst>
            <pc:docMk/>
            <pc:sldMk cId="0" sldId="261"/>
            <ac:picMk id="11" creationId="{038CB097-8E89-138D-8A31-E84145E531C7}"/>
          </ac:picMkLst>
        </pc:picChg>
      </pc:sldChg>
      <pc:sldChg chg="modSp mod">
        <pc:chgData name="Agalyah sathanantham" userId="a9bddd01-9a7f-4b1d-8dae-11e3608c72d2" providerId="ADAL" clId="{A3C2C923-0486-5784-AEAE-BDCA0E2DE7D1}" dt="2025-08-28T06:26:49.340" v="389" actId="20577"/>
        <pc:sldMkLst>
          <pc:docMk/>
          <pc:sldMk cId="3384148207" sldId="312"/>
        </pc:sldMkLst>
        <pc:spChg chg="mod">
          <ac:chgData name="Agalyah sathanantham" userId="a9bddd01-9a7f-4b1d-8dae-11e3608c72d2" providerId="ADAL" clId="{A3C2C923-0486-5784-AEAE-BDCA0E2DE7D1}" dt="2025-08-28T06:26:49.340" v="389" actId="20577"/>
          <ac:spMkLst>
            <pc:docMk/>
            <pc:sldMk cId="3384148207" sldId="312"/>
            <ac:spMk id="477" creationId="{310A45AC-EC7B-6406-1B11-70F8E6E654D0}"/>
          </ac:spMkLst>
        </pc:spChg>
      </pc:sldChg>
      <pc:sldChg chg="addSp delSp modSp mod delAnim modAnim">
        <pc:chgData name="Agalyah sathanantham" userId="a9bddd01-9a7f-4b1d-8dae-11e3608c72d2" providerId="ADAL" clId="{A3C2C923-0486-5784-AEAE-BDCA0E2DE7D1}" dt="2025-08-28T06:55:20.917" v="567"/>
        <pc:sldMkLst>
          <pc:docMk/>
          <pc:sldMk cId="606479170" sldId="313"/>
        </pc:sldMkLst>
        <pc:spChg chg="mod">
          <ac:chgData name="Agalyah sathanantham" userId="a9bddd01-9a7f-4b1d-8dae-11e3608c72d2" providerId="ADAL" clId="{A3C2C923-0486-5784-AEAE-BDCA0E2DE7D1}" dt="2025-08-28T06:27:03.309" v="421" actId="20577"/>
          <ac:spMkLst>
            <pc:docMk/>
            <pc:sldMk cId="606479170" sldId="313"/>
            <ac:spMk id="3" creationId="{8C97E4F7-D486-8535-8864-F5F8E9494336}"/>
          </ac:spMkLst>
        </pc:spChg>
        <pc:spChg chg="mod">
          <ac:chgData name="Agalyah sathanantham" userId="a9bddd01-9a7f-4b1d-8dae-11e3608c72d2" providerId="ADAL" clId="{A3C2C923-0486-5784-AEAE-BDCA0E2DE7D1}" dt="2025-08-28T06:26:55.757" v="409" actId="20577"/>
          <ac:spMkLst>
            <pc:docMk/>
            <pc:sldMk cId="606479170" sldId="313"/>
            <ac:spMk id="496" creationId="{2C43EDD6-0679-2EA2-F6DD-0451A8BDD73D}"/>
          </ac:spMkLst>
        </pc:spChg>
        <pc:grpChg chg="mod">
          <ac:chgData name="Agalyah sathanantham" userId="a9bddd01-9a7f-4b1d-8dae-11e3608c72d2" providerId="ADAL" clId="{A3C2C923-0486-5784-AEAE-BDCA0E2DE7D1}" dt="2025-08-28T06:31:11.892" v="496"/>
          <ac:grpSpMkLst>
            <pc:docMk/>
            <pc:sldMk cId="606479170" sldId="313"/>
            <ac:grpSpMk id="51" creationId="{A5BDC8E7-3DCE-3679-EFFC-5A4CCBA1F53D}"/>
          </ac:grpSpMkLst>
        </pc:grpChg>
        <pc:grpChg chg="mod">
          <ac:chgData name="Agalyah sathanantham" userId="a9bddd01-9a7f-4b1d-8dae-11e3608c72d2" providerId="ADAL" clId="{A3C2C923-0486-5784-AEAE-BDCA0E2DE7D1}" dt="2025-08-28T06:31:30.634" v="503"/>
          <ac:grpSpMkLst>
            <pc:docMk/>
            <pc:sldMk cId="606479170" sldId="313"/>
            <ac:grpSpMk id="466" creationId="{B517E4AB-9A6A-5139-D5D7-F195DA08EBDF}"/>
          </ac:grpSpMkLst>
        </pc:grpChg>
        <pc:grpChg chg="mod">
          <ac:chgData name="Agalyah sathanantham" userId="a9bddd01-9a7f-4b1d-8dae-11e3608c72d2" providerId="ADAL" clId="{A3C2C923-0486-5784-AEAE-BDCA0E2DE7D1}" dt="2025-08-28T06:31:56.087" v="507"/>
          <ac:grpSpMkLst>
            <pc:docMk/>
            <pc:sldMk cId="606479170" sldId="313"/>
            <ac:grpSpMk id="475" creationId="{0E788A44-CB0C-35D6-E463-CD5089B7F11C}"/>
          </ac:grpSpMkLst>
        </pc:grpChg>
        <pc:grpChg chg="mod">
          <ac:chgData name="Agalyah sathanantham" userId="a9bddd01-9a7f-4b1d-8dae-11e3608c72d2" providerId="ADAL" clId="{A3C2C923-0486-5784-AEAE-BDCA0E2DE7D1}" dt="2025-08-28T06:32:10.766" v="512"/>
          <ac:grpSpMkLst>
            <pc:docMk/>
            <pc:sldMk cId="606479170" sldId="313"/>
            <ac:grpSpMk id="480" creationId="{889109C4-9C42-F009-0A23-DEFCFB83C85A}"/>
          </ac:grpSpMkLst>
        </pc:grpChg>
        <pc:grpChg chg="mod">
          <ac:chgData name="Agalyah sathanantham" userId="a9bddd01-9a7f-4b1d-8dae-11e3608c72d2" providerId="ADAL" clId="{A3C2C923-0486-5784-AEAE-BDCA0E2DE7D1}" dt="2025-08-28T06:32:18.065" v="517"/>
          <ac:grpSpMkLst>
            <pc:docMk/>
            <pc:sldMk cId="606479170" sldId="313"/>
            <ac:grpSpMk id="486" creationId="{457C49B9-F148-1B59-BC60-BA3867BE084A}"/>
          </ac:grpSpMkLst>
        </pc:grpChg>
        <pc:grpChg chg="add">
          <ac:chgData name="Agalyah sathanantham" userId="a9bddd01-9a7f-4b1d-8dae-11e3608c72d2" providerId="ADAL" clId="{A3C2C923-0486-5784-AEAE-BDCA0E2DE7D1}" dt="2025-08-28T06:32:22.418" v="518" actId="164"/>
          <ac:grpSpMkLst>
            <pc:docMk/>
            <pc:sldMk cId="606479170" sldId="313"/>
            <ac:grpSpMk id="487" creationId="{0E34D696-A24D-A530-9F54-EB6B8D76552F}"/>
          </ac:grpSpMkLst>
        </pc:grpChg>
        <pc:grpChg chg="mod">
          <ac:chgData name="Agalyah sathanantham" userId="a9bddd01-9a7f-4b1d-8dae-11e3608c72d2" providerId="ADAL" clId="{A3C2C923-0486-5784-AEAE-BDCA0E2DE7D1}" dt="2025-08-28T06:32:37.859" v="522"/>
          <ac:grpSpMkLst>
            <pc:docMk/>
            <pc:sldMk cId="606479170" sldId="313"/>
            <ac:grpSpMk id="491" creationId="{66FCC6C7-DE00-F6F1-B724-64E2B0EB31B7}"/>
          </ac:grpSpMkLst>
        </pc:grpChg>
        <pc:grpChg chg="mod">
          <ac:chgData name="Agalyah sathanantham" userId="a9bddd01-9a7f-4b1d-8dae-11e3608c72d2" providerId="ADAL" clId="{A3C2C923-0486-5784-AEAE-BDCA0E2DE7D1}" dt="2025-08-28T06:34:29.392" v="541"/>
          <ac:grpSpMkLst>
            <pc:docMk/>
            <pc:sldMk cId="606479170" sldId="313"/>
            <ac:grpSpMk id="514" creationId="{5FE6AD92-9727-F8E3-9A10-A53E4EFF8200}"/>
          </ac:grpSpMkLst>
        </pc:grpChg>
        <pc:grpChg chg="mod">
          <ac:chgData name="Agalyah sathanantham" userId="a9bddd01-9a7f-4b1d-8dae-11e3608c72d2" providerId="ADAL" clId="{A3C2C923-0486-5784-AEAE-BDCA0E2DE7D1}" dt="2025-08-28T06:54:50.708" v="555"/>
          <ac:grpSpMkLst>
            <pc:docMk/>
            <pc:sldMk cId="606479170" sldId="313"/>
            <ac:grpSpMk id="529" creationId="{1F596D66-0D33-7F9C-6D5A-302145494EB2}"/>
          </ac:grpSpMkLst>
        </pc:grpChg>
        <pc:grpChg chg="mod">
          <ac:chgData name="Agalyah sathanantham" userId="a9bddd01-9a7f-4b1d-8dae-11e3608c72d2" providerId="ADAL" clId="{A3C2C923-0486-5784-AEAE-BDCA0E2DE7D1}" dt="2025-08-28T06:55:17.381" v="566"/>
          <ac:grpSpMkLst>
            <pc:docMk/>
            <pc:sldMk cId="606479170" sldId="313"/>
            <ac:grpSpMk id="542" creationId="{71317B11-6E48-4A53-7976-0F380C15B388}"/>
          </ac:grpSpMkLst>
        </pc:grpChg>
        <pc:graphicFrameChg chg="add mod modGraphic">
          <ac:chgData name="Agalyah sathanantham" userId="a9bddd01-9a7f-4b1d-8dae-11e3608c72d2" providerId="ADAL" clId="{A3C2C923-0486-5784-AEAE-BDCA0E2DE7D1}" dt="2025-08-28T06:28:48.133" v="481" actId="14734"/>
          <ac:graphicFrameMkLst>
            <pc:docMk/>
            <pc:sldMk cId="606479170" sldId="313"/>
            <ac:graphicFrameMk id="2" creationId="{8B49338C-6CBC-3E91-70FB-7AA438C2B5C6}"/>
          </ac:graphicFrameMkLst>
        </pc:graphicFrameChg>
        <pc:inkChg chg="add">
          <ac:chgData name="Agalyah sathanantham" userId="a9bddd01-9a7f-4b1d-8dae-11e3608c72d2" providerId="ADAL" clId="{A3C2C923-0486-5784-AEAE-BDCA0E2DE7D1}" dt="2025-08-28T06:30:50.249" v="484" actId="9405"/>
          <ac:inkMkLst>
            <pc:docMk/>
            <pc:sldMk cId="606479170" sldId="313"/>
            <ac:inkMk id="5" creationId="{652BA4D0-B677-581C-6234-63A3D22B00E3}"/>
          </ac:inkMkLst>
        </pc:inkChg>
        <pc:inkChg chg="add mod">
          <ac:chgData name="Agalyah sathanantham" userId="a9bddd01-9a7f-4b1d-8dae-11e3608c72d2" providerId="ADAL" clId="{A3C2C923-0486-5784-AEAE-BDCA0E2DE7D1}" dt="2025-08-28T06:31:11.892" v="496"/>
          <ac:inkMkLst>
            <pc:docMk/>
            <pc:sldMk cId="606479170" sldId="313"/>
            <ac:inkMk id="6" creationId="{B6AF0283-4DD2-8324-FB3A-1437810BAA56}"/>
          </ac:inkMkLst>
        </pc:inkChg>
        <pc:inkChg chg="add mod">
          <ac:chgData name="Agalyah sathanantham" userId="a9bddd01-9a7f-4b1d-8dae-11e3608c72d2" providerId="ADAL" clId="{A3C2C923-0486-5784-AEAE-BDCA0E2DE7D1}" dt="2025-08-28T06:31:11.892" v="496"/>
          <ac:inkMkLst>
            <pc:docMk/>
            <pc:sldMk cId="606479170" sldId="313"/>
            <ac:inkMk id="9" creationId="{6B49D34E-F552-7217-2846-E9648CB420E3}"/>
          </ac:inkMkLst>
        </pc:inkChg>
        <pc:inkChg chg="add mod">
          <ac:chgData name="Agalyah sathanantham" userId="a9bddd01-9a7f-4b1d-8dae-11e3608c72d2" providerId="ADAL" clId="{A3C2C923-0486-5784-AEAE-BDCA0E2DE7D1}" dt="2025-08-28T06:31:11.892" v="496"/>
          <ac:inkMkLst>
            <pc:docMk/>
            <pc:sldMk cId="606479170" sldId="313"/>
            <ac:inkMk id="11" creationId="{903D403C-6877-6D6C-2569-369FB1CF3B7F}"/>
          </ac:inkMkLst>
        </pc:inkChg>
        <pc:inkChg chg="add mod">
          <ac:chgData name="Agalyah sathanantham" userId="a9bddd01-9a7f-4b1d-8dae-11e3608c72d2" providerId="ADAL" clId="{A3C2C923-0486-5784-AEAE-BDCA0E2DE7D1}" dt="2025-08-28T06:31:11.892" v="496"/>
          <ac:inkMkLst>
            <pc:docMk/>
            <pc:sldMk cId="606479170" sldId="313"/>
            <ac:inkMk id="25" creationId="{3B9F1E22-CED7-7414-48AA-4E9CF004A672}"/>
          </ac:inkMkLst>
        </pc:inkChg>
        <pc:inkChg chg="add mod">
          <ac:chgData name="Agalyah sathanantham" userId="a9bddd01-9a7f-4b1d-8dae-11e3608c72d2" providerId="ADAL" clId="{A3C2C923-0486-5784-AEAE-BDCA0E2DE7D1}" dt="2025-08-28T06:31:11.892" v="496"/>
          <ac:inkMkLst>
            <pc:docMk/>
            <pc:sldMk cId="606479170" sldId="313"/>
            <ac:inkMk id="31" creationId="{BD9D19B5-B450-EA06-2D96-1A341179D7B3}"/>
          </ac:inkMkLst>
        </pc:inkChg>
        <pc:inkChg chg="add mod">
          <ac:chgData name="Agalyah sathanantham" userId="a9bddd01-9a7f-4b1d-8dae-11e3608c72d2" providerId="ADAL" clId="{A3C2C923-0486-5784-AEAE-BDCA0E2DE7D1}" dt="2025-08-28T06:31:11.892" v="496"/>
          <ac:inkMkLst>
            <pc:docMk/>
            <pc:sldMk cId="606479170" sldId="313"/>
            <ac:inkMk id="38" creationId="{94DEFB7F-DF62-5C78-2ED4-501418035247}"/>
          </ac:inkMkLst>
        </pc:inkChg>
        <pc:inkChg chg="add">
          <ac:chgData name="Agalyah sathanantham" userId="a9bddd01-9a7f-4b1d-8dae-11e3608c72d2" providerId="ADAL" clId="{A3C2C923-0486-5784-AEAE-BDCA0E2DE7D1}" dt="2025-08-28T06:31:09.540" v="493" actId="9405"/>
          <ac:inkMkLst>
            <pc:docMk/>
            <pc:sldMk cId="606479170" sldId="313"/>
            <ac:inkMk id="43" creationId="{F5CF5D4D-4EA8-FDBA-0430-4D1BBB9C4E2B}"/>
          </ac:inkMkLst>
        </pc:inkChg>
        <pc:inkChg chg="add">
          <ac:chgData name="Agalyah sathanantham" userId="a9bddd01-9a7f-4b1d-8dae-11e3608c72d2" providerId="ADAL" clId="{A3C2C923-0486-5784-AEAE-BDCA0E2DE7D1}" dt="2025-08-28T06:31:10.403" v="494" actId="9405"/>
          <ac:inkMkLst>
            <pc:docMk/>
            <pc:sldMk cId="606479170" sldId="313"/>
            <ac:inkMk id="44" creationId="{183E3397-D3C2-A021-6522-A106A986A901}"/>
          </ac:inkMkLst>
        </pc:inkChg>
        <pc:inkChg chg="add mod">
          <ac:chgData name="Agalyah sathanantham" userId="a9bddd01-9a7f-4b1d-8dae-11e3608c72d2" providerId="ADAL" clId="{A3C2C923-0486-5784-AEAE-BDCA0E2DE7D1}" dt="2025-08-28T06:31:11.892" v="496"/>
          <ac:inkMkLst>
            <pc:docMk/>
            <pc:sldMk cId="606479170" sldId="313"/>
            <ac:inkMk id="45" creationId="{5ED86125-05FB-82C6-760D-E187B19B1AF0}"/>
          </ac:inkMkLst>
        </pc:inkChg>
        <pc:inkChg chg="add mod">
          <ac:chgData name="Agalyah sathanantham" userId="a9bddd01-9a7f-4b1d-8dae-11e3608c72d2" providerId="ADAL" clId="{A3C2C923-0486-5784-AEAE-BDCA0E2DE7D1}" dt="2025-08-28T06:31:30.634" v="503"/>
          <ac:inkMkLst>
            <pc:docMk/>
            <pc:sldMk cId="606479170" sldId="313"/>
            <ac:inkMk id="55" creationId="{6AB125C6-9476-5454-609A-70F55F29850A}"/>
          </ac:inkMkLst>
        </pc:inkChg>
        <pc:inkChg chg="add mod">
          <ac:chgData name="Agalyah sathanantham" userId="a9bddd01-9a7f-4b1d-8dae-11e3608c72d2" providerId="ADAL" clId="{A3C2C923-0486-5784-AEAE-BDCA0E2DE7D1}" dt="2025-08-28T06:31:30.634" v="503"/>
          <ac:inkMkLst>
            <pc:docMk/>
            <pc:sldMk cId="606479170" sldId="313"/>
            <ac:inkMk id="59" creationId="{BBCE7DF4-2781-388A-1A7F-55C4AC39139B}"/>
          </ac:inkMkLst>
        </pc:inkChg>
        <pc:inkChg chg="add mod">
          <ac:chgData name="Agalyah sathanantham" userId="a9bddd01-9a7f-4b1d-8dae-11e3608c72d2" providerId="ADAL" clId="{A3C2C923-0486-5784-AEAE-BDCA0E2DE7D1}" dt="2025-08-28T06:31:30.634" v="503"/>
          <ac:inkMkLst>
            <pc:docMk/>
            <pc:sldMk cId="606479170" sldId="313"/>
            <ac:inkMk id="449" creationId="{F0314479-9B77-D49E-7093-0F948B50909A}"/>
          </ac:inkMkLst>
        </pc:inkChg>
        <pc:inkChg chg="add mod">
          <ac:chgData name="Agalyah sathanantham" userId="a9bddd01-9a7f-4b1d-8dae-11e3608c72d2" providerId="ADAL" clId="{A3C2C923-0486-5784-AEAE-BDCA0E2DE7D1}" dt="2025-08-28T06:31:30.634" v="503"/>
          <ac:inkMkLst>
            <pc:docMk/>
            <pc:sldMk cId="606479170" sldId="313"/>
            <ac:inkMk id="450" creationId="{08E7B4C5-1801-DD11-7112-82D809E28985}"/>
          </ac:inkMkLst>
        </pc:inkChg>
        <pc:inkChg chg="add mod">
          <ac:chgData name="Agalyah sathanantham" userId="a9bddd01-9a7f-4b1d-8dae-11e3608c72d2" providerId="ADAL" clId="{A3C2C923-0486-5784-AEAE-BDCA0E2DE7D1}" dt="2025-08-28T06:31:30.634" v="503"/>
          <ac:inkMkLst>
            <pc:docMk/>
            <pc:sldMk cId="606479170" sldId="313"/>
            <ac:inkMk id="457" creationId="{72B2CA80-ABD6-8472-FB40-64B2D3CC744E}"/>
          </ac:inkMkLst>
        </pc:inkChg>
        <pc:inkChg chg="add mod">
          <ac:chgData name="Agalyah sathanantham" userId="a9bddd01-9a7f-4b1d-8dae-11e3608c72d2" providerId="ADAL" clId="{A3C2C923-0486-5784-AEAE-BDCA0E2DE7D1}" dt="2025-08-28T06:31:56.087" v="507"/>
          <ac:inkMkLst>
            <pc:docMk/>
            <pc:sldMk cId="606479170" sldId="313"/>
            <ac:inkMk id="469" creationId="{6B335BFA-5DEE-FA86-B862-733123A33764}"/>
          </ac:inkMkLst>
        </pc:inkChg>
        <pc:inkChg chg="add mod">
          <ac:chgData name="Agalyah sathanantham" userId="a9bddd01-9a7f-4b1d-8dae-11e3608c72d2" providerId="ADAL" clId="{A3C2C923-0486-5784-AEAE-BDCA0E2DE7D1}" dt="2025-08-28T06:31:56.087" v="507"/>
          <ac:inkMkLst>
            <pc:docMk/>
            <pc:sldMk cId="606479170" sldId="313"/>
            <ac:inkMk id="472" creationId="{46A26D02-8078-C5A5-28B9-950DA44D8CAE}"/>
          </ac:inkMkLst>
        </pc:inkChg>
        <pc:inkChg chg="add mod">
          <ac:chgData name="Agalyah sathanantham" userId="a9bddd01-9a7f-4b1d-8dae-11e3608c72d2" providerId="ADAL" clId="{A3C2C923-0486-5784-AEAE-BDCA0E2DE7D1}" dt="2025-08-28T06:32:10.766" v="512"/>
          <ac:inkMkLst>
            <pc:docMk/>
            <pc:sldMk cId="606479170" sldId="313"/>
            <ac:inkMk id="476" creationId="{9FE2F636-45F1-EE0C-9F2E-3AFACE043717}"/>
          </ac:inkMkLst>
        </pc:inkChg>
        <pc:inkChg chg="add mod">
          <ac:chgData name="Agalyah sathanantham" userId="a9bddd01-9a7f-4b1d-8dae-11e3608c72d2" providerId="ADAL" clId="{A3C2C923-0486-5784-AEAE-BDCA0E2DE7D1}" dt="2025-08-28T06:32:10.766" v="512"/>
          <ac:inkMkLst>
            <pc:docMk/>
            <pc:sldMk cId="606479170" sldId="313"/>
            <ac:inkMk id="477" creationId="{AADB1AE0-2D2E-D6F0-1493-6BBCAD40606E}"/>
          </ac:inkMkLst>
        </pc:inkChg>
        <pc:inkChg chg="add mod">
          <ac:chgData name="Agalyah sathanantham" userId="a9bddd01-9a7f-4b1d-8dae-11e3608c72d2" providerId="ADAL" clId="{A3C2C923-0486-5784-AEAE-BDCA0E2DE7D1}" dt="2025-08-28T06:32:10.766" v="512"/>
          <ac:inkMkLst>
            <pc:docMk/>
            <pc:sldMk cId="606479170" sldId="313"/>
            <ac:inkMk id="478" creationId="{B3E28CEA-A943-4D1D-AB18-12C999FD05B7}"/>
          </ac:inkMkLst>
        </pc:inkChg>
        <pc:inkChg chg="add mod">
          <ac:chgData name="Agalyah sathanantham" userId="a9bddd01-9a7f-4b1d-8dae-11e3608c72d2" providerId="ADAL" clId="{A3C2C923-0486-5784-AEAE-BDCA0E2DE7D1}" dt="2025-08-28T06:32:18.065" v="517"/>
          <ac:inkMkLst>
            <pc:docMk/>
            <pc:sldMk cId="606479170" sldId="313"/>
            <ac:inkMk id="481" creationId="{05696A16-8C5A-5FEE-A697-0EC7ED8C134A}"/>
          </ac:inkMkLst>
        </pc:inkChg>
        <pc:inkChg chg="add mod">
          <ac:chgData name="Agalyah sathanantham" userId="a9bddd01-9a7f-4b1d-8dae-11e3608c72d2" providerId="ADAL" clId="{A3C2C923-0486-5784-AEAE-BDCA0E2DE7D1}" dt="2025-08-28T06:32:18.065" v="517"/>
          <ac:inkMkLst>
            <pc:docMk/>
            <pc:sldMk cId="606479170" sldId="313"/>
            <ac:inkMk id="482" creationId="{A2F9FBB2-7043-1569-EF65-B7D13853B997}"/>
          </ac:inkMkLst>
        </pc:inkChg>
        <pc:inkChg chg="add mod">
          <ac:chgData name="Agalyah sathanantham" userId="a9bddd01-9a7f-4b1d-8dae-11e3608c72d2" providerId="ADAL" clId="{A3C2C923-0486-5784-AEAE-BDCA0E2DE7D1}" dt="2025-08-28T06:32:18.065" v="517"/>
          <ac:inkMkLst>
            <pc:docMk/>
            <pc:sldMk cId="606479170" sldId="313"/>
            <ac:inkMk id="483" creationId="{C5AADFD8-3B8C-3EE7-0C6B-75EFAE02F8AF}"/>
          </ac:inkMkLst>
        </pc:inkChg>
        <pc:inkChg chg="add mod">
          <ac:chgData name="Agalyah sathanantham" userId="a9bddd01-9a7f-4b1d-8dae-11e3608c72d2" providerId="ADAL" clId="{A3C2C923-0486-5784-AEAE-BDCA0E2DE7D1}" dt="2025-08-28T06:32:18.065" v="517"/>
          <ac:inkMkLst>
            <pc:docMk/>
            <pc:sldMk cId="606479170" sldId="313"/>
            <ac:inkMk id="484" creationId="{EBD4F2F3-2F4E-EE1F-265C-1C4D0F3710D4}"/>
          </ac:inkMkLst>
        </pc:inkChg>
        <pc:inkChg chg="add mod">
          <ac:chgData name="Agalyah sathanantham" userId="a9bddd01-9a7f-4b1d-8dae-11e3608c72d2" providerId="ADAL" clId="{A3C2C923-0486-5784-AEAE-BDCA0E2DE7D1}" dt="2025-08-28T06:32:37.859" v="522"/>
          <ac:inkMkLst>
            <pc:docMk/>
            <pc:sldMk cId="606479170" sldId="313"/>
            <ac:inkMk id="488" creationId="{90418AB0-39D3-A14A-FA2A-183BFC4BD4E2}"/>
          </ac:inkMkLst>
        </pc:inkChg>
        <pc:inkChg chg="add mod">
          <ac:chgData name="Agalyah sathanantham" userId="a9bddd01-9a7f-4b1d-8dae-11e3608c72d2" providerId="ADAL" clId="{A3C2C923-0486-5784-AEAE-BDCA0E2DE7D1}" dt="2025-08-28T06:32:37.859" v="522"/>
          <ac:inkMkLst>
            <pc:docMk/>
            <pc:sldMk cId="606479170" sldId="313"/>
            <ac:inkMk id="489" creationId="{A789455F-658C-67CA-CF08-CF2128A94FAB}"/>
          </ac:inkMkLst>
        </pc:inkChg>
        <pc:inkChg chg="add mod">
          <ac:chgData name="Agalyah sathanantham" userId="a9bddd01-9a7f-4b1d-8dae-11e3608c72d2" providerId="ADAL" clId="{A3C2C923-0486-5784-AEAE-BDCA0E2DE7D1}" dt="2025-08-28T06:34:29.392" v="541"/>
          <ac:inkMkLst>
            <pc:docMk/>
            <pc:sldMk cId="606479170" sldId="313"/>
            <ac:inkMk id="492" creationId="{58DA8AD2-0E3C-F722-BF7B-A464D0AAE281}"/>
          </ac:inkMkLst>
        </pc:inkChg>
        <pc:inkChg chg="add mod">
          <ac:chgData name="Agalyah sathanantham" userId="a9bddd01-9a7f-4b1d-8dae-11e3608c72d2" providerId="ADAL" clId="{A3C2C923-0486-5784-AEAE-BDCA0E2DE7D1}" dt="2025-08-28T06:34:07.480" v="530"/>
          <ac:inkMkLst>
            <pc:docMk/>
            <pc:sldMk cId="606479170" sldId="313"/>
            <ac:inkMk id="493" creationId="{353B0566-A87A-25EF-AC71-1C34CB5FEA3E}"/>
          </ac:inkMkLst>
        </pc:inkChg>
        <pc:inkChg chg="add mod">
          <ac:chgData name="Agalyah sathanantham" userId="a9bddd01-9a7f-4b1d-8dae-11e3608c72d2" providerId="ADAL" clId="{A3C2C923-0486-5784-AEAE-BDCA0E2DE7D1}" dt="2025-08-28T06:34:29.392" v="541"/>
          <ac:inkMkLst>
            <pc:docMk/>
            <pc:sldMk cId="606479170" sldId="313"/>
            <ac:inkMk id="497" creationId="{64836F51-8167-0B4B-00E9-0CA56768C54A}"/>
          </ac:inkMkLst>
        </pc:inkChg>
        <pc:inkChg chg="add mod">
          <ac:chgData name="Agalyah sathanantham" userId="a9bddd01-9a7f-4b1d-8dae-11e3608c72d2" providerId="ADAL" clId="{A3C2C923-0486-5784-AEAE-BDCA0E2DE7D1}" dt="2025-08-28T06:34:29.392" v="541"/>
          <ac:inkMkLst>
            <pc:docMk/>
            <pc:sldMk cId="606479170" sldId="313"/>
            <ac:inkMk id="500" creationId="{5403F2AC-B3B8-0834-4656-0390E44DCAA1}"/>
          </ac:inkMkLst>
        </pc:inkChg>
        <pc:inkChg chg="add mod">
          <ac:chgData name="Agalyah sathanantham" userId="a9bddd01-9a7f-4b1d-8dae-11e3608c72d2" providerId="ADAL" clId="{A3C2C923-0486-5784-AEAE-BDCA0E2DE7D1}" dt="2025-08-28T06:34:12.944" v="535"/>
          <ac:inkMkLst>
            <pc:docMk/>
            <pc:sldMk cId="606479170" sldId="313"/>
            <ac:inkMk id="503" creationId="{B567F8FA-F185-9541-7B7E-571855666889}"/>
          </ac:inkMkLst>
        </pc:inkChg>
        <pc:inkChg chg="add mod">
          <ac:chgData name="Agalyah sathanantham" userId="a9bddd01-9a7f-4b1d-8dae-11e3608c72d2" providerId="ADAL" clId="{A3C2C923-0486-5784-AEAE-BDCA0E2DE7D1}" dt="2025-08-28T06:34:29.392" v="541"/>
          <ac:inkMkLst>
            <pc:docMk/>
            <pc:sldMk cId="606479170" sldId="313"/>
            <ac:inkMk id="507" creationId="{D4306803-38DB-70A4-C2D9-4DD7D6D67FD8}"/>
          </ac:inkMkLst>
        </pc:inkChg>
        <pc:inkChg chg="add mod">
          <ac:chgData name="Agalyah sathanantham" userId="a9bddd01-9a7f-4b1d-8dae-11e3608c72d2" providerId="ADAL" clId="{A3C2C923-0486-5784-AEAE-BDCA0E2DE7D1}" dt="2025-08-28T06:34:29.392" v="541"/>
          <ac:inkMkLst>
            <pc:docMk/>
            <pc:sldMk cId="606479170" sldId="313"/>
            <ac:inkMk id="508" creationId="{991C12AD-63F7-6BF8-393D-DD777F9C63F8}"/>
          </ac:inkMkLst>
        </pc:inkChg>
        <pc:inkChg chg="add mod">
          <ac:chgData name="Agalyah sathanantham" userId="a9bddd01-9a7f-4b1d-8dae-11e3608c72d2" providerId="ADAL" clId="{A3C2C923-0486-5784-AEAE-BDCA0E2DE7D1}" dt="2025-08-28T06:34:29.392" v="541"/>
          <ac:inkMkLst>
            <pc:docMk/>
            <pc:sldMk cId="606479170" sldId="313"/>
            <ac:inkMk id="511" creationId="{CE0A587F-F0DC-2EB2-275C-56CE34825D7A}"/>
          </ac:inkMkLst>
        </pc:inkChg>
        <pc:inkChg chg="add">
          <ac:chgData name="Agalyah sathanantham" userId="a9bddd01-9a7f-4b1d-8dae-11e3608c72d2" providerId="ADAL" clId="{A3C2C923-0486-5784-AEAE-BDCA0E2DE7D1}" dt="2025-08-28T06:34:28.650" v="540" actId="9405"/>
          <ac:inkMkLst>
            <pc:docMk/>
            <pc:sldMk cId="606479170" sldId="313"/>
            <ac:inkMk id="512" creationId="{FDB05DE6-59E6-AE5D-88E8-8C602062833B}"/>
          </ac:inkMkLst>
        </pc:inkChg>
        <pc:inkChg chg="add">
          <ac:chgData name="Agalyah sathanantham" userId="a9bddd01-9a7f-4b1d-8dae-11e3608c72d2" providerId="ADAL" clId="{A3C2C923-0486-5784-AEAE-BDCA0E2DE7D1}" dt="2025-08-28T06:52:19.382" v="545" actId="9405"/>
          <ac:inkMkLst>
            <pc:docMk/>
            <pc:sldMk cId="606479170" sldId="313"/>
            <ac:inkMk id="516" creationId="{F4663C1E-EBAB-6C5C-B34C-5F3E6ED05C94}"/>
          </ac:inkMkLst>
        </pc:inkChg>
        <pc:inkChg chg="add mod">
          <ac:chgData name="Agalyah sathanantham" userId="a9bddd01-9a7f-4b1d-8dae-11e3608c72d2" providerId="ADAL" clId="{A3C2C923-0486-5784-AEAE-BDCA0E2DE7D1}" dt="2025-08-28T06:54:50.708" v="555"/>
          <ac:inkMkLst>
            <pc:docMk/>
            <pc:sldMk cId="606479170" sldId="313"/>
            <ac:inkMk id="517" creationId="{4AEA50A2-64A0-729F-1950-DE6A25DD6E86}"/>
          </ac:inkMkLst>
        </pc:inkChg>
        <pc:inkChg chg="add mod">
          <ac:chgData name="Agalyah sathanantham" userId="a9bddd01-9a7f-4b1d-8dae-11e3608c72d2" providerId="ADAL" clId="{A3C2C923-0486-5784-AEAE-BDCA0E2DE7D1}" dt="2025-08-28T06:54:50.708" v="555"/>
          <ac:inkMkLst>
            <pc:docMk/>
            <pc:sldMk cId="606479170" sldId="313"/>
            <ac:inkMk id="518" creationId="{8D8DB370-2413-E3CB-B6A4-3A965E9289B0}"/>
          </ac:inkMkLst>
        </pc:inkChg>
        <pc:inkChg chg="add mod">
          <ac:chgData name="Agalyah sathanantham" userId="a9bddd01-9a7f-4b1d-8dae-11e3608c72d2" providerId="ADAL" clId="{A3C2C923-0486-5784-AEAE-BDCA0E2DE7D1}" dt="2025-08-28T06:54:50.708" v="555"/>
          <ac:inkMkLst>
            <pc:docMk/>
            <pc:sldMk cId="606479170" sldId="313"/>
            <ac:inkMk id="521" creationId="{936A9FC1-F7C6-2677-8F49-BD9305C05BB6}"/>
          </ac:inkMkLst>
        </pc:inkChg>
        <pc:inkChg chg="add mod">
          <ac:chgData name="Agalyah sathanantham" userId="a9bddd01-9a7f-4b1d-8dae-11e3608c72d2" providerId="ADAL" clId="{A3C2C923-0486-5784-AEAE-BDCA0E2DE7D1}" dt="2025-08-28T06:54:50.708" v="555"/>
          <ac:inkMkLst>
            <pc:docMk/>
            <pc:sldMk cId="606479170" sldId="313"/>
            <ac:inkMk id="524" creationId="{9F49ED13-A7CA-99E8-3F08-BE1D380BE760}"/>
          </ac:inkMkLst>
        </pc:inkChg>
        <pc:inkChg chg="add mod">
          <ac:chgData name="Agalyah sathanantham" userId="a9bddd01-9a7f-4b1d-8dae-11e3608c72d2" providerId="ADAL" clId="{A3C2C923-0486-5784-AEAE-BDCA0E2DE7D1}" dt="2025-08-28T06:54:50.708" v="555"/>
          <ac:inkMkLst>
            <pc:docMk/>
            <pc:sldMk cId="606479170" sldId="313"/>
            <ac:inkMk id="527" creationId="{34CF3504-DC9C-3966-A773-5B787FD5219C}"/>
          </ac:inkMkLst>
        </pc:inkChg>
        <pc:inkChg chg="add mod">
          <ac:chgData name="Agalyah sathanantham" userId="a9bddd01-9a7f-4b1d-8dae-11e3608c72d2" providerId="ADAL" clId="{A3C2C923-0486-5784-AEAE-BDCA0E2DE7D1}" dt="2025-08-28T06:55:17.381" v="566"/>
          <ac:inkMkLst>
            <pc:docMk/>
            <pc:sldMk cId="606479170" sldId="313"/>
            <ac:inkMk id="530" creationId="{18BE5E1B-0A73-4908-F4FC-4C3FCA20EFED}"/>
          </ac:inkMkLst>
        </pc:inkChg>
        <pc:inkChg chg="add mod">
          <ac:chgData name="Agalyah sathanantham" userId="a9bddd01-9a7f-4b1d-8dae-11e3608c72d2" providerId="ADAL" clId="{A3C2C923-0486-5784-AEAE-BDCA0E2DE7D1}" dt="2025-08-28T06:55:17.381" v="566"/>
          <ac:inkMkLst>
            <pc:docMk/>
            <pc:sldMk cId="606479170" sldId="313"/>
            <ac:inkMk id="531" creationId="{805F603E-E165-475B-B544-618538C70E00}"/>
          </ac:inkMkLst>
        </pc:inkChg>
        <pc:inkChg chg="add mod">
          <ac:chgData name="Agalyah sathanantham" userId="a9bddd01-9a7f-4b1d-8dae-11e3608c72d2" providerId="ADAL" clId="{A3C2C923-0486-5784-AEAE-BDCA0E2DE7D1}" dt="2025-08-28T06:55:17.381" v="566"/>
          <ac:inkMkLst>
            <pc:docMk/>
            <pc:sldMk cId="606479170" sldId="313"/>
            <ac:inkMk id="534" creationId="{0BD71CBF-2176-C45F-5C71-82194F3B15B7}"/>
          </ac:inkMkLst>
        </pc:inkChg>
        <pc:inkChg chg="add mod">
          <ac:chgData name="Agalyah sathanantham" userId="a9bddd01-9a7f-4b1d-8dae-11e3608c72d2" providerId="ADAL" clId="{A3C2C923-0486-5784-AEAE-BDCA0E2DE7D1}" dt="2025-08-28T06:55:17.381" v="566"/>
          <ac:inkMkLst>
            <pc:docMk/>
            <pc:sldMk cId="606479170" sldId="313"/>
            <ac:inkMk id="535" creationId="{156CD3EC-95EC-22F0-296E-4DE74851CFFA}"/>
          </ac:inkMkLst>
        </pc:inkChg>
        <pc:inkChg chg="add mod">
          <ac:chgData name="Agalyah sathanantham" userId="a9bddd01-9a7f-4b1d-8dae-11e3608c72d2" providerId="ADAL" clId="{A3C2C923-0486-5784-AEAE-BDCA0E2DE7D1}" dt="2025-08-28T06:55:17.381" v="566"/>
          <ac:inkMkLst>
            <pc:docMk/>
            <pc:sldMk cId="606479170" sldId="313"/>
            <ac:inkMk id="536" creationId="{5DE07D38-0497-2669-2B71-057BCC8B4C67}"/>
          </ac:inkMkLst>
        </pc:inkChg>
        <pc:inkChg chg="add mod">
          <ac:chgData name="Agalyah sathanantham" userId="a9bddd01-9a7f-4b1d-8dae-11e3608c72d2" providerId="ADAL" clId="{A3C2C923-0486-5784-AEAE-BDCA0E2DE7D1}" dt="2025-08-28T06:55:17.381" v="566"/>
          <ac:inkMkLst>
            <pc:docMk/>
            <pc:sldMk cId="606479170" sldId="313"/>
            <ac:inkMk id="537" creationId="{46B76A8F-8D16-CCD1-4B13-DD3D5D7E6676}"/>
          </ac:inkMkLst>
        </pc:inkChg>
        <pc:inkChg chg="add mod">
          <ac:chgData name="Agalyah sathanantham" userId="a9bddd01-9a7f-4b1d-8dae-11e3608c72d2" providerId="ADAL" clId="{A3C2C923-0486-5784-AEAE-BDCA0E2DE7D1}" dt="2025-08-28T06:55:17.381" v="566"/>
          <ac:inkMkLst>
            <pc:docMk/>
            <pc:sldMk cId="606479170" sldId="313"/>
            <ac:inkMk id="540" creationId="{BB4C4372-32E2-F3CD-2C92-71B3DB74E5D7}"/>
          </ac:inkMkLst>
        </pc:inkChg>
      </pc:sldChg>
      <pc:sldChg chg="modSp mod modAnim">
        <pc:chgData name="Agalyah sathanantham" userId="a9bddd01-9a7f-4b1d-8dae-11e3608c72d2" providerId="ADAL" clId="{A3C2C923-0486-5784-AEAE-BDCA0E2DE7D1}" dt="2025-09-02T03:34:52.959" v="1446" actId="20577"/>
        <pc:sldMkLst>
          <pc:docMk/>
          <pc:sldMk cId="2700830077" sldId="314"/>
        </pc:sldMkLst>
        <pc:spChg chg="mod">
          <ac:chgData name="Agalyah sathanantham" userId="a9bddd01-9a7f-4b1d-8dae-11e3608c72d2" providerId="ADAL" clId="{A3C2C923-0486-5784-AEAE-BDCA0E2DE7D1}" dt="2025-09-02T03:30:55.041" v="1090" actId="1076"/>
          <ac:spMkLst>
            <pc:docMk/>
            <pc:sldMk cId="2700830077" sldId="314"/>
            <ac:spMk id="5" creationId="{A3F4E814-E0A1-0446-44C3-971E62A243F9}"/>
          </ac:spMkLst>
        </pc:spChg>
        <pc:spChg chg="mod">
          <ac:chgData name="Agalyah sathanantham" userId="a9bddd01-9a7f-4b1d-8dae-11e3608c72d2" providerId="ADAL" clId="{A3C2C923-0486-5784-AEAE-BDCA0E2DE7D1}" dt="2025-09-02T03:34:52.959" v="1446" actId="20577"/>
          <ac:spMkLst>
            <pc:docMk/>
            <pc:sldMk cId="2700830077" sldId="314"/>
            <ac:spMk id="6" creationId="{CCAE6ED2-F8FA-D7E9-86CD-49777150D3A2}"/>
          </ac:spMkLst>
        </pc:spChg>
        <pc:spChg chg="mod">
          <ac:chgData name="Agalyah sathanantham" userId="a9bddd01-9a7f-4b1d-8dae-11e3608c72d2" providerId="ADAL" clId="{A3C2C923-0486-5784-AEAE-BDCA0E2DE7D1}" dt="2025-09-02T03:30:51.505" v="1089" actId="20577"/>
          <ac:spMkLst>
            <pc:docMk/>
            <pc:sldMk cId="2700830077" sldId="314"/>
            <ac:spMk id="496" creationId="{17F56D99-417D-3517-E27F-A21B9D5B37B8}"/>
          </ac:spMkLst>
        </pc:spChg>
      </pc:sldChg>
      <pc:sldChg chg="addSp delSp modSp mod delAnim modAnim">
        <pc:chgData name="Agalyah sathanantham" userId="a9bddd01-9a7f-4b1d-8dae-11e3608c72d2" providerId="ADAL" clId="{A3C2C923-0486-5784-AEAE-BDCA0E2DE7D1}" dt="2025-09-02T03:39:11.705" v="1609"/>
        <pc:sldMkLst>
          <pc:docMk/>
          <pc:sldMk cId="735757980" sldId="315"/>
        </pc:sldMkLst>
        <pc:spChg chg="mod">
          <ac:chgData name="Agalyah sathanantham" userId="a9bddd01-9a7f-4b1d-8dae-11e3608c72d2" providerId="ADAL" clId="{A3C2C923-0486-5784-AEAE-BDCA0E2DE7D1}" dt="2025-09-02T03:31:09.834" v="1100" actId="20577"/>
          <ac:spMkLst>
            <pc:docMk/>
            <pc:sldMk cId="735757980" sldId="315"/>
            <ac:spMk id="2" creationId="{60260D9D-C77E-AB28-DF7F-33E5E60AF087}"/>
          </ac:spMkLst>
        </pc:spChg>
        <pc:spChg chg="mod">
          <ac:chgData name="Agalyah sathanantham" userId="a9bddd01-9a7f-4b1d-8dae-11e3608c72d2" providerId="ADAL" clId="{A3C2C923-0486-5784-AEAE-BDCA0E2DE7D1}" dt="2025-09-02T03:32:45.181" v="1405" actId="11"/>
          <ac:spMkLst>
            <pc:docMk/>
            <pc:sldMk cId="735757980" sldId="315"/>
            <ac:spMk id="3" creationId="{5A5B35A9-E4FB-685C-B184-C9E01ABDF6BA}"/>
          </ac:spMkLst>
        </pc:spChg>
        <pc:spChg chg="del">
          <ac:chgData name="Agalyah sathanantham" userId="a9bddd01-9a7f-4b1d-8dae-11e3608c72d2" providerId="ADAL" clId="{A3C2C923-0486-5784-AEAE-BDCA0E2DE7D1}" dt="2025-09-02T03:32:07.558" v="1327" actId="478"/>
          <ac:spMkLst>
            <pc:docMk/>
            <pc:sldMk cId="735757980" sldId="315"/>
            <ac:spMk id="4" creationId="{B99BF116-AC3E-9A6D-B3A2-CD49E2971894}"/>
          </ac:spMkLst>
        </pc:spChg>
        <pc:spChg chg="add del mod">
          <ac:chgData name="Agalyah sathanantham" userId="a9bddd01-9a7f-4b1d-8dae-11e3608c72d2" providerId="ADAL" clId="{A3C2C923-0486-5784-AEAE-BDCA0E2DE7D1}" dt="2025-09-02T03:33:26.398" v="1408" actId="478"/>
          <ac:spMkLst>
            <pc:docMk/>
            <pc:sldMk cId="735757980" sldId="315"/>
            <ac:spMk id="5" creationId="{42547CD0-4569-B3B6-BDE1-754A33523036}"/>
          </ac:spMkLst>
        </pc:spChg>
        <pc:spChg chg="add del mod">
          <ac:chgData name="Agalyah sathanantham" userId="a9bddd01-9a7f-4b1d-8dae-11e3608c72d2" providerId="ADAL" clId="{A3C2C923-0486-5784-AEAE-BDCA0E2DE7D1}" dt="2025-09-02T03:33:36.339" v="1411" actId="478"/>
          <ac:spMkLst>
            <pc:docMk/>
            <pc:sldMk cId="735757980" sldId="315"/>
            <ac:spMk id="6" creationId="{4A5D31AD-D1AD-5E50-4565-68541D41FC63}"/>
          </ac:spMkLst>
        </pc:spChg>
        <pc:grpChg chg="del mod">
          <ac:chgData name="Agalyah sathanantham" userId="a9bddd01-9a7f-4b1d-8dae-11e3608c72d2" providerId="ADAL" clId="{A3C2C923-0486-5784-AEAE-BDCA0E2DE7D1}" dt="2025-09-02T03:33:47.057" v="1414"/>
          <ac:grpSpMkLst>
            <pc:docMk/>
            <pc:sldMk cId="735757980" sldId="315"/>
            <ac:grpSpMk id="9" creationId="{E47A8866-1287-F6D4-AC32-4B3C06859AE3}"/>
          </ac:grpSpMkLst>
        </pc:grpChg>
        <pc:grpChg chg="del mod">
          <ac:chgData name="Agalyah sathanantham" userId="a9bddd01-9a7f-4b1d-8dae-11e3608c72d2" providerId="ADAL" clId="{A3C2C923-0486-5784-AEAE-BDCA0E2DE7D1}" dt="2025-09-02T03:33:49.190" v="1416"/>
          <ac:grpSpMkLst>
            <pc:docMk/>
            <pc:sldMk cId="735757980" sldId="315"/>
            <ac:grpSpMk id="10" creationId="{FA803EE7-2C4E-54FA-D368-34C7C2876025}"/>
          </ac:grpSpMkLst>
        </pc:grpChg>
        <pc:grpChg chg="del mod">
          <ac:chgData name="Agalyah sathanantham" userId="a9bddd01-9a7f-4b1d-8dae-11e3608c72d2" providerId="ADAL" clId="{A3C2C923-0486-5784-AEAE-BDCA0E2DE7D1}" dt="2025-09-02T03:33:49.190" v="1416"/>
          <ac:grpSpMkLst>
            <pc:docMk/>
            <pc:sldMk cId="735757980" sldId="315"/>
            <ac:grpSpMk id="12" creationId="{A4D623C8-70F4-9C74-2677-4FA582E85CC1}"/>
          </ac:grpSpMkLst>
        </pc:grpChg>
        <pc:grpChg chg="del mod">
          <ac:chgData name="Agalyah sathanantham" userId="a9bddd01-9a7f-4b1d-8dae-11e3608c72d2" providerId="ADAL" clId="{A3C2C923-0486-5784-AEAE-BDCA0E2DE7D1}" dt="2025-09-02T03:33:54.837" v="1422"/>
          <ac:grpSpMkLst>
            <pc:docMk/>
            <pc:sldMk cId="735757980" sldId="315"/>
            <ac:grpSpMk id="13" creationId="{0A187249-B544-45DF-B945-9BA935C6F0CA}"/>
          </ac:grpSpMkLst>
        </pc:grpChg>
        <pc:grpChg chg="del">
          <ac:chgData name="Agalyah sathanantham" userId="a9bddd01-9a7f-4b1d-8dae-11e3608c72d2" providerId="ADAL" clId="{A3C2C923-0486-5784-AEAE-BDCA0E2DE7D1}" dt="2025-09-02T03:31:02.137" v="1092" actId="478"/>
          <ac:grpSpMkLst>
            <pc:docMk/>
            <pc:sldMk cId="735757980" sldId="315"/>
            <ac:grpSpMk id="21" creationId="{596E7F79-0E04-B465-C83E-D962D73F89C7}"/>
          </ac:grpSpMkLst>
        </pc:grpChg>
        <pc:grpChg chg="del">
          <ac:chgData name="Agalyah sathanantham" userId="a9bddd01-9a7f-4b1d-8dae-11e3608c72d2" providerId="ADAL" clId="{A3C2C923-0486-5784-AEAE-BDCA0E2DE7D1}" dt="2025-09-02T03:31:02.137" v="1092" actId="478"/>
          <ac:grpSpMkLst>
            <pc:docMk/>
            <pc:sldMk cId="735757980" sldId="315"/>
            <ac:grpSpMk id="24" creationId="{E5232F4D-7456-E1A4-80B5-CC99F51D568D}"/>
          </ac:grpSpMkLst>
        </pc:grpChg>
        <pc:grpChg chg="del">
          <ac:chgData name="Agalyah sathanantham" userId="a9bddd01-9a7f-4b1d-8dae-11e3608c72d2" providerId="ADAL" clId="{A3C2C923-0486-5784-AEAE-BDCA0E2DE7D1}" dt="2025-09-02T03:30:59.777" v="1091" actId="478"/>
          <ac:grpSpMkLst>
            <pc:docMk/>
            <pc:sldMk cId="735757980" sldId="315"/>
            <ac:grpSpMk id="30" creationId="{5A3523F6-75A7-34D5-FA82-6602A8FF2DCD}"/>
          </ac:grpSpMkLst>
        </pc:grpChg>
        <pc:grpChg chg="del">
          <ac:chgData name="Agalyah sathanantham" userId="a9bddd01-9a7f-4b1d-8dae-11e3608c72d2" providerId="ADAL" clId="{A3C2C923-0486-5784-AEAE-BDCA0E2DE7D1}" dt="2025-09-02T03:31:02.137" v="1092" actId="478"/>
          <ac:grpSpMkLst>
            <pc:docMk/>
            <pc:sldMk cId="735757980" sldId="315"/>
            <ac:grpSpMk id="33" creationId="{9342B2AC-1A2E-9653-73C9-4D7377B2DE03}"/>
          </ac:grpSpMkLst>
        </pc:grpChg>
        <pc:grpChg chg="del mod">
          <ac:chgData name="Agalyah sathanantham" userId="a9bddd01-9a7f-4b1d-8dae-11e3608c72d2" providerId="ADAL" clId="{A3C2C923-0486-5784-AEAE-BDCA0E2DE7D1}" dt="2025-09-02T03:33:54.837" v="1422"/>
          <ac:grpSpMkLst>
            <pc:docMk/>
            <pc:sldMk cId="735757980" sldId="315"/>
            <ac:grpSpMk id="40" creationId="{881B9007-FB93-32AB-65E9-DC943877BFEF}"/>
          </ac:grpSpMkLst>
        </pc:grpChg>
        <pc:grpChg chg="del mod">
          <ac:chgData name="Agalyah sathanantham" userId="a9bddd01-9a7f-4b1d-8dae-11e3608c72d2" providerId="ADAL" clId="{A3C2C923-0486-5784-AEAE-BDCA0E2DE7D1}" dt="2025-09-02T03:33:56.844" v="1424"/>
          <ac:grpSpMkLst>
            <pc:docMk/>
            <pc:sldMk cId="735757980" sldId="315"/>
            <ac:grpSpMk id="42" creationId="{B18D994A-27C8-47F6-52E2-B6BDAAF2E477}"/>
          </ac:grpSpMkLst>
        </pc:grpChg>
        <pc:grpChg chg="del mod">
          <ac:chgData name="Agalyah sathanantham" userId="a9bddd01-9a7f-4b1d-8dae-11e3608c72d2" providerId="ADAL" clId="{A3C2C923-0486-5784-AEAE-BDCA0E2DE7D1}" dt="2025-09-02T03:33:56.844" v="1424"/>
          <ac:grpSpMkLst>
            <pc:docMk/>
            <pc:sldMk cId="735757980" sldId="315"/>
            <ac:grpSpMk id="47" creationId="{44FBF4D2-372C-E5F2-DEA6-DD479B96D583}"/>
          </ac:grpSpMkLst>
        </pc:grpChg>
        <pc:grpChg chg="mod">
          <ac:chgData name="Agalyah sathanantham" userId="a9bddd01-9a7f-4b1d-8dae-11e3608c72d2" providerId="ADAL" clId="{A3C2C923-0486-5784-AEAE-BDCA0E2DE7D1}" dt="2025-09-02T03:33:56.844" v="1424"/>
          <ac:grpSpMkLst>
            <pc:docMk/>
            <pc:sldMk cId="735757980" sldId="315"/>
            <ac:grpSpMk id="50" creationId="{AB9265B4-65F6-D3AE-76DC-59F765FF6676}"/>
          </ac:grpSpMkLst>
        </pc:grpChg>
        <pc:grpChg chg="del mod">
          <ac:chgData name="Agalyah sathanantham" userId="a9bddd01-9a7f-4b1d-8dae-11e3608c72d2" providerId="ADAL" clId="{A3C2C923-0486-5784-AEAE-BDCA0E2DE7D1}" dt="2025-09-02T03:34:00.323" v="1428"/>
          <ac:grpSpMkLst>
            <pc:docMk/>
            <pc:sldMk cId="735757980" sldId="315"/>
            <ac:grpSpMk id="58" creationId="{4CEEA1CD-4D43-9833-AA4E-757B69A0F0D2}"/>
          </ac:grpSpMkLst>
        </pc:grpChg>
        <pc:grpChg chg="mod">
          <ac:chgData name="Agalyah sathanantham" userId="a9bddd01-9a7f-4b1d-8dae-11e3608c72d2" providerId="ADAL" clId="{A3C2C923-0486-5784-AEAE-BDCA0E2DE7D1}" dt="2025-09-02T03:34:00.323" v="1428"/>
          <ac:grpSpMkLst>
            <pc:docMk/>
            <pc:sldMk cId="735757980" sldId="315"/>
            <ac:grpSpMk id="59" creationId="{B49A95C2-5397-32F2-5EB5-639B6639FA1B}"/>
          </ac:grpSpMkLst>
        </pc:grpChg>
        <pc:grpChg chg="add">
          <ac:chgData name="Agalyah sathanantham" userId="a9bddd01-9a7f-4b1d-8dae-11e3608c72d2" providerId="ADAL" clId="{A3C2C923-0486-5784-AEAE-BDCA0E2DE7D1}" dt="2025-09-02T03:34:02.962" v="1429" actId="164"/>
          <ac:grpSpMkLst>
            <pc:docMk/>
            <pc:sldMk cId="735757980" sldId="315"/>
            <ac:grpSpMk id="60" creationId="{DC0DAFB8-6C37-DDF3-420D-D3BA18C5BF8F}"/>
          </ac:grpSpMkLst>
        </pc:grpChg>
        <pc:grpChg chg="del mod">
          <ac:chgData name="Agalyah sathanantham" userId="a9bddd01-9a7f-4b1d-8dae-11e3608c72d2" providerId="ADAL" clId="{A3C2C923-0486-5784-AEAE-BDCA0E2DE7D1}" dt="2025-09-02T03:34:32.185" v="1436"/>
          <ac:grpSpMkLst>
            <pc:docMk/>
            <pc:sldMk cId="735757980" sldId="315"/>
            <ac:grpSpMk id="449" creationId="{1EB4AFBB-0373-173B-DD10-1776D748F555}"/>
          </ac:grpSpMkLst>
        </pc:grpChg>
        <pc:grpChg chg="mod">
          <ac:chgData name="Agalyah sathanantham" userId="a9bddd01-9a7f-4b1d-8dae-11e3608c72d2" providerId="ADAL" clId="{A3C2C923-0486-5784-AEAE-BDCA0E2DE7D1}" dt="2025-09-02T03:34:32.185" v="1436"/>
          <ac:grpSpMkLst>
            <pc:docMk/>
            <pc:sldMk cId="735757980" sldId="315"/>
            <ac:grpSpMk id="451" creationId="{2B12C84E-0665-2AE0-BC77-0BD4B2B8D044}"/>
          </ac:grpSpMkLst>
        </pc:grpChg>
        <pc:grpChg chg="add">
          <ac:chgData name="Agalyah sathanantham" userId="a9bddd01-9a7f-4b1d-8dae-11e3608c72d2" providerId="ADAL" clId="{A3C2C923-0486-5784-AEAE-BDCA0E2DE7D1}" dt="2025-09-02T03:34:34.294" v="1437" actId="164"/>
          <ac:grpSpMkLst>
            <pc:docMk/>
            <pc:sldMk cId="735757980" sldId="315"/>
            <ac:grpSpMk id="452" creationId="{BD8344FE-3B30-F4DD-6ECB-AC758EDF137B}"/>
          </ac:grpSpMkLst>
        </pc:grpChg>
        <pc:grpChg chg="del mod">
          <ac:chgData name="Agalyah sathanantham" userId="a9bddd01-9a7f-4b1d-8dae-11e3608c72d2" providerId="ADAL" clId="{A3C2C923-0486-5784-AEAE-BDCA0E2DE7D1}" dt="2025-09-02T03:34:48.821" v="1441"/>
          <ac:grpSpMkLst>
            <pc:docMk/>
            <pc:sldMk cId="735757980" sldId="315"/>
            <ac:grpSpMk id="457" creationId="{F30E357A-EB9B-E9F9-8918-845B87D45E23}"/>
          </ac:grpSpMkLst>
        </pc:grpChg>
        <pc:grpChg chg="mod">
          <ac:chgData name="Agalyah sathanantham" userId="a9bddd01-9a7f-4b1d-8dae-11e3608c72d2" providerId="ADAL" clId="{A3C2C923-0486-5784-AEAE-BDCA0E2DE7D1}" dt="2025-09-02T03:34:48.821" v="1441"/>
          <ac:grpSpMkLst>
            <pc:docMk/>
            <pc:sldMk cId="735757980" sldId="315"/>
            <ac:grpSpMk id="462" creationId="{EBC8B9BC-63E4-8CD3-09C9-D5CFF30D084C}"/>
          </ac:grpSpMkLst>
        </pc:grpChg>
        <pc:grpChg chg="add del mod">
          <ac:chgData name="Agalyah sathanantham" userId="a9bddd01-9a7f-4b1d-8dae-11e3608c72d2" providerId="ADAL" clId="{A3C2C923-0486-5784-AEAE-BDCA0E2DE7D1}" dt="2025-09-02T03:35:06.632" v="1467"/>
          <ac:grpSpMkLst>
            <pc:docMk/>
            <pc:sldMk cId="735757980" sldId="315"/>
            <ac:grpSpMk id="475" creationId="{EB90584A-18FB-BE43-A7AE-7929D7582E79}"/>
          </ac:grpSpMkLst>
        </pc:grpChg>
        <pc:grpChg chg="del">
          <ac:chgData name="Agalyah sathanantham" userId="a9bddd01-9a7f-4b1d-8dae-11e3608c72d2" providerId="ADAL" clId="{A3C2C923-0486-5784-AEAE-BDCA0E2DE7D1}" dt="2025-09-02T03:30:59.777" v="1091" actId="478"/>
          <ac:grpSpMkLst>
            <pc:docMk/>
            <pc:sldMk cId="735757980" sldId="315"/>
            <ac:grpSpMk id="477" creationId="{E1736D53-6EFE-C839-1BE7-82502E82BDEB}"/>
          </ac:grpSpMkLst>
        </pc:grpChg>
        <pc:grpChg chg="add del mod">
          <ac:chgData name="Agalyah sathanantham" userId="a9bddd01-9a7f-4b1d-8dae-11e3608c72d2" providerId="ADAL" clId="{A3C2C923-0486-5784-AEAE-BDCA0E2DE7D1}" dt="2025-09-02T03:35:06.632" v="1467"/>
          <ac:grpSpMkLst>
            <pc:docMk/>
            <pc:sldMk cId="735757980" sldId="315"/>
            <ac:grpSpMk id="482" creationId="{4EC8FA4D-3AC9-F287-ECF1-A87B6EE2310D}"/>
          </ac:grpSpMkLst>
        </pc:grpChg>
        <pc:grpChg chg="add del mod">
          <ac:chgData name="Agalyah sathanantham" userId="a9bddd01-9a7f-4b1d-8dae-11e3608c72d2" providerId="ADAL" clId="{A3C2C923-0486-5784-AEAE-BDCA0E2DE7D1}" dt="2025-09-02T03:35:06.425" v="1465"/>
          <ac:grpSpMkLst>
            <pc:docMk/>
            <pc:sldMk cId="735757980" sldId="315"/>
            <ac:grpSpMk id="485" creationId="{189E6129-94DA-9179-6243-EBEA5BEA6FEE}"/>
          </ac:grpSpMkLst>
        </pc:grpChg>
        <pc:grpChg chg="add del mod">
          <ac:chgData name="Agalyah sathanantham" userId="a9bddd01-9a7f-4b1d-8dae-11e3608c72d2" providerId="ADAL" clId="{A3C2C923-0486-5784-AEAE-BDCA0E2DE7D1}" dt="2025-09-02T03:35:06.425" v="1465"/>
          <ac:grpSpMkLst>
            <pc:docMk/>
            <pc:sldMk cId="735757980" sldId="315"/>
            <ac:grpSpMk id="490" creationId="{8679DF27-43DA-E066-2356-231E61C3EFC3}"/>
          </ac:grpSpMkLst>
        </pc:grpChg>
        <pc:grpChg chg="add del mod">
          <ac:chgData name="Agalyah sathanantham" userId="a9bddd01-9a7f-4b1d-8dae-11e3608c72d2" providerId="ADAL" clId="{A3C2C923-0486-5784-AEAE-BDCA0E2DE7D1}" dt="2025-09-02T03:35:05.774" v="1461"/>
          <ac:grpSpMkLst>
            <pc:docMk/>
            <pc:sldMk cId="735757980" sldId="315"/>
            <ac:grpSpMk id="494" creationId="{693E25B6-E7EF-33D9-ED6F-B0037830AA1F}"/>
          </ac:grpSpMkLst>
        </pc:grpChg>
        <pc:grpChg chg="add del mod">
          <ac:chgData name="Agalyah sathanantham" userId="a9bddd01-9a7f-4b1d-8dae-11e3608c72d2" providerId="ADAL" clId="{A3C2C923-0486-5784-AEAE-BDCA0E2DE7D1}" dt="2025-09-02T03:35:05.774" v="1461"/>
          <ac:grpSpMkLst>
            <pc:docMk/>
            <pc:sldMk cId="735757980" sldId="315"/>
            <ac:grpSpMk id="499" creationId="{0984BB34-F9A8-79E0-0F3C-7AFD50D3A5A2}"/>
          </ac:grpSpMkLst>
        </pc:grpChg>
        <pc:grpChg chg="add del mod">
          <ac:chgData name="Agalyah sathanantham" userId="a9bddd01-9a7f-4b1d-8dae-11e3608c72d2" providerId="ADAL" clId="{A3C2C923-0486-5784-AEAE-BDCA0E2DE7D1}" dt="2025-09-02T03:35:05.559" v="1459"/>
          <ac:grpSpMkLst>
            <pc:docMk/>
            <pc:sldMk cId="735757980" sldId="315"/>
            <ac:grpSpMk id="502" creationId="{99614B2D-63E6-AF31-FAC0-B34A9126FC0B}"/>
          </ac:grpSpMkLst>
        </pc:grpChg>
        <pc:grpChg chg="mod">
          <ac:chgData name="Agalyah sathanantham" userId="a9bddd01-9a7f-4b1d-8dae-11e3608c72d2" providerId="ADAL" clId="{A3C2C923-0486-5784-AEAE-BDCA0E2DE7D1}" dt="2025-09-02T03:35:05.559" v="1459"/>
          <ac:grpSpMkLst>
            <pc:docMk/>
            <pc:sldMk cId="735757980" sldId="315"/>
            <ac:grpSpMk id="503" creationId="{56DE7185-3742-982E-E580-9BE607E23614}"/>
          </ac:grpSpMkLst>
        </pc:grpChg>
        <pc:grpChg chg="del">
          <ac:chgData name="Agalyah sathanantham" userId="a9bddd01-9a7f-4b1d-8dae-11e3608c72d2" providerId="ADAL" clId="{A3C2C923-0486-5784-AEAE-BDCA0E2DE7D1}" dt="2025-09-02T03:30:59.777" v="1091" actId="478"/>
          <ac:grpSpMkLst>
            <pc:docMk/>
            <pc:sldMk cId="735757980" sldId="315"/>
            <ac:grpSpMk id="513" creationId="{1F1E85D7-035F-EA1D-D08E-027D41FB4136}"/>
          </ac:grpSpMkLst>
        </pc:grpChg>
        <pc:grpChg chg="del mod">
          <ac:chgData name="Agalyah sathanantham" userId="a9bddd01-9a7f-4b1d-8dae-11e3608c72d2" providerId="ADAL" clId="{A3C2C923-0486-5784-AEAE-BDCA0E2DE7D1}" dt="2025-09-02T03:35:30.291" v="1474"/>
          <ac:grpSpMkLst>
            <pc:docMk/>
            <pc:sldMk cId="735757980" sldId="315"/>
            <ac:grpSpMk id="519" creationId="{953C6915-8B8A-8B78-7252-658FDA94E2B0}"/>
          </ac:grpSpMkLst>
        </pc:grpChg>
        <pc:grpChg chg="mod">
          <ac:chgData name="Agalyah sathanantham" userId="a9bddd01-9a7f-4b1d-8dae-11e3608c72d2" providerId="ADAL" clId="{A3C2C923-0486-5784-AEAE-BDCA0E2DE7D1}" dt="2025-09-02T03:35:30.291" v="1474"/>
          <ac:grpSpMkLst>
            <pc:docMk/>
            <pc:sldMk cId="735757980" sldId="315"/>
            <ac:grpSpMk id="520" creationId="{325A0363-F59A-006D-F783-5A28E2F89E22}"/>
          </ac:grpSpMkLst>
        </pc:grpChg>
        <pc:grpChg chg="del mod">
          <ac:chgData name="Agalyah sathanantham" userId="a9bddd01-9a7f-4b1d-8dae-11e3608c72d2" providerId="ADAL" clId="{A3C2C923-0486-5784-AEAE-BDCA0E2DE7D1}" dt="2025-09-02T03:35:40.930" v="1479"/>
          <ac:grpSpMkLst>
            <pc:docMk/>
            <pc:sldMk cId="735757980" sldId="315"/>
            <ac:grpSpMk id="527" creationId="{E3BB65D9-BFD8-0E04-DAE8-DC330AB72867}"/>
          </ac:grpSpMkLst>
        </pc:grpChg>
        <pc:grpChg chg="del mod">
          <ac:chgData name="Agalyah sathanantham" userId="a9bddd01-9a7f-4b1d-8dae-11e3608c72d2" providerId="ADAL" clId="{A3C2C923-0486-5784-AEAE-BDCA0E2DE7D1}" dt="2025-09-02T03:35:44.056" v="1482"/>
          <ac:grpSpMkLst>
            <pc:docMk/>
            <pc:sldMk cId="735757980" sldId="315"/>
            <ac:grpSpMk id="529" creationId="{484A5457-A111-3F22-2239-0B1D0F1A6687}"/>
          </ac:grpSpMkLst>
        </pc:grpChg>
        <pc:grpChg chg="del mod">
          <ac:chgData name="Agalyah sathanantham" userId="a9bddd01-9a7f-4b1d-8dae-11e3608c72d2" providerId="ADAL" clId="{A3C2C923-0486-5784-AEAE-BDCA0E2DE7D1}" dt="2025-09-02T03:35:44.056" v="1482"/>
          <ac:grpSpMkLst>
            <pc:docMk/>
            <pc:sldMk cId="735757980" sldId="315"/>
            <ac:grpSpMk id="533" creationId="{31DE7B97-2450-4496-39E4-8D0E0B961385}"/>
          </ac:grpSpMkLst>
        </pc:grpChg>
        <pc:grpChg chg="mod">
          <ac:chgData name="Agalyah sathanantham" userId="a9bddd01-9a7f-4b1d-8dae-11e3608c72d2" providerId="ADAL" clId="{A3C2C923-0486-5784-AEAE-BDCA0E2DE7D1}" dt="2025-09-02T03:35:44.056" v="1482"/>
          <ac:grpSpMkLst>
            <pc:docMk/>
            <pc:sldMk cId="735757980" sldId="315"/>
            <ac:grpSpMk id="537" creationId="{CD733064-1C21-14A9-3F0C-CD604520AB73}"/>
          </ac:grpSpMkLst>
        </pc:grpChg>
        <pc:grpChg chg="del">
          <ac:chgData name="Agalyah sathanantham" userId="a9bddd01-9a7f-4b1d-8dae-11e3608c72d2" providerId="ADAL" clId="{A3C2C923-0486-5784-AEAE-BDCA0E2DE7D1}" dt="2025-09-02T03:30:59.777" v="1091" actId="478"/>
          <ac:grpSpMkLst>
            <pc:docMk/>
            <pc:sldMk cId="735757980" sldId="315"/>
            <ac:grpSpMk id="545" creationId="{D4C780C6-771D-6A3D-DFD6-6B8590FE01D3}"/>
          </ac:grpSpMkLst>
        </pc:grpChg>
        <pc:grpChg chg="del mod">
          <ac:chgData name="Agalyah sathanantham" userId="a9bddd01-9a7f-4b1d-8dae-11e3608c72d2" providerId="ADAL" clId="{A3C2C923-0486-5784-AEAE-BDCA0E2DE7D1}" dt="2025-09-02T03:35:57.885" v="1489"/>
          <ac:grpSpMkLst>
            <pc:docMk/>
            <pc:sldMk cId="735757980" sldId="315"/>
            <ac:grpSpMk id="547" creationId="{3917A05E-9DE0-85C8-92B8-EBEBD2F8E75C}"/>
          </ac:grpSpMkLst>
        </pc:grpChg>
        <pc:grpChg chg="del mod">
          <ac:chgData name="Agalyah sathanantham" userId="a9bddd01-9a7f-4b1d-8dae-11e3608c72d2" providerId="ADAL" clId="{A3C2C923-0486-5784-AEAE-BDCA0E2DE7D1}" dt="2025-09-02T03:35:59.765" v="1491"/>
          <ac:grpSpMkLst>
            <pc:docMk/>
            <pc:sldMk cId="735757980" sldId="315"/>
            <ac:grpSpMk id="548" creationId="{405FECE8-A623-030C-3DC1-67F584B64CA2}"/>
          </ac:grpSpMkLst>
        </pc:grpChg>
        <pc:grpChg chg="del mod">
          <ac:chgData name="Agalyah sathanantham" userId="a9bddd01-9a7f-4b1d-8dae-11e3608c72d2" providerId="ADAL" clId="{A3C2C923-0486-5784-AEAE-BDCA0E2DE7D1}" dt="2025-09-02T03:35:59.765" v="1491"/>
          <ac:grpSpMkLst>
            <pc:docMk/>
            <pc:sldMk cId="735757980" sldId="315"/>
            <ac:grpSpMk id="550" creationId="{3A70CB96-46C4-9F96-5356-BCD6250D72FE}"/>
          </ac:grpSpMkLst>
        </pc:grpChg>
        <pc:grpChg chg="del mod">
          <ac:chgData name="Agalyah sathanantham" userId="a9bddd01-9a7f-4b1d-8dae-11e3608c72d2" providerId="ADAL" clId="{A3C2C923-0486-5784-AEAE-BDCA0E2DE7D1}" dt="2025-09-02T03:36:07.403" v="1495"/>
          <ac:grpSpMkLst>
            <pc:docMk/>
            <pc:sldMk cId="735757980" sldId="315"/>
            <ac:grpSpMk id="551" creationId="{5E324487-2AE1-D8FF-07D9-8260C49F6637}"/>
          </ac:grpSpMkLst>
        </pc:grpChg>
        <pc:grpChg chg="del mod">
          <ac:chgData name="Agalyah sathanantham" userId="a9bddd01-9a7f-4b1d-8dae-11e3608c72d2" providerId="ADAL" clId="{A3C2C923-0486-5784-AEAE-BDCA0E2DE7D1}" dt="2025-09-02T03:36:07.403" v="1495"/>
          <ac:grpSpMkLst>
            <pc:docMk/>
            <pc:sldMk cId="735757980" sldId="315"/>
            <ac:grpSpMk id="555" creationId="{E9FADCC2-9DB9-D02C-7D03-C059E6C194DE}"/>
          </ac:grpSpMkLst>
        </pc:grpChg>
        <pc:grpChg chg="del mod">
          <ac:chgData name="Agalyah sathanantham" userId="a9bddd01-9a7f-4b1d-8dae-11e3608c72d2" providerId="ADAL" clId="{A3C2C923-0486-5784-AEAE-BDCA0E2DE7D1}" dt="2025-09-02T03:36:21.199" v="1506"/>
          <ac:grpSpMkLst>
            <pc:docMk/>
            <pc:sldMk cId="735757980" sldId="315"/>
            <ac:grpSpMk id="556" creationId="{86AEA058-741C-4FF0-62C2-54C2CA499F4F}"/>
          </ac:grpSpMkLst>
        </pc:grpChg>
        <pc:grpChg chg="del mod">
          <ac:chgData name="Agalyah sathanantham" userId="a9bddd01-9a7f-4b1d-8dae-11e3608c72d2" providerId="ADAL" clId="{A3C2C923-0486-5784-AEAE-BDCA0E2DE7D1}" dt="2025-09-02T03:36:11.018" v="1498"/>
          <ac:grpSpMkLst>
            <pc:docMk/>
            <pc:sldMk cId="735757980" sldId="315"/>
            <ac:grpSpMk id="559" creationId="{FD7BF2CF-D16C-5AE1-CB47-FCEF0D8286BC}"/>
          </ac:grpSpMkLst>
        </pc:grpChg>
        <pc:grpChg chg="del mod">
          <ac:chgData name="Agalyah sathanantham" userId="a9bddd01-9a7f-4b1d-8dae-11e3608c72d2" providerId="ADAL" clId="{A3C2C923-0486-5784-AEAE-BDCA0E2DE7D1}" dt="2025-09-02T03:36:16.839" v="1500"/>
          <ac:grpSpMkLst>
            <pc:docMk/>
            <pc:sldMk cId="735757980" sldId="315"/>
            <ac:grpSpMk id="560" creationId="{32AFDA85-FA43-A9EA-EDFB-7F4EEBBC202A}"/>
          </ac:grpSpMkLst>
        </pc:grpChg>
        <pc:grpChg chg="del mod">
          <ac:chgData name="Agalyah sathanantham" userId="a9bddd01-9a7f-4b1d-8dae-11e3608c72d2" providerId="ADAL" clId="{A3C2C923-0486-5784-AEAE-BDCA0E2DE7D1}" dt="2025-09-02T03:36:21.199" v="1506"/>
          <ac:grpSpMkLst>
            <pc:docMk/>
            <pc:sldMk cId="735757980" sldId="315"/>
            <ac:grpSpMk id="562" creationId="{0BD583C5-A9A9-2DF3-2FBB-570AC6DB409A}"/>
          </ac:grpSpMkLst>
        </pc:grpChg>
        <pc:grpChg chg="del mod">
          <ac:chgData name="Agalyah sathanantham" userId="a9bddd01-9a7f-4b1d-8dae-11e3608c72d2" providerId="ADAL" clId="{A3C2C923-0486-5784-AEAE-BDCA0E2DE7D1}" dt="2025-09-02T03:36:23.273" v="1508"/>
          <ac:grpSpMkLst>
            <pc:docMk/>
            <pc:sldMk cId="735757980" sldId="315"/>
            <ac:grpSpMk id="563" creationId="{0BF3B43E-2734-4DDD-BE15-E71953EFD756}"/>
          </ac:grpSpMkLst>
        </pc:grpChg>
        <pc:grpChg chg="del mod">
          <ac:chgData name="Agalyah sathanantham" userId="a9bddd01-9a7f-4b1d-8dae-11e3608c72d2" providerId="ADAL" clId="{A3C2C923-0486-5784-AEAE-BDCA0E2DE7D1}" dt="2025-09-02T03:36:23.273" v="1508"/>
          <ac:grpSpMkLst>
            <pc:docMk/>
            <pc:sldMk cId="735757980" sldId="315"/>
            <ac:grpSpMk id="565" creationId="{2D8AD091-C5DE-1D7B-4102-AA8559559736}"/>
          </ac:grpSpMkLst>
        </pc:grpChg>
        <pc:grpChg chg="del mod">
          <ac:chgData name="Agalyah sathanantham" userId="a9bddd01-9a7f-4b1d-8dae-11e3608c72d2" providerId="ADAL" clId="{A3C2C923-0486-5784-AEAE-BDCA0E2DE7D1}" dt="2025-09-02T03:36:25.535" v="1510"/>
          <ac:grpSpMkLst>
            <pc:docMk/>
            <pc:sldMk cId="735757980" sldId="315"/>
            <ac:grpSpMk id="566" creationId="{ABF43891-5C88-C384-F725-9D6829C1C7B2}"/>
          </ac:grpSpMkLst>
        </pc:grpChg>
        <pc:grpChg chg="del mod">
          <ac:chgData name="Agalyah sathanantham" userId="a9bddd01-9a7f-4b1d-8dae-11e3608c72d2" providerId="ADAL" clId="{A3C2C923-0486-5784-AEAE-BDCA0E2DE7D1}" dt="2025-09-02T03:36:25.535" v="1510"/>
          <ac:grpSpMkLst>
            <pc:docMk/>
            <pc:sldMk cId="735757980" sldId="315"/>
            <ac:grpSpMk id="568" creationId="{A00301F0-848D-0F29-B4E0-4940909C789E}"/>
          </ac:grpSpMkLst>
        </pc:grpChg>
        <pc:grpChg chg="mod">
          <ac:chgData name="Agalyah sathanantham" userId="a9bddd01-9a7f-4b1d-8dae-11e3608c72d2" providerId="ADAL" clId="{A3C2C923-0486-5784-AEAE-BDCA0E2DE7D1}" dt="2025-09-02T03:36:25.535" v="1510"/>
          <ac:grpSpMkLst>
            <pc:docMk/>
            <pc:sldMk cId="735757980" sldId="315"/>
            <ac:grpSpMk id="569" creationId="{1D44DFF4-DAD1-09D5-3E73-FAEC653354CC}"/>
          </ac:grpSpMkLst>
        </pc:grpChg>
        <pc:grpChg chg="del mod">
          <ac:chgData name="Agalyah sathanantham" userId="a9bddd01-9a7f-4b1d-8dae-11e3608c72d2" providerId="ADAL" clId="{A3C2C923-0486-5784-AEAE-BDCA0E2DE7D1}" dt="2025-09-02T03:36:29.382" v="1513"/>
          <ac:grpSpMkLst>
            <pc:docMk/>
            <pc:sldMk cId="735757980" sldId="315"/>
            <ac:grpSpMk id="572" creationId="{363C8139-095E-9F54-B326-DDAACF101B04}"/>
          </ac:grpSpMkLst>
        </pc:grpChg>
        <pc:grpChg chg="mod">
          <ac:chgData name="Agalyah sathanantham" userId="a9bddd01-9a7f-4b1d-8dae-11e3608c72d2" providerId="ADAL" clId="{A3C2C923-0486-5784-AEAE-BDCA0E2DE7D1}" dt="2025-09-02T03:36:29.382" v="1513"/>
          <ac:grpSpMkLst>
            <pc:docMk/>
            <pc:sldMk cId="735757980" sldId="315"/>
            <ac:grpSpMk id="573" creationId="{518BDB22-80FD-2C90-3AC9-AA8795FA05E1}"/>
          </ac:grpSpMkLst>
        </pc:grpChg>
        <pc:grpChg chg="add">
          <ac:chgData name="Agalyah sathanantham" userId="a9bddd01-9a7f-4b1d-8dae-11e3608c72d2" providerId="ADAL" clId="{A3C2C923-0486-5784-AEAE-BDCA0E2DE7D1}" dt="2025-09-02T03:36:34.334" v="1514" actId="164"/>
          <ac:grpSpMkLst>
            <pc:docMk/>
            <pc:sldMk cId="735757980" sldId="315"/>
            <ac:grpSpMk id="574" creationId="{AEB8C49F-7A26-0B0B-C2CF-72FCF150B8F0}"/>
          </ac:grpSpMkLst>
        </pc:grpChg>
        <pc:grpChg chg="del mod">
          <ac:chgData name="Agalyah sathanantham" userId="a9bddd01-9a7f-4b1d-8dae-11e3608c72d2" providerId="ADAL" clId="{A3C2C923-0486-5784-AEAE-BDCA0E2DE7D1}" dt="2025-09-02T03:36:51.159" v="1518"/>
          <ac:grpSpMkLst>
            <pc:docMk/>
            <pc:sldMk cId="735757980" sldId="315"/>
            <ac:grpSpMk id="577" creationId="{F34CC958-874F-CDF0-1496-BDB5323FDD1E}"/>
          </ac:grpSpMkLst>
        </pc:grpChg>
        <pc:grpChg chg="del mod">
          <ac:chgData name="Agalyah sathanantham" userId="a9bddd01-9a7f-4b1d-8dae-11e3608c72d2" providerId="ADAL" clId="{A3C2C923-0486-5784-AEAE-BDCA0E2DE7D1}" dt="2025-09-02T03:36:58.282" v="1524"/>
          <ac:grpSpMkLst>
            <pc:docMk/>
            <pc:sldMk cId="735757980" sldId="315"/>
            <ac:grpSpMk id="578" creationId="{9B57E4AE-9EEF-D0F9-23E2-BBC7A4DA350C}"/>
          </ac:grpSpMkLst>
        </pc:grpChg>
        <pc:grpChg chg="del mod">
          <ac:chgData name="Agalyah sathanantham" userId="a9bddd01-9a7f-4b1d-8dae-11e3608c72d2" providerId="ADAL" clId="{A3C2C923-0486-5784-AEAE-BDCA0E2DE7D1}" dt="2025-09-02T03:36:58.282" v="1524"/>
          <ac:grpSpMkLst>
            <pc:docMk/>
            <pc:sldMk cId="735757980" sldId="315"/>
            <ac:grpSpMk id="584" creationId="{95C85566-BC95-F1FF-C28B-9AC1523E283D}"/>
          </ac:grpSpMkLst>
        </pc:grpChg>
        <pc:grpChg chg="del mod">
          <ac:chgData name="Agalyah sathanantham" userId="a9bddd01-9a7f-4b1d-8dae-11e3608c72d2" providerId="ADAL" clId="{A3C2C923-0486-5784-AEAE-BDCA0E2DE7D1}" dt="2025-09-02T03:37:00.303" v="1526"/>
          <ac:grpSpMkLst>
            <pc:docMk/>
            <pc:sldMk cId="735757980" sldId="315"/>
            <ac:grpSpMk id="585" creationId="{F9F37FB5-B0E3-40E2-ADAC-33DA13C86267}"/>
          </ac:grpSpMkLst>
        </pc:grpChg>
        <pc:grpChg chg="del mod">
          <ac:chgData name="Agalyah sathanantham" userId="a9bddd01-9a7f-4b1d-8dae-11e3608c72d2" providerId="ADAL" clId="{A3C2C923-0486-5784-AEAE-BDCA0E2DE7D1}" dt="2025-09-02T03:37:00.303" v="1526"/>
          <ac:grpSpMkLst>
            <pc:docMk/>
            <pc:sldMk cId="735757980" sldId="315"/>
            <ac:grpSpMk id="587" creationId="{22942C61-2B92-DE22-0D0E-FE10E22CB475}"/>
          </ac:grpSpMkLst>
        </pc:grpChg>
        <pc:grpChg chg="del mod">
          <ac:chgData name="Agalyah sathanantham" userId="a9bddd01-9a7f-4b1d-8dae-11e3608c72d2" providerId="ADAL" clId="{A3C2C923-0486-5784-AEAE-BDCA0E2DE7D1}" dt="2025-09-02T03:37:04.213" v="1530"/>
          <ac:grpSpMkLst>
            <pc:docMk/>
            <pc:sldMk cId="735757980" sldId="315"/>
            <ac:grpSpMk id="588" creationId="{35541E6A-7400-5164-2E5C-01180CCAB893}"/>
          </ac:grpSpMkLst>
        </pc:grpChg>
        <pc:grpChg chg="del mod">
          <ac:chgData name="Agalyah sathanantham" userId="a9bddd01-9a7f-4b1d-8dae-11e3608c72d2" providerId="ADAL" clId="{A3C2C923-0486-5784-AEAE-BDCA0E2DE7D1}" dt="2025-09-02T03:37:04.213" v="1530"/>
          <ac:grpSpMkLst>
            <pc:docMk/>
            <pc:sldMk cId="735757980" sldId="315"/>
            <ac:grpSpMk id="591" creationId="{677827CB-23EF-E15E-6760-641A45C4EA7E}"/>
          </ac:grpSpMkLst>
        </pc:grpChg>
        <pc:grpChg chg="del mod">
          <ac:chgData name="Agalyah sathanantham" userId="a9bddd01-9a7f-4b1d-8dae-11e3608c72d2" providerId="ADAL" clId="{A3C2C923-0486-5784-AEAE-BDCA0E2DE7D1}" dt="2025-09-02T03:37:06.348" v="1532"/>
          <ac:grpSpMkLst>
            <pc:docMk/>
            <pc:sldMk cId="735757980" sldId="315"/>
            <ac:grpSpMk id="592" creationId="{9E7BF048-DDDD-EF20-EECE-D141BAF6CF22}"/>
          </ac:grpSpMkLst>
        </pc:grpChg>
        <pc:grpChg chg="del mod">
          <ac:chgData name="Agalyah sathanantham" userId="a9bddd01-9a7f-4b1d-8dae-11e3608c72d2" providerId="ADAL" clId="{A3C2C923-0486-5784-AEAE-BDCA0E2DE7D1}" dt="2025-09-02T03:37:06.348" v="1532"/>
          <ac:grpSpMkLst>
            <pc:docMk/>
            <pc:sldMk cId="735757980" sldId="315"/>
            <ac:grpSpMk id="594" creationId="{DADE2971-1916-E392-8CF7-DC7C41A2D16C}"/>
          </ac:grpSpMkLst>
        </pc:grpChg>
        <pc:grpChg chg="del mod">
          <ac:chgData name="Agalyah sathanantham" userId="a9bddd01-9a7f-4b1d-8dae-11e3608c72d2" providerId="ADAL" clId="{A3C2C923-0486-5784-AEAE-BDCA0E2DE7D1}" dt="2025-09-02T03:37:08.786" v="1534"/>
          <ac:grpSpMkLst>
            <pc:docMk/>
            <pc:sldMk cId="735757980" sldId="315"/>
            <ac:grpSpMk id="595" creationId="{0B6D025B-3817-EBE8-0751-50E516D02517}"/>
          </ac:grpSpMkLst>
        </pc:grpChg>
        <pc:grpChg chg="del mod">
          <ac:chgData name="Agalyah sathanantham" userId="a9bddd01-9a7f-4b1d-8dae-11e3608c72d2" providerId="ADAL" clId="{A3C2C923-0486-5784-AEAE-BDCA0E2DE7D1}" dt="2025-09-02T03:37:08.786" v="1534"/>
          <ac:grpSpMkLst>
            <pc:docMk/>
            <pc:sldMk cId="735757980" sldId="315"/>
            <ac:grpSpMk id="597" creationId="{D4B1C78B-9FE5-69E4-C4AB-A9D14917D1A7}"/>
          </ac:grpSpMkLst>
        </pc:grpChg>
        <pc:grpChg chg="del mod">
          <ac:chgData name="Agalyah sathanantham" userId="a9bddd01-9a7f-4b1d-8dae-11e3608c72d2" providerId="ADAL" clId="{A3C2C923-0486-5784-AEAE-BDCA0E2DE7D1}" dt="2025-09-02T03:37:10.596" v="1536"/>
          <ac:grpSpMkLst>
            <pc:docMk/>
            <pc:sldMk cId="735757980" sldId="315"/>
            <ac:grpSpMk id="598" creationId="{19C2B73D-A45E-E1E4-5D6B-20AF0577693B}"/>
          </ac:grpSpMkLst>
        </pc:grpChg>
        <pc:grpChg chg="del mod">
          <ac:chgData name="Agalyah sathanantham" userId="a9bddd01-9a7f-4b1d-8dae-11e3608c72d2" providerId="ADAL" clId="{A3C2C923-0486-5784-AEAE-BDCA0E2DE7D1}" dt="2025-09-02T03:37:10.596" v="1536"/>
          <ac:grpSpMkLst>
            <pc:docMk/>
            <pc:sldMk cId="735757980" sldId="315"/>
            <ac:grpSpMk id="600" creationId="{A7ECFF2D-B385-6A61-2684-D165F728721F}"/>
          </ac:grpSpMkLst>
        </pc:grpChg>
        <pc:grpChg chg="del mod">
          <ac:chgData name="Agalyah sathanantham" userId="a9bddd01-9a7f-4b1d-8dae-11e3608c72d2" providerId="ADAL" clId="{A3C2C923-0486-5784-AEAE-BDCA0E2DE7D1}" dt="2025-09-02T03:37:11.628" v="1538"/>
          <ac:grpSpMkLst>
            <pc:docMk/>
            <pc:sldMk cId="735757980" sldId="315"/>
            <ac:grpSpMk id="601" creationId="{1C3E9AEB-B18E-F399-6BA6-2E2960DE1B31}"/>
          </ac:grpSpMkLst>
        </pc:grpChg>
        <pc:grpChg chg="del mod">
          <ac:chgData name="Agalyah sathanantham" userId="a9bddd01-9a7f-4b1d-8dae-11e3608c72d2" providerId="ADAL" clId="{A3C2C923-0486-5784-AEAE-BDCA0E2DE7D1}" dt="2025-09-02T03:37:11.628" v="1538"/>
          <ac:grpSpMkLst>
            <pc:docMk/>
            <pc:sldMk cId="735757980" sldId="315"/>
            <ac:grpSpMk id="603" creationId="{BDCBD4DC-31D4-5461-D57E-52FD2F714ECD}"/>
          </ac:grpSpMkLst>
        </pc:grpChg>
        <pc:grpChg chg="del mod">
          <ac:chgData name="Agalyah sathanantham" userId="a9bddd01-9a7f-4b1d-8dae-11e3608c72d2" providerId="ADAL" clId="{A3C2C923-0486-5784-AEAE-BDCA0E2DE7D1}" dt="2025-09-02T03:37:14.559" v="1542"/>
          <ac:grpSpMkLst>
            <pc:docMk/>
            <pc:sldMk cId="735757980" sldId="315"/>
            <ac:grpSpMk id="604" creationId="{E6542498-6283-241D-E9D7-A8C6C0120BEE}"/>
          </ac:grpSpMkLst>
        </pc:grpChg>
        <pc:grpChg chg="del mod">
          <ac:chgData name="Agalyah sathanantham" userId="a9bddd01-9a7f-4b1d-8dae-11e3608c72d2" providerId="ADAL" clId="{A3C2C923-0486-5784-AEAE-BDCA0E2DE7D1}" dt="2025-09-02T03:37:14.559" v="1542"/>
          <ac:grpSpMkLst>
            <pc:docMk/>
            <pc:sldMk cId="735757980" sldId="315"/>
            <ac:grpSpMk id="607" creationId="{C7615EF4-9C3D-E59E-84DD-9113527A9019}"/>
          </ac:grpSpMkLst>
        </pc:grpChg>
        <pc:grpChg chg="del mod">
          <ac:chgData name="Agalyah sathanantham" userId="a9bddd01-9a7f-4b1d-8dae-11e3608c72d2" providerId="ADAL" clId="{A3C2C923-0486-5784-AEAE-BDCA0E2DE7D1}" dt="2025-09-02T03:37:16.773" v="1544"/>
          <ac:grpSpMkLst>
            <pc:docMk/>
            <pc:sldMk cId="735757980" sldId="315"/>
            <ac:grpSpMk id="608" creationId="{A660D157-E656-75DF-A0C4-B3E1E34044E7}"/>
          </ac:grpSpMkLst>
        </pc:grpChg>
        <pc:grpChg chg="del mod">
          <ac:chgData name="Agalyah sathanantham" userId="a9bddd01-9a7f-4b1d-8dae-11e3608c72d2" providerId="ADAL" clId="{A3C2C923-0486-5784-AEAE-BDCA0E2DE7D1}" dt="2025-09-02T03:37:16.773" v="1544"/>
          <ac:grpSpMkLst>
            <pc:docMk/>
            <pc:sldMk cId="735757980" sldId="315"/>
            <ac:grpSpMk id="610" creationId="{C5C9A4C2-D18D-22EA-80F3-C8DE2FFE6384}"/>
          </ac:grpSpMkLst>
        </pc:grpChg>
        <pc:grpChg chg="del mod">
          <ac:chgData name="Agalyah sathanantham" userId="a9bddd01-9a7f-4b1d-8dae-11e3608c72d2" providerId="ADAL" clId="{A3C2C923-0486-5784-AEAE-BDCA0E2DE7D1}" dt="2025-09-02T03:37:18.317" v="1546"/>
          <ac:grpSpMkLst>
            <pc:docMk/>
            <pc:sldMk cId="735757980" sldId="315"/>
            <ac:grpSpMk id="611" creationId="{559F803D-E28B-1CB1-02AD-9A159EA50D26}"/>
          </ac:grpSpMkLst>
        </pc:grpChg>
        <pc:grpChg chg="del mod">
          <ac:chgData name="Agalyah sathanantham" userId="a9bddd01-9a7f-4b1d-8dae-11e3608c72d2" providerId="ADAL" clId="{A3C2C923-0486-5784-AEAE-BDCA0E2DE7D1}" dt="2025-09-02T03:37:18.317" v="1546"/>
          <ac:grpSpMkLst>
            <pc:docMk/>
            <pc:sldMk cId="735757980" sldId="315"/>
            <ac:grpSpMk id="613" creationId="{EB0948A7-C092-1542-1F2F-E475B60E6699}"/>
          </ac:grpSpMkLst>
        </pc:grpChg>
        <pc:grpChg chg="del mod">
          <ac:chgData name="Agalyah sathanantham" userId="a9bddd01-9a7f-4b1d-8dae-11e3608c72d2" providerId="ADAL" clId="{A3C2C923-0486-5784-AEAE-BDCA0E2DE7D1}" dt="2025-09-02T03:37:20.137" v="1548"/>
          <ac:grpSpMkLst>
            <pc:docMk/>
            <pc:sldMk cId="735757980" sldId="315"/>
            <ac:grpSpMk id="614" creationId="{3386A774-BE9F-6A37-3C2A-6DA30E9AE99A}"/>
          </ac:grpSpMkLst>
        </pc:grpChg>
        <pc:grpChg chg="del mod">
          <ac:chgData name="Agalyah sathanantham" userId="a9bddd01-9a7f-4b1d-8dae-11e3608c72d2" providerId="ADAL" clId="{A3C2C923-0486-5784-AEAE-BDCA0E2DE7D1}" dt="2025-09-02T03:37:20.137" v="1548"/>
          <ac:grpSpMkLst>
            <pc:docMk/>
            <pc:sldMk cId="735757980" sldId="315"/>
            <ac:grpSpMk id="616" creationId="{88389F8C-84F1-6408-F43E-5E269A5893EF}"/>
          </ac:grpSpMkLst>
        </pc:grpChg>
        <pc:grpChg chg="del mod">
          <ac:chgData name="Agalyah sathanantham" userId="a9bddd01-9a7f-4b1d-8dae-11e3608c72d2" providerId="ADAL" clId="{A3C2C923-0486-5784-AEAE-BDCA0E2DE7D1}" dt="2025-09-02T03:37:22.712" v="1551"/>
          <ac:grpSpMkLst>
            <pc:docMk/>
            <pc:sldMk cId="735757980" sldId="315"/>
            <ac:grpSpMk id="617" creationId="{C5D12D80-6C74-1DFC-4A33-F1A479B80B81}"/>
          </ac:grpSpMkLst>
        </pc:grpChg>
        <pc:grpChg chg="del mod">
          <ac:chgData name="Agalyah sathanantham" userId="a9bddd01-9a7f-4b1d-8dae-11e3608c72d2" providerId="ADAL" clId="{A3C2C923-0486-5784-AEAE-BDCA0E2DE7D1}" dt="2025-09-02T03:37:22.712" v="1551"/>
          <ac:grpSpMkLst>
            <pc:docMk/>
            <pc:sldMk cId="735757980" sldId="315"/>
            <ac:grpSpMk id="620" creationId="{F13E1AD4-EB60-C1DA-A7B6-2A5908F17BC5}"/>
          </ac:grpSpMkLst>
        </pc:grpChg>
        <pc:grpChg chg="mod">
          <ac:chgData name="Agalyah sathanantham" userId="a9bddd01-9a7f-4b1d-8dae-11e3608c72d2" providerId="ADAL" clId="{A3C2C923-0486-5784-AEAE-BDCA0E2DE7D1}" dt="2025-09-02T03:37:22.712" v="1551"/>
          <ac:grpSpMkLst>
            <pc:docMk/>
            <pc:sldMk cId="735757980" sldId="315"/>
            <ac:grpSpMk id="621" creationId="{20338101-A63C-FD5A-0A4C-DCAD81DC60D2}"/>
          </ac:grpSpMkLst>
        </pc:grpChg>
        <pc:grpChg chg="del mod">
          <ac:chgData name="Agalyah sathanantham" userId="a9bddd01-9a7f-4b1d-8dae-11e3608c72d2" providerId="ADAL" clId="{A3C2C923-0486-5784-AEAE-BDCA0E2DE7D1}" dt="2025-09-02T03:37:31.370" v="1555"/>
          <ac:grpSpMkLst>
            <pc:docMk/>
            <pc:sldMk cId="735757980" sldId="315"/>
            <ac:grpSpMk id="625" creationId="{11F1D9CA-525D-4EA5-DCDA-E243D39705DB}"/>
          </ac:grpSpMkLst>
        </pc:grpChg>
        <pc:grpChg chg="mod">
          <ac:chgData name="Agalyah sathanantham" userId="a9bddd01-9a7f-4b1d-8dae-11e3608c72d2" providerId="ADAL" clId="{A3C2C923-0486-5784-AEAE-BDCA0E2DE7D1}" dt="2025-09-02T03:37:31.370" v="1555"/>
          <ac:grpSpMkLst>
            <pc:docMk/>
            <pc:sldMk cId="735757980" sldId="315"/>
            <ac:grpSpMk id="626" creationId="{3285F716-E568-A223-3640-EE025B18A904}"/>
          </ac:grpSpMkLst>
        </pc:grpChg>
        <pc:grpChg chg="add">
          <ac:chgData name="Agalyah sathanantham" userId="a9bddd01-9a7f-4b1d-8dae-11e3608c72d2" providerId="ADAL" clId="{A3C2C923-0486-5784-AEAE-BDCA0E2DE7D1}" dt="2025-09-02T03:37:33.481" v="1556" actId="164"/>
          <ac:grpSpMkLst>
            <pc:docMk/>
            <pc:sldMk cId="735757980" sldId="315"/>
            <ac:grpSpMk id="627" creationId="{73ABAEC7-AAFE-96F6-3AF2-43CAE745E221}"/>
          </ac:grpSpMkLst>
        </pc:grpChg>
        <pc:grpChg chg="add">
          <ac:chgData name="Agalyah sathanantham" userId="a9bddd01-9a7f-4b1d-8dae-11e3608c72d2" providerId="ADAL" clId="{A3C2C923-0486-5784-AEAE-BDCA0E2DE7D1}" dt="2025-09-02T03:37:43.402" v="1558" actId="164"/>
          <ac:grpSpMkLst>
            <pc:docMk/>
            <pc:sldMk cId="735757980" sldId="315"/>
            <ac:grpSpMk id="628" creationId="{6E2E517E-E03D-E103-775B-47F98C8C20CC}"/>
          </ac:grpSpMkLst>
        </pc:grpChg>
        <pc:grpChg chg="del mod">
          <ac:chgData name="Agalyah sathanantham" userId="a9bddd01-9a7f-4b1d-8dae-11e3608c72d2" providerId="ADAL" clId="{A3C2C923-0486-5784-AEAE-BDCA0E2DE7D1}" dt="2025-09-02T03:37:59.116" v="1566"/>
          <ac:grpSpMkLst>
            <pc:docMk/>
            <pc:sldMk cId="735757980" sldId="315"/>
            <ac:grpSpMk id="635" creationId="{167C16C5-56D4-E5FF-5405-07C634AD3CFF}"/>
          </ac:grpSpMkLst>
        </pc:grpChg>
        <pc:grpChg chg="del mod">
          <ac:chgData name="Agalyah sathanantham" userId="a9bddd01-9a7f-4b1d-8dae-11e3608c72d2" providerId="ADAL" clId="{A3C2C923-0486-5784-AEAE-BDCA0E2DE7D1}" dt="2025-09-02T03:38:01.156" v="1568"/>
          <ac:grpSpMkLst>
            <pc:docMk/>
            <pc:sldMk cId="735757980" sldId="315"/>
            <ac:grpSpMk id="636" creationId="{DB5879AF-1CDA-1328-21F6-3F7184EC1243}"/>
          </ac:grpSpMkLst>
        </pc:grpChg>
        <pc:grpChg chg="del mod">
          <ac:chgData name="Agalyah sathanantham" userId="a9bddd01-9a7f-4b1d-8dae-11e3608c72d2" providerId="ADAL" clId="{A3C2C923-0486-5784-AEAE-BDCA0E2DE7D1}" dt="2025-09-02T03:38:01.156" v="1568"/>
          <ac:grpSpMkLst>
            <pc:docMk/>
            <pc:sldMk cId="735757980" sldId="315"/>
            <ac:grpSpMk id="638" creationId="{4654A4A9-7252-D4F2-DEFC-9B41C5945160}"/>
          </ac:grpSpMkLst>
        </pc:grpChg>
        <pc:grpChg chg="del mod">
          <ac:chgData name="Agalyah sathanantham" userId="a9bddd01-9a7f-4b1d-8dae-11e3608c72d2" providerId="ADAL" clId="{A3C2C923-0486-5784-AEAE-BDCA0E2DE7D1}" dt="2025-09-02T03:38:10.358" v="1575"/>
          <ac:grpSpMkLst>
            <pc:docMk/>
            <pc:sldMk cId="735757980" sldId="315"/>
            <ac:grpSpMk id="639" creationId="{FE6D9F4A-7444-2821-DD57-941C2B62343C}"/>
          </ac:grpSpMkLst>
        </pc:grpChg>
        <pc:grpChg chg="del mod">
          <ac:chgData name="Agalyah sathanantham" userId="a9bddd01-9a7f-4b1d-8dae-11e3608c72d2" providerId="ADAL" clId="{A3C2C923-0486-5784-AEAE-BDCA0E2DE7D1}" dt="2025-09-02T03:38:10.358" v="1575"/>
          <ac:grpSpMkLst>
            <pc:docMk/>
            <pc:sldMk cId="735757980" sldId="315"/>
            <ac:grpSpMk id="646" creationId="{500896A1-7E99-4D61-3B00-62B7098CD5BD}"/>
          </ac:grpSpMkLst>
        </pc:grpChg>
        <pc:grpChg chg="del mod">
          <ac:chgData name="Agalyah sathanantham" userId="a9bddd01-9a7f-4b1d-8dae-11e3608c72d2" providerId="ADAL" clId="{A3C2C923-0486-5784-AEAE-BDCA0E2DE7D1}" dt="2025-09-02T03:38:12.105" v="1577"/>
          <ac:grpSpMkLst>
            <pc:docMk/>
            <pc:sldMk cId="735757980" sldId="315"/>
            <ac:grpSpMk id="647" creationId="{3CAA46C4-96A2-F9F0-A640-84B8A73CDFD9}"/>
          </ac:grpSpMkLst>
        </pc:grpChg>
        <pc:grpChg chg="del mod">
          <ac:chgData name="Agalyah sathanantham" userId="a9bddd01-9a7f-4b1d-8dae-11e3608c72d2" providerId="ADAL" clId="{A3C2C923-0486-5784-AEAE-BDCA0E2DE7D1}" dt="2025-09-02T03:38:12.105" v="1577"/>
          <ac:grpSpMkLst>
            <pc:docMk/>
            <pc:sldMk cId="735757980" sldId="315"/>
            <ac:grpSpMk id="649" creationId="{397E93DC-A445-AE09-F1EA-C783185030C8}"/>
          </ac:grpSpMkLst>
        </pc:grpChg>
        <pc:grpChg chg="mod">
          <ac:chgData name="Agalyah sathanantham" userId="a9bddd01-9a7f-4b1d-8dae-11e3608c72d2" providerId="ADAL" clId="{A3C2C923-0486-5784-AEAE-BDCA0E2DE7D1}" dt="2025-09-02T03:38:12.105" v="1577"/>
          <ac:grpSpMkLst>
            <pc:docMk/>
            <pc:sldMk cId="735757980" sldId="315"/>
            <ac:grpSpMk id="650" creationId="{9213D427-CD0F-64A9-65AE-E1E57BE0B37C}"/>
          </ac:grpSpMkLst>
        </pc:grpChg>
        <pc:grpChg chg="del mod">
          <ac:chgData name="Agalyah sathanantham" userId="a9bddd01-9a7f-4b1d-8dae-11e3608c72d2" providerId="ADAL" clId="{A3C2C923-0486-5784-AEAE-BDCA0E2DE7D1}" dt="2025-09-02T03:38:16.877" v="1580"/>
          <ac:grpSpMkLst>
            <pc:docMk/>
            <pc:sldMk cId="735757980" sldId="315"/>
            <ac:grpSpMk id="653" creationId="{C62F949A-EA09-1405-178C-8440EE80A031}"/>
          </ac:grpSpMkLst>
        </pc:grpChg>
        <pc:grpChg chg="mod">
          <ac:chgData name="Agalyah sathanantham" userId="a9bddd01-9a7f-4b1d-8dae-11e3608c72d2" providerId="ADAL" clId="{A3C2C923-0486-5784-AEAE-BDCA0E2DE7D1}" dt="2025-09-02T03:38:16.877" v="1580"/>
          <ac:grpSpMkLst>
            <pc:docMk/>
            <pc:sldMk cId="735757980" sldId="315"/>
            <ac:grpSpMk id="654" creationId="{E8F82973-7532-0CFD-E5C9-7A8C66898CB5}"/>
          </ac:grpSpMkLst>
        </pc:grpChg>
        <pc:grpChg chg="add">
          <ac:chgData name="Agalyah sathanantham" userId="a9bddd01-9a7f-4b1d-8dae-11e3608c72d2" providerId="ADAL" clId="{A3C2C923-0486-5784-AEAE-BDCA0E2DE7D1}" dt="2025-09-02T03:38:24.067" v="1582" actId="164"/>
          <ac:grpSpMkLst>
            <pc:docMk/>
            <pc:sldMk cId="735757980" sldId="315"/>
            <ac:grpSpMk id="656" creationId="{C923D164-0E7C-75A6-9268-81951E684DC4}"/>
          </ac:grpSpMkLst>
        </pc:grpChg>
        <pc:grpChg chg="del mod">
          <ac:chgData name="Agalyah sathanantham" userId="a9bddd01-9a7f-4b1d-8dae-11e3608c72d2" providerId="ADAL" clId="{A3C2C923-0486-5784-AEAE-BDCA0E2DE7D1}" dt="2025-09-02T03:38:36.809" v="1586"/>
          <ac:grpSpMkLst>
            <pc:docMk/>
            <pc:sldMk cId="735757980" sldId="315"/>
            <ac:grpSpMk id="659" creationId="{6A06B3AC-C09D-91A7-8943-EFAB373413D2}"/>
          </ac:grpSpMkLst>
        </pc:grpChg>
        <pc:grpChg chg="del mod">
          <ac:chgData name="Agalyah sathanantham" userId="a9bddd01-9a7f-4b1d-8dae-11e3608c72d2" providerId="ADAL" clId="{A3C2C923-0486-5784-AEAE-BDCA0E2DE7D1}" dt="2025-09-02T03:38:38.979" v="1588"/>
          <ac:grpSpMkLst>
            <pc:docMk/>
            <pc:sldMk cId="735757980" sldId="315"/>
            <ac:grpSpMk id="660" creationId="{06AEFF53-3F8C-F11E-AD8A-0FFDAADA8374}"/>
          </ac:grpSpMkLst>
        </pc:grpChg>
        <pc:grpChg chg="del mod">
          <ac:chgData name="Agalyah sathanantham" userId="a9bddd01-9a7f-4b1d-8dae-11e3608c72d2" providerId="ADAL" clId="{A3C2C923-0486-5784-AEAE-BDCA0E2DE7D1}" dt="2025-09-02T03:38:38.979" v="1588"/>
          <ac:grpSpMkLst>
            <pc:docMk/>
            <pc:sldMk cId="735757980" sldId="315"/>
            <ac:grpSpMk id="662" creationId="{58BB7A0F-3229-37BB-DA00-6E24C86EFB5A}"/>
          </ac:grpSpMkLst>
        </pc:grpChg>
        <pc:grpChg chg="del mod">
          <ac:chgData name="Agalyah sathanantham" userId="a9bddd01-9a7f-4b1d-8dae-11e3608c72d2" providerId="ADAL" clId="{A3C2C923-0486-5784-AEAE-BDCA0E2DE7D1}" dt="2025-09-02T03:38:40.467" v="1590"/>
          <ac:grpSpMkLst>
            <pc:docMk/>
            <pc:sldMk cId="735757980" sldId="315"/>
            <ac:grpSpMk id="663" creationId="{C223D59E-1AF9-1113-266B-B86799FA3445}"/>
          </ac:grpSpMkLst>
        </pc:grpChg>
        <pc:grpChg chg="del mod">
          <ac:chgData name="Agalyah sathanantham" userId="a9bddd01-9a7f-4b1d-8dae-11e3608c72d2" providerId="ADAL" clId="{A3C2C923-0486-5784-AEAE-BDCA0E2DE7D1}" dt="2025-09-02T03:38:40.467" v="1590"/>
          <ac:grpSpMkLst>
            <pc:docMk/>
            <pc:sldMk cId="735757980" sldId="315"/>
            <ac:grpSpMk id="665" creationId="{613C7D37-22F8-1462-7DEE-301EF40576B3}"/>
          </ac:grpSpMkLst>
        </pc:grpChg>
        <pc:grpChg chg="del mod">
          <ac:chgData name="Agalyah sathanantham" userId="a9bddd01-9a7f-4b1d-8dae-11e3608c72d2" providerId="ADAL" clId="{A3C2C923-0486-5784-AEAE-BDCA0E2DE7D1}" dt="2025-09-02T03:38:42.218" v="1592"/>
          <ac:grpSpMkLst>
            <pc:docMk/>
            <pc:sldMk cId="735757980" sldId="315"/>
            <ac:grpSpMk id="666" creationId="{6EF8D82F-6644-4E92-A1D7-4FA2A4C00C54}"/>
          </ac:grpSpMkLst>
        </pc:grpChg>
        <pc:grpChg chg="del mod">
          <ac:chgData name="Agalyah sathanantham" userId="a9bddd01-9a7f-4b1d-8dae-11e3608c72d2" providerId="ADAL" clId="{A3C2C923-0486-5784-AEAE-BDCA0E2DE7D1}" dt="2025-09-02T03:38:42.218" v="1592"/>
          <ac:grpSpMkLst>
            <pc:docMk/>
            <pc:sldMk cId="735757980" sldId="315"/>
            <ac:grpSpMk id="668" creationId="{6AF6D499-5E5A-F161-CB3B-9CA3A4C06C7C}"/>
          </ac:grpSpMkLst>
        </pc:grpChg>
        <pc:grpChg chg="del mod">
          <ac:chgData name="Agalyah sathanantham" userId="a9bddd01-9a7f-4b1d-8dae-11e3608c72d2" providerId="ADAL" clId="{A3C2C923-0486-5784-AEAE-BDCA0E2DE7D1}" dt="2025-09-02T03:38:45.357" v="1594"/>
          <ac:grpSpMkLst>
            <pc:docMk/>
            <pc:sldMk cId="735757980" sldId="315"/>
            <ac:grpSpMk id="669" creationId="{75094982-A4ED-CEB3-09DE-EE8008F3D5C9}"/>
          </ac:grpSpMkLst>
        </pc:grpChg>
        <pc:grpChg chg="del mod">
          <ac:chgData name="Agalyah sathanantham" userId="a9bddd01-9a7f-4b1d-8dae-11e3608c72d2" providerId="ADAL" clId="{A3C2C923-0486-5784-AEAE-BDCA0E2DE7D1}" dt="2025-09-02T03:38:45.357" v="1594"/>
          <ac:grpSpMkLst>
            <pc:docMk/>
            <pc:sldMk cId="735757980" sldId="315"/>
            <ac:grpSpMk id="671" creationId="{3C46014E-3778-B218-C541-F5B4B5222707}"/>
          </ac:grpSpMkLst>
        </pc:grpChg>
        <pc:grpChg chg="del mod">
          <ac:chgData name="Agalyah sathanantham" userId="a9bddd01-9a7f-4b1d-8dae-11e3608c72d2" providerId="ADAL" clId="{A3C2C923-0486-5784-AEAE-BDCA0E2DE7D1}" dt="2025-09-02T03:38:49.462" v="1597"/>
          <ac:grpSpMkLst>
            <pc:docMk/>
            <pc:sldMk cId="735757980" sldId="315"/>
            <ac:grpSpMk id="672" creationId="{E691210A-EA33-C644-22D9-46C362D96E0A}"/>
          </ac:grpSpMkLst>
        </pc:grpChg>
        <pc:grpChg chg="del mod">
          <ac:chgData name="Agalyah sathanantham" userId="a9bddd01-9a7f-4b1d-8dae-11e3608c72d2" providerId="ADAL" clId="{A3C2C923-0486-5784-AEAE-BDCA0E2DE7D1}" dt="2025-09-02T03:38:49.462" v="1597"/>
          <ac:grpSpMkLst>
            <pc:docMk/>
            <pc:sldMk cId="735757980" sldId="315"/>
            <ac:grpSpMk id="675" creationId="{CAD56216-1B47-E313-9EAA-4544778FD796}"/>
          </ac:grpSpMkLst>
        </pc:grpChg>
        <pc:grpChg chg="del mod">
          <ac:chgData name="Agalyah sathanantham" userId="a9bddd01-9a7f-4b1d-8dae-11e3608c72d2" providerId="ADAL" clId="{A3C2C923-0486-5784-AEAE-BDCA0E2DE7D1}" dt="2025-09-02T03:38:56.955" v="1605"/>
          <ac:grpSpMkLst>
            <pc:docMk/>
            <pc:sldMk cId="735757980" sldId="315"/>
            <ac:grpSpMk id="676" creationId="{83EE9CA1-AC44-0118-843C-5AC34ED6C49E}"/>
          </ac:grpSpMkLst>
        </pc:grpChg>
        <pc:grpChg chg="del mod">
          <ac:chgData name="Agalyah sathanantham" userId="a9bddd01-9a7f-4b1d-8dae-11e3608c72d2" providerId="ADAL" clId="{A3C2C923-0486-5784-AEAE-BDCA0E2DE7D1}" dt="2025-09-02T03:38:56.955" v="1605"/>
          <ac:grpSpMkLst>
            <pc:docMk/>
            <pc:sldMk cId="735757980" sldId="315"/>
            <ac:grpSpMk id="684" creationId="{48A46383-E0B6-EA27-58BB-3D879EE50D11}"/>
          </ac:grpSpMkLst>
        </pc:grpChg>
        <pc:grpChg chg="del mod">
          <ac:chgData name="Agalyah sathanantham" userId="a9bddd01-9a7f-4b1d-8dae-11e3608c72d2" providerId="ADAL" clId="{A3C2C923-0486-5784-AEAE-BDCA0E2DE7D1}" dt="2025-09-02T03:39:04.178" v="1607"/>
          <ac:grpSpMkLst>
            <pc:docMk/>
            <pc:sldMk cId="735757980" sldId="315"/>
            <ac:grpSpMk id="685" creationId="{FF7D7130-F93A-CBDA-67C6-837862D7A97B}"/>
          </ac:grpSpMkLst>
        </pc:grpChg>
        <pc:grpChg chg="del mod">
          <ac:chgData name="Agalyah sathanantham" userId="a9bddd01-9a7f-4b1d-8dae-11e3608c72d2" providerId="ADAL" clId="{A3C2C923-0486-5784-AEAE-BDCA0E2DE7D1}" dt="2025-09-02T03:39:04.178" v="1607"/>
          <ac:grpSpMkLst>
            <pc:docMk/>
            <pc:sldMk cId="735757980" sldId="315"/>
            <ac:grpSpMk id="687" creationId="{AC448551-CD0E-5E3B-3388-15AB8370FAE7}"/>
          </ac:grpSpMkLst>
        </pc:grpChg>
        <pc:grpChg chg="mod">
          <ac:chgData name="Agalyah sathanantham" userId="a9bddd01-9a7f-4b1d-8dae-11e3608c72d2" providerId="ADAL" clId="{A3C2C923-0486-5784-AEAE-BDCA0E2DE7D1}" dt="2025-09-02T03:39:08.377" v="1608" actId="1076"/>
          <ac:grpSpMkLst>
            <pc:docMk/>
            <pc:sldMk cId="735757980" sldId="315"/>
            <ac:grpSpMk id="688" creationId="{2A1E41F0-6D05-FFDD-152D-1930766C9465}"/>
          </ac:grpSpMkLst>
        </pc:grpChg>
        <pc:inkChg chg="add mod">
          <ac:chgData name="Agalyah sathanantham" userId="a9bddd01-9a7f-4b1d-8dae-11e3608c72d2" providerId="ADAL" clId="{A3C2C923-0486-5784-AEAE-BDCA0E2DE7D1}" dt="2025-09-02T03:33:56.844" v="1424"/>
          <ac:inkMkLst>
            <pc:docMk/>
            <pc:sldMk cId="735757980" sldId="315"/>
            <ac:inkMk id="7" creationId="{5DF006D5-BB44-BDBA-F2BE-6AC144CFC3FC}"/>
          </ac:inkMkLst>
        </pc:inkChg>
        <pc:inkChg chg="add mod">
          <ac:chgData name="Agalyah sathanantham" userId="a9bddd01-9a7f-4b1d-8dae-11e3608c72d2" providerId="ADAL" clId="{A3C2C923-0486-5784-AEAE-BDCA0E2DE7D1}" dt="2025-09-02T03:33:56.844" v="1424"/>
          <ac:inkMkLst>
            <pc:docMk/>
            <pc:sldMk cId="735757980" sldId="315"/>
            <ac:inkMk id="8" creationId="{6F35FBAA-4B0B-970F-7ABC-CFCC807B368F}"/>
          </ac:inkMkLst>
        </pc:inkChg>
        <pc:inkChg chg="add mod">
          <ac:chgData name="Agalyah sathanantham" userId="a9bddd01-9a7f-4b1d-8dae-11e3608c72d2" providerId="ADAL" clId="{A3C2C923-0486-5784-AEAE-BDCA0E2DE7D1}" dt="2025-09-02T03:33:56.844" v="1424"/>
          <ac:inkMkLst>
            <pc:docMk/>
            <pc:sldMk cId="735757980" sldId="315"/>
            <ac:inkMk id="11" creationId="{00BD5172-9840-E704-168A-A204503FD878}"/>
          </ac:inkMkLst>
        </pc:inkChg>
        <pc:inkChg chg="add mod">
          <ac:chgData name="Agalyah sathanantham" userId="a9bddd01-9a7f-4b1d-8dae-11e3608c72d2" providerId="ADAL" clId="{A3C2C923-0486-5784-AEAE-BDCA0E2DE7D1}" dt="2025-09-02T03:33:54.837" v="1422"/>
          <ac:inkMkLst>
            <pc:docMk/>
            <pc:sldMk cId="735757980" sldId="315"/>
            <ac:inkMk id="14" creationId="{EAF055B5-3088-4417-AC4C-CBB91B127FB3}"/>
          </ac:inkMkLst>
        </pc:inkChg>
        <pc:inkChg chg="add mod">
          <ac:chgData name="Agalyah sathanantham" userId="a9bddd01-9a7f-4b1d-8dae-11e3608c72d2" providerId="ADAL" clId="{A3C2C923-0486-5784-AEAE-BDCA0E2DE7D1}" dt="2025-09-02T03:33:56.844" v="1424"/>
          <ac:inkMkLst>
            <pc:docMk/>
            <pc:sldMk cId="735757980" sldId="315"/>
            <ac:inkMk id="15" creationId="{4467992E-C288-A811-F48B-84F74982C9DF}"/>
          </ac:inkMkLst>
        </pc:inkChg>
        <pc:inkChg chg="add mod">
          <ac:chgData name="Agalyah sathanantham" userId="a9bddd01-9a7f-4b1d-8dae-11e3608c72d2" providerId="ADAL" clId="{A3C2C923-0486-5784-AEAE-BDCA0E2DE7D1}" dt="2025-09-02T03:33:56.844" v="1424"/>
          <ac:inkMkLst>
            <pc:docMk/>
            <pc:sldMk cId="735757980" sldId="315"/>
            <ac:inkMk id="19" creationId="{C613711E-8CA7-06CC-F6E8-0518283113BB}"/>
          </ac:inkMkLst>
        </pc:inkChg>
        <pc:inkChg chg="add">
          <ac:chgData name="Agalyah sathanantham" userId="a9bddd01-9a7f-4b1d-8dae-11e3608c72d2" providerId="ADAL" clId="{A3C2C923-0486-5784-AEAE-BDCA0E2DE7D1}" dt="2025-09-02T03:33:52.527" v="1420" actId="9405"/>
          <ac:inkMkLst>
            <pc:docMk/>
            <pc:sldMk cId="735757980" sldId="315"/>
            <ac:inkMk id="28" creationId="{8B6660C5-FAEF-3400-5D8C-779A7B5C3BBB}"/>
          </ac:inkMkLst>
        </pc:inkChg>
        <pc:inkChg chg="add mod">
          <ac:chgData name="Agalyah sathanantham" userId="a9bddd01-9a7f-4b1d-8dae-11e3608c72d2" providerId="ADAL" clId="{A3C2C923-0486-5784-AEAE-BDCA0E2DE7D1}" dt="2025-09-02T03:33:56.844" v="1424"/>
          <ac:inkMkLst>
            <pc:docMk/>
            <pc:sldMk cId="735757980" sldId="315"/>
            <ac:inkMk id="39" creationId="{C6A327C6-74E6-0030-4602-61408E0D0B8C}"/>
          </ac:inkMkLst>
        </pc:inkChg>
        <pc:inkChg chg="add mod">
          <ac:chgData name="Agalyah sathanantham" userId="a9bddd01-9a7f-4b1d-8dae-11e3608c72d2" providerId="ADAL" clId="{A3C2C923-0486-5784-AEAE-BDCA0E2DE7D1}" dt="2025-09-02T03:33:56.844" v="1424"/>
          <ac:inkMkLst>
            <pc:docMk/>
            <pc:sldMk cId="735757980" sldId="315"/>
            <ac:inkMk id="46" creationId="{12F30205-EF94-A628-557F-A92909E8D1E5}"/>
          </ac:inkMkLst>
        </pc:inkChg>
        <pc:inkChg chg="add mod">
          <ac:chgData name="Agalyah sathanantham" userId="a9bddd01-9a7f-4b1d-8dae-11e3608c72d2" providerId="ADAL" clId="{A3C2C923-0486-5784-AEAE-BDCA0E2DE7D1}" dt="2025-09-02T03:34:00.323" v="1428"/>
          <ac:inkMkLst>
            <pc:docMk/>
            <pc:sldMk cId="735757980" sldId="315"/>
            <ac:inkMk id="54" creationId="{F2AD628B-9DD3-A2BC-7454-067CAECE40A1}"/>
          </ac:inkMkLst>
        </pc:inkChg>
        <pc:inkChg chg="add mod">
          <ac:chgData name="Agalyah sathanantham" userId="a9bddd01-9a7f-4b1d-8dae-11e3608c72d2" providerId="ADAL" clId="{A3C2C923-0486-5784-AEAE-BDCA0E2DE7D1}" dt="2025-09-02T03:34:00.323" v="1428"/>
          <ac:inkMkLst>
            <pc:docMk/>
            <pc:sldMk cId="735757980" sldId="315"/>
            <ac:inkMk id="55" creationId="{F67CD1C7-0370-D01D-5E0D-8685B9A126BB}"/>
          </ac:inkMkLst>
        </pc:inkChg>
        <pc:inkChg chg="add mod">
          <ac:chgData name="Agalyah sathanantham" userId="a9bddd01-9a7f-4b1d-8dae-11e3608c72d2" providerId="ADAL" clId="{A3C2C923-0486-5784-AEAE-BDCA0E2DE7D1}" dt="2025-09-02T03:34:00.323" v="1428"/>
          <ac:inkMkLst>
            <pc:docMk/>
            <pc:sldMk cId="735757980" sldId="315"/>
            <ac:inkMk id="57" creationId="{F44BFE01-3DB0-C670-F9C9-763C58D2B1CF}"/>
          </ac:inkMkLst>
        </pc:inkChg>
        <pc:inkChg chg="add">
          <ac:chgData name="Agalyah sathanantham" userId="a9bddd01-9a7f-4b1d-8dae-11e3608c72d2" providerId="ADAL" clId="{A3C2C923-0486-5784-AEAE-BDCA0E2DE7D1}" dt="2025-09-02T03:34:08.587" v="1430" actId="9405"/>
          <ac:inkMkLst>
            <pc:docMk/>
            <pc:sldMk cId="735757980" sldId="315"/>
            <ac:inkMk id="61" creationId="{13BB3346-8B99-4898-1AFB-2FC3B0802F85}"/>
          </ac:inkMkLst>
        </pc:inkChg>
        <pc:inkChg chg="add">
          <ac:chgData name="Agalyah sathanantham" userId="a9bddd01-9a7f-4b1d-8dae-11e3608c72d2" providerId="ADAL" clId="{A3C2C923-0486-5784-AEAE-BDCA0E2DE7D1}" dt="2025-09-02T03:34:27.701" v="1433" actId="9405"/>
          <ac:inkMkLst>
            <pc:docMk/>
            <pc:sldMk cId="735757980" sldId="315"/>
            <ac:inkMk id="62" creationId="{9BD8C19F-0A2C-7550-91AF-8667357E08C8}"/>
          </ac:inkMkLst>
        </pc:inkChg>
        <pc:inkChg chg="add mod">
          <ac:chgData name="Agalyah sathanantham" userId="a9bddd01-9a7f-4b1d-8dae-11e3608c72d2" providerId="ADAL" clId="{A3C2C923-0486-5784-AEAE-BDCA0E2DE7D1}" dt="2025-09-02T03:34:32.185" v="1436"/>
          <ac:inkMkLst>
            <pc:docMk/>
            <pc:sldMk cId="735757980" sldId="315"/>
            <ac:inkMk id="63" creationId="{B636CD4E-87E3-8887-A538-9B16D1B10C10}"/>
          </ac:inkMkLst>
        </pc:inkChg>
        <pc:inkChg chg="add mod">
          <ac:chgData name="Agalyah sathanantham" userId="a9bddd01-9a7f-4b1d-8dae-11e3608c72d2" providerId="ADAL" clId="{A3C2C923-0486-5784-AEAE-BDCA0E2DE7D1}" dt="2025-09-02T03:34:32.185" v="1436"/>
          <ac:inkMkLst>
            <pc:docMk/>
            <pc:sldMk cId="735757980" sldId="315"/>
            <ac:inkMk id="448" creationId="{FFC1D2AE-1B1C-7C0E-C35D-47ABD9F47BEC}"/>
          </ac:inkMkLst>
        </pc:inkChg>
        <pc:inkChg chg="add mod">
          <ac:chgData name="Agalyah sathanantham" userId="a9bddd01-9a7f-4b1d-8dae-11e3608c72d2" providerId="ADAL" clId="{A3C2C923-0486-5784-AEAE-BDCA0E2DE7D1}" dt="2025-09-02T03:34:48.821" v="1441"/>
          <ac:inkMkLst>
            <pc:docMk/>
            <pc:sldMk cId="735757980" sldId="315"/>
            <ac:inkMk id="454" creationId="{D6450101-6778-B2F2-B862-70B908B16123}"/>
          </ac:inkMkLst>
        </pc:inkChg>
        <pc:inkChg chg="add mod">
          <ac:chgData name="Agalyah sathanantham" userId="a9bddd01-9a7f-4b1d-8dae-11e3608c72d2" providerId="ADAL" clId="{A3C2C923-0486-5784-AEAE-BDCA0E2DE7D1}" dt="2025-09-02T03:34:48.821" v="1441"/>
          <ac:inkMkLst>
            <pc:docMk/>
            <pc:sldMk cId="735757980" sldId="315"/>
            <ac:inkMk id="455" creationId="{0412DC6C-AF48-3464-01DE-338225EEE98C}"/>
          </ac:inkMkLst>
        </pc:inkChg>
        <pc:inkChg chg="add del mod">
          <ac:chgData name="Agalyah sathanantham" userId="a9bddd01-9a7f-4b1d-8dae-11e3608c72d2" providerId="ADAL" clId="{A3C2C923-0486-5784-AEAE-BDCA0E2DE7D1}" dt="2025-09-02T03:35:07.033" v="1468" actId="9405"/>
          <ac:inkMkLst>
            <pc:docMk/>
            <pc:sldMk cId="735757980" sldId="315"/>
            <ac:inkMk id="467" creationId="{EA676F42-9222-E6A5-68AF-0A74752DC84A}"/>
          </ac:inkMkLst>
        </pc:inkChg>
        <pc:inkChg chg="add del mod">
          <ac:chgData name="Agalyah sathanantham" userId="a9bddd01-9a7f-4b1d-8dae-11e3608c72d2" providerId="ADAL" clId="{A3C2C923-0486-5784-AEAE-BDCA0E2DE7D1}" dt="2025-09-02T03:35:06.632" v="1467"/>
          <ac:inkMkLst>
            <pc:docMk/>
            <pc:sldMk cId="735757980" sldId="315"/>
            <ac:inkMk id="471" creationId="{3E79F5ED-B72F-5105-E54B-7BEA2CE77352}"/>
          </ac:inkMkLst>
        </pc:inkChg>
        <pc:inkChg chg="add del mod">
          <ac:chgData name="Agalyah sathanantham" userId="a9bddd01-9a7f-4b1d-8dae-11e3608c72d2" providerId="ADAL" clId="{A3C2C923-0486-5784-AEAE-BDCA0E2DE7D1}" dt="2025-09-02T03:35:06.425" v="1465"/>
          <ac:inkMkLst>
            <pc:docMk/>
            <pc:sldMk cId="735757980" sldId="315"/>
            <ac:inkMk id="483" creationId="{0BDD0394-2DDA-F67D-1B0A-B064A766A904}"/>
          </ac:inkMkLst>
        </pc:inkChg>
        <pc:inkChg chg="add del mod">
          <ac:chgData name="Agalyah sathanantham" userId="a9bddd01-9a7f-4b1d-8dae-11e3608c72d2" providerId="ADAL" clId="{A3C2C923-0486-5784-AEAE-BDCA0E2DE7D1}" dt="2025-09-02T03:35:06.166" v="1463" actId="9405"/>
          <ac:inkMkLst>
            <pc:docMk/>
            <pc:sldMk cId="735757980" sldId="315"/>
            <ac:inkMk id="491" creationId="{76F1E963-788C-D6F0-38C0-72FA7F9376BE}"/>
          </ac:inkMkLst>
        </pc:inkChg>
        <pc:inkChg chg="add del mod">
          <ac:chgData name="Agalyah sathanantham" userId="a9bddd01-9a7f-4b1d-8dae-11e3608c72d2" providerId="ADAL" clId="{A3C2C923-0486-5784-AEAE-BDCA0E2DE7D1}" dt="2025-09-02T03:35:05.949" v="1462" actId="9405"/>
          <ac:inkMkLst>
            <pc:docMk/>
            <pc:sldMk cId="735757980" sldId="315"/>
            <ac:inkMk id="492" creationId="{D314D998-C403-2600-886E-FD528E76D626}"/>
          </ac:inkMkLst>
        </pc:inkChg>
        <pc:inkChg chg="add del mod">
          <ac:chgData name="Agalyah sathanantham" userId="a9bddd01-9a7f-4b1d-8dae-11e3608c72d2" providerId="ADAL" clId="{A3C2C923-0486-5784-AEAE-BDCA0E2DE7D1}" dt="2025-09-02T03:35:05.774" v="1461"/>
          <ac:inkMkLst>
            <pc:docMk/>
            <pc:sldMk cId="735757980" sldId="315"/>
            <ac:inkMk id="493" creationId="{31101C1A-BC26-C35E-A292-FBDB86C4E495}"/>
          </ac:inkMkLst>
        </pc:inkChg>
        <pc:inkChg chg="add del mod">
          <ac:chgData name="Agalyah sathanantham" userId="a9bddd01-9a7f-4b1d-8dae-11e3608c72d2" providerId="ADAL" clId="{A3C2C923-0486-5784-AEAE-BDCA0E2DE7D1}" dt="2025-09-02T03:35:05.559" v="1459"/>
          <ac:inkMkLst>
            <pc:docMk/>
            <pc:sldMk cId="735757980" sldId="315"/>
            <ac:inkMk id="500" creationId="{88C3D005-55C1-AB5F-D132-C7B98CAF4D21}"/>
          </ac:inkMkLst>
        </pc:inkChg>
        <pc:inkChg chg="add mod">
          <ac:chgData name="Agalyah sathanantham" userId="a9bddd01-9a7f-4b1d-8dae-11e3608c72d2" providerId="ADAL" clId="{A3C2C923-0486-5784-AEAE-BDCA0E2DE7D1}" dt="2025-09-02T03:35:30.291" v="1474"/>
          <ac:inkMkLst>
            <pc:docMk/>
            <pc:sldMk cId="735757980" sldId="315"/>
            <ac:inkMk id="505" creationId="{5F11BE5E-21F4-E8F8-C81A-4CB01DE03E71}"/>
          </ac:inkMkLst>
        </pc:inkChg>
        <pc:inkChg chg="add mod">
          <ac:chgData name="Agalyah sathanantham" userId="a9bddd01-9a7f-4b1d-8dae-11e3608c72d2" providerId="ADAL" clId="{A3C2C923-0486-5784-AEAE-BDCA0E2DE7D1}" dt="2025-09-02T03:35:30.291" v="1474"/>
          <ac:inkMkLst>
            <pc:docMk/>
            <pc:sldMk cId="735757980" sldId="315"/>
            <ac:inkMk id="511" creationId="{DEF21086-9C0C-21AB-72DA-B5C93B7DC54C}"/>
          </ac:inkMkLst>
        </pc:inkChg>
        <pc:inkChg chg="add mod">
          <ac:chgData name="Agalyah sathanantham" userId="a9bddd01-9a7f-4b1d-8dae-11e3608c72d2" providerId="ADAL" clId="{A3C2C923-0486-5784-AEAE-BDCA0E2DE7D1}" dt="2025-09-02T03:35:30.291" v="1474"/>
          <ac:inkMkLst>
            <pc:docMk/>
            <pc:sldMk cId="735757980" sldId="315"/>
            <ac:inkMk id="516" creationId="{401D80BC-6A6C-E3C0-F5B7-8ACE5A16518D}"/>
          </ac:inkMkLst>
        </pc:inkChg>
        <pc:inkChg chg="add mod">
          <ac:chgData name="Agalyah sathanantham" userId="a9bddd01-9a7f-4b1d-8dae-11e3608c72d2" providerId="ADAL" clId="{A3C2C923-0486-5784-AEAE-BDCA0E2DE7D1}" dt="2025-09-02T03:35:30.291" v="1474"/>
          <ac:inkMkLst>
            <pc:docMk/>
            <pc:sldMk cId="735757980" sldId="315"/>
            <ac:inkMk id="517" creationId="{B1BF79A8-EAD3-840F-66AB-004509E8E67E}"/>
          </ac:inkMkLst>
        </pc:inkChg>
        <pc:inkChg chg="add mod">
          <ac:chgData name="Agalyah sathanantham" userId="a9bddd01-9a7f-4b1d-8dae-11e3608c72d2" providerId="ADAL" clId="{A3C2C923-0486-5784-AEAE-BDCA0E2DE7D1}" dt="2025-09-02T03:35:44.056" v="1482"/>
          <ac:inkMkLst>
            <pc:docMk/>
            <pc:sldMk cId="735757980" sldId="315"/>
            <ac:inkMk id="522" creationId="{0E47AC90-2CF3-343C-1EAF-FDBB51716E67}"/>
          </ac:inkMkLst>
        </pc:inkChg>
        <pc:inkChg chg="add mod">
          <ac:chgData name="Agalyah sathanantham" userId="a9bddd01-9a7f-4b1d-8dae-11e3608c72d2" providerId="ADAL" clId="{A3C2C923-0486-5784-AEAE-BDCA0E2DE7D1}" dt="2025-09-02T03:35:44.056" v="1482"/>
          <ac:inkMkLst>
            <pc:docMk/>
            <pc:sldMk cId="735757980" sldId="315"/>
            <ac:inkMk id="523" creationId="{DAB12DCB-9E85-ED17-B482-7C2435F1232B}"/>
          </ac:inkMkLst>
        </pc:inkChg>
        <pc:inkChg chg="add del">
          <ac:chgData name="Agalyah sathanantham" userId="a9bddd01-9a7f-4b1d-8dae-11e3608c72d2" providerId="ADAL" clId="{A3C2C923-0486-5784-AEAE-BDCA0E2DE7D1}" dt="2025-09-02T03:35:40.461" v="1478" actId="9405"/>
          <ac:inkMkLst>
            <pc:docMk/>
            <pc:sldMk cId="735757980" sldId="315"/>
            <ac:inkMk id="526" creationId="{C95E8F62-51DA-2904-F9ED-0C517A7B10C6}"/>
          </ac:inkMkLst>
        </pc:inkChg>
        <pc:inkChg chg="add mod">
          <ac:chgData name="Agalyah sathanantham" userId="a9bddd01-9a7f-4b1d-8dae-11e3608c72d2" providerId="ADAL" clId="{A3C2C923-0486-5784-AEAE-BDCA0E2DE7D1}" dt="2025-09-02T03:35:44.056" v="1482"/>
          <ac:inkMkLst>
            <pc:docMk/>
            <pc:sldMk cId="735757980" sldId="315"/>
            <ac:inkMk id="530" creationId="{824DBC51-F7C1-A258-C48D-02DB454CE616}"/>
          </ac:inkMkLst>
        </pc:inkChg>
        <pc:inkChg chg="add mod">
          <ac:chgData name="Agalyah sathanantham" userId="a9bddd01-9a7f-4b1d-8dae-11e3608c72d2" providerId="ADAL" clId="{A3C2C923-0486-5784-AEAE-BDCA0E2DE7D1}" dt="2025-09-02T03:35:44.056" v="1482"/>
          <ac:inkMkLst>
            <pc:docMk/>
            <pc:sldMk cId="735757980" sldId="315"/>
            <ac:inkMk id="532" creationId="{BCE3C4B3-3E7C-C310-FC61-511D4CE2C6CB}"/>
          </ac:inkMkLst>
        </pc:inkChg>
        <pc:inkChg chg="add del">
          <ac:chgData name="Agalyah sathanantham" userId="a9bddd01-9a7f-4b1d-8dae-11e3608c72d2" providerId="ADAL" clId="{A3C2C923-0486-5784-AEAE-BDCA0E2DE7D1}" dt="2025-09-02T03:35:47.566" v="1484" actId="9405"/>
          <ac:inkMkLst>
            <pc:docMk/>
            <pc:sldMk cId="735757980" sldId="315"/>
            <ac:inkMk id="538" creationId="{0BFE449F-7CA0-26BE-4405-FBFBF8827AC7}"/>
          </ac:inkMkLst>
        </pc:inkChg>
        <pc:inkChg chg="add">
          <ac:chgData name="Agalyah sathanantham" userId="a9bddd01-9a7f-4b1d-8dae-11e3608c72d2" providerId="ADAL" clId="{A3C2C923-0486-5784-AEAE-BDCA0E2DE7D1}" dt="2025-09-02T03:35:50.067" v="1485" actId="9405"/>
          <ac:inkMkLst>
            <pc:docMk/>
            <pc:sldMk cId="735757980" sldId="315"/>
            <ac:inkMk id="540" creationId="{1AD0CCBD-FBDA-7B23-551D-BA5C55B9ADB0}"/>
          </ac:inkMkLst>
        </pc:inkChg>
        <pc:inkChg chg="add mod">
          <ac:chgData name="Agalyah sathanantham" userId="a9bddd01-9a7f-4b1d-8dae-11e3608c72d2" providerId="ADAL" clId="{A3C2C923-0486-5784-AEAE-BDCA0E2DE7D1}" dt="2025-09-02T03:36:25.535" v="1510"/>
          <ac:inkMkLst>
            <pc:docMk/>
            <pc:sldMk cId="735757980" sldId="315"/>
            <ac:inkMk id="541" creationId="{210BA1AB-CCAA-0262-00CF-D96B2A756806}"/>
          </ac:inkMkLst>
        </pc:inkChg>
        <pc:inkChg chg="add mod">
          <ac:chgData name="Agalyah sathanantham" userId="a9bddd01-9a7f-4b1d-8dae-11e3608c72d2" providerId="ADAL" clId="{A3C2C923-0486-5784-AEAE-BDCA0E2DE7D1}" dt="2025-09-02T03:36:25.535" v="1510"/>
          <ac:inkMkLst>
            <pc:docMk/>
            <pc:sldMk cId="735757980" sldId="315"/>
            <ac:inkMk id="543" creationId="{97374683-ED8B-94A2-A375-8205E30153A9}"/>
          </ac:inkMkLst>
        </pc:inkChg>
        <pc:inkChg chg="add mod">
          <ac:chgData name="Agalyah sathanantham" userId="a9bddd01-9a7f-4b1d-8dae-11e3608c72d2" providerId="ADAL" clId="{A3C2C923-0486-5784-AEAE-BDCA0E2DE7D1}" dt="2025-09-02T03:36:25.535" v="1510"/>
          <ac:inkMkLst>
            <pc:docMk/>
            <pc:sldMk cId="735757980" sldId="315"/>
            <ac:inkMk id="546" creationId="{931DDA57-2EB0-AB5D-0BA7-21684CECD86D}"/>
          </ac:inkMkLst>
        </pc:inkChg>
        <pc:inkChg chg="add del mod">
          <ac:chgData name="Agalyah sathanantham" userId="a9bddd01-9a7f-4b1d-8dae-11e3608c72d2" providerId="ADAL" clId="{A3C2C923-0486-5784-AEAE-BDCA0E2DE7D1}" dt="2025-09-02T03:36:16.838" v="1499"/>
          <ac:inkMkLst>
            <pc:docMk/>
            <pc:sldMk cId="735757980" sldId="315"/>
            <ac:inkMk id="549" creationId="{817395FC-5E97-7611-22CD-D1371349F877}"/>
          </ac:inkMkLst>
        </pc:inkChg>
        <pc:inkChg chg="add del mod">
          <ac:chgData name="Agalyah sathanantham" userId="a9bddd01-9a7f-4b1d-8dae-11e3608c72d2" providerId="ADAL" clId="{A3C2C923-0486-5784-AEAE-BDCA0E2DE7D1}" dt="2025-09-02T03:36:16.840" v="1501"/>
          <ac:inkMkLst>
            <pc:docMk/>
            <pc:sldMk cId="735757980" sldId="315"/>
            <ac:inkMk id="552" creationId="{48DC64CC-E74E-61C1-EB02-79B11E8B9FB0}"/>
          </ac:inkMkLst>
        </pc:inkChg>
        <pc:inkChg chg="add del mod">
          <ac:chgData name="Agalyah sathanantham" userId="a9bddd01-9a7f-4b1d-8dae-11e3608c72d2" providerId="ADAL" clId="{A3C2C923-0486-5784-AEAE-BDCA0E2DE7D1}" dt="2025-09-02T03:36:16.840" v="1503"/>
          <ac:inkMkLst>
            <pc:docMk/>
            <pc:sldMk cId="735757980" sldId="315"/>
            <ac:inkMk id="553" creationId="{C646ADB0-BA65-329D-E6DB-4B9F02DEE6A3}"/>
          </ac:inkMkLst>
        </pc:inkChg>
        <pc:inkChg chg="add del mod">
          <ac:chgData name="Agalyah sathanantham" userId="a9bddd01-9a7f-4b1d-8dae-11e3608c72d2" providerId="ADAL" clId="{A3C2C923-0486-5784-AEAE-BDCA0E2DE7D1}" dt="2025-09-02T03:36:16.841" v="1504"/>
          <ac:inkMkLst>
            <pc:docMk/>
            <pc:sldMk cId="735757980" sldId="315"/>
            <ac:inkMk id="554" creationId="{7EEE5AFB-F3E0-078F-FD82-FC20062E0591}"/>
          </ac:inkMkLst>
        </pc:inkChg>
        <pc:inkChg chg="add del mod">
          <ac:chgData name="Agalyah sathanantham" userId="a9bddd01-9a7f-4b1d-8dae-11e3608c72d2" providerId="ADAL" clId="{A3C2C923-0486-5784-AEAE-BDCA0E2DE7D1}" dt="2025-09-02T03:36:16.840" v="1502"/>
          <ac:inkMkLst>
            <pc:docMk/>
            <pc:sldMk cId="735757980" sldId="315"/>
            <ac:inkMk id="557" creationId="{D6F96A78-0334-0B68-7DDD-EEFF00A2192D}"/>
          </ac:inkMkLst>
        </pc:inkChg>
        <pc:inkChg chg="add del mod">
          <ac:chgData name="Agalyah sathanantham" userId="a9bddd01-9a7f-4b1d-8dae-11e3608c72d2" providerId="ADAL" clId="{A3C2C923-0486-5784-AEAE-BDCA0E2DE7D1}" dt="2025-09-02T03:36:16.839" v="1500"/>
          <ac:inkMkLst>
            <pc:docMk/>
            <pc:sldMk cId="735757980" sldId="315"/>
            <ac:inkMk id="558" creationId="{5C66A0BE-4E9A-BAFD-BD92-1C45BFED9C67}"/>
          </ac:inkMkLst>
        </pc:inkChg>
        <pc:inkChg chg="add mod">
          <ac:chgData name="Agalyah sathanantham" userId="a9bddd01-9a7f-4b1d-8dae-11e3608c72d2" providerId="ADAL" clId="{A3C2C923-0486-5784-AEAE-BDCA0E2DE7D1}" dt="2025-09-02T03:36:25.535" v="1510"/>
          <ac:inkMkLst>
            <pc:docMk/>
            <pc:sldMk cId="735757980" sldId="315"/>
            <ac:inkMk id="561" creationId="{6DE26F6D-F94B-D4E2-C203-44E7C5A8F5A5}"/>
          </ac:inkMkLst>
        </pc:inkChg>
        <pc:inkChg chg="add mod">
          <ac:chgData name="Agalyah sathanantham" userId="a9bddd01-9a7f-4b1d-8dae-11e3608c72d2" providerId="ADAL" clId="{A3C2C923-0486-5784-AEAE-BDCA0E2DE7D1}" dt="2025-09-02T03:36:25.535" v="1510"/>
          <ac:inkMkLst>
            <pc:docMk/>
            <pc:sldMk cId="735757980" sldId="315"/>
            <ac:inkMk id="564" creationId="{A3097F54-DCDA-AE7C-8067-63BBBFF8C6A4}"/>
          </ac:inkMkLst>
        </pc:inkChg>
        <pc:inkChg chg="add mod">
          <ac:chgData name="Agalyah sathanantham" userId="a9bddd01-9a7f-4b1d-8dae-11e3608c72d2" providerId="ADAL" clId="{A3C2C923-0486-5784-AEAE-BDCA0E2DE7D1}" dt="2025-09-02T03:36:25.535" v="1510"/>
          <ac:inkMkLst>
            <pc:docMk/>
            <pc:sldMk cId="735757980" sldId="315"/>
            <ac:inkMk id="567" creationId="{FF8A52D0-7A66-971F-A97E-80F1F3E730C1}"/>
          </ac:inkMkLst>
        </pc:inkChg>
        <pc:inkChg chg="add mod">
          <ac:chgData name="Agalyah sathanantham" userId="a9bddd01-9a7f-4b1d-8dae-11e3608c72d2" providerId="ADAL" clId="{A3C2C923-0486-5784-AEAE-BDCA0E2DE7D1}" dt="2025-09-02T03:36:29.382" v="1513"/>
          <ac:inkMkLst>
            <pc:docMk/>
            <pc:sldMk cId="735757980" sldId="315"/>
            <ac:inkMk id="570" creationId="{84C487F0-A6AF-871A-9661-E562C52B26CD}"/>
          </ac:inkMkLst>
        </pc:inkChg>
        <pc:inkChg chg="add mod">
          <ac:chgData name="Agalyah sathanantham" userId="a9bddd01-9a7f-4b1d-8dae-11e3608c72d2" providerId="ADAL" clId="{A3C2C923-0486-5784-AEAE-BDCA0E2DE7D1}" dt="2025-09-02T03:36:29.382" v="1513"/>
          <ac:inkMkLst>
            <pc:docMk/>
            <pc:sldMk cId="735757980" sldId="315"/>
            <ac:inkMk id="571" creationId="{7154F83C-8322-1B71-0466-62420868E8E8}"/>
          </ac:inkMkLst>
        </pc:inkChg>
        <pc:inkChg chg="add mod">
          <ac:chgData name="Agalyah sathanantham" userId="a9bddd01-9a7f-4b1d-8dae-11e3608c72d2" providerId="ADAL" clId="{A3C2C923-0486-5784-AEAE-BDCA0E2DE7D1}" dt="2025-09-02T03:37:04.213" v="1530"/>
          <ac:inkMkLst>
            <pc:docMk/>
            <pc:sldMk cId="735757980" sldId="315"/>
            <ac:inkMk id="575" creationId="{9D119789-7349-678C-654F-C91AD6E17099}"/>
          </ac:inkMkLst>
        </pc:inkChg>
        <pc:inkChg chg="add mod">
          <ac:chgData name="Agalyah sathanantham" userId="a9bddd01-9a7f-4b1d-8dae-11e3608c72d2" providerId="ADAL" clId="{A3C2C923-0486-5784-AEAE-BDCA0E2DE7D1}" dt="2025-09-02T03:37:04.213" v="1530"/>
          <ac:inkMkLst>
            <pc:docMk/>
            <pc:sldMk cId="735757980" sldId="315"/>
            <ac:inkMk id="576" creationId="{74687B09-AFAF-BDF8-FB85-A6231AA55536}"/>
          </ac:inkMkLst>
        </pc:inkChg>
        <pc:inkChg chg="add mod">
          <ac:chgData name="Agalyah sathanantham" userId="a9bddd01-9a7f-4b1d-8dae-11e3608c72d2" providerId="ADAL" clId="{A3C2C923-0486-5784-AEAE-BDCA0E2DE7D1}" dt="2025-09-02T03:37:20.137" v="1548"/>
          <ac:inkMkLst>
            <pc:docMk/>
            <pc:sldMk cId="735757980" sldId="315"/>
            <ac:inkMk id="579" creationId="{8DC65531-566A-DB94-AEC6-1541F7937031}"/>
          </ac:inkMkLst>
        </pc:inkChg>
        <pc:inkChg chg="add mod">
          <ac:chgData name="Agalyah sathanantham" userId="a9bddd01-9a7f-4b1d-8dae-11e3608c72d2" providerId="ADAL" clId="{A3C2C923-0486-5784-AEAE-BDCA0E2DE7D1}" dt="2025-09-02T03:37:22.712" v="1551"/>
          <ac:inkMkLst>
            <pc:docMk/>
            <pc:sldMk cId="735757980" sldId="315"/>
            <ac:inkMk id="580" creationId="{924A1693-0F60-267F-8F06-656498122E24}"/>
          </ac:inkMkLst>
        </pc:inkChg>
        <pc:inkChg chg="add mod">
          <ac:chgData name="Agalyah sathanantham" userId="a9bddd01-9a7f-4b1d-8dae-11e3608c72d2" providerId="ADAL" clId="{A3C2C923-0486-5784-AEAE-BDCA0E2DE7D1}" dt="2025-09-02T03:37:22.712" v="1551"/>
          <ac:inkMkLst>
            <pc:docMk/>
            <pc:sldMk cId="735757980" sldId="315"/>
            <ac:inkMk id="581" creationId="{3D25380F-AE38-23F6-00E4-259058B3DBD4}"/>
          </ac:inkMkLst>
        </pc:inkChg>
        <pc:inkChg chg="add mod">
          <ac:chgData name="Agalyah sathanantham" userId="a9bddd01-9a7f-4b1d-8dae-11e3608c72d2" providerId="ADAL" clId="{A3C2C923-0486-5784-AEAE-BDCA0E2DE7D1}" dt="2025-09-02T03:37:22.712" v="1551"/>
          <ac:inkMkLst>
            <pc:docMk/>
            <pc:sldMk cId="735757980" sldId="315"/>
            <ac:inkMk id="582" creationId="{2C968276-5A12-0E59-FC91-00193DB1FBAA}"/>
          </ac:inkMkLst>
        </pc:inkChg>
        <pc:inkChg chg="add mod">
          <ac:chgData name="Agalyah sathanantham" userId="a9bddd01-9a7f-4b1d-8dae-11e3608c72d2" providerId="ADAL" clId="{A3C2C923-0486-5784-AEAE-BDCA0E2DE7D1}" dt="2025-09-02T03:37:08.786" v="1534"/>
          <ac:inkMkLst>
            <pc:docMk/>
            <pc:sldMk cId="735757980" sldId="315"/>
            <ac:inkMk id="583" creationId="{C6A5D541-6881-4C67-78E3-55B3A5D48E85}"/>
          </ac:inkMkLst>
        </pc:inkChg>
        <pc:inkChg chg="add mod">
          <ac:chgData name="Agalyah sathanantham" userId="a9bddd01-9a7f-4b1d-8dae-11e3608c72d2" providerId="ADAL" clId="{A3C2C923-0486-5784-AEAE-BDCA0E2DE7D1}" dt="2025-09-02T03:37:11.628" v="1538"/>
          <ac:inkMkLst>
            <pc:docMk/>
            <pc:sldMk cId="735757980" sldId="315"/>
            <ac:inkMk id="586" creationId="{92469F95-B1EA-A4AD-0C73-7E9013E67B77}"/>
          </ac:inkMkLst>
        </pc:inkChg>
        <pc:inkChg chg="add mod">
          <ac:chgData name="Agalyah sathanantham" userId="a9bddd01-9a7f-4b1d-8dae-11e3608c72d2" providerId="ADAL" clId="{A3C2C923-0486-5784-AEAE-BDCA0E2DE7D1}" dt="2025-09-02T03:37:22.712" v="1551"/>
          <ac:inkMkLst>
            <pc:docMk/>
            <pc:sldMk cId="735757980" sldId="315"/>
            <ac:inkMk id="589" creationId="{2E8D2153-C629-AA5A-6A5A-9C1607E1D47B}"/>
          </ac:inkMkLst>
        </pc:inkChg>
        <pc:inkChg chg="add del">
          <ac:chgData name="Agalyah sathanantham" userId="a9bddd01-9a7f-4b1d-8dae-11e3608c72d2" providerId="ADAL" clId="{A3C2C923-0486-5784-AEAE-BDCA0E2DE7D1}" dt="2025-09-02T03:37:03.971" v="1529" actId="9405"/>
          <ac:inkMkLst>
            <pc:docMk/>
            <pc:sldMk cId="735757980" sldId="315"/>
            <ac:inkMk id="590" creationId="{340AE9A8-8D4F-1A4A-E3CA-C0BC05627135}"/>
          </ac:inkMkLst>
        </pc:inkChg>
        <pc:inkChg chg="add mod">
          <ac:chgData name="Agalyah sathanantham" userId="a9bddd01-9a7f-4b1d-8dae-11e3608c72d2" providerId="ADAL" clId="{A3C2C923-0486-5784-AEAE-BDCA0E2DE7D1}" dt="2025-09-02T03:37:14.559" v="1542"/>
          <ac:inkMkLst>
            <pc:docMk/>
            <pc:sldMk cId="735757980" sldId="315"/>
            <ac:inkMk id="593" creationId="{769632CC-6E83-1C89-BB58-7ED235125FD4}"/>
          </ac:inkMkLst>
        </pc:inkChg>
        <pc:inkChg chg="add mod">
          <ac:chgData name="Agalyah sathanantham" userId="a9bddd01-9a7f-4b1d-8dae-11e3608c72d2" providerId="ADAL" clId="{A3C2C923-0486-5784-AEAE-BDCA0E2DE7D1}" dt="2025-09-02T03:37:20.137" v="1548"/>
          <ac:inkMkLst>
            <pc:docMk/>
            <pc:sldMk cId="735757980" sldId="315"/>
            <ac:inkMk id="596" creationId="{8C6717C4-6798-DF18-48D4-1E485BF58D5C}"/>
          </ac:inkMkLst>
        </pc:inkChg>
        <pc:inkChg chg="add mod">
          <ac:chgData name="Agalyah sathanantham" userId="a9bddd01-9a7f-4b1d-8dae-11e3608c72d2" providerId="ADAL" clId="{A3C2C923-0486-5784-AEAE-BDCA0E2DE7D1}" dt="2025-09-02T03:37:16.773" v="1544"/>
          <ac:inkMkLst>
            <pc:docMk/>
            <pc:sldMk cId="735757980" sldId="315"/>
            <ac:inkMk id="599" creationId="{10F0D121-9100-3C8E-F0B5-E9A55001036A}"/>
          </ac:inkMkLst>
        </pc:inkChg>
        <pc:inkChg chg="add mod">
          <ac:chgData name="Agalyah sathanantham" userId="a9bddd01-9a7f-4b1d-8dae-11e3608c72d2" providerId="ADAL" clId="{A3C2C923-0486-5784-AEAE-BDCA0E2DE7D1}" dt="2025-09-02T03:37:20.137" v="1548"/>
          <ac:inkMkLst>
            <pc:docMk/>
            <pc:sldMk cId="735757980" sldId="315"/>
            <ac:inkMk id="602" creationId="{45CF499B-AF9F-F3BD-0420-10A6D17779F1}"/>
          </ac:inkMkLst>
        </pc:inkChg>
        <pc:inkChg chg="add mod">
          <ac:chgData name="Agalyah sathanantham" userId="a9bddd01-9a7f-4b1d-8dae-11e3608c72d2" providerId="ADAL" clId="{A3C2C923-0486-5784-AEAE-BDCA0E2DE7D1}" dt="2025-09-02T03:37:22.712" v="1551"/>
          <ac:inkMkLst>
            <pc:docMk/>
            <pc:sldMk cId="735757980" sldId="315"/>
            <ac:inkMk id="605" creationId="{A706B5A7-EBAE-7292-4131-B31C9C837987}"/>
          </ac:inkMkLst>
        </pc:inkChg>
        <pc:inkChg chg="add del">
          <ac:chgData name="Agalyah sathanantham" userId="a9bddd01-9a7f-4b1d-8dae-11e3608c72d2" providerId="ADAL" clId="{A3C2C923-0486-5784-AEAE-BDCA0E2DE7D1}" dt="2025-09-02T03:37:14.401" v="1541" actId="9405"/>
          <ac:inkMkLst>
            <pc:docMk/>
            <pc:sldMk cId="735757980" sldId="315"/>
            <ac:inkMk id="606" creationId="{1BB89622-EBFE-ABBD-445C-BD3FA8C2DA1F}"/>
          </ac:inkMkLst>
        </pc:inkChg>
        <pc:inkChg chg="add mod">
          <ac:chgData name="Agalyah sathanantham" userId="a9bddd01-9a7f-4b1d-8dae-11e3608c72d2" providerId="ADAL" clId="{A3C2C923-0486-5784-AEAE-BDCA0E2DE7D1}" dt="2025-09-02T03:37:22.712" v="1551"/>
          <ac:inkMkLst>
            <pc:docMk/>
            <pc:sldMk cId="735757980" sldId="315"/>
            <ac:inkMk id="609" creationId="{E468BB74-0FC0-576C-94ED-621DF1B8D7E5}"/>
          </ac:inkMkLst>
        </pc:inkChg>
        <pc:inkChg chg="add mod">
          <ac:chgData name="Agalyah sathanantham" userId="a9bddd01-9a7f-4b1d-8dae-11e3608c72d2" providerId="ADAL" clId="{A3C2C923-0486-5784-AEAE-BDCA0E2DE7D1}" dt="2025-09-02T03:37:20.137" v="1548"/>
          <ac:inkMkLst>
            <pc:docMk/>
            <pc:sldMk cId="735757980" sldId="315"/>
            <ac:inkMk id="612" creationId="{A36CD68C-E769-07BD-2759-9080E235C85A}"/>
          </ac:inkMkLst>
        </pc:inkChg>
        <pc:inkChg chg="add">
          <ac:chgData name="Agalyah sathanantham" userId="a9bddd01-9a7f-4b1d-8dae-11e3608c72d2" providerId="ADAL" clId="{A3C2C923-0486-5784-AEAE-BDCA0E2DE7D1}" dt="2025-09-02T03:37:19.582" v="1547" actId="9405"/>
          <ac:inkMkLst>
            <pc:docMk/>
            <pc:sldMk cId="735757980" sldId="315"/>
            <ac:inkMk id="615" creationId="{06EA8432-1425-C743-8517-791C373DE204}"/>
          </ac:inkMkLst>
        </pc:inkChg>
        <pc:inkChg chg="add mod">
          <ac:chgData name="Agalyah sathanantham" userId="a9bddd01-9a7f-4b1d-8dae-11e3608c72d2" providerId="ADAL" clId="{A3C2C923-0486-5784-AEAE-BDCA0E2DE7D1}" dt="2025-09-02T03:37:22.712" v="1551"/>
          <ac:inkMkLst>
            <pc:docMk/>
            <pc:sldMk cId="735757980" sldId="315"/>
            <ac:inkMk id="618" creationId="{46198A72-FCCA-4318-EAFC-FCCAFE1E20FC}"/>
          </ac:inkMkLst>
        </pc:inkChg>
        <pc:inkChg chg="add">
          <ac:chgData name="Agalyah sathanantham" userId="a9bddd01-9a7f-4b1d-8dae-11e3608c72d2" providerId="ADAL" clId="{A3C2C923-0486-5784-AEAE-BDCA0E2DE7D1}" dt="2025-09-02T03:37:21.841" v="1550" actId="9405"/>
          <ac:inkMkLst>
            <pc:docMk/>
            <pc:sldMk cId="735757980" sldId="315"/>
            <ac:inkMk id="619" creationId="{ADB5C585-FCF0-D8F7-969D-7D9BA6F4A573}"/>
          </ac:inkMkLst>
        </pc:inkChg>
        <pc:inkChg chg="add">
          <ac:chgData name="Agalyah sathanantham" userId="a9bddd01-9a7f-4b1d-8dae-11e3608c72d2" providerId="ADAL" clId="{A3C2C923-0486-5784-AEAE-BDCA0E2DE7D1}" dt="2025-09-02T03:37:28.813" v="1552" actId="9405"/>
          <ac:inkMkLst>
            <pc:docMk/>
            <pc:sldMk cId="735757980" sldId="315"/>
            <ac:inkMk id="622" creationId="{0625EE16-3729-55BB-08CC-5ACDE7429F85}"/>
          </ac:inkMkLst>
        </pc:inkChg>
        <pc:inkChg chg="add mod">
          <ac:chgData name="Agalyah sathanantham" userId="a9bddd01-9a7f-4b1d-8dae-11e3608c72d2" providerId="ADAL" clId="{A3C2C923-0486-5784-AEAE-BDCA0E2DE7D1}" dt="2025-09-02T03:37:31.370" v="1555"/>
          <ac:inkMkLst>
            <pc:docMk/>
            <pc:sldMk cId="735757980" sldId="315"/>
            <ac:inkMk id="623" creationId="{C1A89AAE-8CF4-5CC0-2CCE-95397AA8BA0A}"/>
          </ac:inkMkLst>
        </pc:inkChg>
        <pc:inkChg chg="add mod">
          <ac:chgData name="Agalyah sathanantham" userId="a9bddd01-9a7f-4b1d-8dae-11e3608c72d2" providerId="ADAL" clId="{A3C2C923-0486-5784-AEAE-BDCA0E2DE7D1}" dt="2025-09-02T03:37:31.370" v="1555"/>
          <ac:inkMkLst>
            <pc:docMk/>
            <pc:sldMk cId="735757980" sldId="315"/>
            <ac:inkMk id="624" creationId="{FDE34856-5AA4-F6E2-ADF9-7B417E9A457C}"/>
          </ac:inkMkLst>
        </pc:inkChg>
        <pc:inkChg chg="add mod">
          <ac:chgData name="Agalyah sathanantham" userId="a9bddd01-9a7f-4b1d-8dae-11e3608c72d2" providerId="ADAL" clId="{A3C2C923-0486-5784-AEAE-BDCA0E2DE7D1}" dt="2025-09-02T03:38:01.156" v="1568"/>
          <ac:inkMkLst>
            <pc:docMk/>
            <pc:sldMk cId="735757980" sldId="315"/>
            <ac:inkMk id="629" creationId="{63C5D4DC-9E36-4BEE-BD4B-DE36B3381C2B}"/>
          </ac:inkMkLst>
        </pc:inkChg>
        <pc:inkChg chg="add mod">
          <ac:chgData name="Agalyah sathanantham" userId="a9bddd01-9a7f-4b1d-8dae-11e3608c72d2" providerId="ADAL" clId="{A3C2C923-0486-5784-AEAE-BDCA0E2DE7D1}" dt="2025-09-02T03:38:12.105" v="1577"/>
          <ac:inkMkLst>
            <pc:docMk/>
            <pc:sldMk cId="735757980" sldId="315"/>
            <ac:inkMk id="630" creationId="{940E8353-5467-382F-D8EF-F0E2D1E13DDA}"/>
          </ac:inkMkLst>
        </pc:inkChg>
        <pc:inkChg chg="add mod">
          <ac:chgData name="Agalyah sathanantham" userId="a9bddd01-9a7f-4b1d-8dae-11e3608c72d2" providerId="ADAL" clId="{A3C2C923-0486-5784-AEAE-BDCA0E2DE7D1}" dt="2025-09-02T03:38:12.105" v="1577"/>
          <ac:inkMkLst>
            <pc:docMk/>
            <pc:sldMk cId="735757980" sldId="315"/>
            <ac:inkMk id="631" creationId="{9B6BE2E1-8020-6BBE-2130-515E0A975C60}"/>
          </ac:inkMkLst>
        </pc:inkChg>
        <pc:inkChg chg="add mod">
          <ac:chgData name="Agalyah sathanantham" userId="a9bddd01-9a7f-4b1d-8dae-11e3608c72d2" providerId="ADAL" clId="{A3C2C923-0486-5784-AEAE-BDCA0E2DE7D1}" dt="2025-09-02T03:38:12.105" v="1577"/>
          <ac:inkMkLst>
            <pc:docMk/>
            <pc:sldMk cId="735757980" sldId="315"/>
            <ac:inkMk id="632" creationId="{88331D6F-5DC1-7D94-EB1A-92D55CED9491}"/>
          </ac:inkMkLst>
        </pc:inkChg>
        <pc:inkChg chg="add mod">
          <ac:chgData name="Agalyah sathanantham" userId="a9bddd01-9a7f-4b1d-8dae-11e3608c72d2" providerId="ADAL" clId="{A3C2C923-0486-5784-AEAE-BDCA0E2DE7D1}" dt="2025-09-02T03:38:01.156" v="1568"/>
          <ac:inkMkLst>
            <pc:docMk/>
            <pc:sldMk cId="735757980" sldId="315"/>
            <ac:inkMk id="633" creationId="{3E8626D9-EBB8-2053-A8C8-485A84D070EB}"/>
          </ac:inkMkLst>
        </pc:inkChg>
        <pc:inkChg chg="add mod">
          <ac:chgData name="Agalyah sathanantham" userId="a9bddd01-9a7f-4b1d-8dae-11e3608c72d2" providerId="ADAL" clId="{A3C2C923-0486-5784-AEAE-BDCA0E2DE7D1}" dt="2025-09-02T03:38:01.156" v="1568"/>
          <ac:inkMkLst>
            <pc:docMk/>
            <pc:sldMk cId="735757980" sldId="315"/>
            <ac:inkMk id="634" creationId="{551FD496-8329-82E5-73ED-1549B1C7419B}"/>
          </ac:inkMkLst>
        </pc:inkChg>
        <pc:inkChg chg="add mod">
          <ac:chgData name="Agalyah sathanantham" userId="a9bddd01-9a7f-4b1d-8dae-11e3608c72d2" providerId="ADAL" clId="{A3C2C923-0486-5784-AEAE-BDCA0E2DE7D1}" dt="2025-09-02T03:38:12.105" v="1577"/>
          <ac:inkMkLst>
            <pc:docMk/>
            <pc:sldMk cId="735757980" sldId="315"/>
            <ac:inkMk id="637" creationId="{9BD0E111-4360-8D03-F81F-C706A0B89C3E}"/>
          </ac:inkMkLst>
        </pc:inkChg>
        <pc:inkChg chg="add">
          <ac:chgData name="Agalyah sathanantham" userId="a9bddd01-9a7f-4b1d-8dae-11e3608c72d2" providerId="ADAL" clId="{A3C2C923-0486-5784-AEAE-BDCA0E2DE7D1}" dt="2025-09-02T03:38:02.338" v="1569" actId="9405"/>
          <ac:inkMkLst>
            <pc:docMk/>
            <pc:sldMk cId="735757980" sldId="315"/>
            <ac:inkMk id="640" creationId="{8352B394-A8BF-30D3-6A12-D1B4CC2C3252}"/>
          </ac:inkMkLst>
        </pc:inkChg>
        <pc:inkChg chg="add">
          <ac:chgData name="Agalyah sathanantham" userId="a9bddd01-9a7f-4b1d-8dae-11e3608c72d2" providerId="ADAL" clId="{A3C2C923-0486-5784-AEAE-BDCA0E2DE7D1}" dt="2025-09-02T03:38:02.987" v="1570" actId="9405"/>
          <ac:inkMkLst>
            <pc:docMk/>
            <pc:sldMk cId="735757980" sldId="315"/>
            <ac:inkMk id="641" creationId="{18E70FCA-2DED-E906-C8A0-6D2F06E2E6B8}"/>
          </ac:inkMkLst>
        </pc:inkChg>
        <pc:inkChg chg="add">
          <ac:chgData name="Agalyah sathanantham" userId="a9bddd01-9a7f-4b1d-8dae-11e3608c72d2" providerId="ADAL" clId="{A3C2C923-0486-5784-AEAE-BDCA0E2DE7D1}" dt="2025-09-02T03:38:04.199" v="1571" actId="9405"/>
          <ac:inkMkLst>
            <pc:docMk/>
            <pc:sldMk cId="735757980" sldId="315"/>
            <ac:inkMk id="642" creationId="{14BBF6C4-5A02-4B75-F8D2-A5EAD9A03CC2}"/>
          </ac:inkMkLst>
        </pc:inkChg>
        <pc:inkChg chg="add mod">
          <ac:chgData name="Agalyah sathanantham" userId="a9bddd01-9a7f-4b1d-8dae-11e3608c72d2" providerId="ADAL" clId="{A3C2C923-0486-5784-AEAE-BDCA0E2DE7D1}" dt="2025-09-02T03:38:12.105" v="1577"/>
          <ac:inkMkLst>
            <pc:docMk/>
            <pc:sldMk cId="735757980" sldId="315"/>
            <ac:inkMk id="643" creationId="{D2CE77D7-8E09-C617-CFDF-A33E4EFE93BF}"/>
          </ac:inkMkLst>
        </pc:inkChg>
        <pc:inkChg chg="add mod">
          <ac:chgData name="Agalyah sathanantham" userId="a9bddd01-9a7f-4b1d-8dae-11e3608c72d2" providerId="ADAL" clId="{A3C2C923-0486-5784-AEAE-BDCA0E2DE7D1}" dt="2025-09-02T03:38:12.105" v="1577"/>
          <ac:inkMkLst>
            <pc:docMk/>
            <pc:sldMk cId="735757980" sldId="315"/>
            <ac:inkMk id="644" creationId="{3770A6AA-9E82-346F-BB8A-DCEE8C32364E}"/>
          </ac:inkMkLst>
        </pc:inkChg>
        <pc:inkChg chg="add mod">
          <ac:chgData name="Agalyah sathanantham" userId="a9bddd01-9a7f-4b1d-8dae-11e3608c72d2" providerId="ADAL" clId="{A3C2C923-0486-5784-AEAE-BDCA0E2DE7D1}" dt="2025-09-02T03:38:12.105" v="1577"/>
          <ac:inkMkLst>
            <pc:docMk/>
            <pc:sldMk cId="735757980" sldId="315"/>
            <ac:inkMk id="645" creationId="{4B687F99-D65B-FDC1-7CE7-764F83F3DCB6}"/>
          </ac:inkMkLst>
        </pc:inkChg>
        <pc:inkChg chg="add">
          <ac:chgData name="Agalyah sathanantham" userId="a9bddd01-9a7f-4b1d-8dae-11e3608c72d2" providerId="ADAL" clId="{A3C2C923-0486-5784-AEAE-BDCA0E2DE7D1}" dt="2025-09-02T03:38:11.101" v="1576" actId="9405"/>
          <ac:inkMkLst>
            <pc:docMk/>
            <pc:sldMk cId="735757980" sldId="315"/>
            <ac:inkMk id="648" creationId="{FB2B88D1-EE8B-F7FD-A73E-99570E7ED074}"/>
          </ac:inkMkLst>
        </pc:inkChg>
        <pc:inkChg chg="add mod">
          <ac:chgData name="Agalyah sathanantham" userId="a9bddd01-9a7f-4b1d-8dae-11e3608c72d2" providerId="ADAL" clId="{A3C2C923-0486-5784-AEAE-BDCA0E2DE7D1}" dt="2025-09-02T03:38:16.877" v="1580"/>
          <ac:inkMkLst>
            <pc:docMk/>
            <pc:sldMk cId="735757980" sldId="315"/>
            <ac:inkMk id="651" creationId="{9B278958-1753-8A43-C708-1440322880F4}"/>
          </ac:inkMkLst>
        </pc:inkChg>
        <pc:inkChg chg="add mod">
          <ac:chgData name="Agalyah sathanantham" userId="a9bddd01-9a7f-4b1d-8dae-11e3608c72d2" providerId="ADAL" clId="{A3C2C923-0486-5784-AEAE-BDCA0E2DE7D1}" dt="2025-09-02T03:38:16.877" v="1580"/>
          <ac:inkMkLst>
            <pc:docMk/>
            <pc:sldMk cId="735757980" sldId="315"/>
            <ac:inkMk id="652" creationId="{344F9092-5C77-F97B-2E8D-6BB6607403EE}"/>
          </ac:inkMkLst>
        </pc:inkChg>
        <pc:inkChg chg="add">
          <ac:chgData name="Agalyah sathanantham" userId="a9bddd01-9a7f-4b1d-8dae-11e3608c72d2" providerId="ADAL" clId="{A3C2C923-0486-5784-AEAE-BDCA0E2DE7D1}" dt="2025-09-02T03:38:19.956" v="1581" actId="9405"/>
          <ac:inkMkLst>
            <pc:docMk/>
            <pc:sldMk cId="735757980" sldId="315"/>
            <ac:inkMk id="655" creationId="{C1D20915-3B39-42A8-56D3-786FFE2AB4A3}"/>
          </ac:inkMkLst>
        </pc:inkChg>
        <pc:inkChg chg="add mod">
          <ac:chgData name="Agalyah sathanantham" userId="a9bddd01-9a7f-4b1d-8dae-11e3608c72d2" providerId="ADAL" clId="{A3C2C923-0486-5784-AEAE-BDCA0E2DE7D1}" dt="2025-09-02T03:38:45.357" v="1594"/>
          <ac:inkMkLst>
            <pc:docMk/>
            <pc:sldMk cId="735757980" sldId="315"/>
            <ac:inkMk id="657" creationId="{F5AEB09D-55AF-E15A-1BAE-BCAEE0815ADA}"/>
          </ac:inkMkLst>
        </pc:inkChg>
        <pc:inkChg chg="add mod">
          <ac:chgData name="Agalyah sathanantham" userId="a9bddd01-9a7f-4b1d-8dae-11e3608c72d2" providerId="ADAL" clId="{A3C2C923-0486-5784-AEAE-BDCA0E2DE7D1}" dt="2025-09-02T03:39:04.178" v="1607"/>
          <ac:inkMkLst>
            <pc:docMk/>
            <pc:sldMk cId="735757980" sldId="315"/>
            <ac:inkMk id="658" creationId="{A4A5C301-2C6E-4337-3249-18310CE72A44}"/>
          </ac:inkMkLst>
        </pc:inkChg>
        <pc:inkChg chg="add mod">
          <ac:chgData name="Agalyah sathanantham" userId="a9bddd01-9a7f-4b1d-8dae-11e3608c72d2" providerId="ADAL" clId="{A3C2C923-0486-5784-AEAE-BDCA0E2DE7D1}" dt="2025-09-02T03:38:49.462" v="1597"/>
          <ac:inkMkLst>
            <pc:docMk/>
            <pc:sldMk cId="735757980" sldId="315"/>
            <ac:inkMk id="661" creationId="{9D81B742-F6DB-04D4-A366-B43956B6C263}"/>
          </ac:inkMkLst>
        </pc:inkChg>
        <pc:inkChg chg="add mod">
          <ac:chgData name="Agalyah sathanantham" userId="a9bddd01-9a7f-4b1d-8dae-11e3608c72d2" providerId="ADAL" clId="{A3C2C923-0486-5784-AEAE-BDCA0E2DE7D1}" dt="2025-09-02T03:39:04.178" v="1607"/>
          <ac:inkMkLst>
            <pc:docMk/>
            <pc:sldMk cId="735757980" sldId="315"/>
            <ac:inkMk id="664" creationId="{E1EE12A0-2134-9F6D-3B08-77A7EE372AD4}"/>
          </ac:inkMkLst>
        </pc:inkChg>
        <pc:inkChg chg="add mod">
          <ac:chgData name="Agalyah sathanantham" userId="a9bddd01-9a7f-4b1d-8dae-11e3608c72d2" providerId="ADAL" clId="{A3C2C923-0486-5784-AEAE-BDCA0E2DE7D1}" dt="2025-09-02T03:38:56.955" v="1605"/>
          <ac:inkMkLst>
            <pc:docMk/>
            <pc:sldMk cId="735757980" sldId="315"/>
            <ac:inkMk id="667" creationId="{6162E2CB-E2D3-51A3-0D83-1138900A6571}"/>
          </ac:inkMkLst>
        </pc:inkChg>
        <pc:inkChg chg="add mod">
          <ac:chgData name="Agalyah sathanantham" userId="a9bddd01-9a7f-4b1d-8dae-11e3608c72d2" providerId="ADAL" clId="{A3C2C923-0486-5784-AEAE-BDCA0E2DE7D1}" dt="2025-09-02T03:38:49.462" v="1597"/>
          <ac:inkMkLst>
            <pc:docMk/>
            <pc:sldMk cId="735757980" sldId="315"/>
            <ac:inkMk id="670" creationId="{4C1C062B-0A59-B8CB-6C53-B3FC1BC3305F}"/>
          </ac:inkMkLst>
        </pc:inkChg>
        <pc:inkChg chg="add mod">
          <ac:chgData name="Agalyah sathanantham" userId="a9bddd01-9a7f-4b1d-8dae-11e3608c72d2" providerId="ADAL" clId="{A3C2C923-0486-5784-AEAE-BDCA0E2DE7D1}" dt="2025-09-02T03:38:49.462" v="1597"/>
          <ac:inkMkLst>
            <pc:docMk/>
            <pc:sldMk cId="735757980" sldId="315"/>
            <ac:inkMk id="673" creationId="{3D75E13B-17DC-702C-0A7D-5DAB155C9EF9}"/>
          </ac:inkMkLst>
        </pc:inkChg>
        <pc:inkChg chg="add mod">
          <ac:chgData name="Agalyah sathanantham" userId="a9bddd01-9a7f-4b1d-8dae-11e3608c72d2" providerId="ADAL" clId="{A3C2C923-0486-5784-AEAE-BDCA0E2DE7D1}" dt="2025-09-02T03:39:04.178" v="1607"/>
          <ac:inkMkLst>
            <pc:docMk/>
            <pc:sldMk cId="735757980" sldId="315"/>
            <ac:inkMk id="674" creationId="{5D11A74C-6504-A1A6-0621-9A9617A67703}"/>
          </ac:inkMkLst>
        </pc:inkChg>
        <pc:inkChg chg="add mod">
          <ac:chgData name="Agalyah sathanantham" userId="a9bddd01-9a7f-4b1d-8dae-11e3608c72d2" providerId="ADAL" clId="{A3C2C923-0486-5784-AEAE-BDCA0E2DE7D1}" dt="2025-09-02T03:39:04.178" v="1607"/>
          <ac:inkMkLst>
            <pc:docMk/>
            <pc:sldMk cId="735757980" sldId="315"/>
            <ac:inkMk id="677" creationId="{EB7670FF-D114-F5F3-ED4B-65F7993302D2}"/>
          </ac:inkMkLst>
        </pc:inkChg>
        <pc:inkChg chg="add mod">
          <ac:chgData name="Agalyah sathanantham" userId="a9bddd01-9a7f-4b1d-8dae-11e3608c72d2" providerId="ADAL" clId="{A3C2C923-0486-5784-AEAE-BDCA0E2DE7D1}" dt="2025-09-02T03:39:04.178" v="1607"/>
          <ac:inkMkLst>
            <pc:docMk/>
            <pc:sldMk cId="735757980" sldId="315"/>
            <ac:inkMk id="678" creationId="{616D30EF-51ED-E7DE-5AF2-2F5E06E81A69}"/>
          </ac:inkMkLst>
        </pc:inkChg>
        <pc:inkChg chg="add">
          <ac:chgData name="Agalyah sathanantham" userId="a9bddd01-9a7f-4b1d-8dae-11e3608c72d2" providerId="ADAL" clId="{A3C2C923-0486-5784-AEAE-BDCA0E2DE7D1}" dt="2025-09-02T03:38:51.763" v="1600" actId="9405"/>
          <ac:inkMkLst>
            <pc:docMk/>
            <pc:sldMk cId="735757980" sldId="315"/>
            <ac:inkMk id="679" creationId="{14D0FE4F-2C0C-A569-4251-FAD3065942FB}"/>
          </ac:inkMkLst>
        </pc:inkChg>
        <pc:inkChg chg="add mod">
          <ac:chgData name="Agalyah sathanantham" userId="a9bddd01-9a7f-4b1d-8dae-11e3608c72d2" providerId="ADAL" clId="{A3C2C923-0486-5784-AEAE-BDCA0E2DE7D1}" dt="2025-09-02T03:39:04.178" v="1607"/>
          <ac:inkMkLst>
            <pc:docMk/>
            <pc:sldMk cId="735757980" sldId="315"/>
            <ac:inkMk id="680" creationId="{9F78A550-D106-C01E-1049-DF097289D423}"/>
          </ac:inkMkLst>
        </pc:inkChg>
        <pc:inkChg chg="add">
          <ac:chgData name="Agalyah sathanantham" userId="a9bddd01-9a7f-4b1d-8dae-11e3608c72d2" providerId="ADAL" clId="{A3C2C923-0486-5784-AEAE-BDCA0E2DE7D1}" dt="2025-09-02T03:38:53.983" v="1602" actId="9405"/>
          <ac:inkMkLst>
            <pc:docMk/>
            <pc:sldMk cId="735757980" sldId="315"/>
            <ac:inkMk id="681" creationId="{9EAC03AF-26AE-2A60-F903-DA890B4A4158}"/>
          </ac:inkMkLst>
        </pc:inkChg>
        <pc:inkChg chg="add">
          <ac:chgData name="Agalyah sathanantham" userId="a9bddd01-9a7f-4b1d-8dae-11e3608c72d2" providerId="ADAL" clId="{A3C2C923-0486-5784-AEAE-BDCA0E2DE7D1}" dt="2025-09-02T03:38:55.255" v="1603" actId="9405"/>
          <ac:inkMkLst>
            <pc:docMk/>
            <pc:sldMk cId="735757980" sldId="315"/>
            <ac:inkMk id="682" creationId="{D01C3D17-2574-C946-06C5-4AC038C83BF8}"/>
          </ac:inkMkLst>
        </pc:inkChg>
        <pc:inkChg chg="add mod">
          <ac:chgData name="Agalyah sathanantham" userId="a9bddd01-9a7f-4b1d-8dae-11e3608c72d2" providerId="ADAL" clId="{A3C2C923-0486-5784-AEAE-BDCA0E2DE7D1}" dt="2025-09-02T03:39:04.178" v="1607"/>
          <ac:inkMkLst>
            <pc:docMk/>
            <pc:sldMk cId="735757980" sldId="315"/>
            <ac:inkMk id="683" creationId="{2DE5E84F-CF87-0273-1A37-387D2BDA0C23}"/>
          </ac:inkMkLst>
        </pc:inkChg>
        <pc:inkChg chg="add">
          <ac:chgData name="Agalyah sathanantham" userId="a9bddd01-9a7f-4b1d-8dae-11e3608c72d2" providerId="ADAL" clId="{A3C2C923-0486-5784-AEAE-BDCA0E2DE7D1}" dt="2025-09-02T03:39:03.671" v="1606" actId="9405"/>
          <ac:inkMkLst>
            <pc:docMk/>
            <pc:sldMk cId="735757980" sldId="315"/>
            <ac:inkMk id="686" creationId="{E8DB251A-4B70-7D11-AFD7-F96EDA7C4AC9}"/>
          </ac:inkMkLst>
        </pc:inkChg>
      </pc:sldChg>
      <pc:sldChg chg="addSp delSp modSp mod modAnim">
        <pc:chgData name="Agalyah sathanantham" userId="a9bddd01-9a7f-4b1d-8dae-11e3608c72d2" providerId="ADAL" clId="{A3C2C923-0486-5784-AEAE-BDCA0E2DE7D1}" dt="2025-09-01T17:52:03.087" v="591" actId="1076"/>
        <pc:sldMkLst>
          <pc:docMk/>
          <pc:sldMk cId="1471666163" sldId="316"/>
        </pc:sldMkLst>
        <pc:spChg chg="del">
          <ac:chgData name="Agalyah sathanantham" userId="a9bddd01-9a7f-4b1d-8dae-11e3608c72d2" providerId="ADAL" clId="{A3C2C923-0486-5784-AEAE-BDCA0E2DE7D1}" dt="2025-09-01T17:51:33.655" v="574" actId="478"/>
          <ac:spMkLst>
            <pc:docMk/>
            <pc:sldMk cId="1471666163" sldId="316"/>
            <ac:spMk id="3" creationId="{A3682BD3-88B0-3FE6-9779-C378074BD3A2}"/>
          </ac:spMkLst>
        </pc:spChg>
        <pc:spChg chg="add mod">
          <ac:chgData name="Agalyah sathanantham" userId="a9bddd01-9a7f-4b1d-8dae-11e3608c72d2" providerId="ADAL" clId="{A3C2C923-0486-5784-AEAE-BDCA0E2DE7D1}" dt="2025-09-01T17:51:40.064" v="583" actId="20577"/>
          <ac:spMkLst>
            <pc:docMk/>
            <pc:sldMk cId="1471666163" sldId="316"/>
            <ac:spMk id="5" creationId="{BF85F4CD-6CE0-CC1A-B1C1-130A39644928}"/>
          </ac:spMkLst>
        </pc:spChg>
        <pc:spChg chg="add del mod">
          <ac:chgData name="Agalyah sathanantham" userId="a9bddd01-9a7f-4b1d-8dae-11e3608c72d2" providerId="ADAL" clId="{A3C2C923-0486-5784-AEAE-BDCA0E2DE7D1}" dt="2025-09-01T17:51:42.155" v="584" actId="478"/>
          <ac:spMkLst>
            <pc:docMk/>
            <pc:sldMk cId="1471666163" sldId="316"/>
            <ac:spMk id="7" creationId="{35A608FD-2BDA-FF69-1C02-9A685F53A97A}"/>
          </ac:spMkLst>
        </pc:spChg>
        <pc:picChg chg="add mod modCrop">
          <ac:chgData name="Agalyah sathanantham" userId="a9bddd01-9a7f-4b1d-8dae-11e3608c72d2" providerId="ADAL" clId="{A3C2C923-0486-5784-AEAE-BDCA0E2DE7D1}" dt="2025-09-01T17:52:03.087" v="591" actId="1076"/>
          <ac:picMkLst>
            <pc:docMk/>
            <pc:sldMk cId="1471666163" sldId="316"/>
            <ac:picMk id="4" creationId="{2C418E76-032F-1857-22E0-A82A010DF71B}"/>
          </ac:picMkLst>
        </pc:picChg>
      </pc:sldChg>
      <pc:sldChg chg="del">
        <pc:chgData name="Agalyah sathanantham" userId="a9bddd01-9a7f-4b1d-8dae-11e3608c72d2" providerId="ADAL" clId="{A3C2C923-0486-5784-AEAE-BDCA0E2DE7D1}" dt="2025-08-28T06:28:54.231" v="482" actId="2696"/>
        <pc:sldMkLst>
          <pc:docMk/>
          <pc:sldMk cId="1832812202" sldId="328"/>
        </pc:sldMkLst>
      </pc:sldChg>
      <pc:sldChg chg="del">
        <pc:chgData name="Agalyah sathanantham" userId="a9bddd01-9a7f-4b1d-8dae-11e3608c72d2" providerId="ADAL" clId="{A3C2C923-0486-5784-AEAE-BDCA0E2DE7D1}" dt="2025-08-28T06:28:54.800" v="483" actId="2696"/>
        <pc:sldMkLst>
          <pc:docMk/>
          <pc:sldMk cId="3370226990" sldId="329"/>
        </pc:sldMkLst>
      </pc:sldChg>
      <pc:sldChg chg="modSp mod">
        <pc:chgData name="Agalyah sathanantham" userId="a9bddd01-9a7f-4b1d-8dae-11e3608c72d2" providerId="ADAL" clId="{A3C2C923-0486-5784-AEAE-BDCA0E2DE7D1}" dt="2025-09-01T17:52:18.555" v="619" actId="20577"/>
        <pc:sldMkLst>
          <pc:docMk/>
          <pc:sldMk cId="1519314434" sldId="330"/>
        </pc:sldMkLst>
        <pc:spChg chg="mod">
          <ac:chgData name="Agalyah sathanantham" userId="a9bddd01-9a7f-4b1d-8dae-11e3608c72d2" providerId="ADAL" clId="{A3C2C923-0486-5784-AEAE-BDCA0E2DE7D1}" dt="2025-09-01T17:52:18.555" v="619" actId="20577"/>
          <ac:spMkLst>
            <pc:docMk/>
            <pc:sldMk cId="1519314434" sldId="330"/>
            <ac:spMk id="477" creationId="{AFA6470F-2082-C669-DF3B-EC825DB83DB6}"/>
          </ac:spMkLst>
        </pc:spChg>
      </pc:sldChg>
      <pc:sldChg chg="addSp modSp mod">
        <pc:chgData name="Agalyah sathanantham" userId="a9bddd01-9a7f-4b1d-8dae-11e3608c72d2" providerId="ADAL" clId="{A3C2C923-0486-5784-AEAE-BDCA0E2DE7D1}" dt="2025-09-01T17:57:21.473" v="807" actId="1076"/>
        <pc:sldMkLst>
          <pc:docMk/>
          <pc:sldMk cId="680146928" sldId="331"/>
        </pc:sldMkLst>
        <pc:spChg chg="mod">
          <ac:chgData name="Agalyah sathanantham" userId="a9bddd01-9a7f-4b1d-8dae-11e3608c72d2" providerId="ADAL" clId="{A3C2C923-0486-5784-AEAE-BDCA0E2DE7D1}" dt="2025-09-01T17:56:51.696" v="775" actId="20577"/>
          <ac:spMkLst>
            <pc:docMk/>
            <pc:sldMk cId="680146928" sldId="331"/>
            <ac:spMk id="2" creationId="{15447159-1C33-68EE-46D4-8D637AD79578}"/>
          </ac:spMkLst>
        </pc:spChg>
        <pc:spChg chg="add mod">
          <ac:chgData name="Agalyah sathanantham" userId="a9bddd01-9a7f-4b1d-8dae-11e3608c72d2" providerId="ADAL" clId="{A3C2C923-0486-5784-AEAE-BDCA0E2DE7D1}" dt="2025-09-01T17:57:21.473" v="807" actId="1076"/>
          <ac:spMkLst>
            <pc:docMk/>
            <pc:sldMk cId="680146928" sldId="331"/>
            <ac:spMk id="3" creationId="{4FFFADAE-85C5-8809-B9B7-C46F3AECD710}"/>
          </ac:spMkLst>
        </pc:spChg>
        <pc:spChg chg="mod">
          <ac:chgData name="Agalyah sathanantham" userId="a9bddd01-9a7f-4b1d-8dae-11e3608c72d2" providerId="ADAL" clId="{A3C2C923-0486-5784-AEAE-BDCA0E2DE7D1}" dt="2025-09-01T17:52:28.361" v="655" actId="20577"/>
          <ac:spMkLst>
            <pc:docMk/>
            <pc:sldMk cId="680146928" sldId="331"/>
            <ac:spMk id="496" creationId="{396A51A8-1D32-CC5F-8972-E472208BEC3D}"/>
          </ac:spMkLst>
        </pc:spChg>
      </pc:sldChg>
      <pc:sldChg chg="addSp delSp modSp mod delAnim modAnim">
        <pc:chgData name="Agalyah sathanantham" userId="a9bddd01-9a7f-4b1d-8dae-11e3608c72d2" providerId="ADAL" clId="{A3C2C923-0486-5784-AEAE-BDCA0E2DE7D1}" dt="2025-09-02T03:29:31.833" v="1035"/>
        <pc:sldMkLst>
          <pc:docMk/>
          <pc:sldMk cId="2596966408" sldId="332"/>
        </pc:sldMkLst>
        <pc:spChg chg="mod">
          <ac:chgData name="Agalyah sathanantham" userId="a9bddd01-9a7f-4b1d-8dae-11e3608c72d2" providerId="ADAL" clId="{A3C2C923-0486-5784-AEAE-BDCA0E2DE7D1}" dt="2025-09-01T17:57:35.900" v="824" actId="20577"/>
          <ac:spMkLst>
            <pc:docMk/>
            <pc:sldMk cId="2596966408" sldId="332"/>
            <ac:spMk id="3" creationId="{206C642B-24ED-29DF-58AB-F32CEB48366A}"/>
          </ac:spMkLst>
        </pc:spChg>
        <pc:spChg chg="mod">
          <ac:chgData name="Agalyah sathanantham" userId="a9bddd01-9a7f-4b1d-8dae-11e3608c72d2" providerId="ADAL" clId="{A3C2C923-0486-5784-AEAE-BDCA0E2DE7D1}" dt="2025-09-01T19:01:50.191" v="946" actId="404"/>
          <ac:spMkLst>
            <pc:docMk/>
            <pc:sldMk cId="2596966408" sldId="332"/>
            <ac:spMk id="4" creationId="{2387E14F-D3E8-746A-5E66-57B37A9C3577}"/>
          </ac:spMkLst>
        </pc:spChg>
        <pc:spChg chg="mod">
          <ac:chgData name="Agalyah sathanantham" userId="a9bddd01-9a7f-4b1d-8dae-11e3608c72d2" providerId="ADAL" clId="{A3C2C923-0486-5784-AEAE-BDCA0E2DE7D1}" dt="2025-09-01T19:01:13.264" v="910" actId="20577"/>
          <ac:spMkLst>
            <pc:docMk/>
            <pc:sldMk cId="2596966408" sldId="332"/>
            <ac:spMk id="496" creationId="{E44757A2-7972-2D58-139A-64CFC0FED18D}"/>
          </ac:spMkLst>
        </pc:spChg>
        <pc:grpChg chg="del mod">
          <ac:chgData name="Agalyah sathanantham" userId="a9bddd01-9a7f-4b1d-8dae-11e3608c72d2" providerId="ADAL" clId="{A3C2C923-0486-5784-AEAE-BDCA0E2DE7D1}" dt="2025-09-01T19:16:20.176" v="952"/>
          <ac:grpSpMkLst>
            <pc:docMk/>
            <pc:sldMk cId="2596966408" sldId="332"/>
            <ac:grpSpMk id="10" creationId="{248FA1A6-CE65-A1CB-7B67-02CAD04B2404}"/>
          </ac:grpSpMkLst>
        </pc:grpChg>
        <pc:grpChg chg="del">
          <ac:chgData name="Agalyah sathanantham" userId="a9bddd01-9a7f-4b1d-8dae-11e3608c72d2" providerId="ADAL" clId="{A3C2C923-0486-5784-AEAE-BDCA0E2DE7D1}" dt="2025-09-01T17:57:26.637" v="808" actId="478"/>
          <ac:grpSpMkLst>
            <pc:docMk/>
            <pc:sldMk cId="2596966408" sldId="332"/>
            <ac:grpSpMk id="11" creationId="{0EE11B08-7EC4-9EF8-4D8F-AE2DC4B68CF9}"/>
          </ac:grpSpMkLst>
        </pc:grpChg>
        <pc:grpChg chg="mod">
          <ac:chgData name="Agalyah sathanantham" userId="a9bddd01-9a7f-4b1d-8dae-11e3608c72d2" providerId="ADAL" clId="{A3C2C923-0486-5784-AEAE-BDCA0E2DE7D1}" dt="2025-09-01T19:16:20.176" v="952"/>
          <ac:grpSpMkLst>
            <pc:docMk/>
            <pc:sldMk cId="2596966408" sldId="332"/>
            <ac:grpSpMk id="12" creationId="{3534F756-1907-A69F-2EA9-B72D918F78BB}"/>
          </ac:grpSpMkLst>
        </pc:grpChg>
        <pc:grpChg chg="del mod">
          <ac:chgData name="Agalyah sathanantham" userId="a9bddd01-9a7f-4b1d-8dae-11e3608c72d2" providerId="ADAL" clId="{A3C2C923-0486-5784-AEAE-BDCA0E2DE7D1}" dt="2025-09-01T19:16:27.692" v="956"/>
          <ac:grpSpMkLst>
            <pc:docMk/>
            <pc:sldMk cId="2596966408" sldId="332"/>
            <ac:grpSpMk id="17" creationId="{A0AE41A4-578D-5003-AA58-52571C1389F3}"/>
          </ac:grpSpMkLst>
        </pc:grpChg>
        <pc:grpChg chg="del mod">
          <ac:chgData name="Agalyah sathanantham" userId="a9bddd01-9a7f-4b1d-8dae-11e3608c72d2" providerId="ADAL" clId="{A3C2C923-0486-5784-AEAE-BDCA0E2DE7D1}" dt="2025-09-01T19:16:28.779" v="958"/>
          <ac:grpSpMkLst>
            <pc:docMk/>
            <pc:sldMk cId="2596966408" sldId="332"/>
            <ac:grpSpMk id="18" creationId="{7D90406F-FC50-076B-3B07-1EECAE8D4E3D}"/>
          </ac:grpSpMkLst>
        </pc:grpChg>
        <pc:grpChg chg="del mod">
          <ac:chgData name="Agalyah sathanantham" userId="a9bddd01-9a7f-4b1d-8dae-11e3608c72d2" providerId="ADAL" clId="{A3C2C923-0486-5784-AEAE-BDCA0E2DE7D1}" dt="2025-09-01T19:16:28.779" v="958"/>
          <ac:grpSpMkLst>
            <pc:docMk/>
            <pc:sldMk cId="2596966408" sldId="332"/>
            <ac:grpSpMk id="22" creationId="{6797A87A-FEBE-8C80-1B64-6466E5C96B3A}"/>
          </ac:grpSpMkLst>
        </pc:grpChg>
        <pc:grpChg chg="del mod">
          <ac:chgData name="Agalyah sathanantham" userId="a9bddd01-9a7f-4b1d-8dae-11e3608c72d2" providerId="ADAL" clId="{A3C2C923-0486-5784-AEAE-BDCA0E2DE7D1}" dt="2025-09-01T19:16:33.978" v="963"/>
          <ac:grpSpMkLst>
            <pc:docMk/>
            <pc:sldMk cId="2596966408" sldId="332"/>
            <ac:grpSpMk id="23" creationId="{B2C5A8F0-7667-D38D-DAE0-17BA914F7F66}"/>
          </ac:grpSpMkLst>
        </pc:grpChg>
        <pc:grpChg chg="del mod">
          <ac:chgData name="Agalyah sathanantham" userId="a9bddd01-9a7f-4b1d-8dae-11e3608c72d2" providerId="ADAL" clId="{A3C2C923-0486-5784-AEAE-BDCA0E2DE7D1}" dt="2025-09-01T19:16:31.516" v="961"/>
          <ac:grpSpMkLst>
            <pc:docMk/>
            <pc:sldMk cId="2596966408" sldId="332"/>
            <ac:grpSpMk id="26" creationId="{46727F01-D9F6-A0FF-47C6-BF3D959C5FD2}"/>
          </ac:grpSpMkLst>
        </pc:grpChg>
        <pc:grpChg chg="del mod">
          <ac:chgData name="Agalyah sathanantham" userId="a9bddd01-9a7f-4b1d-8dae-11e3608c72d2" providerId="ADAL" clId="{A3C2C923-0486-5784-AEAE-BDCA0E2DE7D1}" dt="2025-09-01T19:16:33.978" v="963"/>
          <ac:grpSpMkLst>
            <pc:docMk/>
            <pc:sldMk cId="2596966408" sldId="332"/>
            <ac:grpSpMk id="27" creationId="{D5E8E456-433B-0AE6-D686-4FF8B9EB5390}"/>
          </ac:grpSpMkLst>
        </pc:grpChg>
        <pc:grpChg chg="del mod">
          <ac:chgData name="Agalyah sathanantham" userId="a9bddd01-9a7f-4b1d-8dae-11e3608c72d2" providerId="ADAL" clId="{A3C2C923-0486-5784-AEAE-BDCA0E2DE7D1}" dt="2025-09-01T19:16:33.978" v="963"/>
          <ac:grpSpMkLst>
            <pc:docMk/>
            <pc:sldMk cId="2596966408" sldId="332"/>
            <ac:grpSpMk id="29" creationId="{3C8FBD58-C09A-63FF-FB98-72F29E50A499}"/>
          </ac:grpSpMkLst>
        </pc:grpChg>
        <pc:grpChg chg="del mod">
          <ac:chgData name="Agalyah sathanantham" userId="a9bddd01-9a7f-4b1d-8dae-11e3608c72d2" providerId="ADAL" clId="{A3C2C923-0486-5784-AEAE-BDCA0E2DE7D1}" dt="2025-09-01T19:16:36.386" v="965"/>
          <ac:grpSpMkLst>
            <pc:docMk/>
            <pc:sldMk cId="2596966408" sldId="332"/>
            <ac:grpSpMk id="31" creationId="{5FD58A17-0183-2CB9-3A03-131D28FFD9C6}"/>
          </ac:grpSpMkLst>
        </pc:grpChg>
        <pc:grpChg chg="del mod">
          <ac:chgData name="Agalyah sathanantham" userId="a9bddd01-9a7f-4b1d-8dae-11e3608c72d2" providerId="ADAL" clId="{A3C2C923-0486-5784-AEAE-BDCA0E2DE7D1}" dt="2025-09-01T19:16:36.386" v="965"/>
          <ac:grpSpMkLst>
            <pc:docMk/>
            <pc:sldMk cId="2596966408" sldId="332"/>
            <ac:grpSpMk id="33" creationId="{47939E4A-D6B6-6910-8760-3CE5E557E83B}"/>
          </ac:grpSpMkLst>
        </pc:grpChg>
        <pc:grpChg chg="del mod">
          <ac:chgData name="Agalyah sathanantham" userId="a9bddd01-9a7f-4b1d-8dae-11e3608c72d2" providerId="ADAL" clId="{A3C2C923-0486-5784-AEAE-BDCA0E2DE7D1}" dt="2025-09-01T19:16:38.043" v="967"/>
          <ac:grpSpMkLst>
            <pc:docMk/>
            <pc:sldMk cId="2596966408" sldId="332"/>
            <ac:grpSpMk id="34" creationId="{6823F208-91D2-A138-3D98-7AEB084BB2AC}"/>
          </ac:grpSpMkLst>
        </pc:grpChg>
        <pc:grpChg chg="del mod">
          <ac:chgData name="Agalyah sathanantham" userId="a9bddd01-9a7f-4b1d-8dae-11e3608c72d2" providerId="ADAL" clId="{A3C2C923-0486-5784-AEAE-BDCA0E2DE7D1}" dt="2025-09-01T19:16:38.043" v="967"/>
          <ac:grpSpMkLst>
            <pc:docMk/>
            <pc:sldMk cId="2596966408" sldId="332"/>
            <ac:grpSpMk id="37" creationId="{C35A417D-1B73-5F50-9A83-F8892C445781}"/>
          </ac:grpSpMkLst>
        </pc:grpChg>
        <pc:grpChg chg="del mod">
          <ac:chgData name="Agalyah sathanantham" userId="a9bddd01-9a7f-4b1d-8dae-11e3608c72d2" providerId="ADAL" clId="{A3C2C923-0486-5784-AEAE-BDCA0E2DE7D1}" dt="2025-09-01T19:16:39.930" v="969"/>
          <ac:grpSpMkLst>
            <pc:docMk/>
            <pc:sldMk cId="2596966408" sldId="332"/>
            <ac:grpSpMk id="39" creationId="{FF7EA0D3-411A-318E-F053-F5350BA126A8}"/>
          </ac:grpSpMkLst>
        </pc:grpChg>
        <pc:grpChg chg="del mod">
          <ac:chgData name="Agalyah sathanantham" userId="a9bddd01-9a7f-4b1d-8dae-11e3608c72d2" providerId="ADAL" clId="{A3C2C923-0486-5784-AEAE-BDCA0E2DE7D1}" dt="2025-09-01T19:16:39.930" v="969"/>
          <ac:grpSpMkLst>
            <pc:docMk/>
            <pc:sldMk cId="2596966408" sldId="332"/>
            <ac:grpSpMk id="41" creationId="{48A4621C-BB7D-809F-B88D-01C5121E429C}"/>
          </ac:grpSpMkLst>
        </pc:grpChg>
        <pc:grpChg chg="mod">
          <ac:chgData name="Agalyah sathanantham" userId="a9bddd01-9a7f-4b1d-8dae-11e3608c72d2" providerId="ADAL" clId="{A3C2C923-0486-5784-AEAE-BDCA0E2DE7D1}" dt="2025-09-01T19:16:39.930" v="969"/>
          <ac:grpSpMkLst>
            <pc:docMk/>
            <pc:sldMk cId="2596966408" sldId="332"/>
            <ac:grpSpMk id="42" creationId="{ED25F348-03CC-4632-324A-1F0FED259DD6}"/>
          </ac:grpSpMkLst>
        </pc:grpChg>
        <pc:grpChg chg="del mod">
          <ac:chgData name="Agalyah sathanantham" userId="a9bddd01-9a7f-4b1d-8dae-11e3608c72d2" providerId="ADAL" clId="{A3C2C923-0486-5784-AEAE-BDCA0E2DE7D1}" dt="2025-09-01T19:16:55.782" v="972"/>
          <ac:grpSpMkLst>
            <pc:docMk/>
            <pc:sldMk cId="2596966408" sldId="332"/>
            <ac:grpSpMk id="45" creationId="{29367A33-8BB7-AA31-DF95-CBD2626E789B}"/>
          </ac:grpSpMkLst>
        </pc:grpChg>
        <pc:grpChg chg="mod">
          <ac:chgData name="Agalyah sathanantham" userId="a9bddd01-9a7f-4b1d-8dae-11e3608c72d2" providerId="ADAL" clId="{A3C2C923-0486-5784-AEAE-BDCA0E2DE7D1}" dt="2025-09-01T19:16:55.782" v="972"/>
          <ac:grpSpMkLst>
            <pc:docMk/>
            <pc:sldMk cId="2596966408" sldId="332"/>
            <ac:grpSpMk id="46" creationId="{83BE7BCB-1244-2BCB-7EAC-F17C1ACB9147}"/>
          </ac:grpSpMkLst>
        </pc:grpChg>
        <pc:grpChg chg="del mod">
          <ac:chgData name="Agalyah sathanantham" userId="a9bddd01-9a7f-4b1d-8dae-11e3608c72d2" providerId="ADAL" clId="{A3C2C923-0486-5784-AEAE-BDCA0E2DE7D1}" dt="2025-09-01T19:16:59.995" v="975"/>
          <ac:grpSpMkLst>
            <pc:docMk/>
            <pc:sldMk cId="2596966408" sldId="332"/>
            <ac:grpSpMk id="49" creationId="{7EC2A0B5-CB85-1E87-CD4C-98F919FEE1F9}"/>
          </ac:grpSpMkLst>
        </pc:grpChg>
        <pc:grpChg chg="mod">
          <ac:chgData name="Agalyah sathanantham" userId="a9bddd01-9a7f-4b1d-8dae-11e3608c72d2" providerId="ADAL" clId="{A3C2C923-0486-5784-AEAE-BDCA0E2DE7D1}" dt="2025-09-01T19:16:59.995" v="975"/>
          <ac:grpSpMkLst>
            <pc:docMk/>
            <pc:sldMk cId="2596966408" sldId="332"/>
            <ac:grpSpMk id="50" creationId="{9AEEA718-6039-2F17-0340-6A88E92E833F}"/>
          </ac:grpSpMkLst>
        </pc:grpChg>
        <pc:grpChg chg="del mod">
          <ac:chgData name="Agalyah sathanantham" userId="a9bddd01-9a7f-4b1d-8dae-11e3608c72d2" providerId="ADAL" clId="{A3C2C923-0486-5784-AEAE-BDCA0E2DE7D1}" dt="2025-09-01T19:17:04.298" v="978"/>
          <ac:grpSpMkLst>
            <pc:docMk/>
            <pc:sldMk cId="2596966408" sldId="332"/>
            <ac:grpSpMk id="53" creationId="{E3B7E0EE-CE64-B90A-F0CA-695AA7DE9FEA}"/>
          </ac:grpSpMkLst>
        </pc:grpChg>
        <pc:grpChg chg="del mod">
          <ac:chgData name="Agalyah sathanantham" userId="a9bddd01-9a7f-4b1d-8dae-11e3608c72d2" providerId="ADAL" clId="{A3C2C923-0486-5784-AEAE-BDCA0E2DE7D1}" dt="2025-09-01T19:17:05.401" v="980"/>
          <ac:grpSpMkLst>
            <pc:docMk/>
            <pc:sldMk cId="2596966408" sldId="332"/>
            <ac:grpSpMk id="54" creationId="{93E9385E-BF92-7DE4-5241-022B0E0DE2BB}"/>
          </ac:grpSpMkLst>
        </pc:grpChg>
        <pc:grpChg chg="del mod">
          <ac:chgData name="Agalyah sathanantham" userId="a9bddd01-9a7f-4b1d-8dae-11e3608c72d2" providerId="ADAL" clId="{A3C2C923-0486-5784-AEAE-BDCA0E2DE7D1}" dt="2025-09-01T19:17:05.401" v="980"/>
          <ac:grpSpMkLst>
            <pc:docMk/>
            <pc:sldMk cId="2596966408" sldId="332"/>
            <ac:grpSpMk id="56" creationId="{5331348C-3EF0-63C9-2982-5431055398C3}"/>
          </ac:grpSpMkLst>
        </pc:grpChg>
        <pc:grpChg chg="mod">
          <ac:chgData name="Agalyah sathanantham" userId="a9bddd01-9a7f-4b1d-8dae-11e3608c72d2" providerId="ADAL" clId="{A3C2C923-0486-5784-AEAE-BDCA0E2DE7D1}" dt="2025-09-01T19:17:05.401" v="980"/>
          <ac:grpSpMkLst>
            <pc:docMk/>
            <pc:sldMk cId="2596966408" sldId="332"/>
            <ac:grpSpMk id="60" creationId="{F7AB8087-7F58-DB55-7DEF-F406413D4C04}"/>
          </ac:grpSpMkLst>
        </pc:grpChg>
        <pc:grpChg chg="del mod">
          <ac:chgData name="Agalyah sathanantham" userId="a9bddd01-9a7f-4b1d-8dae-11e3608c72d2" providerId="ADAL" clId="{A3C2C923-0486-5784-AEAE-BDCA0E2DE7D1}" dt="2025-09-01T19:17:08.309" v="983"/>
          <ac:grpSpMkLst>
            <pc:docMk/>
            <pc:sldMk cId="2596966408" sldId="332"/>
            <ac:grpSpMk id="63" creationId="{DD6666CE-00CA-B40B-7AAE-38544535EE4E}"/>
          </ac:grpSpMkLst>
        </pc:grpChg>
        <pc:grpChg chg="del mod">
          <ac:chgData name="Agalyah sathanantham" userId="a9bddd01-9a7f-4b1d-8dae-11e3608c72d2" providerId="ADAL" clId="{A3C2C923-0486-5784-AEAE-BDCA0E2DE7D1}" dt="2025-09-01T19:17:10.894" v="985"/>
          <ac:grpSpMkLst>
            <pc:docMk/>
            <pc:sldMk cId="2596966408" sldId="332"/>
            <ac:grpSpMk id="449" creationId="{6049C116-8098-5F5A-9016-68DA765FBB2F}"/>
          </ac:grpSpMkLst>
        </pc:grpChg>
        <pc:grpChg chg="del mod">
          <ac:chgData name="Agalyah sathanantham" userId="a9bddd01-9a7f-4b1d-8dae-11e3608c72d2" providerId="ADAL" clId="{A3C2C923-0486-5784-AEAE-BDCA0E2DE7D1}" dt="2025-09-01T19:17:10.894" v="985"/>
          <ac:grpSpMkLst>
            <pc:docMk/>
            <pc:sldMk cId="2596966408" sldId="332"/>
            <ac:grpSpMk id="453" creationId="{33FF1B74-B747-072C-F349-88C3DAA746E8}"/>
          </ac:grpSpMkLst>
        </pc:grpChg>
        <pc:grpChg chg="del mod">
          <ac:chgData name="Agalyah sathanantham" userId="a9bddd01-9a7f-4b1d-8dae-11e3608c72d2" providerId="ADAL" clId="{A3C2C923-0486-5784-AEAE-BDCA0E2DE7D1}" dt="2025-09-01T19:17:12.954" v="987"/>
          <ac:grpSpMkLst>
            <pc:docMk/>
            <pc:sldMk cId="2596966408" sldId="332"/>
            <ac:grpSpMk id="454" creationId="{37C3447C-D6C9-BD5E-B031-7A0B0B1A9DB4}"/>
          </ac:grpSpMkLst>
        </pc:grpChg>
        <pc:grpChg chg="del">
          <ac:chgData name="Agalyah sathanantham" userId="a9bddd01-9a7f-4b1d-8dae-11e3608c72d2" providerId="ADAL" clId="{A3C2C923-0486-5784-AEAE-BDCA0E2DE7D1}" dt="2025-09-01T17:57:26.637" v="808" actId="478"/>
          <ac:grpSpMkLst>
            <pc:docMk/>
            <pc:sldMk cId="2596966408" sldId="332"/>
            <ac:grpSpMk id="455" creationId="{BE9BA1E0-B488-0C1D-4B85-4A821B04115C}"/>
          </ac:grpSpMkLst>
        </pc:grpChg>
        <pc:grpChg chg="del mod">
          <ac:chgData name="Agalyah sathanantham" userId="a9bddd01-9a7f-4b1d-8dae-11e3608c72d2" providerId="ADAL" clId="{A3C2C923-0486-5784-AEAE-BDCA0E2DE7D1}" dt="2025-09-01T19:17:12.954" v="987"/>
          <ac:grpSpMkLst>
            <pc:docMk/>
            <pc:sldMk cId="2596966408" sldId="332"/>
            <ac:grpSpMk id="459" creationId="{31028BBA-8F2D-7305-B977-D1A2AEBEB0BF}"/>
          </ac:grpSpMkLst>
        </pc:grpChg>
        <pc:grpChg chg="mod">
          <ac:chgData name="Agalyah sathanantham" userId="a9bddd01-9a7f-4b1d-8dae-11e3608c72d2" providerId="ADAL" clId="{A3C2C923-0486-5784-AEAE-BDCA0E2DE7D1}" dt="2025-09-01T19:17:12.954" v="987"/>
          <ac:grpSpMkLst>
            <pc:docMk/>
            <pc:sldMk cId="2596966408" sldId="332"/>
            <ac:grpSpMk id="460" creationId="{1AE53EF0-1993-C2CF-F8CC-034E125E944A}"/>
          </ac:grpSpMkLst>
        </pc:grpChg>
        <pc:grpChg chg="del mod">
          <ac:chgData name="Agalyah sathanantham" userId="a9bddd01-9a7f-4b1d-8dae-11e3608c72d2" providerId="ADAL" clId="{A3C2C923-0486-5784-AEAE-BDCA0E2DE7D1}" dt="2025-09-01T19:17:38.349" v="992"/>
          <ac:grpSpMkLst>
            <pc:docMk/>
            <pc:sldMk cId="2596966408" sldId="332"/>
            <ac:grpSpMk id="466" creationId="{6C9A31B2-281B-5347-8332-2AC9DE8E1B80}"/>
          </ac:grpSpMkLst>
        </pc:grpChg>
        <pc:grpChg chg="mod">
          <ac:chgData name="Agalyah sathanantham" userId="a9bddd01-9a7f-4b1d-8dae-11e3608c72d2" providerId="ADAL" clId="{A3C2C923-0486-5784-AEAE-BDCA0E2DE7D1}" dt="2025-09-01T19:17:38.349" v="992"/>
          <ac:grpSpMkLst>
            <pc:docMk/>
            <pc:sldMk cId="2596966408" sldId="332"/>
            <ac:grpSpMk id="467" creationId="{E98EF425-4EF6-33E9-9E3E-BFF82B967338}"/>
          </ac:grpSpMkLst>
        </pc:grpChg>
        <pc:grpChg chg="del mod">
          <ac:chgData name="Agalyah sathanantham" userId="a9bddd01-9a7f-4b1d-8dae-11e3608c72d2" providerId="ADAL" clId="{A3C2C923-0486-5784-AEAE-BDCA0E2DE7D1}" dt="2025-09-01T19:17:41.798" v="995"/>
          <ac:grpSpMkLst>
            <pc:docMk/>
            <pc:sldMk cId="2596966408" sldId="332"/>
            <ac:grpSpMk id="470" creationId="{067FA75E-FB67-784C-A8EC-8CE2C3C72646}"/>
          </ac:grpSpMkLst>
        </pc:grpChg>
        <pc:grpChg chg="mod">
          <ac:chgData name="Agalyah sathanantham" userId="a9bddd01-9a7f-4b1d-8dae-11e3608c72d2" providerId="ADAL" clId="{A3C2C923-0486-5784-AEAE-BDCA0E2DE7D1}" dt="2025-09-01T19:17:41.798" v="995"/>
          <ac:grpSpMkLst>
            <pc:docMk/>
            <pc:sldMk cId="2596966408" sldId="332"/>
            <ac:grpSpMk id="471" creationId="{1532F5E3-0C4F-F816-470E-094975AADFE1}"/>
          </ac:grpSpMkLst>
        </pc:grpChg>
        <pc:grpChg chg="add">
          <ac:chgData name="Agalyah sathanantham" userId="a9bddd01-9a7f-4b1d-8dae-11e3608c72d2" providerId="ADAL" clId="{A3C2C923-0486-5784-AEAE-BDCA0E2DE7D1}" dt="2025-09-01T19:17:49.687" v="997" actId="164"/>
          <ac:grpSpMkLst>
            <pc:docMk/>
            <pc:sldMk cId="2596966408" sldId="332"/>
            <ac:grpSpMk id="473" creationId="{CA480923-1677-1469-A4A8-67156280CDC3}"/>
          </ac:grpSpMkLst>
        </pc:grpChg>
        <pc:grpChg chg="del mod">
          <ac:chgData name="Agalyah sathanantham" userId="a9bddd01-9a7f-4b1d-8dae-11e3608c72d2" providerId="ADAL" clId="{A3C2C923-0486-5784-AEAE-BDCA0E2DE7D1}" dt="2025-09-01T19:21:16.204" v="1003"/>
          <ac:grpSpMkLst>
            <pc:docMk/>
            <pc:sldMk cId="2596966408" sldId="332"/>
            <ac:grpSpMk id="480" creationId="{4885C7A4-310F-DFC8-7912-28F5158640EF}"/>
          </ac:grpSpMkLst>
        </pc:grpChg>
        <pc:grpChg chg="del mod">
          <ac:chgData name="Agalyah sathanantham" userId="a9bddd01-9a7f-4b1d-8dae-11e3608c72d2" providerId="ADAL" clId="{A3C2C923-0486-5784-AEAE-BDCA0E2DE7D1}" dt="2025-09-01T19:21:16.886" v="1005"/>
          <ac:grpSpMkLst>
            <pc:docMk/>
            <pc:sldMk cId="2596966408" sldId="332"/>
            <ac:grpSpMk id="481" creationId="{7597D70F-59E2-C7E1-B3E7-FB9839D44A72}"/>
          </ac:grpSpMkLst>
        </pc:grpChg>
        <pc:grpChg chg="del mod">
          <ac:chgData name="Agalyah sathanantham" userId="a9bddd01-9a7f-4b1d-8dae-11e3608c72d2" providerId="ADAL" clId="{A3C2C923-0486-5784-AEAE-BDCA0E2DE7D1}" dt="2025-09-01T19:21:16.886" v="1005"/>
          <ac:grpSpMkLst>
            <pc:docMk/>
            <pc:sldMk cId="2596966408" sldId="332"/>
            <ac:grpSpMk id="485" creationId="{207C5EA9-2159-0E17-08EA-1A08734ED1E5}"/>
          </ac:grpSpMkLst>
        </pc:grpChg>
        <pc:grpChg chg="del mod">
          <ac:chgData name="Agalyah sathanantham" userId="a9bddd01-9a7f-4b1d-8dae-11e3608c72d2" providerId="ADAL" clId="{A3C2C923-0486-5784-AEAE-BDCA0E2DE7D1}" dt="2025-09-01T19:21:18.218" v="1007"/>
          <ac:grpSpMkLst>
            <pc:docMk/>
            <pc:sldMk cId="2596966408" sldId="332"/>
            <ac:grpSpMk id="486" creationId="{6E925365-08AC-1F53-02E2-2E6AE24E33D1}"/>
          </ac:grpSpMkLst>
        </pc:grpChg>
        <pc:grpChg chg="del mod">
          <ac:chgData name="Agalyah sathanantham" userId="a9bddd01-9a7f-4b1d-8dae-11e3608c72d2" providerId="ADAL" clId="{A3C2C923-0486-5784-AEAE-BDCA0E2DE7D1}" dt="2025-09-01T19:21:18.218" v="1007"/>
          <ac:grpSpMkLst>
            <pc:docMk/>
            <pc:sldMk cId="2596966408" sldId="332"/>
            <ac:grpSpMk id="492" creationId="{B9415C53-A6BF-CED6-8E1C-EABE5224B58A}"/>
          </ac:grpSpMkLst>
        </pc:grpChg>
        <pc:grpChg chg="del mod">
          <ac:chgData name="Agalyah sathanantham" userId="a9bddd01-9a7f-4b1d-8dae-11e3608c72d2" providerId="ADAL" clId="{A3C2C923-0486-5784-AEAE-BDCA0E2DE7D1}" dt="2025-09-01T19:21:20.285" v="1009"/>
          <ac:grpSpMkLst>
            <pc:docMk/>
            <pc:sldMk cId="2596966408" sldId="332"/>
            <ac:grpSpMk id="493" creationId="{B812E58D-169E-28D0-19AA-37CFF4ABC319}"/>
          </ac:grpSpMkLst>
        </pc:grpChg>
        <pc:grpChg chg="del mod">
          <ac:chgData name="Agalyah sathanantham" userId="a9bddd01-9a7f-4b1d-8dae-11e3608c72d2" providerId="ADAL" clId="{A3C2C923-0486-5784-AEAE-BDCA0E2DE7D1}" dt="2025-09-01T19:21:20.285" v="1009"/>
          <ac:grpSpMkLst>
            <pc:docMk/>
            <pc:sldMk cId="2596966408" sldId="332"/>
            <ac:grpSpMk id="497" creationId="{0E8ED1C6-2C57-2783-4F9C-7962F8832572}"/>
          </ac:grpSpMkLst>
        </pc:grpChg>
        <pc:grpChg chg="del mod">
          <ac:chgData name="Agalyah sathanantham" userId="a9bddd01-9a7f-4b1d-8dae-11e3608c72d2" providerId="ADAL" clId="{A3C2C923-0486-5784-AEAE-BDCA0E2DE7D1}" dt="2025-09-01T19:21:24.444" v="1011"/>
          <ac:grpSpMkLst>
            <pc:docMk/>
            <pc:sldMk cId="2596966408" sldId="332"/>
            <ac:grpSpMk id="500" creationId="{E4B0CD67-F006-4087-3438-6218961FDA1B}"/>
          </ac:grpSpMkLst>
        </pc:grpChg>
        <pc:grpChg chg="del mod">
          <ac:chgData name="Agalyah sathanantham" userId="a9bddd01-9a7f-4b1d-8dae-11e3608c72d2" providerId="ADAL" clId="{A3C2C923-0486-5784-AEAE-BDCA0E2DE7D1}" dt="2025-09-01T19:21:24.444" v="1011"/>
          <ac:grpSpMkLst>
            <pc:docMk/>
            <pc:sldMk cId="2596966408" sldId="332"/>
            <ac:grpSpMk id="502" creationId="{640949AD-E55F-ECBE-BE5B-76B22F2483A4}"/>
          </ac:grpSpMkLst>
        </pc:grpChg>
        <pc:grpChg chg="mod">
          <ac:chgData name="Agalyah sathanantham" userId="a9bddd01-9a7f-4b1d-8dae-11e3608c72d2" providerId="ADAL" clId="{A3C2C923-0486-5784-AEAE-BDCA0E2DE7D1}" dt="2025-09-01T19:21:24.444" v="1011"/>
          <ac:grpSpMkLst>
            <pc:docMk/>
            <pc:sldMk cId="2596966408" sldId="332"/>
            <ac:grpSpMk id="503" creationId="{DC9883C5-D778-55BC-0CA3-EE7671250647}"/>
          </ac:grpSpMkLst>
        </pc:grpChg>
        <pc:grpChg chg="del mod">
          <ac:chgData name="Agalyah sathanantham" userId="a9bddd01-9a7f-4b1d-8dae-11e3608c72d2" providerId="ADAL" clId="{A3C2C923-0486-5784-AEAE-BDCA0E2DE7D1}" dt="2025-09-02T03:28:57.387" v="1015"/>
          <ac:grpSpMkLst>
            <pc:docMk/>
            <pc:sldMk cId="2596966408" sldId="332"/>
            <ac:grpSpMk id="507" creationId="{055B4D2B-7DEB-9C7D-76B4-7B5EE0CE6B12}"/>
          </ac:grpSpMkLst>
        </pc:grpChg>
        <pc:grpChg chg="del mod">
          <ac:chgData name="Agalyah sathanantham" userId="a9bddd01-9a7f-4b1d-8dae-11e3608c72d2" providerId="ADAL" clId="{A3C2C923-0486-5784-AEAE-BDCA0E2DE7D1}" dt="2025-09-02T03:29:00.487" v="1018"/>
          <ac:grpSpMkLst>
            <pc:docMk/>
            <pc:sldMk cId="2596966408" sldId="332"/>
            <ac:grpSpMk id="508" creationId="{28E62D44-818B-3259-AA6A-373907631B9C}"/>
          </ac:grpSpMkLst>
        </pc:grpChg>
        <pc:grpChg chg="del mod">
          <ac:chgData name="Agalyah sathanantham" userId="a9bddd01-9a7f-4b1d-8dae-11e3608c72d2" providerId="ADAL" clId="{A3C2C923-0486-5784-AEAE-BDCA0E2DE7D1}" dt="2025-09-02T03:29:00.487" v="1018"/>
          <ac:grpSpMkLst>
            <pc:docMk/>
            <pc:sldMk cId="2596966408" sldId="332"/>
            <ac:grpSpMk id="512" creationId="{8C6878D6-79FE-63A9-0972-6CDEC705E899}"/>
          </ac:grpSpMkLst>
        </pc:grpChg>
        <pc:grpChg chg="del mod">
          <ac:chgData name="Agalyah sathanantham" userId="a9bddd01-9a7f-4b1d-8dae-11e3608c72d2" providerId="ADAL" clId="{A3C2C923-0486-5784-AEAE-BDCA0E2DE7D1}" dt="2025-09-02T03:29:02.731" v="1021"/>
          <ac:grpSpMkLst>
            <pc:docMk/>
            <pc:sldMk cId="2596966408" sldId="332"/>
            <ac:grpSpMk id="514" creationId="{89E1A300-B8D9-C15B-8FE2-2D08EC92DEB8}"/>
          </ac:grpSpMkLst>
        </pc:grpChg>
        <pc:grpChg chg="del mod">
          <ac:chgData name="Agalyah sathanantham" userId="a9bddd01-9a7f-4b1d-8dae-11e3608c72d2" providerId="ADAL" clId="{A3C2C923-0486-5784-AEAE-BDCA0E2DE7D1}" dt="2025-09-02T03:29:02.731" v="1021"/>
          <ac:grpSpMkLst>
            <pc:docMk/>
            <pc:sldMk cId="2596966408" sldId="332"/>
            <ac:grpSpMk id="518" creationId="{74F2E782-08A6-647B-CAA3-065959C76A5B}"/>
          </ac:grpSpMkLst>
        </pc:grpChg>
        <pc:grpChg chg="del mod">
          <ac:chgData name="Agalyah sathanantham" userId="a9bddd01-9a7f-4b1d-8dae-11e3608c72d2" providerId="ADAL" clId="{A3C2C923-0486-5784-AEAE-BDCA0E2DE7D1}" dt="2025-09-02T03:29:04.784" v="1023"/>
          <ac:grpSpMkLst>
            <pc:docMk/>
            <pc:sldMk cId="2596966408" sldId="332"/>
            <ac:grpSpMk id="520" creationId="{7ACDD141-201B-D3C9-C09E-56F0FCA0FE68}"/>
          </ac:grpSpMkLst>
        </pc:grpChg>
        <pc:grpChg chg="del mod">
          <ac:chgData name="Agalyah sathanantham" userId="a9bddd01-9a7f-4b1d-8dae-11e3608c72d2" providerId="ADAL" clId="{A3C2C923-0486-5784-AEAE-BDCA0E2DE7D1}" dt="2025-09-02T03:29:04.784" v="1023"/>
          <ac:grpSpMkLst>
            <pc:docMk/>
            <pc:sldMk cId="2596966408" sldId="332"/>
            <ac:grpSpMk id="522" creationId="{6A4D24D7-83C8-F30D-7468-2E7B5B36D1F5}"/>
          </ac:grpSpMkLst>
        </pc:grpChg>
        <pc:grpChg chg="mod">
          <ac:chgData name="Agalyah sathanantham" userId="a9bddd01-9a7f-4b1d-8dae-11e3608c72d2" providerId="ADAL" clId="{A3C2C923-0486-5784-AEAE-BDCA0E2DE7D1}" dt="2025-09-02T03:29:04.784" v="1023"/>
          <ac:grpSpMkLst>
            <pc:docMk/>
            <pc:sldMk cId="2596966408" sldId="332"/>
            <ac:grpSpMk id="523" creationId="{C23FF99C-D063-15F6-5F69-029334ECCC87}"/>
          </ac:grpSpMkLst>
        </pc:grpChg>
        <pc:grpChg chg="del mod">
          <ac:chgData name="Agalyah sathanantham" userId="a9bddd01-9a7f-4b1d-8dae-11e3608c72d2" providerId="ADAL" clId="{A3C2C923-0486-5784-AEAE-BDCA0E2DE7D1}" dt="2025-09-02T03:29:09.286" v="1026"/>
          <ac:grpSpMkLst>
            <pc:docMk/>
            <pc:sldMk cId="2596966408" sldId="332"/>
            <ac:grpSpMk id="526" creationId="{5FF90840-8D62-8C13-A375-9FC1BA215E30}"/>
          </ac:grpSpMkLst>
        </pc:grpChg>
        <pc:grpChg chg="del mod">
          <ac:chgData name="Agalyah sathanantham" userId="a9bddd01-9a7f-4b1d-8dae-11e3608c72d2" providerId="ADAL" clId="{A3C2C923-0486-5784-AEAE-BDCA0E2DE7D1}" dt="2025-09-02T03:29:18.423" v="1033"/>
          <ac:grpSpMkLst>
            <pc:docMk/>
            <pc:sldMk cId="2596966408" sldId="332"/>
            <ac:grpSpMk id="527" creationId="{7067D1C8-0F6A-7AA6-7B9E-74A2AB718A19}"/>
          </ac:grpSpMkLst>
        </pc:grpChg>
        <pc:grpChg chg="del mod">
          <ac:chgData name="Agalyah sathanantham" userId="a9bddd01-9a7f-4b1d-8dae-11e3608c72d2" providerId="ADAL" clId="{A3C2C923-0486-5784-AEAE-BDCA0E2DE7D1}" dt="2025-09-02T03:29:18.423" v="1033"/>
          <ac:grpSpMkLst>
            <pc:docMk/>
            <pc:sldMk cId="2596966408" sldId="332"/>
            <ac:grpSpMk id="534" creationId="{ABF37ABD-C88D-7D1D-1BE0-D7BEEA3C4499}"/>
          </ac:grpSpMkLst>
        </pc:grpChg>
        <pc:grpChg chg="mod">
          <ac:chgData name="Agalyah sathanantham" userId="a9bddd01-9a7f-4b1d-8dae-11e3608c72d2" providerId="ADAL" clId="{A3C2C923-0486-5784-AEAE-BDCA0E2DE7D1}" dt="2025-09-02T03:29:18.423" v="1033"/>
          <ac:grpSpMkLst>
            <pc:docMk/>
            <pc:sldMk cId="2596966408" sldId="332"/>
            <ac:grpSpMk id="535" creationId="{4AEA3C7A-D0D3-5B50-D200-5AF1D3928BB4}"/>
          </ac:grpSpMkLst>
        </pc:grpChg>
        <pc:grpChg chg="add">
          <ac:chgData name="Agalyah sathanantham" userId="a9bddd01-9a7f-4b1d-8dae-11e3608c72d2" providerId="ADAL" clId="{A3C2C923-0486-5784-AEAE-BDCA0E2DE7D1}" dt="2025-09-02T03:29:27.172" v="1034" actId="164"/>
          <ac:grpSpMkLst>
            <pc:docMk/>
            <pc:sldMk cId="2596966408" sldId="332"/>
            <ac:grpSpMk id="536" creationId="{3155618E-604F-758A-0D8F-0D7BE6C123C3}"/>
          </ac:grpSpMkLst>
        </pc:grpChg>
        <pc:grpChg chg="del">
          <ac:chgData name="Agalyah sathanantham" userId="a9bddd01-9a7f-4b1d-8dae-11e3608c72d2" providerId="ADAL" clId="{A3C2C923-0486-5784-AEAE-BDCA0E2DE7D1}" dt="2025-09-01T17:57:26.637" v="808" actId="478"/>
          <ac:grpSpMkLst>
            <pc:docMk/>
            <pc:sldMk cId="2596966408" sldId="332"/>
            <ac:grpSpMk id="549" creationId="{50201E52-7059-95EF-EE5B-7887FAD61B24}"/>
          </ac:grpSpMkLst>
        </pc:grpChg>
        <pc:grpChg chg="del">
          <ac:chgData name="Agalyah sathanantham" userId="a9bddd01-9a7f-4b1d-8dae-11e3608c72d2" providerId="ADAL" clId="{A3C2C923-0486-5784-AEAE-BDCA0E2DE7D1}" dt="2025-09-01T17:57:26.637" v="808" actId="478"/>
          <ac:grpSpMkLst>
            <pc:docMk/>
            <pc:sldMk cId="2596966408" sldId="332"/>
            <ac:grpSpMk id="579" creationId="{1C392CD6-0348-9C50-02BB-B4622DE1413D}"/>
          </ac:grpSpMkLst>
        </pc:grpChg>
        <pc:grpChg chg="del">
          <ac:chgData name="Agalyah sathanantham" userId="a9bddd01-9a7f-4b1d-8dae-11e3608c72d2" providerId="ADAL" clId="{A3C2C923-0486-5784-AEAE-BDCA0E2DE7D1}" dt="2025-09-01T17:57:26.637" v="808" actId="478"/>
          <ac:grpSpMkLst>
            <pc:docMk/>
            <pc:sldMk cId="2596966408" sldId="332"/>
            <ac:grpSpMk id="583" creationId="{884005C8-A467-0CBB-7A53-7F462388A685}"/>
          </ac:grpSpMkLst>
        </pc:grpChg>
        <pc:grpChg chg="del">
          <ac:chgData name="Agalyah sathanantham" userId="a9bddd01-9a7f-4b1d-8dae-11e3608c72d2" providerId="ADAL" clId="{A3C2C923-0486-5784-AEAE-BDCA0E2DE7D1}" dt="2025-09-01T17:57:26.637" v="808" actId="478"/>
          <ac:grpSpMkLst>
            <pc:docMk/>
            <pc:sldMk cId="2596966408" sldId="332"/>
            <ac:grpSpMk id="656" creationId="{66531CB7-451F-A184-52C1-0697F5CA7FBB}"/>
          </ac:grpSpMkLst>
        </pc:grpChg>
        <pc:grpChg chg="del">
          <ac:chgData name="Agalyah sathanantham" userId="a9bddd01-9a7f-4b1d-8dae-11e3608c72d2" providerId="ADAL" clId="{A3C2C923-0486-5784-AEAE-BDCA0E2DE7D1}" dt="2025-09-01T17:57:26.637" v="808" actId="478"/>
          <ac:grpSpMkLst>
            <pc:docMk/>
            <pc:sldMk cId="2596966408" sldId="332"/>
            <ac:grpSpMk id="696" creationId="{514F34F3-EC26-497E-3EDB-7383E1E76874}"/>
          </ac:grpSpMkLst>
        </pc:grpChg>
        <pc:grpChg chg="del">
          <ac:chgData name="Agalyah sathanantham" userId="a9bddd01-9a7f-4b1d-8dae-11e3608c72d2" providerId="ADAL" clId="{A3C2C923-0486-5784-AEAE-BDCA0E2DE7D1}" dt="2025-09-01T17:57:26.637" v="808" actId="478"/>
          <ac:grpSpMkLst>
            <pc:docMk/>
            <pc:sldMk cId="2596966408" sldId="332"/>
            <ac:grpSpMk id="717" creationId="{4B3653C8-E06D-5648-B6D2-687AB721EB54}"/>
          </ac:grpSpMkLst>
        </pc:grpChg>
        <pc:grpChg chg="del">
          <ac:chgData name="Agalyah sathanantham" userId="a9bddd01-9a7f-4b1d-8dae-11e3608c72d2" providerId="ADAL" clId="{A3C2C923-0486-5784-AEAE-BDCA0E2DE7D1}" dt="2025-09-01T17:57:26.637" v="808" actId="478"/>
          <ac:grpSpMkLst>
            <pc:docMk/>
            <pc:sldMk cId="2596966408" sldId="332"/>
            <ac:grpSpMk id="720" creationId="{10D4ED65-6477-491A-86EA-3774947969F6}"/>
          </ac:grpSpMkLst>
        </pc:grpChg>
        <pc:grpChg chg="del">
          <ac:chgData name="Agalyah sathanantham" userId="a9bddd01-9a7f-4b1d-8dae-11e3608c72d2" providerId="ADAL" clId="{A3C2C923-0486-5784-AEAE-BDCA0E2DE7D1}" dt="2025-09-01T17:57:26.637" v="808" actId="478"/>
          <ac:grpSpMkLst>
            <pc:docMk/>
            <pc:sldMk cId="2596966408" sldId="332"/>
            <ac:grpSpMk id="732" creationId="{91B63FD8-2B0A-2B98-D8BB-05BA9EA54957}"/>
          </ac:grpSpMkLst>
        </pc:grpChg>
        <pc:inkChg chg="add">
          <ac:chgData name="Agalyah sathanantham" userId="a9bddd01-9a7f-4b1d-8dae-11e3608c72d2" providerId="ADAL" clId="{A3C2C923-0486-5784-AEAE-BDCA0E2DE7D1}" dt="2025-09-01T19:15:27.263" v="947" actId="9405"/>
          <ac:inkMkLst>
            <pc:docMk/>
            <pc:sldMk cId="2596966408" sldId="332"/>
            <ac:inkMk id="2" creationId="{04C1FA2F-966C-9D56-FADA-9CF4260BAB28}"/>
          </ac:inkMkLst>
        </pc:inkChg>
        <pc:inkChg chg="add">
          <ac:chgData name="Agalyah sathanantham" userId="a9bddd01-9a7f-4b1d-8dae-11e3608c72d2" providerId="ADAL" clId="{A3C2C923-0486-5784-AEAE-BDCA0E2DE7D1}" dt="2025-09-01T19:16:12.110" v="949" actId="9405"/>
          <ac:inkMkLst>
            <pc:docMk/>
            <pc:sldMk cId="2596966408" sldId="332"/>
            <ac:inkMk id="5" creationId="{EDFBC907-262C-3458-1B13-F711C6C1DB38}"/>
          </ac:inkMkLst>
        </pc:inkChg>
        <pc:inkChg chg="add mod">
          <ac:chgData name="Agalyah sathanantham" userId="a9bddd01-9a7f-4b1d-8dae-11e3608c72d2" providerId="ADAL" clId="{A3C2C923-0486-5784-AEAE-BDCA0E2DE7D1}" dt="2025-09-01T19:16:20.176" v="952"/>
          <ac:inkMkLst>
            <pc:docMk/>
            <pc:sldMk cId="2596966408" sldId="332"/>
            <ac:inkMk id="7" creationId="{C21F2830-B341-ED50-C9CF-B62799AF0170}"/>
          </ac:inkMkLst>
        </pc:inkChg>
        <pc:inkChg chg="add mod">
          <ac:chgData name="Agalyah sathanantham" userId="a9bddd01-9a7f-4b1d-8dae-11e3608c72d2" providerId="ADAL" clId="{A3C2C923-0486-5784-AEAE-BDCA0E2DE7D1}" dt="2025-09-01T19:16:20.176" v="952"/>
          <ac:inkMkLst>
            <pc:docMk/>
            <pc:sldMk cId="2596966408" sldId="332"/>
            <ac:inkMk id="8" creationId="{4277C6C5-4B64-9A8D-86BC-06B4ED8F28C7}"/>
          </ac:inkMkLst>
        </pc:inkChg>
        <pc:inkChg chg="add">
          <ac:chgData name="Agalyah sathanantham" userId="a9bddd01-9a7f-4b1d-8dae-11e3608c72d2" providerId="ADAL" clId="{A3C2C923-0486-5784-AEAE-BDCA0E2DE7D1}" dt="2025-09-01T19:16:23.368" v="953" actId="9405"/>
          <ac:inkMkLst>
            <pc:docMk/>
            <pc:sldMk cId="2596966408" sldId="332"/>
            <ac:inkMk id="13" creationId="{13EB6D42-0C4F-47FA-9D22-D96BE12A74EE}"/>
          </ac:inkMkLst>
        </pc:inkChg>
        <pc:inkChg chg="add mod">
          <ac:chgData name="Agalyah sathanantham" userId="a9bddd01-9a7f-4b1d-8dae-11e3608c72d2" providerId="ADAL" clId="{A3C2C923-0486-5784-AEAE-BDCA0E2DE7D1}" dt="2025-09-01T19:16:39.930" v="969"/>
          <ac:inkMkLst>
            <pc:docMk/>
            <pc:sldMk cId="2596966408" sldId="332"/>
            <ac:inkMk id="15" creationId="{8ACD6740-0C8D-3668-3F68-D177D5CBFC09}"/>
          </ac:inkMkLst>
        </pc:inkChg>
        <pc:inkChg chg="add mod">
          <ac:chgData name="Agalyah sathanantham" userId="a9bddd01-9a7f-4b1d-8dae-11e3608c72d2" providerId="ADAL" clId="{A3C2C923-0486-5784-AEAE-BDCA0E2DE7D1}" dt="2025-09-01T19:16:39.930" v="969"/>
          <ac:inkMkLst>
            <pc:docMk/>
            <pc:sldMk cId="2596966408" sldId="332"/>
            <ac:inkMk id="16" creationId="{123D2BD3-E850-C71B-76B3-B6875932C3F7}"/>
          </ac:inkMkLst>
        </pc:inkChg>
        <pc:inkChg chg="add mod">
          <ac:chgData name="Agalyah sathanantham" userId="a9bddd01-9a7f-4b1d-8dae-11e3608c72d2" providerId="ADAL" clId="{A3C2C923-0486-5784-AEAE-BDCA0E2DE7D1}" dt="2025-09-01T19:16:39.930" v="969"/>
          <ac:inkMkLst>
            <pc:docMk/>
            <pc:sldMk cId="2596966408" sldId="332"/>
            <ac:inkMk id="19" creationId="{4BEBE2E0-C3DD-C150-4AB9-88776752DD8A}"/>
          </ac:inkMkLst>
        </pc:inkChg>
        <pc:inkChg chg="add mod">
          <ac:chgData name="Agalyah sathanantham" userId="a9bddd01-9a7f-4b1d-8dae-11e3608c72d2" providerId="ADAL" clId="{A3C2C923-0486-5784-AEAE-BDCA0E2DE7D1}" dt="2025-09-01T19:16:38.043" v="967"/>
          <ac:inkMkLst>
            <pc:docMk/>
            <pc:sldMk cId="2596966408" sldId="332"/>
            <ac:inkMk id="24" creationId="{F89427FA-2101-3C88-5F90-0F8D8602F5C0}"/>
          </ac:inkMkLst>
        </pc:inkChg>
        <pc:inkChg chg="add mod">
          <ac:chgData name="Agalyah sathanantham" userId="a9bddd01-9a7f-4b1d-8dae-11e3608c72d2" providerId="ADAL" clId="{A3C2C923-0486-5784-AEAE-BDCA0E2DE7D1}" dt="2025-09-01T19:16:39.930" v="969"/>
          <ac:inkMkLst>
            <pc:docMk/>
            <pc:sldMk cId="2596966408" sldId="332"/>
            <ac:inkMk id="25" creationId="{0300E55D-0AE9-E17F-8FE4-6FB613D7F8DE}"/>
          </ac:inkMkLst>
        </pc:inkChg>
        <pc:inkChg chg="add mod">
          <ac:chgData name="Agalyah sathanantham" userId="a9bddd01-9a7f-4b1d-8dae-11e3608c72d2" providerId="ADAL" clId="{A3C2C923-0486-5784-AEAE-BDCA0E2DE7D1}" dt="2025-09-01T19:16:39.930" v="969"/>
          <ac:inkMkLst>
            <pc:docMk/>
            <pc:sldMk cId="2596966408" sldId="332"/>
            <ac:inkMk id="28" creationId="{F06C0522-1A85-FDE1-F4B7-8D3330CDD983}"/>
          </ac:inkMkLst>
        </pc:inkChg>
        <pc:inkChg chg="add mod">
          <ac:chgData name="Agalyah sathanantham" userId="a9bddd01-9a7f-4b1d-8dae-11e3608c72d2" providerId="ADAL" clId="{A3C2C923-0486-5784-AEAE-BDCA0E2DE7D1}" dt="2025-09-01T19:16:39.930" v="969"/>
          <ac:inkMkLst>
            <pc:docMk/>
            <pc:sldMk cId="2596966408" sldId="332"/>
            <ac:inkMk id="32" creationId="{28DA7C5E-EDCB-7C67-F555-D4A148949C34}"/>
          </ac:inkMkLst>
        </pc:inkChg>
        <pc:inkChg chg="add">
          <ac:chgData name="Agalyah sathanantham" userId="a9bddd01-9a7f-4b1d-8dae-11e3608c72d2" providerId="ADAL" clId="{A3C2C923-0486-5784-AEAE-BDCA0E2DE7D1}" dt="2025-09-01T19:16:37.537" v="966" actId="9405"/>
          <ac:inkMkLst>
            <pc:docMk/>
            <pc:sldMk cId="2596966408" sldId="332"/>
            <ac:inkMk id="35" creationId="{5EFD869C-257A-CA0E-EC3D-F8C8CFA9420E}"/>
          </ac:inkMkLst>
        </pc:inkChg>
        <pc:inkChg chg="add mod">
          <ac:chgData name="Agalyah sathanantham" userId="a9bddd01-9a7f-4b1d-8dae-11e3608c72d2" providerId="ADAL" clId="{A3C2C923-0486-5784-AEAE-BDCA0E2DE7D1}" dt="2025-09-01T19:16:39.930" v="969"/>
          <ac:inkMkLst>
            <pc:docMk/>
            <pc:sldMk cId="2596966408" sldId="332"/>
            <ac:inkMk id="40" creationId="{4988D720-29FA-4544-1573-FA4F0940FCD4}"/>
          </ac:inkMkLst>
        </pc:inkChg>
        <pc:inkChg chg="add mod">
          <ac:chgData name="Agalyah sathanantham" userId="a9bddd01-9a7f-4b1d-8dae-11e3608c72d2" providerId="ADAL" clId="{A3C2C923-0486-5784-AEAE-BDCA0E2DE7D1}" dt="2025-09-01T19:16:55.782" v="972"/>
          <ac:inkMkLst>
            <pc:docMk/>
            <pc:sldMk cId="2596966408" sldId="332"/>
            <ac:inkMk id="43" creationId="{0A0F83E2-A495-24A5-9DB2-524969E35E04}"/>
          </ac:inkMkLst>
        </pc:inkChg>
        <pc:inkChg chg="add mod">
          <ac:chgData name="Agalyah sathanantham" userId="a9bddd01-9a7f-4b1d-8dae-11e3608c72d2" providerId="ADAL" clId="{A3C2C923-0486-5784-AEAE-BDCA0E2DE7D1}" dt="2025-09-01T19:16:55.782" v="972"/>
          <ac:inkMkLst>
            <pc:docMk/>
            <pc:sldMk cId="2596966408" sldId="332"/>
            <ac:inkMk id="44" creationId="{377C07AC-6403-443E-3573-F48F3A6D75AA}"/>
          </ac:inkMkLst>
        </pc:inkChg>
        <pc:inkChg chg="add mod">
          <ac:chgData name="Agalyah sathanantham" userId="a9bddd01-9a7f-4b1d-8dae-11e3608c72d2" providerId="ADAL" clId="{A3C2C923-0486-5784-AEAE-BDCA0E2DE7D1}" dt="2025-09-01T19:16:59.995" v="975"/>
          <ac:inkMkLst>
            <pc:docMk/>
            <pc:sldMk cId="2596966408" sldId="332"/>
            <ac:inkMk id="47" creationId="{511468C1-392D-0158-788A-4E7B3F5558D9}"/>
          </ac:inkMkLst>
        </pc:inkChg>
        <pc:inkChg chg="add mod">
          <ac:chgData name="Agalyah sathanantham" userId="a9bddd01-9a7f-4b1d-8dae-11e3608c72d2" providerId="ADAL" clId="{A3C2C923-0486-5784-AEAE-BDCA0E2DE7D1}" dt="2025-09-01T19:16:59.995" v="975"/>
          <ac:inkMkLst>
            <pc:docMk/>
            <pc:sldMk cId="2596966408" sldId="332"/>
            <ac:inkMk id="48" creationId="{E54BB568-90E3-EDAC-0AB2-62133F897F3C}"/>
          </ac:inkMkLst>
        </pc:inkChg>
        <pc:inkChg chg="add mod">
          <ac:chgData name="Agalyah sathanantham" userId="a9bddd01-9a7f-4b1d-8dae-11e3608c72d2" providerId="ADAL" clId="{A3C2C923-0486-5784-AEAE-BDCA0E2DE7D1}" dt="2025-09-01T19:17:05.401" v="980"/>
          <ac:inkMkLst>
            <pc:docMk/>
            <pc:sldMk cId="2596966408" sldId="332"/>
            <ac:inkMk id="51" creationId="{0C3729FA-FB69-10BE-A34A-BB164B6CB010}"/>
          </ac:inkMkLst>
        </pc:inkChg>
        <pc:inkChg chg="add mod">
          <ac:chgData name="Agalyah sathanantham" userId="a9bddd01-9a7f-4b1d-8dae-11e3608c72d2" providerId="ADAL" clId="{A3C2C923-0486-5784-AEAE-BDCA0E2DE7D1}" dt="2025-09-01T19:17:05.401" v="980"/>
          <ac:inkMkLst>
            <pc:docMk/>
            <pc:sldMk cId="2596966408" sldId="332"/>
            <ac:inkMk id="52" creationId="{50EC249F-C9E9-272E-E9A0-95D9A5D8DF99}"/>
          </ac:inkMkLst>
        </pc:inkChg>
        <pc:inkChg chg="add mod">
          <ac:chgData name="Agalyah sathanantham" userId="a9bddd01-9a7f-4b1d-8dae-11e3608c72d2" providerId="ADAL" clId="{A3C2C923-0486-5784-AEAE-BDCA0E2DE7D1}" dt="2025-09-01T19:17:05.401" v="980"/>
          <ac:inkMkLst>
            <pc:docMk/>
            <pc:sldMk cId="2596966408" sldId="332"/>
            <ac:inkMk id="55" creationId="{C040BAFF-D497-089E-4794-529A0FCD4F2F}"/>
          </ac:inkMkLst>
        </pc:inkChg>
        <pc:inkChg chg="add mod">
          <ac:chgData name="Agalyah sathanantham" userId="a9bddd01-9a7f-4b1d-8dae-11e3608c72d2" providerId="ADAL" clId="{A3C2C923-0486-5784-AEAE-BDCA0E2DE7D1}" dt="2025-09-01T19:17:12.954" v="987"/>
          <ac:inkMkLst>
            <pc:docMk/>
            <pc:sldMk cId="2596966408" sldId="332"/>
            <ac:inkMk id="61" creationId="{D2B1EDC0-A70D-68DF-9B6E-EA6027E19017}"/>
          </ac:inkMkLst>
        </pc:inkChg>
        <pc:inkChg chg="add mod">
          <ac:chgData name="Agalyah sathanantham" userId="a9bddd01-9a7f-4b1d-8dae-11e3608c72d2" providerId="ADAL" clId="{A3C2C923-0486-5784-AEAE-BDCA0E2DE7D1}" dt="2025-09-01T19:17:12.954" v="987"/>
          <ac:inkMkLst>
            <pc:docMk/>
            <pc:sldMk cId="2596966408" sldId="332"/>
            <ac:inkMk id="62" creationId="{D8719820-5CE2-D851-8876-CBC8B1F0139E}"/>
          </ac:inkMkLst>
        </pc:inkChg>
        <pc:inkChg chg="add mod">
          <ac:chgData name="Agalyah sathanantham" userId="a9bddd01-9a7f-4b1d-8dae-11e3608c72d2" providerId="ADAL" clId="{A3C2C923-0486-5784-AEAE-BDCA0E2DE7D1}" dt="2025-09-01T19:17:12.954" v="987"/>
          <ac:inkMkLst>
            <pc:docMk/>
            <pc:sldMk cId="2596966408" sldId="332"/>
            <ac:inkMk id="451" creationId="{521FF521-7518-DF8C-EE6E-3A371EAE8B3C}"/>
          </ac:inkMkLst>
        </pc:inkChg>
        <pc:inkChg chg="add mod">
          <ac:chgData name="Agalyah sathanantham" userId="a9bddd01-9a7f-4b1d-8dae-11e3608c72d2" providerId="ADAL" clId="{A3C2C923-0486-5784-AEAE-BDCA0E2DE7D1}" dt="2025-09-01T19:17:12.954" v="987"/>
          <ac:inkMkLst>
            <pc:docMk/>
            <pc:sldMk cId="2596966408" sldId="332"/>
            <ac:inkMk id="458" creationId="{53C4A1C7-32E4-2A2C-9154-5F801B976061}"/>
          </ac:inkMkLst>
        </pc:inkChg>
        <pc:inkChg chg="add">
          <ac:chgData name="Agalyah sathanantham" userId="a9bddd01-9a7f-4b1d-8dae-11e3608c72d2" providerId="ADAL" clId="{A3C2C923-0486-5784-AEAE-BDCA0E2DE7D1}" dt="2025-09-01T19:17:20.845" v="988" actId="9405"/>
          <ac:inkMkLst>
            <pc:docMk/>
            <pc:sldMk cId="2596966408" sldId="332"/>
            <ac:inkMk id="461" creationId="{8B1CD8CD-1C2F-64FD-43AA-6A03F141CF35}"/>
          </ac:inkMkLst>
        </pc:inkChg>
        <pc:inkChg chg="add">
          <ac:chgData name="Agalyah sathanantham" userId="a9bddd01-9a7f-4b1d-8dae-11e3608c72d2" providerId="ADAL" clId="{A3C2C923-0486-5784-AEAE-BDCA0E2DE7D1}" dt="2025-09-01T19:17:25.712" v="989" actId="9405"/>
          <ac:inkMkLst>
            <pc:docMk/>
            <pc:sldMk cId="2596966408" sldId="332"/>
            <ac:inkMk id="462" creationId="{DC6753AB-33CA-47AA-B39E-BF0066241777}"/>
          </ac:inkMkLst>
        </pc:inkChg>
        <pc:inkChg chg="add mod">
          <ac:chgData name="Agalyah sathanantham" userId="a9bddd01-9a7f-4b1d-8dae-11e3608c72d2" providerId="ADAL" clId="{A3C2C923-0486-5784-AEAE-BDCA0E2DE7D1}" dt="2025-09-01T19:17:38.349" v="992"/>
          <ac:inkMkLst>
            <pc:docMk/>
            <pc:sldMk cId="2596966408" sldId="332"/>
            <ac:inkMk id="463" creationId="{F818820F-4C73-4388-11EF-60F09E3A0CB5}"/>
          </ac:inkMkLst>
        </pc:inkChg>
        <pc:inkChg chg="add mod">
          <ac:chgData name="Agalyah sathanantham" userId="a9bddd01-9a7f-4b1d-8dae-11e3608c72d2" providerId="ADAL" clId="{A3C2C923-0486-5784-AEAE-BDCA0E2DE7D1}" dt="2025-09-01T19:17:38.349" v="992"/>
          <ac:inkMkLst>
            <pc:docMk/>
            <pc:sldMk cId="2596966408" sldId="332"/>
            <ac:inkMk id="464" creationId="{925061C5-1378-5756-DE8B-A5FDD746158D}"/>
          </ac:inkMkLst>
        </pc:inkChg>
        <pc:inkChg chg="add mod">
          <ac:chgData name="Agalyah sathanantham" userId="a9bddd01-9a7f-4b1d-8dae-11e3608c72d2" providerId="ADAL" clId="{A3C2C923-0486-5784-AEAE-BDCA0E2DE7D1}" dt="2025-09-01T19:17:41.798" v="995"/>
          <ac:inkMkLst>
            <pc:docMk/>
            <pc:sldMk cId="2596966408" sldId="332"/>
            <ac:inkMk id="468" creationId="{D563AB4B-A530-0042-D9BA-22CB0F8E3987}"/>
          </ac:inkMkLst>
        </pc:inkChg>
        <pc:inkChg chg="add mod">
          <ac:chgData name="Agalyah sathanantham" userId="a9bddd01-9a7f-4b1d-8dae-11e3608c72d2" providerId="ADAL" clId="{A3C2C923-0486-5784-AEAE-BDCA0E2DE7D1}" dt="2025-09-01T19:17:41.798" v="995"/>
          <ac:inkMkLst>
            <pc:docMk/>
            <pc:sldMk cId="2596966408" sldId="332"/>
            <ac:inkMk id="469" creationId="{AE9325D3-159C-32E6-815F-F0D35CFD01B6}"/>
          </ac:inkMkLst>
        </pc:inkChg>
        <pc:inkChg chg="add">
          <ac:chgData name="Agalyah sathanantham" userId="a9bddd01-9a7f-4b1d-8dae-11e3608c72d2" providerId="ADAL" clId="{A3C2C923-0486-5784-AEAE-BDCA0E2DE7D1}" dt="2025-09-01T19:17:44.306" v="996" actId="9405"/>
          <ac:inkMkLst>
            <pc:docMk/>
            <pc:sldMk cId="2596966408" sldId="332"/>
            <ac:inkMk id="472" creationId="{8E47A1C9-0EBD-BA9C-C02C-CB3D145FB1B0}"/>
          </ac:inkMkLst>
        </pc:inkChg>
        <pc:inkChg chg="add mod">
          <ac:chgData name="Agalyah sathanantham" userId="a9bddd01-9a7f-4b1d-8dae-11e3608c72d2" providerId="ADAL" clId="{A3C2C923-0486-5784-AEAE-BDCA0E2DE7D1}" dt="2025-09-01T19:21:24.444" v="1011"/>
          <ac:inkMkLst>
            <pc:docMk/>
            <pc:sldMk cId="2596966408" sldId="332"/>
            <ac:inkMk id="475" creationId="{2A2A343E-FB95-8F66-C891-A1DC2A087DC0}"/>
          </ac:inkMkLst>
        </pc:inkChg>
        <pc:inkChg chg="add mod">
          <ac:chgData name="Agalyah sathanantham" userId="a9bddd01-9a7f-4b1d-8dae-11e3608c72d2" providerId="ADAL" clId="{A3C2C923-0486-5784-AEAE-BDCA0E2DE7D1}" dt="2025-09-01T19:21:24.444" v="1011"/>
          <ac:inkMkLst>
            <pc:docMk/>
            <pc:sldMk cId="2596966408" sldId="332"/>
            <ac:inkMk id="477" creationId="{3F64AD0A-934B-CFE2-635C-BF65C8844651}"/>
          </ac:inkMkLst>
        </pc:inkChg>
        <pc:inkChg chg="add mod">
          <ac:chgData name="Agalyah sathanantham" userId="a9bddd01-9a7f-4b1d-8dae-11e3608c72d2" providerId="ADAL" clId="{A3C2C923-0486-5784-AEAE-BDCA0E2DE7D1}" dt="2025-09-01T19:21:20.285" v="1009"/>
          <ac:inkMkLst>
            <pc:docMk/>
            <pc:sldMk cId="2596966408" sldId="332"/>
            <ac:inkMk id="478" creationId="{3C521B5A-88B8-023B-FA1A-9C63F3DCF1FA}"/>
          </ac:inkMkLst>
        </pc:inkChg>
        <pc:inkChg chg="add mod">
          <ac:chgData name="Agalyah sathanantham" userId="a9bddd01-9a7f-4b1d-8dae-11e3608c72d2" providerId="ADAL" clId="{A3C2C923-0486-5784-AEAE-BDCA0E2DE7D1}" dt="2025-09-01T19:21:24.444" v="1011"/>
          <ac:inkMkLst>
            <pc:docMk/>
            <pc:sldMk cId="2596966408" sldId="332"/>
            <ac:inkMk id="479" creationId="{A788CFD4-4B1A-261F-CAD6-A2D3C48133C5}"/>
          </ac:inkMkLst>
        </pc:inkChg>
        <pc:inkChg chg="add mod">
          <ac:chgData name="Agalyah sathanantham" userId="a9bddd01-9a7f-4b1d-8dae-11e3608c72d2" providerId="ADAL" clId="{A3C2C923-0486-5784-AEAE-BDCA0E2DE7D1}" dt="2025-09-01T19:21:24.444" v="1011"/>
          <ac:inkMkLst>
            <pc:docMk/>
            <pc:sldMk cId="2596966408" sldId="332"/>
            <ac:inkMk id="484" creationId="{AF4D9DEC-7BD2-3A81-EC27-62FB113C9B35}"/>
          </ac:inkMkLst>
        </pc:inkChg>
        <pc:inkChg chg="add mod">
          <ac:chgData name="Agalyah sathanantham" userId="a9bddd01-9a7f-4b1d-8dae-11e3608c72d2" providerId="ADAL" clId="{A3C2C923-0486-5784-AEAE-BDCA0E2DE7D1}" dt="2025-09-01T19:21:24.444" v="1011"/>
          <ac:inkMkLst>
            <pc:docMk/>
            <pc:sldMk cId="2596966408" sldId="332"/>
            <ac:inkMk id="490" creationId="{EA7FCC71-3032-AAE6-7F1E-699C1C66E471}"/>
          </ac:inkMkLst>
        </pc:inkChg>
        <pc:inkChg chg="add mod">
          <ac:chgData name="Agalyah sathanantham" userId="a9bddd01-9a7f-4b1d-8dae-11e3608c72d2" providerId="ADAL" clId="{A3C2C923-0486-5784-AEAE-BDCA0E2DE7D1}" dt="2025-09-01T19:21:24.444" v="1011"/>
          <ac:inkMkLst>
            <pc:docMk/>
            <pc:sldMk cId="2596966408" sldId="332"/>
            <ac:inkMk id="494" creationId="{328B2C42-864F-328D-FEEB-B7FA62A4BC07}"/>
          </ac:inkMkLst>
        </pc:inkChg>
        <pc:inkChg chg="add mod">
          <ac:chgData name="Agalyah sathanantham" userId="a9bddd01-9a7f-4b1d-8dae-11e3608c72d2" providerId="ADAL" clId="{A3C2C923-0486-5784-AEAE-BDCA0E2DE7D1}" dt="2025-09-01T19:21:24.444" v="1011"/>
          <ac:inkMkLst>
            <pc:docMk/>
            <pc:sldMk cId="2596966408" sldId="332"/>
            <ac:inkMk id="501" creationId="{EF57C764-C463-A673-FA41-1FA022EFF400}"/>
          </ac:inkMkLst>
        </pc:inkChg>
        <pc:inkChg chg="add mod">
          <ac:chgData name="Agalyah sathanantham" userId="a9bddd01-9a7f-4b1d-8dae-11e3608c72d2" providerId="ADAL" clId="{A3C2C923-0486-5784-AEAE-BDCA0E2DE7D1}" dt="2025-09-02T03:29:04.784" v="1023"/>
          <ac:inkMkLst>
            <pc:docMk/>
            <pc:sldMk cId="2596966408" sldId="332"/>
            <ac:inkMk id="504" creationId="{D29C1EEC-08F1-066F-5D05-B119EF0D156B}"/>
          </ac:inkMkLst>
        </pc:inkChg>
        <pc:inkChg chg="add mod">
          <ac:chgData name="Agalyah sathanantham" userId="a9bddd01-9a7f-4b1d-8dae-11e3608c72d2" providerId="ADAL" clId="{A3C2C923-0486-5784-AEAE-BDCA0E2DE7D1}" dt="2025-09-02T03:29:04.784" v="1023"/>
          <ac:inkMkLst>
            <pc:docMk/>
            <pc:sldMk cId="2596966408" sldId="332"/>
            <ac:inkMk id="506" creationId="{065BF68B-1119-638C-F389-90D1F5DFA873}"/>
          </ac:inkMkLst>
        </pc:inkChg>
        <pc:inkChg chg="add mod">
          <ac:chgData name="Agalyah sathanantham" userId="a9bddd01-9a7f-4b1d-8dae-11e3608c72d2" providerId="ADAL" clId="{A3C2C923-0486-5784-AEAE-BDCA0E2DE7D1}" dt="2025-09-02T03:29:04.784" v="1023"/>
          <ac:inkMkLst>
            <pc:docMk/>
            <pc:sldMk cId="2596966408" sldId="332"/>
            <ac:inkMk id="510" creationId="{F7366F42-3267-5D2E-CC58-AE8FBE33048E}"/>
          </ac:inkMkLst>
        </pc:inkChg>
        <pc:inkChg chg="add mod">
          <ac:chgData name="Agalyah sathanantham" userId="a9bddd01-9a7f-4b1d-8dae-11e3608c72d2" providerId="ADAL" clId="{A3C2C923-0486-5784-AEAE-BDCA0E2DE7D1}" dt="2025-09-02T03:29:04.784" v="1023"/>
          <ac:inkMkLst>
            <pc:docMk/>
            <pc:sldMk cId="2596966408" sldId="332"/>
            <ac:inkMk id="511" creationId="{F13B58C7-05DE-7EB0-47E6-94E01CAD219C}"/>
          </ac:inkMkLst>
        </pc:inkChg>
        <pc:inkChg chg="add mod">
          <ac:chgData name="Agalyah sathanantham" userId="a9bddd01-9a7f-4b1d-8dae-11e3608c72d2" providerId="ADAL" clId="{A3C2C923-0486-5784-AEAE-BDCA0E2DE7D1}" dt="2025-09-02T03:29:04.784" v="1023"/>
          <ac:inkMkLst>
            <pc:docMk/>
            <pc:sldMk cId="2596966408" sldId="332"/>
            <ac:inkMk id="515" creationId="{726C6B28-A8CE-5EA4-2B00-3BF4B58A8F45}"/>
          </ac:inkMkLst>
        </pc:inkChg>
        <pc:inkChg chg="add mod">
          <ac:chgData name="Agalyah sathanantham" userId="a9bddd01-9a7f-4b1d-8dae-11e3608c72d2" providerId="ADAL" clId="{A3C2C923-0486-5784-AEAE-BDCA0E2DE7D1}" dt="2025-09-02T03:29:04.784" v="1023"/>
          <ac:inkMkLst>
            <pc:docMk/>
            <pc:sldMk cId="2596966408" sldId="332"/>
            <ac:inkMk id="517" creationId="{8F6C7752-A566-F75E-3D7E-20997654FE5A}"/>
          </ac:inkMkLst>
        </pc:inkChg>
        <pc:inkChg chg="add mod">
          <ac:chgData name="Agalyah sathanantham" userId="a9bddd01-9a7f-4b1d-8dae-11e3608c72d2" providerId="ADAL" clId="{A3C2C923-0486-5784-AEAE-BDCA0E2DE7D1}" dt="2025-09-02T03:29:04.784" v="1023"/>
          <ac:inkMkLst>
            <pc:docMk/>
            <pc:sldMk cId="2596966408" sldId="332"/>
            <ac:inkMk id="521" creationId="{2565893E-6B17-DFF6-4073-5E0361668E29}"/>
          </ac:inkMkLst>
        </pc:inkChg>
        <pc:inkChg chg="add mod">
          <ac:chgData name="Agalyah sathanantham" userId="a9bddd01-9a7f-4b1d-8dae-11e3608c72d2" providerId="ADAL" clId="{A3C2C923-0486-5784-AEAE-BDCA0E2DE7D1}" dt="2025-09-02T03:29:18.423" v="1033"/>
          <ac:inkMkLst>
            <pc:docMk/>
            <pc:sldMk cId="2596966408" sldId="332"/>
            <ac:inkMk id="524" creationId="{1AE4FAC7-3AD0-29CF-05DF-4F8F9B7811C5}"/>
          </ac:inkMkLst>
        </pc:inkChg>
        <pc:inkChg chg="add mod">
          <ac:chgData name="Agalyah sathanantham" userId="a9bddd01-9a7f-4b1d-8dae-11e3608c72d2" providerId="ADAL" clId="{A3C2C923-0486-5784-AEAE-BDCA0E2DE7D1}" dt="2025-09-02T03:29:18.423" v="1033"/>
          <ac:inkMkLst>
            <pc:docMk/>
            <pc:sldMk cId="2596966408" sldId="332"/>
            <ac:inkMk id="525" creationId="{E8407776-CF0B-3502-93D8-4544B422AB74}"/>
          </ac:inkMkLst>
        </pc:inkChg>
        <pc:inkChg chg="add mod">
          <ac:chgData name="Agalyah sathanantham" userId="a9bddd01-9a7f-4b1d-8dae-11e3608c72d2" providerId="ADAL" clId="{A3C2C923-0486-5784-AEAE-BDCA0E2DE7D1}" dt="2025-09-02T03:29:18.423" v="1033"/>
          <ac:inkMkLst>
            <pc:docMk/>
            <pc:sldMk cId="2596966408" sldId="332"/>
            <ac:inkMk id="528" creationId="{649EACF6-78F7-5CD7-8D6C-7E8FF48A0E89}"/>
          </ac:inkMkLst>
        </pc:inkChg>
        <pc:inkChg chg="add mod">
          <ac:chgData name="Agalyah sathanantham" userId="a9bddd01-9a7f-4b1d-8dae-11e3608c72d2" providerId="ADAL" clId="{A3C2C923-0486-5784-AEAE-BDCA0E2DE7D1}" dt="2025-09-02T03:29:18.423" v="1033"/>
          <ac:inkMkLst>
            <pc:docMk/>
            <pc:sldMk cId="2596966408" sldId="332"/>
            <ac:inkMk id="529" creationId="{BD9AD074-62F5-D4DE-CEAF-37FB294AE4A2}"/>
          </ac:inkMkLst>
        </pc:inkChg>
        <pc:inkChg chg="add mod">
          <ac:chgData name="Agalyah sathanantham" userId="a9bddd01-9a7f-4b1d-8dae-11e3608c72d2" providerId="ADAL" clId="{A3C2C923-0486-5784-AEAE-BDCA0E2DE7D1}" dt="2025-09-02T03:29:18.423" v="1033"/>
          <ac:inkMkLst>
            <pc:docMk/>
            <pc:sldMk cId="2596966408" sldId="332"/>
            <ac:inkMk id="530" creationId="{63D4420C-4214-17FC-A620-A395838A0B55}"/>
          </ac:inkMkLst>
        </pc:inkChg>
        <pc:inkChg chg="add mod">
          <ac:chgData name="Agalyah sathanantham" userId="a9bddd01-9a7f-4b1d-8dae-11e3608c72d2" providerId="ADAL" clId="{A3C2C923-0486-5784-AEAE-BDCA0E2DE7D1}" dt="2025-09-02T03:29:18.423" v="1033"/>
          <ac:inkMkLst>
            <pc:docMk/>
            <pc:sldMk cId="2596966408" sldId="332"/>
            <ac:inkMk id="531" creationId="{9270725B-561F-08F8-CC77-923F543FCFD5}"/>
          </ac:inkMkLst>
        </pc:inkChg>
        <pc:inkChg chg="add">
          <ac:chgData name="Agalyah sathanantham" userId="a9bddd01-9a7f-4b1d-8dae-11e3608c72d2" providerId="ADAL" clId="{A3C2C923-0486-5784-AEAE-BDCA0E2DE7D1}" dt="2025-09-02T03:29:14.965" v="1031" actId="9405"/>
          <ac:inkMkLst>
            <pc:docMk/>
            <pc:sldMk cId="2596966408" sldId="332"/>
            <ac:inkMk id="532" creationId="{5B032D2F-690F-591D-ABDE-8BB051B49909}"/>
          </ac:inkMkLst>
        </pc:inkChg>
        <pc:inkChg chg="add mod">
          <ac:chgData name="Agalyah sathanantham" userId="a9bddd01-9a7f-4b1d-8dae-11e3608c72d2" providerId="ADAL" clId="{A3C2C923-0486-5784-AEAE-BDCA0E2DE7D1}" dt="2025-09-02T03:29:18.423" v="1033"/>
          <ac:inkMkLst>
            <pc:docMk/>
            <pc:sldMk cId="2596966408" sldId="332"/>
            <ac:inkMk id="533" creationId="{3E173051-971A-477E-FB6C-81DF78699985}"/>
          </ac:inkMkLst>
        </pc:inkChg>
      </pc:sldChg>
      <pc:sldChg chg="del">
        <pc:chgData name="Agalyah sathanantham" userId="a9bddd01-9a7f-4b1d-8dae-11e3608c72d2" providerId="ADAL" clId="{A3C2C923-0486-5784-AEAE-BDCA0E2DE7D1}" dt="2025-09-02T03:29:44.297" v="1036" actId="2696"/>
        <pc:sldMkLst>
          <pc:docMk/>
          <pc:sldMk cId="3255200966" sldId="333"/>
        </pc:sldMkLst>
      </pc:sldChg>
      <pc:sldChg chg="del">
        <pc:chgData name="Agalyah sathanantham" userId="a9bddd01-9a7f-4b1d-8dae-11e3608c72d2" providerId="ADAL" clId="{A3C2C923-0486-5784-AEAE-BDCA0E2DE7D1}" dt="2025-09-02T03:29:44.998" v="1037" actId="2696"/>
        <pc:sldMkLst>
          <pc:docMk/>
          <pc:sldMk cId="275303446" sldId="334"/>
        </pc:sldMkLst>
      </pc:sldChg>
      <pc:sldChg chg="modSp mod">
        <pc:chgData name="Agalyah sathanantham" userId="a9bddd01-9a7f-4b1d-8dae-11e3608c72d2" providerId="ADAL" clId="{A3C2C923-0486-5784-AEAE-BDCA0E2DE7D1}" dt="2025-09-02T03:29:53.052" v="1053" actId="20577"/>
        <pc:sldMkLst>
          <pc:docMk/>
          <pc:sldMk cId="4245052523" sldId="335"/>
        </pc:sldMkLst>
        <pc:spChg chg="mod">
          <ac:chgData name="Agalyah sathanantham" userId="a9bddd01-9a7f-4b1d-8dae-11e3608c72d2" providerId="ADAL" clId="{A3C2C923-0486-5784-AEAE-BDCA0E2DE7D1}" dt="2025-09-02T03:29:53.052" v="1053" actId="20577"/>
          <ac:spMkLst>
            <pc:docMk/>
            <pc:sldMk cId="4245052523" sldId="335"/>
            <ac:spMk id="477" creationId="{260ECC63-9BA4-27CA-17C1-1EBDA072855D}"/>
          </ac:spMkLst>
        </pc:spChg>
      </pc:sldChg>
      <pc:sldChg chg="addSp delSp modSp mod">
        <pc:chgData name="Agalyah sathanantham" userId="a9bddd01-9a7f-4b1d-8dae-11e3608c72d2" providerId="ADAL" clId="{A3C2C923-0486-5784-AEAE-BDCA0E2DE7D1}" dt="2025-09-02T03:58:39.837" v="1621" actId="14100"/>
        <pc:sldMkLst>
          <pc:docMk/>
          <pc:sldMk cId="677993079" sldId="336"/>
        </pc:sldMkLst>
        <pc:spChg chg="del">
          <ac:chgData name="Agalyah sathanantham" userId="a9bddd01-9a7f-4b1d-8dae-11e3608c72d2" providerId="ADAL" clId="{A3C2C923-0486-5784-AEAE-BDCA0E2DE7D1}" dt="2025-09-02T03:58:09.949" v="1610" actId="478"/>
          <ac:spMkLst>
            <pc:docMk/>
            <pc:sldMk cId="677993079" sldId="336"/>
            <ac:spMk id="3" creationId="{E1609C6A-2A2C-3B64-AE77-458204874912}"/>
          </ac:spMkLst>
        </pc:spChg>
        <pc:spChg chg="add del mod">
          <ac:chgData name="Agalyah sathanantham" userId="a9bddd01-9a7f-4b1d-8dae-11e3608c72d2" providerId="ADAL" clId="{A3C2C923-0486-5784-AEAE-BDCA0E2DE7D1}" dt="2025-09-02T03:58:11.362" v="1611" actId="478"/>
          <ac:spMkLst>
            <pc:docMk/>
            <pc:sldMk cId="677993079" sldId="336"/>
            <ac:spMk id="4" creationId="{E4849747-6065-2C51-0B10-762A6B4CDB37}"/>
          </ac:spMkLst>
        </pc:spChg>
        <pc:picChg chg="add mod">
          <ac:chgData name="Agalyah sathanantham" userId="a9bddd01-9a7f-4b1d-8dae-11e3608c72d2" providerId="ADAL" clId="{A3C2C923-0486-5784-AEAE-BDCA0E2DE7D1}" dt="2025-09-02T03:58:26.496" v="1616" actId="962"/>
          <ac:picMkLst>
            <pc:docMk/>
            <pc:sldMk cId="677993079" sldId="336"/>
            <ac:picMk id="6" creationId="{8501C2E2-B2D8-B6A2-1113-D063F75E2FEE}"/>
          </ac:picMkLst>
        </pc:picChg>
        <pc:picChg chg="add mod">
          <ac:chgData name="Agalyah sathanantham" userId="a9bddd01-9a7f-4b1d-8dae-11e3608c72d2" providerId="ADAL" clId="{A3C2C923-0486-5784-AEAE-BDCA0E2DE7D1}" dt="2025-09-02T03:58:39.837" v="1621" actId="14100"/>
          <ac:picMkLst>
            <pc:docMk/>
            <pc:sldMk cId="677993079" sldId="336"/>
            <ac:picMk id="8" creationId="{4DDB2AFB-EAE1-8A22-D403-AFA4C6998F45}"/>
          </ac:picMkLst>
        </pc:picChg>
      </pc:sldChg>
      <pc:sldChg chg="new del">
        <pc:chgData name="Agalyah sathanantham" userId="a9bddd01-9a7f-4b1d-8dae-11e3608c72d2" providerId="ADAL" clId="{A3C2C923-0486-5784-AEAE-BDCA0E2DE7D1}" dt="2025-09-01T17:49:39.863" v="569" actId="680"/>
        <pc:sldMkLst>
          <pc:docMk/>
          <pc:sldMk cId="491748099" sldId="33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0:50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0 134 24575,'0'-4'0,"4"-4"0,6-7 0,-2 3 0,5-2 0,-9 7 0,7-4 0,-4 2 0,5-5 0,-7 7 0,2 0 0,-4 2 0,2-2 0,-1 4 0,-1-2 0,0 2 0,-1 0 0,0 4 0,-1 1 0,-1 7 0,0 1 0,0 2 0,0-2 0,0 2 0,0-2 0,0 2 0,0 1 0,0-1 0,0 0 0,0 1 0,0 2 0,0-2 0,0 5 0,0-5 0,0 5 0,0-4 0,0 1 0,0-3 0,0 1 0,0-1 0,0-2 0,0 2 0,0-2 0,0 0 0,0 2 0,0-5 0,0 3 0,0-3 0,0 0 0,0 0 0,2-2 0,-2 0 0,1-2 0,-1 0 0,0 0 0,0 0 0,-1-2 0,-2 1 0,-2-2 0,-2 1 0,-4 3 0,1 0 0,-1 0 0,2-1 0,-2-3 0,5 2 0,-4-2 0,7 0 0,-2 0 0,2 0 0,0 0 0,3 0 0,2 0 0,3 0 0,4 0 0,1 0 0,0-2 0,8 2 0,-9-3 0,8 2 0,-7-2 0,3 3 0,-3-4 0,-1 4 0,-3-2 0,0 2 0,-1 0 0,0 0 0,-2 0 0,1 0 0,0 0 0,1 0 0,-2 0 0,0 0 0,0 0 0,-1 0 0,1 0 0,0 0 0,-1 0 0,1 0 0,-2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11.1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0 24575,'-1'12'0,"0"5"0,1 0 0,0 16 0,0-11 0,0 11 0,0-14 0,0 1 0,0-1 0,0 0 0,0-2 0,0-1 0,0 0 0,0-5 0,0-1 0,0-3 0,0-2 0,0-2 0,0 1 0,0-2 0,0 0 0,0-1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9:12.6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24575,'0'17'0,"0"0"0,0 1 0,0-1 0,0 1 0,0 0 0,0-1 0,0 1 0,0 0 0,0-1 0,0 1 0,0-3 0,0 2 0,0-7 0,0 4 0,0-7 0,0 2 0,0-4 0,0-1 0,0-1 0,0 0 0,0 1 0,0-1 0,0 1 0,0-1 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9:13.1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9:14.9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65 24575,'0'-11'0,"0"2"0,0-2 0,2 3 0,-1 1 0,9-1 0,-1 6 0,3-5 0,-1 7 0,-2-1 0,6 1 0,0 0 0,2 0 0,1 0 0,0 0 0,-3 0 0,2 0 0,-5 0 0,2 0 0,-4 3 0,-1-1 0,-4 4 0,1-1 0,-2 2 0,1 0 0,-2-1 0,1 3 0,-3 0 0,1 3 0,-2 0 0,0 2 0,0 1 0,0 0 0,0 2 0,0-5 0,0 5 0,0-2 0,-2 0 0,-2 2 0,0-4 0,-5 4 0,5-5 0,-5 5 0,3-5 0,-2 3 0,-3 0 0,2 0 0,-2 1 0,-1 2 0,4-5 0,-6 6 0,3-6 0,-4 6 0,1-5 0,3-1 0,1-1 0,1-4 0,1 1 0,0-2 0,3-2 0,-2 0 0,4-2 0,-1 0 0,1-1 0,0 0 0,0-1 0,14-3 0,-1 2 0,12-2 0,4 2 0,-7 0 0,7 0 0,-8 0 0,-3 0 0,2 0 0,-5 0 0,2 0 0,-4 0 0,-1 0 0,-3 0 0,-1 0 0,0 0 0,-3 0 0,1 0 0,-1-3 0,-1-2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9:17.5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77 24575,'0'-9'0,"0"1"0,0 2 0,0 3 0,1-2 0,0 2 0,4-1 0,0-1 0,0 0 0,3 0 0,-2 0 0,3 1 0,-3-1 0,1 4 0,0-2 0,-1 1 0,-1 0 0,0 0 0,-1 2 0,-1 0 0,2 0 0,-2 0 0,1 0 0,-1 0 0,2 0 0,-1 0 0,0 0 0,2 0 0,-3 0 0,3 0 0,-2 0 0,2 0 0,-3 0 0,3 0 0,-3 2 0,2-1 0,-2 2 0,1 0 0,-1 0 0,2 0 0,-2 0 0,0-1 0,0 3 0,0 0 0,0 0 0,-2 1 0,2-1 0,-1 7 0,0-4 0,-1 4 0,-1-6 0,0 1 0,0 0 0,0-1 0,0-1 0,0 1 0,0-1 0,0 4 0,0-2 0,-1 2 0,-1-2 0,-3 2 0,-1-2 0,-1 4 0,0-4 0,1 2 0,-2-2 0,3 0 0,-3 0 0,3 0 0,-2-2 0,0 1 0,1-2 0,1 1 0,-2-1 0,2 0 0,0 0 0,-1 0 0,3-2 0,-3 2 0,2-2 0,-1 0 0,1-1 0,0-1 0,2 0 0,-1 0 0,0 0 0,10 0 0,-3 0 0,8 0 0,-6 0 0,2 0 0,-1 0 0,1 0 0,-4 0 0,2 2 0,-2 0 0,0-1 0,1 2 0,-2-1 0,1 1 0,-1-1 0,0 1 0,0 0 0,0 2 0,0-2 0,1 1 0,0-1 0,0 0 0,-1 0 0,0 2 0,0-2 0,0 1 0,0 1 0,0-2 0,0 2 0,-2-1 0,2-1 0,-2 4 0,1-4 0,1 1 0,-3-1 0,3 0 0,-3 0 0,1 1 0,0-1 0,0 2 0,0-1 0,-1 1 0,0 0 0,0 1 0,0-1 0,0 0 0,0 2 0,0-4 0,0 1 0,0-1 0,0 0 0,0 0 0,0 1 0,0-1 0,0 2 0,0-2 0,-1-1 0,-1 3 0,-1-2 0,0 2 0,-2-2 0,2 0 0,-2 0 0,3-1 0,-1 1 0,-2 0 0,2 1 0,-2 0 0,3-2 0,-1 1 0,0-3 0,0 1 0,0-1 0,1 0 0,-1 0 0,0 0 0,0 0 0,-2 0 0,2 0 0,-1 0 0,1 0 0,-2 0 0,2 0 0,-2 0 0,1 0 0,1 0 0,-2 0 0,1 0 0,0 0 0,0 0 0,1 0 0,-2 0 0,2 0 0,-3-1 0,1-1 0,0 0 0,-1-1 0,1 1 0,0-1 0,0 0 0,-1 0 0,3 1 0,-5-1 0,5 0 0,-2 1 0,1-2 0,1 2 0,-4-3 0,4 2 0,0 1 0,2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44.9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176 16 24575,'-7'-2'0,"4"-1"0,-5 3 0,3-2 0,-9-2 0,3 3 0,-1-3 0,4 4 0,4 0 0,-3 0 0,1 0 0,2 0 0,-2 0 0,2 0 0,-2 0 0,2 2 0,-4-2 0,3 4 0,-1-2 0,2 1 0,-2 1 0,2 0 0,-2 0 0,2 0 0,0 0 0,1-1 0,1 3 0,-2-1 0,2 3 0,0-2 0,0 3 0,0 0 0,1-2 0,-1 1 0,2-1 0,0-1 0,0 2 0,0-3 0,0 3 0,0-4 0,0 5 0,0-5 0,0 2 0,0 0 0,2 1 0,0 0 0,2 0 0,-1-3 0,3 0 0,-1 0 0,3-2 0,-4 0 0,4-2 0,-3 0 0,3 0 0,-4 0 0,5 0 0,-5 0 0,2 0 0,0 0 0,-2 0 0,2 0 0,-2 0 0,0 0 0,-1-2 0,1 0 0,0-4 0,2 1 0,-1-1 0,1 0 0,-2-1 0,0 1 0,-1-3 0,0 3 0,0-3 0,-1 0 0,0 2 0,0-1 0,-1 1 0,0-2 0,-1 3 0,0-3 0,0 5 0,0-2 0,0 0 0,0 2 0,0-2 0,0 2 0,0 0 0,0 1 0,0 2 0,0 5 0,0 3 0,2 4 0,-1-5 0,1 3 0,0-3 0,-2 3 0,4 0 0,-3-3 0,3 3 0,-4-5 0,4 4 0,-3-3 0,2 1 0,-1-3 0,0 1 0,2 0 0,-2-1 0,1-1 0,-1 2 0,2-4 0,-2 3 0,2-2 0,-1 2 0,1-2 0,0 0 0,-1-1 0,1 0 0,0 0 0,-1 0 0,0 0 0,-2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46.5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24575,'7'2'0,"1"0"0,1 2 0,-2 1 0,1 1 0,-1-2 0,0 5 0,1-4 0,-3 3 0,3-1 0,-3 0 0,1 1 0,0-2 0,-1 1 0,1 1 0,-2-3 0,2 3 0,-1-2 0,1 1 0,-2 1 0,0-3 0,0 3 0,0-4 0,0 4 0,0-3 0,1 3 0,-1-1 0,-2-1 0,2 2 0,-3-1 0,2 0 0,0 1 0,-1-2 0,2 3 0,-4 0 0,4 0 0,-4-2 0,2 1 0,0-2 0,-1 3 0,1 0 0,-2 0 0,0 0 0,0 0 0,0 0 0,0-1 0,0 1 0,0 0 0,0 0 0,-2 3 0,-1-3 0,-2 3 0,0 0 0,1-2 0,-3 1 0,2-2 0,-2 3 0,3-5 0,-1 5 0,2-8 0,-2 2 0,3-2 0,-1-1 0,3 1 0,-5 2 0,4-2 0,-4 1 0,3-3 0,-2 1 0,0-1 0,0 2 0,1 0 0,-1-1 0,0-1 0,1 0 0,-3-2 0,-1 0 0,-2 0 0,4 0 0,1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48.6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1 570 24575,'0'-12'0,"0"-1"0,0-6 0,0 3 0,0-22 0,0 10 0,0-11 0,0 7 0,0 11 0,0-10 0,0 13 0,2-9 0,1 14 0,0-3 0,-1 4 0,-2 3 0,0-3 0,1 5 0,0-1 0,1 1 0,-1 1 0,0-3 0,2 3 0,-2-1 0,3-1 0,-4 1 0,4-2 0,-4 2 0,4-1 0,-3 4 0,2-2 0,-2 2 0,1 0 0,-1 0 0,0-2 0,0 2 0,1-4 0,1 1 0,-1-2 0,2 0 0,-2 0 0,1 0 0,1 0 0,-4 1 0,4 1 0,-4 1 0,2 2 0,-2 0 0,0 1 0,1 2 0,4 2 0,-1 8 0,5-2 0,-2 5 0,2 0 0,-1 0 0,1 1 0,-4 2 0,4-3 0,-3 4 0,2-1 0,-3 1 0,0 3 0,0-3 0,1 3 0,-1-3 0,0-1 0,0 1 0,1-1 0,-4 1 0,3-1 0,-4 1 0,3-4 0,-4 0 0,5 0 0,-5-3 0,2 3 0,0-3 0,-1 0 0,3 0 0,-4 0 0,4-1 0,-3-1 0,3 1 0,-4-1 0,4 0 0,-4 1 0,4-2 0,-2 1 0,0 1 0,2-1 0,-4-1 0,4 3 0,-2-5 0,1 2 0,-2-2 0,1-1 0,-2 1 0,2 0 0,-2-1 0,0 0 0,0 1 0,0 0 0,0-1 0,2 1 0,-2 0 0,2-1 0,-2 1 0,0 0 0,0 0 0,0-1 0,1 1 0,0-2 0,0-1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49.8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15 24575,'10'-2'0,"3"1"0,8 1 0,-4 0 0,17 0 0,-19 0 0,7 0 0,-10 0 0,-2 0 0,2 0 0,-6 0 0,2 0 0,-2 0 0,1 0 0,-2 0 0,-1 0 0,0 0 0,2 0 0,-2 0 0,4 0 0,-4 0 0,2 0 0,-2 0 0,0 0 0,0 0 0,-1 0 0,-1-3 0,0 0 0,-2 0 0,0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50.5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24575,'20'0'0,"-5"0"0,7 0 0,6 0 0,-2 0 0,4 0 0,-11 0 0,-6 0 0,-1 0 0,-4 0 0,-1 0 0,-3 0 0,-2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51.5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24575,'14'0'0,"4"0"0,6 0 0,-3 0 0,21 0 0,-19 0 0,12 0 0,-16 0 0,-4 0 0,-4 0 0,-2 0 0,-6 0 0,1 0 0,-1 0 0,-1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21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24575,'10'0'0,"2"0"0,10 0 0,37 0 0,-24 0 0,28 0 0,-39 0 0,-1 0 0,-7 0 0,-5 0 0,-2 0 0,-5 0 0,0 0 0,-3 0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52.5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0 24575,'0'17'0,"0"0"0,0-1 0,0-1 0,0 11 0,0-8 0,0 8 0,0-10 0,0 3 0,0-3 0,0 3 0,0-3 0,0 3 0,0-3 0,0 3 0,0-3 0,0-1 0,0 1 0,0-1 0,0 1 0,0-1 0,0 1 0,0-1 0,0-2 0,0 2 0,0-8 0,0 4 0,0-7 0,0 2 0,0-2 0,0 0 0,0 0 0,0-1 0,0 1 0,0-1 0,0 1 0,0 0 0,0-1 0,0 1 0,0 0 0,0 0 0,0-1 0,0 1 0,-4-2 0,2-1 0,-3-1 0,3 0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54.1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0 166 24575,'0'-13'0,"0"-1"0,0 1 0,0 1 0,5 0 0,-4 3 0,8-3 0,-5 3 0,5 0 0,-2 4 0,4-3 0,-4 2 0,5-1 0,-3 2 0,3 1 0,0 1 0,4-2 0,-3 0 0,1 2 0,-1-1 0,-1 4 0,3-5 0,-2 4 0,-1-1 0,0 2 0,0 0 0,-3 0 0,3 0 0,-3 0 0,0 0 0,0 0 0,-3 0 0,3 2 0,-5 0 0,4 2 0,-3 0 0,1 0 0,0 0 0,-2 2 0,2-1 0,-2 1 0,0 0 0,0-2 0,0 5 0,0-5 0,1 4 0,-1-1 0,0-1 0,0 3 0,-2-3 0,2 3 0,-3 0 0,1-3 0,-2 6 0,0-5 0,0 5 0,0-3 0,0-1 0,0 1 0,0 0 0,0 3 0,0-2 0,-2-1 0,-1-1 0,-1-1 0,-2 2 0,1-3 0,-3 3 0,1-3 0,1 1 0,-3 1 0,3-3 0,-3 3 0,2-3 0,-1 1 0,-1 0 0,2-2 0,-3 2 0,6-2 0,-2-2 0,0 2 0,2-3 0,-2 0 0,2-1 0,0 0 0,0 0 0,-2 0 0,2 0 0,-2 0 0,0 0 0,1 0 0,-3 0 0,1 0 0,1 0 0,-3 0 0,5 0 0,-2-1 0,2-1 0,-2 0 0,2-2 0,-2 4 0,0-4 0,3 4 0,-1-2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56.3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59 136 24575,'6'0'0,"-4"0"0,12 0 0,-7 0 0,-1-2 0,6-3 0,-6-1 0,4-1 0,-7 1 0,1 0 0,-2 2 0,2-4 0,0 1 0,-1-2 0,-1 0 0,-2 0 0,0 0 0,0 0 0,0 0 0,0 3 0,0 0 0,0 2 0,0 0 0,0 0 0,0 1 0,-2 1 0,0 0 0,-1 2 0,-3 0 0,2 0 0,-5 0 0,5 0 0,-4 0 0,1 2 0,-2 1 0,2 1 0,-1 2 0,1-1 0,1 3 0,-3-1 0,4 5 0,-4-3 0,4 3 0,-2 0 0,3-2 0,-1 1 0,0-2 0,1 0 0,2 0 0,0 0 0,0-2 0,1 1 0,0-4 0,1 2 0,0 0 0,0-2 0,0 5 0,0-5 0,0 2 0,0 0 0,0-2 0,0 2 0,2 0 0,0-1 0,2 1 0,0-3 0,-1 1 0,3 0 0,-1 0 0,3 0 0,-2-2 0,3 0 0,0-2 0,0 0 0,0 0 0,0 0 0,0 0 0,0 0 0,-1 0 0,-1 0 0,1 0 0,-3-1 0,3 0 0,-4-2 0,2 1 0,-2 0 0,0-2 0,-1 4 0,1-4 0,0 4 0,-1-2 0,1 1 0,0 0 0,-1-2 0,1 3 0,-2-3 0,1 0 0,-2 1 0,0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57.7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38 24575,'0'12'0,"0"1"0,0 3 0,0-1 0,0-2 0,0 2 0,0-3 0,0 1 0,0-4 0,0-1 0,0-3 0,0 1 0,0-3 0,0 1 0,0-12 0,0 3 0,0-13 0,0 9 0,0-6 0,2-2 0,1 4 0,4-10 0,0 12 0,0-4 0,2 6 0,-5 0 0,5 2 0,-5 1 0,2 2 0,0 0 0,-1 1 0,1 0 0,0 2 0,-2 0 0,2 1 0,0 0 0,-2 0 0,2 0 0,-2 0 0,0 0 0,-1 0 0,1 0 0,0 0 0,0 0 0,-1 0 0,-1 0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58.8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24575,'2'6'0,"-1"1"0,-1 2 0,0 3 0,0-3 0,0 6 0,0-5 0,0 4 0,0-1 0,0 2 0,0-2 0,0 2 0,0-3 0,0 1 0,0 2 0,0-6 0,0 6 0,0-5 0,0 1 0,0-2 0,0 0 0,0-2 0,0-1 0,0 0 0,0-2 0,0 2 0,0-2 0,2-1 0,0 1 0,2 0 0,-1-1 0,1 1 0,0 0 0,-1 0 0,1-1 0,0-1 0,0 2 0,2-4 0,-2 3 0,4-2 0,-4 0 0,2-1 0,0 0 0,-1 0 0,1 0 0,-3 0 0,1 0 0,0 0 0,2-3 0,-2 0 0,0-2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3:59.8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 24575,'10'0'0,"7"0"0,0 0 0,13 0 0,-11 0 0,6 0 0,-15 0 0,2 0 0,-4 0 0,-3-3 0,-2 3 0,-3-3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03:34:08.5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96,'74'0,"0"0,-23 0,12 0,-5 0,11 0,-5 0,20-3,-27 2,17-3,-28-3,24 5,-16-12,-1 13,-5-9,-12 5,19-3,-9 1,3 3,-9-3,2 7,-2-7,-1 7,-1-4,-5 4,0 0,0 0,0 0,-4 0,-1 0,0-3,-4 3,4-3,-8 0,3 3,-7-3,7 3,0 0,-2 0,-2 0,-4 0,-2 0,6 0,-2 0,-1 0,3 3,-9-3,9 5,-3-5,1 5,-1-4,-1 1,8 0,-5-1,8 2,-10-3,-1 2,1-1,-1 1,1-2,-1 2,1-1,3 1,-3 0,7-1,-3 4,3-5,1 3,-1 0,1-3,-1 3,-3-3,3 0,-3 0,0 0,3 0,-7 0,7 0,-7 0,7 0,-7 0,3 0,0 0,-2 2,2-1,-7 1,4-2,1 0,9 0,3 0,5 0,-1 0,0 0,29 0,-21 0,17 0,-26 0,-7 0,2 0,-3 0,0 0,-1 0,1 0,-1 0,-3 0,3 0,-3 0,0 0,3 0,-4 0,1 0,3 0,-3 0,4 0,-1 0,1 0,-1 0,1 0,-1 3,1-3,-4 3,3-3,-7 0,7 0,-7 0,3 0,-3 0,-1 0,1 0,-1 0,1 0,-1 0,1 0,-1 2,1-1,-1 1,1-2,10 0,-8 2,8-1,-11 1,4-2,-2 0,2 0,-4 0,1 0,-1 0,1 3,3-3,-5 2,5-2,-3 0,-3 0,6 0,-6 0,3 0,0 0,-2 0,2 0,-1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4:27.698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1 155 24575,'9'-6'0,"2"-3"0,2 6 0,2-4 0,15 4 0,-11 0 0,11-4 0,-11 6 0,-3-4 0,3 5 0,-3 0 0,3 0 0,-6 0 0,5 0 0,-5 0 0,2 0 0,1 0 0,-4 2 0,3 1 0,-2-1 0,-1 3 0,3-5 0,8 4 0,-4-3 0,7 1 0,-11-2 0,1 0 0,-1 0 0,1 0 0,3 0 0,-3 0 0,7 0 0,-7 0 0,7 0 0,-3 0 0,4-2 0,-1-2 0,5 1 0,-3-2 0,7 4 0,-3-5 0,-1 6 0,4-3 0,-3 3 0,0 0 0,-1 0 0,-4 0 0,-4 0 0,2 0 0,-2 0 0,0 0 0,-1 0 0,-3 2 0,3 1 0,-3 3 0,3-1 0,-6 0 0,2 0 0,-3 0 0,1-2 0,-2-1 0,-2-2 0,0 0 0,0 0 0,0 0 0,0 0 0,0 0 0,-1-2 0,4-1 0,-2-3 0,5 0 0,-6-3 0,6 4 0,-2-2 0,2 2 0,0 0 0,1 2 0,3-2 0,-3 4 0,7-4 0,-7 4 0,11-2 0,-6 1 0,7 1 0,0-1 0,-3-1 0,7 2 0,-3-4 0,-1 4 0,0-5 0,0 6 0,-7-3 0,6 0 0,-11 3 0,3-3 0,-6 1 0,-1 2 0,-3-2 0,-3 2 0,2 0 0,-3 0 0,1 0 0,-3 0 0,1 0 0,0 0 0,0 0 0,-1 0 0,1-2 0,0 0 0,-1-2 0,1-2 0,0 0 0,1-3 0,-1 2 0,-2 3 0,0 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4:29.644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1 334 24575,'0'-17'0,"0"0"0,0 1 0,0 1 0,0-1 0,0 1 0,2-4 0,6 4 0,-1-7 0,7 11 0,-5-8 0,3 9 0,2-6 0,-2 8 0,5-5 0,-2 5 0,1-3 0,-4 3 0,3 1 0,-5 3 0,2-1 0,-6 2 0,2-1 0,-3 4 0,1-2 0,-3 2 0,-2 0 0,-2-4 0,-4 3 0,0-3 0,-3 2 0,-3-3 0,1 1 0,-3-3 0,4 5 0,0-2 0,0 1 0,1-1 0,-1 1 0,2 0 0,1 2 0,2-2 0,0 2 0,1 0 0,2 1 0,4 0 0,6 2 0,1-1 0,4 3 0,-4-1 0,9 2 0,-9-1 0,6 1 0,-7-3 0,0 2 0,0-3 0,-3 2 0,3-2 0,-5 2 0,2-2 0,-2 0 0,-1 1 0,1-2 0,0 2 0,-1 0 0,1-2 0,-2 3 0,1-2 0,-2 2 0,1-1 0,-2 1 0,0 0 0,0 1 0,0 1 0,0 2 0,0 5 0,0 4 0,-3 0 0,0 3 0,-4-3 0,1-1 0,-1-2 0,4-1 0,-1-6 0,4 0 0,-2-2 0,2 0 0,-1-2 0,-1-1 0,-2-1 0,3 0 0,-1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4:31.316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15 68 24575,'0'10'0,"0"5"0,0 4 0,0 5 0,0-4 0,0 7 0,0-6 0,0 3 0,0-1 0,0-10 0,0 3 0,0-8 0,0 1 0,0-2 0,0-1 0,0-2 0,0-4 0,0-6 0,0-2 0,-2-7 0,1 5 0,-1-5 0,2 3 0,-3-4 0,3 0 0,-3-3 0,3 3 0,0-3 0,0 3 0,0 1 0,0 2 0,0 1 0,0 3 0,0 0 0,0 0 0,0 1 0,0 1 0,0-1 0,0 3 0,0-3 0,0 4 0,2-3 0,0 1 0,2 2 0,0-2 0,0 4 0,0-1 0,2 0 0,-2 1 0,2-2 0,0 4 0,1-2 0,-1 2 0,2 0 0,-1 0 0,0 0 0,1 0 0,-2 0 0,1 0 0,-1 0 0,0 0 0,-2 0 0,2 0 0,-2 2 0,1 2 0,-2 0 0,2 1 0,-5-1 0,2 0 0,-2-1 0,0 1 0,0 0 0,0-1 0,0 1 0,0 0 0,0 0 0,0-1 0,0 1 0,0 0 0,0 2 0,-2-2 0,0 2 0,-2 0 0,0-2 0,0 5 0,0-3 0,0 1 0,-1 1 0,1-4 0,0 2 0,0-2 0,2 0 0,-1-1 0,3 1 0,-4 0 0,2-2 0,-1 1 0,-1-2 0,0 0 0,0 1 0,-2-2 0,2 2 0,-4-2 0,3 0 0,-3 0 0,4 0 0,-5 0 0,5 0 0,-2 0 0,2 0 0,1 0 0,-1 0 0,0 0 0,1 0 0,1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22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24575,'17'0'0,"1"0"0,11 0 0,3 0 0,6 0 0,5 0 0,-3 0 0,-7 0 0,-1-2 0,-11 1 0,4-1 0,-7 2 0,-2 0 0,-8 0 0,-1 0 0,-3 0 0,-3 0 0,0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4:46.4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0 124 24575,'0'-8'0,"8"-4"0,3-3 0,9 2 0,-5 2 0,18 0 0,-10 5 0,9-2 0,-9 6 0,-11 2 0,3 0 0,-3 0 0,4 0 0,-1 0 0,-2 0 0,2 0 0,-6 0 0,6 0 0,-5 0 0,4 2 0,-1 1 0,0 2 0,1-3 0,-1 3 0,2-3 0,1 1 0,-4 2 0,7-5 0,-6 2 0,6 0 0,-3-1 0,-1 1 0,1-2 0,3 0 0,-3 0 0,3 0 0,0 0 0,-2 0 0,2 0 0,0 0 0,-3-2 0,7-1 0,-7-3 0,3 1 0,-3-3 0,-1 3 0,1-3 0,-4 3 0,3 0 0,-5 3 0,5-3 0,-6 4 0,3-3 0,-3 4 0,0-4 0,2 3 0,-1-1 0,2 2 0,0 0 0,-3 0 0,6 0 0,-2 0 0,2 0 0,1 0 0,-4 0 0,3 0 0,-3 2 0,7 2 0,-2 1 0,2 0 0,-4 0 0,1 1 0,-1-1 0,1 0 0,-4 0 0,3 0 0,-2 0 0,2 0 0,1 0 0,-1-2 0,1-1 0,-1-2 0,1 0 0,-1 0 0,1 0 0,-1 0 0,1 0 0,-1 0 0,4 0 0,-2 0 0,2-2 0,-4-1 0,1-2 0,-1-1 0,1 1 0,-1 0 0,1 0 0,-1 0 0,1-1 0,-1 1 0,1 0 0,3-1 0,-6 2 0,6-2 0,-7 3 0,4 1 0,-1 2 0,1 0 0,-4 0 0,3 0 0,-3 0 0,1 0 0,2 0 0,-3 2 0,1 1 0,2 2 0,-6 0 0,3-1 0,4 3 0,-6-4 0,6 3 0,-7-3 0,-3-1 0,3 2 0,-3-4 0,3 2 0,-2-2 0,1 0 0,-1 0 0,-1 0 0,2 0 0,-3 0 0,3 0 0,-4 0 0,5 0 0,-5 0 0,4 0 0,-4 0 0,5 0 0,-5 0 0,4 0 0,-3 0 0,3 0 0,-4 0 0,2 0 0,0 0 0,-1 0 0,1 0 0,0 0 0,-2 0 0,2 0 0,-2 0 0,-1 0 0,1 0 0,0 0 0,-1 0 0,1-1 0,0-4 0,-2 3 0,0-2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4:48.3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 24575,'0'10'0,"0"1"0,0 5 0,0 3 0,0-3 0,0 3 0,0-3 0,0 3 0,0-8 0,0 7 0,0-10 0,0 1 0,0-3 0,0 0 0,0-1 0,0 1 0,0-3 0,0 1 0,0 0 0,0-4 0,0-4 0,0-3 0,0-11 0,2 8 0,0-6 0,1 4 0,1 0 0,-2-1 0,3 1 0,0 3 0,-1 0 0,0 0 0,0 3 0,1-3 0,-1 5 0,0-4 0,0 3 0,0-3 0,2 3 0,1-3 0,2 3 0,0-1 0,0 1 0,2 0 0,-1 3 0,2-3 0,0 5 0,-3-2 0,11 2 0,-12 0 0,9 0 0,-13 0 0,2 0 0,-2 0 0,-1 0 0,1 0 0,0 0 0,-2 0 0,-1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26.8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0 505 24575,'0'-12'0,"0"-6"0,0 9 0,0-11 0,2 6 0,4-23 0,-1 14 0,3-12 0,-2 14 0,-2 7 0,0-3 0,1 1 0,-2 1 0,4-3 0,-3 1 0,4 1 0,-4-2 0,2 0 0,0 2 0,-2-2 0,1 2 0,-1 1 0,0 0 0,0-1 0,0 3 0,-1 1 0,0 4 0,0 0 0,-1 2 0,0 0 0,-1 2 0,0 0 0,-1 2 0,0-1 0,0 1 0,1 1 0,0 0 0,1 1 0,1 1 0,-1 4 0,3 1 0,0 5 0,4 2 0,-1 0 0,2 3 0,0 2 0,-2-2 0,5 3 0,-5-4 0,4 4 0,-3-3 0,0 0 0,-1-1 0,-1-2 0,-1 0 0,1 1 0,-2-3 0,1 4 0,-1-5 0,-2 3 0,1-3 0,-1 0 0,0 0 0,1 0 0,-1 0 0,0-2 0,0 0 0,0-2 0,-1-1 0,0 1 0,-1 0 0,0-2 0,0 2 0,-1-2 0,3 2 0,-3-1 0,2 1 0,-1 0 0,-1 0 0,1-2 0,1 1 0,-2 0 0,1 0 0,0 0 0,0-2 0,0 0 0,-1-1 0,0 0 0,0-1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27.7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24575,'10'0'0,"5"0"0,5 0 0,5 0 0,-5 0 0,11 0 0,-13 0 0,13 0 0,-9 0 0,9 0 0,-13 0 0,6 0 0,-17 0 0,3 0 0,-6 0 0,0 0 0,-1 0 0,-2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28.4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24575,'11'0'0,"13"0"0,-8 0 0,14 0 0,-4 0 0,-2 0 0,2 0 0,-11 0 0,-5 0 0,-3 0 0,0 0 0,-4 0 0,-1 0 0,-1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29.4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 24575,'14'0'0,"-1"0"0,8 0 0,-5 0 0,27 0 0,-21 0 0,21 0 0,-27 0 0,-1 0 0,0 0 0,-8 0 0,3 0 0,-7 0 0,1 0 0,-2 0 0,0 0 0,0-1 0,-1 0 0,-1-1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36.876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171 0 24575,'-9'0'0,"-3"0"0,1 0 0,1 0 0,-3 1 0,6 3 0,0 0 0,0 1 0,0 3 0,2-3 0,-2 2 0,1 1 0,0-2 0,0 4 0,1-4 0,0 3 0,1 0 0,0-1 0,-1 1 0,2-1 0,-2 3 0,1-1 0,1 0 0,0 0 0,1 0 0,-1 2 0,1-1 0,-2 4 0,4-5 0,-4 5 0,4-4 0,-2 3 0,2-3 0,0 1 0,0-2 0,0 0 0,0-1 0,0 0 0,0-1 0,0 0 0,0 2 0,2-4 0,-1 4 0,2-4 0,2 2 0,-2-3 0,2 1 0,0 0 0,-1 0 0,2-2 0,-2 2 0,2-3 0,0 1 0,-1-1 0,1 0 0,2 0 0,-2-2 0,4 1 0,-4-2 0,3 0 0,-2 0 0,2 0 0,-1 0 0,3 0 0,-3 0 0,1 0 0,-4-1 0,1-1 0,-2-1 0,2 0 0,-3-1 0,1 1 0,-1-2 0,-1 1 0,1-4 0,0 2 0,-1-4 0,-1 2 0,-1-2 0,0 0 0,0 2 0,0-2 0,0 4 0,0-4 0,-2 4 0,0-2 0,-4 2 0,2 1 0,-2 0 0,2 0 0,-2 1 0,2 0 0,-2 3 0,0-2 0,0 3 0,2-2 0,-2 2 0,2 0 0,-2 0 0,1 0 0,-1 0 0,0 0 0,0 0 0,-1 0 0,0 0 0,0 2 0,1-1 0,1 2 0,-2 0 0,4-1 0,-4 3 0,2-1 0,1 0 0,-1 0 0,2-1 0,0-1 0,1 1 0,0-2 0,0 0 0,0-1 0,-1 0 0,0 0 0,1 0 0,-1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38.752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216 0 24575,'-6'0'0,"-1"0"0,-4 0 0,-5 0 0,0 0 0,-4 0 0,4 0 0,-5 0 0,5 0 0,0 0 0,5 0 0,2 0 0,4 0 0,-2 0 0,4 0 0,0 1 0,2 4 0,1 7 0,0-1 0,0 22 0,0-14 0,0 16 0,0-14 0,0-2 0,0-1 0,0-5 0,0-1 0,0-4 0,0-1 0,0-4 0,0 0 0,0-1 0,0 1 0,0-3 0,4-1 0,2-2 0,3 0 0,0 2 0,0 0 0,-1 0 0,3 0 0,-1 1 0,-2 0 0,1 0 0,-2 0 0,0 0 0,1 0 0,-2 0 0,2 0 0,-2 0 0,-1 1 0,1 2 0,2 2 0,-2 1 0,2 0 0,-2 1 0,0 0 0,0 0 0,0 1 0,-1-2 0,-1 2 0,-1-2 0,2 1 0,-2 0 0,1 3 0,-1-4 0,-1 3 0,-1-4 0,-1 0 0,0 0 0,0-1 0,0 4 0,0-2 0,0 2 0,0-1 0,-1 0 0,-3 2 0,0-3 0,-1 4 0,-1-4 0,2 1 0,-2-2 0,-2-1 0,2 0 0,-4-1 0,2 0 0,-2-1 0,0-1 0,0-1 0,-3 0 0,3 0 0,-5 0 0,4 0 0,-1 0 0,2 0 0,0 0 0,-3-4 0,4 1 0,-1-4 0,4 1 0,0 0 0,0 0 0,1 0 0,0 1 0,-1-3 0,4 4 0,-1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42.045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103 1 24575,'-6'0'0,"-3"0"0,2 3 0,-2 2 0,-1 4 0,3 1 0,-1 3 0,-1 1 0,4 1 0,-5 4 0,7-5 0,-4 6 0,6-6 0,-5 4 0,6 0 0,-2-4 0,2 6 0,-2-6 0,2 1 0,-2 0 0,2-4 0,0 1 0,0-2 0,0 0 0,0 0 0,0 0 0,0-2 0,0 2 0,0-2 0,0 0 0,2 2 0,4 3 0,-1-3 0,2 2 0,-1-6 0,-2-1 0,2-1 0,0-1 0,2 0 0,-2 0 0,3-2 0,-2 1 0,2-2 0,-1 0 0,2 0 0,0 0 0,1 0 0,-1-5 0,0 0 0,1-4 0,0 1 0,0-2 0,0-1 0,1-1 0,-3 1 0,2 0 0,-4-2 0,2 2 0,-1-1 0,-2 2 0,0-3 0,-1 2 0,-2-1 0,0 2 0,1-2 0,-2 1 0,0-2 0,-2 1 0,0 1 0,0-3 0,0 3 0,0-2 0,0 1 0,-2 3 0,0-3 0,-2 6 0,1-2 0,-1 3 0,1-1 0,-1 1 0,0 0 0,-1 2 0,0-3 0,0 3 0,-1-3 0,0 3 0,-2-1 0,2 1 0,-2-1 0,1 0 0,0 0 0,0 1 0,-1 0 0,2-2 0,-2 2 0,2 0 0,0 1 0,2 1 0,0-1 0,2 2 0,-1-2 0,1 1 0,0 0 0,0 0 0,1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43.547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115 26 24575,'-4'0'0,"-1"0"0,3 0 0,-1 0 0,1 0 0,-2 0 0,0 0 0,-1 3 0,1-2 0,-2 7 0,2-3 0,-4 6 0,3-5 0,-2 6 0,2-6 0,-4 10 0,3-8 0,-2 8 0,3-5 0,1 3 0,0-1 0,1 3 0,-1-3 0,2 1 0,0-3 0,2 1 0,0 1 0,0-3 0,0 3 0,0-1 0,0-1 0,0 1 0,2-2 0,1-2 0,2 2 0,1-2 0,0 0 0,1 0 0,0-2 0,-1-1 0,4 1 0,-4-3 0,2 2 0,-2-2 0,1-2 0,0 1 0,0-2 0,2 0 0,-1 0 0,1 0 0,0 0 0,-1-2 0,1-1 0,0-2 0,-1 0 0,0-1 0,2 3 0,-4-3 0,2 3 0,-2-3 0,-1 2 0,1-2 0,-1 0 0,0-2 0,-1 2 0,1-4 0,-2 2 0,0-4 0,1 1 0,-2-1 0,-1-1 0,-1 0 0,0 0 0,0-1 0,0 1 0,0-3 0,-3 1 0,0 0 0,-6-3 0,2 1 0,-3-1 0,3 5 0,0 1 0,-2 1 0,2 3 0,-1 0 0,2 3 0,0 0 0,-2 3 0,0-2 0,-2 3 0,-5-2 0,2 3 0,-2-3 0,2 2 0,3-2 0,2 3 0,0-3 0,3 2 0,0-2 0,2 1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24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36 201 24575,'6'-1'0,"0"-2"0,5-1 0,1-5 0,0 1 0,0-5 0,-6 5 0,1-2 0,-1-1 0,-3-1 0,2-1 0,-3 3 0,4-1 0,-5 1 0,1-1 0,-2 0 0,0 1 0,0 1 0,0 1 0,0 2 0,0 1 0,0 0 0,0 2 0,-1 0 0,-1 1 0,0 1 0,-2-1 0,1 1 0,-1 0 0,-2 1 0,3 0 0,-2 0 0,1 0 0,-1 0 0,-1 0 0,1 3 0,0 0 0,0 3 0,-2 2 0,1-1 0,-1 5 0,2-3 0,-2 4 0,1-2 0,1 0 0,-1-1 0,3 1 0,0-3 0,-1 2 0,1-1 0,1 2 0,-1-3 0,2 2 0,-1 6 0,1-5 0,0 6 0,1-10 0,0 3 0,0-4 0,0 4 0,0-3 0,1 3 0,1-4 0,3 4 0,-2-3 0,3 1 0,-1-2 0,1 0 0,0-1 0,0-1 0,2-1 0,1 1 0,2-1 0,-1-1 0,1 0 0,-1-2 0,1 0 0,-3 0 0,2-2 0,-3 0 0,0-2 0,-2 0 0,-1-1 0,3 1 0,-1 1 0,-1 1 0,-2 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50.0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40 111 24575,'7'0'0,"2"0"0,-5 0 0,6-3 0,-6 0 0,4 0 0,-5-1 0,2 3 0,-2-2 0,2 0 0,-2-1 0,1 1 0,-1-2 0,0 1 0,-1-1 0,1 0 0,0 2 0,0-2 0,-1 2 0,0-1 0,-1 2 0,-1-1 0,0 1 0,0 0 0,0-1 0,0 1 0,0-1 0,0 1 0,0-2 0,0 1 0,0-1 0,0 2 0,0-1 0,0 1 0,0-1 0,-1 2 0,-1-1 0,0 0 0,-1 1 0,1 0 0,-1 1 0,1-1 0,-2 1 0,1-1 0,-2 1 0,2 0 0,-2 0 0,0 0 0,1 0 0,-1 0 0,2 0 0,-3 0 0,4 0 0,-4 0 0,3 0 0,-1 0 0,2 0 0,-2 0 0,2 0 0,-2 1 0,2 0 0,-1 1 0,1 1 0,-1-1 0,1 1 0,-1 1 0,1-2 0,-1 4 0,0-3 0,2 2 0,-2-1 0,2 0 0,-1 2 0,0-2 0,2 2 0,-3 0 0,3-1 0,-3 1 0,3-2 0,-1 2 0,0-3 0,0 2 0,0-2 0,1 2 0,0-2 0,0 1 0,0-2 0,0 2 0,0-1 0,0 1 0,0-2 0,0 3 0,0-2 0,0 2 0,0-2 0,0 0 0,0 0 0,1 1 0,0-1 0,1-1 0,-1 0 0,2 1 0,-2-1 0,1 1 0,-1-1 0,2 0 0,-2 1 0,1-2 0,0 1 0,0-1 0,0 1 0,1-2 0,1 2 0,-2-1 0,4 0 0,-2 0 0,0 0 0,2 0 0,-2-1 0,0 0 0,2 0 0,-4 0 0,4 0 0,-1 1 0,1-1 0,0 1 0,-1-1 0,-2 0 0,2 0 0,-1 0 0,1 0 0,-1 0 0,-1 0 0,0 0 0,1 0 0,-1 0 0,-1 0 0,0 0 0,1 0 0,-1 0 0,1 0 0,-1 0 0,0 0 0,0 0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54.6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83 1 24575,'-6'0'0,"-4"0"0,6 3 0,-4 0 0,2 2 0,0 3 0,0-2 0,1 4 0,-1-2 0,2 2 0,-1 0 0,2-2 0,0 4 0,0-3 0,0 3 0,0 1 0,3-3 0,-2 1 0,2-2 0,0-2 0,0 0 0,0-1 0,0-2 0,0 0 0,0-1 0,1-1 0,0 1 0,2-1 0,1 1 0,0-1 0,2 0 0,0 0 0,-1-1 0,1 0 0,2-1 0,-2 0 0,4 0 0,-4 0 0,1 0 0,-1 0 0,0 0 0,0 0 0,-1 0 0,1-1 0,0-2 0,-2-2 0,2 1 0,-3-2 0,1 2 0,-1-2 0,0 0 0,-2 0 0,2 1 0,-3-1 0,2 0 0,-2 0 0,0 2 0,0-1 0,0 0 0,0 1 0,0-1 0,0 2 0,0-3 0,0 3 0,0-2 0,0 2 0,0-2 0,0 2 0,0-2 0,0 2 0,-2-3 0,-2 1 0,1 0 0,-3 0 0,3 3 0,-1-1 0,0 0 0,1 1 0,-1-1 0,2 1 0,-1-1 0,1 1 0,-1-1 0,1 2 0,1-1 0,-2 1 0,2-2 0,-1 1 0,-1-1 0,1 1 0,1 1 0,0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55.3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24575,'0'0'0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5:56.9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1 24575,'-3'5'0,"1"1"0,-1 2 0,0 0 0,-1 0 0,3 2 0,-2-4 0,1 2 0,1-3 0,0 1 0,1 0 0,-3 0 0,2-2 0,-1 1 0,2 0 0,0 0 0,0 1 0,0 0 0,0 0 0,0-2 0,0 1 0,0 1 0,1-1 0,-1 2 0,2-2 0,0-1 0,1 1 0,-1-2 0,1 1 0,-1-2 0,0 1 0,1-1 0,-1 0 0,2-1 0,-1-1 0,2 0 0,0 0 0,-1 0 0,1 0 0,0 0 0,0 0 0,0 0 0,0 0 0,-2-1 0,2-1 0,-2 0 0,2-1 0,-2 0 0,1 1 0,1-2 0,-2 1 0,2-2 0,-2 2 0,-1-1 0,1 0 0,-1 1 0,1-2 0,0 2 0,-1-2 0,1 0 0,0 1 0,0-1 0,-2 0 0,0 0 0,-1-1 0,0 0 0,0 0 0,0 0 0,0 1 0,0-1 0,0 0 0,0 2 0,0-2 0,-1 4 0,0-4 0,-2 3 0,0-1 0,1 2 0,-2-1 0,0 1 0,-2-1 0,1 0 0,1 2 0,-2-2 0,2 3 0,-2-3 0,2 3 0,-1-3 0,2 3 0,-3-1 0,3 1 0,0 0 0,0 0 0,1 0 0,-1 0 0,1 0 0,1-1 0,-1 0 0,0 0 0,1 1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20.6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36 24575,'1'-8'0,"0"2"0,3 2 0,0 1 0,0 2 0,1-3 0,-2 3 0,0-1 0,3 2 0,-3-3 0,2 3 0,-2-3 0,3 3 0,-4 0 0,4 0 0,-3 0 0,2 0 0,-2 0 0,1 0 0,0 0 0,-2 0 0,2 0 0,-1 1 0,-1 0 0,0 2 0,1-1 0,-1 1 0,1-1 0,-1 0 0,0 1 0,0-1 0,0 1 0,-2-1 0,1 2 0,-1-1 0,0 2 0,0-1 0,0 2 0,0 0 0,0 0 0,0-1 0,0 1 0,0 0 0,0 0 0,0-2 0,0 0 0,-1-2 0,0 2 0,-2-1 0,2 1 0,-3-2 0,3 1 0,-4 0 0,3-1 0,-2 1 0,2-1 0,0 1 0,-1-1 0,1 0 0,-1 1 0,1-2 0,-1 0 0,1 0 0,-1 0 0,1 0 0,0 0 0,-1-1 0,1 1 0,0-1 0,-1 0 0,1 0 0,0 0 0,6 2 0,-1 0 0,5 1 0,-4-1 0,2 1 0,-3 0 0,3 0 0,-4-1 0,1 0 0,-1-1 0,1 2 0,-1-2 0,-1 1 0,1-1 0,0 2 0,0-1 0,-1 0 0,1 1 0,-1-1 0,1 0 0,-2 1 0,2-1 0,-1 1 0,1-1 0,-2 0 0,1 1 0,0-1 0,-1 1 0,1-1 0,-1 0 0,2 1 0,-2-1 0,1 1 0,-1-1 0,0 1 0,0-1 0,0 0 0,0 1 0,0-1 0,0 1 0,0-1 0,0 0 0,0 1 0,0-1 0,-1 1 0,-1-1 0,-2 1 0,2-1 0,-4 1 0,3-1 0,-2 1 0,2 0 0,-2-2 0,2 1 0,-1-1 0,2 0 0,-2-1 0,1 0 0,-1 0 0,0 0 0,1 0 0,-1 0 0,0 0 0,1 0 0,0 0 0,-1 0 0,1 0 0,-1 0 0,0 0 0,1 0 0,-2-2 0,2 1 0,-1-1 0,0 0 0,1 1 0,-1-1 0,2 0 0,-1 1 0,1-1 0,-1 1 0,1 1 0,0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22.7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57 24575,'0'-5'0,"0"0"0,0 1 0,0 0 0,0 0 0,0-1 0,1 2 0,0-1 0,3 1 0,1 0 0,0-2 0,1 2 0,0 1 0,0-1 0,-1 1 0,0 1 0,0 1 0,-1 0 0,1 0 0,-2 0 0,0 0 0,1 0 0,-2 0 0,2 0 0,-1 0 0,-1 0 0,1 0 0,-1 0 0,0 0 0,1 0 0,-1 1 0,1 0 0,-1 2 0,1-1 0,-1 0 0,0 1 0,1-1 0,-1 2 0,0-1 0,0 2 0,-1 1 0,0-2 0,-1 3 0,0-3 0,0 0 0,0 2 0,0-2 0,0 3 0,0 0 0,0 2 0,0-2 0,0 2 0,0-3 0,-1 2 0,-1 0 0,-1-2 0,0 2 0,0-3 0,-1 1 0,0 0 0,0 0 0,2-2 0,-3 1 0,1-1 0,-2 2 0,1-1 0,-1 0 0,0 0 0,0 0 0,0 0 0,1-1 0,-1 0 0,2-1 0,0 1 0,1-3 0,-1 2 0,1-3 0,0 1 0,0-1 0,1 0 0,-1 0 0,1 0 0,0 0 0,0 0 0,6 0 0,1 0 0,5 0 0,1 0 0,-3 0 0,4 0 0,-3 0 0,1 0 0,-4 0 0,-2 0 0,0 0 0,-1 0 0,1 0 0,-2 0 0,1 0 0,-1 0 0,0 0 0,0 0 0,0 0 0,-1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25.0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120 0 24575,'-8'0'0,"-1"0"0,2 0 0,-2 0 0,0 0 0,-1 0 0,-5 0 0,7 0 0,-6 0 0,11 0 0,-4 0 0,4 0 0,-1 0 0,2 0 0,-2 0 0,1 0 0,0 2 0,1 1 0,2 2 0,0 3 0,0 0 0,0 4 0,0-1 0,0 1 0,0-2 0,0-2 0,0 2 0,0-4 0,0 2 0,0-2 0,0-1 0,0 0 0,1-1 0,-1-2 0,2 0 0,-2 1 0,0-1 0,0-1 0,0-5 0,1 1 0,0-4 0,3 4 0,-1 0 0,2-1 0,-1 1 0,1 0 0,0 2 0,-1-2 0,0 3 0,2-1 0,-3 1 0,1 0 0,-1 0 0,0 0 0,1 0 0,-1 0 0,-1 0 0,0 0 0,1 0 0,-1 0 0,1 0 0,-1 0 0,0 1 0,1 0 0,-1 1 0,1 1 0,-1-1 0,2 1 0,-1-1 0,1 1 0,-2-1 0,0 1 0,1 1 0,-1-2 0,1 2 0,0-1 0,-1 1 0,0-2 0,0 2 0,-2-1 0,2-1 0,-1 1 0,0-1 0,-1 0 0,0 1 0,0-1 0,0 1 0,0 1 0,0-2 0,0 4 0,0-2 0,0 0 0,0 2 0,0-4 0,0 2 0,0-1 0,0-1 0,0 1 0,0-1 0,0 0 0,0 1 0,0-1 0,0 1 0,-3-1 0,1 1 0,-2-1 0,0 1 0,0 0 0,-2-1 0,1 1 0,-1 0 0,0 0 0,0 0 0,0 0 0,1 0 0,-1-1 0,0 0 0,0-1 0,2-1 0,-1 0 0,2 0 0,-1 0 0,1 0 0,1 0 0,-1 0 0,0 0 0,0-1 0,-3 0 0,3-2 0,0 1 0,0-1 0,2 2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27.8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24575,'0'6'0,"0"7"0,0-7 0,0 8 0,0-1 0,0-4 0,0 3 0,0-4 0,0-3 0,0 2 0,0-3 0,0 2 0,0 0 0,0-1 0,0 1 0,0 0 0,0 0 0,0-1 0,0 1 0,0-1 0,0 0 0,0-1 0,0 2 0,0 0 0,0-1 0,0 1 0,0-2 0,0 2 0,0-3 0,0 2 0,0-1 0,0 2 0,0-2 0,0 2 0,0-2 0,0 4 0,0-4 0,0 4 0,0-6 0,0 4 0,0-3 0,0 0 0,1 0 0,-1-1 0,3 1 0,-2-1 0,1-1 0,1 2 0,-1-3 0,0 1 0,1-1 0,-1 0 0,2 0 0,0 0 0,1 0 0,0 0 0,-2 0 0,2 0 0,-2 0 0,1 0 0,-2-1 0,1 0 0,-1-2 0,0 1 0,1-1 0,-1-1 0,0 0 0,-1-2 0,0 0 0,0 2 0,0 1 0,-1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28.7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24575,'14'0'0,"-1"0"0,1 0 0,-1 0 0,3 0 0,-3 0 0,-1 0 0,-2 0 0,-2 0 0,-2 0 0,0 0 0,-3 0 0,0 0 0,-1 0 0,-1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49.1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1 24575,'0'15'0,"0"-1"0,0 8 0,0-6 0,0 6 0,0 2 0,0-3 0,0 12 0,0-14 0,0 2 0,0-4 0,0-3 0,0 4 0,0-5 0,0-1 0,0-2 0,-3 0 0,2-2 0,-2 0 0,3-2 0,0-2 0,0 0 0,0-2 0,0 1 0,0-1 0,0-7 0,0 1 0,0-5 0,0 3 0,0 1 0,2-2 0,-1 2 0,2-2 0,1 1 0,0 0 0,1-2 0,0 2 0,1-2 0,0 1 0,0 0 0,2-1 0,-1 2 0,0 0 0,-1 2 0,0-2 0,1 3 0,-2 0 0,2 0 0,-2 3 0,0-2 0,1 2 0,0 0 0,0 0 0,-1 0 0,1 0 0,0 0 0,0 0 0,-1 0 0,1 2 0,-1-1 0,0 2 0,-2-1 0,2 1 0,-2 1 0,1 1 0,-1-1 0,0 1 0,-1 0 0,1 0 0,0 1 0,-1 0 0,0-2 0,-2 1 0,1-2 0,-1 1 0,0 0 0,0-1 0,0 2 0,0-1 0,0 2 0,0 0 0,0-2 0,0 2 0,0-2 0,0 2 0,0-2 0,-1 1 0,0-2 0,-2 1 0,1-2 0,-1 1 0,-1-1 0,0 1 0,-4 0 0,0 0 0,-2 1 0,0-1 0,0 0 0,-3 1 0,3-2 0,-5 1 0,4-2 0,-1 0 0,2-1 0,0 0 0,1 0 0,2 0 0,1 0 0,0 0 0,1 0 0,0 0 0,2 0 0,1 0 0,-1 0 0,1 0 0,0 0 0,0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25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16 24575,'-6'-4'0,"-4"-2"0,7 6 0,-7-3 0,-2 2 0,0 0 0,-2 1 0,2 0 0,2 0 0,-3 0 0,3 0 0,1 1 0,1 2 0,2 2 0,0 1 0,1-2 0,1 4 0,1-3 0,0 3 0,1-2 0,-1 2 0,3-1 0,-2 1 0,2-2 0,0 0 0,0-2 0,0 2 0,1-1 0,2-1 0,7 6 0,0-5 0,2 3 0,-2-4 0,-2-1 0,3 2 0,0-1 0,-3 1 0,2 0 0,-3-1 0,1 3 0,-2-1 0,0 0 0,-1 2 0,-1 1 0,0 1 0,0 3 0,-2-2 0,0 2 0,-2-2 0,0 0 0,0-3 0,0 2 0,0-3 0,0 3 0,0-4 0,-3 2 0,-1 1 0,-2-3 0,-3 3 0,3-5 0,-2 2 0,0-2 0,1 0 0,-1 0 0,0-3 0,1 1 0,1-2 0,0 0 0,3 0 0,-2-5 0,2-1 0,0-5 0,1-2 0,0 2 0,2-4 0,0 1 0,0-2 0,0 0 0,0 0 0,2 2 0,2-1 0,2 1 0,0 0 0,4-2 0,-4 4 0,4-2 0,-3 4 0,2 1 0,0-2 0,0 2 0,1-3 0,1-1 0,-1 3 0,0-1 0,-2 4 0,-5 1 0,2 2 0,0-2 0,-2 5 0,1-2 0,-2 3 0,-1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50.6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24575,'7'3'0,"0"0"0,-3 1 0,0-1 0,2 2 0,-3-1 0,2 2 0,-2 0 0,2 2 0,-1-2 0,0 3 0,1-1 0,0-1 0,0 3 0,0-4 0,-1 3 0,0 0 0,2-1 0,-3 0 0,2 2 0,-2-2 0,0 2 0,1 0 0,0-2 0,0 4 0,0-3 0,0 3 0,-1-1 0,-1 1 0,1-1 0,-2 1 0,0 0 0,-1-1 0,0 1 0,0-2 0,0 1 0,0 1 0,0-1 0,0 1 0,0-2 0,-1 0 0,-1 0 0,-2 0 0,1 0 0,0-2 0,-1 2 0,1-2 0,0 0 0,-2 2 0,2-2 0,-4 2 0,4-2 0,-3 2 0,1-2 0,-2 2 0,1-2 0,-1 0 0,2-2 0,0-1 0,0 0 0,2-1 0,-1-2 0,1 1 0,1-1 0,-1 0 0,1 0 0,0-1 0,0-1 0,-1 0 0,1 0 0,0 0 0,-4 0 0,4 0 0,-3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53.7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0 471 24575,'0'-10'0,"0"1"0,0-11 0,0-1 0,0 1 0,0-3 0,0 9 0,2-10 0,-1 4 0,1-4 0,2 5 0,-4-2 0,7 7 0,-5-6 0,2 6 0,-1-1 0,1 0 0,0 2 0,2-3 0,-3 1 0,1 2 0,0-2 0,-1 5 0,1-3 0,-1 3 0,-1 0 0,1 0 0,-3 2 0,3-2 0,-2 5 0,1-2 0,-1 4 0,0-1 0,-1 2 0,0-1 0,1 2 0,1 3 0,0 4 0,3 3 0,0 1 0,2 2 0,3 2 0,2 11 0,-1-4 0,1 5 0,-4-5 0,0-3 0,-1 1 0,-1-1 0,-1-3 0,-1-2 0,2 0 0,-3-1 0,0-3 0,1 3 0,-2-6 0,-1 2 0,0-1 0,0 0 0,2 3 0,-3-2 0,1 1 0,0-1 0,0-3 0,0 3 0,-1-2 0,1 2 0,0-2 0,0 1 0,-1 0 0,0 0 0,0-1 0,0 0 0,0 0 0,0-1 0,1 1 0,0 0 0,0 0 0,-1-2 0,0 0 0,0-2 0,0 1 0,0-1 0,0 0 0,0 0 0,0-1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54.6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 24575,'7'-1'0,"10"0"0,-5 1 0,25 0 0,-18 0 0,14 0 0,-15 0 0,0 0 0,-6 0 0,0 0 0,-6 0 0,-2 0 0,0 0 0,-2 0 0,-1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55.2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24575,'11'0'0,"2"0"0,0 0 0,5 0 0,-4 0 0,3 0 0,-8 0 0,3 0 0,-6 0 0,1 0 0,-4 0 0,-1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56.0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24575,'12'0'0,"5"0"0,0 0 0,4 0 0,5 0 0,-9 0 0,2 0 0,-11 0 0,-1 0 0,-2 0 0,-2 0 0,0 0 0,-2 0 0,-5 0 0,2 0 0,-2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57.7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163 0 24575,'-8'0'0,"0"0"0,2 0 0,-2 0 0,2 2 0,-4 1 0,4 2 0,-3 1 0,2 2 0,-1 0 0,-1 3 0,2-3 0,-2 3 0,1-3 0,2 3 0,-3 2 0,4-5 0,0 4 0,0-4 0,2 3 0,-1-1 0,1 0 0,0 0 0,-1 0 0,1 0 0,1 0 0,1-2 0,1 2 0,0-2 0,0 2 0,0 0 0,0 0 0,0 0 0,0 0 0,0 0 0,0-2 0,0 0 0,0 0 0,1-2 0,2 1 0,1-1 0,2 0 0,0 0 0,-1-2 0,3 2 0,0-3 0,0 2 0,2-2 0,-2 1 0,2-1 0,0 0 0,0-1 0,-2 0 0,2-2 0,-4 0 0,4 0 0,-4 0 0,2 0 0,-3 0 0,1-2 0,0-1 0,0 0 0,-2-2 0,3-1 0,-4 2 0,2-2 0,-3 3 0,1 0 0,0-1 0,-2 0 0,1 1 0,-2-2 0,1 0 0,-1 1 0,0-1 0,0 0 0,0 0 0,0 0 0,0 0 0,0 1 0,0-2 0,-1 0 0,0 2 0,-3-2 0,-1 2 0,-2-2 0,0 1 0,0-1 0,1 3 0,0-1 0,-2 1 0,2 0 0,-2 1 0,3 1 0,-1 1 0,0 0 0,-2 0 0,0 0 0,0 0 0,-2 0 0,2 0 0,-2 1 0,2 1 0,0 1 0,2 0 0,2-1 0,-1 1 0,2-1 0,-1-1 0,1-1 0,1 0 0,-4 0 0,4 0 0,-2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6:59.7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246 1 24575,'-7'0'0,"-2"0"0,1 0 0,-2 0 0,-2 0 0,1 0 0,-1 0 0,-1 0 0,0 0 0,0 0 0,1 0 0,4 0 0,-4 0 0,5 0 0,-3 0 0,4 0 0,0 0 0,0 0 0,2 0 0,0 0 0,2 0 0,-1 0 0,1 0 0,-2 0 0,3 1 0,-1 2 0,2 3 0,0 2 0,0 2 0,0 9 0,0-2 0,0 6 0,0-7 0,0-1 0,0-5 0,0 3 0,0-5 0,0 1 0,0-3 0,0 2 0,0-2 0,0-2 0,0 2 0,0-4 0,0 2 0,0-1 0,0-1 0,0 0 0,0 0 0,2-1 0,0-2 0,0-1 0,0 0 0,1-2 0,5 0 0,0-3 0,4 2 0,-2-1 0,0 2 0,-2 0 0,2 2 0,-4-1 0,4 3 0,-4-3 0,2 3 0,-4-1 0,1 1 0,0 0 0,0 0 0,1 0 0,-2 0 0,2 0 0,-2 1 0,2 0 0,0 2 0,-1 1 0,1 1 0,0 1 0,-2-1 0,2 1 0,-3 0 0,2 0 0,-1-1 0,0 1 0,-1 0 0,-1 0 0,1-1 0,0 1 0,0 2 0,-1-2 0,-1 2 0,-1-1 0,0 2 0,0-1 0,0 1 0,0-2 0,0 2 0,0-3 0,0 4 0,-3-2 0,0 2 0,-4-2 0,1 2 0,1-4 0,-3 4 0,3-5 0,-4 3 0,3-4 0,1 0 0,-1-1 0,0 0 0,-2-2 0,0 0 0,-2-1 0,-2 0 0,-1 0 0,-3 0 0,1 0 0,0 0 0,-1-1 0,3-3 0,-1-2 0,5 0 0,-3-1 0,6 1 0,-2 1 0,2 0 0,0 0 0,2 1 0,0 0 0,3 3 0,0-1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01.7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 12 24575,'-8'0'0,"0"0"0,3 1 0,-4 6 0,0 2 0,-1 6 0,0 1 0,0-2 0,3 7 0,-2-4 0,4 4 0,-1-4 0,2 3 0,2-6 0,0 4 0,2-3 0,0 0 0,0-2 0,0 2 0,0-5 0,0 3 0,0-3 0,0 0 0,0-2 0,0 2 0,2-2 0,1 0 0,1 0 0,5 0 0,-1-1 0,3 2 0,-1-4 0,2 0 0,-1-2 0,1 1 0,0-2 0,-1-1 0,4-1 0,-5 0 0,3-1 0,-3-5 0,1-2 0,-1-5 0,-1 2 0,-3-2 0,0 3 0,-2-2 0,1 1 0,-2-1 0,1 2 0,-1-3 0,1 0 0,-2 0 0,0-2 0,-2 2 0,0-2 0,0 0 0,0-1 0,0 1 0,0 0 0,0-1 0,0 1 0,-3 2 0,-1-2 0,-3 5 0,0-3 0,0 5 0,2 0 0,0 3 0,0 0 0,0 1 0,0 1 0,0 0 0,2 1 0,-2-1 0,0 2 0,1-2 0,-1 2 0,0-1 0,0 0 0,-1 1 0,1-1 0,0 2 0,2-1 0,-1 0 0,0 0 0,2 0 0,-4 1 0,2 0 0,-2 0 0,3 0 0,0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05.7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 2 24575,'-3'12'0,"-2"0"0,2-2 0,-3 3 0,3 4 0,-1 2 0,1-1 0,1 0 0,0-5 0,1 0 0,1-1 0,0 1 0,-3-3 0,2 3 0,-2-5 0,3 1 0,0-1 0,0 2 0,0-1 0,0 0 0,0-1 0,0 1 0,0-2 0,1 1 0,1-2 0,2 2 0,1-4 0,1 2 0,1-3 0,-1 1 0,4 0 0,-4-2 0,4 0 0,-4 0 0,4-2 0,-4 0 0,3 0 0,-2 0 0,0 0 0,1 0 0,-2 0 0,2 0 0,0-3 0,-2-1 0,1-2 0,2-2 0,-3 1 0,3-3 0,-3 2 0,1-2 0,-2 2 0,1 0 0,-3 2 0,1 0 0,-1 0 0,0 1 0,-2-1 0,2 0 0,-3 2 0,1-4 0,-1 4 0,0-4 0,0 2 0,0-1 0,0 0 0,0-2 0,0 0 0,0 1 0,0-1 0,-1 0 0,-1 1 0,-3-1 0,2 2 0,-3-2 0,2 3 0,-1-2 0,1 2 0,-1 0 0,0 2 0,1-2 0,-2 2 0,1-5 0,-1 4 0,-2-3 0,4 5 0,-1-2 0,2 2 0,-2-1 0,2 1 0,-3 1 0,3-1 0,-2 0 0,2 2 0,-1-2 0,0 3 0,2-1 0,-2 1 0,0 0 0,1 0 0,-1 0 0,2 0 0,-1 0 0,1 0 0,-1 0 0,1 0 0,0 0 0,-2 1 0,2 0 0,0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08.2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49 112 24575,'9'1'0,"-1"0"0,0-1 0,0 0 0,2-2 0,-2 1 0,2-3 0,-4 0 0,4-1 0,-6 1 0,4-1 0,-4 1 0,1 0 0,0-2 0,-2 0 0,1 0 0,-1 2 0,0-1 0,-1 2 0,1-3 0,-2 4 0,1-2 0,-2 0 0,0 1 0,0-1 0,0 0 0,0 1 0,0-1 0,0 2 0,-2-2 0,-1 2 0,-1-2 0,0 4 0,-2-3 0,2 3 0,-4-1 0,2 1 0,-2 0 0,1 0 0,0 0 0,-2 0 0,2 0 0,-2 1 0,3 1 0,-2 1 0,2 0 0,0 1 0,-1-1 0,0 2 0,1-1 0,0 0 0,2 2 0,-2 0 0,2 0 0,-2-1 0,3 1 0,-1 2 0,1-2 0,1 4 0,-1-4 0,3 3 0,-1-2 0,1 0 0,0-1 0,0 0 0,0 0 0,0-1 0,0 2 0,0-1 0,0 0 0,1-1 0,0-2 0,3 1 0,1 0 0,-1-1 0,3 1 0,-2-1 0,3 0 0,-3 0 0,3-2 0,-2 2 0,4-3 0,-2 1 0,0 1 0,2-2 0,-2 1 0,2-1 0,-2 0 0,2 0 0,-4 0 0,2 0 0,-3 0 0,0 0 0,0 0 0,-2 0 0,1 0 0,-2 0 0,2 0 0,-2-1 0,2 1 0,-3-2 0,1 0 0,-2 0 0,3-1 0,-3 2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29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121 180 24575,'0'11'0,"0"6"0,0 7 0,0 6 0,0 21 0,0-12 0,0 17 0,0-17 0,0 4 0,0 1 0,0-1 0,0 9 0,0-11 0,0 15 0,0-15 0,0 11 0,0-8 0,0 8 0,0-7 0,0 7 0,0-8 0,0-7 0,0 18 0,0-30 0,0 25 0,0-21 0,0 5 0,0 0-6784,0 6 6784,0-7 0,0 4 0,0-8 0,0-6 0,0 7 0,0-7 0,0 3 6784,0-3-6784,0-4 0,0 0 0,0-7 0,0 0 0,0-7 0,0 2 0,0-5 0,0 1 0,0-1 0,1 0 0,3-1 0,9-1 0,7 0 0,24 0 0,-2 2 0,16-1 0,-10 4 0,0-4 0,5 2 0,-4-3 0,8 0 0,-3 0 0,0 0 0,-1 0 0,-5 0 0,-11 0 0,18 0 0,-27 0 0,19 0 0,-17 0 0,1 0 0,3 0 0,-4 0 0,0-3 0,-3 3 0,2-2 0,-5 0 0,2 1 0,-4-1 0,1 2 0,0 0 0,-1 0 0,1-2 0,-1 2 0,1-2 0,3 2 0,-3-2 0,3 1 0,0-3 0,-2 3 0,1-3 0,-2 2 0,0-3 0,-1 0 0,1 1 0,-1-1 0,1 1 0,0-1 0,-1 3 0,-2-2 0,2 4 0,-3-4 0,1 1 0,2 1 0,-2-2 0,-1 2 0,3-3 0,-2-1 0,0 1 0,2-1 0,-3-1 0,4 2 0,-1-3 0,1 3 0,-3-1 0,2 3 0,-6-1 0,3 4 0,-5-3 0,-1 2 0,-2 0 0,-3 1 0,2 0 0,-3 0 0,1 0 0,-4 0 0,2 0 0,-3 0 0,3 0 0,-3 0 0,1 0 0,-2 0 0,1 0 0,-1 0 0,0-2 0,-1-1 0,-1-5 0,0 0 0,0-23 0,0 11 0,2-25 0,-1 24 0,1-11 0,1 0 0,-2-4 0,1-3 0,-2 1 0,0 3 0,0-3 0,0-1 0,0 0 0,0 11 0,0-8 0,3 7 0,-3-6 0,3-3 0,-3 7 0,0-3 0,0 4 0,0 0 0,0 3 0,0 1 0,0 0 0,0 3 0,0-3 0,0 3 0,0 1 0,0-1 0,0 0 0,-2 1 0,1-1 0,-3 1 0,2 2 0,-1-2 0,0 2 0,2 0 0,-3-1 0,2 1 0,-1-3 0,-1 3 0,2-2 0,0 3 0,-2-4 0,1 0 0,0 1 0,0 2 0,0 1 0,-1 3 0,2 0 0,-1 2 0,1 1 0,-2 3 0,2-1 0,-1 2 0,1-1 0,-1 4 0,0-2 0,1 3 0,0-1 0,0 3 0,1-2 0,-2 2 0,3-1 0,-2 1 0,1 0 0,-1 2 0,2-1 0,-1 0 0,0 0 0,0-1 0,-1 1 0,1 1 0,-1 0 0,-1 1 0,-1 0 0,0 0 0,-4 0 0,-3 0 0,-3-2 0,-8 1 0,-2-3 0,-6 4 0,-4-5 0,3 4 0,-11-4 0,2 5 0,-9-3 0,1 3 0,0 0 0,-5 0 0,-6 0 0,-1 0 0,-3 0 0,4 0 0,0 0 0,5 0 0,-3 0 0,8 0 0,-4 0 0,5 0 0,4 2 0,-3 2 0,14 1 0,-8 0 0,10 0 0,-8 1 0,1-3 0,3 2 0,1-5 0,7 2 0,-2-2 0,2 0 0,-11 0 0,6 0 0,0 0 0,-10 0 0,22 0 0,-34 3 0,33-2 0,-20 4 0,17-2 0,-6 2 0,0 0 0,3 0 0,1-1 0,3 1 0,0-1 0,4 1 0,0-3 0,3 0 0,0-2 0,-1 0 0,4 0 0,0 0 0,2 0 0,0 0 0,1 0 0,1 0 0,1 0 0,4 0 0,-2 0 0,3 0 0,-1 0 0,2 0 0,0 0 0,1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10.0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85 4 24575,'-6'-2'0,"0"2"0,0 0 0,0 0 0,2 0 0,-1 0 0,0 2 0,0 1 0,-1 2 0,0 2 0,1-2 0,-1 5 0,2-4 0,0 3 0,0 0 0,1 1 0,1 0 0,1-2 0,1 1 0,0-2 0,0 0 0,0-1 0,0 0 0,0 0 0,0-1 0,0 0 0,0 0 0,1-2 0,0 1 0,1-2 0,2 1 0,1-1 0,0 1 0,0 0 0,0-2 0,-1 0 0,4-1 0,-2 0 0,2 0 0,-2 0 0,-1 0 0,0 0 0,0-1 0,-1 0 0,2-4 0,0 1 0,0-2 0,-1 0 0,1 1 0,-1-1 0,0 0 0,-2 0 0,1 2 0,-1-2 0,0 2 0,-1 0 0,0 0 0,0 0 0,-2 1 0,2-2 0,-2 2 0,0-2 0,0 2 0,0-3 0,0 2 0,0-2 0,0 2 0,-2-2 0,1 2 0,-3 0 0,1 0 0,-1 1 0,0-1 0,-2 1 0,2-1 0,-1 1 0,1 1 0,1 0 0,-1 0 0,2 1 0,-1-1 0,1 0 0,0 2 0,-1-1 0,1-2 0,0 3 0,1-3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11.1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12.5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74 0 24575,'-5'0'0,"0"0"0,1 0 0,0 0 0,0 0 0,-2 3 0,3 2 0,-2 1 0,1 4 0,-2-4 0,1 3 0,0 2 0,0-2 0,2 3 0,1-4 0,-2 2 0,3 0 0,-2 0 0,3-2 0,0 2 0,0-4 0,0 2 0,0-4 0,0 1 0,3-2 0,0 1 0,3-1 0,1 0 0,-1 0 0,4 0 0,-4-1 0,2 0 0,-2-2 0,-1 0 0,1 0 0,-2 0 0,2 0 0,-3 0 0,2-2 0,-2 1 0,2-3 0,-2-1 0,1 0 0,-1-1 0,0-2 0,0 2 0,0-2 0,0 1 0,0 0 0,0 0 0,-1 2 0,-1 0 0,-1 1 0,0-1 0,0 0 0,0 2 0,0-2 0,0 0 0,0 1 0,-1-1 0,-1 2 0,-2-3 0,0 2 0,-2 0 0,2-2 0,-2 3 0,3-1 0,-2 1 0,2 2 0,-1-2 0,2 3 0,0-2 0,0 2 0,1-2 0,-3 2 0,1 0 0,0 0 0,2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16.2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22 24575,'0'-5'0,"4"0"0,-2 4 0,4-2 0,-2 3 0,2-1 0,4-2 0,-3 2 0,3-1 0,-2 2 0,-2 0 0,1 0 0,-2 0 0,-1 0 0,0 0 0,0 0 0,-1 0 0,-1 1 0,1 0 0,-1 3 0,1-1 0,-2 2 0,0 0 0,-1 0 0,0 1 0,0 0 0,0 0 0,0-1 0,0 3 0,-1-2 0,-1 2 0,-2-2 0,1-1 0,-3 1 0,3-2 0,-3 2 0,3-4 0,-4 2 0,5-2 0,-2-1 0,1-1 0,1 0 0,-1 0 0,1 0 0,-1 0 0,1 0 0,0 0 0,0 0 0,6 0 0,-1 1 0,5 1 0,0-1 0,-2 2 0,6 1 0,-7-1 0,5 6 0,-7-6 0,3 5 0,-4-3 0,0 0 0,-1 0 0,0 0 0,0-2 0,0 1 0,-1-2 0,0 1 0,0-1 0,0 0 0,0 1 0,0-1 0,-1 1 0,-2-1 0,0 1 0,-4 0 0,2-1 0,-3 2 0,1-1 0,0-2 0,-2 1 0,1-2 0,-1 0 0,-3 0 0,3 0 0,-1 0 0,2 0 0,2 0 0,2-1 0,-2-1 0,2-1 0,0 1 0,0-1 0,3 2 0,-1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17.8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 30 24575,'-1'-7'0,"0"1"0,3 2 0,1 1 0,1 0 0,4 1 0,-4 0 0,6 0 0,-6 1 0,4 1 0,-4 0 0,2 0 0,-4 0 0,2 0 0,0 0 0,-1 0 0,1 0 0,-2 1 0,1 2 0,-2 1 0,2 2 0,-3 2 0,3-2 0,-3 4 0,1-4 0,-1 3 0,0 0 0,0-1 0,0 1 0,0-1 0,0 1 0,0 0 0,-1-3 0,-2 2 0,0-2 0,-3-2 0,3 2 0,-2-2 0,0 2 0,-1-2 0,-1 2 0,0-1 0,0 0 0,1 0 0,0-2 0,0 2 0,2-3 0,0 1 0,2-2 0,-1 0 0,1-1 0,0 0 0,1 1 0,14 1 0,-2 1 0,14-1 0,-12 1 0,0-3 0,-5 2 0,-3-1 0,1-1 0,-2 3 0,0-3 0,-1 1 0,-1-1 0,1 0 0,-2 0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19.5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90 1 24575,'-5'0'0,"-2"0"0,1 0 0,0 0 0,-4 0 0,4 0 0,-2 0 0,1 0 0,0 0 0,0 0 0,2 0 0,1 0 0,2 0 0,-1 0 0,1 1 0,0 0 0,2 3 0,0-1 0,0 2 0,0 1 0,0 3 0,0 1 0,0-1 0,0-1 0,0-1 0,0 0 0,-1 0 0,0-1 0,0 0 0,1-2 0,0 0 0,0-2 0,0 1 0,0-1 0,0 1 0,0-3 0,4-2 0,-1 0 0,6-1 0,-3 2 0,2 1 0,2 0 0,-1 0 0,1 0 0,-2 0 0,-2 0 0,0 0 0,-1 1 0,0 2 0,0 0 0,-2 2 0,3 2 0,-3 2 0,0 0 0,-1-2 0,-2-1 0,0-2 0,0 2 0,0-2 0,0 2 0,0-1 0,0 0 0,0 0 0,0-1 0,-2 2 0,-1 0 0,0 0 0,-1-2 0,2 0 0,-1-2 0,1 1 0,-1-1 0,-1 1 0,2-2 0,-4 0 0,2-1 0,0 0 0,-2 0 0,2 0 0,-2 0 0,0 0 0,2 0 0,-2 0 0,1-2 0,1 0 0,-3-2 0,4 0 0,0 1 0,1-2 0,1 3 0,0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21.1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24575,'0'13'0,"0"1"0,0 2 0,0-3 0,0 5 0,0 1 0,0-4 0,0 4 0,0-9 0,0 0 0,0-1 0,0-2 0,0-1 0,0-2 0,0 2 0,0-2 0,0 0 0,0 2 0,1-2 0,1 0 0,0 1 0,1-2 0,-1 1 0,2 0 0,-1-1 0,3 1 0,-4-2 0,4 1 0,-4-1 0,2-1 0,-1-1 0,1 0 0,-2 0 0,4 0 0,-3 0 0,2-3 0,-2-2 0,3-1 0,-1-4 0,3 1 0,-4 4 0,2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21.8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24575,'20'0'0,"-3"0"0,5 0 0,-2 0 0,-3 0 0,1 0 0,-2 0 0,-5 0 0,-2 0 0,-4 0 0,1 0 0,-5 0 0,0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28.812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0 205 24575,'10'-16'0,"-1"3"0,11-7 0,-7 9 0,11-9 0,-10 12 0,8-5 0,-6 5 0,2 1 0,-3 0 0,1 5 0,-3-3 0,1 4 0,-1 0 0,3 1 0,-1 0 0,0 0 0,3 0 0,1 0 0,6 0 0,0 0 0,1 2 0,1 0 0,-1 3 0,3 0 0,-4-1 0,3 1 0,-6-1 0,3 1 0,-1 1 0,-1-1 0,1 4 0,-2-5 0,-1 3 0,4-1 0,-3-1 0,3 2 0,0-3 0,-3 0 0,6-1 0,-6-1 0,15-2 0,-9 0 0,7 0 0,-7 0 0,-2-4 0,-1-1 0,3-3 0,-6 0 0,3 1 0,-4 1 0,1-1 0,-3 2 0,-1 0 0,-3 1 0,-2 1 0,-1 1 0,1-1 0,-3-1 0,3 2 0,-3-1 0,0 3 0,0-3 0,2 2 0,-1 0 0,4 1 0,-5 0 0,5 0 0,-2 0 0,0 0 0,2 0 0,-2 2 0,2 0 0,0 1 0,-2 1 0,2 0 0,-2-2 0,0 1 0,2-3 0,-2 2 0,2-2 0,-2 0 0,2 0 0,0 0 0,1 0 0,2 0 0,-2-2 0,-1 0 0,-2-3 0,-1 1 0,1-1 0,-5 2 0,4-2 0,-7 1 0,2 0 0,-4 0 0,1 2 0,-1-1 0,5 3 0,1 0 0,4 0 0,15-2 0,-5 1 0,29-1 0,-16 2 0,10 0 0,-17 0 0,-1 0 0,-2 0 0,2 0 0,1 0 0,0 0 0,-4 0 0,13 3 0,-16 0 0,10 1 0,-17-1 0,-2-1 0,0 0 0,-1 0 0,-1-2 0,1 0 0,-2 0 0,0 0 0,-2 0 0,2 0 0,-2 0 0,2 0 0,0 0 0,0 0 0,0-2 0,3 0 0,-3-1 0,3-1 0,-1 1 0,1-3 0,0 2 0,2-1 0,-2 1 0,2 0 0,0 0 0,3 0 0,-2 0 0,0 0 0,-1 1 0,-5-1 0,3 1 0,-3-1 0,0 2 0,-2 0 0,0 0 0,-4 0 0,0 0 0,0 2 0,-2-1 0,2 1 0,-1 0 0,-2 0 0,0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29.822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0 0 24575,'0'17'0,"0"0"0,0 4 0,0-2 0,0 5 0,0-4 0,0 4 0,0 1 0,0-3 0,0 0 0,0 2 0,0-7 0,0 7 0,0-8 0,0 2 0,0-5 0,0 2 0,1-8 0,3 4 0,0-6 0,2 1 0,2-1 0,0-2 0,0 0 0,2-1 0,-4-1 0,3-1 0,-2 0 0,0 0 0,-1-4 0,0 0 0,1-6 0,-1 2 0,-2 3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52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1753 419 24575,'-8'-9'0,"-19"-17"0,10 9 0,-13-9 0,18 14 0,-4-1 0,3 2 0,-3-1 0,7 5 0,-1 0 0,2 1 0,-3-1 0,2 2 0,-1-4 0,1 4 0,-6-6 0,4 4 0,-6-3 0,6 1 0,-14-8 0,8 5 0,-9-7 0,9 7 0,-3-1 0,5 2 0,-4-2 0,5 5 0,-4-5 0,4 5 0,-2-3 0,4 4 0,-3 1 0,1-1 0,-2 2 0,0-2 0,0 2 0,0-1 0,0 2 0,-3 0 0,2 0 0,-5 0 0,2 1 0,-3-1 0,1 2 0,-1-1 0,-7 1 0,-1 2 0,2 0 0,-3 0 0,-5 0 0,7 0 0,-13 0 0,19 0 0,-2 0 0,4 0 0,2 0 0,-2 0 0,5 0 0,-5 0 0,6 2 0,-6-2 0,5 4 0,-5-2 0,2 3 0,0-1 0,-1 0 0,1 1 0,-3-1 0,1 1 0,-1-1 0,0 3 0,1 0 0,-1 4 0,2 0 0,-1 3 0,4-1 0,-2 1 0,1-1 0,1 1 0,0 0 0,3-2 0,0 1 0,3-1 0,0 0 0,0 0 0,2-2 0,-1 1 0,4-4 0,0 4 0,0-3 0,2 1 0,0 1 0,-1-4 0,2 4 0,0-1 0,0-1 0,1 3 0,-1-3 0,1 1 0,0 1 0,-1-4 0,1 4 0,0-3 0,0 1 0,1-4 0,-1 1 0,3-3 0,-1 1 0,1-1 0,-1 1 0,-1-3 0,0-2 0,-3-2 0,3-2 0,-2 0 0,1 0 0,-1-3 0,0 2 0,0-2 0,2 5 0,-1-2 0,3 3 0,-2-1 0,1 2 0,-1-1 0,2 3 0,-1 1 0,1 4 0,0 3 0,0 0 0,0 3 0,3 2 0,-1-4 0,1 4 0,-1-8 0,0 3 0,-1-5 0,2 1 0,-2-2 0,1 1 0,-1-1 0,0 0 0,0-1 0,2-1 0,-1 0 0,0 0 0,2 0 0,-1-1 0,3-1 0,-2-1 0,3 0 0,1 0 0,-3 0 0,2 1 0,-4 0 0,1 2 0,-1-1 0,-1 1 0,1 0 0,-1 0 0,0-1 0,-1 0 0,-1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30.492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0 0 24575,'16'0'0,"5"0"0,8 0 0,4 0 0,24 0 0,-25 0 0,19 0 0,-25 0 0,0 0 0,0 0 0,-8 0 0,-7 0 0,-1 0 0,-6 0 0,-1 0 0,-2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52.1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24575,'8'0'0,"4"0"0,-3 0 0,5 0 0,8 0 0,-4 0 0,2 0 0,-12 0 0,-2 0 0,-4 0 0,1 0 0,-2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52.9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24575,'10'0'0,"0"0"0,0 0 0,2 0 0,2 0 0,-3 0 0,-1 0 0,-6 0 0,0 0 0,-2 0 0,0 0 0,-1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54.2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136 0 24575,'-9'0'0,"3"0"0,-2 1 0,-4 6 0,2 1 0,-4 4 0,3 1 0,2 3 0,-2-1 0,2 5 0,2-9 0,1 9 0,1-6 0,1 4 0,0-5 0,2 2 0,0-2 0,-1 0 0,3-1 0,-3-2 0,3 0 0,0 0 0,0-2 0,0 2 0,0-4 0,1 4 0,2-2 0,2 0 0,2 2 0,1-4 0,-2 2 0,4-1 0,-2-1 0,2 1 0,0-2 0,0 0 0,0-2 0,0-1 0,0-1 0,0-1 0,0 0 0,1-1 0,-3-2 0,1-2 0,-2-3 0,1 1 0,-3-2 0,0 2 0,-1 0 0,0 1 0,-1-2 0,-1 3 0,-1-2 0,-1 3 0,0-4 0,0 2 0,0-2 0,0 2 0,-1 1 0,-2-1 0,-2 0 0,0 1 0,-1 1 0,-2 1 0,2 0 0,-4 1 0,2 1 0,-2 1 0,0 0 0,-3 0 0,3 0 0,-5 0 0,4 3 0,-1 1 0,2 3 0,2-1 0,0-1 0,2-1 0,0-1 0,1 0 0,0-1 0,2 0 0,2-1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55.8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182 0 24575,'-7'0'0,"-4"0"0,-2 0 0,-2 0 0,-10 0 0,4 0 0,-4 0 0,9 0 0,4 0 0,2 0 0,2 0 0,0 0 0,4 0 0,0 0 0,2 2 0,1 3 0,1 1 0,0 3 0,0-1 0,0 2 0,0 7 0,0-3 0,0 6 0,0-5 0,0 1 0,0-3 0,0-1 0,0 0 0,0-3 0,0 1 0,0-6 0,0 0 0,0-1 0,0-1 0,0 1 0,1-2 0,1-1 0,0-2 0,0 0 0,1-2 0,1 0 0,2-1 0,2 1 0,5 0 0,-3 1 0,5 1 0,1 0 0,0 2 0,2 0 0,-3 0 0,0 0 0,1 0 0,-3 5 0,0-1 0,-4 5 0,1-1 0,-5 1 0,3 0 0,-4 0 0,0-1 0,0 2 0,-1-2 0,-1 2 0,-1-4 0,-1 2 0,0-2 0,0-1 0,0 1 0,0-1 0,0 0 0,-1-1 0,-2 2 0,-4-1 0,-1 0 0,-4-1 0,1 1 0,-4 1 0,2-2 0,-2 1 0,2-3 0,-2 0 0,4-2 0,-1 0 0,2 0 0,0 0 0,0 0 0,2-2 0,0 0 0,0-1 0,2 1 0,1 2 0,2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57.1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67 23 24575,'-6'-2'0,"0"1"0,2 1 0,-4 3 0,3 0 0,-4 5 0,4 2 0,-1 1 0,1 4 0,0-2 0,3 5 0,-1-5 0,2 8 0,0-8 0,1 3 0,0-1 0,0-2 0,0 0 0,0-1 0,0 0 0,0-1 0,4 0 0,1-1 0,4-3 0,0 1 0,1-3 0,0 0 0,0-2 0,2-1 0,-1 0 0,1-2 0,1 0 0,-3 0 0,3-3 0,0-4 0,-2 0 0,0-2 0,-1 0 0,-1 0 0,1-2 0,-2 0 0,0-1 0,-2 1 0,0-4 0,-1 5 0,-1-5 0,-2 4 0,-1-3 0,-1 3 0,0-2 0,0 3 0,0 2 0,-3-1 0,-5-5 0,0 3 0,-6-3 0,5 4 0,-1 3 0,-1-2 0,1 2 0,2 2 0,0 0 0,2 3 0,1 0 0,-1 1 0,0 1 0,2 0 0,-2 0 0,2 0 0,-2 0 0,2 0 0,0 0 0,0 0 0,1 0 0,-1 0 0,2 0 0,-1 0 0,1 0 0,-2 0 0,-2 0 0,2 0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7:58.5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131 8 24575,'-6'0'0,"0"0"0,0 0 0,0 0 0,0 0 0,1 0 0,-1 0 0,2 0 0,-4 0 0,3 2 0,-1 3 0,-2 2 0,4 1 0,-2 0 0,1 0 0,0 4 0,-1-1 0,0 1 0,2-1 0,1-1 0,0 0 0,1 0 0,-2 2 0,2-1 0,-3 1 0,5-2 0,-3 0 0,3 0 0,0 0 0,0 0 0,0-1 0,1 0 0,2-3 0,2 2 0,1-2 0,-1-2 0,1 2 0,2-3 0,-2 1 0,2-1 0,-1-1 0,0-1 0,2-1 0,-3 0 0,4 0 0,-4 0 0,4 0 0,-4 0 0,4 0 0,-4-1 0,3-2 0,-2-1 0,0-2 0,-1 2 0,0-2 0,0 0 0,0-1 0,-1-2 0,1-1 0,-2 0 0,0 0 0,0-2 0,-1 1 0,1-1 0,-1-1 0,1 3 0,-2-3 0,-1 3 0,-1 2 0,0-2 0,0 4 0,0-2 0,0 2 0,-2 1 0,-3 0 0,-3-1 0,-3 1 0,1 0 0,0-2 0,-7 0 0,6 2 0,-6-3 0,7 4 0,1-1 0,2 3 0,2 0 0,1 1 0,0-1 0,2 0 0,-3 2 0,3-1 0,0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00.6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51 140 24575,'3'-1'0,"3"0"0,4 1 0,2 0 0,-4-2 0,0 0 0,0-2 0,-3 0 0,6-6 0,-4 4 0,4-3 0,-7 1 0,1 2 0,-2-2 0,0 2 0,-1 0 0,1-1 0,-1 2 0,0-3 0,-2 4 0,0-2 0,0 2 0,0-1 0,0 2 0,-2-3 0,-1 3 0,-1-1 0,-2 1 0,0 0 0,1 2 0,-1-2 0,0 3 0,-2-1 0,2 1 0,-2 0 0,2 0 0,1 0 0,-1 0 0,0 0 0,0 1 0,1 1 0,-2 4 0,-4 6 0,3-1 0,-4 4 0,6-7 0,1 2 0,0-4 0,1 4 0,2-4 0,-3 1 0,4-1 0,-1 0 0,1 0 0,1-1 0,0 1 0,0 0 0,0 2 0,0-2 0,0 2 0,0-3 0,0 1 0,1 0 0,1 0 0,1-1 0,-1 1 0,3-1 0,-2 0 0,2-2 0,-2 1 0,2-1 0,0 0 0,2 0 0,2 0 0,-1 0 0,1 0 0,13 0 0,-9-1 0,11 0 0,-14-2 0,-2 0 0,2 0 0,-4 0 0,1 0 0,-2 0 0,0 0 0,-2 0 0,1 0 0,-2 0 0,1-1 0,-1-1 0,1-2 0,-1 1 0,1 0 0,-2 1 0,0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02.3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13 24575,'-7'2'0,"2"1"0,1 5 0,3 2 0,-3 11 0,3-7 0,0 8 0,1-9 0,0 0 0,0 0 0,0-3 0,0-2 0,0 0 0,0-3 0,2 0 0,2-1 0,3-1 0,4 0 0,-1-1 0,5 0 0,-2-2 0,2 0 0,1 0 0,-3 0 0,-1 0 0,-2 0 0,0-3 0,-2 0 0,0-2 0,-2-1 0,-2 2 0,1-4 0,-2 2 0,0-4 0,-2 4 0,1-4 0,-2 2 0,0-2 0,0 0 0,0 0 0,0 0 0,-3 2 0,0-2 0,-6 1 0,1 0 0,-3 1 0,1 1 0,-3 1 0,3 1 0,-5 2 0,4-1 0,-1 2 0,2 1 0,2 1 0,0 0 0,0 0 0,3 0 0,-2 0 0,4 0 0,-2 0 0,2 0 0,-1 0 0,2 0 0,-1 1 0,1 2 0,0-2 0,1 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02.9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55.5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817 280 24575,'0'-4'0,"0"1"0,-1-1 0,-2-1 0,-1-1 0,0 2 0,-1-4 0,1 3 0,-3-3 0,1 0 0,-3-2 0,-1-1 0,-2-1 0,0 2 0,1 1 0,-3-1 0,0 1 0,-3-1 0,1 2 0,3 0 0,-3 2 0,2-1 0,1 1 0,-3 0 0,3 1 0,-1-1 0,-2 0 0,5 0 0,-4-1 0,1 2 0,0-2 0,-1 3 0,4-3 0,-5 3 0,5-3 0,-5 3 0,3-2 0,-1 2 0,-1 0 0,-2 0 0,0 0 0,1 0 0,-3 0 0,7 2 0,-6 0 0,4 2 0,1 0 0,-3 0 0,5 0 0,-2 0 0,4 0 0,-1 0 0,3 0 0,-3 0 0,4 0 0,-2 0 0,2 0 0,-1 0 0,1 1 0,2 1 0,-5 1 0,4 0 0,-2-1 0,3 1 0,0-2 0,1 2 0,-1-2 0,1 1 0,-1 0 0,1-2 0,-1 3 0,0-3 0,1 2 0,-1 0 0,1-1 0,1 1 0,-3 0 0,2 1 0,-1-1 0,2 1 0,-1-1 0,1 1 0,-1-1 0,2 1 0,-2 0 0,2-1 0,0 0 0,-1 0 0,1 0 0,-1-1 0,2 1 0,-1 1 0,0-1 0,1 1 0,-2-1 0,1 1 0,1-1 0,-1 1 0,1-1 0,0 1 0,-1-2 0,-1 0 0,1-2 0,-1 0 0,-4-6 0,2 4 0,-4-2 0,6 3 0,-1 1 0,2-1 0,-2 2 0,3-3 0,-2 3 0,2-2 0,-3 2 0,2-1 0,-1 1 0,0 1 0,2 7 0,0-4 0,1 7 0,0-8 0,2 1 0,0 0 0,-2-1 0,2 1 0,-2-1 0,2-1 0,-2 1 0,1-1 0,0 0 0,0 0 0,0-2 0,1 1 0,-1-1 0,0 0 0,1 0 0,1 0 0,0 0 0,2-1 0,1-1 0,-1-1 0,2 0 0,-2 0 0,2 0 0,-2 1 0,0-1 0,0 3 0,-1-3 0,-1 3 0,-2-1 0,1 1 0,0 0 0,-1 0 0,-1 0 0,0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04.1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 3 24575,'-5'-1'0,"0"0"0,3 1 0,-2 2 0,1 1 0,0 7 0,0-3 0,3 5 0,-3-4 0,1 0 0,1 4 0,-2-5 0,3 3 0,-2-4 0,2 1 0,0 2 0,0-1 0,0-1 0,0-1 0,0 0 0,0 2 0,0-2 0,0 1 0,3-1 0,-1 0 0,3 0 0,0-1 0,2 0 0,0 1 0,2-3 0,-1 2 0,2-2 0,0-1 0,1-1 0,-3-1 0,1 0 0,-2 0 0,0 0 0,-1-1 0,0-2 0,-2-1 0,1-4 0,-3 2 0,2-4 0,-1 4 0,0-4 0,-1 4 0,1-4 0,-3 2 0,1 0 0,-1-2 0,0 2 0,0 0 0,0-2 0,0 4 0,0-4 0,0 4 0,-1-3 0,-2 2 0,-2-2 0,0 2 0,-1 0 0,2 2 0,-2 1 0,0 1 0,0 2 0,-1-2 0,0 2 0,0 0 0,1 1 0,2 0 0,-4 0 0,4 0 0,-4 0 0,5 0 0,0 0 0,-1 0 0,1 0 0,-3 1 0,5 0 0,-2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06.0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76 24575,'0'-5'0,"0"1"0,0 0 0,0 1 0,0-3 0,1 3 0,0-4 0,3 4 0,1-2 0,2 0 0,2 0 0,1-2 0,0 4 0,0-2 0,0 1 0,-2 3 0,1-2 0,-2 2 0,2 0 0,-2 1 0,-1 0 0,-1 0 0,-2 0 0,1 0 0,-2 1 0,1 2 0,-1 1 0,0 2 0,-1-1 0,-1 1 0,0-2 0,0 2 0,0-3 0,0 2 0,0-2 0,0 1 0,0 0 0,0-2 0,0 4 0,-2-3 0,0 2 0,-4-2 0,2 1 0,-5 2 0,3-3 0,-1 3 0,2-4 0,0 1 0,1-1 0,0 0 0,2-2 0,-1 1 0,1-1 0,0 0 0,1 1 0,3 1 0,4 0 0,3 2 0,3 0 0,-3 0 0,6 3 0,-10-2 0,5 2 0,-6-1 0,0 0 0,-1 1 0,-2 0 0,1 0 0,-2-1 0,0 0 0,0 0 0,0-1 0,0 0 0,0 0 0,0-2 0,-1 2 0,-1-2 0,0 1 0,-2-2 0,1 1 0,-1-1 0,0 1 0,0-2 0,-1 1 0,0-2 0,1 0 0,-2 0 0,0 0 0,-2 0 0,1 0 0,-1 0 0,0-2 0,2-1 0,-2 0 0,2-1 0,-1 2 0,3 1 0,0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07.5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41 24575,'0'-5'0,"0"1"0,0 0 0,0 1 0,2-2 0,0 0 0,5 2 0,-2-2 0,5 4 0,0-3 0,1 4 0,0-2 0,-2 2 0,-1 0 0,5 0 0,-4 0 0,1 0 0,-6 1 0,1 4 0,-3 1 0,0 7 0,0 6 0,-2-5 0,0 10 0,0-8 0,-4 6 0,-1-1 0,-3-2 0,0-1 0,1-5 0,-1 1 0,2-5 0,0 1 0,1-5 0,2-1 0,-4-1 0,4 0 0,-3 1 0,3-3 0,-2 2 0,0-3 0,1 3 0,-1-3 0,2 1 0,-1-1 0,0 0 0,1 0 0,-1 0 0,2 0 0,-1 0 0,1 0 0,0-1 0,0 1 0,2-3 0,-1 2 0,1-1 0,1 0 0,3 0 0,1 1 0,5 1 0,-2 0 0,2 0 0,0 0 0,0 0 0,0 0 0,2 0 0,-1 0 0,1 0 0,1 0 0,-3 0 0,1 0 0,-1 0 0,-4 0 0,1 0 0,-1 0 0,-2 0 0,0 0 0,-1 0 0,-2-1 0,0 0 0,-1 0 0,0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09.3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149 0 24575,'-6'0'0,"-2"0"0,2 0 0,-8 0 0,2 0 0,-3 0 0,2 0 0,1 0 0,1 0 0,-1 0 0,4 0 0,-2 0 0,5 0 0,-1 0 0,2 0 0,2 0 0,-1 1 0,2 2 0,1 3 0,0 0 0,0 4 0,0-2 0,0 6 0,0-4 0,0 2 0,0-6 0,0-1 0,0 0 0,0-1 0,0-2 0,0 0 0,0 1 0,1-3 0,5 0 0,-2-2 0,7 0 0,-3 1 0,9 1 0,-3 0 0,4 0 0,-4 0 0,-1 2 0,0 1 0,0 2 0,-3 4 0,-1-2 0,-1 3 0,-2-4 0,-1 2 0,-1-2 0,-1 1 0,-1 0 0,-1 0 0,-1-2 0,0 0 0,0-1 0,0 1 0,0 0 0,0-2 0,0 1 0,0 0 0,-1-2 0,-2 2 0,-1-1 0,-2 0 0,-1 0 0,0 0 0,0 0 0,-4 0 0,3-1 0,-3-1 0,1-1 0,4 0 0,-2-2 0,1-2 0,0-2 0,0 0 0,1 0 0,0 0 0,3 3 0,0 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11.0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 0 24575,'-10'12'0,"4"-2"0,-4 6 0,2-3 0,0 3 0,0-2 0,1 0 0,3-1 0,-2 0 0,3 2 0,-1-2 0,0 0 0,1 1 0,1-1 0,-2 0 0,4 2 0,-1-4 0,1 1 0,0 0 0,0-1 0,0 1 0,0-1 0,0-1 0,0 0 0,0 0 0,0-2 0,1 1 0,2 0 0,2-1 0,1-1 0,0-1 0,0 0 0,1 0 0,0-1 0,0 0 0,-1-1 0,-2 0 0,2-2 0,-3 1 0,0-2 0,0 0 0,-1-1 0,1 0 0,-2 0 0,0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14.366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12 1 24575,'0'10'0,"0"2"0,0-1 0,0 3 0,0-1 0,0 0 0,0 5 0,0-7 0,0 6 0,0-6 0,0 1 0,0-1 0,0-3 0,0-1 0,0-2 0,0 0 0,0-2 0,0 1 0,-2-3 0,0 0 0,-2-1 0,2 0 0,1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16.215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117 1 24575,'-9'0'0,"1"0"0,3 0 0,-1 0 0,0 0 0,-4 0 0,4 0 0,-2 0 0,2 0 0,0 0 0,-1 0 0,2 1 0,-2 0 0,4 3 0,-3 1 0,3 1 0,-1-1 0,1 1 0,0-2 0,0 2 0,2-2 0,0 2 0,1 0 0,0-2 0,0 1 0,0-1 0,0 1 0,0 0 0,0-2 0,0 1 0,1 0 0,0-2 0,3 3 0,-1-3 0,3 1 0,-2-2 0,3 2 0,0-3 0,0 3 0,-1-3 0,0 3 0,0-1 0,-1-1 0,1 2 0,0-2 0,0 2 0,-2 0 0,2 1 0,-3-2 0,2 2 0,-2 0 0,-1-1 0,1 1 0,0 0 0,-1-2 0,0 2 0,-1-1 0,-1-1 0,0 0 0,0 1 0,0-1 0,0 2 0,0-1 0,0 2 0,0-2 0,0 3 0,0-2 0,0 0 0,-2 1 0,1-2 0,-3 1 0,1-1 0,-2 0 0,0-1 0,0 1 0,-1 0 0,0-1 0,0-1 0,0-1 0,-2 0 0,3 0 0,-3 0 0,5 0 0,-1 0 0,2 0 0,1-1 0,-2-2 0,3 0 0,-1-2 0,1 0 0,0 0 0,0 0 0,0 0 0,0 1 0,0-2 0,0 0 0,0 0 0,3-2 0,0 2 0,6-4 0,-3 2 0,5-4 0,-3 2 0,2-1 0,-2 0 0,1 1 0,-3 2 0,-1-2 0,-1 4 0,0-3 0,-1 4 0,1 0 0,-3 3 0,1 0 0,0 1 0,-1 0 0,0 0 0,-1-1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19.9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 24575,'6'0'0,"1"-2"0,0 3 0,2-1 0,-3 4 0,11 3 0,-9 1 0,7 1 0,-7 1 0,-1-4 0,1 5 0,-1-3 0,-1 0 0,1 1 0,-3 0 0,2-1 0,-2 1 0,1-2 0,-1 0 0,0 1 0,0-2 0,0 2 0,0-1 0,-1 0 0,0 0 0,0 1 0,0-2 0,0 2 0,0-2 0,0-1 0,-2 1 0,2 0 0,-3 2 0,2-2 0,-2 2 0,0-1 0,0-1 0,0 2 0,0 0 0,0-2 0,0 2 0,0-3 0,0 3 0,0-2 0,0 4 0,0-4 0,0 4 0,-2-2 0,0 2 0,-1-2 0,0 2 0,0-2 0,-1 0 0,1 0 0,0-3 0,1 1 0,-1-2 0,0 2 0,2-3 0,-2 0 0,2 0 0,-1-1 0,0 1 0,2-1 0,-2-1 0,1 0 0,-2-1 0,1 0 0,-1 0 0,1 0 0,0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34.3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24575,'9'0'0,"3"0"0,2 0 0,3 0 0,4 0 0,-5 0 0,3 0 0,10 0 0,-16 0 0,11 0 0,-21 0 0,0 0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36.2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24575,'14'0'0,"4"0"0,-4 0 0,14 0 0,-7 0 0,2 0 0,-7 0 0,-2 0 0,-3 0 0,-1 0 0,-3 0 0,-4 0 0,1 0 0,-1 0 0,-1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2:07.9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203 1 24575,'-9'0'0,"-1"0"0,2 0 0,1 0 0,-3 0 0,-5 11 0,2-3 0,-6 10 0,7-6 0,2-1 0,0 3 0,1-2 0,2 1 0,-2-2 0,4 0 0,-1-1 0,1 1 0,0-1 0,1 1 0,-1 0 0,2-3 0,-1 5 0,1-6 0,-1 5 0,2-3 0,-1 1 0,3 1 0,-2 2 0,1-2 0,0 5 0,0-3 0,1 11 0,0-7 0,0 9 0,0-9 0,0 2 0,0-3 0,0 0 0,1-2 0,1 2 0,2-7 0,-1 3 0,0-5 0,2 3 0,-1-5 0,0 2 0,-1-2 0,2 0 0,-2-1 0,2-1 0,0 1 0,1-1 0,0 2 0,0-2 0,0 0 0,2 0 0,-1 0 0,3-1 0,-2-1 0,1-1 0,1 0 0,-2 0 0,3 0 0,0 0 0,-1 0 0,1 0 0,-1 0 0,1 0 0,-3-1 0,3-3 0,-5 1 0,4-4 0,-3 2 0,1-1 0,-4 1 0,3-3 0,-3 1 0,3-3 0,-3 2 0,0 2 0,-1-2 0,-1 2 0,-1-3 0,-1 3 0,2-2 0,-2 2 0,2-2 0,-2 0 0,0 1 0,0-3 0,0 1 0,0-1 0,0-1 0,0 2 0,0-1 0,-3 4 0,1-2 0,-3 2 0,0 1 0,-1-1 0,0 4 0,0-2 0,-1 2 0,-1 1 0,0-1 0,-10 2 0,6 0 0,-9 0 0,8 0 0,-3 2 0,2 2 0,-2 2 0,5 1 0,-5 3 0,4 0 0,-2 1 0,4 0 0,-1-2 0,4 0 0,-1 0 0,3-5 0,2 1 0,-2-3 0,3 0 0,1 0 0,0-2 0,1 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38.4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386 58 24575,'0'-7'0,"-1"-2"0,-3 5 0,-1-3 0,-12-2 0,4 4 0,-10-4 0,7 5 0,-2 2 0,1 0 0,-4 2 0,2 0 0,-3 0 0,3 0 0,-2 4 0,4 1 0,-1 3 0,1 2 0,4-2 0,-4 5 0,5-4 0,0 3 0,0 2 0,5-3 0,-4 5 0,4-3 0,-1 3 0,2 0 0,1-3 0,1 2 0,2-4 0,0 1 0,2-1 0,0-1 0,0-2 0,0 2 0,0-4 0,0 2 0,0-2 0,3 0 0,0-1 0,3-1 0,2 0 0,-2 0 0,4 1 0,-4-2 0,4 0 0,-2 0 0,3-1 0,-1 0 0,0-1 0,3 0 0,-2 0 0,1-1 0,1 2 0,0 0 0,0 0 0,2 2 0,-1-2 0,-1 1 0,2 1 0,-2 2 0,0-2 0,2 3 0,-4-1 0,2-1 0,-3 2 0,1-2 0,-1 4 0,1-2 0,-2 2 0,1 0 0,-3-3 0,1 3 0,-3-1 0,-1-2 0,1 2 0,-2 0 0,2-2 0,-2 4 0,0-4 0,-1 4 0,-1-2 0,-1 3 0,0-1 0,0 0 0,0 0 0,0 1 0,-2-1 0,-1 0 0,-1 1 0,-4-1 0,2-1 0,-2-1 0,-1 1 0,2-3 0,-3 2 0,2-2 0,-3-1 0,-1 1 0,-2-1 0,-4-1 0,2 0 0,-3 0 0,1-2 0,1 0 0,-4-2 0,5 0 0,-3 0 0,3 0 0,1-2 0,2-1 0,-3-3 0,5-3 0,-2 1 0,2-3 0,0 3 0,5 2 0,1 3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39.9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24575,'0'18'0,"0"3"0,0 1 0,0 8 0,0 0 0,0 10 0,0-8 0,0 12 0,0-21 0,0 29 0,0-33 0,0 26 0,0-18 0,2 3 0,1 3 0,2-3 0,-3-1 0,0-3 0,-2 2 0,2-5 0,-1 2 0,1-3 0,-2 0 0,0 0 0,0 0 0,0 0 0,0 0 0,0 0 0,0 0 0,0 0 0,0 0 0,0-3 0,0-1 0,0-2 0,-2 0 0,2-3 0,-2-1 0,2-3 0,0 1 0,0-4 0,0 2 0,0 0 0,0-2 0,0 2 0,0-2 0,0-1 0,0 1 0,0 0 0,0 0 0,0-2 0,0 0 0,0-1 0,0-1 0,-1 1 0,-3-2 0,2 0 0,-2-1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41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24575,'0'21'0,"0"7"0,0-3 0,0 7 0,0 1 0,0-6 0,0 5 0,0-2 0,0 0 0,0 0 0,0-5 0,0-6 0,0 0 0,0-4 0,0-1 0,0-2 0,0-2 0,0-1 0,0-1 0,0-3 0,0 0 0,0 0 0,0 0 0,0 1 0,0-1 0,0 0 0,0 0 0,0-2 0,0 3 0,0-4 0,0 4 0,0-3 0,0 2 0,0-2 0,0 3 0,0-3 0,0 0 0,0 1 0,0-2 0,0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44.8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24575,'0'11'0,"0"-2"0,0-3 0,0 0 0,0 0 0,0 0 0,0-2 0,0 2 0,0-3 0,0 1 0,0 0 0,0-2 0,0 2 0,0-1 0,0-1 0,0 2 0,0-2 0,0 2 0,0-2 0,0 1 0,0 0 0,0 0 0,0 2 0,0-2 0,0 2 0,0-2 0,0 3 0,0-2 0,0 0 0,0 4 0,0-3 0,0 2 0,0-1 0,0 0 0,0 0 0,0 0 0,0 0 0,0 0 0,0-2 0,0 2 0,0-4 0,0 4 0,0-3 0,0 1 0,0 0 0,0-2 0,0 4 0,0-2 0,0 1 0,0 0 0,0-2 0,0 3 0,0-2 0,0 0 0,0 2 0,0-2 0,1 2 0,0 0 0,0 0 0,-1 2 0,0-2 0,1 2 0,0-2 0,0 1 0,0 0 0,0 1 0,0 0 0,-1-2 0,1 2 0,0 0 0,0-2 0,-1 2 0,0 0 0,0-2 0,0 2 0,0-2 0,0 1 0,0 0 0,0 1 0,0-2 0,0-1 0,0 0 0,0 0 0,1 0 0,-1 0 0,2 0 0,-2 0 0,0-2 0,0 1 0,0-1 0,0-1 0,0 2 0,0-2 0,0 2 0,0-2 0,0 0 0,1 2 0,-1-1 0,1 0 0,-1 0 0,0-1 0,0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46.9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216 1 24575,'-8'0'0,"0"0"0,2 0 0,-2 0 0,3 0 0,-5 0 0,6 0 0,-3 0 0,0 0 0,1 1 0,-2 2 0,2 1 0,-2 5 0,1-1 0,-8 9 0,4 0 0,-2 1 0,0 3 0,3-4 0,-2 8 0,2-5 0,1 4 0,2-5 0,1 1 0,2-2 0,0-2 0,2-3 0,0 2 0,2-4 0,0 4 0,0-4 0,0 1 0,0 1 0,0-2 0,0 2 0,2-1 0,1-1 0,3 2 0,1-3 0,-1 0 0,1-1 0,1-1 0,-2-2 0,2 0 0,0 0 0,-2-1 0,2 0 0,0-2 0,-2 0 0,4-1 0,-1-1 0,-1-1 0,2 0 0,-2 0 0,2 0 0,1-3 0,-3-2 0,2-3 0,0-2 0,-2 3 0,0-2 0,-2 3 0,-1 0 0,-1 1 0,-1 0 0,0 1 0,-1 2 0,0-1 0,0-1 0,0 1 0,-2-2 0,1 2 0,-1-3 0,0 2 0,0-2 0,0 0 0,0-2 0,0 2 0,0-2 0,0 2 0,-1 0 0,-1 0 0,-2 0 0,0 0 0,-2 2 0,0 0 0,0 1 0,0 0 0,0 0 0,0 1 0,0 1 0,-2-1 0,2 2 0,-4-2 0,2 2 0,-1 0 0,0 0 0,0 0 0,-1 0 0,2 0 0,0 2 0,2-2 0,0 2 0,1-1 0,0 1 0,1 0 0,0 0 0,2-1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48.5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 0 24575,'-8'0'0,"0"0"0,2 3 0,-3 3 0,3 0 0,-3 5 0,0 0 0,1 3 0,-2 2 0,2-3 0,0 2 0,3-4 0,-2 4 0,1-2 0,0 3 0,0-3 0,2 0 0,-1 0 0,1 0 0,-2 0 0,4 2 0,-1-4 0,3 2 0,-2-1 0,2-1 0,0 2 0,0-3 0,0 0 0,0 1 0,2-1 0,4 3 0,0-2 0,6 4 0,-5-7 0,4 3 0,-2-2 0,0 0 0,2 0 0,-5-3 0,4-1 0,-4 1 0,4-2 0,-4 0 0,4-1 0,-2 1 0,1-1 0,5 2 0,-5-3 0,4 2 0,-3-4 0,-3 2 0,2-2 0,0 0 0,1 0 0,-2 0 0,2-2 0,-2-1 0,1-2 0,-2-2 0,2-1 0,-4 1 0,4-3 0,-4 2 0,0-3 0,0 1 0,-2 2 0,1-2 0,-3 1 0,1 1 0,-2 0 0,0 2 0,0 0 0,0 0 0,0 1 0,-3 0 0,0 1 0,-3-1 0,0 2 0,-2-1 0,0 0 0,-7-1 0,3 2 0,-2-1 0,1 1 0,2 2 0,-4 0 0,4 1 0,-4 0 0,4 0 0,-2 0 0,3 0 0,0 0 0,-1 1 0,3 1 0,0 1 0,2 0 0,0 0 0,2 0 0,-2-1 0,2 0 0,-2 0 0,2 0 0,1-1 0,2 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50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24575,'20'0'0,"-2"0"0,7 0 0,2 0 0,7 0 0,3 0 0,-6 0 0,1 0 0,-9 0 0,-1 0 0,-4 0 0,-4 0 0,-2 0 0,-5 0 0,0 0 0,-4 0 0,1 0 0,-1 0 0,-2 3 0,0 0 0,-1 3 0,0 5 0,-4 13 0,-1 0 0,-2 6 0,-5 6 0,6-17 0,-4 16 0,3-12 0,2 7 0,-2-1 0,2-3 0,0-1 0,1-3 0,0 0 0,-1-3 0,1-3 0,1-1 0,1-4 0,-2 2 0,4-5 0,-3 0 0,3-4 0,-2 0 0,1-1 0,1-1 0,-1 0 0,-4 0 0,3-1 0,-3-1 0,4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51.1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24575,'15'0'0,"0"0"0,3 0 0,11 0 0,-7 0 0,9 0 0,-14 0 0,1 0 0,-5 0 0,0 0 0,-6 0 0,0 0 0,-4 0 0,1 0 0,-1 0 0,-1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51.7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24575,'0'0'0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52.9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1 24575,'1'16'0,"-2"1"0,-3 5 0,-4 2 0,0 6 0,-3-5 0,5 3 0,-4-10 0,3 6 0,1-7 0,0 1 0,2-7 0,1 2 0,0-7 0,1 0 0,-2-2 0,3-1 0,-2 0 0,3-1 0,8-1 0,1 1 0,7-2 0,2 0 0,14 0 0,-7 0 0,10 0 0,-13 0 0,0 0 0,-3-2 0,2 1 0,-9 0 0,0 1 0,-7 0 0,-2 0 0,0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2:09.2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47 0 24575,'0'9'0,"0"3"0,0 2 0,-3 2 0,0 0 0,-5 5 0,4-6 0,0 5 0,0-11 0,3 1 0,-3-4 0,2 0 0,1 1 0,-2-4 0,3 1 0,-4-3 0,3 2 0,-1 0 0,2-1 0,-2 0 0,3-1 0,0-1 0,9 0 0,-1 0 0,7 0 0,-3 0 0,3 0 0,3 0 0,-2 0 0,5 0 0,-5 0 0,-1 0 0,0 0 0,-7 0 0,4 0 0,-7 0 0,1 0 0,-3 0 0,-2 0 0,1 0 0,-1 0 0,0 0 0,-1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53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24575,'0'19'0,"0"0"0,0-1 0,0 1 0,0 3 0,0-3 0,0 0 0,0-4 0,0-2 0,0 0 0,0-5 0,0 2 0,0-2 0,0-1 0,0 3 0,0-5 0,0 1 0,0-1 0,0-2 0,0 3 0,0-3 0,0 1 0,0-2 0,0 0 0,0 2 0,0-1 0,0 0 0,0 0 0,0-1 0,0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55.2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0 24575,'-6'24'0,"4"-2"0,-10 6 0,8-10 0,-8 9 0,7-9 0,-5 7 0,5-6 0,-3 2 0,5-9 0,-3 3 0,5-7 0,-1 3 0,0-5 0,-1 2 0,3-5 0,-3 2 0,1-2 0,1 1 0,-2-1 0,3-1 0,6 0 0,2-1 0,6-5 0,2 2 0,2-4 0,-1 2 0,4-3 0,-5 5 0,2-4 0,-2 4 0,0 0 0,-3-2 0,0 4 0,-5-1 0,0 1 0,-2 0 0,-2 0 0,0 0 0,-2 0 0,1 0 0,-1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8:56.0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 24575,'0'19'0,"0"1"0,0-7 0,0 5 0,0-1 0,0 1 0,0 0 0,0-4 0,0 2 0,0-4 0,0-3 0,0 4 0,0-7 0,0 2 0,0-4 0,0 2 0,0-2 0,0 2 0,0 0 0,0-2 0,0 0 0,0-2 0,0 1 0,-2-1 0,1 1 0,-2-2 0,2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39:03.6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88 246 24575,'0'23'0,"0"8"0,0 1 0,0 9 0,0 13 0,0 3 0,0 13 0,-5 8 0,0-6 0,-1 5 0,-2-29 0,2 32 0,2-41 0,-6 60 0,8-61 0,-11 36 0,11-28 0,-6 10 0,8 6 0,0-8 0,0-5 0,0 4 0,0-11 0,0 11 0,0-10 0,0 4 0,-8 18 0,6-18 0,-7 13 0,9-25 0,0-6 0,0 0 0,0-4 0,0-5 0,0-2 0,0-6 0,0 0 0,0-5 0,0-2 0,0-1 0,0 1 0,2-2 0,1-1 0,1-2 0,7 0 0,2-3 0,6 2 0,16-2 0,-2 0 0,20 2 0,-5-7 0,14 7 0,1-3 0,7 4 0,8 0 0,1 0 0,1 0 0,5 0 0,-5 0 0,7 0 0,-7 0 0,5 0 0,-5 0 0,-1 0 0,7 0 0,-7 0 0,1 0 0,-3 0 0,-19 0 0,8-5 0,-8 4 0,5-7 0,-2 7 0,-12-7 0,-2 7 0,-11-3 0,-2 1 0,-9 2 0,-5-2 0,-6 1 0,-6-1 0,0-2 0,-6 0 0,7 3 0,17 0 0,11-7 0,29 4 0,7-1 0,18-10 0,-9 10 0,1 1 0,15-5 0,-40 9 0,0 1-467,-4-3 0,0 1 467,8-1 0,1 0 0,-4-1 0,0 1 0,1-1 0,-2 1-138,29-7 138,3 9 0,-23-7 0,13 2 0,-10 0 0,-14-2 0,-14 7 0,-8-2 927,-9 3-927,-2 0 145,-7 0-145,-1 0 0,-7-2 0,-1-1 0,-2 0 0,2 1 0,10 2 0,9 0 0,23 0 0,-10 0 0,19-4 0,-14 3 0,35-3 0,-21 4 0,39 0 0,-46 0 0,14 0 0,-24 0 0,-5 0 0,4 0 0,-10 0 0,5 0 0,-1 0 0,-3 0 0,8 0 0,-3 0 0,0 0 0,3 0 0,-3-4 0,5 4 0,-5-7 0,-2 6 0,-5-6 0,1 6 0,-6-5 0,4 6 0,1-6 0,-3 2 0,2 1 0,-9 0 0,0 0 0,0 2 0,1-2 0,-5 3 0,3 0 0,-6 0 0,6 0 0,-6 0 0,7 0 0,-7 0 0,2 0 0,-3 0 0,-3 0 0,3 0 0,-6 0 0,2 0 0,-2 0 0,-1 0 0,1 0 0,-1 0 0,-1-1 0,-1-4 0,-2-3 0,0-2 0,0-1 0,0-8 0,0 2 0,0-16 0,0 7 0,0-14 0,-4-2 0,-1 0 0,0-12 0,1 6 0,1-1 0,2-4 0,-7 10 0,7-4 0,-5 12 0,5-5 0,-6 9 0,6-3 0,-5 9 0,6-3 0,-6 7 0,5-7 0,-5 8 0,6-8 0,-6 7 0,5-7 0,-5 4 0,5-6 0,-5 5 0,5-3 0,-1 8 0,-2-8 0,3 8 0,-5-4 0,6 5 0,-7-5 0,7 4 0,-4-9 0,2 9 0,1-8 0,-5 8 0,5-9 0,-1 9 0,-2-8 0,3 8 0,-2-4 0,0 5 0,3-1 0,-3 1 0,0 0 0,2 0 0,-2 3 0,3-2 0,-3-3 0,3 4 0,-6-2 0,6 8 0,-5 0 0,4-4 0,-4 3 0,5-3 0,-3 4 0,1 0 0,1 0 0,-4 0 0,5 0 0,-3 0 0,3 3 0,-2-2 0,1 4 0,-1-1 0,2 2 0,0 0 0,0 1 0,-2 0 0,1-1 0,0 1 0,1-4 0,0 0 0,-2 2 0,-7 1 0,-13 5 0,-9 0 0,-11 0 0,-23 0 0,18 0 0,-24 4 0,28-3 0,-4 3 0,6-4 0,5 0 0,-4 0 0,10 0 0,-5 0 0,-3 0 0,7 0 0,-7 0 0,9 0 0,-6 0 0,5 0 0,-5 0 0,1 0 0,3 0 0,-8 0 0,3 0 0,0 0 0,-4 0 0,4 0 0,-5 0 0,0 0 0,5 0 0,-3 0 0,3 0 0,-5 0 0,5 0 0,-4 4 0,-2-3 0,0 2 0,-5-3 0,0 4 0,-2-3 0,-6 3 0,7-4 0,-5 4 0,10-3 0,-10 7 0,-8-7 0,15 3 0,-7-4 0,24 0 0,-1 0 0,1 0 0,4 0 0,2 0 0,7 0 0,1 0 0,7 0 0,-2 0 0,5 0 0,-9 0 0,1 0 0,-10 0 0,2 0 0,-36 4 0,19 1 0,-33 4 0,8 1 0,4-1 0,-4 0 0,10-4 0,5 3 0,-7-7 0,0 3 0,1-4 0,5 0 0,-4 0 0,10 0 0,-4 0 0,6 0 0,5 0 0,-4 0 0,10 0 0,-5 0 0,6 0 0,0 0 0,0 0 0,-1 0 0,1 0 0,4 0 0,-3 0 0,3 0 0,-4 0 0,0 0 0,4 0 0,-3 0 0,3 0 0,-4 0 0,4 0 0,-3 0 0,3 0 0,0 0 0,-3 0 0,8 0 0,-8 0 0,3 0 0,0 0 0,-3 0 0,3 0 0,-4 0 0,0 0 0,4 0 0,-16 3 0,13-2 0,-14 5 0,12-5 0,1 6 0,0-6 0,4 2 0,-3 0 0,3-2 0,-4 2 0,0-3 0,4 0 0,-3 0 0,3 0 0,-4 0 0,-1 0 0,1 0 0,0 0 0,4 0 0,-3 0 0,3 0 0,-4 0 0,4 0 0,-3 0 0,8 0 0,-8 0 0,7 0 0,-2 0 0,-1 0 0,3 0 0,-2 0 0,4 0 0,-9 0 0,6 0 0,-5 0 0,11 0 0,1 0 0,1 0 0,2 0 0,-3 0 0,4 0 0,3 0 0,-3 0 0,6 0 0,-3 0 0,4 0 0,-1 2 0,0-1 0,1 1 0,-1-2 0,1 0 0,0 0 0,0 0 0,0 0 0,-1 0 0,3 2 0,-2-2 0,2 2 0,-3 0 0,0-1 0,1 1 0,-1 0 0,1-2 0,-1 4 0,1-3 0,-1 1 0,3 0 0,-2-2 0,1 2 0,1 0 0,-2-1 0,2 1 0,-3-2 0,1 0 0,2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03.0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72 160 24575,'7'0'0,"4"0"0,-3 0 0,7-2 0,-6-2 0,4 0 0,-2-7 0,0 6 0,-4-5 0,1 5 0,-6-1 0,2 0 0,-1-1 0,0 1 0,-1 0 0,-1 0 0,0 0 0,0 0 0,0 0 0,-1 0 0,0 0 0,0 0 0,0 0 0,0 0 0,0 1 0,0 1 0,0 0 0,0 1 0,0-1 0,-1 1 0,-1 1 0,0 0 0,-1 0 0,1 2 0,-2-3 0,-1 3 0,-1-2 0,0 2 0,0 0 0,0 0 0,-2 0 0,-1 0 0,-2 0 0,1 2 0,-1 0 0,3 3 0,-3-2 0,5 3 0,-2-1 0,2 0 0,0-1 0,1 0 0,-1 0 0,3 1 0,-2 2 0,0 2 0,1 1 0,-1 1 0,1 2 0,2-2 0,-1 5 0,1-3 0,-1 1 0,2-1 0,-1-3 0,2 1 0,-2 0 0,2-1 0,0 1 0,0-3 0,0 2 0,0-1 0,0-1 0,0 2 0,0-3 0,0 1 0,0 0 0,1-1 0,1 1 0,1-2 0,0 0 0,0 0 0,0 0 0,0 0 0,1-2 0,0 2 0,1-3 0,0 2 0,-1-2 0,2 0 0,-1-1 0,1 1 0,2 1 0,-2-3 0,2 1 0,0-2 0,1 0 0,0 0 0,1 0 0,-2 0 0,1 0 0,1 0 0,-2 0 0,1 0 0,1 0 0,-3 0 0,3 0 0,-4 0 0,1 0 0,-1-3 0,-2 2 0,1-3 0,-3 1 0,1 1 0,-1 0 0,1 0 0,-2 2 0,1-2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2:10.1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24575,'0'32'0,"0"-3"0,0-3 0,0 25 0,0-30 0,0 28 0,0-35 0,0 4 0,0-10 0,0 2 0,0-7 0,0 1 0,0-1 0,0-2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2:13.3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22 186 24575,'7'-1'0,"2"-2"0,6-10 0,-3 5 0,2-5 0,-3 3 0,-4 2 0,2-2 0,-5 2 0,1 2 0,-3-2 0,3 2 0,-2-4 0,0 3 0,-1-3 0,0 3 0,-2-1 0,0 2 0,0 0 0,0 0 0,0 1 0,0 0 0,-2 2 0,1-1 0,-3 1 0,1 0 0,-3 0 0,3 1 0,-2 0 0,0 1 0,-1 1 0,0 0 0,0 0 0,1 0 0,0 0 0,0 0 0,1 0 0,-2 0 0,3 0 0,-3 0 0,3 1 0,-1 0 0,0 2 0,1 1 0,-2 1 0,1 1 0,1 0 0,-2 0 0,2 0 0,0 0 0,0 2 0,1-1 0,-1 3 0,3-2 0,-4 3 0,4 0 0,-2 2 0,2 5 0,0-3 0,0 2 0,0-6 0,0 0 0,0-1 0,0 1 0,0-3 0,0 2 0,0-3 0,0 1 0,0-4 0,2 2 0,-1-1 0,2-1 0,0 0 0,0-1 0,-1-1 0,1 1 0,1-2 0,-1 0 0,2-1 0,0 0 0,1 0 0,0 0 0,0 0 0,2 0 0,1 0 0,1 0 0,1 0 0,-1 0 0,1 0 0,-1 0 0,1-1 0,2-1 0,-2-2 0,2-1 0,-4 0 0,1-2 0,-4 0 0,2 1 0,-2 0 0,-1 1 0,-1 1 0,-3 3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2:15.0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87 24575,'0'-9'0,"0"2"0,0-3 0,2 2 0,1-3 0,2 2 0,3-1 0,-2 6 0,4-5 0,-4 8 0,2-5 0,-2 6 0,2-3 0,-1 3 0,1 0 0,-2 0 0,0 0 0,0 0 0,0 0 0,-1 0 0,0 1 0,-2 1 0,1 2 0,-1-1 0,0 5 0,0-3 0,-1 5 0,-1-2 0,-1 3 0,0 0 0,0-1 0,0 1 0,0 2 0,0-2 0,0 2 0,-1 0 0,-3-2 0,0 2 0,-3-2 0,3-1 0,-2 1 0,0-1 0,0 1 0,0 0 0,1-3 0,0 0 0,-1-2 0,1 0 0,0 0 0,1-1 0,1-1 0,1 0 0,-3-1 0,2 1 0,-1-1 0,2 0 0,-1-1 0,0 1 0,1-1 0,0 1 0,0-1 0,2 1 0,-2-2 0,0 0 0,7-1 0,-2 0 0,8 0 0,-3 0 0,3 0 0,2 2 0,-2 0 0,9 4 0,-7-2 0,4 1 0,-6-2 0,-1 1 0,1-1 0,-3-1 0,1 0 0,-3-2 0,0 0 0,-2 0 0,0 0 0,-1 0 0,-1 0 0,0-1 0,-1-1 0,-1 1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2:16.4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1 24575,'0'8'0,"0"1"0,0 1 0,0 3 0,0 1 0,0 2 0,0 0 0,-2-4 0,1 1 0,-3-7 0,3 4 0,-1-1 0,-2-2 0,2 1 0,-2-3 0,4 1 0,-4-2 0,3 0 0,-2-1 0,3 0 0,2-2 0,8 0 0,-1-1 0,9 0 0,-5 0 0,1 0 0,1 0 0,-1 0 0,0 0 0,-1-1 0,-5 0 0,0-2 0,-2 3 0,-1-1 0,-1 1 0,-1 0 0,-1 0 0,0-1 0,-1 0 0,-1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2:17.3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24575,'0'14'0,"0"1"0,0 3 0,0 3 0,0-7 0,0 8 0,0-8 0,0 0 0,0-4 0,0-5 0,0 3 0,0-5 0,0 1 0,0-4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2:35.3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24575,'5'5'0,"1"2"0,1 0 0,-2 0 0,1 0 0,-1-3 0,-1 4 0,1-4 0,-3 2 0,4 1 0,-3-3 0,1 2 0,-1-3 0,0 2 0,-1-2 0,1 1 0,0-1 0,-1-1 0,1 1 0,-1-2 0,-1 2 0,1-3 0,-1 1 0,0-1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2:37.2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82 1 24575,'-7'6'0,"2"3"0,-2-4 0,0 5 0,1-3 0,1 1 0,-1 0 0,4-5 0,-3 2 0,3-2 0,-3 3 0,2-1 0,1-1 0,-1 2 0,0-2 0,0 1 0,1-1 0,0-2 0,2 1 0,-3-1 0,3 1 0,-1-1 0,1 1 0,0-1 0,0 0 0,0 0 0,-1-1 0,1 1 0,-1-1 0,1 2 0,0-1 0,0 0 0,0-1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4:09.9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45 24575,'-6'-5'0,"-2"-2"0,1 4 0,-4-4 0,2 3 0,-1-1 0,4 3 0,0 1 0,-1-2 0,1 3 0,0-2 0,0 1 0,0 1 0,0-2 0,0 2 0,0-1 0,-6 0 0,5 0 0,-5 1 0,6 0 0,2 0 0,0 0 0,0 0 0,1 0 0,-3 0 0,3 0 0,-1 0 0,0 0 0,1 0 0,-3 0 0,3 0 0,-3 1 0,3 1 0,-1 1 0,0-1 0,1 0 0,-1 0 0,2 0 0,-1 0 0,0 0 0,1 0 0,0-1 0,-1 2 0,1 0 0,-2-1 0,1 1 0,0 1 0,1-1 0,-1 3 0,0-2 0,-2 4 0,1-1 0,0 3 0,1-3 0,0 0 0,1-1 0,1-3 0,1 1 0,0 0 0,0-1 0,0 1 0,0 0 0,0-1 0,0 3 0,0-2 0,0 1 0,0 0 0,0 0 0,0 1 0,1-2 0,1 2 0,1-1 0,0 1 0,1-2 0,1 2 0,1-3 0,0 3 0,-2-3 0,5 3 0,-4-3 0,3 1 0,-2-1 0,0 0 0,1-1 0,-1-1 0,0 1 0,0-2 0,2 1 0,-2-1 0,2 0 0,-2 0 0,0 0 0,3 0 0,-3 0 0,1 0 0,-2 0 0,0 0 0,1-1 0,0-1 0,0-2 0,0-1 0,0-1 0,0 0 0,0 0 0,-1-2 0,1 1 0,-1-1 0,-1 2 0,2 0 0,-3 2 0,3-3 0,-4 3 0,2 0 0,-2 2 0,0 1 0,-2-2 0,2 1 0,-1-3 0,1 3 0,-2-3 0,1 3 0,-1-2 0,1 1 0,0-1 0,0 1 0,-1-1 0,0 1 0,1-1 0,-1 2 0,1-1 0,-1 1 0,0-1 0,0 1 0,0 0 0,0-1 0,0 1 0,0-3 0,0 2 0,0-1 0,0 2 0,0 10 0,0-4 0,0 10 0,0-5 0,-1 18 0,0-12 0,-1 12 0,1-17 0,0 1 0,0-3 0,-1 1 0,2-1 0,-1-2 0,1 2 0,0-2 0,-2 0 0,2 0 0,-1 0 0,-1 2 0,2-1 0,-2 3 0,2-1 0,-2 1 0,2 1 0,-1-1 0,1 1 0,0 0 0,0-3 0,-2 2 0,2-1 0,-2-1 0,2 2 0,0-3 0,0 1 0,0-2 0,0-2 0,0 2 0,0-3 0,0 1 0,0-1 0,0-1 0,0 1 0,0-1 0,0 1 0,0-1 0,0 1 0,0-1 0,0 1 0,0-1 0,0 1 0,0-1 0,0 1 0,0-1 0,0 1 0,0-1 0,0 1 0,0-1 0,0 1 0,0-1 0,0 1 0,0-1 0,0 1 0,0-1 0,0 1 0,0-2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3:27.2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24575,'11'0'0,"5"0"0,5 0 0,-1 0 0,4 0 0,7 0 0,-14 0 0,8 0 0,-23 0 0,2 0 0,-1 0 0,-1 0 0,1 0 0,-1 0 0,-1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3:29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24575,'15'0'0,"1"0"0,0 0 0,-3 0 0,3 0 0,-3 0 0,1 0 0,1 0 0,-3 0 0,3-2 0,-4 2 0,2-2 0,0 0 0,-3 2 0,2-4 0,-3 4 0,-2-3 0,0 3 0,-4-1 0,1 1 0,-1 0 0,-1 0 0,1 0 0,-1 0 0,0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04.4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98 1 24575,'-2'17'0,"-2"-2"0,-3 7 0,2-8 0,-3 11 0,1-9 0,-1 4 0,-4 1 0,8-6 0,-6 6 0,7-9 0,-5 0 0,6-3 0,-3-1 0,2 0 0,1-1 0,-1-4 0,3 1 0,-2-3 0,2 2 0,-2-1 0,1 0 0,2-1 0,3-1 0,2 0 0,8 0 0,-3 0 0,11 0 0,-6 0 0,7 0 0,-7 0 0,0 0 0,-2 0 0,-1 0 0,-3 0 0,1 0 0,-3 0 0,-1 0 0,-3 0 0,-1 0 0,-1 0 0,1 0 0,-2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4:04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 24575,'0'7'0,"0"12"0,0-5 0,-3 9 0,2-7 0,-4 29 0,4-26 0,0 21 0,1-31 0,-2 2 0,2-1 0,-2 1 0,0 2 0,2-2 0,-3 2 0,2-2 0,-2-1 0,3 1 0,-4-1 0,4-1 0,-2-1 0,1-2 0,1 0 0,-2 0 0,2 0 0,0-1 0,0-1 0,0-2 0,0 1 0,0-1 0,-1 1 0,1-1 0,-1 1 0,1-1 0,0 1 0,0-1 0,0 1 0,0-1 0,0 4 0,0-3 0,0 2 0,0-2 0,0-1 0,0 1 0,0-1 0,0 1 0,0-2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4:06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73 24575,'11'-8'0,"-3"1"0,5-3 0,-3 3 0,4-5 0,-5 6 0,2-3 0,-5 6 0,1-2 0,-1 3 0,-4 0 0,3 2 0,-3-1 0,1 1 0,-1 0 0,1 0 0,1 0 0,-1 0 0,1 0 0,0 0 0,-1 0 0,2 1 0,-2 1 0,1 0 0,1 1 0,-2 0 0,1-1 0,-2 1 0,1-1 0,1 1 0,-1 1 0,1 1 0,-1 1 0,0 0 0,2 0 0,-2 0 0,1 0 0,-1 0 0,1 2 0,-3-1 0,2 1 0,-2 0 0,1-1 0,-1 1 0,0-2 0,-1 0 0,0 0 0,0 2 0,0-2 0,0 2 0,0-2 0,0 1 0,0-1 0,0 0 0,0 0 0,0 0 0,0 0 0,0 2 0,-1-2 0,-1 4 0,-1-3 0,-1 3 0,-1-1 0,1 1 0,-2 1 0,0-1 0,1 1 0,-2 0 0,1-1 0,0-1 0,0 1 0,1-4 0,0 2 0,0 0 0,-3 2 0,3-2 0,-1 1 0,0-3 0,3-1 0,-3 0 0,3 0 0,-2 1 0,0 0 0,-1 0 0,0 0 0,0 0 0,1-2 0,-1 2 0,2-3 0,-1 3 0,-1-3 0,3 1 0,-5 2 0,3-3 0,-2 2 0,2-3 0,2 0 0,-3-2 0,3 2 0,-1-1 0,0 0 0,1 0 0,-1-1 0,1 1 0,1-1 0,-1 0 0,1 0 0,-1 0 0,1 0 0,-1 0 0,1 0 0,0-1 0,1 0 0,1-3 0,0 1 0,0-3 0,0 2 0,0-3 0,0 3 0,0-2 0,0 2 0,0-2 0,0 0 0,0 1 0,0-1 0,2 2 0,-1-1 0,2 1 0,0 0 0,-1 1 0,1-1 0,-1 1 0,1 1 0,0-1 0,-1 2 0,1-1 0,-1 1 0,1-1 0,-1 1 0,1-2 0,-1 2 0,2-2 0,-1 3 0,1-2 0,1 1 0,-3 1 0,3-2 0,-3 2 0,1 0 0,-1 0 0,1 0 0,-1 0 0,1 0 0,-1 0 0,1 0 0,-1 0 0,1 1 0,-1 1 0,1 0 0,-1 1 0,1-1 0,-1 1 0,1 0 0,-1-1 0,1 1 0,1-1 0,-1 1 0,3 0 0,-2 0 0,1-1 0,0 3 0,0-2 0,1 1 0,0-1 0,0 0 0,-2 0 0,2 0 0,-2 0 0,3 0 0,-1 0 0,0 0 0,-2 0 0,2 0 0,-2-1 0,2 0 0,0 1 0,0-2 0,0 2 0,-1-1 0,1 1 0,-2-3 0,2 1 0,0 1 0,-1-2 0,0 1 0,-2-1 0,4 0 0,-4 0 0,4 0 0,-4 0 0,3 0 0,-3 0 0,3 0 0,-3-1 0,3 1 0,-4-1 0,1 0 0,-1 0 0,0-1 0,-1 1 0,-1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4:17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 25 24575,'-5'-3'0,"1"-1"0,0 3 0,0-3 0,1 4 0,-2-3 0,1 3 0,1-2 0,-2 1 0,2 0 0,-3 0 0,2 0 0,-1-1 0,-1 2 0,2-2 0,-2 2 0,0 0 0,1 0 0,-1 0 0,2 0 0,-2 0 0,1 0 0,0 0 0,0 0 0,1 0 0,-2 0 0,3 0 0,-5 0 0,4 0 0,-2 0 0,3 0 0,1 2 0,-1-1 0,1 1 0,0 0 0,-1 1 0,-1 0 0,1 1 0,-2 2 0,1 1 0,-1 1 0,0-2 0,1 2 0,1-3 0,0 1 0,0-3 0,2-1 0,-2 1 0,3-1 0,-2 0 0,2 0 0,-3 1 0,3 3 0,-3 1 0,1 3 0,-1 1 0,-1 0 0,2 2 0,-1-2 0,1 2 0,-2-4 0,2 3 0,-1-3 0,3-1 0,-3 3 0,2-6 0,0 2 0,-1-2 0,2-1 0,-1 2 0,1-3 0,0 1 0,0 0 0,0-1 0,0 1 0,0 0 0,0 1 0,0 1 0,0 0 0,0 0 0,0 0 0,0-2 0,0 2 0,0-2 0,0 2 0,0-1 0,0 1 0,0-4 0,0 4 0,0-3 0,0 1 0,1 0 0,-1-1 0,3 1 0,-3 0 0,2-1 0,-1 1 0,1-1 0,-2 1 0,1-1 0,0 1 0,1 0 0,1 1 0,0-1 0,0 2 0,-1-2 0,1 1 0,0 0 0,0 0 0,0-1 0,0 2 0,-1-3 0,1 1 0,1 0 0,-1-1 0,1 1 0,-1-1 0,1-1 0,-1 1 0,2-1 0,-2 0 0,3-2 0,-3 2 0,2-1 0,-2 0 0,3-1 0,-3 0 0,3 0 0,-2 0 0,2 0 0,0 0 0,0 0 0,2 0 0,-1 0 0,1 0 0,-2 0 0,0-3 0,0 1 0,0-4 0,0 3 0,0-3 0,0 1 0,-1 1 0,-1 0 0,-1 0 0,-1 1 0,1-1 0,-1 1 0,1 0 0,0 1 0,-1-1 0,-1 1 0,2-1 0,-2 1 0,1-1 0,-1 0 0,0-1 0,-1 1 0,2-2 0,-2 2 0,0-3 0,1 1 0,-1 1 0,2 0 0,-2 0 0,0 1 0,0-1 0,0 1 0,0-1 0,0 1 0,0-1 0,0 1 0,0 1 0,0-1 0,0 0 0,0 1 0,0-1 0,-1 1 0,-1-1 0,0 1 0,-1-1 0,-1 0 0,1 1 0,-1-1 0,1 0 0,1 2 0,-3-2 0,2 3 0,-1-1 0,2 0 0,-2 0 0,-1 0 0,1 1 0,-2 0 0,1 0 0,-1 0 0,0 0 0,2 0 0,-2 0 0,0 0 0,2 0 0,-3 0 0,4 0 0,-3 1 0,3 1 0,-1 1 0,0-1 0,1 0 0,-1 0 0,1 0 0,1-1 0,0 1 0,0 0 0,1 0 0,-2 1 0,1-1 0,-1 1 0,0-1 0,2 1 0,-1-1 0,0 1 0,0-1 0,-1 1 0,0 1 0,2-1 0,-2 3 0,3-3 0,-3 1 0,2-2 0,-1 1 0,1-1 0,1 1 0,0-1 0,-1 0 0,1-1 0,-1-1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4:20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42 138 24575,'5'0'0,"-1"0"0,0 0 0,-1-3 0,2 1 0,-1-4 0,0 2 0,2-2 0,1 0 0,-1 0 0,0-1 0,0 1 0,-2 0 0,0 2 0,-1 0 0,0 1 0,-1 0 0,1 1 0,-1-1 0,0 1 0,-1-1 0,-1 1 0,0-2 0,0-1 0,0 0 0,0 0 0,0 0 0,0 1 0,0-2 0,0 3 0,0-1 0,-1 1 0,0 1 0,-1-1 0,1 1 0,-2 0 0,1 0 0,-1 2 0,1-3 0,-1 3 0,1-1 0,-1 1 0,1 0 0,-1 0 0,-1 0 0,1 0 0,-3 0 0,3 0 0,-1 0 0,0 0 0,1 0 0,-1 0 0,1 0 0,1 0 0,-1 0 0,1 1 0,-1 0 0,1 2 0,-3 0 0,1 0 0,-1 1 0,-1 1 0,3-1 0,-1 2 0,1-2 0,0 1 0,1-1 0,0-2 0,0 1 0,2-1 0,-3 0 0,3 0 0,-2 2 0,1-1 0,0 3 0,0-1 0,1 1 0,-2 0 0,1 0 0,0 0 0,0-2 0,1 2 0,0-2 0,0 3 0,0-1 0,0-2 0,0 2 0,0-3 0,0 2 0,0-2 0,0 3 0,0-3 0,0 2 0,0-2 0,0 2 0,0-1 0,0 0 0,1 2 0,0-2 0,1 1 0,0-2 0,1 3 0,-1-3 0,1 1 0,0 0 0,0-1 0,-1 1 0,1-1 0,-2-1 0,2 1 0,-2-1 0,1 1 0,1-2 0,-1 1 0,1-2 0,-1 2 0,2-2 0,-1 0 0,3 0 0,-2 0 0,3 0 0,-1 0 0,0 0 0,-2 0 0,2 0 0,-2 0 0,1 0 0,0 0 0,0 0 0,-1 0 0,2 0 0,-3-2 0,1 1 0,-1-2 0,-1 1 0,1-1 0,1 2 0,-1-1 0,1 0 0,-2 1 0,1-2 0,-1 2 0,1-1 0,-2 0 0,0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4:23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11 24575,'-6'-4'0,"2"1"0,-1 2 0,2 0 0,-3 1 0,3-2 0,-3 2 0,4 0 0,-4 0 0,3 0 0,-1 0 0,1 0 0,1 0 0,-3 0 0,2 0 0,-2 0 0,2 0 0,-1 0 0,0 0 0,1 0 0,-3 2 0,3-1 0,-3 2 0,3 0 0,-1-1 0,2 1 0,-1 0 0,2-1 0,-2 1 0,3-1 0,-1 1 0,1-1 0,0 1 0,0-1 0,0 1 0,0-1 0,0 1 0,0-1 0,0 1 0,0-1 0,0 1 0,0-1 0,1 1 0,0-1 0,4 1 0,-1 0 0,0-1 0,2 0 0,-3 0 0,3-1 0,-2 2 0,2-2 0,-1 2 0,0-1 0,-2 0 0,3 0 0,-3 0 0,3 0 0,-4 0 0,3 0 0,-3 0 0,1 0 0,-1 0 0,2-1 0,-1 2 0,1 0 0,-1-1 0,-1 1 0,2-1 0,-1 1 0,3 0 0,-3-1 0,2 1 0,-2 0 0,1 0 0,-1-1 0,-1 1 0,1-1 0,-1 1 0,1-1 0,0 0 0,-1 0 0,-1-1 0,2 2 0,-3-1 0,1 1 0,-1 0 0,0-1 0,0 1 0,0-1 0,0 1 0,0-1 0,0 1 0,0-1 0,0 1 0,0-1 0,0 1 0,0-1 0,-1 2 0,0-1 0,-1 1 0,1-2 0,0 1 0,-1-1 0,0 0 0,-1 0 0,1-2 0,-1 1 0,1-1 0,-1 1 0,1 0 0,-1 0 0,1-1 0,-1 0 0,0 0 0,1 0 0,-1 0 0,1 0 0,-1 0 0,1 0 0,-1 0 0,1 0 0,0 0 0,-1 0 0,2-1 0,-1 0 0,2-1 0,-3 1 0,3-2 0,-2 0 0,0 1 0,1-1 0,-1 1 0,2-1 0,-2 1 0,2-1 0,0 1 0,-1-2 0,1 1 0,-2-1 0,2 1 0,0 0 0,0 1 0,0-2 0,0 1 0,0-1 0,0 1 0,0-1 0,0 1 0,0-1 0,0 1 0,0-1 0,0 1 0,0-1 0,0 1 0,0-1 0,0 1 0,0-2 0,0 2 0,0-3 0,1 3 0,1-3 0,0 3 0,0-2 0,0 2 0,-1-1 0,2 1 0,-3 1 0,2-1 0,-2 1 0,3-1 0,-3 1 0,2-1 0,-2 1 0,2-1 0,-1 0 0,-1 1 0,1-1 0,0 2 0,-1-1 0,2 0 0,-1 0 0,-1-1 0,2 0 0,-2 1 0,2 1 0,-1-1 0,1 1 0,-2 0 0,1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4:28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30 144 24575,'-1'12'0,"0"3"0,1 0 0,0 6 0,0-4 0,0 9 0,0 1 0,0-6 0,0 4 0,0-8 0,0 3 0,-4-1 0,3-3 0,-3 3 0,3-2 0,0 2 0,-1-1 0,2 2 0,0 0 0,0 2 0,-2-3 0,2 4 0,-2 0 0,2-1 0,0 1 0,0-1 0,0 1 0,0 0 0,0-1 0,0 1 0,-2-1 0,1 1 0,-1-3 0,2 5 0,0-5 0,0 6 0,0 0 0,0-2 0,0 5 0,-2-6 0,2 3 0,-2-3 0,2 0 0,0-4 0,0 3 0,0-5 0,0-1 0,0-3 0,0-2 0,0 0 0,0-3 0,0 8 0,0-8 0,0 8 0,0-10 0,0 3 0,0-3 0,0 0 0,0 0 0,0-1 0,0 0 0,0-2 0,0 3 0,0-3 0,0 1 0,0-1 0,0-1 0,0 1 0,0-1 0,0 0 0,1 1 0,0-2 0,1 0 0,1-1 0,-1 0 0,1 0 0,1 0 0,0 0 0,7 0 0,3 0 0,6 0 0,6 2 0,1 1 0,6 2 0,7 2 0,0-2 0,-1 2 0,3 1 0,13-1 0,-3 5 0,12-5 0,-21 1 0,4-2 0,-7 0 0,3 0 0,-8-1 0,-5-2 0,3 2 0,8-5 0,0 3 0,6-3 0,-8 2 0,-1-1 0,1 1 0,4-2 0,-4 0 0,4 0 0,-4 0 0,-1 0 0,-6 0 0,14 0 0,-13 0 0,15 0 0,-10 0 0,1 0 0,0 0 0,3 0 0,-2 0 0,-7 0 0,17 0 0,-18 0 0,21 0 0,-15-2 0,-3 1 0,7-4 0,-6 4 0,7-4 0,-15 4 0,8-4 0,-7 5 0,6-5 0,2 5 0,-6-5 0,3 2 0,-4 1 0,0-3 0,1 2 0,-5-2 0,4 0 0,-7 1 0,3-1 0,-4 1 0,1-3 0,-3 2 0,9-3 0,-11 3 0,9-1 0,-14 3 0,3-1 0,-5 1 0,4 0 0,-4 1 0,2 0 0,0-2 0,-1 4 0,1-4 0,0 2 0,-2-1 0,4-1 0,-3 2 0,3-2 0,-4 2 0,2-2 0,0 0 0,13-2 0,-10 1 0,7 0 0,-15 3 0,-2 1 0,0 1 0,0-2 0,-2 2 0,1 0 0,-3 0 0,1 0 0,-1 0 0,1-1 0,1 1 0,-1-1 0,1 1 0,-2-1 0,2 0 0,-1 0 0,1 1 0,-1 0 0,-1 0 0,0-1 0,0 1 0,-2-2 0,1-1 0,-1-1 0,0-5 0,0 1 0,0-5 0,0-1 0,0-5 0,0-1 0,0-2 0,0-1 0,0 0 0,0-3 0,0 3 0,0-6 0,0 2 0,0 0 0,0-2 0,0 5 0,0-5 0,0 6 0,0-7 0,0 7 0,0-3 0,0 3 0,0 4 0,0-3 0,0 2 0,0 0 0,0-2 0,0 3 0,0-21 0,0 16 0,0-16 0,0 21 0,0-4 0,0 0 0,-2 1 0,0-1 0,-3-3 0,0 3 0,1-3 0,1 3 0,-1 1 0,4-1 0,-4 0 0,3 4 0,-1 0 0,2 5 0,-2 1 0,2 2 0,-2 4 0,2-2 0,-1 7 0,1-3 0,-2 4 0,1-1 0,-1-1 0,0 2 0,2-1 0,-2 2 0,2-3 0,-2 3 0,0-1 0,0 1 0,0 0 0,-2 0 0,0 0 0,-2 0 0,-2 0 0,0 0 0,-5 0 0,-4 0 0,-3 0 0,-2 0 0,-4 0 0,2-2 0,-5-1 0,5 1 0,-2-3 0,4 3 0,-4-1 0,2-1 0,-9 4 0,6-2 0,-7-1 0,0 3 0,-1-5 0,-4 5 0,8-5 0,-6 5 0,5-2 0,-2-1 0,0 3 0,4-2 0,3 2 0,-3-3 0,7 3 0,-6-2 0,-6-1 0,9 2 0,-11-4 0,14 5 0,-8-5 0,1 5 0,0-5 0,0 5 0,3-5 0,-2 5 0,5-4 0,-2 3 0,1-3 0,1 4 0,-2-5 0,0 5 0,3-2 0,-3 2 0,0-2 0,2 1 0,-2-3 0,0 1 0,-18-2 0,15 2 0,-25 0 0,34 3 0,-20 0 0,15-2 0,-9 1 0,-9-1 0,6 2 0,-7-2 0,6 1 0,7-1 0,1 2 0,-3 0 0,5 0 0,-6 0 0,0 0 0,3 0 0,-3 0 0,7 0 0,-2 0 0,2 0 0,-3 0 0,0 0 0,3 0 0,-2 0 0,6 0 0,-3 0 0,3 0 0,3 0 0,-2 0 0,5 0 0,-2 0 0,3 0 0,0 0 0,0 0 0,0 0 0,2 0 0,-1 2 0,1-2 0,1 2 0,-1 0 0,4-2 0,1 2 0,-1-1 0,4 0 0,-3 0 0,5-1 0,-2 0 0,3 0 0,-1 0 0,2 0 0,-1 0 0,1 0 0,-1 0 0,1 0 0,-2 0 0,-3 2 0,1-2 0,-4 2 0,1-1 0,-1 0 0,-1 0 0,2-1 0,1 0 0,2 0 0,0 0 0,2 0 0,-1 0 0,3 0 0,-2 0 0,1 0 0,-3 0 0,3 0 0,-3 0 0,3 0 0,-2 0 0,2 0 0,-3 0 0,3 0 0,-1 0 0,0 0 0,1 0 0,-1 0 0,1 0 0,1 0 0,-1 0 0,1 0 0,1 1 0,0 0 0,3 2 0,0 6 0,1-2 0,-1 7 0,-1-4 0,1-1 0,-2 1 0,1-3 0,-1 3 0,2-4 0,-2 1 0,1-2 0,0-2 0,0 3 0,0-3 0,0 1 0,-1 0 0,1-1 0,-1 1 0,2 0 0,-2-1 0,3 1 0,-3-1 0,1-1 0,-1 1 0,1-2 0,-1 1 0,2-1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2:19.3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24575,'12'0'0,"27"0"0,-3 0 0,7 0 0,-8 0 0,-3 0 0,1 0 0,7 0 0,-23 0 0,-2 0 0,-11 0 0,-1 0 0,-1 0 0,0 0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4:42.9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489 0 24575,'-16'1'0,"-3"0"0,-4-1 0,-4 0 0,-6 0 0,-2 0 0,-4 0 0,10 0 0,-3 0 0,8 0 0,-6 0 0,3 0 0,4 0 0,7 0 0,5 0 0,2 0 0,3 0 0,2 0 0,0 0 0,3 1 0,0 2 0,1 4 0,0 4 0,0 2 0,2 3 0,0 3 0,0-2 0,2 5 0,-3-2 0,1 6 0,-2-3 0,0 3 0,0-3 0,0-1 0,0-2 0,0 2 0,0-8 0,0 4 0,0-8 0,0 0 0,0-4 0,0-1 0,0-1 0,0-2 0,0 1 0,1-2 0,0-1 0,1-2 0,0-1 0,1 0 0,-1 0 0,2-1 0,1 1 0,3-2 0,1 1 0,4-2 0,-2 0 0,4-2 0,-1 4 0,-1-1 0,3 1 0,-2 2 0,-1-2 0,0 4 0,0-2 0,-4 2 0,4 0 0,-5 0 0,3 0 0,-2 0 0,1 0 0,-4 0 0,4 2 0,-3 1 0,3 1 0,-4 1 0,3 0 0,-1 2 0,-2-1 0,2 0 0,-2 0 0,-1 1 0,1-1 0,-2 0 0,2 0 0,-1 2 0,2 0 0,-4 1 0,4 1 0,-4-2 0,3 3 0,-3 2 0,1-2 0,0 2 0,-1 0 0,1 6 0,-2-2 0,0 4 0,-2-5 0,0 0 0,0-3 0,0 3 0,-2-2 0,-2 2 0,-4-2 0,-2 0 0,-3 0 0,-2 0 0,2 1 0,-5-2 0,4-2 0,-4 2 0,2-5 0,-1 3 0,0-3 0,1 0 0,3-2 0,-3 1 0,3-2 0,-1 0 0,-2-3 0,5 0 0,-2-2 0,2 0 0,1 0 0,-1 0 0,1 0 0,-1 0 0,0-3 0,-4-4 0,3-3 0,-4-1 0,4-1 0,1 5 0,2-4 0,1 4 0,1-1 0,1 0 0,-1 1 0,1-1 0,-1 0 0,2 1 0,-2-5 0,5 7 0,-1-2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4:44.6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96 188 24575,'7'0'0,"-1"0"0,0 0 0,0 0 0,0 0 0,2 0 0,-1-3 0,3 0 0,-2-4 0,1 0 0,2-2 0,-5 2 0,6-4 0,-5 4 0,2-4 0,-3 3 0,0-3 0,0 3 0,-2-2 0,0 3 0,-1-1 0,-1 2 0,-1 0 0,-1 0 0,0 0 0,0-1 0,0 3 0,0-2 0,0 3 0,-2-2 0,-4 1 0,0 0 0,-2 1 0,0-1 0,-1 1 0,-2 1 0,1 0 0,-1 2 0,1 0 0,-1 0 0,0 0 0,1 0 0,-1 0 0,1 0 0,-4 0 0,3 0 0,0 2 0,1 1 0,4 2 0,-5 0 0,5 1 0,-2-1 0,3 1 0,-1 0 0,3 0 0,-2 0 0,2 0 0,0 0 0,0 2 0,1-1 0,1 3 0,1-1 0,0 1 0,-2 1 0,2-1 0,-2 1 0,2-1 0,0-1 0,0 1 0,0-1 0,0-1 0,0 2 0,2-3 0,-1 3 0,4-4 0,-2 2 0,4 1 0,-1-3 0,1 3 0,3-2 0,-1-1 0,0 1 0,1 0 0,-2-2 0,8 4 0,-4-5 0,2 4 0,-6-5 0,-2-1 0,2-1 0,-1-1 0,1 0 0,0 0 0,-2 0 0,4 0 0,-3 0 0,1 0 0,-2 0 0,2 0 0,0 0 0,0 0 0,-2 0 0,-2-1 0,-2 0 0,1-1 0,-2 2 0,1-1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4:47.0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86 1 24575,'-5'0'0,"-1"0"0,3 0 0,-2 0 0,2 1 0,-3 1 0,2 0 0,-1 1 0,1 0 0,0 0 0,1-1 0,-1 1 0,1-1 0,2 3 0,-2-1 0,2 2 0,-1 2 0,-1 1 0,1 1 0,0 1 0,-1 2 0,1-2 0,-1 2 0,0 0 0,3-4 0,-4 4 0,4-5 0,-2 1 0,2 1 0,0-3 0,0 1 0,0 0 0,0-2 0,0 2 0,0 0 0,0-1 0,0 1 0,0-2 0,0 0 0,0 0 0,0-1 0,0 0 0,0 0 0,3 2 0,-2-2 0,3 1 0,1-2 0,-1 0 0,2-1 0,-1 0 0,0 0 0,0-1 0,3 0 0,-1-1 0,1-1 0,-2 0 0,0 0 0,0 0 0,0 0 0,2 0 0,-2-1 0,5-1 0,-5-2 0,3-3 0,-1 0 0,-1-3 0,2 0 0,-3 2 0,3-3 0,-3 4 0,3-3 0,-6 5 0,2-3 0,-3 3 0,1 1 0,-1 0 0,-1 1 0,-1-1 0,0 0 0,0-1 0,0 2 0,0 0 0,0 1 0,0-1 0,-3 0 0,0 0 0,-3 2 0,0-2 0,0 3 0,0-3 0,-1 3 0,-1-2 0,2 2 0,-2 0 0,2 0 0,0 0 0,-1 0 0,1 0 0,0 0 0,2 0 0,0 0 0,-1 0 0,3 0 0,-3 0 0,3 1 0,-1 1 0,-5 3 0,4 0 0,-5 2 0,5-3 0,-1 2 0,2-3 0,0 1 0,0-1 0,3-2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05.2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24575,'0'8'0,"0"4"0,0 1 0,0 3 0,0 5 0,0-4 0,0 2 0,0-6 0,0-5 0,0 2 0,0-5 0,0 5 0,0-6 0,0 3 0,0-4 0,0-1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4:48.0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24575,'6'0'0,"2"0"0,3 0 0,-2 0 0,4 0 0,-8 0 0,2 0 0,-4 0 0,1 0 0,-1 0 0,-2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4:50.1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20 24575,'1'-5'0,"0"2"0,5 2 0,-1-2 0,5 2 0,-1-3 0,1 4 0,1-2 0,-3 2 0,0 0 0,-2 0 0,0 0 0,-1 0 0,1 0 0,-4 0 0,4 0 0,-3 0 0,1 0 0,-1 1 0,-1 1 0,1 0 0,-1 1 0,1-1 0,0 2 0,-1-1 0,1 3 0,0-2 0,-1 1 0,0 0 0,-1 0 0,0 1 0,0 0 0,0-2 0,0 4 0,-1-3 0,0 5 0,0-1 0,0 1 0,0 1 0,0 2 0,-4 1 0,-3 3 0,-1-4 0,-2 4 0,0-3 0,-1 1 0,1-1 0,1-5 0,2-1 0,1-3 0,0 1 0,2-3 0,-2 1 0,3-1 0,-1-2 0,1 0 0,1-1 0,-1 0 0,1 0 0,-1 0 0,8 0 0,0 0 0,9 0 0,-3 0 0,4 0 0,-4 0 0,5 0 0,-5-1 0,5 0 0,-5 0 0,2-1 0,-3 2 0,-1-2 0,-1 2 0,0-1 0,-1 0 0,1 0 0,-4 1 0,2 0 0,-3 0 0,1 0 0,-2 0 0,1 0 0,-1 0 0,1 0 0,-2-1 0,0-1 0,-1 1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5:04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24575,'10'0'0,"-1"0"0,2 0 0,2 0 0,0 0 0,3 0 0,1 0 0,-4 0 0,-1 0 0,-6 0 0,-2 0 0,-1 0 0,-1 0 0,1 0 0,-2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5:05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24575,'22'0'0,"-4"0"0,-2 0 0,0 0 0,4 0 0,0 0 0,-6 0 0,1 0 0,-9 0 0,3 0 0,-7 0 0,1 0 0,-1 0 0,-1 0 0,1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5:08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268 23 24575,'-9'0'0,"-2"0"0,2 0 0,-4 0 0,4 0 0,-4 0 0,5 0 0,-5 0 0,3 0 0,-2 0 0,5 0 0,-3 0 0,3 0 0,-1 0 0,2 0 0,0 0 0,0 0 0,0-3 0,2 2 0,-2-1 0,1 0 0,-1 2 0,0-1 0,2 1 0,-2-2 0,1 2 0,1-1 0,-3-1 0,4 1 0,-2 0 0,3-2 0,-1 3 0,1-1 0,-1 1 0,1-1 0,-1 1 0,1-1 0,-1 1 0,1 0 0,0 0 0,-1 1 0,2 3 0,0 3 0,1 1 0,0 5 0,0 1 0,-2 2 0,2 3 0,-2-2 0,2 2 0,0-6 0,0 3 0,0-2 0,0 2 0,0-3 0,0 0 0,0-2 0,0-1 0,0-1 0,0-1 0,0-2 0,0-1 0,0-1 0,0 0 0,0-1 0,0 1 0,0-2 0,0 1 0,0-1 0,0 1 0,0-1 0,0 1 0,0 0 0,0-1 0,0 0 0,1 0 0,0-1 0,2-1 0,0-1 0,0-1 0,0 0 0,1-1 0,1 0 0,3-2 0,1 1 0,1-1 0,3 2 0,-2-1 0,5 0 0,-5 0 0,4 2 0,-3-1 0,1 3 0,-3-2 0,-1 2 0,1 0 0,-2 0 0,1 0 0,-1 0 0,0 0 0,-1 1 0,3 3 0,-4-1 0,5 5 0,-4-3 0,1 2 0,-3-1 0,1 0 0,-3 0 0,3 0 0,-3 0 0,1-1 0,-1 1 0,0-2 0,0 2 0,0 0 0,0 0 0,0 0 0,0 2 0,-1-1 0,0 1 0,-2 0 0,1-2 0,-1 5 0,2-5 0,-2 2 0,0-2 0,0 2 0,0-1 0,0 1 0,0-2 0,0 0 0,-3 0 0,1 0 0,-4 2 0,1-1 0,-2 1 0,1-2 0,0 2 0,-2-1 0,1 1 0,-3-3 0,3 1 0,-3-2 0,1 2 0,1-2 0,-2 1 0,1-2 0,-4 1 0,2-1 0,-2 0 0,2-2 0,0-1 0,1 0 0,-1 0 0,1 0 0,-1 0 0,0 0 0,1 0 0,1-1 0,-1-1 0,3-3 0,-3 0 0,4-1 0,-2-1 0,2 1 0,1 2 0,1-2 0,1 1 0,0 1 0,-2-3 0,2 5 0,0-2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5:09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40 155 24575,'8'0'0,"1"0"0,-3 0 0,0 0 0,0 0 0,0 0 0,1-1 0,1-1 0,-1-5 0,1 3 0,-5-3 0,2 0 0,-1 0 0,0-1 0,0 4 0,-1-2 0,0 1 0,-2 1 0,1-2 0,-2 3 0,0-2 0,0 0 0,0-1 0,0 0 0,0 0 0,0 0 0,-2-2 0,1 1 0,-4-1 0,2 3 0,-3 0 0,2 0 0,-1 1 0,-1-1 0,3 4 0,-1-1 0,2 2 0,-1 0 0,-1 0 0,1 0 0,-1 0 0,0 0 0,-1 0 0,-1 0 0,0 2 0,-2 1 0,1 2 0,-1 2 0,3-1 0,0 0 0,1 0 0,-1-2 0,1 2 0,0-1 0,1 1 0,1 0 0,-1 2 0,3-2 0,-2 5 0,1-3 0,0 3 0,0 2 0,1 3 0,0-2 0,0 1 0,0-4 0,0-3 0,0 0 0,0-2 0,1 0 0,1 0 0,1-1 0,-1 1 0,3-3 0,4 5 0,-1-5 0,3 4 0,-5-4 0,2-1 0,-2-1 0,2 0 0,-2 0 0,0 0 0,2-1 0,-1 0 0,1 0 0,-2 0 0,0 0 0,2 0 0,-1 0 0,1 0 0,-2-1 0,0-2 0,0-1 0,-2 0 0,2 1 0,-3-1 0,1 1 0,-2 0 0,-1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5:11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 24575,'-2'10'0,"1"0"0,-4 3 0,3 0 0,-3-4 0,0 3 0,1-3 0,-1 2 0,1-1 0,0-1 0,0 1 0,-1-2 0,2 1 0,-2-1 0,2-2 0,0-2 0,0 1 0,2-3 0,-1 1 0,1-1 0,0 0 0,3-1 0,0-1 0,8 0 0,1 2 0,5 0 0,8 2 0,-6-2 0,2 0 0,-4-2 0,-7 0 0,3 0 0,-5 0 0,-1 0 0,-1 0 0,-3 0 0,1 0 0,-1 0 0,1 0 0,-2 0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5:12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24575,'0'20'0,"0"-7"0,0 5 0,0-3 0,0-1 0,0 2 0,0-6 0,0-1 0,0-1 0,0-3 0,0-1 0,0-2 0,0 1 0,0-1 0,0 1 0,0-2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55:16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1 115 24575,'0'10'0,"0"10"0,0 1 0,0 13 0,0-6 0,0-4 0,0 5 0,0-7 0,0 12 0,0-4 0,0 0 0,0-3 0,0 6 0,0-6 0,0 7 0,0-4 0,0 0 0,0 1 0,0-5 0,0 0 0,0 0 0,0-2 0,0 2 0,0-4 0,0 1 0,0-1 0,0 1 0,0-3 0,0 2 0,0-3 0,0 21 0,0-3 0,0 15 0,0-13 0,0-9 0,0-4 0,0-10 0,0 6 0,0-7 0,0 3 0,0-4 0,0-1 0,0 3 0,0-5 0,0 2 0,0-3 0,0-1 0,0-3 0,0 0 0,0-3 0,0 1 0,0-1 0,1-2 0,4 0 0,1-1 0,25 0 0,-11 0 0,21 0 0,-18 0 0,6 0 0,-5 0 0,5 0 0,-2 0 0,11 0 0,-6 0 0,10 0 0,-11 0 0,7 0 0,-11 0 0,19 0 0,-22-2 0,17 2 0,-5-2 0,1 2 0,7 0 0,-6 0 0,-3 0 0,3 0 0,-3 0 0,-4 0 0,2 0 0,-6 0 0,7 0 0,-4-2 0,0 1 0,0-1 0,-3 2 0,3-2 0,-7 1 0,3-3 0,-4 4 0,1-4 0,0 3 0,3-3 0,-3 3 0,3-3 0,-3 4 0,-1-5 0,1 5 0,3-2 0,4 0 0,-2 1 0,2-1 0,-8 0 0,1 2 0,-3-2 0,1 2 0,-4 0 0,5-2 0,-5 1 0,5-1 0,-5 1 0,2 0 0,0-1 0,-3 2 0,1 0 0,-2 0 0,-3 0 0,1 0 0,-3 0 0,1 0 0,-3 0 0,0 0 0,-2 0 0,0 0 0,-1 0 0,1 0 0,-4 0 0,3 0 0,-3 0 0,1 0 0,-1 0 0,2 0 0,0 0 0,0 0 0,0 0 0,-1 0 0,-1 0 0,1 0 0,-1 0 0,1 0 0,-1 0 0,0-1 0,-1 0 0,-1-3 0,0 0 0,0-3 0,0-1 0,1-7 0,0 0 0,1-6 0,-2 5 0,0-3 0,0 2 0,2-5 0,-2 5 0,2-5 0,-2 6 0,0-4 0,0 1 0,0 3 0,2-6 0,-1 5 0,1-2 0,-2 0 0,0 2 0,0-2 0,0 0 0,0 2 0,0-2 0,0 3 0,0-3 0,0 2 0,0-2 0,0 3 0,0 0 0,1 0 0,0 0 0,2 2 0,-3-1 0,2 1 0,0-2 0,-2 2 0,2-1 0,0 1 0,-2 0 0,2-1 0,-2 1 0,2-2 0,-2 2 0,2-1 0,-2 1 0,2-2 0,-2 2 0,2-1 0,-2 1 0,0-2 0,0 2 0,0-1 0,0 1 0,0 1 0,0 0 0,0-1 0,0 3 0,0-2 0,0 3 0,0-1 0,0 0 0,0 3 0,0-2 0,0 1 0,0 0 0,0-1 0,0 4 0,0-2 0,0 0 0,0 1 0,0-1 0,0-1 0,0 2 0,-1-1 0,0 1 0,0 1 0,1 0 0,0 0 0,0 2 0,0-2 0,0 3 0,0-3 0,0 3 0,0-2 0,0 2 0,0-1 0,0 1 0,0-1 0,0 1 0,0-1 0,0 0 0,0 1 0,0-3 0,0 3 0,-1-3 0,0 3 0,0-1 0,1 2 0,0-1 0,0 1 0,0-1 0,-2 2 0,1 0 0,-6 1 0,0 0 0,-4-3 0,-9 0 0,-3-4 0,-12 0 0,9 1 0,-7 2 0,15 0 0,-3 4 0,6-2 0,3 2 0,-3 0 0,1 0 0,-2 0 0,0 0 0,-3 0 0,2 0 0,-8 0 0,4 0 0,-5 0 0,0 0 0,3 0 0,-3 0 0,0 0 0,3 0 0,-3 0 0,0 0 0,2 0 0,-2 0 0,4 0 0,-1 0 0,0 2 0,1-1 0,-1 1 0,0-2 0,1 1 0,-14 2 0,10-1 0,-14 3 0,17-5 0,-3 2 0,0-2 0,3 2 0,-3-1 0,3 1 0,0-2 0,1 0 0,-1 0 0,1 2 0,-1-2 0,0 2 0,-3 1 0,3-3 0,-6 5 0,2-3 0,0 1 0,-2 2 0,2-5 0,-3 5 0,0-5 0,3 4 0,1-3 0,3 1 0,1 0 0,-1-2 0,3 2 0,1 0 0,3-1 0,0 0 0,0-1 0,-5 2 0,4-1 0,-4 0 0,7-1 0,-1 2 0,4-1 0,-3 0 0,4-1 0,-1 2 0,1-2 0,1 2 0,-1-2 0,5 0 0,-3 1 0,4 0 0,-2 0 0,1-1 0,-1 1 0,2 0 0,-2 0 0,1-1 0,0 1 0,2 0 0,-3 0 0,3-1 0,-3 0 0,3 0 0,-1 0 0,2 0 0,0 0 0,0 0 0,1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5:27.2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1 265 24575,'2'-4'0,"5"2"0,9 2 0,1 0 0,8 0 0,3 0 0,1 0 0,22 0 0,-20 0 0,14-8 0,-18 6 0,0-6 0,0 8 0,-1-4 0,-4 3 0,4-7 0,-5 7 0,6-7 0,0 7 0,-5-6 0,3 6 0,-3-7 0,5 7 0,0-7 0,-6 7 0,5-7 0,-9 7 0,8-7 0,-8 7 0,3-6 0,-4 6 0,-1-2 0,0-1 0,1 3 0,-5-2 0,3-1 0,-6 4 0,6-4 0,-7 4 0,4 0 0,-5 0 0,1 0 0,-1 0 0,1 0 0,-1 0 0,-5 0 0,-5 0 0,-5 0 0,-1 0 0,0 0 0,3-7 0,1 6 0,-1-9 0,0 9 0,-3-5 0,2 2 0,-6-4 0,6 2 0,-9-2 0,5 1 0,-3 0 0,5 3 0,3-2 0,1 5 0,-1-5 0,1 6 0,-1-6 0,1 5 0,-1-2 0,1 0 0,-1 3 0,3-6 0,-1 5 0,1-2 0,-3 0 0,1 0 0,0-1 0,0-1 0,-1 2 0,1-1 0,3-2 0,-3 6 0,6-6 0,-6 5 0,5-5 0,-4 6 0,7-1 0,-1 5 0,9 2 0,-3 1 0,7 0 0,-2 0 0,-1 0 0,3 1 0,-2-1 0,3 0 0,1-2 0,-1 1 0,0-1 0,1 2 0,-1-2 0,-4 1 0,4-2 0,-8 0 0,7 2 0,-6-5 0,6 6 0,-6-6 0,2 5 0,-4-5 0,1 2 0,-1 0 0,1-3 0,-1 6 0,1-5 0,-4 4 0,3-4 0,-3 2 0,1 0 0,-2 0 0,-2 2 0,0 1 0,0 0 0,-3 0 0,0 0 0,-3 0 0,0 0 0,2 1 0,-1-4 0,4 3 0,-5-3 0,3 3 0,-4 0 0,2 0 0,-1 0 0,0 0 0,3-1 0,-3-1 0,3 1 0,-1-2 0,-1 0 0,4 3 0,-5-6 0,6 6 0,-6-2 0,2 2 0,1 0 0,-3 0 0,6 1 0,-6-1 0,2 0 0,1 1 0,-3-1 0,2 1 0,1-1 0,-3 1 0,2-4 0,1 3 0,-3-2 0,5 2 0,-2 0 0,0-2 0,3 1 0,-6-5 0,5 6 0,-1-3 0,-1 0 0,2 2 0,-1-5 0,2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05.9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24575,'0'13'0,"0"5"0,0-1 0,0 2 0,0-2 0,0-7 0,0 5 0,0-9 0,0 1 0,0-3 0,0-2 0,0 1 0,0-2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12.1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237 2 24575,'-7'-1'0,"-1"1"0,4 3 0,-2 2 0,1 1 0,-10 7 0,7-5 0,-7 7 0,9-8 0,-2 3 0,2-3 0,0 4 0,0-4 0,0 4 0,-1-4 0,2 3 0,0-3 0,0 4 0,1-4 0,-1 2 0,2-3 0,-1 0 0,1 1 0,0-1 0,0 1 0,-1 1 0,1-1 0,-1 2 0,1-1 0,0-1 0,1 2 0,-1-1 0,0 1 0,0 1 0,-1 0 0,1-1 0,-1 3 0,2-1 0,-2 0 0,2 3 0,-2-2 0,0 2 0,0-1 0,2-1 0,-1 2 0,0 0 0,1-2 0,-2 4 0,4-1 0,-4-1 0,4 3 0,-2-6 0,2 6 0,-2-3 0,2 3 0,-2 1 0,2-1 0,0 0 0,0 0 0,0 0 0,0 0 0,0 0 0,0 0 0,0 0 0,0-2 0,0-2 0,0 1 0,0-2 0,0 2 0,0-3 0,0-2 0,0 2 0,0-2 0,0 2 0,0-2 0,0 2 0,1-4 0,0 4 0,2-2 0,-2 0 0,1 2 0,1-4 0,-1 3 0,2-1 0,-2 3 0,1-3 0,-1 1 0,1-1 0,1 3 0,0-3 0,-1 1 0,-1 0 0,1-1 0,-1 1 0,2-1 0,-1 1 0,1 0 0,-1-3 0,1 4 0,1-1 0,-1 1 0,0-1 0,0-1 0,-1-3 0,0 0 0,0 1 0,0-1 0,1 1 0,-1-1 0,0-1 0,0 1 0,0-1 0,0 1 0,0-1 0,0 1 0,2-3 0,-2 3 0,2-3 0,-2 3 0,-1-2 0,3 2 0,-2-3 0,1 1 0,-1 0 0,2 0 0,-2 0 0,2 1 0,-3-2 0,3 3 0,-2-3 0,1 1 0,-1-1 0,0 0 0,0-1 0,-1 1 0,1 0 0,0-2 0,-1 2 0,1-3 0,-2 2 0,2-1 0,-3 0 0,1-1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17.5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24575,'11'0'0,"2"0"0,22 0 0,-10 0 0,21 0 0,-23 0 0,8 0 0,-16 0 0,0 0 0,-4 0 0,-2 0 0,0 0 0,0 0 0,-3 0 0,-1 0 0,1 0 0,-3 0 0,1 0 0,-1 0 0,-1 0 0,0 0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19.6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39 216 24575,'9'0'0,"5"0"0,-8 0 0,7-1 0,-1 0 0,0-2 0,-1-1 0,0 0 0,-4 0 0,4-2 0,-6 3 0,3-2 0,-3 0 0,0 2 0,-1-3 0,-1 1 0,0 0 0,0-1 0,0 1 0,0-1 0,1-3 0,-2 2 0,-1-1 0,1 1 0,-2-1 0,1 1 0,-1-2 0,0 1 0,0 1 0,0-4 0,0 4 0,0-2 0,0 3 0,0-1 0,0 1 0,-1-1 0,-1 3 0,-2-1 0,1 2 0,-2 0 0,3 2 0,-3-2 0,2 3 0,-3-2 0,3 2 0,-3 0 0,1 0 0,-1 0 0,-3 0 0,2 0 0,-2 0 0,3 0 0,-1 0 0,1 0 0,0 0 0,1 0 0,-1 2 0,3-1 0,-4 1 0,4 0 0,-1 0 0,0 1 0,0-1 0,0 1 0,1 2 0,-1-2 0,0 3 0,-1-1 0,1 2 0,0-1 0,-1 0 0,2 1 0,0-1 0,1 1 0,-1-1 0,1 3 0,0-2 0,-1 4 0,1-2 0,0 1 0,1-1 0,-1-3 0,2 3 0,-1-2 0,1 1 0,0 1 0,0-2 0,0 3 0,0-3 0,0 2 0,0-1 0,0 2 0,0-1 0,0 1 0,0-3 0,1 4 0,1-4 0,1 1 0,1-1 0,-1-1 0,0 1 0,0-1 0,0 1 0,2-2 0,0 1 0,0-3 0,1 3 0,-1-3 0,-1 2 0,2-2 0,-1 0 0,2 0 0,-1 0 0,2 1 0,-1-3 0,2 3 0,0-4 0,-2 1 0,3 1 0,-3-2 0,4 2 0,-2-2 0,0 0 0,2 0 0,-2 0 0,0 0 0,2 0 0,-2 0 0,0 0 0,-1 0 0,-1-1 0,-1 0 0,-1-1 0,-1 1 0,-1-1 0,0 2 0,-1-3 0,1 3 0,0-2 0,-2 0 0,1 0 0,0-1 0,15-9 0,-12 8 0,11-6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23.3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24575,'0'19'0,"0"-6"0,0 9 0,0-7 0,0-1 0,0 3 0,0-6 0,0 1 0,0 1 0,0-3 0,0 4 0,0-5 0,0 2 0,0-4 0,0 1 0,0-1 0,0-1 0,0-1 0,0-1 0,0-1 0,0 0 0,0-1 0,0 1 0,0 0 0,0-2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25.9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24575,'0'14'0,"0"5"0,0-7 0,0 8 0,0-6 0,0-1 0,0 2 0,0-4 0,0 1 0,0-2 0,0-5 0,0-1 0,0-1 0,0 0 0,0-2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27.1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24575,'11'0'0,"0"0"0,1 0 0,1 0 0,2 0 0,-1 0 0,6 0 0,-10 0 0,9 0 0,-9 0 0,2 0 0,-4 0 0,-1 0 0,-1 0 0,-1 0 0,-1 0 0,-1 0 0,-2 0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28.2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24575,'0'9'0,"0"2"0,0-2 0,0 5 0,0 3 0,0 1 0,0 0 0,0 1 0,0-4 0,0 6 0,0-7 0,0 2 0,0-4 0,0 2 0,0-3 0,0-1 0,0-2 0,0-2 0,0-1 0,0 1 0,0-3 0,0 2 0,0-3 0,0-1 0,0-1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29.9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24575,'0'20'0,"0"2"0,0-7 0,0 8 0,0-5 0,0 10 0,0-3 0,0 2 0,0-8 0,0 0 0,0-7 0,0 0 0,0-4 0,0-1 0,0-1 0,0-1 0,0-1 0,0-3 0,0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30.8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24575,'18'0'0,"-5"0"0,10 0 0,-5 0 0,6 0 0,8 0 0,-9 0 0,4 0 0,-12 0 0,-1 0 0,-7 0 0,3 0 0,-6 0 0,2 0 0,-3 0 0,0 0 0,-1 0 0,0 0 0,-1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33.4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51 75 24575,'0'-7'0,"0"0"0,0 2 0,0-1 0,2 1 0,1 0 0,2-1 0,3 1 0,-1-2 0,2 2 0,-1 0 0,1 1 0,3 2 0,-1-1 0,-2 2 0,2 0 0,-4 1 0,1 0 0,1 0 0,-4 0 0,3 0 0,-3 0 0,1 0 0,1 0 0,-2 0 0,1 1 0,-3 1 0,3 1 0,-3 1 0,3 0 0,-2 2 0,2-1 0,-3-1 0,2 2 0,-2-1 0,0 0 0,0 1 0,0-1 0,0-1 0,0 3 0,-2-3 0,2 3 0,-2-3 0,0 2 0,-1-1 0,1 2 0,0 1 0,0-1 0,-1 2 0,0-3 0,0 3 0,0-2 0,0 3 0,0-1 0,0 1 0,0 0 0,0-1 0,0 3 0,0 1 0,-2-1 0,0 5 0,-2-5 0,-2 4 0,0-4 0,-2 4 0,2-1 0,-2-1 0,-1 1 0,1-1 0,-2-2 0,1 5 0,-1-5 0,2 2 0,-2 1 0,0-3 0,1 2 0,-3-1 0,4-1 0,-2-1 0,0 1 0,2-2 0,-2 1 0,4-4 0,-1 2 0,1-3 0,-1 0 0,2-1 0,-1 0 0,1-2 0,1 0 0,-1 0 0,2-2 0,-1 0 0,1-1 0,-1 0 0,1 0 0,0 0 0,1 0 0,-1 0 0,0-1 0,2 0 0,-2-4 0,3 2 0,-3-1 0,3 1 0,-1-1 0,1 0 0,-2-2 0,2 2 0,-2-3 0,2 2 0,0-3 0,0 3 0,0-4 0,0 3 0,0-3 0,0 2 0,0-2 0,0 3 0,2 0 0,-1-1 0,3 1 0,-1 1 0,0 0 0,-1 3 0,1-1 0,0 0 0,-1 1 0,1-1 0,0 1 0,-1 1 0,1 1 0,-1 0 0,1 0 0,0 0 0,0 0 0,1 0 0,-1 0 0,3 0 0,-1 0 0,1 0 0,-1 0 0,1 0 0,-1 2 0,1 0 0,-1 1 0,1 0 0,-1 1 0,-1-1 0,2 2 0,-2-1 0,2 1 0,-3 0 0,3 1 0,-3-3 0,2 3 0,-1-1 0,1 0 0,0 1 0,1-1 0,-1 1 0,0-1 0,1 1 0,-1-1 0,1 0 0,1 0 0,-1-1 0,1 0 0,-1 0 0,-1-1 0,1 1 0,-1-3 0,-1 2 0,2-3 0,-3 1 0,3-1 0,-2 0 0,2 0 0,-2 0 0,1 0 0,4 0 0,-4 0 0,5-1 0,-4-1 0,1-3 0,-1 2 0,0-2 0,-1 2 0,-1 0 0,-1 2 0,0-2 0,0 2 0,-2-2 0,1 2 0,0-1 0,-1 2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06.8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24575,'7'0'0,"3"0"0,2 0 0,1 0 0,3 0 0,0 0 0,-1 0 0,-1 0 0,-6 0 0,0 0 0,-3 0 0,1 0 0,-2 0 0,-1 0 0,1 0 0,-3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35.8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24575,'5'4'0,"1"1"0,-1 1 0,1 1 0,1 1 0,0-1 0,0 2 0,-1-3 0,1 3 0,0-2 0,-2 1 0,1-1 0,-2 1 0,2-1 0,-2 2 0,2-3 0,-2 3 0,0-2 0,0 1 0,0-1 0,0 1 0,1-1 0,-2 2 0,1-1 0,-1-1 0,2 4 0,-1-4 0,1 4 0,-1-2 0,-1 2 0,1 0 0,2 0 0,-3-2 0,3 2 0,-3-2 0,1 2 0,0 1 0,-1-3 0,1 1 0,-1 0 0,1-1 0,0 1 0,-3-1 0,3 3 0,-2-1 0,2 0 0,-2 0 0,1 1 0,-1 1 0,2-1 0,-2 5 0,2-5 0,-2 4 0,2-4 0,-2 4 0,1-4 0,0 5 0,-1-5 0,0 4 0,-1-4 0,0 4 0,2-4 0,-2 2 0,0-3 0,-1 0 0,0 1 0,2-1 0,-2 0 0,2 0 0,-2 1 0,0-1 0,0 3 0,0-3 0,0 3 0,0 5 0,0-3 0,0 3 0,0-2 0,0-5 0,0 1 0,0 1 0,0-4 0,0 3 0,0-4 0,0 3 0,0-3 0,-2 1 0,2-3 0,-3 2 0,1-3 0,0 1 0,-1-1 0,1 1 0,1-1 0,-2 3 0,1-2 0,-2 1 0,1-1 0,0-1 0,0 0 0,-1 1 0,1-1 0,0-1 0,0 3 0,-2-4 0,1 4 0,-3 2 0,1-2 0,-1 5 0,1-6 0,1 2 0,-1-1 0,0-1 0,1 2 0,0-3 0,-1-1 0,2 1 0,0-2 0,-1 0 0,2-1 0,0 0 0,1 0 0,0-1 0,-1 0 0,1-1 0,1-1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37.5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24575,'8'0'0,"2"0"0,4 0 0,5 0 0,2 0 0,2 0 0,-3 0 0,-3 0 0,1 0 0,-4 0 0,0 0 0,-3 0 0,0 0 0,3 0 0,-2 0 0,2 0 0,-5 0 0,2 0 0,-4 0 0,3 0 0,-3 0 0,2 0 0,-3 0 0,1 0 0,-1 0 0,-1 0 0,1 0 0,-3 0 0,2 0 0,-3 0 0,1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39.3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230 1 24575,'-5'4'0,"-4"0"0,8 4 0,-12 1 0,8 1 0,-5 1 0,0 2 0,4-1 0,-5 3 0,0 0 0,3-1 0,-3 2 0,3 0 0,0-4 0,0 5 0,2-6 0,-2 6 0,2-5 0,-1 2 0,2-3 0,-1 3 0,2-3 0,-2 1 0,2-1 0,1-2 0,-1 2 0,-2 3 0,2-2 0,-2 2 0,2-3 0,0 0 0,2 0 0,-1 1 0,0 1 0,0-1 0,0 2 0,2-3 0,-1 1 0,2-1 0,-4 0 0,4 3 0,-2-2 0,2 4 0,0-4 0,0 5 0,0-6 0,0 6 0,0-3 0,0 1 0,0 1 0,0-1 0,0 2 0,0 0 0,0 0 0,0 0 0,0 0 0,2-2 0,0 1 0,2-2 0,0 1 0,0 1 0,2-4 0,-2 2 0,3-3 0,-2 3 0,1-4 0,0 3 0,1-4 0,-1 2 0,1-1 0,-2 0 0,2-1 0,0 0 0,1 2 0,-2-4 0,1 4 0,0-2 0,0 0 0,1 2 0,-1-2 0,2 0 0,-2 0 0,2 0 0,-2-2 0,0 2 0,-1-3 0,1-1 0,-1 1 0,1-2 0,-1 2 0,0-3 0,-1 2 0,1-2 0,-1 0 0,0 0 0,-1 0 0,0-1 0,-1 0 0,2-1 0,-2 1 0,-1-2 0,1 1 0,0-1 0,-1 0 0,0 0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52.7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24575,'16'0'0,"4"0"0,14 0 0,-9 0 0,10 0 0,-15 0 0,-2 0 0,2 0 0,-8 0 0,4 0 0,-8 0 0,5 0 0,-6 0 0,0 0 0,-3 0 0,-1 0 0,0 0 0,0 0 0,-2 0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55.2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32 235 24575,'5'-4'0,"1"0"0,-1 1 0,1-1 0,-1 2 0,4-7 0,-2 4 0,2-4 0,-4 4 0,1-1 0,0-3 0,0 2 0,0-1 0,0-1 0,-2 2 0,1-1 0,0 1 0,-2 1 0,2-1 0,-3 1 0,0 1 0,-1-1 0,0 1 0,0-1 0,0-1 0,0-1 0,-1 1 0,0-2 0,0 2 0,0 1 0,0 0 0,0-1 0,0 2 0,0 1 0,0 1 0,0 0 0,0 1 0,0-1 0,-1 0 0,-1 2 0,-2 0 0,1 0 0,-1 0 0,1 0 0,0 1 0,-1 0 0,1-1 0,-2 1 0,3-2 0,-1 2 0,0 0 0,0 0 0,1 0 0,-1 0 0,0 0 0,1 0 0,-1 0 0,0 0 0,0 0 0,1 2 0,-1-1 0,-1 2 0,0 1 0,0 1 0,-1 2 0,1-1 0,0 1 0,-1-1 0,1 0 0,0-1 0,1 1 0,0-1 0,1 1 0,-1 1 0,1-1 0,1 1 0,-2-1 0,2-1 0,-2 3 0,3-3 0,-3 4 0,2-3 0,-2 1 0,3-1 0,-3 1 0,1-1 0,1-1 0,-2 1 0,2-3 0,-1 3 0,1-3 0,0 3 0,0-3 0,0 1 0,0 1 0,1-2 0,0 3 0,0-3 0,0 3 0,0-1 0,0 1 0,0-1 0,0 1 0,0-1 0,0-1 0,0 2 0,0-1 0,1 0 0,1 1 0,1-1 0,0 0 0,0-1 0,0 0 0,-1-1 0,1 2 0,0-3 0,1 1 0,1 0 0,0 0 0,1 0 0,-1 0 0,1 1 0,-1-1 0,1-2 0,-1 0 0,4-1 0,-2 0 0,2 0 0,-2 0 0,-1 0 0,1 0 0,-1 0 0,-1 0 0,1 0 0,-1 0 0,-1 0 0,2-1 0,-3-1 0,3 1 0,-2-2 0,2 3 0,-3-2 0,3 1 0,-3-1 0,1 0 0,-1 1 0,1-2 0,-1 3 0,2-3 0,-3 2 0,3-1 0,-2 0 0,1 0 0,-1-1 0,1 0 0,-1 1 0,2-1 0,-1 0 0,-1 1 0,0 0 0,0 2 0,0-1 0,-2 1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58.0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24575,'7'0'0,"1"0"0,4 0 0,0 0 0,-2 0 0,1 0 0,-6 0 0,2 0 0,-1 0 0,-1 0 0,1 0 0,-1 0 0,-1 0 0,1 0 0,-2 0 0,1 0 0,-1 0 0,-1 0 0,1 0 0,-1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6:59.4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0 24575,'0'9'0,"0"-1"0,0 2 0,0-3 0,0 4 0,0-2 0,0-2 0,0 4 0,0-4 0,0 2 0,0 2 0,0-4 0,0 1 0,0-1 0,0-1 0,0 1 0,0-1 0,0 1 0,0-3 0,0 2 0,0-1 0,0 2 0,-1-3 0,1 2 0,-2-3 0,2 2 0,0-3 0,0 1 0,0 0 0,0 0 0,0-1 0,0 1 0,0-1 0,0 1 0,-1-2 0,1 1 0,-1 0 0,1 0 0,0 0 0,0 1 0,0-2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02.4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24575,'0'9'0,"0"4"0,0-6 0,0 9 0,0-6 0,0 6 0,0-6 0,0 11 0,0-13 0,0 6 0,0-11 0,0-1 0,0 1 0,0-2 0,0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03.7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24575,'6'0'0,"3"0"0,-3 0 0,3 0 0,0 0 0,0 0 0,0 0 0,-1 0 0,1 0 0,-2 0 0,1 0 0,-1 0 0,-2 0 0,1 0 0,-3 0 0,3 0 0,-3 0 0,1 0 0,-1 0 0,0 0 0,-1 0 0,1 0 0,-1 0 0,0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04.8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24575,'0'11'0,"0"-3"0,0 6 0,0-8 0,0 8 0,0-7 0,0 7 0,0-5 0,0 2 0,0 0 0,0 0 0,0 1 0,0-3 0,0 1 0,0 0 0,0-1 0,0 1 0,0-3 0,0 2 0,0-3 0,0-1 0,0 1 0,0-3 0,0 1 0,0-1 0,0 0 0,0 0 0,0-1 0,0 1 0,0-3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08.4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70 24575,'0'-7'0,"0"1"0,0 0 0,3 0 0,-1-1 0,7-2 0,-4 3 0,4-3 0,7 5 0,-8-1 0,10 2 0,-10 1 0,1 2 0,-1 0 0,-2 0 0,2 0 0,-2 0 0,2 0 0,-3 0 0,1 0 0,-3 0 0,2 0 0,-2 2 0,1 1 0,-1-1 0,0 4 0,-2 1 0,1-1 0,-2 2 0,0-2 0,0 2 0,0-1 0,0 3 0,0-1 0,0-1 0,0 2 0,-3-1 0,-1-1 0,-3 2 0,2-3 0,-3 1 0,4-3 0,-5 0 0,4-2 0,-3 0 0,2 0 0,-1 0 0,3-1 0,-2-1 0,3-1 0,-2 0 0,2 0 0,-1 0 0,1 0 0,1 0 0,6 0 0,-1 0 0,8 0 0,-4 0 0,3 0 0,-1 0 0,-1 1 0,2 1 0,-3 1 0,0 2 0,-2 0 0,0-1 0,0 4 0,-1-3 0,0 3 0,-1-2 0,0 0 0,0 0 0,0 0 0,-2 1 0,1-1 0,-2 0 0,0 0 0,0 0 0,0 0 0,0-2 0,0 2 0,0-2 0,0 1 0,-2 1 0,-1-3 0,-2 2 0,-3-1 0,2 0 0,-4 0 0,3-1 0,-3 0 0,1-1 0,-4 0 0,2-2 0,-4 0 0,3 0 0,-3 0 0,4 0 0,-2 0 0,2-2 0,0 0 0,1-1 0,1-1 0,1 2 0,3-2 0,2 4 0,2-3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06.7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24575,'0'8'0,"0"2"0,0 1 0,0 8 0,0-4 0,0 5 0,0-6 0,0 0 0,0-5 0,0 2 0,0-2 0,0-2 0,0 0 0,0-3 0,0-1 0,0 0 0,0-1 0,0 1 0,0-1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07.8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24575,'8'0'0,"4"0"0,6 0 0,0 0 0,5 0 0,1 0 0,-2 0 0,8 0 0,-8 0 0,3 0 0,-5 0 0,-3 0 0,-3 0 0,-2 0 0,-1 0 0,-4 0 0,0 0 0,-3 0 0,-1 0 0,-1 0 0,1 0 0,-1 0 0,-1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10.3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 82 24575,'-2'-12'0,"3"1"0,0 5 0,4-3 0,2 3 0,-1-2 0,4 2 0,-4 2 0,4-2 0,-4 4 0,4-2 0,-5 0 0,4 3 0,-3-2 0,1 3 0,-1 0 0,1 0 0,-3 0 0,2 0 0,-3 0 0,2 0 0,-1 0 0,-1 2 0,3-1 0,-1 2 0,0 0 0,1 0 0,-3 2 0,3 0 0,-1 0 0,0 1 0,1-1 0,-2 1 0,0 1 0,0-1 0,-1 1 0,0-1 0,0 0 0,0 1 0,1 1 0,-1-1 0,-1 2 0,0-3 0,-1 1 0,-1-1 0,2 1 0,-2 1 0,0-1 0,0 4 0,0 1 0,0 0 0,0 0 0,0-2 0,0-1 0,0 3 0,-2-1 0,0 0 0,-2 0 0,1-2 0,-3 2 0,2-2 0,-3 2 0,3 1 0,-4 1 0,3-1 0,-3 2 0,0-3 0,1 1 0,-1-1 0,1 0 0,0-2 0,-1 2 0,2-4 0,-2 4 0,2-5 0,0 3 0,0-4 0,1 1 0,0-3 0,-1 3 0,3-2 0,-1 0 0,-1-1 0,2 0 0,-3 0 0,3-1 0,-2 0 0,3 1 0,-1-3 0,0 1 0,1-1 0,-1 0 0,0 0 0,1 0 0,-1 0 0,0 0 0,1 0 0,-1 0 0,0 0 0,1 0 0,-1-1 0,1-1 0,0 0 0,0-1 0,-1-2 0,2 2 0,-1-1 0,1 0 0,1-1 0,-2-2 0,2 1 0,0-1 0,0 1 0,0-1 0,0 3 0,0-2 0,0 1 0,0-2 0,0 3 0,0-3 0,1 4 0,1-3 0,1 3 0,0-1 0,1-1 0,-1 2 0,3-1 0,-3 1 0,3 0 0,-1 1 0,1-1 0,-1 3 0,1-3 0,-3 3 0,3-2 0,-3 2 0,2 0 0,-2 0 0,-1 0 0,1 0 0,0 0 0,-1 0 0,1 0 0,0 0 0,-1 1 0,2 2 0,1 0 0,-1 1 0,1-1 0,-1 1 0,-1 0 0,1 0 0,1 0 0,-2-1 0,3 2 0,-3-1 0,3 0 0,-2 0 0,0 1 0,1-2 0,-2 2 0,1-2 0,1-1 0,-2 1 0,1 0 0,0 0 0,-1 0 0,2 0 0,-1 0 0,-1-1 0,3 1 0,-3 0 0,2-1 0,-1 1 0,-1-2 0,3 1 0,-3 0 0,2-1 0,-3 1 0,4 0 0,-3-1 0,3 1 0,-3-2 0,1 0 0,-1 0 0,1 0 0,-1 0 0,1 0 0,0 0 0,2 0 0,-3 0 0,3 0 0,-3 0 0,3-2 0,-3-1 0,1 0 0,-1-2 0,0 2 0,0 1 0,-1-1 0,1 1 0,-1 1 0,-1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12.4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24575,'7'8'0,"-3"0"0,7 2 0,-5-1 0,3 1 0,-2-2 0,2 1 0,-1 1 0,2 2 0,-3-1 0,0-2 0,0 2 0,-1-2 0,0 0 0,0 1 0,1 0 0,-1 1 0,1 0 0,-3 0 0,3 0 0,-3 1 0,3-1 0,-3 0 0,2 0 0,-1 1 0,-1-1 0,2-2 0,-3 2 0,1-2 0,-1 0 0,1 2 0,-1-5 0,1 5 0,-1-4 0,1 4 0,-1-4 0,1 3 0,-1-3 0,1 4 0,-3-2 0,3 2 0,-2 1 0,0-1 0,1 0 0,-2 3 0,2-2 0,-3 4 0,4-4 0,-4 5 0,2-6 0,-1 3 0,0-2 0,2-1 0,-3 0 0,4 0 0,-4-2 0,2 2 0,0-2 0,-2 0 0,3 0 0,-3-1 0,2-1 0,-1 4 0,0-4 0,2 4 0,-2-4 0,0 3 0,-1-3 0,2 4 0,-2-2 0,2 2 0,0 0 0,-2 1 0,2-3 0,-2 1 0,0 0 0,0-1 0,0 1 0,0-3 0,0 4 0,0-4 0,0 2 0,0 2 0,0-3 0,-2 3 0,0-2 0,-1-2 0,-1 3 0,0-3 0,-2 4 0,-1-2 0,1 2 0,-1-2 0,2 0 0,-1-3 0,1 1 0,-2-1 0,4 1 0,-2-3 0,2 1 0,0-1 0,1-1 0,-1 1 0,0-1 0,1-1 0,-1-1 0,-1-4 0,2 2 0,-1-2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20.8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0 151 24575,'5'-3'0,"3"0"0,5 3 0,3 0 0,4 0 0,2 0 0,16 0 0,-8 0 0,15 0 0,-16 0 0,10 0 0,-5 0 0,7 0 0,0 0 0,0 0 0,0 0 0,-7 0 0,5 0 0,-10 0 0,10 0 0,-11 0 0,12 0 0,-12 0 0,11 0 0,-4 0 0,-1 0 0,6 0 0,-6 0 0,7 5 0,0-4 0,-7 7 0,6-7 0,-6 8 0,7-8 0,-6 7 0,4-7 0,-5 3 0,1 0 0,4-3 0,-10 3 0,4-4 0,-7 0 0,8 0 0,-6 0 0,5 0 0,-6 0 0,0 0 0,-1 0 0,7 0 0,-4 0 0,10 5 0,-11-4 0,12 3 0,-6-4 0,7 5 0,-1-4 0,-5 4 0,4-1 0,-4-3 0,6 4 0,-1-5 0,1 0 0,-6 0 0,4 0 0,-11 0 0,12 0 0,-12 0 0,5 0 0,-11 0 0,-2 0 0,1 0 0,-9 0 0,8 0 0,-13 0 0,4 0 0,-5 0 0,2 0 0,8 0 0,-1 0 0,34 0 0,-21 0 0,22 0 0,-28 0 0,4 0 0,-5 0 0,6 0 0,-5 0 0,3 0 0,-3 0 0,0 0 0,3 0 0,-8 0 0,9 0 0,-10 0 0,10 0 0,-10 0 0,10 0 0,-9 0 0,3 0 0,0 0 0,-3 0 0,9 0 0,-10 0 0,10 0 0,-10 0 0,10 0 0,-4 0 0,-1 0 0,5 0 0,-4 0 0,4 0 0,1 0 0,-5 0 0,4 0 0,-5-4 0,6 3 0,0-3 0,-5 4 0,3 0 0,-3 0 0,0 0 0,-2 0 0,1-4 0,-5 3 0,10-3 0,-10 4 0,5 0 0,-1-4 0,-3 3 0,8-3 0,4 4 0,-1 0 0,6 0 0,-7 0 0,0 0 0,0 0 0,6 0 0,-5 0 0,5-4 0,-6 3 0,0-3 0,0 4 0,-1 0 0,1 0 0,-5 0 0,3-4 0,-8 3 0,4-3 0,-6 4 0,-4 0 0,0 0 0,-5-3 0,0 2 0,1-2 0,-1 0 0,-2 0 0,-1-3 0,-1 2 0,5 1 0,9 3-6784,13 0 6784,-1 0 0,6 0 0,-7 0 0,0 0 0,-1 0 0,1 0 0,0 0 6784,0 0-6784,0 0 0,6 0 0,-5 0 0,5 0 0,0 0 0,-4 0 0,10 0 0,-11 0 0,5 0 0,-6-4 0,13 3 0,-10-3 0,10 4 0,-13 0 0,-6 0 0,5 0 0,-9 0 0,8 0 0,-8 0 0,8-4 0,-8 3 0,3-3 0,1 4 0,0 0 0,1 0 0,4 0 0,-5 0 0,6 0 0,0-4 0,0 3 0,0-3 0,0 4 0,-1 0 0,-4 0 0,4 0 0,-5 0 0,6-4 0,-5 3 0,3-3 0,-8 4 0,4 0 0,-6-3 0,7 2 0,-5-2 0,5 3 0,-10 0 0,-2 0 0,-4 0 0,7-3 0,-6 2 0,3-4 0,-7 1 0,-1 1 0,10 0 0,12 3 0,4 0 0,11 0 0,3 0 0,1 0 0,5 0 0,-7 0 0,0 0 0,-7 0 0,6 0 0,-12 0 0,5 0 0,0 0 0,-5 0 0,5 0 0,-11 0 0,4 0 0,-5 0 0,6 0 0,0 0 0,0 0 0,0 0 0,-1 0 0,1 0 0,-5 0 0,4 0 0,-5-4 0,6 3 0,0-3 0,0 4 0,-1 0 0,1 0 0,-5-3 0,3 2 0,-8-3 0,9 4 0,-10 0 0,5-3 0,-6 2 0,-4-2 0,4 3 0,-8 0 0,3 0 0,-3 0 0,-4-3 0,0 0 0,4-1 0,7 2 0,8 2 0,5 0 0,0 0 0,-1 0 0,1 0 0,0 0 0,0 0 0,0-4 0,-6 3 0,5-3 0,-4 4 0,-1 0 0,0-4 0,-6 4 0,0-4 0,1 4 0,-1 0 0,0 0 0,-3-3 0,2 3 0,-6-3 0,6 3 0,-7-3 0,8 2 0,-4-2 0,0 3 0,4-3 0,-8 2 0,8-3 0,-8 4 0,7 0 0,-6 0 0,6-3 0,-6 2 0,6-2 0,-3 3 0,1 0 0,2 0 0,-3-4 0,5 3 0,-1-2 0,0 3 0,-3 0 0,2 0 0,-2 0 0,3 0 0,0 0 0,1 0 0,-5 0 0,3 0 0,-2 0 0,6 0 0,-2 0 0,-2 0 0,1 0 0,-8 0 0,3 0 0,1 0 0,-4 0 0,4 0 0,-5 0 0,0 0 0,1 0 0,-1 0 0,1 0 0,-1 0 0,0 0 0,0 0 0,0 0 0,0 0 0,-1 0 0,1 0 0,0 0 0,0 0 0,0 0 0,1 0 0,-1 0 0,0 0 0,0 0 0,1 0 0,-1 0 0,4 0 0,-2 0 0,6 0 0,-6 0 0,6 0 0,-7 0 0,4 0 0,-1 0 0,-2 0 0,2 0 0,-4 0 0,1 0 0,-1 0 0,1 0 0,-1 0 0,0 0 0,-2 0 0,-2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25.7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24575,'0'11'0,"0"0"0,0 2 0,0 9 0,0-3 0,0 10 0,0-14 0,0 5 0,0-6 0,0 2 0,0 1 0,0 0 0,0 0 0,0 0 0,0 0 0,0 0 0,0-1 0,0 1 0,0 0 0,0 0 0,0-3 0,0 2 0,0-3 0,0 4 0,0 0 0,0-3 0,0 2 0,0-6 0,0 3 0,0 0 0,0-3 0,0 3 0,0-3 0,0 2 0,0-1 0,0 2 0,0-4 0,0 4 0,0-2 0,0 1 0,0-2 0,0 0 0,0-1 0,0 1 0,0 0 0,0-1 0,0-2 0,0 2 0,0-4 0,0 4 0,0-4 0,0 1 0,0 1 0,0-3 0,0 3 0,0-3 0,0 0 0,1 0 0,0 0 0,1 0 0,-2-2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35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24575,'9'0'0,"1"0"0,2 0 0,-2 0 0,4 0 0,-2 0 0,-2 0 0,1 0 0,-4 0 0,2 0 0,-2 0 0,3 0 0,-3 0 0,2 0 0,-2 0 0,3 0 0,0 0 0,-1 0 0,1 0 0,-1 0 0,1 0 0,0 0 0,-1 0 0,1 0 0,0 0 0,-1 0 0,1 0 0,0 0 0,-1 0 0,-2 0 0,0 0 0,-1 0 0,-1 0 0,2 0 0,-3 0 0,0 0 0,0 0 0,0 0 0,0 0 0,0 0 0,0 0 0,0 0 0,0 0 0,0 0 0,0 0 0,0 0 0,0 0 0,0 0 0,3 0 0,-3 0 0,3 0 0,-3 0 0,2 0 0,-2 0 0,2 0 0,-2 0 0,0 0 0,0 2 0,0-2 0,0 2 0,0-2 0,0 0 0,0 0 0,-2 2 0,2-2 0,-2 2 0,-2-2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37.3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197 0 24575,'-9'2'0,"-1"4"0,-3 5 0,3 0 0,-1 3 0,4-4 0,-1 6 0,0-5 0,-3 5 0,3-6 0,1 3 0,-1 0 0,3-3 0,-3 3 0,3-3 0,0 3 0,-2-3 0,1 6 0,1-5 0,0 5 0,2-6 0,-3 6 0,1-2 0,0-1 0,2 3 0,-2-2 0,4 3 0,-1-3 0,-1 2 0,3-3 0,-3 1 0,3 2 0,0-2 0,0 2 0,-2-2 0,2 2 0,-3-2 0,3 3 0,0-4 0,0 3 0,0-5 0,0 5 0,0-6 0,0 3 0,0 0 0,0-3 0,0 3 0,0-3 0,0-1 0,0 1 0,0 0 0,0-1 0,0-2 0,0 6 0,0-8 0,0 11 0,2-8 0,1 4 0,2-2 0,0 0 0,-1-1 0,1 1 0,0 3 0,0-3 0,3 3 0,-3-3 0,5 2 0,-3-1 0,4 2 0,-2-4 0,1 1 0,0 0 0,-3-1 0,2-1 0,-1 1 0,1-4 0,-2 2 0,0 0 0,0-2 0,-2 1 0,1-1 0,0-1 0,-1-2 0,1 1 0,-4-2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39.7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24575,'18'0'0,"-5"0"0,4 0 0,-4 0 0,-3 0 0,3 0 0,-3 0 0,-1 0 0,-3 0 0,-2 0 0,-2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40.8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24575,'0'5'0,"0"-2"0,0 15 0,0-7 0,0 16 0,0-2 0,0 5 0,0 0 0,0-13 0,0 4 0,0-4 0,0 4 0,0-9 0,0 7 0,0-11 0,0 5 0,0-3 0,0-3 0,0 2 0,0-5 0,0 3 0,0-3 0,0 0 0,0 0 0,0 0 0,0 0 0,0 0 0,0 0 0,0 0 0,0 0 0,0 0 0,0 0 0,0 0 0,0 0 0,0-3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09.5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24575,'0'8'0,"0"3"0,0 12 0,0-5 0,0 8 0,0-13 0,0 6 0,0-7 0,0 4 0,0-3 0,0-4 0,0 1 0,0-5 0,0-1 0,0-2 0,0 0 0,0-1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17:44.3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24575,'4'4'0,"3"0"0,3 7 0,-2-5 0,2 7 0,-3-8 0,-2 4 0,2-4 0,-2 4 0,-1-5 0,1 5 0,1-1 0,-1-1 0,2 2 0,-3-2 0,1 2 0,0 1 0,0 0 0,0-1 0,-1 1 0,1 0 0,0-1 0,0 1 0,0 0 0,-1-1 0,1 1 0,0-1 0,-2 1 0,1 0 0,-2-1 0,1 1 0,-1 0 0,0-3 0,-2 2 0,4-2 0,-3 3 0,3-1 0,-3 1 0,1-1 0,0 1 0,-1 0 0,1-1 0,-2 1 0,0 3 0,2-3 0,-2 3 0,2 0 0,-2 1 0,0-1 0,0 3 0,0-2 0,0 3 0,0 0 0,0-1 0,0 1 0,0-3 0,0 2 0,0-2 0,0-1 0,0 0 0,0-3 0,0-1 0,0 1 0,0 0 0,0-1 0,0-2 0,0 2 0,0 0 0,0 1 0,-2 2 0,2-3 0,-5 1 0,5 0 0,-4-1 0,3-1 0,-3 1 0,3-2 0,-3 0 0,4 2 0,-4-2 0,3 0 0,-3 2 0,3-2 0,-3 3 0,2-3 0,-3 2 0,3-2 0,-2 0 0,3 2 0,-2-4 0,2 2 0,-3-3 0,4 0 0,-4 0 0,4 0 0,-2 0 0,0 0 0,2 0 0,-2 0 0,0 0 0,2 0 0,-2 0 0,0-2 0,2 1 0,-4-2 0,4 2 0,-4 0 0,3 1 0,-2-2 0,2 1 0,-2-3 0,1 2 0,-2-2 0,2-2 0,0 2 0,2-2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21:11.9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24575,'21'0'0,"1"0"0,5 0 0,-4 0 0,8 0 0,11 0 0,-11 0 0,18 0 0,-24 0 0,10 0 0,-15 0 0,6 0 0,-13 0 0,4 0 0,-10 0 0,4 0 0,-4 0 0,-3 0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21:13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24575,'20'0'0,"-3"0"0,5 0 0,1 0 0,5 0 0,4 0 0,-5 0 0,4 0 0,-7 0 0,2 0 0,-9 0 0,0 0 0,-5 0 0,-2 0 0,1 0 0,-7 0 0,2 0 0,-3 0 0,1 0 0,-1 0 0,0 0 0,1 0 0,-1 0 0,0 0 0,1 0 0,-1 0 0,1 0 0,0 0 0,-1 0 0,1 0 0,-1 0 0,1 0 0,-1 0 0,-1 0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21:13.9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24575,'20'0'0,"3"0"0,1 0 0,-1 0 0,4 0 0,-5 0 0,-2 0 0,-5 0 0,-1 0 0,-7 0 0,2 0 0,-6 0 0,1 0 0,-1 0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21:15.5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0 128 24575,'0'-16'0,"0"2"0,4 3 0,1-1 0,15-5 0,-8 4 0,13-5 0,-9 11 0,3 1 0,3-2 0,-9 7 0,8-4 0,-8 5 0,5 0 0,-6 0 0,2 0 0,-4 2 0,-1 2 0,-1 3 0,-3 4 0,2 1 0,-5 3 0,1 0 0,-3 3 0,0-2 0,-6 6 0,1-7 0,-9 5 0,3-5 0,-4-2 0,5-1 0,-4-3 0,5-2 0,-5 0 0,4-2 0,-1-3 0,2 0 0,1-2 0,-1 0 0,1 0 0,1 0 0,2 0 0,1 0 0,1 0 0,-1 0 0,15 0 0,-3 0 0,17 0 0,-9 0 0,5 3 0,5 4 0,-2 2 0,2 4 0,-10-3 0,-5 2 0,-1 0 0,-1 0 0,-1 2 0,-2-5 0,-1 5 0,-1-2 0,1 3 0,-2-3 0,-1 2 0,-2-4 0,0 4 0,0-5 0,0 5 0,0-5 0,0 3 0,0-4 0,-2 3 0,-1-1 0,-3 1 0,1-3 0,-3-1 0,1 1 0,-1-3 0,-1 1 0,-2-2 0,2 1 0,-5-3 0,4 0 0,-11-2 0,8 0 0,-6 0 0,5 0 0,2 0 0,0-2 0,-3-3 0,6 1 0,-2-3 0,2 1 0,3 1 0,-2-1 0,4 2 0,-2 0 0,4 1 0,0 1 0,2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21:16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21:17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24575,'0'24'0,"0"0"0,0-1 0,0 8 0,0-2 0,0 12 0,0-8 0,0 8 0,0-8 0,0 3 0,0 1 0,0-5 0,0 5 0,0-5 0,0-1 0,0 1 0,0-4 0,0-1 0,0-5 0,0-3 0,0 0 0,0-7 0,0-1 0,0-5 0,0 0 0,0-3 0,0 1 0,0 0 0,0-2 0,0-1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21:19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308 119 24575,'2'-8'0,"-1"-1"0,-1 2 0,0-1 0,-3-1 0,-2 1 0,-2-4 0,-4 5 0,3-4 0,-3 4 0,2 0 0,-2-2 0,-1 4 0,0 0 0,-2 1 0,1 3 0,-1-1 0,1 2 0,-1 0 0,5 0 0,-2 0 0,2 0 0,1 0 0,-1 0 0,3 0 0,-2 0 0,1 0 0,-1 2 0,-1 0 0,1 4 0,1 4 0,-2-1 0,2 5 0,0-2 0,-3 3 0,5-3 0,-2 2 0,5-5 0,-3 6 0,5-6 0,-3 5 0,3-5 0,0 2 0,0-2 0,0 2 0,0-2 0,0 1 0,0-3 0,0 0 0,0 1 0,0-1 0,0 1 0,0-2 0,2 0 0,0 2 0,2-4 0,2 2 0,0 0 0,3-1 0,-1 1 0,1-2 0,2 1 0,-2-3 0,5 2 0,-4-3 0,4 1 0,-2-2 0,0 0 0,2 0 0,-2 0 0,3 0 0,0 0 0,0 0 0,-1-4 0,1 0 0,-3-4 0,3 0 0,-6-3 0,6 0 0,-6 0 0,3-1 0,-3 2 0,0-1 0,-2 0 0,-1 1 0,-1-1 0,-1 2 0,0 1 0,0-1 0,1 1 0,-3-1 0,0 3 0,-2-2 0,0 4 0,0-4 0,0 4 0,0-2 0,0 2 0,0 1 0,0-1 0,0 24 0,0-1 0,0 16 0,0 0 0,0-1 0,0 8 0,0 19 0,0-14 0,0 14 0,0-18 0,0-6 0,0 4 0,0 6 0,0-11 0,0 9 0,0-21 0,0 2 0,0-3 0,-2-4 0,1-1 0,-1-6 0,2 3 0,0-8 0,0 3 0,-2-6 0,2 2 0,-2-2 0,2-1 0,0 1 0,-1-2 0,-1-1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9:21:23.9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49 171 14514,'0'9'0,"0"4"4188,0 21-4188,0 8 1742,0 8-1742,0 6 947,0 10-947,0 2 0,0 1 0,0 6 0,0-1 0,0-11 0,0 16 3184,0-16-3184,0 12 0,0-14 0,0 5 0,0-10 0,0-6 0,0 22 0,0-33 0,0 32 0,0-14 0,0 0 0,0 10 0,0-13 0,0-14 0,0 11 0,0-16 0,0 13 0,0-6 0,0-5 0,0 0 0,0-9 0,0-2 0,0-3 0,0-4 0,-2-1 0,1-6 0,-1 0 0,2-6 0,0 0 0,0-3 0,0 1 0,0-1 0,1-1 0,4-3 0,1-2 0,4-1 0,1 0 0,9 4 0,4-3 0,12 3 0,2 0 0,9 0 0,-3 0 0,15 0 0,-9 0 0,10 0 0,-5 0 0,-1 0 0,0 0 0,6 0 0,-4 0 0,4 0 0,-6 0 0,7 0 0,-6 0 0,6 0 0,-7 0 0,0 0 0,6 0 0,-4 0 0,10 0 0,-10 0 0,10 0 0,-11 0 0,6 0 0,-1 0 0,-4 0 0,4 0 0,-6 0 0,0-3 0,0 2 0,1-2 0,-11 3 0,2-4 0,-3 4 0,1-3 0,3 3 0,-4 0 0,-1 0 0,0 0 0,1 0 0,-1 0 0,0 0 0,-4 0 0,3 0 0,-4 0 0,6 0 0,-6 0 0,4-4 0,-3 4 0,0-4 0,3 1 0,-4 3 0,6-7 0,-6 6 0,4-2 0,-8 1 0,8 1 0,-3-2 0,0 0 0,3 2 0,-4-1 0,11 2 0,-13 0 0,15 0 0,-15 0 0,13 0 0,-6 0 0,1 0 0,-1 0 0,0 0 0,-4 0 0,22 0 0,-23 0 0,23 0 0,-27 0 0,3 0 0,-8 0 0,-1 0 0,-5 0 0,1 0 0,-4 0 0,-1 0 0,4 0 0,-11 0 0,4 0 0,-12 0 0,1 0 0,-1 0 0,-1-2 0,0-2 0,-2-5 0,0-3 0,0-15 0,0 2 0,0-17 0,0 13 0,0-11 0,0 7 0,0-15 0,0 4 0,0-3 0,0 4 0,2 6 0,-1-4 0,2 8 0,0-8 0,-2 8 0,2-9 0,-3 9 0,3-8 0,-2 8 0,2-8 0,-3 8 0,0-8 0,0 8 0,0-3 0,0-1 0,0 4 0,0-3 0,0 4 0,0 0 0,0 4 0,0-3 0,0 4 0,0-5 0,0 4 0,0-3 0,0 8 0,0-8 0,0 7 0,0-2 0,0 3 0,-3 0 0,3 1 0,-5-1 0,2 0 0,-1 1 0,-1-1 0,2 1 0,0 2 0,-2-1 0,2 1 0,0 1 0,-2 1 0,4-1 0,-3 4 0,3-11 0,-1 6 0,-1-11 0,3 7 0,-3-7 0,3 8 0,-3-4 0,3 8 0,-5 0 0,4 5 0,-3-2 0,4 3 0,-2 3 0,2 4 0,0 3 0,0-1 0,-2 2 0,2-1 0,-5 3 0,3-2 0,-2 2 0,1 0 0,0 0 0,0 0 0,-1 0 0,1 0 0,-1 0 0,-2 0 0,2 0 0,-7 0 0,1 0 0,-5 0 0,-7 0 0,-7 0 0,-4-3 0,-8-1 0,-2-3 0,8 1 0,-16-2 0,5 1 0,0 2 0,-6-1 0,-3 5 0,8-5 0,-18 5 0,16-6 0,0 6 0,-4-2 0,4 3 0,-5 0 0,9 0 0,-7 0 0,-4 0 0,-2 0 0,-9 0 0,13 0 0,0 0 0,0 0 0,-1 0 0,1 0 0,0 0 0,-1 0 0,1 0 0,0 0 0,0 0 0,-7 0 0,0 0 0,-7 0 0,-6 0 0,5 4 0,-12 1 0,12 3 0,-6 1 0,1 4 0,5 0 0,-5 4 0,6-3 0,1 2 0,15-8 0,-12 4 0,18-5 0,-14 1 0,11 0 0,-4-1 0,-9 3 0,4-1 0,-4 1 0,14-3 0,6-3 0,0 3 0,-1-7 0,6 3 0,-5 1 0,5-4 0,-1 6 0,-3-5 0,8 5 0,-3-6 0,4 3 0,0 0 0,4-2 0,-3 1 0,8 1 0,-4-2 0,4 1 0,4-2 0,-3 0 0,7 2 0,-4-1 0,4 1 0,3-2 0,-2 2 0,5-1 0,-3 1 0,2-2 0,1 0 0,1 1 0,3 0 0,-1 0 0,2-1 0,-2 0 0,3 0 0,1-1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8:54.8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219 1 24575,'-13'0'0,"-10"0"0,6 0 0,-7 0 0,7 0 0,-3 0 0,4 2 0,-4 0 0,8 3 0,3 1 0,0 3 0,2-2 0,1 4 0,-1-1 0,3 2 0,-2 2 0,2 1 0,1 3 0,1-1 0,2 1 0,0-3 0,0-1 0,0-2 0,0 0 0,0-3 0,2 0 0,1-4 0,4 0 0,3 0 0,1 0 0,4 0 0,-3-2 0,2-1 0,1-2 0,-3 0 0,2 0 0,-2 0 0,0 0 0,-3 0 0,2-4 0,-4 0 0,2-3 0,-2-2 0,1 0 0,-2-3 0,1-2 0,-2 1 0,1-1 0,-2 0 0,0 1 0,-2 1 0,0 1 0,-2 4 0,0-2 0,0 2 0,0 1 0,0 1 0,0-2 0,0 4 0,0-2 0,0 1 0,0 1 0,0-2 0,0 2 0,0 0 0,0 1 0,0-1 0,0 0 0,0 0 0,0 0 0,0 1 0,0 12 0,0-3 0,0 10 0,2-5 0,0 0 0,3 2 0,-2-1 0,3 5 0,-4-8 0,1 3 0,0-6 0,-2-3 0,2 3 0,-3-4 0,1 1 0,-1-1 0,0 0 0,0 0 0,0 0 0,0-1 0,0 3 0,0-3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06:31:10.3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24575,'15'0'0,"4"0"0,-1 0 0,9 0 0,0 0 0,-2 0 0,-2 0 0,-10 0 0,3 0 0,-7 0 0,0 0 0,-5 0 0,-2 0 0,1 0 0,-2 0 0,0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8:56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 24575,'9'-1'0,"0"3"0,-4 0 0,4 4 0,-4-4 0,6 8 0,-6-4 0,3 3 0,-2 0 0,-1-4 0,2 4 0,-4-2 0,3 2 0,-2-3 0,0-1 0,1 2 0,-2-3 0,0 3 0,0-2 0,0 1 0,0-1 0,0 0 0,1 1 0,-1-1 0,-1 2 0,1 0 0,-2-1 0,1 1 0,1 0 0,-1 1 0,0 0 0,1 1 0,-2-1 0,2 0 0,-1 3 0,0-4 0,-1 4 0,1-4 0,-2 4 0,2 2 0,-1-3 0,-1 4 0,2-7 0,-2 2 0,1-2 0,0 1 0,0 0 0,-1 1 0,0-1 0,0 0 0,0 0 0,0 1 0,0-1 0,0 3 0,0-4 0,0 4 0,0-2 0,0 3 0,0 0 0,0-1 0,-1-1 0,-1 1 0,-3-4 0,2 4 0,-3-4 0,4 2 0,-3-2 0,2-1 0,0-1 0,0 2 0,-1-2 0,1 1 0,0 1 0,-2-2 0,1 1 0,-1-1 0,2 0 0,-2 2 0,2-2 0,-4 3 0,2 0 0,-1 3 0,-1-4 0,2 4 0,-1-4 0,1 0 0,0 0 0,3-4 0,-2 1 0,3-1 0,-2-1 0,0-1 0,-1-1 0,0 0 0,1 0 0,2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8:57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24575,'23'0'0,"0"0"0,-8 0 0,6 0 0,1 0 0,-1 0 0,0 0 0,-6 0 0,3 0 0,-10 0 0,2 0 0,-8 0 0,0 0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8:59.6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109 0 24575,'-7'0'0,"0"0"0,4 0 0,-3 0 0,1 2 0,-3 1 0,2 2 0,0 2 0,0-1 0,2 3 0,-2-2 0,2 4 0,-1-3 0,-1 3 0,2-4 0,-3 4 0,5-2 0,-3 3 0,2 0 0,1 2 0,-2 1 0,4 0 0,-2 2 0,2-2 0,0 3 0,0-3 0,0 2 0,0-5 0,0 5 0,0-5 0,0 3 0,0-4 0,2 1 0,0-3 0,1 2 0,1-3 0,1 3 0,3-4 0,-1 2 0,5-3 0,-5 1 0,4-3 0,-2 1 0,3-1 0,0 0 0,-1-1 0,1 1 0,2-2 0,-2 0 0,3-2 0,-4 0 0,1 0 0,0 0 0,-1 0 0,1 0 0,0-2 0,-3-1 0,2-3 0,-4-1 0,2 0 0,-2 0 0,-1 1 0,2-3 0,-3 2 0,0-5 0,1 3 0,-2-5 0,2 1 0,-2-1 0,-2 0 0,0 1 0,-2-4 0,0 5 0,0-3 0,0 4 0,0 1 0,0-1 0,0 4 0,0-2 0,0 2 0,-3 1 0,1-1 0,-5 0 0,2 1 0,-2-1 0,3 2 0,-3-1 0,2 1 0,-1-2 0,-1 2 0,0-2 0,0 2 0,1 0 0,-1 0 0,0 2 0,2 0 0,-1-1 0,3 2 0,-3 0 0,2-1 0,-2 1 0,3 1 0,-3-2 0,2 2 0,-2 0 0,1-1 0,-2 2 0,1-3 0,1 3 0,-2-3 0,2 1 0,-1-1 0,1-1 0,0 3 0,2-2 0,1 2 0,-1-1 0,0-1 0,0 2 0,1-2 0,-1 2 0,0 0 0,0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9:00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9:02.0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130 3 24575,'-9'-1'0,"1"0"0,3 1 0,0 0 0,0 0 0,-1 3 0,-2 3 0,0 7 0,-1 0 0,-2 5 0,6-3 0,-7 3 0,6 0 0,-1-3 0,1 2 0,1-2 0,0-2 0,2 3 0,-2-6 0,5 8 0,-2-6 0,2 2 0,0-2 0,0-1 0,0 1 0,0 0 0,0-1 0,0 1 0,0 0 0,0-3 0,4 2 0,-1-4 0,8 5 0,-4-5 0,5 4 0,-3-6 0,1 2 0,1-3 0,-2 1 0,3-1 0,-1-2 0,1 0 0,0-2 0,-1 0 0,1 0 0,0 0 0,-1 0 0,4 0 0,-3 0 0,2-4 0,0 0 0,-1-7 0,2 2 0,-2-3 0,0 1 0,0-2 0,-2 0 0,-1 1 0,-4 0 0,0 0 0,-3 3 0,1-2 0,-2 3 0,0-3 0,-2 4 0,0-4 0,0 1 0,0-1 0,0-4 0,0 3 0,-2-2 0,-2 2 0,-3-2 0,0 4 0,-1-4 0,1 7 0,-2-3 0,-2 0 0,2 2 0,-3 0 0,2 1 0,-1 1 0,-1-2 0,3 3 0,-2-3 0,3 4 0,-1-1 0,3 2 0,-1-1 0,0 1 0,1 1 0,1 1 0,-2 1 0,2 0 0,0 0 0,-1 0 0,1 0 0,-2 0 0,1 3 0,2-3 0,1 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9:04.2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270 1 24575,'-13'0'0,"0"0"0,2 0 0,-4 0 0,-8 0 0,4 0 0,-10 0 0,13 0 0,-2 0 0,4 0 0,4 0 0,-4 0 0,9 0 0,-4 0 0,6 0 0,-2 0 0,1 0 0,0 0 0,0 0 0,0 0 0,1 0 0,-1 0 0,0 0 0,0 0 0,1 0 0,0 0 0,0 0 0,0 0 0,1 0 0,-1 0 0,1 0 0,0 6 0,1 1 0,1 6 0,0 1 0,0-2 0,0 5 0,0-4 0,0 1 0,0-3 0,0 1 0,0 0 0,0-3 0,0 0 0,0-4 0,0 1 0,0-3 0,0 2 0,0-2 0,0-1 0,6 0 0,1-1 0,6-1 0,9 0 0,-5 0 0,8 0 0,-7 0 0,0 0 0,0 0 0,-1 2 0,-2 0 0,2 3 0,-4-1 0,1 0 0,-5 1 0,2 1 0,-3 1 0,0 0 0,-1-2 0,0 1 0,-2-1 0,1 2 0,-2-2 0,0 1 0,-1-3 0,0 4 0,-1-2 0,0 0 0,-2 1 0,0-1 0,0 1 0,0-1 0,0 1 0,0-1 0,-2 5 0,-1-3 0,-2 2 0,-2-3 0,0-2 0,0 0 0,1 0 0,-3-1 0,2 1 0,-5-1 0,3-1 0,0 0 0,-3-2 0,3 0 0,-3 0 0,3 0 0,-2 0 0,3 0 0,-3 0 0,4 0 0,-2 0 0,0 0 0,2 0 0,-2 0 0,0-2 0,0 0 0,-3-4 0,3 2 0,-3-1 0,5 0 0,-2 1 0,3-1 0,-1 2 0,0-1 0,1 3 0,2-1 0,1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9:07.2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1 24575,'-9'0'0,"3"0"0,-1 0 0,-1 3 0,0 1 0,-4 3 0,4-1 0,-1 2 0,4 0 0,-4 0 0,5 3 0,-4 2 0,3-3 0,-1 4 0,0-2 0,0 0 0,2 3 0,0-4 0,0-1 0,2 1 0,1-4 0,1 2 0,0-4 0,0 1 0,0-1 0,0 0 0,0 1 0,0-1 0,0 0 0,0 1 0,1-3 0,2 4 0,0-4 0,4 2 0,-2-2 0,1 0 0,1 0 0,0 1 0,-1-1 0,1-1 0,0-1 0,-1-1 0,-1 0 0,1 0 0,-1 0 0,2 0 0,0 0 0,-1 0 0,1 0 0,2 0 0,-2 0 0,2 0 0,-4 0 0,2-1 0,-3-1 0,2 0 0,-4 0 0,1 0 0,0 1 0,-2-2 0,1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9:08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24575,'12'0'0,"-1"1"0,0 3 0,-4 2 0,7 2 0,-6-2 0,2 2 0,-2-1 0,-3 0 0,4 2 0,-4-1 0,-1 0 0,0-1 0,0 2 0,0-4 0,0 4 0,-1-2 0,-2 0 0,3 4 0,0-3 0,-1 0 0,0-1 0,1 2 0,-1-2 0,1 2 0,-1-2 0,1-1 0,-1 1 0,-1 0 0,1-1 0,-2 1 0,3 2 0,-1-2 0,0 4 0,0-1 0,-1 1 0,2 1 0,-2-1 0,1 1 0,-2 0 0,2-1 0,-2 4 0,0-3 0,1 2 0,-2-2 0,2 2 0,-2-1 0,0 1 0,0-3 0,0-1 0,0 1 0,0-2 0,0 3 0,0 0 0,0-1 0,0 1 0,0 0 0,0-1 0,0-1 0,-2 1 0,0-2 0,0 1 0,-1 1 0,1-4 0,-2 4 0,-1-4 0,1 2 0,-1 0 0,2-2 0,-1 0 0,1-1 0,0-1 0,-2 1 0,1 0 0,0-3 0,-1 2 0,1 0 0,0-2 0,1 2 0,0-3 0,0 1 0,0-1 0,0 0 0,1-2 0,-1 1 0,0-1 0,-1 0 0,-1 0 0,-2 0 0,-2 0 0,5 0 0,-1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9:10.4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24575,'13'0'0,"3"0"0,-1 0 0,6 0 0,-6 0 0,9 0 0,-13 0 0,8 0 0,-11 0 0,6 0 0,-7 0 0,2 0 0,-2 0 0,-3 0 0,1 0 0,-2 0 0,-1 0 0,1 0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9:11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181 1 24575,'-6'14'0,"-1"4"0,-5 4 0,2-1 0,-2 3 0,0-2 0,0 3 0,1-6 0,-2 4 0,8-12 0,-6 9 0,7-10 0,-2 2 0,0-1 0,0-1 0,0 1 0,-1 1 0,3-3 0,-3 2 0,3-3 0,-1 0 0,1-1 0,1-2 0,0 0 0,1-3 0,0 0 0,9-1 0,1-1 0,9 0 0,1 0 0,0 0 0,10 0 0,-7 0 0,11 0 0,-14 0 0,1 0 0,-2 0 0,-7 0 0,3 0 0,-5 0 0,0 0 0,-3 0 0,0 0 0,-2 0 0,-2-1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C6FF5A16-3135-2777-4ADD-5110558E6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A0E628DD-FFED-9116-EB2D-F5983F73B2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67CCB6AC-FBBB-14C6-84A0-746B38D519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60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5BAAE72B-00FC-5B18-5A12-4F9D4BC0F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4dda1946d_6_308:notes">
            <a:extLst>
              <a:ext uri="{FF2B5EF4-FFF2-40B4-BE49-F238E27FC236}">
                <a16:creationId xmlns:a16="http://schemas.microsoft.com/office/drawing/2014/main" id="{434A0285-1E70-2C60-0721-891C99884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4dda1946d_6_308:notes">
            <a:extLst>
              <a:ext uri="{FF2B5EF4-FFF2-40B4-BE49-F238E27FC236}">
                <a16:creationId xmlns:a16="http://schemas.microsoft.com/office/drawing/2014/main" id="{78647C42-364E-0EB8-2EDC-407EA7F0EA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08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924C65EF-B937-3381-0479-C7454C17A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53B7F5F3-57E5-630C-4205-0A69D37408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74E1AC95-095A-6708-1040-23547B86FC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624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7E889AF6-6775-FDA2-CC08-97DE652C3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8A34D613-979E-6BBA-04C7-FE3FF7A48E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608B4600-55FE-8128-E4FE-DEA4BA9B74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4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D16FBD90-F8A3-870E-7D2E-2ADDF5A3A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0379F521-A0F3-947F-FCAD-F8A136C1C3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4AB36092-C3CD-98B9-AACA-56A2527EE6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28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6BA8137D-CA6A-7CF2-9B42-29EC4029D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4dda1946d_6_308:notes">
            <a:extLst>
              <a:ext uri="{FF2B5EF4-FFF2-40B4-BE49-F238E27FC236}">
                <a16:creationId xmlns:a16="http://schemas.microsoft.com/office/drawing/2014/main" id="{8B8A5AD5-ACB0-6B07-EFE9-A922044467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4dda1946d_6_308:notes">
            <a:extLst>
              <a:ext uri="{FF2B5EF4-FFF2-40B4-BE49-F238E27FC236}">
                <a16:creationId xmlns:a16="http://schemas.microsoft.com/office/drawing/2014/main" id="{8561A012-AAB0-478C-551F-C3C8286BBE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21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9785E2D4-450B-33EB-A47E-648E43132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7DC190CD-1FE7-C0CB-9D74-C37DCAD3B4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DF2C69F1-EF16-47EC-0537-E3D5E662FA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17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AF42E9A8-D4CE-85A3-C275-DBAC2D3B1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FDFD6C9E-B1EB-B4D3-83ED-9D734A1B6D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FECF5615-5D82-EC26-27F8-990D1E7928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16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681AC4DE-E48B-3403-723D-EAFD7CAB1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4dda1946d_6_308:notes">
            <a:extLst>
              <a:ext uri="{FF2B5EF4-FFF2-40B4-BE49-F238E27FC236}">
                <a16:creationId xmlns:a16="http://schemas.microsoft.com/office/drawing/2014/main" id="{04322371-75D9-BA40-EDED-3BF06C9D82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4dda1946d_6_308:notes">
            <a:extLst>
              <a:ext uri="{FF2B5EF4-FFF2-40B4-BE49-F238E27FC236}">
                <a16:creationId xmlns:a16="http://schemas.microsoft.com/office/drawing/2014/main" id="{EE79A3A8-7566-B5BE-DD27-3DBB98EBC2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107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2246C5C6-5CB7-E8B0-10B1-C6AC33571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98C5C615-B9FF-C789-8318-3CE9150C9D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81F149E7-CCDC-A39D-E364-C8FA51675D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60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02250" y="1631175"/>
            <a:ext cx="4939500" cy="15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02250" y="3160575"/>
            <a:ext cx="4939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890524" y="-143564"/>
            <a:ext cx="1490918" cy="496500"/>
          </a:xfrm>
          <a:custGeom>
            <a:avLst/>
            <a:gdLst/>
            <a:ahLst/>
            <a:cxnLst/>
            <a:rect l="l" t="t" r="r" b="b"/>
            <a:pathLst>
              <a:path w="39971" h="13311" extrusionOk="0">
                <a:moveTo>
                  <a:pt x="1" y="0"/>
                </a:moveTo>
                <a:cubicBezTo>
                  <a:pt x="3258" y="7701"/>
                  <a:pt x="11145" y="13310"/>
                  <a:pt x="20112" y="13310"/>
                </a:cubicBezTo>
                <a:cubicBezTo>
                  <a:pt x="29079" y="13310"/>
                  <a:pt x="36762" y="7810"/>
                  <a:pt x="399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038200" y="253686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4121550" y="1529588"/>
            <a:ext cx="9009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038200" y="32389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-615797" y="-39920"/>
            <a:ext cx="6228258" cy="5237431"/>
            <a:chOff x="-615797" y="-39920"/>
            <a:chExt cx="6228258" cy="5237431"/>
          </a:xfrm>
        </p:grpSpPr>
        <p:sp>
          <p:nvSpPr>
            <p:cNvPr id="17" name="Google Shape;17;p3"/>
            <p:cNvSpPr/>
            <p:nvPr/>
          </p:nvSpPr>
          <p:spPr>
            <a:xfrm rot="10800000">
              <a:off x="-615797" y="-39920"/>
              <a:ext cx="3511629" cy="2304691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28575" dir="135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4121543" y="4701011"/>
              <a:ext cx="1490918" cy="496500"/>
            </a:xfrm>
            <a:custGeom>
              <a:avLst/>
              <a:gdLst/>
              <a:ahLst/>
              <a:cxnLst/>
              <a:rect l="l" t="t" r="r" b="b"/>
              <a:pathLst>
                <a:path w="39971" h="13311" extrusionOk="0">
                  <a:moveTo>
                    <a:pt x="1" y="0"/>
                  </a:moveTo>
                  <a:cubicBezTo>
                    <a:pt x="3258" y="7701"/>
                    <a:pt x="11145" y="13310"/>
                    <a:pt x="20112" y="13310"/>
                  </a:cubicBezTo>
                  <a:cubicBezTo>
                    <a:pt x="29079" y="13310"/>
                    <a:pt x="36762" y="7810"/>
                    <a:pt x="39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2751213" y="1058740"/>
            <a:ext cx="5918957" cy="3739271"/>
            <a:chOff x="2751213" y="1058740"/>
            <a:chExt cx="5918957" cy="3739271"/>
          </a:xfrm>
        </p:grpSpPr>
        <p:sp>
          <p:nvSpPr>
            <p:cNvPr id="20" name="Google Shape;20;p3"/>
            <p:cNvSpPr/>
            <p:nvPr/>
          </p:nvSpPr>
          <p:spPr>
            <a:xfrm rot="10800000">
              <a:off x="8400803" y="3148456"/>
              <a:ext cx="269366" cy="256839"/>
            </a:xfrm>
            <a:custGeom>
              <a:avLst/>
              <a:gdLst/>
              <a:ahLst/>
              <a:cxnLst/>
              <a:rect l="l" t="t" r="r" b="b"/>
              <a:pathLst>
                <a:path w="10472" h="9985" extrusionOk="0">
                  <a:moveTo>
                    <a:pt x="5479" y="1"/>
                  </a:moveTo>
                  <a:cubicBezTo>
                    <a:pt x="4202" y="1"/>
                    <a:pt x="2924" y="488"/>
                    <a:pt x="1950" y="1463"/>
                  </a:cubicBezTo>
                  <a:cubicBezTo>
                    <a:pt x="0" y="3411"/>
                    <a:pt x="0" y="6573"/>
                    <a:pt x="1950" y="8521"/>
                  </a:cubicBezTo>
                  <a:cubicBezTo>
                    <a:pt x="2885" y="9458"/>
                    <a:pt x="4155" y="9984"/>
                    <a:pt x="5479" y="9984"/>
                  </a:cubicBezTo>
                  <a:cubicBezTo>
                    <a:pt x="6803" y="9984"/>
                    <a:pt x="8073" y="9458"/>
                    <a:pt x="9008" y="8521"/>
                  </a:cubicBezTo>
                  <a:cubicBezTo>
                    <a:pt x="9945" y="7586"/>
                    <a:pt x="10471" y="6316"/>
                    <a:pt x="10471" y="4992"/>
                  </a:cubicBezTo>
                  <a:cubicBezTo>
                    <a:pt x="10471" y="3668"/>
                    <a:pt x="9945" y="2398"/>
                    <a:pt x="9008" y="1463"/>
                  </a:cubicBezTo>
                  <a:cubicBezTo>
                    <a:pt x="8034" y="488"/>
                    <a:pt x="6757" y="1"/>
                    <a:pt x="5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8481804" y="1058740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2751213" y="4700994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1087875" y="2177304"/>
            <a:ext cx="32187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2"/>
          </p:nvPr>
        </p:nvSpPr>
        <p:spPr>
          <a:xfrm>
            <a:off x="1087875" y="3793112"/>
            <a:ext cx="32187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3"/>
          </p:nvPr>
        </p:nvSpPr>
        <p:spPr>
          <a:xfrm>
            <a:off x="4837422" y="2182950"/>
            <a:ext cx="32187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4"/>
          </p:nvPr>
        </p:nvSpPr>
        <p:spPr>
          <a:xfrm>
            <a:off x="4837422" y="3793029"/>
            <a:ext cx="32187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5" hasCustomPrompt="1"/>
          </p:nvPr>
        </p:nvSpPr>
        <p:spPr>
          <a:xfrm>
            <a:off x="2329875" y="13778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6" hasCustomPrompt="1"/>
          </p:nvPr>
        </p:nvSpPr>
        <p:spPr>
          <a:xfrm>
            <a:off x="6079422" y="13778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7" hasCustomPrompt="1"/>
          </p:nvPr>
        </p:nvSpPr>
        <p:spPr>
          <a:xfrm>
            <a:off x="2329875" y="29887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8" hasCustomPrompt="1"/>
          </p:nvPr>
        </p:nvSpPr>
        <p:spPr>
          <a:xfrm>
            <a:off x="6079422" y="29887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9"/>
          </p:nvPr>
        </p:nvSpPr>
        <p:spPr>
          <a:xfrm>
            <a:off x="1087875" y="1896750"/>
            <a:ext cx="3218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3"/>
          </p:nvPr>
        </p:nvSpPr>
        <p:spPr>
          <a:xfrm>
            <a:off x="1087875" y="3512547"/>
            <a:ext cx="3218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4"/>
          </p:nvPr>
        </p:nvSpPr>
        <p:spPr>
          <a:xfrm>
            <a:off x="4837422" y="1901650"/>
            <a:ext cx="3218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5"/>
          </p:nvPr>
        </p:nvSpPr>
        <p:spPr>
          <a:xfrm>
            <a:off x="4837422" y="3512550"/>
            <a:ext cx="3218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8" name="Google Shape;128;p13"/>
          <p:cNvGrpSpPr/>
          <p:nvPr/>
        </p:nvGrpSpPr>
        <p:grpSpPr>
          <a:xfrm>
            <a:off x="-423306" y="-175598"/>
            <a:ext cx="9756195" cy="5319109"/>
            <a:chOff x="-423306" y="-175598"/>
            <a:chExt cx="9756195" cy="5319109"/>
          </a:xfrm>
        </p:grpSpPr>
        <p:sp>
          <p:nvSpPr>
            <p:cNvPr id="129" name="Google Shape;129;p13"/>
            <p:cNvSpPr/>
            <p:nvPr/>
          </p:nvSpPr>
          <p:spPr>
            <a:xfrm rot="-5204643">
              <a:off x="7111555" y="316612"/>
              <a:ext cx="2594956" cy="1703076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5400000" flipH="1">
              <a:off x="-612419" y="2981423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218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142385" y="623558"/>
            <a:ext cx="8623808" cy="2853309"/>
            <a:chOff x="142385" y="623558"/>
            <a:chExt cx="8623808" cy="2853309"/>
          </a:xfrm>
        </p:grpSpPr>
        <p:sp>
          <p:nvSpPr>
            <p:cNvPr id="132" name="Google Shape;132;p13"/>
            <p:cNvSpPr/>
            <p:nvPr/>
          </p:nvSpPr>
          <p:spPr>
            <a:xfrm flipH="1">
              <a:off x="8550561" y="623558"/>
              <a:ext cx="215631" cy="215631"/>
            </a:xfrm>
            <a:custGeom>
              <a:avLst/>
              <a:gdLst/>
              <a:ahLst/>
              <a:cxnLst/>
              <a:rect l="l" t="t" r="r" b="b"/>
              <a:pathLst>
                <a:path w="5781" h="5781" extrusionOk="0">
                  <a:moveTo>
                    <a:pt x="2891" y="0"/>
                  </a:moveTo>
                  <a:cubicBezTo>
                    <a:pt x="1295" y="0"/>
                    <a:pt x="0" y="1295"/>
                    <a:pt x="0" y="2890"/>
                  </a:cubicBezTo>
                  <a:cubicBezTo>
                    <a:pt x="0" y="4486"/>
                    <a:pt x="1295" y="5781"/>
                    <a:pt x="2891" y="5781"/>
                  </a:cubicBezTo>
                  <a:cubicBezTo>
                    <a:pt x="4487" y="5781"/>
                    <a:pt x="5781" y="4486"/>
                    <a:pt x="5781" y="2890"/>
                  </a:cubicBezTo>
                  <a:cubicBezTo>
                    <a:pt x="5781" y="1295"/>
                    <a:pt x="4487" y="0"/>
                    <a:pt x="2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 flipH="1">
              <a:off x="142385" y="3207486"/>
              <a:ext cx="269381" cy="269381"/>
            </a:xfrm>
            <a:custGeom>
              <a:avLst/>
              <a:gdLst/>
              <a:ahLst/>
              <a:cxnLst/>
              <a:rect l="l" t="t" r="r" b="b"/>
              <a:pathLst>
                <a:path w="7222" h="7222" extrusionOk="0">
                  <a:moveTo>
                    <a:pt x="3611" y="1"/>
                  </a:moveTo>
                  <a:cubicBezTo>
                    <a:pt x="1617" y="1"/>
                    <a:pt x="0" y="1617"/>
                    <a:pt x="0" y="3611"/>
                  </a:cubicBezTo>
                  <a:cubicBezTo>
                    <a:pt x="0" y="5605"/>
                    <a:pt x="1617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 flipH="1">
              <a:off x="8658841" y="1270645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 flipH="1">
              <a:off x="411787" y="2866986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-700816" y="174891"/>
            <a:ext cx="10033701" cy="3907015"/>
            <a:chOff x="-700816" y="174891"/>
            <a:chExt cx="10033701" cy="3907015"/>
          </a:xfrm>
        </p:grpSpPr>
        <p:sp>
          <p:nvSpPr>
            <p:cNvPr id="137" name="Google Shape;137;p13"/>
            <p:cNvSpPr/>
            <p:nvPr/>
          </p:nvSpPr>
          <p:spPr>
            <a:xfrm rot="-8100000" flipH="1">
              <a:off x="-620945" y="578498"/>
              <a:ext cx="1490956" cy="843485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-6300070" flipH="1">
              <a:off x="8421243" y="3203245"/>
              <a:ext cx="917311" cy="692124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-584271" y="-534414"/>
            <a:ext cx="9872499" cy="5806356"/>
            <a:chOff x="-584271" y="-534414"/>
            <a:chExt cx="9872499" cy="5806356"/>
          </a:xfrm>
        </p:grpSpPr>
        <p:sp>
          <p:nvSpPr>
            <p:cNvPr id="271" name="Google Shape;271;p24"/>
            <p:cNvSpPr/>
            <p:nvPr/>
          </p:nvSpPr>
          <p:spPr>
            <a:xfrm flipH="1">
              <a:off x="-584271" y="3568837"/>
              <a:ext cx="2595000" cy="1703105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 rot="10800000">
              <a:off x="6937028" y="-5344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218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1"/>
          </p:nvPr>
        </p:nvSpPr>
        <p:spPr>
          <a:xfrm>
            <a:off x="4909751" y="1439025"/>
            <a:ext cx="3163200" cy="27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subTitle" idx="2"/>
          </p:nvPr>
        </p:nvSpPr>
        <p:spPr>
          <a:xfrm>
            <a:off x="1071050" y="1439025"/>
            <a:ext cx="3163200" cy="27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6" name="Google Shape;276;p24"/>
          <p:cNvGrpSpPr/>
          <p:nvPr/>
        </p:nvGrpSpPr>
        <p:grpSpPr>
          <a:xfrm>
            <a:off x="-287184" y="1259853"/>
            <a:ext cx="9992470" cy="2408233"/>
            <a:chOff x="-287184" y="1259853"/>
            <a:chExt cx="9992470" cy="2408233"/>
          </a:xfrm>
        </p:grpSpPr>
        <p:sp>
          <p:nvSpPr>
            <p:cNvPr id="277" name="Google Shape;277;p24"/>
            <p:cNvSpPr/>
            <p:nvPr/>
          </p:nvSpPr>
          <p:spPr>
            <a:xfrm rot="-4662932">
              <a:off x="8389050" y="2428146"/>
              <a:ext cx="1491023" cy="843524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 rot="5776569">
              <a:off x="-351707" y="1407519"/>
              <a:ext cx="917246" cy="692075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4"/>
          <p:cNvGrpSpPr/>
          <p:nvPr/>
        </p:nvGrpSpPr>
        <p:grpSpPr>
          <a:xfrm>
            <a:off x="209219" y="126386"/>
            <a:ext cx="8600678" cy="4323891"/>
            <a:chOff x="209219" y="126386"/>
            <a:chExt cx="8600678" cy="4323891"/>
          </a:xfrm>
        </p:grpSpPr>
        <p:sp>
          <p:nvSpPr>
            <p:cNvPr id="280" name="Google Shape;280;p24"/>
            <p:cNvSpPr/>
            <p:nvPr/>
          </p:nvSpPr>
          <p:spPr>
            <a:xfrm>
              <a:off x="406617" y="4234645"/>
              <a:ext cx="215631" cy="215631"/>
            </a:xfrm>
            <a:custGeom>
              <a:avLst/>
              <a:gdLst/>
              <a:ahLst/>
              <a:cxnLst/>
              <a:rect l="l" t="t" r="r" b="b"/>
              <a:pathLst>
                <a:path w="5781" h="5781" extrusionOk="0">
                  <a:moveTo>
                    <a:pt x="2891" y="0"/>
                  </a:moveTo>
                  <a:cubicBezTo>
                    <a:pt x="1295" y="0"/>
                    <a:pt x="0" y="1295"/>
                    <a:pt x="0" y="2890"/>
                  </a:cubicBezTo>
                  <a:cubicBezTo>
                    <a:pt x="0" y="4486"/>
                    <a:pt x="1295" y="5781"/>
                    <a:pt x="2891" y="5781"/>
                  </a:cubicBezTo>
                  <a:cubicBezTo>
                    <a:pt x="4487" y="5781"/>
                    <a:pt x="5781" y="4486"/>
                    <a:pt x="5781" y="2890"/>
                  </a:cubicBezTo>
                  <a:cubicBezTo>
                    <a:pt x="5781" y="1295"/>
                    <a:pt x="4487" y="0"/>
                    <a:pt x="2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7622969" y="126386"/>
              <a:ext cx="269381" cy="269381"/>
            </a:xfrm>
            <a:custGeom>
              <a:avLst/>
              <a:gdLst/>
              <a:ahLst/>
              <a:cxnLst/>
              <a:rect l="l" t="t" r="r" b="b"/>
              <a:pathLst>
                <a:path w="7222" h="7222" extrusionOk="0">
                  <a:moveTo>
                    <a:pt x="3611" y="1"/>
                  </a:moveTo>
                  <a:cubicBezTo>
                    <a:pt x="1617" y="1"/>
                    <a:pt x="0" y="1617"/>
                    <a:pt x="0" y="3611"/>
                  </a:cubicBezTo>
                  <a:cubicBezTo>
                    <a:pt x="0" y="5605"/>
                    <a:pt x="1617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209219" y="3098395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8712880" y="1341523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0"/>
          <p:cNvGrpSpPr/>
          <p:nvPr/>
        </p:nvGrpSpPr>
        <p:grpSpPr>
          <a:xfrm>
            <a:off x="-286829" y="-175598"/>
            <a:ext cx="9756195" cy="5319109"/>
            <a:chOff x="-286829" y="-175598"/>
            <a:chExt cx="9756195" cy="5319109"/>
          </a:xfrm>
        </p:grpSpPr>
        <p:sp>
          <p:nvSpPr>
            <p:cNvPr id="377" name="Google Shape;377;p30"/>
            <p:cNvSpPr/>
            <p:nvPr/>
          </p:nvSpPr>
          <p:spPr>
            <a:xfrm rot="5204643" flipH="1">
              <a:off x="-660451" y="316612"/>
              <a:ext cx="2594956" cy="1703076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 rot="-5400000">
              <a:off x="7307278" y="2981423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218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0"/>
          <p:cNvGrpSpPr/>
          <p:nvPr/>
        </p:nvGrpSpPr>
        <p:grpSpPr>
          <a:xfrm>
            <a:off x="260232" y="823708"/>
            <a:ext cx="8709791" cy="2711309"/>
            <a:chOff x="260232" y="823708"/>
            <a:chExt cx="8709791" cy="2711309"/>
          </a:xfrm>
        </p:grpSpPr>
        <p:sp>
          <p:nvSpPr>
            <p:cNvPr id="380" name="Google Shape;380;p30"/>
            <p:cNvSpPr/>
            <p:nvPr/>
          </p:nvSpPr>
          <p:spPr>
            <a:xfrm>
              <a:off x="333992" y="823708"/>
              <a:ext cx="215631" cy="215631"/>
            </a:xfrm>
            <a:custGeom>
              <a:avLst/>
              <a:gdLst/>
              <a:ahLst/>
              <a:cxnLst/>
              <a:rect l="l" t="t" r="r" b="b"/>
              <a:pathLst>
                <a:path w="5781" h="5781" extrusionOk="0">
                  <a:moveTo>
                    <a:pt x="2891" y="0"/>
                  </a:moveTo>
                  <a:cubicBezTo>
                    <a:pt x="1295" y="0"/>
                    <a:pt x="0" y="1295"/>
                    <a:pt x="0" y="2890"/>
                  </a:cubicBezTo>
                  <a:cubicBezTo>
                    <a:pt x="0" y="4486"/>
                    <a:pt x="1295" y="5781"/>
                    <a:pt x="2891" y="5781"/>
                  </a:cubicBezTo>
                  <a:cubicBezTo>
                    <a:pt x="4487" y="5781"/>
                    <a:pt x="5781" y="4486"/>
                    <a:pt x="5781" y="2890"/>
                  </a:cubicBezTo>
                  <a:cubicBezTo>
                    <a:pt x="5781" y="1295"/>
                    <a:pt x="4487" y="0"/>
                    <a:pt x="2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8603619" y="3265636"/>
              <a:ext cx="269381" cy="269381"/>
            </a:xfrm>
            <a:custGeom>
              <a:avLst/>
              <a:gdLst/>
              <a:ahLst/>
              <a:cxnLst/>
              <a:rect l="l" t="t" r="r" b="b"/>
              <a:pathLst>
                <a:path w="7222" h="7222" extrusionOk="0">
                  <a:moveTo>
                    <a:pt x="3611" y="1"/>
                  </a:moveTo>
                  <a:cubicBezTo>
                    <a:pt x="1617" y="1"/>
                    <a:pt x="0" y="1617"/>
                    <a:pt x="0" y="3611"/>
                  </a:cubicBezTo>
                  <a:cubicBezTo>
                    <a:pt x="0" y="5605"/>
                    <a:pt x="1617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260232" y="1800820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8873005" y="2078298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30"/>
          <p:cNvGrpSpPr/>
          <p:nvPr/>
        </p:nvGrpSpPr>
        <p:grpSpPr>
          <a:xfrm>
            <a:off x="-489596" y="288032"/>
            <a:ext cx="10083266" cy="4035379"/>
            <a:chOff x="-489596" y="288032"/>
            <a:chExt cx="10083266" cy="4035379"/>
          </a:xfrm>
        </p:grpSpPr>
        <p:sp>
          <p:nvSpPr>
            <p:cNvPr id="385" name="Google Shape;385;p30"/>
            <p:cNvSpPr/>
            <p:nvPr/>
          </p:nvSpPr>
          <p:spPr>
            <a:xfrm rot="4662932" flipH="1">
              <a:off x="-664383" y="3083471"/>
              <a:ext cx="1491023" cy="843524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 rot="-1370131" flipH="1">
              <a:off x="8578083" y="438895"/>
              <a:ext cx="917241" cy="692071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1"/>
          <p:cNvGrpSpPr/>
          <p:nvPr/>
        </p:nvGrpSpPr>
        <p:grpSpPr>
          <a:xfrm>
            <a:off x="-356356" y="-315973"/>
            <a:ext cx="9710982" cy="5462459"/>
            <a:chOff x="-356356" y="-315973"/>
            <a:chExt cx="9710982" cy="5462459"/>
          </a:xfrm>
        </p:grpSpPr>
        <p:sp>
          <p:nvSpPr>
            <p:cNvPr id="389" name="Google Shape;389;p31"/>
            <p:cNvSpPr/>
            <p:nvPr/>
          </p:nvSpPr>
          <p:spPr>
            <a:xfrm rot="-5204643">
              <a:off x="7133292" y="176237"/>
              <a:ext cx="2594956" cy="1703076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 rot="5400000" flipH="1">
              <a:off x="-545469" y="2984398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218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1"/>
          <p:cNvGrpSpPr/>
          <p:nvPr/>
        </p:nvGrpSpPr>
        <p:grpSpPr>
          <a:xfrm>
            <a:off x="-567485" y="521892"/>
            <a:ext cx="10017344" cy="4020189"/>
            <a:chOff x="-567485" y="521892"/>
            <a:chExt cx="10017344" cy="4020189"/>
          </a:xfrm>
        </p:grpSpPr>
        <p:sp>
          <p:nvSpPr>
            <p:cNvPr id="392" name="Google Shape;392;p31"/>
            <p:cNvSpPr/>
            <p:nvPr/>
          </p:nvSpPr>
          <p:spPr>
            <a:xfrm rot="4795792" flipH="1">
              <a:off x="-767372" y="907895"/>
              <a:ext cx="1490990" cy="843505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 rot="-6300070" flipH="1">
              <a:off x="8538218" y="3663420"/>
              <a:ext cx="917311" cy="692124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1"/>
          <p:cNvGrpSpPr/>
          <p:nvPr/>
        </p:nvGrpSpPr>
        <p:grpSpPr>
          <a:xfrm>
            <a:off x="426712" y="1221833"/>
            <a:ext cx="8623816" cy="3761634"/>
            <a:chOff x="426712" y="1221833"/>
            <a:chExt cx="8623816" cy="3761634"/>
          </a:xfrm>
        </p:grpSpPr>
        <p:sp>
          <p:nvSpPr>
            <p:cNvPr id="395" name="Google Shape;395;p31"/>
            <p:cNvSpPr/>
            <p:nvPr/>
          </p:nvSpPr>
          <p:spPr>
            <a:xfrm flipH="1">
              <a:off x="8607486" y="1221833"/>
              <a:ext cx="215631" cy="215631"/>
            </a:xfrm>
            <a:custGeom>
              <a:avLst/>
              <a:gdLst/>
              <a:ahLst/>
              <a:cxnLst/>
              <a:rect l="l" t="t" r="r" b="b"/>
              <a:pathLst>
                <a:path w="5781" h="5781" extrusionOk="0">
                  <a:moveTo>
                    <a:pt x="2891" y="0"/>
                  </a:moveTo>
                  <a:cubicBezTo>
                    <a:pt x="1295" y="0"/>
                    <a:pt x="0" y="1295"/>
                    <a:pt x="0" y="2890"/>
                  </a:cubicBezTo>
                  <a:cubicBezTo>
                    <a:pt x="0" y="4486"/>
                    <a:pt x="1295" y="5781"/>
                    <a:pt x="2891" y="5781"/>
                  </a:cubicBezTo>
                  <a:cubicBezTo>
                    <a:pt x="4487" y="5781"/>
                    <a:pt x="5781" y="4486"/>
                    <a:pt x="5781" y="2890"/>
                  </a:cubicBezTo>
                  <a:cubicBezTo>
                    <a:pt x="5781" y="1295"/>
                    <a:pt x="4487" y="0"/>
                    <a:pt x="2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 flipH="1">
              <a:off x="1925310" y="4714086"/>
              <a:ext cx="269381" cy="269381"/>
            </a:xfrm>
            <a:custGeom>
              <a:avLst/>
              <a:gdLst/>
              <a:ahLst/>
              <a:cxnLst/>
              <a:rect l="l" t="t" r="r" b="b"/>
              <a:pathLst>
                <a:path w="7222" h="7222" extrusionOk="0">
                  <a:moveTo>
                    <a:pt x="3611" y="1"/>
                  </a:moveTo>
                  <a:cubicBezTo>
                    <a:pt x="1617" y="1"/>
                    <a:pt x="0" y="1617"/>
                    <a:pt x="0" y="3611"/>
                  </a:cubicBezTo>
                  <a:cubicBezTo>
                    <a:pt x="0" y="5605"/>
                    <a:pt x="1617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 flipH="1">
              <a:off x="8943178" y="2483795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flipH="1">
              <a:off x="426712" y="4303586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70" r:id="rId5"/>
    <p:sldLayoutId id="2147483676" r:id="rId6"/>
    <p:sldLayoutId id="214748367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.xml"/><Relationship Id="rId21" Type="http://schemas.openxmlformats.org/officeDocument/2006/relationships/image" Target="../media/image65.png"/><Relationship Id="rId42" Type="http://schemas.openxmlformats.org/officeDocument/2006/relationships/customXml" Target="../ink/ink68.xml"/><Relationship Id="rId47" Type="http://schemas.openxmlformats.org/officeDocument/2006/relationships/image" Target="../media/image78.png"/><Relationship Id="rId63" Type="http://schemas.openxmlformats.org/officeDocument/2006/relationships/image" Target="../media/image86.png"/><Relationship Id="rId68" Type="http://schemas.openxmlformats.org/officeDocument/2006/relationships/customXml" Target="../ink/ink81.xml"/><Relationship Id="rId84" Type="http://schemas.openxmlformats.org/officeDocument/2006/relationships/customXml" Target="../ink/ink89.xml"/><Relationship Id="rId89" Type="http://schemas.openxmlformats.org/officeDocument/2006/relationships/customXml" Target="../ink/ink92.xml"/><Relationship Id="rId16" Type="http://schemas.openxmlformats.org/officeDocument/2006/relationships/customXml" Target="../ink/ink55.xml"/><Relationship Id="rId107" Type="http://schemas.openxmlformats.org/officeDocument/2006/relationships/customXml" Target="../ink/ink102.xml"/><Relationship Id="rId11" Type="http://schemas.openxmlformats.org/officeDocument/2006/relationships/image" Target="../media/image60.png"/><Relationship Id="rId32" Type="http://schemas.openxmlformats.org/officeDocument/2006/relationships/customXml" Target="../ink/ink63.xml"/><Relationship Id="rId37" Type="http://schemas.openxmlformats.org/officeDocument/2006/relationships/image" Target="../media/image73.png"/><Relationship Id="rId53" Type="http://schemas.openxmlformats.org/officeDocument/2006/relationships/image" Target="../media/image81.png"/><Relationship Id="rId58" Type="http://schemas.openxmlformats.org/officeDocument/2006/relationships/customXml" Target="../ink/ink76.xml"/><Relationship Id="rId74" Type="http://schemas.openxmlformats.org/officeDocument/2006/relationships/customXml" Target="../ink/ink84.xml"/><Relationship Id="rId79" Type="http://schemas.openxmlformats.org/officeDocument/2006/relationships/image" Target="../media/image94.png"/><Relationship Id="rId102" Type="http://schemas.openxmlformats.org/officeDocument/2006/relationships/customXml" Target="../ink/ink99.xml"/><Relationship Id="rId5" Type="http://schemas.openxmlformats.org/officeDocument/2006/relationships/image" Target="../media/image57.png"/><Relationship Id="rId90" Type="http://schemas.openxmlformats.org/officeDocument/2006/relationships/image" Target="../media/image99.png"/><Relationship Id="rId95" Type="http://schemas.openxmlformats.org/officeDocument/2006/relationships/image" Target="../media/image101.png"/><Relationship Id="rId22" Type="http://schemas.openxmlformats.org/officeDocument/2006/relationships/customXml" Target="../ink/ink58.xml"/><Relationship Id="rId27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customXml" Target="../ink/ink71.xml"/><Relationship Id="rId64" Type="http://schemas.openxmlformats.org/officeDocument/2006/relationships/customXml" Target="../ink/ink79.xml"/><Relationship Id="rId69" Type="http://schemas.openxmlformats.org/officeDocument/2006/relationships/image" Target="../media/image89.png"/><Relationship Id="rId80" Type="http://schemas.openxmlformats.org/officeDocument/2006/relationships/customXml" Target="../ink/ink87.xml"/><Relationship Id="rId85" Type="http://schemas.openxmlformats.org/officeDocument/2006/relationships/image" Target="../media/image97.png"/><Relationship Id="rId12" Type="http://schemas.openxmlformats.org/officeDocument/2006/relationships/customXml" Target="../ink/ink53.xml"/><Relationship Id="rId17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customXml" Target="../ink/ink66.xml"/><Relationship Id="rId59" Type="http://schemas.openxmlformats.org/officeDocument/2006/relationships/image" Target="../media/image84.png"/><Relationship Id="rId103" Type="http://schemas.openxmlformats.org/officeDocument/2006/relationships/image" Target="../media/image105.png"/><Relationship Id="rId108" Type="http://schemas.openxmlformats.org/officeDocument/2006/relationships/image" Target="../media/image107.png"/><Relationship Id="rId54" Type="http://schemas.openxmlformats.org/officeDocument/2006/relationships/customXml" Target="../ink/ink74.xml"/><Relationship Id="rId70" Type="http://schemas.openxmlformats.org/officeDocument/2006/relationships/customXml" Target="../ink/ink82.xml"/><Relationship Id="rId75" Type="http://schemas.openxmlformats.org/officeDocument/2006/relationships/image" Target="../media/image92.png"/><Relationship Id="rId91" Type="http://schemas.openxmlformats.org/officeDocument/2006/relationships/customXml" Target="../ink/ink93.xml"/><Relationship Id="rId96" Type="http://schemas.openxmlformats.org/officeDocument/2006/relationships/customXml" Target="../ink/ink96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50.xml"/><Relationship Id="rId15" Type="http://schemas.openxmlformats.org/officeDocument/2006/relationships/image" Target="../media/image62.png"/><Relationship Id="rId23" Type="http://schemas.openxmlformats.org/officeDocument/2006/relationships/image" Target="../media/image66.png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49" Type="http://schemas.openxmlformats.org/officeDocument/2006/relationships/image" Target="../media/image79.png"/><Relationship Id="rId57" Type="http://schemas.openxmlformats.org/officeDocument/2006/relationships/image" Target="../media/image83.png"/><Relationship Id="rId106" Type="http://schemas.openxmlformats.org/officeDocument/2006/relationships/customXml" Target="../ink/ink101.xml"/><Relationship Id="rId10" Type="http://schemas.openxmlformats.org/officeDocument/2006/relationships/customXml" Target="../ink/ink52.xml"/><Relationship Id="rId31" Type="http://schemas.openxmlformats.org/officeDocument/2006/relationships/image" Target="../media/image70.png"/><Relationship Id="rId44" Type="http://schemas.openxmlformats.org/officeDocument/2006/relationships/customXml" Target="../ink/ink69.xml"/><Relationship Id="rId52" Type="http://schemas.openxmlformats.org/officeDocument/2006/relationships/customXml" Target="../ink/ink73.xml"/><Relationship Id="rId60" Type="http://schemas.openxmlformats.org/officeDocument/2006/relationships/customXml" Target="../ink/ink77.xml"/><Relationship Id="rId65" Type="http://schemas.openxmlformats.org/officeDocument/2006/relationships/image" Target="../media/image87.png"/><Relationship Id="rId73" Type="http://schemas.openxmlformats.org/officeDocument/2006/relationships/image" Target="../media/image91.png"/><Relationship Id="rId78" Type="http://schemas.openxmlformats.org/officeDocument/2006/relationships/customXml" Target="../ink/ink86.xml"/><Relationship Id="rId81" Type="http://schemas.openxmlformats.org/officeDocument/2006/relationships/image" Target="../media/image95.png"/><Relationship Id="rId86" Type="http://schemas.openxmlformats.org/officeDocument/2006/relationships/customXml" Target="../ink/ink90.xml"/><Relationship Id="rId94" Type="http://schemas.openxmlformats.org/officeDocument/2006/relationships/customXml" Target="../ink/ink95.xml"/><Relationship Id="rId99" Type="http://schemas.openxmlformats.org/officeDocument/2006/relationships/image" Target="../media/image103.png"/><Relationship Id="rId101" Type="http://schemas.openxmlformats.org/officeDocument/2006/relationships/image" Target="../media/image104.png"/><Relationship Id="rId4" Type="http://schemas.openxmlformats.org/officeDocument/2006/relationships/customXml" Target="../ink/ink49.xml"/><Relationship Id="rId9" Type="http://schemas.openxmlformats.org/officeDocument/2006/relationships/image" Target="../media/image59.png"/><Relationship Id="rId13" Type="http://schemas.openxmlformats.org/officeDocument/2006/relationships/image" Target="../media/image61.png"/><Relationship Id="rId18" Type="http://schemas.openxmlformats.org/officeDocument/2006/relationships/customXml" Target="../ink/ink56.xml"/><Relationship Id="rId39" Type="http://schemas.openxmlformats.org/officeDocument/2006/relationships/image" Target="../media/image74.png"/><Relationship Id="rId109" Type="http://schemas.openxmlformats.org/officeDocument/2006/relationships/customXml" Target="../ink/ink103.xml"/><Relationship Id="rId34" Type="http://schemas.openxmlformats.org/officeDocument/2006/relationships/customXml" Target="../ink/ink64.xml"/><Relationship Id="rId50" Type="http://schemas.openxmlformats.org/officeDocument/2006/relationships/customXml" Target="../ink/ink72.xml"/><Relationship Id="rId55" Type="http://schemas.openxmlformats.org/officeDocument/2006/relationships/image" Target="../media/image82.png"/><Relationship Id="rId76" Type="http://schemas.openxmlformats.org/officeDocument/2006/relationships/customXml" Target="../ink/ink85.xml"/><Relationship Id="rId97" Type="http://schemas.openxmlformats.org/officeDocument/2006/relationships/image" Target="../media/image102.png"/><Relationship Id="rId104" Type="http://schemas.openxmlformats.org/officeDocument/2006/relationships/customXml" Target="../ink/ink100.xml"/><Relationship Id="rId7" Type="http://schemas.openxmlformats.org/officeDocument/2006/relationships/image" Target="../media/image58.png"/><Relationship Id="rId71" Type="http://schemas.openxmlformats.org/officeDocument/2006/relationships/image" Target="../media/image90.png"/><Relationship Id="rId92" Type="http://schemas.openxmlformats.org/officeDocument/2006/relationships/customXml" Target="../ink/ink94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69.png"/><Relationship Id="rId24" Type="http://schemas.openxmlformats.org/officeDocument/2006/relationships/customXml" Target="../ink/ink59.xml"/><Relationship Id="rId40" Type="http://schemas.openxmlformats.org/officeDocument/2006/relationships/customXml" Target="../ink/ink67.xml"/><Relationship Id="rId45" Type="http://schemas.openxmlformats.org/officeDocument/2006/relationships/image" Target="../media/image77.png"/><Relationship Id="rId66" Type="http://schemas.openxmlformats.org/officeDocument/2006/relationships/customXml" Target="../ink/ink80.xml"/><Relationship Id="rId87" Type="http://schemas.openxmlformats.org/officeDocument/2006/relationships/image" Target="../media/image98.png"/><Relationship Id="rId110" Type="http://schemas.openxmlformats.org/officeDocument/2006/relationships/image" Target="../media/image108.png"/><Relationship Id="rId61" Type="http://schemas.openxmlformats.org/officeDocument/2006/relationships/image" Target="../media/image85.png"/><Relationship Id="rId82" Type="http://schemas.openxmlformats.org/officeDocument/2006/relationships/customXml" Target="../ink/ink88.xml"/><Relationship Id="rId19" Type="http://schemas.openxmlformats.org/officeDocument/2006/relationships/image" Target="../media/image64.png"/><Relationship Id="rId14" Type="http://schemas.openxmlformats.org/officeDocument/2006/relationships/customXml" Target="../ink/ink54.xml"/><Relationship Id="rId30" Type="http://schemas.openxmlformats.org/officeDocument/2006/relationships/customXml" Target="../ink/ink62.xml"/><Relationship Id="rId35" Type="http://schemas.openxmlformats.org/officeDocument/2006/relationships/image" Target="../media/image72.png"/><Relationship Id="rId56" Type="http://schemas.openxmlformats.org/officeDocument/2006/relationships/customXml" Target="../ink/ink75.xml"/><Relationship Id="rId77" Type="http://schemas.openxmlformats.org/officeDocument/2006/relationships/image" Target="../media/image93.png"/><Relationship Id="rId100" Type="http://schemas.openxmlformats.org/officeDocument/2006/relationships/customXml" Target="../ink/ink98.xml"/><Relationship Id="rId105" Type="http://schemas.openxmlformats.org/officeDocument/2006/relationships/image" Target="../media/image106.png"/><Relationship Id="rId8" Type="http://schemas.openxmlformats.org/officeDocument/2006/relationships/customXml" Target="../ink/ink51.xml"/><Relationship Id="rId51" Type="http://schemas.openxmlformats.org/officeDocument/2006/relationships/image" Target="../media/image80.png"/><Relationship Id="rId72" Type="http://schemas.openxmlformats.org/officeDocument/2006/relationships/customXml" Target="../ink/ink83.xml"/><Relationship Id="rId93" Type="http://schemas.openxmlformats.org/officeDocument/2006/relationships/image" Target="../media/image100.png"/><Relationship Id="rId98" Type="http://schemas.openxmlformats.org/officeDocument/2006/relationships/customXml" Target="../ink/ink97.xml"/><Relationship Id="rId3" Type="http://schemas.openxmlformats.org/officeDocument/2006/relationships/image" Target="../media/image56.png"/><Relationship Id="rId25" Type="http://schemas.openxmlformats.org/officeDocument/2006/relationships/image" Target="../media/image67.png"/><Relationship Id="rId46" Type="http://schemas.openxmlformats.org/officeDocument/2006/relationships/customXml" Target="../ink/ink70.xml"/><Relationship Id="rId67" Type="http://schemas.openxmlformats.org/officeDocument/2006/relationships/image" Target="../media/image88.png"/><Relationship Id="rId20" Type="http://schemas.openxmlformats.org/officeDocument/2006/relationships/customXml" Target="../ink/ink57.xml"/><Relationship Id="rId41" Type="http://schemas.openxmlformats.org/officeDocument/2006/relationships/image" Target="../media/image75.png"/><Relationship Id="rId62" Type="http://schemas.openxmlformats.org/officeDocument/2006/relationships/customXml" Target="../ink/ink78.xml"/><Relationship Id="rId83" Type="http://schemas.openxmlformats.org/officeDocument/2006/relationships/image" Target="../media/image96.png"/><Relationship Id="rId88" Type="http://schemas.openxmlformats.org/officeDocument/2006/relationships/customXml" Target="../ink/ink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2.xml"/><Relationship Id="rId21" Type="http://schemas.openxmlformats.org/officeDocument/2006/relationships/customXml" Target="../ink/ink113.xml"/><Relationship Id="rId42" Type="http://schemas.openxmlformats.org/officeDocument/2006/relationships/image" Target="../media/image59.png"/><Relationship Id="rId63" Type="http://schemas.openxmlformats.org/officeDocument/2006/relationships/customXml" Target="../ink/ink134.xml"/><Relationship Id="rId84" Type="http://schemas.openxmlformats.org/officeDocument/2006/relationships/customXml" Target="../ink/ink145.xml"/><Relationship Id="rId138" Type="http://schemas.openxmlformats.org/officeDocument/2006/relationships/customXml" Target="../ink/ink173.xml"/><Relationship Id="rId159" Type="http://schemas.openxmlformats.org/officeDocument/2006/relationships/image" Target="../media/image186.png"/><Relationship Id="rId170" Type="http://schemas.openxmlformats.org/officeDocument/2006/relationships/customXml" Target="../ink/ink189.xml"/><Relationship Id="rId107" Type="http://schemas.openxmlformats.org/officeDocument/2006/relationships/image" Target="../media/image161.png"/><Relationship Id="rId11" Type="http://schemas.openxmlformats.org/officeDocument/2006/relationships/customXml" Target="../ink/ink108.xml"/><Relationship Id="rId32" Type="http://schemas.openxmlformats.org/officeDocument/2006/relationships/image" Target="../media/image125.png"/><Relationship Id="rId53" Type="http://schemas.openxmlformats.org/officeDocument/2006/relationships/customXml" Target="../ink/ink129.xml"/><Relationship Id="rId74" Type="http://schemas.openxmlformats.org/officeDocument/2006/relationships/image" Target="../media/image145.png"/><Relationship Id="rId128" Type="http://schemas.openxmlformats.org/officeDocument/2006/relationships/image" Target="../media/image171.png"/><Relationship Id="rId149" Type="http://schemas.openxmlformats.org/officeDocument/2006/relationships/image" Target="../media/image181.png"/><Relationship Id="rId5" Type="http://schemas.openxmlformats.org/officeDocument/2006/relationships/customXml" Target="../ink/ink105.xml"/><Relationship Id="rId95" Type="http://schemas.openxmlformats.org/officeDocument/2006/relationships/image" Target="../media/image155.png"/><Relationship Id="rId160" Type="http://schemas.openxmlformats.org/officeDocument/2006/relationships/customXml" Target="../ink/ink184.xml"/><Relationship Id="rId22" Type="http://schemas.openxmlformats.org/officeDocument/2006/relationships/image" Target="../media/image120.png"/><Relationship Id="rId43" Type="http://schemas.openxmlformats.org/officeDocument/2006/relationships/customXml" Target="../ink/ink124.xml"/><Relationship Id="rId64" Type="http://schemas.openxmlformats.org/officeDocument/2006/relationships/image" Target="../media/image140.png"/><Relationship Id="rId118" Type="http://schemas.openxmlformats.org/officeDocument/2006/relationships/image" Target="../media/image166.png"/><Relationship Id="rId139" Type="http://schemas.openxmlformats.org/officeDocument/2006/relationships/image" Target="../media/image176.png"/><Relationship Id="rId85" Type="http://schemas.openxmlformats.org/officeDocument/2006/relationships/image" Target="../media/image150.png"/><Relationship Id="rId150" Type="http://schemas.openxmlformats.org/officeDocument/2006/relationships/customXml" Target="../ink/ink179.xml"/><Relationship Id="rId171" Type="http://schemas.openxmlformats.org/officeDocument/2006/relationships/image" Target="../media/image191.png"/><Relationship Id="rId12" Type="http://schemas.openxmlformats.org/officeDocument/2006/relationships/image" Target="../media/image115.png"/><Relationship Id="rId33" Type="http://schemas.openxmlformats.org/officeDocument/2006/relationships/customXml" Target="../ink/ink119.xml"/><Relationship Id="rId108" Type="http://schemas.openxmlformats.org/officeDocument/2006/relationships/customXml" Target="../ink/ink157.xml"/><Relationship Id="rId129" Type="http://schemas.openxmlformats.org/officeDocument/2006/relationships/customXml" Target="../ink/ink168.xml"/><Relationship Id="rId54" Type="http://schemas.openxmlformats.org/officeDocument/2006/relationships/image" Target="../media/image135.png"/><Relationship Id="rId75" Type="http://schemas.openxmlformats.org/officeDocument/2006/relationships/customXml" Target="../ink/ink140.xml"/><Relationship Id="rId96" Type="http://schemas.openxmlformats.org/officeDocument/2006/relationships/customXml" Target="../ink/ink151.xml"/><Relationship Id="rId140" Type="http://schemas.openxmlformats.org/officeDocument/2006/relationships/customXml" Target="../ink/ink174.xml"/><Relationship Id="rId161" Type="http://schemas.openxmlformats.org/officeDocument/2006/relationships/image" Target="../media/image187.png"/><Relationship Id="rId6" Type="http://schemas.openxmlformats.org/officeDocument/2006/relationships/image" Target="../media/image112.png"/><Relationship Id="rId23" Type="http://schemas.openxmlformats.org/officeDocument/2006/relationships/customXml" Target="../ink/ink114.xml"/><Relationship Id="rId28" Type="http://schemas.openxmlformats.org/officeDocument/2006/relationships/image" Target="../media/image123.png"/><Relationship Id="rId49" Type="http://schemas.openxmlformats.org/officeDocument/2006/relationships/customXml" Target="../ink/ink127.xml"/><Relationship Id="rId114" Type="http://schemas.openxmlformats.org/officeDocument/2006/relationships/customXml" Target="../ink/ink160.xml"/><Relationship Id="rId119" Type="http://schemas.openxmlformats.org/officeDocument/2006/relationships/customXml" Target="../ink/ink163.xml"/><Relationship Id="rId44" Type="http://schemas.openxmlformats.org/officeDocument/2006/relationships/image" Target="../media/image130.png"/><Relationship Id="rId60" Type="http://schemas.openxmlformats.org/officeDocument/2006/relationships/image" Target="../media/image138.png"/><Relationship Id="rId65" Type="http://schemas.openxmlformats.org/officeDocument/2006/relationships/customXml" Target="../ink/ink135.xml"/><Relationship Id="rId81" Type="http://schemas.openxmlformats.org/officeDocument/2006/relationships/image" Target="../media/image148.png"/><Relationship Id="rId86" Type="http://schemas.openxmlformats.org/officeDocument/2006/relationships/customXml" Target="../ink/ink146.xml"/><Relationship Id="rId130" Type="http://schemas.openxmlformats.org/officeDocument/2006/relationships/image" Target="../media/image172.png"/><Relationship Id="rId135" Type="http://schemas.openxmlformats.org/officeDocument/2006/relationships/image" Target="../media/image174.png"/><Relationship Id="rId151" Type="http://schemas.openxmlformats.org/officeDocument/2006/relationships/image" Target="../media/image182.png"/><Relationship Id="rId156" Type="http://schemas.openxmlformats.org/officeDocument/2006/relationships/customXml" Target="../ink/ink182.xml"/><Relationship Id="rId177" Type="http://schemas.openxmlformats.org/officeDocument/2006/relationships/image" Target="../media/image194.png"/><Relationship Id="rId172" Type="http://schemas.openxmlformats.org/officeDocument/2006/relationships/customXml" Target="../ink/ink190.xml"/><Relationship Id="rId13" Type="http://schemas.openxmlformats.org/officeDocument/2006/relationships/customXml" Target="../ink/ink109.xml"/><Relationship Id="rId18" Type="http://schemas.openxmlformats.org/officeDocument/2006/relationships/image" Target="../media/image118.png"/><Relationship Id="rId39" Type="http://schemas.openxmlformats.org/officeDocument/2006/relationships/customXml" Target="../ink/ink122.xml"/><Relationship Id="rId109" Type="http://schemas.openxmlformats.org/officeDocument/2006/relationships/image" Target="../media/image162.png"/><Relationship Id="rId34" Type="http://schemas.openxmlformats.org/officeDocument/2006/relationships/image" Target="../media/image126.png"/><Relationship Id="rId50" Type="http://schemas.openxmlformats.org/officeDocument/2006/relationships/image" Target="../media/image133.png"/><Relationship Id="rId55" Type="http://schemas.openxmlformats.org/officeDocument/2006/relationships/customXml" Target="../ink/ink130.xml"/><Relationship Id="rId76" Type="http://schemas.openxmlformats.org/officeDocument/2006/relationships/image" Target="../media/image146.png"/><Relationship Id="rId97" Type="http://schemas.openxmlformats.org/officeDocument/2006/relationships/image" Target="../media/image156.png"/><Relationship Id="rId104" Type="http://schemas.openxmlformats.org/officeDocument/2006/relationships/customXml" Target="../ink/ink155.xml"/><Relationship Id="rId120" Type="http://schemas.openxmlformats.org/officeDocument/2006/relationships/image" Target="../media/image167.png"/><Relationship Id="rId125" Type="http://schemas.openxmlformats.org/officeDocument/2006/relationships/customXml" Target="../ink/ink166.xml"/><Relationship Id="rId141" Type="http://schemas.openxmlformats.org/officeDocument/2006/relationships/image" Target="../media/image177.png"/><Relationship Id="rId146" Type="http://schemas.openxmlformats.org/officeDocument/2006/relationships/customXml" Target="../ink/ink177.xml"/><Relationship Id="rId167" Type="http://schemas.openxmlformats.org/officeDocument/2006/relationships/image" Target="../media/image190.png"/><Relationship Id="rId7" Type="http://schemas.openxmlformats.org/officeDocument/2006/relationships/customXml" Target="../ink/ink106.xml"/><Relationship Id="rId71" Type="http://schemas.openxmlformats.org/officeDocument/2006/relationships/customXml" Target="../ink/ink138.xml"/><Relationship Id="rId92" Type="http://schemas.openxmlformats.org/officeDocument/2006/relationships/customXml" Target="../ink/ink149.xml"/><Relationship Id="rId162" Type="http://schemas.openxmlformats.org/officeDocument/2006/relationships/customXml" Target="../ink/ink185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17.xml"/><Relationship Id="rId24" Type="http://schemas.openxmlformats.org/officeDocument/2006/relationships/image" Target="../media/image121.png"/><Relationship Id="rId40" Type="http://schemas.openxmlformats.org/officeDocument/2006/relationships/image" Target="../media/image129.png"/><Relationship Id="rId45" Type="http://schemas.openxmlformats.org/officeDocument/2006/relationships/customXml" Target="../ink/ink125.xml"/><Relationship Id="rId66" Type="http://schemas.openxmlformats.org/officeDocument/2006/relationships/image" Target="../media/image141.png"/><Relationship Id="rId87" Type="http://schemas.openxmlformats.org/officeDocument/2006/relationships/image" Target="../media/image151.png"/><Relationship Id="rId110" Type="http://schemas.openxmlformats.org/officeDocument/2006/relationships/customXml" Target="../ink/ink158.xml"/><Relationship Id="rId115" Type="http://schemas.openxmlformats.org/officeDocument/2006/relationships/image" Target="../media/image165.png"/><Relationship Id="rId131" Type="http://schemas.openxmlformats.org/officeDocument/2006/relationships/customXml" Target="../ink/ink169.xml"/><Relationship Id="rId136" Type="http://schemas.openxmlformats.org/officeDocument/2006/relationships/customXml" Target="../ink/ink172.xml"/><Relationship Id="rId157" Type="http://schemas.openxmlformats.org/officeDocument/2006/relationships/image" Target="../media/image185.png"/><Relationship Id="rId178" Type="http://schemas.openxmlformats.org/officeDocument/2006/relationships/customXml" Target="../ink/ink193.xml"/><Relationship Id="rId61" Type="http://schemas.openxmlformats.org/officeDocument/2006/relationships/customXml" Target="../ink/ink133.xml"/><Relationship Id="rId82" Type="http://schemas.openxmlformats.org/officeDocument/2006/relationships/customXml" Target="../ink/ink144.xml"/><Relationship Id="rId152" Type="http://schemas.openxmlformats.org/officeDocument/2006/relationships/customXml" Target="../ink/ink180.xml"/><Relationship Id="rId173" Type="http://schemas.openxmlformats.org/officeDocument/2006/relationships/image" Target="../media/image192.png"/><Relationship Id="rId19" Type="http://schemas.openxmlformats.org/officeDocument/2006/relationships/customXml" Target="../ink/ink112.xml"/><Relationship Id="rId14" Type="http://schemas.openxmlformats.org/officeDocument/2006/relationships/image" Target="../media/image116.png"/><Relationship Id="rId30" Type="http://schemas.openxmlformats.org/officeDocument/2006/relationships/image" Target="../media/image124.png"/><Relationship Id="rId35" Type="http://schemas.openxmlformats.org/officeDocument/2006/relationships/customXml" Target="../ink/ink120.xml"/><Relationship Id="rId56" Type="http://schemas.openxmlformats.org/officeDocument/2006/relationships/image" Target="../media/image136.png"/><Relationship Id="rId77" Type="http://schemas.openxmlformats.org/officeDocument/2006/relationships/customXml" Target="../ink/ink141.xml"/><Relationship Id="rId100" Type="http://schemas.openxmlformats.org/officeDocument/2006/relationships/customXml" Target="../ink/ink153.xml"/><Relationship Id="rId105" Type="http://schemas.openxmlformats.org/officeDocument/2006/relationships/image" Target="../media/image160.png"/><Relationship Id="rId126" Type="http://schemas.openxmlformats.org/officeDocument/2006/relationships/image" Target="../media/image170.png"/><Relationship Id="rId147" Type="http://schemas.openxmlformats.org/officeDocument/2006/relationships/image" Target="../media/image180.png"/><Relationship Id="rId168" Type="http://schemas.openxmlformats.org/officeDocument/2006/relationships/customXml" Target="../ink/ink188.xml"/><Relationship Id="rId8" Type="http://schemas.openxmlformats.org/officeDocument/2006/relationships/image" Target="../media/image113.png"/><Relationship Id="rId51" Type="http://schemas.openxmlformats.org/officeDocument/2006/relationships/customXml" Target="../ink/ink128.xml"/><Relationship Id="rId72" Type="http://schemas.openxmlformats.org/officeDocument/2006/relationships/image" Target="../media/image144.png"/><Relationship Id="rId93" Type="http://schemas.openxmlformats.org/officeDocument/2006/relationships/image" Target="../media/image154.png"/><Relationship Id="rId98" Type="http://schemas.openxmlformats.org/officeDocument/2006/relationships/customXml" Target="../ink/ink152.xml"/><Relationship Id="rId121" Type="http://schemas.openxmlformats.org/officeDocument/2006/relationships/customXml" Target="../ink/ink164.xml"/><Relationship Id="rId142" Type="http://schemas.openxmlformats.org/officeDocument/2006/relationships/customXml" Target="../ink/ink175.xml"/><Relationship Id="rId163" Type="http://schemas.openxmlformats.org/officeDocument/2006/relationships/image" Target="../media/image188.png"/><Relationship Id="rId3" Type="http://schemas.openxmlformats.org/officeDocument/2006/relationships/customXml" Target="../ink/ink104.xml"/><Relationship Id="rId25" Type="http://schemas.openxmlformats.org/officeDocument/2006/relationships/customXml" Target="../ink/ink115.xml"/><Relationship Id="rId46" Type="http://schemas.openxmlformats.org/officeDocument/2006/relationships/image" Target="../media/image131.png"/><Relationship Id="rId67" Type="http://schemas.openxmlformats.org/officeDocument/2006/relationships/customXml" Target="../ink/ink136.xml"/><Relationship Id="rId116" Type="http://schemas.openxmlformats.org/officeDocument/2006/relationships/customXml" Target="../ink/ink161.xml"/><Relationship Id="rId137" Type="http://schemas.openxmlformats.org/officeDocument/2006/relationships/image" Target="../media/image175.png"/><Relationship Id="rId158" Type="http://schemas.openxmlformats.org/officeDocument/2006/relationships/customXml" Target="../ink/ink183.xml"/><Relationship Id="rId20" Type="http://schemas.openxmlformats.org/officeDocument/2006/relationships/image" Target="../media/image119.png"/><Relationship Id="rId41" Type="http://schemas.openxmlformats.org/officeDocument/2006/relationships/customXml" Target="../ink/ink123.xml"/><Relationship Id="rId62" Type="http://schemas.openxmlformats.org/officeDocument/2006/relationships/image" Target="../media/image139.png"/><Relationship Id="rId83" Type="http://schemas.openxmlformats.org/officeDocument/2006/relationships/image" Target="../media/image149.png"/><Relationship Id="rId88" Type="http://schemas.openxmlformats.org/officeDocument/2006/relationships/customXml" Target="../ink/ink147.xml"/><Relationship Id="rId111" Type="http://schemas.openxmlformats.org/officeDocument/2006/relationships/image" Target="../media/image163.png"/><Relationship Id="rId132" Type="http://schemas.openxmlformats.org/officeDocument/2006/relationships/customXml" Target="../ink/ink170.xml"/><Relationship Id="rId153" Type="http://schemas.openxmlformats.org/officeDocument/2006/relationships/image" Target="../media/image183.png"/><Relationship Id="rId174" Type="http://schemas.openxmlformats.org/officeDocument/2006/relationships/customXml" Target="../ink/ink191.xml"/><Relationship Id="rId179" Type="http://schemas.openxmlformats.org/officeDocument/2006/relationships/image" Target="../media/image195.png"/><Relationship Id="rId15" Type="http://schemas.openxmlformats.org/officeDocument/2006/relationships/customXml" Target="../ink/ink110.xml"/><Relationship Id="rId36" Type="http://schemas.openxmlformats.org/officeDocument/2006/relationships/image" Target="../media/image127.png"/><Relationship Id="rId57" Type="http://schemas.openxmlformats.org/officeDocument/2006/relationships/customXml" Target="../ink/ink131.xml"/><Relationship Id="rId106" Type="http://schemas.openxmlformats.org/officeDocument/2006/relationships/customXml" Target="../ink/ink156.xml"/><Relationship Id="rId127" Type="http://schemas.openxmlformats.org/officeDocument/2006/relationships/customXml" Target="../ink/ink167.xml"/><Relationship Id="rId10" Type="http://schemas.openxmlformats.org/officeDocument/2006/relationships/image" Target="../media/image114.png"/><Relationship Id="rId31" Type="http://schemas.openxmlformats.org/officeDocument/2006/relationships/customXml" Target="../ink/ink118.xml"/><Relationship Id="rId52" Type="http://schemas.openxmlformats.org/officeDocument/2006/relationships/image" Target="../media/image134.png"/><Relationship Id="rId73" Type="http://schemas.openxmlformats.org/officeDocument/2006/relationships/customXml" Target="../ink/ink139.xml"/><Relationship Id="rId78" Type="http://schemas.openxmlformats.org/officeDocument/2006/relationships/image" Target="../media/image147.png"/><Relationship Id="rId94" Type="http://schemas.openxmlformats.org/officeDocument/2006/relationships/customXml" Target="../ink/ink150.xml"/><Relationship Id="rId99" Type="http://schemas.openxmlformats.org/officeDocument/2006/relationships/image" Target="../media/image157.png"/><Relationship Id="rId101" Type="http://schemas.openxmlformats.org/officeDocument/2006/relationships/image" Target="../media/image158.png"/><Relationship Id="rId122" Type="http://schemas.openxmlformats.org/officeDocument/2006/relationships/image" Target="../media/image168.png"/><Relationship Id="rId143" Type="http://schemas.openxmlformats.org/officeDocument/2006/relationships/image" Target="../media/image178.png"/><Relationship Id="rId148" Type="http://schemas.openxmlformats.org/officeDocument/2006/relationships/customXml" Target="../ink/ink178.xml"/><Relationship Id="rId164" Type="http://schemas.openxmlformats.org/officeDocument/2006/relationships/customXml" Target="../ink/ink186.xml"/><Relationship Id="rId169" Type="http://schemas.openxmlformats.org/officeDocument/2006/relationships/image" Target="../media/image93.png"/><Relationship Id="rId4" Type="http://schemas.openxmlformats.org/officeDocument/2006/relationships/image" Target="../media/image111.png"/><Relationship Id="rId9" Type="http://schemas.openxmlformats.org/officeDocument/2006/relationships/customXml" Target="../ink/ink107.xml"/><Relationship Id="rId26" Type="http://schemas.openxmlformats.org/officeDocument/2006/relationships/image" Target="../media/image122.png"/><Relationship Id="rId47" Type="http://schemas.openxmlformats.org/officeDocument/2006/relationships/customXml" Target="../ink/ink126.xml"/><Relationship Id="rId68" Type="http://schemas.openxmlformats.org/officeDocument/2006/relationships/image" Target="../media/image142.png"/><Relationship Id="rId89" Type="http://schemas.openxmlformats.org/officeDocument/2006/relationships/image" Target="../media/image152.png"/><Relationship Id="rId112" Type="http://schemas.openxmlformats.org/officeDocument/2006/relationships/customXml" Target="../ink/ink159.xml"/><Relationship Id="rId133" Type="http://schemas.openxmlformats.org/officeDocument/2006/relationships/image" Target="../media/image173.png"/><Relationship Id="rId154" Type="http://schemas.openxmlformats.org/officeDocument/2006/relationships/customXml" Target="../ink/ink181.xml"/><Relationship Id="rId175" Type="http://schemas.openxmlformats.org/officeDocument/2006/relationships/image" Target="../media/image193.png"/><Relationship Id="rId16" Type="http://schemas.openxmlformats.org/officeDocument/2006/relationships/image" Target="../media/image117.png"/><Relationship Id="rId37" Type="http://schemas.openxmlformats.org/officeDocument/2006/relationships/customXml" Target="../ink/ink121.xml"/><Relationship Id="rId58" Type="http://schemas.openxmlformats.org/officeDocument/2006/relationships/image" Target="../media/image137.png"/><Relationship Id="rId79" Type="http://schemas.openxmlformats.org/officeDocument/2006/relationships/customXml" Target="../ink/ink142.xml"/><Relationship Id="rId102" Type="http://schemas.openxmlformats.org/officeDocument/2006/relationships/customXml" Target="../ink/ink154.xml"/><Relationship Id="rId123" Type="http://schemas.openxmlformats.org/officeDocument/2006/relationships/customXml" Target="../ink/ink165.xml"/><Relationship Id="rId144" Type="http://schemas.openxmlformats.org/officeDocument/2006/relationships/customXml" Target="../ink/ink176.xml"/><Relationship Id="rId90" Type="http://schemas.openxmlformats.org/officeDocument/2006/relationships/customXml" Target="../ink/ink148.xml"/><Relationship Id="rId165" Type="http://schemas.openxmlformats.org/officeDocument/2006/relationships/image" Target="../media/image189.png"/><Relationship Id="rId27" Type="http://schemas.openxmlformats.org/officeDocument/2006/relationships/customXml" Target="../ink/ink116.xml"/><Relationship Id="rId48" Type="http://schemas.openxmlformats.org/officeDocument/2006/relationships/image" Target="../media/image132.png"/><Relationship Id="rId69" Type="http://schemas.openxmlformats.org/officeDocument/2006/relationships/customXml" Target="../ink/ink137.xml"/><Relationship Id="rId113" Type="http://schemas.openxmlformats.org/officeDocument/2006/relationships/image" Target="../media/image164.png"/><Relationship Id="rId134" Type="http://schemas.openxmlformats.org/officeDocument/2006/relationships/customXml" Target="../ink/ink171.xml"/><Relationship Id="rId80" Type="http://schemas.openxmlformats.org/officeDocument/2006/relationships/customXml" Target="../ink/ink143.xml"/><Relationship Id="rId155" Type="http://schemas.openxmlformats.org/officeDocument/2006/relationships/image" Target="../media/image184.png"/><Relationship Id="rId176" Type="http://schemas.openxmlformats.org/officeDocument/2006/relationships/customXml" Target="../ink/ink192.xml"/><Relationship Id="rId17" Type="http://schemas.openxmlformats.org/officeDocument/2006/relationships/customXml" Target="../ink/ink111.xml"/><Relationship Id="rId38" Type="http://schemas.openxmlformats.org/officeDocument/2006/relationships/image" Target="../media/image128.png"/><Relationship Id="rId59" Type="http://schemas.openxmlformats.org/officeDocument/2006/relationships/customXml" Target="../ink/ink132.xml"/><Relationship Id="rId103" Type="http://schemas.openxmlformats.org/officeDocument/2006/relationships/image" Target="../media/image159.png"/><Relationship Id="rId124" Type="http://schemas.openxmlformats.org/officeDocument/2006/relationships/image" Target="../media/image169.png"/><Relationship Id="rId70" Type="http://schemas.openxmlformats.org/officeDocument/2006/relationships/image" Target="../media/image143.png"/><Relationship Id="rId91" Type="http://schemas.openxmlformats.org/officeDocument/2006/relationships/image" Target="../media/image153.png"/><Relationship Id="rId145" Type="http://schemas.openxmlformats.org/officeDocument/2006/relationships/image" Target="../media/image179.png"/><Relationship Id="rId166" Type="http://schemas.openxmlformats.org/officeDocument/2006/relationships/customXml" Target="../ink/ink18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4.png"/><Relationship Id="rId42" Type="http://schemas.openxmlformats.org/officeDocument/2006/relationships/customXml" Target="../ink/ink20.xml"/><Relationship Id="rId47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48.png"/><Relationship Id="rId16" Type="http://schemas.openxmlformats.org/officeDocument/2006/relationships/customXml" Target="../ink/ink7.xml"/><Relationship Id="rId11" Type="http://schemas.openxmlformats.org/officeDocument/2006/relationships/image" Target="../media/image9.png"/><Relationship Id="rId32" Type="http://schemas.openxmlformats.org/officeDocument/2006/relationships/customXml" Target="../ink/ink15.xml"/><Relationship Id="rId37" Type="http://schemas.openxmlformats.org/officeDocument/2006/relationships/image" Target="../media/image22.png"/><Relationship Id="rId53" Type="http://schemas.openxmlformats.org/officeDocument/2006/relationships/image" Target="../media/image30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3.png"/><Relationship Id="rId5" Type="http://schemas.openxmlformats.org/officeDocument/2006/relationships/image" Target="../media/image6.png"/><Relationship Id="rId90" Type="http://schemas.openxmlformats.org/officeDocument/2006/relationships/customXml" Target="../ink/ink44.xml"/><Relationship Id="rId95" Type="http://schemas.openxmlformats.org/officeDocument/2006/relationships/image" Target="../media/image51.png"/><Relationship Id="rId22" Type="http://schemas.openxmlformats.org/officeDocument/2006/relationships/customXml" Target="../ink/ink10.xml"/><Relationship Id="rId27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8.png"/><Relationship Id="rId80" Type="http://schemas.openxmlformats.org/officeDocument/2006/relationships/customXml" Target="../ink/ink39.xml"/><Relationship Id="rId85" Type="http://schemas.openxmlformats.org/officeDocument/2006/relationships/image" Target="../media/image46.png"/><Relationship Id="rId3" Type="http://schemas.openxmlformats.org/officeDocument/2006/relationships/image" Target="../media/image5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3.png"/><Relationship Id="rId67" Type="http://schemas.openxmlformats.org/officeDocument/2006/relationships/image" Target="../media/image37.png"/><Relationship Id="rId20" Type="http://schemas.openxmlformats.org/officeDocument/2006/relationships/customXml" Target="../ink/ink9.xml"/><Relationship Id="rId41" Type="http://schemas.openxmlformats.org/officeDocument/2006/relationships/image" Target="../media/image24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41.png"/><Relationship Id="rId83" Type="http://schemas.openxmlformats.org/officeDocument/2006/relationships/image" Target="../media/image45.png"/><Relationship Id="rId88" Type="http://schemas.openxmlformats.org/officeDocument/2006/relationships/customXml" Target="../ink/ink43.xml"/><Relationship Id="rId91" Type="http://schemas.openxmlformats.org/officeDocument/2006/relationships/image" Target="../media/image49.png"/><Relationship Id="rId96" Type="http://schemas.openxmlformats.org/officeDocument/2006/relationships/customXml" Target="../ink/ink4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10" Type="http://schemas.openxmlformats.org/officeDocument/2006/relationships/customXml" Target="../ink/ink4.xml"/><Relationship Id="rId31" Type="http://schemas.openxmlformats.org/officeDocument/2006/relationships/image" Target="../media/image19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6.png"/><Relationship Id="rId73" Type="http://schemas.openxmlformats.org/officeDocument/2006/relationships/image" Target="../media/image40.png"/><Relationship Id="rId78" Type="http://schemas.openxmlformats.org/officeDocument/2006/relationships/customXml" Target="../ink/ink38.xml"/><Relationship Id="rId81" Type="http://schemas.openxmlformats.org/officeDocument/2006/relationships/image" Target="../media/image44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53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39" Type="http://schemas.openxmlformats.org/officeDocument/2006/relationships/image" Target="../media/image23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1.png"/><Relationship Id="rId76" Type="http://schemas.openxmlformats.org/officeDocument/2006/relationships/customXml" Target="../ink/ink37.xml"/><Relationship Id="rId97" Type="http://schemas.openxmlformats.org/officeDocument/2006/relationships/image" Target="../media/image52.png"/><Relationship Id="rId7" Type="http://schemas.openxmlformats.org/officeDocument/2006/relationships/image" Target="../media/image7.png"/><Relationship Id="rId71" Type="http://schemas.openxmlformats.org/officeDocument/2006/relationships/image" Target="../media/image39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8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6.png"/><Relationship Id="rId66" Type="http://schemas.openxmlformats.org/officeDocument/2006/relationships/customXml" Target="../ink/ink32.xml"/><Relationship Id="rId87" Type="http://schemas.openxmlformats.org/officeDocument/2006/relationships/image" Target="../media/image47.png"/><Relationship Id="rId61" Type="http://schemas.openxmlformats.org/officeDocument/2006/relationships/image" Target="../media/image34.png"/><Relationship Id="rId82" Type="http://schemas.openxmlformats.org/officeDocument/2006/relationships/customXml" Target="../ink/ink40.xml"/><Relationship Id="rId19" Type="http://schemas.openxmlformats.org/officeDocument/2006/relationships/image" Target="../media/image13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21.png"/><Relationship Id="rId56" Type="http://schemas.openxmlformats.org/officeDocument/2006/relationships/customXml" Target="../ink/ink27.xml"/><Relationship Id="rId77" Type="http://schemas.openxmlformats.org/officeDocument/2006/relationships/image" Target="../media/image42.png"/><Relationship Id="rId8" Type="http://schemas.openxmlformats.org/officeDocument/2006/relationships/customXml" Target="../ink/ink3.xml"/><Relationship Id="rId51" Type="http://schemas.openxmlformats.org/officeDocument/2006/relationships/image" Target="../media/image29.png"/><Relationship Id="rId72" Type="http://schemas.openxmlformats.org/officeDocument/2006/relationships/customXml" Target="../ink/ink35.xml"/><Relationship Id="rId93" Type="http://schemas.openxmlformats.org/officeDocument/2006/relationships/image" Target="../media/image50.png"/><Relationship Id="rId98" Type="http://schemas.openxmlformats.org/officeDocument/2006/relationships/customXml" Target="../ink/ink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 txBox="1">
            <a:spLocks noGrp="1"/>
          </p:cNvSpPr>
          <p:nvPr>
            <p:ph type="ctrTitle"/>
          </p:nvPr>
        </p:nvSpPr>
        <p:spPr>
          <a:xfrm>
            <a:off x="995019" y="966725"/>
            <a:ext cx="7529000" cy="15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Gaegu" pitchFamily="2" charset="0"/>
                <a:ea typeface="Gaegu" pitchFamily="2" charset="0"/>
              </a:rPr>
              <a:t>5.3 – Special Exponential Functions</a:t>
            </a:r>
            <a:endParaRPr sz="6000" dirty="0">
              <a:latin typeface="Gaegu" pitchFamily="2" charset="0"/>
              <a:ea typeface="Gaegu" pitchFamily="2" charset="0"/>
            </a:endParaRPr>
          </a:p>
        </p:txBody>
      </p:sp>
      <p:grpSp>
        <p:nvGrpSpPr>
          <p:cNvPr id="411" name="Google Shape;411;p35"/>
          <p:cNvGrpSpPr/>
          <p:nvPr/>
        </p:nvGrpSpPr>
        <p:grpSpPr>
          <a:xfrm>
            <a:off x="-126897" y="3345611"/>
            <a:ext cx="2351200" cy="1972975"/>
            <a:chOff x="-126897" y="3345611"/>
            <a:chExt cx="2351200" cy="1972975"/>
          </a:xfrm>
        </p:grpSpPr>
        <p:sp>
          <p:nvSpPr>
            <p:cNvPr id="412" name="Google Shape;412;p35"/>
            <p:cNvSpPr/>
            <p:nvPr/>
          </p:nvSpPr>
          <p:spPr>
            <a:xfrm>
              <a:off x="-126897" y="3345611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 rot="1811368">
              <a:off x="171746" y="4053787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995019" y="3529032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5"/>
          <p:cNvGrpSpPr/>
          <p:nvPr/>
        </p:nvGrpSpPr>
        <p:grpSpPr>
          <a:xfrm>
            <a:off x="0" y="0"/>
            <a:ext cx="2362417" cy="2122474"/>
            <a:chOff x="0" y="0"/>
            <a:chExt cx="2362417" cy="2122474"/>
          </a:xfrm>
        </p:grpSpPr>
        <p:sp>
          <p:nvSpPr>
            <p:cNvPr id="416" name="Google Shape;416;p35"/>
            <p:cNvSpPr/>
            <p:nvPr/>
          </p:nvSpPr>
          <p:spPr>
            <a:xfrm>
              <a:off x="0" y="0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578541" y="1769727"/>
              <a:ext cx="269366" cy="256839"/>
            </a:xfrm>
            <a:custGeom>
              <a:avLst/>
              <a:gdLst/>
              <a:ahLst/>
              <a:cxnLst/>
              <a:rect l="l" t="t" r="r" b="b"/>
              <a:pathLst>
                <a:path w="10472" h="9985" extrusionOk="0">
                  <a:moveTo>
                    <a:pt x="5479" y="1"/>
                  </a:moveTo>
                  <a:cubicBezTo>
                    <a:pt x="4202" y="1"/>
                    <a:pt x="2924" y="488"/>
                    <a:pt x="1950" y="1463"/>
                  </a:cubicBezTo>
                  <a:cubicBezTo>
                    <a:pt x="0" y="3411"/>
                    <a:pt x="0" y="6573"/>
                    <a:pt x="1950" y="8521"/>
                  </a:cubicBezTo>
                  <a:cubicBezTo>
                    <a:pt x="2885" y="9458"/>
                    <a:pt x="4155" y="9984"/>
                    <a:pt x="5479" y="9984"/>
                  </a:cubicBezTo>
                  <a:cubicBezTo>
                    <a:pt x="6803" y="9984"/>
                    <a:pt x="8073" y="9458"/>
                    <a:pt x="9008" y="8521"/>
                  </a:cubicBezTo>
                  <a:cubicBezTo>
                    <a:pt x="9945" y="7586"/>
                    <a:pt x="10471" y="6316"/>
                    <a:pt x="10471" y="4992"/>
                  </a:cubicBezTo>
                  <a:cubicBezTo>
                    <a:pt x="10471" y="3668"/>
                    <a:pt x="9945" y="2398"/>
                    <a:pt x="9008" y="1463"/>
                  </a:cubicBezTo>
                  <a:cubicBezTo>
                    <a:pt x="8034" y="488"/>
                    <a:pt x="6757" y="1"/>
                    <a:pt x="5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1886675" y="202400"/>
              <a:ext cx="475742" cy="475801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5"/>
          <p:cNvGrpSpPr/>
          <p:nvPr/>
        </p:nvGrpSpPr>
        <p:grpSpPr>
          <a:xfrm>
            <a:off x="6523728" y="2"/>
            <a:ext cx="2620279" cy="1976269"/>
            <a:chOff x="6523728" y="2"/>
            <a:chExt cx="2620279" cy="1976269"/>
          </a:xfrm>
        </p:grpSpPr>
        <p:sp>
          <p:nvSpPr>
            <p:cNvPr id="420" name="Google Shape;420;p35"/>
            <p:cNvSpPr/>
            <p:nvPr/>
          </p:nvSpPr>
          <p:spPr>
            <a:xfrm>
              <a:off x="7571280" y="581186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6523728" y="2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 rot="3010958">
              <a:off x="8146302" y="1171572"/>
              <a:ext cx="917290" cy="692108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35"/>
          <p:cNvGrpSpPr/>
          <p:nvPr/>
        </p:nvGrpSpPr>
        <p:grpSpPr>
          <a:xfrm>
            <a:off x="5863978" y="2583354"/>
            <a:ext cx="3511629" cy="2560138"/>
            <a:chOff x="5863978" y="2583354"/>
            <a:chExt cx="3511629" cy="2560138"/>
          </a:xfrm>
        </p:grpSpPr>
        <p:sp>
          <p:nvSpPr>
            <p:cNvPr id="424" name="Google Shape;424;p35"/>
            <p:cNvSpPr/>
            <p:nvPr/>
          </p:nvSpPr>
          <p:spPr>
            <a:xfrm>
              <a:off x="5863978" y="2838801"/>
              <a:ext cx="3511629" cy="2304691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35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6601448" y="4426827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7917907" y="4406809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8544450" y="2583354"/>
              <a:ext cx="607237" cy="1823452"/>
            </a:xfrm>
            <a:custGeom>
              <a:avLst/>
              <a:gdLst/>
              <a:ahLst/>
              <a:cxnLst/>
              <a:rect l="l" t="t" r="r" b="b"/>
              <a:pathLst>
                <a:path w="11863" h="35623" extrusionOk="0">
                  <a:moveTo>
                    <a:pt x="11863" y="0"/>
                  </a:moveTo>
                  <a:cubicBezTo>
                    <a:pt x="4999" y="2903"/>
                    <a:pt x="1" y="9932"/>
                    <a:pt x="1" y="17924"/>
                  </a:cubicBezTo>
                  <a:cubicBezTo>
                    <a:pt x="1" y="25916"/>
                    <a:pt x="4903" y="32763"/>
                    <a:pt x="11863" y="35622"/>
                  </a:cubicBezTo>
                  <a:lnTo>
                    <a:pt x="11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108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410;p35"/>
          <p:cNvSpPr txBox="1">
            <a:spLocks noGrp="1"/>
          </p:cNvSpPr>
          <p:nvPr>
            <p:ph type="subTitle" idx="4294967295"/>
          </p:nvPr>
        </p:nvSpPr>
        <p:spPr>
          <a:xfrm>
            <a:off x="2101850" y="3473450"/>
            <a:ext cx="4940300" cy="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– Exponential Functions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411;p35"/>
          <p:cNvGrpSpPr/>
          <p:nvPr/>
        </p:nvGrpSpPr>
        <p:grpSpPr>
          <a:xfrm>
            <a:off x="-126897" y="3345611"/>
            <a:ext cx="2351200" cy="1972975"/>
            <a:chOff x="-126897" y="3345611"/>
            <a:chExt cx="2351200" cy="1972975"/>
          </a:xfrm>
        </p:grpSpPr>
        <p:sp>
          <p:nvSpPr>
            <p:cNvPr id="26" name="Google Shape;412;p35"/>
            <p:cNvSpPr/>
            <p:nvPr/>
          </p:nvSpPr>
          <p:spPr>
            <a:xfrm>
              <a:off x="-126897" y="3345611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3;p35"/>
            <p:cNvSpPr/>
            <p:nvPr/>
          </p:nvSpPr>
          <p:spPr>
            <a:xfrm rot="1811368">
              <a:off x="171746" y="4053787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4;p35"/>
            <p:cNvSpPr/>
            <p:nvPr/>
          </p:nvSpPr>
          <p:spPr>
            <a:xfrm>
              <a:off x="995019" y="3529032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415;p35"/>
          <p:cNvGrpSpPr/>
          <p:nvPr/>
        </p:nvGrpSpPr>
        <p:grpSpPr>
          <a:xfrm>
            <a:off x="0" y="0"/>
            <a:ext cx="2362418" cy="2122474"/>
            <a:chOff x="0" y="0"/>
            <a:chExt cx="2362418" cy="2122474"/>
          </a:xfrm>
        </p:grpSpPr>
        <p:sp>
          <p:nvSpPr>
            <p:cNvPr id="28" name="Google Shape;416;p35"/>
            <p:cNvSpPr/>
            <p:nvPr/>
          </p:nvSpPr>
          <p:spPr>
            <a:xfrm>
              <a:off x="0" y="0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7;p35"/>
            <p:cNvSpPr/>
            <p:nvPr/>
          </p:nvSpPr>
          <p:spPr>
            <a:xfrm>
              <a:off x="578541" y="1769727"/>
              <a:ext cx="269366" cy="256839"/>
            </a:xfrm>
            <a:custGeom>
              <a:avLst/>
              <a:gdLst/>
              <a:ahLst/>
              <a:cxnLst/>
              <a:rect l="l" t="t" r="r" b="b"/>
              <a:pathLst>
                <a:path w="10472" h="9985" extrusionOk="0">
                  <a:moveTo>
                    <a:pt x="5479" y="1"/>
                  </a:moveTo>
                  <a:cubicBezTo>
                    <a:pt x="4202" y="1"/>
                    <a:pt x="2924" y="488"/>
                    <a:pt x="1950" y="1463"/>
                  </a:cubicBezTo>
                  <a:cubicBezTo>
                    <a:pt x="0" y="3411"/>
                    <a:pt x="0" y="6573"/>
                    <a:pt x="1950" y="8521"/>
                  </a:cubicBezTo>
                  <a:cubicBezTo>
                    <a:pt x="2885" y="9458"/>
                    <a:pt x="4155" y="9984"/>
                    <a:pt x="5479" y="9984"/>
                  </a:cubicBezTo>
                  <a:cubicBezTo>
                    <a:pt x="6803" y="9984"/>
                    <a:pt x="8073" y="9458"/>
                    <a:pt x="9008" y="8521"/>
                  </a:cubicBezTo>
                  <a:cubicBezTo>
                    <a:pt x="9945" y="7586"/>
                    <a:pt x="10471" y="6316"/>
                    <a:pt x="10471" y="4992"/>
                  </a:cubicBezTo>
                  <a:cubicBezTo>
                    <a:pt x="10471" y="3668"/>
                    <a:pt x="9945" y="2398"/>
                    <a:pt x="9008" y="1463"/>
                  </a:cubicBezTo>
                  <a:cubicBezTo>
                    <a:pt x="8034" y="488"/>
                    <a:pt x="6757" y="1"/>
                    <a:pt x="5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8;p35"/>
            <p:cNvSpPr/>
            <p:nvPr/>
          </p:nvSpPr>
          <p:spPr>
            <a:xfrm>
              <a:off x="1886675" y="202400"/>
              <a:ext cx="475742" cy="475801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419;p35"/>
          <p:cNvGrpSpPr/>
          <p:nvPr/>
        </p:nvGrpSpPr>
        <p:grpSpPr>
          <a:xfrm>
            <a:off x="6523728" y="2"/>
            <a:ext cx="2640709" cy="2091498"/>
            <a:chOff x="6523728" y="2"/>
            <a:chExt cx="2640709" cy="2091498"/>
          </a:xfrm>
        </p:grpSpPr>
        <p:sp>
          <p:nvSpPr>
            <p:cNvPr id="31" name="Google Shape;420;p35"/>
            <p:cNvSpPr/>
            <p:nvPr/>
          </p:nvSpPr>
          <p:spPr>
            <a:xfrm>
              <a:off x="7571280" y="581186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1;p35"/>
            <p:cNvSpPr/>
            <p:nvPr/>
          </p:nvSpPr>
          <p:spPr>
            <a:xfrm>
              <a:off x="6523728" y="2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2;p35"/>
            <p:cNvSpPr/>
            <p:nvPr/>
          </p:nvSpPr>
          <p:spPr>
            <a:xfrm rot="3010958">
              <a:off x="8146302" y="1171572"/>
              <a:ext cx="917290" cy="692108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423;p35"/>
          <p:cNvGrpSpPr/>
          <p:nvPr/>
        </p:nvGrpSpPr>
        <p:grpSpPr>
          <a:xfrm>
            <a:off x="5863978" y="2583354"/>
            <a:ext cx="3511629" cy="2560138"/>
            <a:chOff x="5863978" y="2583354"/>
            <a:chExt cx="3511629" cy="2560138"/>
          </a:xfrm>
        </p:grpSpPr>
        <p:sp>
          <p:nvSpPr>
            <p:cNvPr id="37" name="Google Shape;424;p35"/>
            <p:cNvSpPr/>
            <p:nvPr/>
          </p:nvSpPr>
          <p:spPr>
            <a:xfrm>
              <a:off x="5863978" y="2838801"/>
              <a:ext cx="3511629" cy="2304691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35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5;p35"/>
            <p:cNvSpPr/>
            <p:nvPr/>
          </p:nvSpPr>
          <p:spPr>
            <a:xfrm>
              <a:off x="6601448" y="4426827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6;p35"/>
            <p:cNvSpPr/>
            <p:nvPr/>
          </p:nvSpPr>
          <p:spPr>
            <a:xfrm>
              <a:off x="7917907" y="4406809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7;p35"/>
            <p:cNvSpPr/>
            <p:nvPr/>
          </p:nvSpPr>
          <p:spPr>
            <a:xfrm>
              <a:off x="8544450" y="2583354"/>
              <a:ext cx="607237" cy="1823452"/>
            </a:xfrm>
            <a:custGeom>
              <a:avLst/>
              <a:gdLst/>
              <a:ahLst/>
              <a:cxnLst/>
              <a:rect l="l" t="t" r="r" b="b"/>
              <a:pathLst>
                <a:path w="11863" h="35623" extrusionOk="0">
                  <a:moveTo>
                    <a:pt x="11863" y="0"/>
                  </a:moveTo>
                  <a:cubicBezTo>
                    <a:pt x="4999" y="2903"/>
                    <a:pt x="1" y="9932"/>
                    <a:pt x="1" y="17924"/>
                  </a:cubicBezTo>
                  <a:cubicBezTo>
                    <a:pt x="1" y="25916"/>
                    <a:pt x="4903" y="32763"/>
                    <a:pt x="11863" y="35622"/>
                  </a:cubicBezTo>
                  <a:lnTo>
                    <a:pt x="11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108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A353EC42-1654-83E5-E6D4-BA627F31C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E44757A2-7972-2D58-139A-64CFC0FED1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Example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3" name="Google Shape;607;p45">
            <a:extLst>
              <a:ext uri="{FF2B5EF4-FFF2-40B4-BE49-F238E27FC236}">
                <a16:creationId xmlns:a16="http://schemas.microsoft.com/office/drawing/2014/main" id="{206C642B-24ED-29DF-58AB-F32CEB48366A}"/>
              </a:ext>
            </a:extLst>
          </p:cNvPr>
          <p:cNvSpPr txBox="1">
            <a:spLocks/>
          </p:cNvSpPr>
          <p:nvPr/>
        </p:nvSpPr>
        <p:spPr>
          <a:xfrm>
            <a:off x="557394" y="1109165"/>
            <a:ext cx="1978200" cy="377100"/>
          </a:xfrm>
          <a:prstGeom prst="rect">
            <a:avLst/>
          </a:prstGeom>
          <a:solidFill>
            <a:srgbClr val="FF652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235, Check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2387E14F-D3E8-746A-5E66-57B37A9C35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394" y="1486265"/>
                <a:ext cx="7866606" cy="2004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9pPr>
              </a:lstStyle>
              <a:p>
                <a:pPr/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the average rate of change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+2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over each interval.</a:t>
                </a:r>
              </a:p>
              <a:p>
                <a:pPr/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54050" indent="-514350">
                  <a:buSzPct val="100000"/>
                  <a:buFont typeface="+mj-lt"/>
                  <a:buAutoNum type="alphaL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[−6, −3]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54050" indent="-514350">
                  <a:buSzPct val="100000"/>
                  <a:buFont typeface="+mj-lt"/>
                  <a:buAutoNum type="alphaL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−1, 1</m:t>
                        </m:r>
                      </m:e>
                    </m:d>
                  </m:oMath>
                </a14:m>
                <a:endParaRPr lang="en-US" sz="2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54050" indent="-514350">
                  <a:buSzPct val="100000"/>
                  <a:buFont typeface="+mj-lt"/>
                  <a:buAutoNum type="alphaL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[1, 4]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2387E14F-D3E8-746A-5E66-57B37A9C3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94" y="1486265"/>
                <a:ext cx="7866606" cy="2004285"/>
              </a:xfrm>
              <a:prstGeom prst="rect">
                <a:avLst/>
              </a:prstGeom>
              <a:blipFill>
                <a:blip r:embed="rId3"/>
                <a:stretch>
                  <a:fillRect t="-1258" r="-161" b="-32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C1FA2F-966C-9D56-FADA-9CF4260BAB28}"/>
                  </a:ext>
                </a:extLst>
              </p14:cNvPr>
              <p14:cNvContentPartPr/>
              <p14:nvPr/>
            </p14:nvContentPartPr>
            <p14:xfrm>
              <a:off x="344320" y="3251360"/>
              <a:ext cx="333360" cy="14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C1FA2F-966C-9D56-FADA-9CF4260BAB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200" y="3245240"/>
                <a:ext cx="34560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3" name="Group 472">
            <a:extLst>
              <a:ext uri="{FF2B5EF4-FFF2-40B4-BE49-F238E27FC236}">
                <a16:creationId xmlns:a16="http://schemas.microsoft.com/office/drawing/2014/main" id="{CA480923-1677-1469-A4A8-67156280CDC3}"/>
              </a:ext>
            </a:extLst>
          </p:cNvPr>
          <p:cNvGrpSpPr/>
          <p:nvPr/>
        </p:nvGrpSpPr>
        <p:grpSpPr>
          <a:xfrm>
            <a:off x="3480387" y="2642542"/>
            <a:ext cx="2898000" cy="1083818"/>
            <a:chOff x="3480387" y="2642542"/>
            <a:chExt cx="2898000" cy="108381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DFBC907-262C-3458-1B13-F711C6C1DB38}"/>
                    </a:ext>
                  </a:extLst>
                </p14:cNvPr>
                <p14:cNvContentPartPr/>
                <p14:nvPr/>
              </p14:nvContentPartPr>
              <p14:xfrm>
                <a:off x="3536866" y="2655142"/>
                <a:ext cx="85320" cy="451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DFBC907-262C-3458-1B13-F711C6C1DB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28226" y="2646502"/>
                  <a:ext cx="102960" cy="469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34F756-1907-A69F-2EA9-B72D918F78BB}"/>
                </a:ext>
              </a:extLst>
            </p:cNvPr>
            <p:cNvGrpSpPr/>
            <p:nvPr/>
          </p:nvGrpSpPr>
          <p:grpSpPr>
            <a:xfrm>
              <a:off x="3665386" y="2895982"/>
              <a:ext cx="334440" cy="131760"/>
              <a:chOff x="3665386" y="2895982"/>
              <a:chExt cx="334440" cy="1317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C21F2830-B341-ED50-C9CF-B62799AF0170}"/>
                      </a:ext>
                    </a:extLst>
                  </p14:cNvPr>
                  <p14:cNvContentPartPr/>
                  <p14:nvPr/>
                </p14:nvContentPartPr>
                <p14:xfrm>
                  <a:off x="3665386" y="2922262"/>
                  <a:ext cx="102600" cy="360"/>
                </p14:xfrm>
              </p:contentPart>
            </mc:Choice>
            <mc:Fallback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21F2830-B341-ED50-C9CF-B62799AF017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656386" y="2913262"/>
                    <a:ext cx="1202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4277C6C5-4B64-9A8D-86BC-06B4ED8F28C7}"/>
                      </a:ext>
                    </a:extLst>
                  </p14:cNvPr>
                  <p14:cNvContentPartPr/>
                  <p14:nvPr/>
                </p14:nvContentPartPr>
                <p14:xfrm>
                  <a:off x="3888946" y="2895982"/>
                  <a:ext cx="110880" cy="131760"/>
                </p14:xfrm>
              </p:contentPart>
            </mc:Choice>
            <mc:Fallback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4277C6C5-4B64-9A8D-86BC-06B4ED8F28C7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880306" y="2886982"/>
                    <a:ext cx="128520" cy="149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3EB6D42-0C4F-47FA-9D22-D96BE12A74EE}"/>
                    </a:ext>
                  </a:extLst>
                </p14:cNvPr>
                <p14:cNvContentPartPr/>
                <p14:nvPr/>
              </p14:nvContentPartPr>
              <p14:xfrm>
                <a:off x="4034640" y="2666302"/>
                <a:ext cx="360" cy="84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3EB6D42-0C4F-47FA-9D22-D96BE12A74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25640" y="2657662"/>
                  <a:ext cx="18000" cy="102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D25F348-03CC-4632-324A-1F0FED259DD6}"/>
                </a:ext>
              </a:extLst>
            </p:cNvPr>
            <p:cNvGrpSpPr/>
            <p:nvPr/>
          </p:nvGrpSpPr>
          <p:grpSpPr>
            <a:xfrm>
              <a:off x="4089720" y="2643262"/>
              <a:ext cx="1074597" cy="429840"/>
              <a:chOff x="4089720" y="2643262"/>
              <a:chExt cx="1074597" cy="429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8ACD6740-0C8D-3668-3F68-D177D5CBFC09}"/>
                      </a:ext>
                    </a:extLst>
                  </p14:cNvPr>
                  <p14:cNvContentPartPr/>
                  <p14:nvPr/>
                </p14:nvContentPartPr>
                <p14:xfrm>
                  <a:off x="4125720" y="2692222"/>
                  <a:ext cx="360" cy="5688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8ACD6740-0C8D-3668-3F68-D177D5CBFC0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117080" y="2683222"/>
                    <a:ext cx="18000" cy="7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123D2BD3-E850-C71B-76B3-B6875932C3F7}"/>
                      </a:ext>
                    </a:extLst>
                  </p14:cNvPr>
                  <p14:cNvContentPartPr/>
                  <p14:nvPr/>
                </p14:nvContentPartPr>
                <p14:xfrm>
                  <a:off x="4089720" y="2717422"/>
                  <a:ext cx="65880" cy="360"/>
                </p14:xfrm>
              </p:contentPart>
            </mc:Choice>
            <mc:Fallback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123D2BD3-E850-C71B-76B3-B6875932C3F7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080720" y="2708422"/>
                    <a:ext cx="835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BEBE2E0-C3DD-C150-4AB9-88776752DD8A}"/>
                      </a:ext>
                    </a:extLst>
                  </p14:cNvPr>
                  <p14:cNvContentPartPr/>
                  <p14:nvPr/>
                </p14:nvContentPartPr>
                <p14:xfrm>
                  <a:off x="4211040" y="2674582"/>
                  <a:ext cx="360" cy="9540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4BEBE2E0-C3DD-C150-4AB9-88776752DD8A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202040" y="2665582"/>
                    <a:ext cx="1800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89427FA-2101-3C88-5F90-0F8D8602F5C0}"/>
                      </a:ext>
                    </a:extLst>
                  </p14:cNvPr>
                  <p14:cNvContentPartPr/>
                  <p14:nvPr/>
                </p14:nvContentPartPr>
                <p14:xfrm>
                  <a:off x="4355026" y="2929822"/>
                  <a:ext cx="360" cy="9828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89427FA-2101-3C88-5F90-0F8D8602F5C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346026" y="2920822"/>
                    <a:ext cx="1800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300E55D-0AE9-E17F-8FE4-6FB613D7F8DE}"/>
                      </a:ext>
                    </a:extLst>
                  </p14:cNvPr>
                  <p14:cNvContentPartPr/>
                  <p14:nvPr/>
                </p14:nvContentPartPr>
                <p14:xfrm>
                  <a:off x="4315426" y="2984182"/>
                  <a:ext cx="88560" cy="36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300E55D-0AE9-E17F-8FE4-6FB613D7F8D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06786" y="2975182"/>
                    <a:ext cx="106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06C0522-1A85-FDE1-F4B7-8D3330CDD983}"/>
                      </a:ext>
                    </a:extLst>
                  </p14:cNvPr>
                  <p14:cNvContentPartPr/>
                  <p14:nvPr/>
                </p14:nvContentPartPr>
                <p14:xfrm>
                  <a:off x="4486786" y="2806702"/>
                  <a:ext cx="124560" cy="20808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06C0522-1A85-FDE1-F4B7-8D3330CDD983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477786" y="2798062"/>
                    <a:ext cx="14220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8DA7C5E-EDCB-7C67-F555-D4A148949C34}"/>
                      </a:ext>
                    </a:extLst>
                  </p14:cNvPr>
                  <p14:cNvContentPartPr/>
                  <p14:nvPr/>
                </p14:nvContentPartPr>
                <p14:xfrm>
                  <a:off x="4631506" y="2651182"/>
                  <a:ext cx="92160" cy="421920"/>
                </p14:xfrm>
              </p:contentPart>
            </mc:Choice>
            <mc:Fallback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8DA7C5E-EDCB-7C67-F555-D4A148949C3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622506" y="2642542"/>
                    <a:ext cx="109800" cy="43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EFD869C-257A-CA0E-EC3D-F8C8CFA9420E}"/>
                      </a:ext>
                    </a:extLst>
                  </p14:cNvPr>
                  <p14:cNvContentPartPr/>
                  <p14:nvPr/>
                </p14:nvContentPartPr>
                <p14:xfrm>
                  <a:off x="4833837" y="2888782"/>
                  <a:ext cx="121320" cy="36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EFD869C-257A-CA0E-EC3D-F8C8CFA9420E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825197" y="2879782"/>
                    <a:ext cx="138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4988D720-29FA-4544-1573-FA4F0940FCD4}"/>
                      </a:ext>
                    </a:extLst>
                  </p14:cNvPr>
                  <p14:cNvContentPartPr/>
                  <p14:nvPr/>
                </p14:nvContentPartPr>
                <p14:xfrm>
                  <a:off x="5067477" y="2643262"/>
                  <a:ext cx="96840" cy="39456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4988D720-29FA-4544-1573-FA4F0940FCD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058477" y="2634622"/>
                    <a:ext cx="114480" cy="412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3BE7BCB-1244-2BCB-7EAC-F17C1ACB9147}"/>
                </a:ext>
              </a:extLst>
            </p:cNvPr>
            <p:cNvGrpSpPr/>
            <p:nvPr/>
          </p:nvGrpSpPr>
          <p:grpSpPr>
            <a:xfrm>
              <a:off x="5193466" y="2873662"/>
              <a:ext cx="299880" cy="120960"/>
              <a:chOff x="5193466" y="2873662"/>
              <a:chExt cx="299880" cy="1209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0A0F83E2-A495-24A5-9DB2-524969E35E04}"/>
                      </a:ext>
                    </a:extLst>
                  </p14:cNvPr>
                  <p14:cNvContentPartPr/>
                  <p14:nvPr/>
                </p14:nvContentPartPr>
                <p14:xfrm>
                  <a:off x="5193466" y="2873662"/>
                  <a:ext cx="96120" cy="36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0A0F83E2-A495-24A5-9DB2-524969E35E0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184466" y="2865022"/>
                    <a:ext cx="1137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77C07AC-6403-443E-3573-F48F3A6D75AA}"/>
                      </a:ext>
                    </a:extLst>
                  </p14:cNvPr>
                  <p14:cNvContentPartPr/>
                  <p14:nvPr/>
                </p14:nvContentPartPr>
                <p14:xfrm>
                  <a:off x="5405146" y="2879782"/>
                  <a:ext cx="88200" cy="11484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77C07AC-6403-443E-3573-F48F3A6D75A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396146" y="2870782"/>
                    <a:ext cx="105840" cy="132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AEEA718-6039-2F17-0340-6A88E92E833F}"/>
                </a:ext>
              </a:extLst>
            </p:cNvPr>
            <p:cNvGrpSpPr/>
            <p:nvPr/>
          </p:nvGrpSpPr>
          <p:grpSpPr>
            <a:xfrm>
              <a:off x="5495506" y="2643982"/>
              <a:ext cx="98640" cy="80280"/>
              <a:chOff x="5495506" y="2643982"/>
              <a:chExt cx="98640" cy="802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511468C1-392D-0158-788A-4E7B3F5558D9}"/>
                      </a:ext>
                    </a:extLst>
                  </p14:cNvPr>
                  <p14:cNvContentPartPr/>
                  <p14:nvPr/>
                </p14:nvContentPartPr>
                <p14:xfrm>
                  <a:off x="5495506" y="2690062"/>
                  <a:ext cx="43920" cy="36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511468C1-392D-0158-788A-4E7B3F5558D9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486506" y="2681422"/>
                    <a:ext cx="61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54BB568-90E3-EDAC-0AB2-62133F897F3C}"/>
                      </a:ext>
                    </a:extLst>
                  </p14:cNvPr>
                  <p14:cNvContentPartPr/>
                  <p14:nvPr/>
                </p14:nvContentPartPr>
                <p14:xfrm>
                  <a:off x="5591986" y="2643982"/>
                  <a:ext cx="2160" cy="8028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54BB568-90E3-EDAC-0AB2-62133F897F3C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83346" y="2634982"/>
                    <a:ext cx="19800" cy="97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7AB8087-7F58-DB55-7DEF-F406413D4C04}"/>
                </a:ext>
              </a:extLst>
            </p:cNvPr>
            <p:cNvGrpSpPr/>
            <p:nvPr/>
          </p:nvGrpSpPr>
          <p:grpSpPr>
            <a:xfrm>
              <a:off x="5652402" y="2642542"/>
              <a:ext cx="103320" cy="83520"/>
              <a:chOff x="5652402" y="2642542"/>
              <a:chExt cx="103320" cy="835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C3729FA-FB69-10BE-A34A-BB164B6CB010}"/>
                      </a:ext>
                    </a:extLst>
                  </p14:cNvPr>
                  <p14:cNvContentPartPr/>
                  <p14:nvPr/>
                </p14:nvContentPartPr>
                <p14:xfrm>
                  <a:off x="5679402" y="2676022"/>
                  <a:ext cx="360" cy="4896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C3729FA-FB69-10BE-A34A-BB164B6CB01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670402" y="2667382"/>
                    <a:ext cx="18000" cy="6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0EC249F-C9E9-272E-E9A0-95D9A5D8DF99}"/>
                      </a:ext>
                    </a:extLst>
                  </p14:cNvPr>
                  <p14:cNvContentPartPr/>
                  <p14:nvPr/>
                </p14:nvContentPartPr>
                <p14:xfrm>
                  <a:off x="5652402" y="2704462"/>
                  <a:ext cx="50400" cy="36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0EC249F-C9E9-272E-E9A0-95D9A5D8DF9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43762" y="2695822"/>
                    <a:ext cx="680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040BAFF-D497-089E-4794-529A0FCD4F2F}"/>
                      </a:ext>
                    </a:extLst>
                  </p14:cNvPr>
                  <p14:cNvContentPartPr/>
                  <p14:nvPr/>
                </p14:nvContentPartPr>
                <p14:xfrm>
                  <a:off x="5755362" y="2642542"/>
                  <a:ext cx="360" cy="83520"/>
                </p14:xfrm>
              </p:contentPart>
            </mc:Choice>
            <mc:Fallback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040BAFF-D497-089E-4794-529A0FCD4F2F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746722" y="2633902"/>
                    <a:ext cx="18000" cy="101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1AE53EF0-1993-C2CF-F8CC-034E125E944A}"/>
                </a:ext>
              </a:extLst>
            </p:cNvPr>
            <p:cNvGrpSpPr/>
            <p:nvPr/>
          </p:nvGrpSpPr>
          <p:grpSpPr>
            <a:xfrm>
              <a:off x="5897888" y="2654062"/>
              <a:ext cx="407520" cy="357840"/>
              <a:chOff x="5897888" y="2654062"/>
              <a:chExt cx="407520" cy="357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D2B1EDC0-A70D-68DF-9B6E-EA6027E19017}"/>
                      </a:ext>
                    </a:extLst>
                  </p14:cNvPr>
                  <p14:cNvContentPartPr/>
                  <p14:nvPr/>
                </p14:nvContentPartPr>
                <p14:xfrm>
                  <a:off x="5936408" y="2912902"/>
                  <a:ext cx="360" cy="62280"/>
                </p14:xfrm>
              </p:contentPart>
            </mc:Choice>
            <mc:Fallback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D2B1EDC0-A70D-68DF-9B6E-EA6027E1901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927408" y="2904262"/>
                    <a:ext cx="18000" cy="7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D8719820-5CE2-D851-8876-CBC8B1F0139E}"/>
                      </a:ext>
                    </a:extLst>
                  </p14:cNvPr>
                  <p14:cNvContentPartPr/>
                  <p14:nvPr/>
                </p14:nvContentPartPr>
                <p14:xfrm>
                  <a:off x="5897888" y="2948902"/>
                  <a:ext cx="110160" cy="360"/>
                </p14:xfrm>
              </p:contentPart>
            </mc:Choice>
            <mc:Fallback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D8719820-5CE2-D851-8876-CBC8B1F0139E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889248" y="2939902"/>
                    <a:ext cx="127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451" name="Ink 450">
                    <a:extLst>
                      <a:ext uri="{FF2B5EF4-FFF2-40B4-BE49-F238E27FC236}">
                        <a16:creationId xmlns:a16="http://schemas.microsoft.com/office/drawing/2014/main" id="{521FF521-7518-DF8C-EE6E-3A371EAE8B3C}"/>
                      </a:ext>
                    </a:extLst>
                  </p14:cNvPr>
                  <p14:cNvContentPartPr/>
                  <p14:nvPr/>
                </p14:nvContentPartPr>
                <p14:xfrm>
                  <a:off x="6105968" y="2803822"/>
                  <a:ext cx="115200" cy="177840"/>
                </p14:xfrm>
              </p:contentPart>
            </mc:Choice>
            <mc:Fallback>
              <p:pic>
                <p:nvPicPr>
                  <p:cNvPr id="451" name="Ink 450">
                    <a:extLst>
                      <a:ext uri="{FF2B5EF4-FFF2-40B4-BE49-F238E27FC236}">
                        <a16:creationId xmlns:a16="http://schemas.microsoft.com/office/drawing/2014/main" id="{521FF521-7518-DF8C-EE6E-3A371EAE8B3C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096968" y="2794822"/>
                    <a:ext cx="132840" cy="19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458" name="Ink 457">
                    <a:extLst>
                      <a:ext uri="{FF2B5EF4-FFF2-40B4-BE49-F238E27FC236}">
                        <a16:creationId xmlns:a16="http://schemas.microsoft.com/office/drawing/2014/main" id="{53C4A1C7-32E4-2A2C-9154-5F801B976061}"/>
                      </a:ext>
                    </a:extLst>
                  </p14:cNvPr>
                  <p14:cNvContentPartPr/>
                  <p14:nvPr/>
                </p14:nvContentPartPr>
                <p14:xfrm>
                  <a:off x="6206408" y="2654062"/>
                  <a:ext cx="99000" cy="357840"/>
                </p14:xfrm>
              </p:contentPart>
            </mc:Choice>
            <mc:Fallback>
              <p:pic>
                <p:nvPicPr>
                  <p:cNvPr id="458" name="Ink 457">
                    <a:extLst>
                      <a:ext uri="{FF2B5EF4-FFF2-40B4-BE49-F238E27FC236}">
                        <a16:creationId xmlns:a16="http://schemas.microsoft.com/office/drawing/2014/main" id="{53C4A1C7-32E4-2A2C-9154-5F801B97606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197408" y="2645062"/>
                    <a:ext cx="116640" cy="375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8B1CD8CD-1C2F-64FD-43AA-6A03F141CF35}"/>
                    </a:ext>
                  </a:extLst>
                </p14:cNvPr>
                <p14:cNvContentPartPr/>
                <p14:nvPr/>
              </p14:nvContentPartPr>
              <p14:xfrm>
                <a:off x="3480387" y="3185480"/>
                <a:ext cx="2898000" cy="8028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8B1CD8CD-1C2F-64FD-43AA-6A03F141CF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71387" y="3176840"/>
                  <a:ext cx="2915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DC6753AB-33CA-47AA-B39E-BF0066241777}"/>
                    </a:ext>
                  </a:extLst>
                </p14:cNvPr>
                <p14:cNvContentPartPr/>
                <p14:nvPr/>
              </p14:nvContentPartPr>
              <p14:xfrm>
                <a:off x="4412286" y="3400920"/>
                <a:ext cx="1800" cy="26568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DC6753AB-33CA-47AA-B39E-BF006624177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03646" y="3392280"/>
                  <a:ext cx="19440" cy="283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E98EF425-4EF6-33E9-9E3E-BFF82B967338}"/>
                </a:ext>
              </a:extLst>
            </p:cNvPr>
            <p:cNvGrpSpPr/>
            <p:nvPr/>
          </p:nvGrpSpPr>
          <p:grpSpPr>
            <a:xfrm>
              <a:off x="4578246" y="3374640"/>
              <a:ext cx="338760" cy="339840"/>
              <a:chOff x="4578246" y="3374640"/>
              <a:chExt cx="338760" cy="339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463" name="Ink 462">
                    <a:extLst>
                      <a:ext uri="{FF2B5EF4-FFF2-40B4-BE49-F238E27FC236}">
                        <a16:creationId xmlns:a16="http://schemas.microsoft.com/office/drawing/2014/main" id="{F818820F-4C73-4388-11EF-60F09E3A0CB5}"/>
                      </a:ext>
                    </a:extLst>
                  </p14:cNvPr>
                  <p14:cNvContentPartPr/>
                  <p14:nvPr/>
                </p14:nvContentPartPr>
                <p14:xfrm>
                  <a:off x="4578246" y="3557880"/>
                  <a:ext cx="160920" cy="3240"/>
                </p14:xfrm>
              </p:contentPart>
            </mc:Choice>
            <mc:Fallback>
              <p:pic>
                <p:nvPicPr>
                  <p:cNvPr id="463" name="Ink 462">
                    <a:extLst>
                      <a:ext uri="{FF2B5EF4-FFF2-40B4-BE49-F238E27FC236}">
                        <a16:creationId xmlns:a16="http://schemas.microsoft.com/office/drawing/2014/main" id="{F818820F-4C73-4388-11EF-60F09E3A0CB5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569606" y="3548880"/>
                    <a:ext cx="17856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464" name="Ink 463">
                    <a:extLst>
                      <a:ext uri="{FF2B5EF4-FFF2-40B4-BE49-F238E27FC236}">
                        <a16:creationId xmlns:a16="http://schemas.microsoft.com/office/drawing/2014/main" id="{925061C5-1378-5756-DE8B-A5FDD746158D}"/>
                      </a:ext>
                    </a:extLst>
                  </p14:cNvPr>
                  <p14:cNvContentPartPr/>
                  <p14:nvPr/>
                </p14:nvContentPartPr>
                <p14:xfrm>
                  <a:off x="4845726" y="3374640"/>
                  <a:ext cx="71280" cy="339840"/>
                </p14:xfrm>
              </p:contentPart>
            </mc:Choice>
            <mc:Fallback>
              <p:pic>
                <p:nvPicPr>
                  <p:cNvPr id="464" name="Ink 463">
                    <a:extLst>
                      <a:ext uri="{FF2B5EF4-FFF2-40B4-BE49-F238E27FC236}">
                        <a16:creationId xmlns:a16="http://schemas.microsoft.com/office/drawing/2014/main" id="{925061C5-1378-5756-DE8B-A5FDD746158D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836726" y="3365640"/>
                    <a:ext cx="88920" cy="357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1532F5E3-0C4F-F816-470E-094975AADFE1}"/>
                </a:ext>
              </a:extLst>
            </p:cNvPr>
            <p:cNvGrpSpPr/>
            <p:nvPr/>
          </p:nvGrpSpPr>
          <p:grpSpPr>
            <a:xfrm>
              <a:off x="4963806" y="3508200"/>
              <a:ext cx="138600" cy="132840"/>
              <a:chOff x="4963806" y="3508200"/>
              <a:chExt cx="138600" cy="132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468" name="Ink 467">
                    <a:extLst>
                      <a:ext uri="{FF2B5EF4-FFF2-40B4-BE49-F238E27FC236}">
                        <a16:creationId xmlns:a16="http://schemas.microsoft.com/office/drawing/2014/main" id="{D563AB4B-A530-0042-D9BA-22CB0F8E3987}"/>
                      </a:ext>
                    </a:extLst>
                  </p14:cNvPr>
                  <p14:cNvContentPartPr/>
                  <p14:nvPr/>
                </p14:nvContentPartPr>
                <p14:xfrm>
                  <a:off x="4963806" y="3549960"/>
                  <a:ext cx="41760" cy="360"/>
                </p14:xfrm>
              </p:contentPart>
            </mc:Choice>
            <mc:Fallback>
              <p:pic>
                <p:nvPicPr>
                  <p:cNvPr id="468" name="Ink 467">
                    <a:extLst>
                      <a:ext uri="{FF2B5EF4-FFF2-40B4-BE49-F238E27FC236}">
                        <a16:creationId xmlns:a16="http://schemas.microsoft.com/office/drawing/2014/main" id="{D563AB4B-A530-0042-D9BA-22CB0F8E3987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955166" y="3540960"/>
                    <a:ext cx="594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469" name="Ink 468">
                    <a:extLst>
                      <a:ext uri="{FF2B5EF4-FFF2-40B4-BE49-F238E27FC236}">
                        <a16:creationId xmlns:a16="http://schemas.microsoft.com/office/drawing/2014/main" id="{AE9325D3-159C-32E6-815F-F0D35CFD01B6}"/>
                      </a:ext>
                    </a:extLst>
                  </p14:cNvPr>
                  <p14:cNvContentPartPr/>
                  <p14:nvPr/>
                </p14:nvContentPartPr>
                <p14:xfrm>
                  <a:off x="5102046" y="3508200"/>
                  <a:ext cx="360" cy="132840"/>
                </p14:xfrm>
              </p:contentPart>
            </mc:Choice>
            <mc:Fallback>
              <p:pic>
                <p:nvPicPr>
                  <p:cNvPr id="469" name="Ink 468">
                    <a:extLst>
                      <a:ext uri="{FF2B5EF4-FFF2-40B4-BE49-F238E27FC236}">
                        <a16:creationId xmlns:a16="http://schemas.microsoft.com/office/drawing/2014/main" id="{AE9325D3-159C-32E6-815F-F0D35CFD01B6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093046" y="3499560"/>
                    <a:ext cx="18000" cy="150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8E47A1C9-0EBD-BA9C-C02C-CB3D145FB1B0}"/>
                    </a:ext>
                  </a:extLst>
                </p14:cNvPr>
                <p14:cNvContentPartPr/>
                <p14:nvPr/>
              </p14:nvContentPartPr>
              <p14:xfrm>
                <a:off x="5175126" y="3384720"/>
                <a:ext cx="68760" cy="34164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8E47A1C9-0EBD-BA9C-C02C-CB3D145FB1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66486" y="3375720"/>
                  <a:ext cx="8640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DC9883C5-D778-55BC-0CA3-EE7671250647}"/>
              </a:ext>
            </a:extLst>
          </p:cNvPr>
          <p:cNvGrpSpPr/>
          <p:nvPr/>
        </p:nvGrpSpPr>
        <p:grpSpPr>
          <a:xfrm>
            <a:off x="6704262" y="2820582"/>
            <a:ext cx="1451880" cy="759240"/>
            <a:chOff x="6704262" y="2820582"/>
            <a:chExt cx="1451880" cy="75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2A2A343E-FB95-8F66-C891-A1DC2A087DC0}"/>
                    </a:ext>
                  </a:extLst>
                </p14:cNvPr>
                <p14:cNvContentPartPr/>
                <p14:nvPr/>
              </p14:nvContentPartPr>
              <p14:xfrm>
                <a:off x="6928902" y="3124062"/>
                <a:ext cx="149760" cy="36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2A2A343E-FB95-8F66-C891-A1DC2A087D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11262" y="3106062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3F64AD0A-934B-CFE2-635C-BF65C8844651}"/>
                    </a:ext>
                  </a:extLst>
                </p14:cNvPr>
                <p14:cNvContentPartPr/>
                <p14:nvPr/>
              </p14:nvContentPartPr>
              <p14:xfrm>
                <a:off x="6939342" y="3202542"/>
                <a:ext cx="138960" cy="36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3F64AD0A-934B-CFE2-635C-BF65C88446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21342" y="3184542"/>
                  <a:ext cx="174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3C521B5A-88B8-023B-FA1A-9C63F3DCF1FA}"/>
                    </a:ext>
                  </a:extLst>
                </p14:cNvPr>
                <p14:cNvContentPartPr/>
                <p14:nvPr/>
              </p14:nvContentPartPr>
              <p14:xfrm>
                <a:off x="7216542" y="3150702"/>
                <a:ext cx="78840" cy="36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3C521B5A-88B8-023B-FA1A-9C63F3DCF1F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98902" y="3133062"/>
                  <a:ext cx="114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A788CFD4-4B1A-261F-CAD6-A2D3C48133C5}"/>
                    </a:ext>
                  </a:extLst>
                </p14:cNvPr>
                <p14:cNvContentPartPr/>
                <p14:nvPr/>
              </p14:nvContentPartPr>
              <p14:xfrm>
                <a:off x="7404102" y="3016062"/>
                <a:ext cx="114840" cy="19908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A788CFD4-4B1A-261F-CAD6-A2D3C48133C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86102" y="2998062"/>
                  <a:ext cx="150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AF4D9DEC-7BD2-3A81-EC27-62FB113C9B35}"/>
                    </a:ext>
                  </a:extLst>
                </p14:cNvPr>
                <p14:cNvContentPartPr/>
                <p14:nvPr/>
              </p14:nvContentPartPr>
              <p14:xfrm>
                <a:off x="7608222" y="3197142"/>
                <a:ext cx="360" cy="36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AF4D9DEC-7BD2-3A81-EC27-62FB113C9B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90582" y="31795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EA7FCC71-3032-AAE6-7F1E-699C1C66E471}"/>
                    </a:ext>
                  </a:extLst>
                </p14:cNvPr>
                <p14:cNvContentPartPr/>
                <p14:nvPr/>
              </p14:nvContentPartPr>
              <p14:xfrm>
                <a:off x="7710102" y="3005622"/>
                <a:ext cx="360" cy="24516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EA7FCC71-3032-AAE6-7F1E-699C1C66E4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92102" y="2987622"/>
                  <a:ext cx="36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328B2C42-864F-328D-FEEB-B7FA62A4BC07}"/>
                    </a:ext>
                  </a:extLst>
                </p14:cNvPr>
                <p14:cNvContentPartPr/>
                <p14:nvPr/>
              </p14:nvContentPartPr>
              <p14:xfrm>
                <a:off x="7795062" y="2993382"/>
                <a:ext cx="128520" cy="31464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328B2C42-864F-328D-FEEB-B7FA62A4BC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77062" y="2975382"/>
                  <a:ext cx="1641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EF57C764-C463-A673-FA41-1FA022EFF400}"/>
                    </a:ext>
                  </a:extLst>
                </p14:cNvPr>
                <p14:cNvContentPartPr/>
                <p14:nvPr/>
              </p14:nvContentPartPr>
              <p14:xfrm>
                <a:off x="6704262" y="2820582"/>
                <a:ext cx="1451880" cy="75924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EF57C764-C463-A673-FA41-1FA022EFF40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86262" y="2802942"/>
                  <a:ext cx="1487520" cy="79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3155618E-604F-758A-0D8F-0D7BE6C123C3}"/>
              </a:ext>
            </a:extLst>
          </p:cNvPr>
          <p:cNvGrpSpPr/>
          <p:nvPr/>
        </p:nvGrpSpPr>
        <p:grpSpPr>
          <a:xfrm>
            <a:off x="937851" y="4278807"/>
            <a:ext cx="2891210" cy="266400"/>
            <a:chOff x="937851" y="4278807"/>
            <a:chExt cx="2891210" cy="266400"/>
          </a:xfrm>
        </p:grpSpPr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C23FF99C-D063-15F6-5F69-029334ECCC87}"/>
                </a:ext>
              </a:extLst>
            </p:cNvPr>
            <p:cNvGrpSpPr/>
            <p:nvPr/>
          </p:nvGrpSpPr>
          <p:grpSpPr>
            <a:xfrm>
              <a:off x="937851" y="4278807"/>
              <a:ext cx="1013096" cy="240840"/>
              <a:chOff x="937851" y="4278807"/>
              <a:chExt cx="1013096" cy="240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84">
                <p14:nvContentPartPr>
                  <p14:cNvPr id="504" name="Ink 503">
                    <a:extLst>
                      <a:ext uri="{FF2B5EF4-FFF2-40B4-BE49-F238E27FC236}">
                        <a16:creationId xmlns:a16="http://schemas.microsoft.com/office/drawing/2014/main" id="{D29C1EEC-08F1-066F-5D05-B119EF0D156B}"/>
                      </a:ext>
                    </a:extLst>
                  </p14:cNvPr>
                  <p14:cNvContentPartPr/>
                  <p14:nvPr/>
                </p14:nvContentPartPr>
                <p14:xfrm>
                  <a:off x="937851" y="4368807"/>
                  <a:ext cx="92880" cy="89280"/>
                </p14:xfrm>
              </p:contentPart>
            </mc:Choice>
            <mc:Fallback>
              <p:pic>
                <p:nvPicPr>
                  <p:cNvPr id="504" name="Ink 503">
                    <a:extLst>
                      <a:ext uri="{FF2B5EF4-FFF2-40B4-BE49-F238E27FC236}">
                        <a16:creationId xmlns:a16="http://schemas.microsoft.com/office/drawing/2014/main" id="{D29C1EEC-08F1-066F-5D05-B119EF0D156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919851" y="4351167"/>
                    <a:ext cx="128520" cy="12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6">
                <p14:nvContentPartPr>
                  <p14:cNvPr id="506" name="Ink 505">
                    <a:extLst>
                      <a:ext uri="{FF2B5EF4-FFF2-40B4-BE49-F238E27FC236}">
                        <a16:creationId xmlns:a16="http://schemas.microsoft.com/office/drawing/2014/main" id="{065BF68B-1119-638C-F389-90D1F5DFA873}"/>
                      </a:ext>
                    </a:extLst>
                  </p14:cNvPr>
                  <p14:cNvContentPartPr/>
                  <p14:nvPr/>
                </p14:nvContentPartPr>
                <p14:xfrm>
                  <a:off x="1042971" y="4278807"/>
                  <a:ext cx="59040" cy="240840"/>
                </p14:xfrm>
              </p:contentPart>
            </mc:Choice>
            <mc:Fallback>
              <p:pic>
                <p:nvPicPr>
                  <p:cNvPr id="506" name="Ink 505">
                    <a:extLst>
                      <a:ext uri="{FF2B5EF4-FFF2-40B4-BE49-F238E27FC236}">
                        <a16:creationId xmlns:a16="http://schemas.microsoft.com/office/drawing/2014/main" id="{065BF68B-1119-638C-F389-90D1F5DFA873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024971" y="4261167"/>
                    <a:ext cx="94680" cy="27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8">
                <p14:nvContentPartPr>
                  <p14:cNvPr id="510" name="Ink 509">
                    <a:extLst>
                      <a:ext uri="{FF2B5EF4-FFF2-40B4-BE49-F238E27FC236}">
                        <a16:creationId xmlns:a16="http://schemas.microsoft.com/office/drawing/2014/main" id="{F7366F42-3267-5D2E-CC58-AE8FBE33048E}"/>
                      </a:ext>
                    </a:extLst>
                  </p14:cNvPr>
                  <p14:cNvContentPartPr/>
                  <p14:nvPr/>
                </p14:nvContentPartPr>
                <p14:xfrm>
                  <a:off x="1239279" y="4419567"/>
                  <a:ext cx="73080" cy="360"/>
                </p14:xfrm>
              </p:contentPart>
            </mc:Choice>
            <mc:Fallback>
              <p:pic>
                <p:nvPicPr>
                  <p:cNvPr id="510" name="Ink 509">
                    <a:extLst>
                      <a:ext uri="{FF2B5EF4-FFF2-40B4-BE49-F238E27FC236}">
                        <a16:creationId xmlns:a16="http://schemas.microsoft.com/office/drawing/2014/main" id="{F7366F42-3267-5D2E-CC58-AE8FBE33048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221279" y="4401927"/>
                    <a:ext cx="10872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9">
                <p14:nvContentPartPr>
                  <p14:cNvPr id="511" name="Ink 510">
                    <a:extLst>
                      <a:ext uri="{FF2B5EF4-FFF2-40B4-BE49-F238E27FC236}">
                        <a16:creationId xmlns:a16="http://schemas.microsoft.com/office/drawing/2014/main" id="{F13B58C7-05DE-7EB0-47E6-94E01CAD219C}"/>
                      </a:ext>
                    </a:extLst>
                  </p14:cNvPr>
                  <p14:cNvContentPartPr/>
                  <p14:nvPr/>
                </p14:nvContentPartPr>
                <p14:xfrm>
                  <a:off x="1426119" y="4336047"/>
                  <a:ext cx="115200" cy="151920"/>
                </p14:xfrm>
              </p:contentPart>
            </mc:Choice>
            <mc:Fallback>
              <p:pic>
                <p:nvPicPr>
                  <p:cNvPr id="511" name="Ink 510">
                    <a:extLst>
                      <a:ext uri="{FF2B5EF4-FFF2-40B4-BE49-F238E27FC236}">
                        <a16:creationId xmlns:a16="http://schemas.microsoft.com/office/drawing/2014/main" id="{F13B58C7-05DE-7EB0-47E6-94E01CAD219C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1408479" y="4318047"/>
                    <a:ext cx="150840" cy="18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1">
                <p14:nvContentPartPr>
                  <p14:cNvPr id="515" name="Ink 514">
                    <a:extLst>
                      <a:ext uri="{FF2B5EF4-FFF2-40B4-BE49-F238E27FC236}">
                        <a16:creationId xmlns:a16="http://schemas.microsoft.com/office/drawing/2014/main" id="{726C6B28-A8CE-5EA4-2B00-3BF4B58A8F45}"/>
                      </a:ext>
                    </a:extLst>
                  </p14:cNvPr>
                  <p14:cNvContentPartPr/>
                  <p14:nvPr/>
                </p14:nvContentPartPr>
                <p14:xfrm>
                  <a:off x="1600307" y="4487607"/>
                  <a:ext cx="360" cy="360"/>
                </p14:xfrm>
              </p:contentPart>
            </mc:Choice>
            <mc:Fallback>
              <p:pic>
                <p:nvPicPr>
                  <p:cNvPr id="515" name="Ink 514">
                    <a:extLst>
                      <a:ext uri="{FF2B5EF4-FFF2-40B4-BE49-F238E27FC236}">
                        <a16:creationId xmlns:a16="http://schemas.microsoft.com/office/drawing/2014/main" id="{726C6B28-A8CE-5EA4-2B00-3BF4B58A8F4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1582307" y="4469967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2">
                <p14:nvContentPartPr>
                  <p14:cNvPr id="517" name="Ink 516">
                    <a:extLst>
                      <a:ext uri="{FF2B5EF4-FFF2-40B4-BE49-F238E27FC236}">
                        <a16:creationId xmlns:a16="http://schemas.microsoft.com/office/drawing/2014/main" id="{8F6C7752-A566-F75E-3D7E-20997654FE5A}"/>
                      </a:ext>
                    </a:extLst>
                  </p14:cNvPr>
                  <p14:cNvContentPartPr/>
                  <p14:nvPr/>
                </p14:nvContentPartPr>
                <p14:xfrm>
                  <a:off x="1660067" y="4352607"/>
                  <a:ext cx="120600" cy="145080"/>
                </p14:xfrm>
              </p:contentPart>
            </mc:Choice>
            <mc:Fallback>
              <p:pic>
                <p:nvPicPr>
                  <p:cNvPr id="517" name="Ink 516">
                    <a:extLst>
                      <a:ext uri="{FF2B5EF4-FFF2-40B4-BE49-F238E27FC236}">
                        <a16:creationId xmlns:a16="http://schemas.microsoft.com/office/drawing/2014/main" id="{8F6C7752-A566-F75E-3D7E-20997654FE5A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642067" y="4334967"/>
                    <a:ext cx="156240" cy="18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4">
                <p14:nvContentPartPr>
                  <p14:cNvPr id="521" name="Ink 520">
                    <a:extLst>
                      <a:ext uri="{FF2B5EF4-FFF2-40B4-BE49-F238E27FC236}">
                        <a16:creationId xmlns:a16="http://schemas.microsoft.com/office/drawing/2014/main" id="{2565893E-6B17-DFF6-4073-5E0361668E29}"/>
                      </a:ext>
                    </a:extLst>
                  </p14:cNvPr>
                  <p14:cNvContentPartPr/>
                  <p14:nvPr/>
                </p14:nvContentPartPr>
                <p14:xfrm>
                  <a:off x="1843307" y="4356207"/>
                  <a:ext cx="107640" cy="131040"/>
                </p14:xfrm>
              </p:contentPart>
            </mc:Choice>
            <mc:Fallback>
              <p:pic>
                <p:nvPicPr>
                  <p:cNvPr id="521" name="Ink 520">
                    <a:extLst>
                      <a:ext uri="{FF2B5EF4-FFF2-40B4-BE49-F238E27FC236}">
                        <a16:creationId xmlns:a16="http://schemas.microsoft.com/office/drawing/2014/main" id="{2565893E-6B17-DFF6-4073-5E0361668E29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825307" y="4338567"/>
                    <a:ext cx="143280" cy="16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4AEA3C7A-D0D3-5B50-D200-5AF1D3928BB4}"/>
                </a:ext>
              </a:extLst>
            </p:cNvPr>
            <p:cNvGrpSpPr/>
            <p:nvPr/>
          </p:nvGrpSpPr>
          <p:grpSpPr>
            <a:xfrm>
              <a:off x="2975268" y="4297167"/>
              <a:ext cx="853793" cy="248040"/>
              <a:chOff x="2975268" y="4297167"/>
              <a:chExt cx="853793" cy="2480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6">
                <p14:nvContentPartPr>
                  <p14:cNvPr id="524" name="Ink 523">
                    <a:extLst>
                      <a:ext uri="{FF2B5EF4-FFF2-40B4-BE49-F238E27FC236}">
                        <a16:creationId xmlns:a16="http://schemas.microsoft.com/office/drawing/2014/main" id="{1AE4FAC7-3AD0-29CF-05DF-4F8F9B7811C5}"/>
                      </a:ext>
                    </a:extLst>
                  </p14:cNvPr>
                  <p14:cNvContentPartPr/>
                  <p14:nvPr/>
                </p14:nvContentPartPr>
                <p14:xfrm>
                  <a:off x="2975268" y="4402287"/>
                  <a:ext cx="60120" cy="93600"/>
                </p14:xfrm>
              </p:contentPart>
            </mc:Choice>
            <mc:Fallback>
              <p:pic>
                <p:nvPicPr>
                  <p:cNvPr id="524" name="Ink 523">
                    <a:extLst>
                      <a:ext uri="{FF2B5EF4-FFF2-40B4-BE49-F238E27FC236}">
                        <a16:creationId xmlns:a16="http://schemas.microsoft.com/office/drawing/2014/main" id="{1AE4FAC7-3AD0-29CF-05DF-4F8F9B7811C5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957628" y="4384647"/>
                    <a:ext cx="9576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8">
                <p14:nvContentPartPr>
                  <p14:cNvPr id="525" name="Ink 524">
                    <a:extLst>
                      <a:ext uri="{FF2B5EF4-FFF2-40B4-BE49-F238E27FC236}">
                        <a16:creationId xmlns:a16="http://schemas.microsoft.com/office/drawing/2014/main" id="{E8407776-CF0B-3502-93D8-4544B422AB74}"/>
                      </a:ext>
                    </a:extLst>
                  </p14:cNvPr>
                  <p14:cNvContentPartPr/>
                  <p14:nvPr/>
                </p14:nvContentPartPr>
                <p14:xfrm>
                  <a:off x="3053028" y="4297167"/>
                  <a:ext cx="72360" cy="248040"/>
                </p14:xfrm>
              </p:contentPart>
            </mc:Choice>
            <mc:Fallback>
              <p:pic>
                <p:nvPicPr>
                  <p:cNvPr id="525" name="Ink 524">
                    <a:extLst>
                      <a:ext uri="{FF2B5EF4-FFF2-40B4-BE49-F238E27FC236}">
                        <a16:creationId xmlns:a16="http://schemas.microsoft.com/office/drawing/2014/main" id="{E8407776-CF0B-3502-93D8-4544B422AB74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035388" y="4279527"/>
                    <a:ext cx="108000" cy="28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0">
                <p14:nvContentPartPr>
                  <p14:cNvPr id="528" name="Ink 527">
                    <a:extLst>
                      <a:ext uri="{FF2B5EF4-FFF2-40B4-BE49-F238E27FC236}">
                        <a16:creationId xmlns:a16="http://schemas.microsoft.com/office/drawing/2014/main" id="{649EACF6-78F7-5CD7-8D6C-7E8FF48A0E89}"/>
                      </a:ext>
                    </a:extLst>
                  </p14:cNvPr>
                  <p14:cNvContentPartPr/>
                  <p14:nvPr/>
                </p14:nvContentPartPr>
                <p14:xfrm>
                  <a:off x="3226781" y="4430727"/>
                  <a:ext cx="72000" cy="360"/>
                </p14:xfrm>
              </p:contentPart>
            </mc:Choice>
            <mc:Fallback>
              <p:pic>
                <p:nvPicPr>
                  <p:cNvPr id="528" name="Ink 527">
                    <a:extLst>
                      <a:ext uri="{FF2B5EF4-FFF2-40B4-BE49-F238E27FC236}">
                        <a16:creationId xmlns:a16="http://schemas.microsoft.com/office/drawing/2014/main" id="{649EACF6-78F7-5CD7-8D6C-7E8FF48A0E89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3208781" y="4413087"/>
                    <a:ext cx="1076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2">
                <p14:nvContentPartPr>
                  <p14:cNvPr id="529" name="Ink 528">
                    <a:extLst>
                      <a:ext uri="{FF2B5EF4-FFF2-40B4-BE49-F238E27FC236}">
                        <a16:creationId xmlns:a16="http://schemas.microsoft.com/office/drawing/2014/main" id="{BD9AD074-62F5-D4DE-CEAF-37FB294AE4A2}"/>
                      </a:ext>
                    </a:extLst>
                  </p14:cNvPr>
                  <p14:cNvContentPartPr/>
                  <p14:nvPr/>
                </p14:nvContentPartPr>
                <p14:xfrm>
                  <a:off x="3386981" y="4349007"/>
                  <a:ext cx="93240" cy="123840"/>
                </p14:xfrm>
              </p:contentPart>
            </mc:Choice>
            <mc:Fallback>
              <p:pic>
                <p:nvPicPr>
                  <p:cNvPr id="529" name="Ink 528">
                    <a:extLst>
                      <a:ext uri="{FF2B5EF4-FFF2-40B4-BE49-F238E27FC236}">
                        <a16:creationId xmlns:a16="http://schemas.microsoft.com/office/drawing/2014/main" id="{BD9AD074-62F5-D4DE-CEAF-37FB294AE4A2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3369341" y="4331367"/>
                    <a:ext cx="128880" cy="15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4">
                <p14:nvContentPartPr>
                  <p14:cNvPr id="530" name="Ink 529">
                    <a:extLst>
                      <a:ext uri="{FF2B5EF4-FFF2-40B4-BE49-F238E27FC236}">
                        <a16:creationId xmlns:a16="http://schemas.microsoft.com/office/drawing/2014/main" id="{63D4420C-4214-17FC-A620-A395838A0B55}"/>
                      </a:ext>
                    </a:extLst>
                  </p14:cNvPr>
                  <p14:cNvContentPartPr/>
                  <p14:nvPr/>
                </p14:nvContentPartPr>
                <p14:xfrm>
                  <a:off x="3474821" y="4418127"/>
                  <a:ext cx="360" cy="107280"/>
                </p14:xfrm>
              </p:contentPart>
            </mc:Choice>
            <mc:Fallback>
              <p:pic>
                <p:nvPicPr>
                  <p:cNvPr id="530" name="Ink 529">
                    <a:extLst>
                      <a:ext uri="{FF2B5EF4-FFF2-40B4-BE49-F238E27FC236}">
                        <a16:creationId xmlns:a16="http://schemas.microsoft.com/office/drawing/2014/main" id="{63D4420C-4214-17FC-A620-A395838A0B55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3457181" y="4400487"/>
                    <a:ext cx="36000" cy="14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6">
                <p14:nvContentPartPr>
                  <p14:cNvPr id="531" name="Ink 530">
                    <a:extLst>
                      <a:ext uri="{FF2B5EF4-FFF2-40B4-BE49-F238E27FC236}">
                        <a16:creationId xmlns:a16="http://schemas.microsoft.com/office/drawing/2014/main" id="{9270725B-561F-08F8-CC77-923F543FCFD5}"/>
                      </a:ext>
                    </a:extLst>
                  </p14:cNvPr>
                  <p14:cNvContentPartPr/>
                  <p14:nvPr/>
                </p14:nvContentPartPr>
                <p14:xfrm>
                  <a:off x="3542141" y="4523247"/>
                  <a:ext cx="360" cy="360"/>
                </p14:xfrm>
              </p:contentPart>
            </mc:Choice>
            <mc:Fallback>
              <p:pic>
                <p:nvPicPr>
                  <p:cNvPr id="531" name="Ink 530">
                    <a:extLst>
                      <a:ext uri="{FF2B5EF4-FFF2-40B4-BE49-F238E27FC236}">
                        <a16:creationId xmlns:a16="http://schemas.microsoft.com/office/drawing/2014/main" id="{9270725B-561F-08F8-CC77-923F543FCFD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524141" y="4505607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7">
                <p14:nvContentPartPr>
                  <p14:cNvPr id="532" name="Ink 531">
                    <a:extLst>
                      <a:ext uri="{FF2B5EF4-FFF2-40B4-BE49-F238E27FC236}">
                        <a16:creationId xmlns:a16="http://schemas.microsoft.com/office/drawing/2014/main" id="{5B032D2F-690F-591D-ABDE-8BB051B49909}"/>
                      </a:ext>
                    </a:extLst>
                  </p14:cNvPr>
                  <p14:cNvContentPartPr/>
                  <p14:nvPr/>
                </p14:nvContentPartPr>
                <p14:xfrm>
                  <a:off x="3599381" y="4350447"/>
                  <a:ext cx="91080" cy="185400"/>
                </p14:xfrm>
              </p:contentPart>
            </mc:Choice>
            <mc:Fallback>
              <p:pic>
                <p:nvPicPr>
                  <p:cNvPr id="532" name="Ink 531">
                    <a:extLst>
                      <a:ext uri="{FF2B5EF4-FFF2-40B4-BE49-F238E27FC236}">
                        <a16:creationId xmlns:a16="http://schemas.microsoft.com/office/drawing/2014/main" id="{5B032D2F-690F-591D-ABDE-8BB051B49909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3581381" y="4332807"/>
                    <a:ext cx="12672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9">
                <p14:nvContentPartPr>
                  <p14:cNvPr id="533" name="Ink 532">
                    <a:extLst>
                      <a:ext uri="{FF2B5EF4-FFF2-40B4-BE49-F238E27FC236}">
                        <a16:creationId xmlns:a16="http://schemas.microsoft.com/office/drawing/2014/main" id="{3E173051-971A-477E-FB6C-81DF78699985}"/>
                      </a:ext>
                    </a:extLst>
                  </p14:cNvPr>
                  <p14:cNvContentPartPr/>
                  <p14:nvPr/>
                </p14:nvContentPartPr>
                <p14:xfrm>
                  <a:off x="3752741" y="4339647"/>
                  <a:ext cx="76320" cy="177840"/>
                </p14:xfrm>
              </p:contentPart>
            </mc:Choice>
            <mc:Fallback>
              <p:pic>
                <p:nvPicPr>
                  <p:cNvPr id="533" name="Ink 532">
                    <a:extLst>
                      <a:ext uri="{FF2B5EF4-FFF2-40B4-BE49-F238E27FC236}">
                        <a16:creationId xmlns:a16="http://schemas.microsoft.com/office/drawing/2014/main" id="{3E173051-971A-477E-FB6C-81DF78699985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735101" y="4321647"/>
                    <a:ext cx="111960" cy="213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96966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AA70EF57-E16C-91CA-3C47-5991A4DB4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>
            <a:extLst>
              <a:ext uri="{FF2B5EF4-FFF2-40B4-BE49-F238E27FC236}">
                <a16:creationId xmlns:a16="http://schemas.microsoft.com/office/drawing/2014/main" id="{260ECC63-9BA4-27CA-17C1-1EBDA07285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293" y="1961124"/>
            <a:ext cx="7773413" cy="1478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Continuously Compounding interest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478" name="Google Shape;478;p39">
            <a:extLst>
              <a:ext uri="{FF2B5EF4-FFF2-40B4-BE49-F238E27FC236}">
                <a16:creationId xmlns:a16="http://schemas.microsoft.com/office/drawing/2014/main" id="{2D84CAC8-61D2-A76E-1DDF-49EF39C2793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121550" y="739779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erican Typewriter" panose="02090604020004020304" pitchFamily="18" charset="77"/>
              </a:rPr>
              <a:t>4</a:t>
            </a:r>
            <a:endParaRPr dirty="0">
              <a:latin typeface="American Typewriter" panose="02090604020004020304" pitchFamily="18" charset="77"/>
            </a:endParaRPr>
          </a:p>
        </p:txBody>
      </p:sp>
      <p:grpSp>
        <p:nvGrpSpPr>
          <p:cNvPr id="480" name="Google Shape;480;p39">
            <a:extLst>
              <a:ext uri="{FF2B5EF4-FFF2-40B4-BE49-F238E27FC236}">
                <a16:creationId xmlns:a16="http://schemas.microsoft.com/office/drawing/2014/main" id="{18434F4B-8B21-6ED8-ABF4-0087263F44A3}"/>
              </a:ext>
            </a:extLst>
          </p:cNvPr>
          <p:cNvGrpSpPr/>
          <p:nvPr/>
        </p:nvGrpSpPr>
        <p:grpSpPr>
          <a:xfrm>
            <a:off x="5760255" y="-535832"/>
            <a:ext cx="3746877" cy="2468893"/>
            <a:chOff x="5760255" y="-535832"/>
            <a:chExt cx="3746877" cy="2468893"/>
          </a:xfrm>
        </p:grpSpPr>
        <p:sp>
          <p:nvSpPr>
            <p:cNvPr id="481" name="Google Shape;481;p39">
              <a:extLst>
                <a:ext uri="{FF2B5EF4-FFF2-40B4-BE49-F238E27FC236}">
                  <a16:creationId xmlns:a16="http://schemas.microsoft.com/office/drawing/2014/main" id="{4231EA52-DAF9-2B13-04AC-13DEDD06D8BB}"/>
                </a:ext>
              </a:extLst>
            </p:cNvPr>
            <p:cNvSpPr/>
            <p:nvPr/>
          </p:nvSpPr>
          <p:spPr>
            <a:xfrm rot="10800000">
              <a:off x="7155932" y="-399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>
              <a:extLst>
                <a:ext uri="{FF2B5EF4-FFF2-40B4-BE49-F238E27FC236}">
                  <a16:creationId xmlns:a16="http://schemas.microsoft.com/office/drawing/2014/main" id="{122944EC-7280-A37D-4E2D-7B0FAC69D158}"/>
                </a:ext>
              </a:extLst>
            </p:cNvPr>
            <p:cNvSpPr/>
            <p:nvPr/>
          </p:nvSpPr>
          <p:spPr>
            <a:xfrm rot="-8988632">
              <a:off x="5871238" y="-218185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9">
            <a:extLst>
              <a:ext uri="{FF2B5EF4-FFF2-40B4-BE49-F238E27FC236}">
                <a16:creationId xmlns:a16="http://schemas.microsoft.com/office/drawing/2014/main" id="{B9113077-DED6-6AE1-20AE-7E585DA55E96}"/>
              </a:ext>
            </a:extLst>
          </p:cNvPr>
          <p:cNvGrpSpPr/>
          <p:nvPr/>
        </p:nvGrpSpPr>
        <p:grpSpPr>
          <a:xfrm>
            <a:off x="6567391" y="3052548"/>
            <a:ext cx="2681319" cy="2122474"/>
            <a:chOff x="6567391" y="3052548"/>
            <a:chExt cx="2681319" cy="2122474"/>
          </a:xfrm>
        </p:grpSpPr>
        <p:sp>
          <p:nvSpPr>
            <p:cNvPr id="484" name="Google Shape;484;p39">
              <a:extLst>
                <a:ext uri="{FF2B5EF4-FFF2-40B4-BE49-F238E27FC236}">
                  <a16:creationId xmlns:a16="http://schemas.microsoft.com/office/drawing/2014/main" id="{886304F9-32BF-141E-9CDB-D6883FE27E6F}"/>
                </a:ext>
              </a:extLst>
            </p:cNvPr>
            <p:cNvSpPr/>
            <p:nvPr/>
          </p:nvSpPr>
          <p:spPr>
            <a:xfrm rot="10800000">
              <a:off x="7414327" y="3052548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>
              <a:extLst>
                <a:ext uri="{FF2B5EF4-FFF2-40B4-BE49-F238E27FC236}">
                  <a16:creationId xmlns:a16="http://schemas.microsoft.com/office/drawing/2014/main" id="{40437B0A-4A36-E7D6-8048-C903FD8E0B09}"/>
                </a:ext>
              </a:extLst>
            </p:cNvPr>
            <p:cNvSpPr/>
            <p:nvPr/>
          </p:nvSpPr>
          <p:spPr>
            <a:xfrm rot="10800000">
              <a:off x="6567391" y="4216691"/>
              <a:ext cx="387260" cy="387308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9">
            <a:extLst>
              <a:ext uri="{FF2B5EF4-FFF2-40B4-BE49-F238E27FC236}">
                <a16:creationId xmlns:a16="http://schemas.microsoft.com/office/drawing/2014/main" id="{14D4EF8D-7D1A-37BA-C4B8-EEE0425C5DF3}"/>
              </a:ext>
            </a:extLst>
          </p:cNvPr>
          <p:cNvGrpSpPr/>
          <p:nvPr/>
        </p:nvGrpSpPr>
        <p:grpSpPr>
          <a:xfrm>
            <a:off x="-10" y="3331978"/>
            <a:ext cx="2620291" cy="1843042"/>
            <a:chOff x="-10" y="3331978"/>
            <a:chExt cx="2620291" cy="1843042"/>
          </a:xfrm>
        </p:grpSpPr>
        <p:sp>
          <p:nvSpPr>
            <p:cNvPr id="487" name="Google Shape;487;p39">
              <a:extLst>
                <a:ext uri="{FF2B5EF4-FFF2-40B4-BE49-F238E27FC236}">
                  <a16:creationId xmlns:a16="http://schemas.microsoft.com/office/drawing/2014/main" id="{A9BCC4ED-5C85-958A-F357-FC3EE11ADC63}"/>
                </a:ext>
              </a:extLst>
            </p:cNvPr>
            <p:cNvSpPr/>
            <p:nvPr/>
          </p:nvSpPr>
          <p:spPr>
            <a:xfrm rot="10800000">
              <a:off x="3" y="3455310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>
              <a:extLst>
                <a:ext uri="{FF2B5EF4-FFF2-40B4-BE49-F238E27FC236}">
                  <a16:creationId xmlns:a16="http://schemas.microsoft.com/office/drawing/2014/main" id="{930FDC0A-F23F-6926-C2FE-D79A92930012}"/>
                </a:ext>
              </a:extLst>
            </p:cNvPr>
            <p:cNvSpPr/>
            <p:nvPr/>
          </p:nvSpPr>
          <p:spPr>
            <a:xfrm rot="-9685451">
              <a:off x="86336" y="3460057"/>
              <a:ext cx="917300" cy="692116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9">
            <a:extLst>
              <a:ext uri="{FF2B5EF4-FFF2-40B4-BE49-F238E27FC236}">
                <a16:creationId xmlns:a16="http://schemas.microsoft.com/office/drawing/2014/main" id="{F6399819-D251-523C-8FB5-9709CF9E0573}"/>
              </a:ext>
            </a:extLst>
          </p:cNvPr>
          <p:cNvGrpSpPr/>
          <p:nvPr/>
        </p:nvGrpSpPr>
        <p:grpSpPr>
          <a:xfrm>
            <a:off x="815997" y="484857"/>
            <a:ext cx="760531" cy="1073850"/>
            <a:chOff x="815997" y="484857"/>
            <a:chExt cx="760531" cy="1073850"/>
          </a:xfrm>
        </p:grpSpPr>
        <p:sp>
          <p:nvSpPr>
            <p:cNvPr id="490" name="Google Shape;490;p39">
              <a:extLst>
                <a:ext uri="{FF2B5EF4-FFF2-40B4-BE49-F238E27FC236}">
                  <a16:creationId xmlns:a16="http://schemas.microsoft.com/office/drawing/2014/main" id="{8B240AF0-3776-7E01-0E1C-4227C2C7F843}"/>
                </a:ext>
              </a:extLst>
            </p:cNvPr>
            <p:cNvSpPr/>
            <p:nvPr/>
          </p:nvSpPr>
          <p:spPr>
            <a:xfrm rot="10800000">
              <a:off x="815997" y="1461280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>
              <a:extLst>
                <a:ext uri="{FF2B5EF4-FFF2-40B4-BE49-F238E27FC236}">
                  <a16:creationId xmlns:a16="http://schemas.microsoft.com/office/drawing/2014/main" id="{446B93E6-F551-8F1D-6FDC-169A891409AC}"/>
                </a:ext>
              </a:extLst>
            </p:cNvPr>
            <p:cNvSpPr/>
            <p:nvPr/>
          </p:nvSpPr>
          <p:spPr>
            <a:xfrm rot="10800000">
              <a:off x="1307184" y="484857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5052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1EB806B8-1AF6-E97A-71E8-15D64F718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17F56D99-417D-3517-E27F-A21B9D5B37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err="1">
                <a:latin typeface="Gaegu" pitchFamily="2" charset="0"/>
                <a:ea typeface="Gaegu" pitchFamily="2" charset="0"/>
              </a:rPr>
              <a:t>Continously</a:t>
            </a:r>
            <a:r>
              <a:rPr lang="en" sz="5000" dirty="0">
                <a:latin typeface="Gaegu" pitchFamily="2" charset="0"/>
                <a:ea typeface="Gaegu" pitchFamily="2" charset="0"/>
              </a:rPr>
              <a:t> Compound Interest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A3F4E814-E0A1-0446-44C3-971E62A243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1050" y="1866322"/>
                <a:ext cx="7352950" cy="1410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𝑟𝑡</m:t>
                          </m:r>
                        </m:sup>
                      </m:sSup>
                    </m:oMath>
                  </m:oMathPara>
                </a14:m>
                <a:endParaRPr lang="en-US" sz="36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:endParaRPr lang="en-GB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A3F4E814-E0A1-0446-44C3-971E62A24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50" y="1866322"/>
                <a:ext cx="7352950" cy="1410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CCAE6ED2-F8FA-D7E9-86CD-49777150D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1050" y="2255519"/>
                <a:ext cx="7352950" cy="2227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final amount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initial amount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annual interest rate (decimal)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number of years</a:t>
                </a:r>
              </a:p>
            </p:txBody>
          </p:sp>
        </mc:Choice>
        <mc:Fallback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CCAE6ED2-F8FA-D7E9-86CD-49777150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50" y="2255519"/>
                <a:ext cx="7352950" cy="2227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830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B0F04190-79C7-2728-2BAB-48C0FE1CE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BB0271FA-7A2A-E536-ACFF-929655688D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>
                <a:latin typeface="Gaegu" pitchFamily="2" charset="0"/>
                <a:ea typeface="Gaegu" pitchFamily="2" charset="0"/>
              </a:rPr>
              <a:t>Example</a:t>
            </a:r>
          </a:p>
        </p:txBody>
      </p:sp>
      <p:sp>
        <p:nvSpPr>
          <p:cNvPr id="2" name="Google Shape;607;p45">
            <a:extLst>
              <a:ext uri="{FF2B5EF4-FFF2-40B4-BE49-F238E27FC236}">
                <a16:creationId xmlns:a16="http://schemas.microsoft.com/office/drawing/2014/main" id="{60260D9D-C77E-AB28-DF7F-33E5E60AF087}"/>
              </a:ext>
            </a:extLst>
          </p:cNvPr>
          <p:cNvSpPr txBox="1">
            <a:spLocks/>
          </p:cNvSpPr>
          <p:nvPr/>
        </p:nvSpPr>
        <p:spPr>
          <a:xfrm>
            <a:off x="557394" y="1109165"/>
            <a:ext cx="1978200" cy="377100"/>
          </a:xfrm>
          <a:prstGeom prst="rect">
            <a:avLst/>
          </a:prstGeom>
          <a:solidFill>
            <a:srgbClr val="FF652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237, q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B35A9-E4FB-685C-B184-C9E01ABDF6BA}"/>
              </a:ext>
            </a:extLst>
          </p:cNvPr>
          <p:cNvSpPr txBox="1">
            <a:spLocks/>
          </p:cNvSpPr>
          <p:nvPr/>
        </p:nvSpPr>
        <p:spPr>
          <a:xfrm>
            <a:off x="216568" y="1486265"/>
            <a:ext cx="8582527" cy="141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Jariah invested $6500 in a savings account that grows continuously at an annual rate of 3.25%.</a:t>
            </a:r>
          </a:p>
          <a:p>
            <a:pPr marL="596900" indent="-457200">
              <a:buSzPct val="100000"/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function that represents the situation, where A is the value of Jariah’s investment after t years. </a:t>
            </a:r>
          </a:p>
          <a:p>
            <a:pPr marL="596900" indent="-457200">
              <a:buSzPct val="100000"/>
              <a:buAutoNum type="alphaL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will Jariah’s investment be worth after 18 years?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C0DAFB8-6C37-DDF3-420D-D3BA18C5BF8F}"/>
              </a:ext>
            </a:extLst>
          </p:cNvPr>
          <p:cNvGrpSpPr/>
          <p:nvPr/>
        </p:nvGrpSpPr>
        <p:grpSpPr>
          <a:xfrm>
            <a:off x="571778" y="3521451"/>
            <a:ext cx="1010303" cy="291960"/>
            <a:chOff x="571778" y="3521451"/>
            <a:chExt cx="1010303" cy="29196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B9265B4-65F6-D3AE-76DC-59F765FF6676}"/>
                </a:ext>
              </a:extLst>
            </p:cNvPr>
            <p:cNvGrpSpPr/>
            <p:nvPr/>
          </p:nvGrpSpPr>
          <p:grpSpPr>
            <a:xfrm>
              <a:off x="571778" y="3565011"/>
              <a:ext cx="828863" cy="248400"/>
              <a:chOff x="571778" y="3565011"/>
              <a:chExt cx="828863" cy="2484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5DF006D5-BB44-BDBA-F2BE-6AC144CFC3FC}"/>
                      </a:ext>
                    </a:extLst>
                  </p14:cNvPr>
                  <p14:cNvContentPartPr/>
                  <p14:nvPr/>
                </p14:nvContentPartPr>
                <p14:xfrm>
                  <a:off x="571778" y="3687051"/>
                  <a:ext cx="84240" cy="69480"/>
                </p14:xfrm>
              </p:contentPart>
            </mc:Choice>
            <mc:Fallback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5DF006D5-BB44-BDBA-F2BE-6AC144CFC3FC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62778" y="3678051"/>
                    <a:ext cx="10188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6F35FBAA-4B0B-970F-7ABC-CFCC807B368F}"/>
                      </a:ext>
                    </a:extLst>
                  </p14:cNvPr>
                  <p14:cNvContentPartPr/>
                  <p14:nvPr/>
                </p14:nvContentPartPr>
                <p14:xfrm>
                  <a:off x="656018" y="3613971"/>
                  <a:ext cx="67320" cy="183960"/>
                </p14:xfrm>
              </p:contentPart>
            </mc:Choice>
            <mc:Fallback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F35FBAA-4B0B-970F-7ABC-CFCC807B368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47378" y="3605331"/>
                    <a:ext cx="8496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00BD5172-9840-E704-168A-A204503FD878}"/>
                      </a:ext>
                    </a:extLst>
                  </p14:cNvPr>
                  <p14:cNvContentPartPr/>
                  <p14:nvPr/>
                </p14:nvContentPartPr>
                <p14:xfrm>
                  <a:off x="831338" y="3607851"/>
                  <a:ext cx="95040" cy="20556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0BD5172-9840-E704-168A-A204503FD87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22698" y="3598851"/>
                    <a:ext cx="112680" cy="22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EAF055B5-3088-4417-AC4C-CBB91B127FB3}"/>
                      </a:ext>
                    </a:extLst>
                  </p14:cNvPr>
                  <p14:cNvContentPartPr/>
                  <p14:nvPr/>
                </p14:nvContentPartPr>
                <p14:xfrm>
                  <a:off x="836738" y="3737091"/>
                  <a:ext cx="91440" cy="5400"/>
                </p14:xfrm>
              </p:contentPart>
            </mc:Choice>
            <mc:Fallback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EAF055B5-3088-4417-AC4C-CBB91B127FB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098" y="3728451"/>
                    <a:ext cx="109080" cy="2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4467992E-C288-A811-F48B-84F74982C9DF}"/>
                      </a:ext>
                    </a:extLst>
                  </p14:cNvPr>
                  <p14:cNvContentPartPr/>
                  <p14:nvPr/>
                </p14:nvContentPartPr>
                <p14:xfrm>
                  <a:off x="1035818" y="3699651"/>
                  <a:ext cx="74520" cy="36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4467992E-C288-A811-F48B-84F74982C9D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27178" y="3690651"/>
                    <a:ext cx="921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C613711E-8CA7-06CC-F6E8-0518283113BB}"/>
                      </a:ext>
                    </a:extLst>
                  </p14:cNvPr>
                  <p14:cNvContentPartPr/>
                  <p14:nvPr/>
                </p14:nvContentPartPr>
                <p14:xfrm>
                  <a:off x="1036538" y="3759771"/>
                  <a:ext cx="88560" cy="36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C613711E-8CA7-06CC-F6E8-0518283113B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027538" y="3750771"/>
                    <a:ext cx="106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B6660C5-FAEF-3400-5D8C-779A7B5C3BBB}"/>
                      </a:ext>
                    </a:extLst>
                  </p14:cNvPr>
                  <p14:cNvContentPartPr/>
                  <p14:nvPr/>
                </p14:nvContentPartPr>
                <p14:xfrm>
                  <a:off x="1238498" y="3602091"/>
                  <a:ext cx="5760" cy="18396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B6660C5-FAEF-3400-5D8C-779A7B5C3BB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229858" y="3593091"/>
                    <a:ext cx="2340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C6A327C6-74E6-0030-4602-61408E0D0B8C}"/>
                      </a:ext>
                    </a:extLst>
                  </p14:cNvPr>
                  <p14:cNvContentPartPr/>
                  <p14:nvPr/>
                </p14:nvContentPartPr>
                <p14:xfrm>
                  <a:off x="1210058" y="3565011"/>
                  <a:ext cx="136080" cy="11880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C6A327C6-74E6-0030-4602-61408E0D0B8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201058" y="3556011"/>
                    <a:ext cx="15372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12F30205-EF94-A628-557F-A92909E8D1E5}"/>
                      </a:ext>
                    </a:extLst>
                  </p14:cNvPr>
                  <p14:cNvContentPartPr/>
                  <p14:nvPr/>
                </p14:nvContentPartPr>
                <p14:xfrm>
                  <a:off x="1330441" y="3723771"/>
                  <a:ext cx="70200" cy="8928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12F30205-EF94-A628-557F-A92909E8D1E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321801" y="3714771"/>
                    <a:ext cx="87840" cy="106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49A95C2-5397-32F2-5EB5-639B6639FA1B}"/>
                </a:ext>
              </a:extLst>
            </p:cNvPr>
            <p:cNvGrpSpPr/>
            <p:nvPr/>
          </p:nvGrpSpPr>
          <p:grpSpPr>
            <a:xfrm>
              <a:off x="1446001" y="3521451"/>
              <a:ext cx="136080" cy="128160"/>
              <a:chOff x="1446001" y="3521451"/>
              <a:chExt cx="136080" cy="128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2AD628B-9DD3-A2BC-7454-067CAECE40A1}"/>
                      </a:ext>
                    </a:extLst>
                  </p14:cNvPr>
                  <p14:cNvContentPartPr/>
                  <p14:nvPr/>
                </p14:nvContentPartPr>
                <p14:xfrm>
                  <a:off x="1446001" y="3584091"/>
                  <a:ext cx="49320" cy="65520"/>
                </p14:xfrm>
              </p:contentPart>
            </mc:Choice>
            <mc:Fallback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2AD628B-9DD3-A2BC-7454-067CAECE40A1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437001" y="3575451"/>
                    <a:ext cx="6696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F67CD1C7-0370-D01D-5E0D-8685B9A126BB}"/>
                      </a:ext>
                    </a:extLst>
                  </p14:cNvPr>
                  <p14:cNvContentPartPr/>
                  <p14:nvPr/>
                </p14:nvContentPartPr>
                <p14:xfrm>
                  <a:off x="1542481" y="3521451"/>
                  <a:ext cx="39600" cy="113760"/>
                </p14:xfrm>
              </p:contentPart>
            </mc:Choice>
            <mc:Fallback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F67CD1C7-0370-D01D-5E0D-8685B9A126B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533481" y="3512811"/>
                    <a:ext cx="57240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F44BFE01-3DB0-C670-F9C9-763C58D2B1CF}"/>
                      </a:ext>
                    </a:extLst>
                  </p14:cNvPr>
                  <p14:cNvContentPartPr/>
                  <p14:nvPr/>
                </p14:nvContentPartPr>
                <p14:xfrm>
                  <a:off x="1521601" y="3557091"/>
                  <a:ext cx="56520" cy="2520"/>
                </p14:xfrm>
              </p:contentPart>
            </mc:Choice>
            <mc:Fallback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F44BFE01-3DB0-C670-F9C9-763C58D2B1C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2961" y="3548451"/>
                    <a:ext cx="74160" cy="20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3BB3346-8B99-4898-1AFB-2FC3B0802F85}"/>
                  </a:ext>
                </a:extLst>
              </p14:cNvPr>
              <p14:cNvContentPartPr/>
              <p14:nvPr/>
            </p14:nvContentPartPr>
            <p14:xfrm>
              <a:off x="806775" y="2122491"/>
              <a:ext cx="1501920" cy="34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3BB3346-8B99-4898-1AFB-2FC3B0802F8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3135" y="2014491"/>
                <a:ext cx="160956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2" name="Group 451">
            <a:extLst>
              <a:ext uri="{FF2B5EF4-FFF2-40B4-BE49-F238E27FC236}">
                <a16:creationId xmlns:a16="http://schemas.microsoft.com/office/drawing/2014/main" id="{BD8344FE-3B30-F4DD-6ECB-AC758EDF137B}"/>
              </a:ext>
            </a:extLst>
          </p:cNvPr>
          <p:cNvGrpSpPr/>
          <p:nvPr/>
        </p:nvGrpSpPr>
        <p:grpSpPr>
          <a:xfrm>
            <a:off x="2396324" y="1413291"/>
            <a:ext cx="681840" cy="527040"/>
            <a:chOff x="2396324" y="1413291"/>
            <a:chExt cx="68184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BD8C19F-0A2C-7550-91AF-8667357E08C8}"/>
                    </a:ext>
                  </a:extLst>
                </p14:cNvPr>
                <p14:cNvContentPartPr/>
                <p14:nvPr/>
              </p14:nvContentPartPr>
              <p14:xfrm>
                <a:off x="2396324" y="1884171"/>
                <a:ext cx="681840" cy="56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BD8C19F-0A2C-7550-91AF-8667357E08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87684" y="1875171"/>
                  <a:ext cx="699480" cy="73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2B12C84E-0665-2AE0-BC77-0BD4B2B8D044}"/>
                </a:ext>
              </a:extLst>
            </p:cNvPr>
            <p:cNvGrpSpPr/>
            <p:nvPr/>
          </p:nvGrpSpPr>
          <p:grpSpPr>
            <a:xfrm>
              <a:off x="2791244" y="1413291"/>
              <a:ext cx="186480" cy="191160"/>
              <a:chOff x="2791244" y="1413291"/>
              <a:chExt cx="186480" cy="191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1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B636CD4E-87E3-8887-A538-9B16D1B10C10}"/>
                      </a:ext>
                    </a:extLst>
                  </p14:cNvPr>
                  <p14:cNvContentPartPr/>
                  <p14:nvPr/>
                </p14:nvContentPartPr>
                <p14:xfrm>
                  <a:off x="2791244" y="1484211"/>
                  <a:ext cx="92160" cy="120240"/>
                </p14:xfrm>
              </p:contentPart>
            </mc:Choice>
            <mc:Fallback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B636CD4E-87E3-8887-A538-9B16D1B10C1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2782604" y="1475571"/>
                    <a:ext cx="10980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448" name="Ink 447">
                    <a:extLst>
                      <a:ext uri="{FF2B5EF4-FFF2-40B4-BE49-F238E27FC236}">
                        <a16:creationId xmlns:a16="http://schemas.microsoft.com/office/drawing/2014/main" id="{FFC1D2AE-1B1C-7C0E-C35D-47ABD9F47BEC}"/>
                      </a:ext>
                    </a:extLst>
                  </p14:cNvPr>
                  <p14:cNvContentPartPr/>
                  <p14:nvPr/>
                </p14:nvContentPartPr>
                <p14:xfrm>
                  <a:off x="2925884" y="1413291"/>
                  <a:ext cx="51840" cy="113400"/>
                </p14:xfrm>
              </p:contentPart>
            </mc:Choice>
            <mc:Fallback>
              <p:pic>
                <p:nvPicPr>
                  <p:cNvPr id="448" name="Ink 447">
                    <a:extLst>
                      <a:ext uri="{FF2B5EF4-FFF2-40B4-BE49-F238E27FC236}">
                        <a16:creationId xmlns:a16="http://schemas.microsoft.com/office/drawing/2014/main" id="{FFC1D2AE-1B1C-7C0E-C35D-47ABD9F47BE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916884" y="1404291"/>
                    <a:ext cx="69480" cy="13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EBC8B9BC-63E4-8CD3-09C9-D5CFF30D084C}"/>
              </a:ext>
            </a:extLst>
          </p:cNvPr>
          <p:cNvGrpSpPr/>
          <p:nvPr/>
        </p:nvGrpSpPr>
        <p:grpSpPr>
          <a:xfrm>
            <a:off x="4932924" y="2055171"/>
            <a:ext cx="932040" cy="240120"/>
            <a:chOff x="4932924" y="2055171"/>
            <a:chExt cx="93204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D6450101-6778-B2F2-B862-70B908B16123}"/>
                    </a:ext>
                  </a:extLst>
                </p14:cNvPr>
                <p14:cNvContentPartPr/>
                <p14:nvPr/>
              </p14:nvContentPartPr>
              <p14:xfrm>
                <a:off x="4932924" y="2250291"/>
                <a:ext cx="734040" cy="4500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D6450101-6778-B2F2-B862-70B908B1612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23924" y="2241291"/>
                  <a:ext cx="751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0412DC6C-AF48-3464-01DE-338225EEE98C}"/>
                    </a:ext>
                  </a:extLst>
                </p14:cNvPr>
                <p14:cNvContentPartPr/>
                <p14:nvPr/>
              </p14:nvContentPartPr>
              <p14:xfrm>
                <a:off x="5784324" y="2055171"/>
                <a:ext cx="80640" cy="7740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0412DC6C-AF48-3464-01DE-338225EEE98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75684" y="2046531"/>
                  <a:ext cx="9828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AEB8C49F-7A26-0B0B-C2CF-72FCF150B8F0}"/>
              </a:ext>
            </a:extLst>
          </p:cNvPr>
          <p:cNvGrpSpPr/>
          <p:nvPr/>
        </p:nvGrpSpPr>
        <p:grpSpPr>
          <a:xfrm>
            <a:off x="809475" y="4032820"/>
            <a:ext cx="1419480" cy="227175"/>
            <a:chOff x="809475" y="4032820"/>
            <a:chExt cx="1419480" cy="227175"/>
          </a:xfrm>
        </p:grpSpPr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325A0363-F59A-006D-F783-5A28E2F89E22}"/>
                </a:ext>
              </a:extLst>
            </p:cNvPr>
            <p:cNvGrpSpPr/>
            <p:nvPr/>
          </p:nvGrpSpPr>
          <p:grpSpPr>
            <a:xfrm>
              <a:off x="809475" y="4078195"/>
              <a:ext cx="297720" cy="181800"/>
              <a:chOff x="809475" y="4078195"/>
              <a:chExt cx="297720" cy="1818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9">
                <p14:nvContentPartPr>
                  <p14:cNvPr id="505" name="Ink 504">
                    <a:extLst>
                      <a:ext uri="{FF2B5EF4-FFF2-40B4-BE49-F238E27FC236}">
                        <a16:creationId xmlns:a16="http://schemas.microsoft.com/office/drawing/2014/main" id="{5F11BE5E-21F4-E8F8-C81A-4CB01DE03E71}"/>
                      </a:ext>
                    </a:extLst>
                  </p14:cNvPr>
                  <p14:cNvContentPartPr/>
                  <p14:nvPr/>
                </p14:nvContentPartPr>
                <p14:xfrm>
                  <a:off x="809475" y="4078195"/>
                  <a:ext cx="117360" cy="181800"/>
                </p14:xfrm>
              </p:contentPart>
            </mc:Choice>
            <mc:Fallback>
              <p:pic>
                <p:nvPicPr>
                  <p:cNvPr id="505" name="Ink 504">
                    <a:extLst>
                      <a:ext uri="{FF2B5EF4-FFF2-40B4-BE49-F238E27FC236}">
                        <a16:creationId xmlns:a16="http://schemas.microsoft.com/office/drawing/2014/main" id="{5F11BE5E-21F4-E8F8-C81A-4CB01DE03E7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00475" y="4069555"/>
                    <a:ext cx="135000" cy="19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511" name="Ink 510">
                    <a:extLst>
                      <a:ext uri="{FF2B5EF4-FFF2-40B4-BE49-F238E27FC236}">
                        <a16:creationId xmlns:a16="http://schemas.microsoft.com/office/drawing/2014/main" id="{DEF21086-9C0C-21AB-72DA-B5C93B7DC54C}"/>
                      </a:ext>
                    </a:extLst>
                  </p14:cNvPr>
                  <p14:cNvContentPartPr/>
                  <p14:nvPr/>
                </p14:nvContentPartPr>
                <p14:xfrm>
                  <a:off x="815235" y="4178995"/>
                  <a:ext cx="106200" cy="360"/>
                </p14:xfrm>
              </p:contentPart>
            </mc:Choice>
            <mc:Fallback>
              <p:pic>
                <p:nvPicPr>
                  <p:cNvPr id="511" name="Ink 510">
                    <a:extLst>
                      <a:ext uri="{FF2B5EF4-FFF2-40B4-BE49-F238E27FC236}">
                        <a16:creationId xmlns:a16="http://schemas.microsoft.com/office/drawing/2014/main" id="{DEF21086-9C0C-21AB-72DA-B5C93B7DC54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806595" y="4169995"/>
                    <a:ext cx="1238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516" name="Ink 515">
                    <a:extLst>
                      <a:ext uri="{FF2B5EF4-FFF2-40B4-BE49-F238E27FC236}">
                        <a16:creationId xmlns:a16="http://schemas.microsoft.com/office/drawing/2014/main" id="{401D80BC-6A6C-E3C0-F5B7-8ACE5A16518D}"/>
                      </a:ext>
                    </a:extLst>
                  </p14:cNvPr>
                  <p14:cNvContentPartPr/>
                  <p14:nvPr/>
                </p14:nvContentPartPr>
                <p14:xfrm>
                  <a:off x="1022595" y="4160275"/>
                  <a:ext cx="73440" cy="360"/>
                </p14:xfrm>
              </p:contentPart>
            </mc:Choice>
            <mc:Fallback>
              <p:pic>
                <p:nvPicPr>
                  <p:cNvPr id="516" name="Ink 515">
                    <a:extLst>
                      <a:ext uri="{FF2B5EF4-FFF2-40B4-BE49-F238E27FC236}">
                        <a16:creationId xmlns:a16="http://schemas.microsoft.com/office/drawing/2014/main" id="{401D80BC-6A6C-E3C0-F5B7-8ACE5A16518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013955" y="4151635"/>
                    <a:ext cx="910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">
                <p14:nvContentPartPr>
                  <p14:cNvPr id="517" name="Ink 516">
                    <a:extLst>
                      <a:ext uri="{FF2B5EF4-FFF2-40B4-BE49-F238E27FC236}">
                        <a16:creationId xmlns:a16="http://schemas.microsoft.com/office/drawing/2014/main" id="{B1BF79A8-EAD3-840F-66AB-004509E8E67E}"/>
                      </a:ext>
                    </a:extLst>
                  </p14:cNvPr>
                  <p14:cNvContentPartPr/>
                  <p14:nvPr/>
                </p14:nvContentPartPr>
                <p14:xfrm>
                  <a:off x="1017555" y="4211035"/>
                  <a:ext cx="89640" cy="1800"/>
                </p14:xfrm>
              </p:contentPart>
            </mc:Choice>
            <mc:Fallback>
              <p:pic>
                <p:nvPicPr>
                  <p:cNvPr id="517" name="Ink 516">
                    <a:extLst>
                      <a:ext uri="{FF2B5EF4-FFF2-40B4-BE49-F238E27FC236}">
                        <a16:creationId xmlns:a16="http://schemas.microsoft.com/office/drawing/2014/main" id="{B1BF79A8-EAD3-840F-66AB-004509E8E67E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008555" y="4202035"/>
                    <a:ext cx="107280" cy="19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CD733064-1C21-14A9-3F0C-CD604520AB73}"/>
                </a:ext>
              </a:extLst>
            </p:cNvPr>
            <p:cNvGrpSpPr/>
            <p:nvPr/>
          </p:nvGrpSpPr>
          <p:grpSpPr>
            <a:xfrm>
              <a:off x="1195970" y="4083580"/>
              <a:ext cx="454320" cy="158400"/>
              <a:chOff x="1195970" y="4083580"/>
              <a:chExt cx="454320" cy="1584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7">
                <p14:nvContentPartPr>
                  <p14:cNvPr id="522" name="Ink 521">
                    <a:extLst>
                      <a:ext uri="{FF2B5EF4-FFF2-40B4-BE49-F238E27FC236}">
                        <a16:creationId xmlns:a16="http://schemas.microsoft.com/office/drawing/2014/main" id="{0E47AC90-2CF3-343C-1EAF-FDBB51716E67}"/>
                      </a:ext>
                    </a:extLst>
                  </p14:cNvPr>
                  <p14:cNvContentPartPr/>
                  <p14:nvPr/>
                </p14:nvContentPartPr>
                <p14:xfrm>
                  <a:off x="1195970" y="4083580"/>
                  <a:ext cx="70200" cy="149760"/>
                </p14:xfrm>
              </p:contentPart>
            </mc:Choice>
            <mc:Fallback>
              <p:pic>
                <p:nvPicPr>
                  <p:cNvPr id="522" name="Ink 521">
                    <a:extLst>
                      <a:ext uri="{FF2B5EF4-FFF2-40B4-BE49-F238E27FC236}">
                        <a16:creationId xmlns:a16="http://schemas.microsoft.com/office/drawing/2014/main" id="{0E47AC90-2CF3-343C-1EAF-FDBB51716E67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186970" y="4074580"/>
                    <a:ext cx="8784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">
                <p14:nvContentPartPr>
                  <p14:cNvPr id="523" name="Ink 522">
                    <a:extLst>
                      <a:ext uri="{FF2B5EF4-FFF2-40B4-BE49-F238E27FC236}">
                        <a16:creationId xmlns:a16="http://schemas.microsoft.com/office/drawing/2014/main" id="{DAB12DCB-9E85-ED17-B482-7C2435F1232B}"/>
                      </a:ext>
                    </a:extLst>
                  </p14:cNvPr>
                  <p14:cNvContentPartPr/>
                  <p14:nvPr/>
                </p14:nvContentPartPr>
                <p14:xfrm>
                  <a:off x="1307210" y="4083940"/>
                  <a:ext cx="88200" cy="158040"/>
                </p14:xfrm>
              </p:contentPart>
            </mc:Choice>
            <mc:Fallback>
              <p:pic>
                <p:nvPicPr>
                  <p:cNvPr id="523" name="Ink 522">
                    <a:extLst>
                      <a:ext uri="{FF2B5EF4-FFF2-40B4-BE49-F238E27FC236}">
                        <a16:creationId xmlns:a16="http://schemas.microsoft.com/office/drawing/2014/main" id="{DAB12DCB-9E85-ED17-B482-7C2435F1232B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298210" y="4074940"/>
                    <a:ext cx="105840" cy="17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">
                <p14:nvContentPartPr>
                  <p14:cNvPr id="530" name="Ink 529">
                    <a:extLst>
                      <a:ext uri="{FF2B5EF4-FFF2-40B4-BE49-F238E27FC236}">
                        <a16:creationId xmlns:a16="http://schemas.microsoft.com/office/drawing/2014/main" id="{824DBC51-F7C1-A258-C48D-02DB454CE616}"/>
                      </a:ext>
                    </a:extLst>
                  </p14:cNvPr>
                  <p14:cNvContentPartPr/>
                  <p14:nvPr/>
                </p14:nvContentPartPr>
                <p14:xfrm>
                  <a:off x="1427810" y="4089700"/>
                  <a:ext cx="97560" cy="151200"/>
                </p14:xfrm>
              </p:contentPart>
            </mc:Choice>
            <mc:Fallback>
              <p:pic>
                <p:nvPicPr>
                  <p:cNvPr id="530" name="Ink 529">
                    <a:extLst>
                      <a:ext uri="{FF2B5EF4-FFF2-40B4-BE49-F238E27FC236}">
                        <a16:creationId xmlns:a16="http://schemas.microsoft.com/office/drawing/2014/main" id="{824DBC51-F7C1-A258-C48D-02DB454CE616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418810" y="4081060"/>
                    <a:ext cx="11520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3">
                <p14:nvContentPartPr>
                  <p14:cNvPr id="532" name="Ink 531">
                    <a:extLst>
                      <a:ext uri="{FF2B5EF4-FFF2-40B4-BE49-F238E27FC236}">
                        <a16:creationId xmlns:a16="http://schemas.microsoft.com/office/drawing/2014/main" id="{BCE3C4B3-3E7C-C310-FC61-511D4CE2C6CB}"/>
                      </a:ext>
                    </a:extLst>
                  </p14:cNvPr>
                  <p14:cNvContentPartPr/>
                  <p14:nvPr/>
                </p14:nvContentPartPr>
                <p14:xfrm>
                  <a:off x="1562450" y="4101580"/>
                  <a:ext cx="87840" cy="135360"/>
                </p14:xfrm>
              </p:contentPart>
            </mc:Choice>
            <mc:Fallback>
              <p:pic>
                <p:nvPicPr>
                  <p:cNvPr id="532" name="Ink 531">
                    <a:extLst>
                      <a:ext uri="{FF2B5EF4-FFF2-40B4-BE49-F238E27FC236}">
                        <a16:creationId xmlns:a16="http://schemas.microsoft.com/office/drawing/2014/main" id="{BCE3C4B3-3E7C-C310-FC61-511D4CE2C6CB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553450" y="4092580"/>
                    <a:ext cx="105480" cy="153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1AD0CCBD-FBDA-7B23-551D-BA5C55B9ADB0}"/>
                    </a:ext>
                  </a:extLst>
                </p14:cNvPr>
                <p14:cNvContentPartPr/>
                <p14:nvPr/>
              </p14:nvContentPartPr>
              <p14:xfrm>
                <a:off x="1683950" y="4166740"/>
                <a:ext cx="54000" cy="6696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1AD0CCBD-FBDA-7B23-551D-BA5C55B9ADB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74950" y="4158100"/>
                  <a:ext cx="71640" cy="84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1D44DFF4-DAD1-09D5-3E73-FAEC653354CC}"/>
                </a:ext>
              </a:extLst>
            </p:cNvPr>
            <p:cNvGrpSpPr/>
            <p:nvPr/>
          </p:nvGrpSpPr>
          <p:grpSpPr>
            <a:xfrm>
              <a:off x="1744070" y="4037860"/>
              <a:ext cx="400645" cy="97560"/>
              <a:chOff x="1744070" y="4037860"/>
              <a:chExt cx="400645" cy="975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7">
                <p14:nvContentPartPr>
                  <p14:cNvPr id="541" name="Ink 540">
                    <a:extLst>
                      <a:ext uri="{FF2B5EF4-FFF2-40B4-BE49-F238E27FC236}">
                        <a16:creationId xmlns:a16="http://schemas.microsoft.com/office/drawing/2014/main" id="{210BA1AB-CCAA-0262-00CF-D96B2A756806}"/>
                      </a:ext>
                    </a:extLst>
                  </p14:cNvPr>
                  <p14:cNvContentPartPr/>
                  <p14:nvPr/>
                </p14:nvContentPartPr>
                <p14:xfrm>
                  <a:off x="1744070" y="4039660"/>
                  <a:ext cx="49680" cy="70920"/>
                </p14:xfrm>
              </p:contentPart>
            </mc:Choice>
            <mc:Fallback>
              <p:pic>
                <p:nvPicPr>
                  <p:cNvPr id="541" name="Ink 540">
                    <a:extLst>
                      <a:ext uri="{FF2B5EF4-FFF2-40B4-BE49-F238E27FC236}">
                        <a16:creationId xmlns:a16="http://schemas.microsoft.com/office/drawing/2014/main" id="{210BA1AB-CCAA-0262-00CF-D96B2A75680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735070" y="4031020"/>
                    <a:ext cx="6732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9">
                <p14:nvContentPartPr>
                  <p14:cNvPr id="543" name="Ink 542">
                    <a:extLst>
                      <a:ext uri="{FF2B5EF4-FFF2-40B4-BE49-F238E27FC236}">
                        <a16:creationId xmlns:a16="http://schemas.microsoft.com/office/drawing/2014/main" id="{97374683-ED8B-94A2-A375-8205E30153A9}"/>
                      </a:ext>
                    </a:extLst>
                  </p14:cNvPr>
                  <p14:cNvContentPartPr/>
                  <p14:nvPr/>
                </p14:nvContentPartPr>
                <p14:xfrm>
                  <a:off x="1822910" y="4117780"/>
                  <a:ext cx="360" cy="360"/>
                </p14:xfrm>
              </p:contentPart>
            </mc:Choice>
            <mc:Fallback>
              <p:pic>
                <p:nvPicPr>
                  <p:cNvPr id="543" name="Ink 542">
                    <a:extLst>
                      <a:ext uri="{FF2B5EF4-FFF2-40B4-BE49-F238E27FC236}">
                        <a16:creationId xmlns:a16="http://schemas.microsoft.com/office/drawing/2014/main" id="{97374683-ED8B-94A2-A375-8205E30153A9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813910" y="410914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1">
                <p14:nvContentPartPr>
                  <p14:cNvPr id="546" name="Ink 545">
                    <a:extLst>
                      <a:ext uri="{FF2B5EF4-FFF2-40B4-BE49-F238E27FC236}">
                        <a16:creationId xmlns:a16="http://schemas.microsoft.com/office/drawing/2014/main" id="{931DDA57-2EB0-AB5D-0BA7-21684CECD86D}"/>
                      </a:ext>
                    </a:extLst>
                  </p14:cNvPr>
                  <p14:cNvContentPartPr/>
                  <p14:nvPr/>
                </p14:nvContentPartPr>
                <p14:xfrm>
                  <a:off x="1862510" y="4055860"/>
                  <a:ext cx="48240" cy="64080"/>
                </p14:xfrm>
              </p:contentPart>
            </mc:Choice>
            <mc:Fallback>
              <p:pic>
                <p:nvPicPr>
                  <p:cNvPr id="546" name="Ink 545">
                    <a:extLst>
                      <a:ext uri="{FF2B5EF4-FFF2-40B4-BE49-F238E27FC236}">
                        <a16:creationId xmlns:a16="http://schemas.microsoft.com/office/drawing/2014/main" id="{931DDA57-2EB0-AB5D-0BA7-21684CECD86D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1853870" y="4047220"/>
                    <a:ext cx="6588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3">
                <p14:nvContentPartPr>
                  <p14:cNvPr id="561" name="Ink 560">
                    <a:extLst>
                      <a:ext uri="{FF2B5EF4-FFF2-40B4-BE49-F238E27FC236}">
                        <a16:creationId xmlns:a16="http://schemas.microsoft.com/office/drawing/2014/main" id="{6DE26F6D-F94B-D4E2-C203-44E7C5A8F5A5}"/>
                      </a:ext>
                    </a:extLst>
                  </p14:cNvPr>
                  <p14:cNvContentPartPr/>
                  <p14:nvPr/>
                </p14:nvContentPartPr>
                <p14:xfrm>
                  <a:off x="1940955" y="4037860"/>
                  <a:ext cx="46080" cy="94680"/>
                </p14:xfrm>
              </p:contentPart>
            </mc:Choice>
            <mc:Fallback>
              <p:pic>
                <p:nvPicPr>
                  <p:cNvPr id="561" name="Ink 560">
                    <a:extLst>
                      <a:ext uri="{FF2B5EF4-FFF2-40B4-BE49-F238E27FC236}">
                        <a16:creationId xmlns:a16="http://schemas.microsoft.com/office/drawing/2014/main" id="{6DE26F6D-F94B-D4E2-C203-44E7C5A8F5A5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932315" y="4029220"/>
                    <a:ext cx="6372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5">
                <p14:nvContentPartPr>
                  <p14:cNvPr id="564" name="Ink 563">
                    <a:extLst>
                      <a:ext uri="{FF2B5EF4-FFF2-40B4-BE49-F238E27FC236}">
                        <a16:creationId xmlns:a16="http://schemas.microsoft.com/office/drawing/2014/main" id="{A3097F54-DCDA-AE7C-8067-63BBBFF8C6A4}"/>
                      </a:ext>
                    </a:extLst>
                  </p14:cNvPr>
                  <p14:cNvContentPartPr/>
                  <p14:nvPr/>
                </p14:nvContentPartPr>
                <p14:xfrm>
                  <a:off x="2027715" y="4047220"/>
                  <a:ext cx="42120" cy="81000"/>
                </p14:xfrm>
              </p:contentPart>
            </mc:Choice>
            <mc:Fallback>
              <p:pic>
                <p:nvPicPr>
                  <p:cNvPr id="564" name="Ink 563">
                    <a:extLst>
                      <a:ext uri="{FF2B5EF4-FFF2-40B4-BE49-F238E27FC236}">
                        <a16:creationId xmlns:a16="http://schemas.microsoft.com/office/drawing/2014/main" id="{A3097F54-DCDA-AE7C-8067-63BBBFF8C6A4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2019075" y="4038580"/>
                    <a:ext cx="59760" cy="9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7">
                <p14:nvContentPartPr>
                  <p14:cNvPr id="567" name="Ink 566">
                    <a:extLst>
                      <a:ext uri="{FF2B5EF4-FFF2-40B4-BE49-F238E27FC236}">
                        <a16:creationId xmlns:a16="http://schemas.microsoft.com/office/drawing/2014/main" id="{FF8A52D0-7A66-971F-A97E-80F1F3E730C1}"/>
                      </a:ext>
                    </a:extLst>
                  </p14:cNvPr>
                  <p14:cNvContentPartPr/>
                  <p14:nvPr/>
                </p14:nvContentPartPr>
                <p14:xfrm>
                  <a:off x="2098635" y="4043980"/>
                  <a:ext cx="46080" cy="91440"/>
                </p14:xfrm>
              </p:contentPart>
            </mc:Choice>
            <mc:Fallback>
              <p:pic>
                <p:nvPicPr>
                  <p:cNvPr id="567" name="Ink 566">
                    <a:extLst>
                      <a:ext uri="{FF2B5EF4-FFF2-40B4-BE49-F238E27FC236}">
                        <a16:creationId xmlns:a16="http://schemas.microsoft.com/office/drawing/2014/main" id="{FF8A52D0-7A66-971F-A97E-80F1F3E730C1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2089635" y="4034980"/>
                    <a:ext cx="63720" cy="10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518BDB22-80FD-2C90-3AC9-AA8795FA05E1}"/>
                </a:ext>
              </a:extLst>
            </p:cNvPr>
            <p:cNvGrpSpPr/>
            <p:nvPr/>
          </p:nvGrpSpPr>
          <p:grpSpPr>
            <a:xfrm>
              <a:off x="2180355" y="4032820"/>
              <a:ext cx="48600" cy="97920"/>
              <a:chOff x="2180355" y="4032820"/>
              <a:chExt cx="48600" cy="979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9">
                <p14:nvContentPartPr>
                  <p14:cNvPr id="570" name="Ink 569">
                    <a:extLst>
                      <a:ext uri="{FF2B5EF4-FFF2-40B4-BE49-F238E27FC236}">
                        <a16:creationId xmlns:a16="http://schemas.microsoft.com/office/drawing/2014/main" id="{84C487F0-A6AF-871A-9661-E562C52B26CD}"/>
                      </a:ext>
                    </a:extLst>
                  </p14:cNvPr>
                  <p14:cNvContentPartPr/>
                  <p14:nvPr/>
                </p14:nvContentPartPr>
                <p14:xfrm>
                  <a:off x="2192595" y="4032820"/>
                  <a:ext cx="26280" cy="97920"/>
                </p14:xfrm>
              </p:contentPart>
            </mc:Choice>
            <mc:Fallback>
              <p:pic>
                <p:nvPicPr>
                  <p:cNvPr id="570" name="Ink 569">
                    <a:extLst>
                      <a:ext uri="{FF2B5EF4-FFF2-40B4-BE49-F238E27FC236}">
                        <a16:creationId xmlns:a16="http://schemas.microsoft.com/office/drawing/2014/main" id="{84C487F0-A6AF-871A-9661-E562C52B26CD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2183595" y="4023820"/>
                    <a:ext cx="4392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1">
                <p14:nvContentPartPr>
                  <p14:cNvPr id="571" name="Ink 570">
                    <a:extLst>
                      <a:ext uri="{FF2B5EF4-FFF2-40B4-BE49-F238E27FC236}">
                        <a16:creationId xmlns:a16="http://schemas.microsoft.com/office/drawing/2014/main" id="{7154F83C-8322-1B71-0466-62420868E8E8}"/>
                      </a:ext>
                    </a:extLst>
                  </p14:cNvPr>
                  <p14:cNvContentPartPr/>
                  <p14:nvPr/>
                </p14:nvContentPartPr>
                <p14:xfrm>
                  <a:off x="2180355" y="4069180"/>
                  <a:ext cx="48600" cy="360"/>
                </p14:xfrm>
              </p:contentPart>
            </mc:Choice>
            <mc:Fallback>
              <p:pic>
                <p:nvPicPr>
                  <p:cNvPr id="571" name="Ink 570">
                    <a:extLst>
                      <a:ext uri="{FF2B5EF4-FFF2-40B4-BE49-F238E27FC236}">
                        <a16:creationId xmlns:a16="http://schemas.microsoft.com/office/drawing/2014/main" id="{7154F83C-8322-1B71-0466-62420868E8E8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2171715" y="4060540"/>
                    <a:ext cx="662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6E2E517E-E03D-E103-775B-47F98C8C20CC}"/>
              </a:ext>
            </a:extLst>
          </p:cNvPr>
          <p:cNvGrpSpPr/>
          <p:nvPr/>
        </p:nvGrpSpPr>
        <p:grpSpPr>
          <a:xfrm>
            <a:off x="3345515" y="3451485"/>
            <a:ext cx="1588020" cy="222120"/>
            <a:chOff x="3345515" y="3451485"/>
            <a:chExt cx="158802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9D119789-7349-678C-654F-C91AD6E17099}"/>
                    </a:ext>
                  </a:extLst>
                </p14:cNvPr>
                <p14:cNvContentPartPr/>
                <p14:nvPr/>
              </p14:nvContentPartPr>
              <p14:xfrm>
                <a:off x="3345515" y="3508725"/>
                <a:ext cx="72720" cy="13320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9D119789-7349-678C-654F-C91AD6E1709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36515" y="3500085"/>
                  <a:ext cx="90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74687B09-AFAF-BDF8-FB85-A6231AA55536}"/>
                    </a:ext>
                  </a:extLst>
                </p14:cNvPr>
                <p14:cNvContentPartPr/>
                <p14:nvPr/>
              </p14:nvContentPartPr>
              <p14:xfrm>
                <a:off x="3447395" y="3481365"/>
                <a:ext cx="47160" cy="19224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74687B09-AFAF-BDF8-FB85-A6231AA5553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38395" y="3472365"/>
                  <a:ext cx="64800" cy="209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1" name="Group 620">
              <a:extLst>
                <a:ext uri="{FF2B5EF4-FFF2-40B4-BE49-F238E27FC236}">
                  <a16:creationId xmlns:a16="http://schemas.microsoft.com/office/drawing/2014/main" id="{20338101-A63C-FD5A-0A4C-DCAD81DC60D2}"/>
                </a:ext>
              </a:extLst>
            </p:cNvPr>
            <p:cNvGrpSpPr/>
            <p:nvPr/>
          </p:nvGrpSpPr>
          <p:grpSpPr>
            <a:xfrm>
              <a:off x="3637835" y="3451485"/>
              <a:ext cx="1295700" cy="216000"/>
              <a:chOff x="3637835" y="3451485"/>
              <a:chExt cx="1295700" cy="216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7">
                <p14:nvContentPartPr>
                  <p14:cNvPr id="579" name="Ink 578">
                    <a:extLst>
                      <a:ext uri="{FF2B5EF4-FFF2-40B4-BE49-F238E27FC236}">
                        <a16:creationId xmlns:a16="http://schemas.microsoft.com/office/drawing/2014/main" id="{8DC65531-566A-DB94-AEC6-1541F7937031}"/>
                      </a:ext>
                    </a:extLst>
                  </p14:cNvPr>
                  <p14:cNvContentPartPr/>
                  <p14:nvPr/>
                </p14:nvContentPartPr>
                <p14:xfrm>
                  <a:off x="3637835" y="3497565"/>
                  <a:ext cx="76320" cy="169920"/>
                </p14:xfrm>
              </p:contentPart>
            </mc:Choice>
            <mc:Fallback>
              <p:pic>
                <p:nvPicPr>
                  <p:cNvPr id="579" name="Ink 578">
                    <a:extLst>
                      <a:ext uri="{FF2B5EF4-FFF2-40B4-BE49-F238E27FC236}">
                        <a16:creationId xmlns:a16="http://schemas.microsoft.com/office/drawing/2014/main" id="{8DC65531-566A-DB94-AEC6-1541F7937031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628835" y="3488565"/>
                    <a:ext cx="93960" cy="18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9">
                <p14:nvContentPartPr>
                  <p14:cNvPr id="580" name="Ink 579">
                    <a:extLst>
                      <a:ext uri="{FF2B5EF4-FFF2-40B4-BE49-F238E27FC236}">
                        <a16:creationId xmlns:a16="http://schemas.microsoft.com/office/drawing/2014/main" id="{924A1693-0F60-267F-8F06-656498122E24}"/>
                      </a:ext>
                    </a:extLst>
                  </p14:cNvPr>
                  <p14:cNvContentPartPr/>
                  <p14:nvPr/>
                </p14:nvContentPartPr>
                <p14:xfrm>
                  <a:off x="3641435" y="3600165"/>
                  <a:ext cx="73080" cy="1080"/>
                </p14:xfrm>
              </p:contentPart>
            </mc:Choice>
            <mc:Fallback>
              <p:pic>
                <p:nvPicPr>
                  <p:cNvPr id="580" name="Ink 579">
                    <a:extLst>
                      <a:ext uri="{FF2B5EF4-FFF2-40B4-BE49-F238E27FC236}">
                        <a16:creationId xmlns:a16="http://schemas.microsoft.com/office/drawing/2014/main" id="{924A1693-0F60-267F-8F06-656498122E24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632795" y="3591525"/>
                    <a:ext cx="90720" cy="1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0">
                <p14:nvContentPartPr>
                  <p14:cNvPr id="581" name="Ink 580">
                    <a:extLst>
                      <a:ext uri="{FF2B5EF4-FFF2-40B4-BE49-F238E27FC236}">
                        <a16:creationId xmlns:a16="http://schemas.microsoft.com/office/drawing/2014/main" id="{3D25380F-AE38-23F6-00E4-259058B3DBD4}"/>
                      </a:ext>
                    </a:extLst>
                  </p14:cNvPr>
                  <p14:cNvContentPartPr/>
                  <p14:nvPr/>
                </p14:nvContentPartPr>
                <p14:xfrm>
                  <a:off x="3786875" y="3588285"/>
                  <a:ext cx="45720" cy="360"/>
                </p14:xfrm>
              </p:contentPart>
            </mc:Choice>
            <mc:Fallback>
              <p:pic>
                <p:nvPicPr>
                  <p:cNvPr id="581" name="Ink 580">
                    <a:extLst>
                      <a:ext uri="{FF2B5EF4-FFF2-40B4-BE49-F238E27FC236}">
                        <a16:creationId xmlns:a16="http://schemas.microsoft.com/office/drawing/2014/main" id="{3D25380F-AE38-23F6-00E4-259058B3DBD4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778235" y="3579285"/>
                    <a:ext cx="633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2">
                <p14:nvContentPartPr>
                  <p14:cNvPr id="582" name="Ink 581">
                    <a:extLst>
                      <a:ext uri="{FF2B5EF4-FFF2-40B4-BE49-F238E27FC236}">
                        <a16:creationId xmlns:a16="http://schemas.microsoft.com/office/drawing/2014/main" id="{2C968276-5A12-0E59-FC91-00193DB1FBAA}"/>
                      </a:ext>
                    </a:extLst>
                  </p14:cNvPr>
                  <p14:cNvContentPartPr/>
                  <p14:nvPr/>
                </p14:nvContentPartPr>
                <p14:xfrm>
                  <a:off x="3788315" y="3625725"/>
                  <a:ext cx="56520" cy="360"/>
                </p14:xfrm>
              </p:contentPart>
            </mc:Choice>
            <mc:Fallback>
              <p:pic>
                <p:nvPicPr>
                  <p:cNvPr id="582" name="Ink 581">
                    <a:extLst>
                      <a:ext uri="{FF2B5EF4-FFF2-40B4-BE49-F238E27FC236}">
                        <a16:creationId xmlns:a16="http://schemas.microsoft.com/office/drawing/2014/main" id="{2C968276-5A12-0E59-FC91-00193DB1FBAA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779315" y="3617085"/>
                    <a:ext cx="741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4">
                <p14:nvContentPartPr>
                  <p14:cNvPr id="583" name="Ink 582">
                    <a:extLst>
                      <a:ext uri="{FF2B5EF4-FFF2-40B4-BE49-F238E27FC236}">
                        <a16:creationId xmlns:a16="http://schemas.microsoft.com/office/drawing/2014/main" id="{C6A5D541-6881-4C67-78E3-55B3A5D48E85}"/>
                      </a:ext>
                    </a:extLst>
                  </p14:cNvPr>
                  <p14:cNvContentPartPr/>
                  <p14:nvPr/>
                </p14:nvContentPartPr>
                <p14:xfrm>
                  <a:off x="3905675" y="3502245"/>
                  <a:ext cx="72360" cy="132840"/>
                </p14:xfrm>
              </p:contentPart>
            </mc:Choice>
            <mc:Fallback>
              <p:pic>
                <p:nvPicPr>
                  <p:cNvPr id="583" name="Ink 582">
                    <a:extLst>
                      <a:ext uri="{FF2B5EF4-FFF2-40B4-BE49-F238E27FC236}">
                        <a16:creationId xmlns:a16="http://schemas.microsoft.com/office/drawing/2014/main" id="{C6A5D541-6881-4C67-78E3-55B3A5D48E85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3897035" y="3493245"/>
                    <a:ext cx="9000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6">
                <p14:nvContentPartPr>
                  <p14:cNvPr id="586" name="Ink 585">
                    <a:extLst>
                      <a:ext uri="{FF2B5EF4-FFF2-40B4-BE49-F238E27FC236}">
                        <a16:creationId xmlns:a16="http://schemas.microsoft.com/office/drawing/2014/main" id="{92469F95-B1EA-A4AD-0C73-7E9013E67B77}"/>
                      </a:ext>
                    </a:extLst>
                  </p14:cNvPr>
                  <p14:cNvContentPartPr/>
                  <p14:nvPr/>
                </p14:nvContentPartPr>
                <p14:xfrm>
                  <a:off x="3996755" y="3499365"/>
                  <a:ext cx="96480" cy="144720"/>
                </p14:xfrm>
              </p:contentPart>
            </mc:Choice>
            <mc:Fallback>
              <p:pic>
                <p:nvPicPr>
                  <p:cNvPr id="586" name="Ink 585">
                    <a:extLst>
                      <a:ext uri="{FF2B5EF4-FFF2-40B4-BE49-F238E27FC236}">
                        <a16:creationId xmlns:a16="http://schemas.microsoft.com/office/drawing/2014/main" id="{92469F95-B1EA-A4AD-0C73-7E9013E67B77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3988115" y="3490725"/>
                    <a:ext cx="114120" cy="16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8">
                <p14:nvContentPartPr>
                  <p14:cNvPr id="589" name="Ink 588">
                    <a:extLst>
                      <a:ext uri="{FF2B5EF4-FFF2-40B4-BE49-F238E27FC236}">
                        <a16:creationId xmlns:a16="http://schemas.microsoft.com/office/drawing/2014/main" id="{2E8D2153-C629-AA5A-6A5A-9C1607E1D47B}"/>
                      </a:ext>
                    </a:extLst>
                  </p14:cNvPr>
                  <p14:cNvContentPartPr/>
                  <p14:nvPr/>
                </p14:nvContentPartPr>
                <p14:xfrm>
                  <a:off x="4138025" y="3508725"/>
                  <a:ext cx="79920" cy="140400"/>
                </p14:xfrm>
              </p:contentPart>
            </mc:Choice>
            <mc:Fallback>
              <p:pic>
                <p:nvPicPr>
                  <p:cNvPr id="589" name="Ink 588">
                    <a:extLst>
                      <a:ext uri="{FF2B5EF4-FFF2-40B4-BE49-F238E27FC236}">
                        <a16:creationId xmlns:a16="http://schemas.microsoft.com/office/drawing/2014/main" id="{2E8D2153-C629-AA5A-6A5A-9C1607E1D47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129025" y="3499725"/>
                    <a:ext cx="9756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0">
                <p14:nvContentPartPr>
                  <p14:cNvPr id="593" name="Ink 592">
                    <a:extLst>
                      <a:ext uri="{FF2B5EF4-FFF2-40B4-BE49-F238E27FC236}">
                        <a16:creationId xmlns:a16="http://schemas.microsoft.com/office/drawing/2014/main" id="{769632CC-6E83-1C89-BB58-7ED235125FD4}"/>
                      </a:ext>
                    </a:extLst>
                  </p14:cNvPr>
                  <p14:cNvContentPartPr/>
                  <p14:nvPr/>
                </p14:nvContentPartPr>
                <p14:xfrm>
                  <a:off x="4250680" y="3524925"/>
                  <a:ext cx="76680" cy="115560"/>
                </p14:xfrm>
              </p:contentPart>
            </mc:Choice>
            <mc:Fallback>
              <p:pic>
                <p:nvPicPr>
                  <p:cNvPr id="593" name="Ink 592">
                    <a:extLst>
                      <a:ext uri="{FF2B5EF4-FFF2-40B4-BE49-F238E27FC236}">
                        <a16:creationId xmlns:a16="http://schemas.microsoft.com/office/drawing/2014/main" id="{769632CC-6E83-1C89-BB58-7ED235125FD4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242040" y="3515925"/>
                    <a:ext cx="9432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2">
                <p14:nvContentPartPr>
                  <p14:cNvPr id="596" name="Ink 595">
                    <a:extLst>
                      <a:ext uri="{FF2B5EF4-FFF2-40B4-BE49-F238E27FC236}">
                        <a16:creationId xmlns:a16="http://schemas.microsoft.com/office/drawing/2014/main" id="{8C6717C4-6798-DF18-48D4-1E485BF58D5C}"/>
                      </a:ext>
                    </a:extLst>
                  </p14:cNvPr>
                  <p14:cNvContentPartPr/>
                  <p14:nvPr/>
                </p14:nvContentPartPr>
                <p14:xfrm>
                  <a:off x="4364635" y="3574605"/>
                  <a:ext cx="65520" cy="70200"/>
                </p14:xfrm>
              </p:contentPart>
            </mc:Choice>
            <mc:Fallback>
              <p:pic>
                <p:nvPicPr>
                  <p:cNvPr id="596" name="Ink 595">
                    <a:extLst>
                      <a:ext uri="{FF2B5EF4-FFF2-40B4-BE49-F238E27FC236}">
                        <a16:creationId xmlns:a16="http://schemas.microsoft.com/office/drawing/2014/main" id="{8C6717C4-6798-DF18-48D4-1E485BF58D5C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4355995" y="3565965"/>
                    <a:ext cx="8316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4">
                <p14:nvContentPartPr>
                  <p14:cNvPr id="599" name="Ink 598">
                    <a:extLst>
                      <a:ext uri="{FF2B5EF4-FFF2-40B4-BE49-F238E27FC236}">
                        <a16:creationId xmlns:a16="http://schemas.microsoft.com/office/drawing/2014/main" id="{10F0D121-9100-3C8E-F0B5-E9A55001036A}"/>
                      </a:ext>
                    </a:extLst>
                  </p14:cNvPr>
                  <p14:cNvContentPartPr/>
                  <p14:nvPr/>
                </p14:nvContentPartPr>
                <p14:xfrm>
                  <a:off x="4446355" y="3468045"/>
                  <a:ext cx="50400" cy="59400"/>
                </p14:xfrm>
              </p:contentPart>
            </mc:Choice>
            <mc:Fallback>
              <p:pic>
                <p:nvPicPr>
                  <p:cNvPr id="599" name="Ink 598">
                    <a:extLst>
                      <a:ext uri="{FF2B5EF4-FFF2-40B4-BE49-F238E27FC236}">
                        <a16:creationId xmlns:a16="http://schemas.microsoft.com/office/drawing/2014/main" id="{10F0D121-9100-3C8E-F0B5-E9A55001036A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4437715" y="3459045"/>
                    <a:ext cx="68040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6">
                <p14:nvContentPartPr>
                  <p14:cNvPr id="602" name="Ink 601">
                    <a:extLst>
                      <a:ext uri="{FF2B5EF4-FFF2-40B4-BE49-F238E27FC236}">
                        <a16:creationId xmlns:a16="http://schemas.microsoft.com/office/drawing/2014/main" id="{45CF499B-AF9F-F3BD-0420-10A6D17779F1}"/>
                      </a:ext>
                    </a:extLst>
                  </p14:cNvPr>
                  <p14:cNvContentPartPr/>
                  <p14:nvPr/>
                </p14:nvContentPartPr>
                <p14:xfrm>
                  <a:off x="4535845" y="3520245"/>
                  <a:ext cx="360" cy="360"/>
                </p14:xfrm>
              </p:contentPart>
            </mc:Choice>
            <mc:Fallback>
              <p:pic>
                <p:nvPicPr>
                  <p:cNvPr id="602" name="Ink 601">
                    <a:extLst>
                      <a:ext uri="{FF2B5EF4-FFF2-40B4-BE49-F238E27FC236}">
                        <a16:creationId xmlns:a16="http://schemas.microsoft.com/office/drawing/2014/main" id="{45CF499B-AF9F-F3BD-0420-10A6D17779F1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527205" y="351124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8">
                <p14:nvContentPartPr>
                  <p14:cNvPr id="605" name="Ink 604">
                    <a:extLst>
                      <a:ext uri="{FF2B5EF4-FFF2-40B4-BE49-F238E27FC236}">
                        <a16:creationId xmlns:a16="http://schemas.microsoft.com/office/drawing/2014/main" id="{A706B5A7-EBAE-7292-4131-B31C9C837987}"/>
                      </a:ext>
                    </a:extLst>
                  </p14:cNvPr>
                  <p14:cNvContentPartPr/>
                  <p14:nvPr/>
                </p14:nvContentPartPr>
                <p14:xfrm>
                  <a:off x="4568965" y="3458325"/>
                  <a:ext cx="44640" cy="62280"/>
                </p14:xfrm>
              </p:contentPart>
            </mc:Choice>
            <mc:Fallback>
              <p:pic>
                <p:nvPicPr>
                  <p:cNvPr id="605" name="Ink 604">
                    <a:extLst>
                      <a:ext uri="{FF2B5EF4-FFF2-40B4-BE49-F238E27FC236}">
                        <a16:creationId xmlns:a16="http://schemas.microsoft.com/office/drawing/2014/main" id="{A706B5A7-EBAE-7292-4131-B31C9C837987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559965" y="3449325"/>
                    <a:ext cx="62280" cy="7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0">
                <p14:nvContentPartPr>
                  <p14:cNvPr id="609" name="Ink 608">
                    <a:extLst>
                      <a:ext uri="{FF2B5EF4-FFF2-40B4-BE49-F238E27FC236}">
                        <a16:creationId xmlns:a16="http://schemas.microsoft.com/office/drawing/2014/main" id="{E468BB74-0FC0-576C-94ED-621DF1B8D7E5}"/>
                      </a:ext>
                    </a:extLst>
                  </p14:cNvPr>
                  <p14:cNvContentPartPr/>
                  <p14:nvPr/>
                </p14:nvContentPartPr>
                <p14:xfrm>
                  <a:off x="4643125" y="3459045"/>
                  <a:ext cx="49320" cy="73440"/>
                </p14:xfrm>
              </p:contentPart>
            </mc:Choice>
            <mc:Fallback>
              <p:pic>
                <p:nvPicPr>
                  <p:cNvPr id="609" name="Ink 608">
                    <a:extLst>
                      <a:ext uri="{FF2B5EF4-FFF2-40B4-BE49-F238E27FC236}">
                        <a16:creationId xmlns:a16="http://schemas.microsoft.com/office/drawing/2014/main" id="{E468BB74-0FC0-576C-94ED-621DF1B8D7E5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634125" y="3450405"/>
                    <a:ext cx="6696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2">
                <p14:nvContentPartPr>
                  <p14:cNvPr id="612" name="Ink 611">
                    <a:extLst>
                      <a:ext uri="{FF2B5EF4-FFF2-40B4-BE49-F238E27FC236}">
                        <a16:creationId xmlns:a16="http://schemas.microsoft.com/office/drawing/2014/main" id="{A36CD68C-E769-07BD-2759-9080E235C85A}"/>
                      </a:ext>
                    </a:extLst>
                  </p14:cNvPr>
                  <p14:cNvContentPartPr/>
                  <p14:nvPr/>
                </p14:nvContentPartPr>
                <p14:xfrm>
                  <a:off x="4728445" y="3456165"/>
                  <a:ext cx="40680" cy="73440"/>
                </p14:xfrm>
              </p:contentPart>
            </mc:Choice>
            <mc:Fallback>
              <p:pic>
                <p:nvPicPr>
                  <p:cNvPr id="612" name="Ink 611">
                    <a:extLst>
                      <a:ext uri="{FF2B5EF4-FFF2-40B4-BE49-F238E27FC236}">
                        <a16:creationId xmlns:a16="http://schemas.microsoft.com/office/drawing/2014/main" id="{A36CD68C-E769-07BD-2759-9080E235C85A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719805" y="3447165"/>
                    <a:ext cx="5832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4">
                <p14:nvContentPartPr>
                  <p14:cNvPr id="615" name="Ink 614">
                    <a:extLst>
                      <a:ext uri="{FF2B5EF4-FFF2-40B4-BE49-F238E27FC236}">
                        <a16:creationId xmlns:a16="http://schemas.microsoft.com/office/drawing/2014/main" id="{06EA8432-1425-C743-8517-791C373DE204}"/>
                      </a:ext>
                    </a:extLst>
                  </p14:cNvPr>
                  <p14:cNvContentPartPr/>
                  <p14:nvPr/>
                </p14:nvContentPartPr>
                <p14:xfrm>
                  <a:off x="4801165" y="3454005"/>
                  <a:ext cx="40320" cy="81720"/>
                </p14:xfrm>
              </p:contentPart>
            </mc:Choice>
            <mc:Fallback>
              <p:pic>
                <p:nvPicPr>
                  <p:cNvPr id="615" name="Ink 614">
                    <a:extLst>
                      <a:ext uri="{FF2B5EF4-FFF2-40B4-BE49-F238E27FC236}">
                        <a16:creationId xmlns:a16="http://schemas.microsoft.com/office/drawing/2014/main" id="{06EA8432-1425-C743-8517-791C373DE204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792165" y="3445365"/>
                    <a:ext cx="5796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6">
                <p14:nvContentPartPr>
                  <p14:cNvPr id="618" name="Ink 617">
                    <a:extLst>
                      <a:ext uri="{FF2B5EF4-FFF2-40B4-BE49-F238E27FC236}">
                        <a16:creationId xmlns:a16="http://schemas.microsoft.com/office/drawing/2014/main" id="{46198A72-FCCA-4318-EAFC-FCCAFE1E20FC}"/>
                      </a:ext>
                    </a:extLst>
                  </p14:cNvPr>
                  <p14:cNvContentPartPr/>
                  <p14:nvPr/>
                </p14:nvContentPartPr>
                <p14:xfrm>
                  <a:off x="4883495" y="3451485"/>
                  <a:ext cx="33480" cy="83520"/>
                </p14:xfrm>
              </p:contentPart>
            </mc:Choice>
            <mc:Fallback>
              <p:pic>
                <p:nvPicPr>
                  <p:cNvPr id="618" name="Ink 617">
                    <a:extLst>
                      <a:ext uri="{FF2B5EF4-FFF2-40B4-BE49-F238E27FC236}">
                        <a16:creationId xmlns:a16="http://schemas.microsoft.com/office/drawing/2014/main" id="{46198A72-FCCA-4318-EAFC-FCCAFE1E20FC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4874855" y="3442485"/>
                    <a:ext cx="5112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8">
                <p14:nvContentPartPr>
                  <p14:cNvPr id="619" name="Ink 618">
                    <a:extLst>
                      <a:ext uri="{FF2B5EF4-FFF2-40B4-BE49-F238E27FC236}">
                        <a16:creationId xmlns:a16="http://schemas.microsoft.com/office/drawing/2014/main" id="{ADB5C585-FCF0-D8F7-969D-7D9BA6F4A573}"/>
                      </a:ext>
                    </a:extLst>
                  </p14:cNvPr>
                  <p14:cNvContentPartPr/>
                  <p14:nvPr/>
                </p14:nvContentPartPr>
                <p14:xfrm>
                  <a:off x="4874495" y="3491085"/>
                  <a:ext cx="59040" cy="360"/>
                </p14:xfrm>
              </p:contentPart>
            </mc:Choice>
            <mc:Fallback>
              <p:pic>
                <p:nvPicPr>
                  <p:cNvPr id="619" name="Ink 618">
                    <a:extLst>
                      <a:ext uri="{FF2B5EF4-FFF2-40B4-BE49-F238E27FC236}">
                        <a16:creationId xmlns:a16="http://schemas.microsoft.com/office/drawing/2014/main" id="{ADB5C585-FCF0-D8F7-969D-7D9BA6F4A573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865855" y="3482085"/>
                    <a:ext cx="766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73ABAEC7-AAFE-96F6-3AF2-43CAE745E221}"/>
              </a:ext>
            </a:extLst>
          </p:cNvPr>
          <p:cNvGrpSpPr/>
          <p:nvPr/>
        </p:nvGrpSpPr>
        <p:grpSpPr>
          <a:xfrm>
            <a:off x="6543650" y="2960870"/>
            <a:ext cx="956160" cy="442080"/>
            <a:chOff x="6543650" y="2960870"/>
            <a:chExt cx="95616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0625EE16-3729-55BB-08CC-5ACDE7429F85}"/>
                    </a:ext>
                  </a:extLst>
                </p14:cNvPr>
                <p14:cNvContentPartPr/>
                <p14:nvPr/>
              </p14:nvContentPartPr>
              <p14:xfrm>
                <a:off x="6543650" y="3328790"/>
                <a:ext cx="956160" cy="74160"/>
              </p14:xfrm>
            </p:contentPart>
          </mc:Choice>
          <mc:Fallback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0625EE16-3729-55BB-08CC-5ACDE7429F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34650" y="3320150"/>
                  <a:ext cx="973800" cy="91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285F716-E568-A223-3640-EE025B18A904}"/>
                </a:ext>
              </a:extLst>
            </p:cNvPr>
            <p:cNvGrpSpPr/>
            <p:nvPr/>
          </p:nvGrpSpPr>
          <p:grpSpPr>
            <a:xfrm>
              <a:off x="7019930" y="2960870"/>
              <a:ext cx="131400" cy="137520"/>
              <a:chOff x="7019930" y="2960870"/>
              <a:chExt cx="131400" cy="1375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2">
                <p14:nvContentPartPr>
                  <p14:cNvPr id="623" name="Ink 622">
                    <a:extLst>
                      <a:ext uri="{FF2B5EF4-FFF2-40B4-BE49-F238E27FC236}">
                        <a16:creationId xmlns:a16="http://schemas.microsoft.com/office/drawing/2014/main" id="{C1A89AAE-8CF4-5CC0-2CCE-95397AA8BA0A}"/>
                      </a:ext>
                    </a:extLst>
                  </p14:cNvPr>
                  <p14:cNvContentPartPr/>
                  <p14:nvPr/>
                </p14:nvContentPartPr>
                <p14:xfrm>
                  <a:off x="7070330" y="2960870"/>
                  <a:ext cx="39960" cy="137520"/>
                </p14:xfrm>
              </p:contentPart>
            </mc:Choice>
            <mc:Fallback>
              <p:pic>
                <p:nvPicPr>
                  <p:cNvPr id="623" name="Ink 622">
                    <a:extLst>
                      <a:ext uri="{FF2B5EF4-FFF2-40B4-BE49-F238E27FC236}">
                        <a16:creationId xmlns:a16="http://schemas.microsoft.com/office/drawing/2014/main" id="{C1A89AAE-8CF4-5CC0-2CCE-95397AA8BA0A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7061330" y="2951870"/>
                    <a:ext cx="5760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4">
                <p14:nvContentPartPr>
                  <p14:cNvPr id="624" name="Ink 623">
                    <a:extLst>
                      <a:ext uri="{FF2B5EF4-FFF2-40B4-BE49-F238E27FC236}">
                        <a16:creationId xmlns:a16="http://schemas.microsoft.com/office/drawing/2014/main" id="{FDE34856-5AA4-F6E2-ADF9-7B417E9A457C}"/>
                      </a:ext>
                    </a:extLst>
                  </p14:cNvPr>
                  <p14:cNvContentPartPr/>
                  <p14:nvPr/>
                </p14:nvContentPartPr>
                <p14:xfrm>
                  <a:off x="7019930" y="3004790"/>
                  <a:ext cx="131400" cy="360"/>
                </p14:xfrm>
              </p:contentPart>
            </mc:Choice>
            <mc:Fallback>
              <p:pic>
                <p:nvPicPr>
                  <p:cNvPr id="624" name="Ink 623">
                    <a:extLst>
                      <a:ext uri="{FF2B5EF4-FFF2-40B4-BE49-F238E27FC236}">
                        <a16:creationId xmlns:a16="http://schemas.microsoft.com/office/drawing/2014/main" id="{FDE34856-5AA4-F6E2-ADF9-7B417E9A457C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7010930" y="2995790"/>
                    <a:ext cx="1490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C923D164-0E7C-75A6-9268-81951E684DC4}"/>
              </a:ext>
            </a:extLst>
          </p:cNvPr>
          <p:cNvGrpSpPr/>
          <p:nvPr/>
        </p:nvGrpSpPr>
        <p:grpSpPr>
          <a:xfrm>
            <a:off x="3792195" y="3798045"/>
            <a:ext cx="1408230" cy="222480"/>
            <a:chOff x="3792195" y="3798045"/>
            <a:chExt cx="1408230" cy="222480"/>
          </a:xfrm>
        </p:grpSpPr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9213D427-CD0F-64A9-65AE-E1E57BE0B37C}"/>
                </a:ext>
              </a:extLst>
            </p:cNvPr>
            <p:cNvGrpSpPr/>
            <p:nvPr/>
          </p:nvGrpSpPr>
          <p:grpSpPr>
            <a:xfrm>
              <a:off x="3792195" y="3807765"/>
              <a:ext cx="1190790" cy="212760"/>
              <a:chOff x="3792195" y="3807765"/>
              <a:chExt cx="1190790" cy="2127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6">
                <p14:nvContentPartPr>
                  <p14:cNvPr id="629" name="Ink 628">
                    <a:extLst>
                      <a:ext uri="{FF2B5EF4-FFF2-40B4-BE49-F238E27FC236}">
                        <a16:creationId xmlns:a16="http://schemas.microsoft.com/office/drawing/2014/main" id="{63C5D4DC-9E36-4BEE-BD4B-DE36B3381C2B}"/>
                      </a:ext>
                    </a:extLst>
                  </p14:cNvPr>
                  <p14:cNvContentPartPr/>
                  <p14:nvPr/>
                </p14:nvContentPartPr>
                <p14:xfrm>
                  <a:off x="3793635" y="3955365"/>
                  <a:ext cx="44640" cy="360"/>
                </p14:xfrm>
              </p:contentPart>
            </mc:Choice>
            <mc:Fallback>
              <p:pic>
                <p:nvPicPr>
                  <p:cNvPr id="629" name="Ink 628">
                    <a:extLst>
                      <a:ext uri="{FF2B5EF4-FFF2-40B4-BE49-F238E27FC236}">
                        <a16:creationId xmlns:a16="http://schemas.microsoft.com/office/drawing/2014/main" id="{63C5D4DC-9E36-4BEE-BD4B-DE36B3381C2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784635" y="3946725"/>
                    <a:ext cx="622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7">
                <p14:nvContentPartPr>
                  <p14:cNvPr id="630" name="Ink 629">
                    <a:extLst>
                      <a:ext uri="{FF2B5EF4-FFF2-40B4-BE49-F238E27FC236}">
                        <a16:creationId xmlns:a16="http://schemas.microsoft.com/office/drawing/2014/main" id="{940E8353-5467-382F-D8EF-F0E2D1E13DDA}"/>
                      </a:ext>
                    </a:extLst>
                  </p14:cNvPr>
                  <p14:cNvContentPartPr/>
                  <p14:nvPr/>
                </p14:nvContentPartPr>
                <p14:xfrm>
                  <a:off x="3792195" y="4006125"/>
                  <a:ext cx="32760" cy="360"/>
                </p14:xfrm>
              </p:contentPart>
            </mc:Choice>
            <mc:Fallback>
              <p:pic>
                <p:nvPicPr>
                  <p:cNvPr id="630" name="Ink 629">
                    <a:extLst>
                      <a:ext uri="{FF2B5EF4-FFF2-40B4-BE49-F238E27FC236}">
                        <a16:creationId xmlns:a16="http://schemas.microsoft.com/office/drawing/2014/main" id="{940E8353-5467-382F-D8EF-F0E2D1E13DDA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3783195" y="3997125"/>
                    <a:ext cx="504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9">
                <p14:nvContentPartPr>
                  <p14:cNvPr id="631" name="Ink 630">
                    <a:extLst>
                      <a:ext uri="{FF2B5EF4-FFF2-40B4-BE49-F238E27FC236}">
                        <a16:creationId xmlns:a16="http://schemas.microsoft.com/office/drawing/2014/main" id="{9B6BE2E1-8020-6BBE-2130-515E0A975C60}"/>
                      </a:ext>
                    </a:extLst>
                  </p14:cNvPr>
                  <p14:cNvContentPartPr/>
                  <p14:nvPr/>
                </p14:nvContentPartPr>
                <p14:xfrm>
                  <a:off x="3906315" y="3886245"/>
                  <a:ext cx="70560" cy="130320"/>
                </p14:xfrm>
              </p:contentPart>
            </mc:Choice>
            <mc:Fallback>
              <p:pic>
                <p:nvPicPr>
                  <p:cNvPr id="631" name="Ink 630">
                    <a:extLst>
                      <a:ext uri="{FF2B5EF4-FFF2-40B4-BE49-F238E27FC236}">
                        <a16:creationId xmlns:a16="http://schemas.microsoft.com/office/drawing/2014/main" id="{9B6BE2E1-8020-6BBE-2130-515E0A975C60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3897675" y="3877245"/>
                    <a:ext cx="8820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1">
                <p14:nvContentPartPr>
                  <p14:cNvPr id="632" name="Ink 631">
                    <a:extLst>
                      <a:ext uri="{FF2B5EF4-FFF2-40B4-BE49-F238E27FC236}">
                        <a16:creationId xmlns:a16="http://schemas.microsoft.com/office/drawing/2014/main" id="{88331D6F-5DC1-7D94-EB1A-92D55CED9491}"/>
                      </a:ext>
                    </a:extLst>
                  </p14:cNvPr>
                  <p14:cNvContentPartPr/>
                  <p14:nvPr/>
                </p14:nvContentPartPr>
                <p14:xfrm>
                  <a:off x="3997035" y="3884085"/>
                  <a:ext cx="85680" cy="123120"/>
                </p14:xfrm>
              </p:contentPart>
            </mc:Choice>
            <mc:Fallback>
              <p:pic>
                <p:nvPicPr>
                  <p:cNvPr id="632" name="Ink 631">
                    <a:extLst>
                      <a:ext uri="{FF2B5EF4-FFF2-40B4-BE49-F238E27FC236}">
                        <a16:creationId xmlns:a16="http://schemas.microsoft.com/office/drawing/2014/main" id="{88331D6F-5DC1-7D94-EB1A-92D55CED9491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3988035" y="3875085"/>
                    <a:ext cx="103320" cy="14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3">
                <p14:nvContentPartPr>
                  <p14:cNvPr id="633" name="Ink 632">
                    <a:extLst>
                      <a:ext uri="{FF2B5EF4-FFF2-40B4-BE49-F238E27FC236}">
                        <a16:creationId xmlns:a16="http://schemas.microsoft.com/office/drawing/2014/main" id="{3E8626D9-EBB8-2053-A8C8-485A84D070EB}"/>
                      </a:ext>
                    </a:extLst>
                  </p14:cNvPr>
                  <p14:cNvContentPartPr/>
                  <p14:nvPr/>
                </p14:nvContentPartPr>
                <p14:xfrm>
                  <a:off x="4120155" y="3897765"/>
                  <a:ext cx="84240" cy="105480"/>
                </p14:xfrm>
              </p:contentPart>
            </mc:Choice>
            <mc:Fallback>
              <p:pic>
                <p:nvPicPr>
                  <p:cNvPr id="633" name="Ink 632">
                    <a:extLst>
                      <a:ext uri="{FF2B5EF4-FFF2-40B4-BE49-F238E27FC236}">
                        <a16:creationId xmlns:a16="http://schemas.microsoft.com/office/drawing/2014/main" id="{3E8626D9-EBB8-2053-A8C8-485A84D070EB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111515" y="3889125"/>
                    <a:ext cx="10188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5">
                <p14:nvContentPartPr>
                  <p14:cNvPr id="634" name="Ink 633">
                    <a:extLst>
                      <a:ext uri="{FF2B5EF4-FFF2-40B4-BE49-F238E27FC236}">
                        <a16:creationId xmlns:a16="http://schemas.microsoft.com/office/drawing/2014/main" id="{551FD496-8329-82E5-73ED-1549B1C7419B}"/>
                      </a:ext>
                    </a:extLst>
                  </p14:cNvPr>
                  <p14:cNvContentPartPr/>
                  <p14:nvPr/>
                </p14:nvContentPartPr>
                <p14:xfrm>
                  <a:off x="4233195" y="3899925"/>
                  <a:ext cx="77040" cy="96480"/>
                </p14:xfrm>
              </p:contentPart>
            </mc:Choice>
            <mc:Fallback>
              <p:pic>
                <p:nvPicPr>
                  <p:cNvPr id="634" name="Ink 633">
                    <a:extLst>
                      <a:ext uri="{FF2B5EF4-FFF2-40B4-BE49-F238E27FC236}">
                        <a16:creationId xmlns:a16="http://schemas.microsoft.com/office/drawing/2014/main" id="{551FD496-8329-82E5-73ED-1549B1C7419B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4224555" y="3891285"/>
                    <a:ext cx="94680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7">
                <p14:nvContentPartPr>
                  <p14:cNvPr id="637" name="Ink 636">
                    <a:extLst>
                      <a:ext uri="{FF2B5EF4-FFF2-40B4-BE49-F238E27FC236}">
                        <a16:creationId xmlns:a16="http://schemas.microsoft.com/office/drawing/2014/main" id="{9BD0E111-4360-8D03-F81F-C706A0B89C3E}"/>
                      </a:ext>
                    </a:extLst>
                  </p14:cNvPr>
                  <p14:cNvContentPartPr/>
                  <p14:nvPr/>
                </p14:nvContentPartPr>
                <p14:xfrm>
                  <a:off x="4342820" y="3938445"/>
                  <a:ext cx="72720" cy="82080"/>
                </p14:xfrm>
              </p:contentPart>
            </mc:Choice>
            <mc:Fallback>
              <p:pic>
                <p:nvPicPr>
                  <p:cNvPr id="637" name="Ink 636">
                    <a:extLst>
                      <a:ext uri="{FF2B5EF4-FFF2-40B4-BE49-F238E27FC236}">
                        <a16:creationId xmlns:a16="http://schemas.microsoft.com/office/drawing/2014/main" id="{9BD0E111-4360-8D03-F81F-C706A0B89C3E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334180" y="3929805"/>
                    <a:ext cx="9036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9">
                <p14:nvContentPartPr>
                  <p14:cNvPr id="640" name="Ink 639">
                    <a:extLst>
                      <a:ext uri="{FF2B5EF4-FFF2-40B4-BE49-F238E27FC236}">
                        <a16:creationId xmlns:a16="http://schemas.microsoft.com/office/drawing/2014/main" id="{8352B394-A8BF-30D3-6A12-D1B4CC2C3252}"/>
                      </a:ext>
                    </a:extLst>
                  </p14:cNvPr>
                  <p14:cNvContentPartPr/>
                  <p14:nvPr/>
                </p14:nvContentPartPr>
                <p14:xfrm>
                  <a:off x="4451525" y="3857085"/>
                  <a:ext cx="64440" cy="65520"/>
                </p14:xfrm>
              </p:contentPart>
            </mc:Choice>
            <mc:Fallback>
              <p:pic>
                <p:nvPicPr>
                  <p:cNvPr id="640" name="Ink 639">
                    <a:extLst>
                      <a:ext uri="{FF2B5EF4-FFF2-40B4-BE49-F238E27FC236}">
                        <a16:creationId xmlns:a16="http://schemas.microsoft.com/office/drawing/2014/main" id="{8352B394-A8BF-30D3-6A12-D1B4CC2C3252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4442885" y="3848445"/>
                    <a:ext cx="8208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1">
                <p14:nvContentPartPr>
                  <p14:cNvPr id="641" name="Ink 640">
                    <a:extLst>
                      <a:ext uri="{FF2B5EF4-FFF2-40B4-BE49-F238E27FC236}">
                        <a16:creationId xmlns:a16="http://schemas.microsoft.com/office/drawing/2014/main" id="{18E70FCA-2DED-E906-C8A0-6D2F06E2E6B8}"/>
                      </a:ext>
                    </a:extLst>
                  </p14:cNvPr>
                  <p14:cNvContentPartPr/>
                  <p14:nvPr/>
                </p14:nvContentPartPr>
                <p14:xfrm>
                  <a:off x="4558085" y="3915405"/>
                  <a:ext cx="360" cy="360"/>
                </p14:xfrm>
              </p:contentPart>
            </mc:Choice>
            <mc:Fallback>
              <p:pic>
                <p:nvPicPr>
                  <p:cNvPr id="641" name="Ink 640">
                    <a:extLst>
                      <a:ext uri="{FF2B5EF4-FFF2-40B4-BE49-F238E27FC236}">
                        <a16:creationId xmlns:a16="http://schemas.microsoft.com/office/drawing/2014/main" id="{18E70FCA-2DED-E906-C8A0-6D2F06E2E6B8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549085" y="390676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2">
                <p14:nvContentPartPr>
                  <p14:cNvPr id="642" name="Ink 641">
                    <a:extLst>
                      <a:ext uri="{FF2B5EF4-FFF2-40B4-BE49-F238E27FC236}">
                        <a16:creationId xmlns:a16="http://schemas.microsoft.com/office/drawing/2014/main" id="{14BBF6C4-5A02-4B75-F8D2-A5EAD9A03CC2}"/>
                      </a:ext>
                    </a:extLst>
                  </p14:cNvPr>
                  <p14:cNvContentPartPr/>
                  <p14:nvPr/>
                </p14:nvContentPartPr>
                <p14:xfrm>
                  <a:off x="4596605" y="3856725"/>
                  <a:ext cx="53280" cy="71640"/>
                </p14:xfrm>
              </p:contentPart>
            </mc:Choice>
            <mc:Fallback>
              <p:pic>
                <p:nvPicPr>
                  <p:cNvPr id="642" name="Ink 641">
                    <a:extLst>
                      <a:ext uri="{FF2B5EF4-FFF2-40B4-BE49-F238E27FC236}">
                        <a16:creationId xmlns:a16="http://schemas.microsoft.com/office/drawing/2014/main" id="{14BBF6C4-5A02-4B75-F8D2-A5EAD9A03CC2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587605" y="3848085"/>
                    <a:ext cx="70920" cy="8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4">
                <p14:nvContentPartPr>
                  <p14:cNvPr id="643" name="Ink 642">
                    <a:extLst>
                      <a:ext uri="{FF2B5EF4-FFF2-40B4-BE49-F238E27FC236}">
                        <a16:creationId xmlns:a16="http://schemas.microsoft.com/office/drawing/2014/main" id="{D2CE77D7-8E09-C617-CFDF-A33E4EFE93BF}"/>
                      </a:ext>
                    </a:extLst>
                  </p14:cNvPr>
                  <p14:cNvContentPartPr/>
                  <p14:nvPr/>
                </p14:nvContentPartPr>
                <p14:xfrm>
                  <a:off x="4670045" y="3841965"/>
                  <a:ext cx="55440" cy="83880"/>
                </p14:xfrm>
              </p:contentPart>
            </mc:Choice>
            <mc:Fallback>
              <p:pic>
                <p:nvPicPr>
                  <p:cNvPr id="643" name="Ink 642">
                    <a:extLst>
                      <a:ext uri="{FF2B5EF4-FFF2-40B4-BE49-F238E27FC236}">
                        <a16:creationId xmlns:a16="http://schemas.microsoft.com/office/drawing/2014/main" id="{D2CE77D7-8E09-C617-CFDF-A33E4EFE93BF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661405" y="3833325"/>
                    <a:ext cx="7308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6">
                <p14:nvContentPartPr>
                  <p14:cNvPr id="644" name="Ink 643">
                    <a:extLst>
                      <a:ext uri="{FF2B5EF4-FFF2-40B4-BE49-F238E27FC236}">
                        <a16:creationId xmlns:a16="http://schemas.microsoft.com/office/drawing/2014/main" id="{3770A6AA-9E82-346F-BB8A-DCEE8C32364E}"/>
                      </a:ext>
                    </a:extLst>
                  </p14:cNvPr>
                  <p14:cNvContentPartPr/>
                  <p14:nvPr/>
                </p14:nvContentPartPr>
                <p14:xfrm>
                  <a:off x="4760045" y="3844845"/>
                  <a:ext cx="64800" cy="90720"/>
                </p14:xfrm>
              </p:contentPart>
            </mc:Choice>
            <mc:Fallback>
              <p:pic>
                <p:nvPicPr>
                  <p:cNvPr id="644" name="Ink 643">
                    <a:extLst>
                      <a:ext uri="{FF2B5EF4-FFF2-40B4-BE49-F238E27FC236}">
                        <a16:creationId xmlns:a16="http://schemas.microsoft.com/office/drawing/2014/main" id="{3770A6AA-9E82-346F-BB8A-DCEE8C32364E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751405" y="3835845"/>
                    <a:ext cx="82440" cy="10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8">
                <p14:nvContentPartPr>
                  <p14:cNvPr id="645" name="Ink 644">
                    <a:extLst>
                      <a:ext uri="{FF2B5EF4-FFF2-40B4-BE49-F238E27FC236}">
                        <a16:creationId xmlns:a16="http://schemas.microsoft.com/office/drawing/2014/main" id="{4B687F99-D65B-FDC1-7CE7-764F83F3DCB6}"/>
                      </a:ext>
                    </a:extLst>
                  </p14:cNvPr>
                  <p14:cNvContentPartPr/>
                  <p14:nvPr/>
                </p14:nvContentPartPr>
                <p14:xfrm>
                  <a:off x="4844285" y="3837645"/>
                  <a:ext cx="65160" cy="83520"/>
                </p14:xfrm>
              </p:contentPart>
            </mc:Choice>
            <mc:Fallback>
              <p:pic>
                <p:nvPicPr>
                  <p:cNvPr id="645" name="Ink 644">
                    <a:extLst>
                      <a:ext uri="{FF2B5EF4-FFF2-40B4-BE49-F238E27FC236}">
                        <a16:creationId xmlns:a16="http://schemas.microsoft.com/office/drawing/2014/main" id="{4B687F99-D65B-FDC1-7CE7-764F83F3DCB6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835645" y="3828645"/>
                    <a:ext cx="8280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0">
                <p14:nvContentPartPr>
                  <p14:cNvPr id="648" name="Ink 647">
                    <a:extLst>
                      <a:ext uri="{FF2B5EF4-FFF2-40B4-BE49-F238E27FC236}">
                        <a16:creationId xmlns:a16="http://schemas.microsoft.com/office/drawing/2014/main" id="{FB2B88D1-EE8B-F7FD-A73E-99570E7ED074}"/>
                      </a:ext>
                    </a:extLst>
                  </p14:cNvPr>
                  <p14:cNvContentPartPr/>
                  <p14:nvPr/>
                </p14:nvContentPartPr>
                <p14:xfrm>
                  <a:off x="4950585" y="3807765"/>
                  <a:ext cx="32400" cy="144360"/>
                </p14:xfrm>
              </p:contentPart>
            </mc:Choice>
            <mc:Fallback>
              <p:pic>
                <p:nvPicPr>
                  <p:cNvPr id="648" name="Ink 647">
                    <a:extLst>
                      <a:ext uri="{FF2B5EF4-FFF2-40B4-BE49-F238E27FC236}">
                        <a16:creationId xmlns:a16="http://schemas.microsoft.com/office/drawing/2014/main" id="{FB2B88D1-EE8B-F7FD-A73E-99570E7ED074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4941945" y="3798765"/>
                    <a:ext cx="50040" cy="162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id="{E8F82973-7532-0CFD-E5C9-7A8C66898CB5}"/>
                </a:ext>
              </a:extLst>
            </p:cNvPr>
            <p:cNvGrpSpPr/>
            <p:nvPr/>
          </p:nvGrpSpPr>
          <p:grpSpPr>
            <a:xfrm>
              <a:off x="5032305" y="3844845"/>
              <a:ext cx="86400" cy="86760"/>
              <a:chOff x="5032305" y="3844845"/>
              <a:chExt cx="86400" cy="867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42">
                <p14:nvContentPartPr>
                  <p14:cNvPr id="651" name="Ink 650">
                    <a:extLst>
                      <a:ext uri="{FF2B5EF4-FFF2-40B4-BE49-F238E27FC236}">
                        <a16:creationId xmlns:a16="http://schemas.microsoft.com/office/drawing/2014/main" id="{9B278958-1753-8A43-C708-1440322880F4}"/>
                      </a:ext>
                    </a:extLst>
                  </p14:cNvPr>
                  <p14:cNvContentPartPr/>
                  <p14:nvPr/>
                </p14:nvContentPartPr>
                <p14:xfrm>
                  <a:off x="5032305" y="3844845"/>
                  <a:ext cx="4320" cy="67680"/>
                </p14:xfrm>
              </p:contentPart>
            </mc:Choice>
            <mc:Fallback>
              <p:pic>
                <p:nvPicPr>
                  <p:cNvPr id="651" name="Ink 650">
                    <a:extLst>
                      <a:ext uri="{FF2B5EF4-FFF2-40B4-BE49-F238E27FC236}">
                        <a16:creationId xmlns:a16="http://schemas.microsoft.com/office/drawing/2014/main" id="{9B278958-1753-8A43-C708-1440322880F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5023665" y="3836205"/>
                    <a:ext cx="2196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4">
                <p14:nvContentPartPr>
                  <p14:cNvPr id="652" name="Ink 651">
                    <a:extLst>
                      <a:ext uri="{FF2B5EF4-FFF2-40B4-BE49-F238E27FC236}">
                        <a16:creationId xmlns:a16="http://schemas.microsoft.com/office/drawing/2014/main" id="{344F9092-5C77-F97B-2E8D-6BB6607403EE}"/>
                      </a:ext>
                    </a:extLst>
                  </p14:cNvPr>
                  <p14:cNvContentPartPr/>
                  <p14:nvPr/>
                </p14:nvContentPartPr>
                <p14:xfrm>
                  <a:off x="5071185" y="3850605"/>
                  <a:ext cx="47520" cy="81000"/>
                </p14:xfrm>
              </p:contentPart>
            </mc:Choice>
            <mc:Fallback>
              <p:pic>
                <p:nvPicPr>
                  <p:cNvPr id="652" name="Ink 651">
                    <a:extLst>
                      <a:ext uri="{FF2B5EF4-FFF2-40B4-BE49-F238E27FC236}">
                        <a16:creationId xmlns:a16="http://schemas.microsoft.com/office/drawing/2014/main" id="{344F9092-5C77-F97B-2E8D-6BB6607403EE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5062545" y="3841965"/>
                    <a:ext cx="65160" cy="98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C1D20915-3B39-42A8-56D3-786FFE2AB4A3}"/>
                    </a:ext>
                  </a:extLst>
                </p14:cNvPr>
                <p14:cNvContentPartPr/>
                <p14:nvPr/>
              </p14:nvContentPartPr>
              <p14:xfrm>
                <a:off x="5133825" y="3798045"/>
                <a:ext cx="66600" cy="150840"/>
              </p14:xfrm>
            </p:contentPart>
          </mc:Choice>
          <mc:Fallback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C1D20915-3B39-42A8-56D3-786FFE2AB4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25185" y="3789045"/>
                  <a:ext cx="8424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2A1E41F0-6D05-FFDD-152D-1930766C9465}"/>
              </a:ext>
            </a:extLst>
          </p:cNvPr>
          <p:cNvGrpSpPr/>
          <p:nvPr/>
        </p:nvGrpSpPr>
        <p:grpSpPr>
          <a:xfrm>
            <a:off x="3552145" y="4180210"/>
            <a:ext cx="1967400" cy="735120"/>
            <a:chOff x="3560822" y="4276976"/>
            <a:chExt cx="1967400" cy="73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F5AEB09D-55AF-E15A-1BAE-BCAEE0815ADA}"/>
                    </a:ext>
                  </a:extLst>
                </p14:cNvPr>
                <p14:cNvContentPartPr/>
                <p14:nvPr/>
              </p14:nvContentPartPr>
              <p14:xfrm>
                <a:off x="3778499" y="4564833"/>
                <a:ext cx="65880" cy="360"/>
              </p14:xfrm>
            </p:contentPart>
          </mc:Choice>
          <mc:Fallback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F5AEB09D-55AF-E15A-1BAE-BCAEE0815AD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60499" y="4546833"/>
                  <a:ext cx="101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A4A5C301-2C6E-4337-3249-18310CE72A44}"/>
                    </a:ext>
                  </a:extLst>
                </p14:cNvPr>
                <p14:cNvContentPartPr/>
                <p14:nvPr/>
              </p14:nvContentPartPr>
              <p14:xfrm>
                <a:off x="3779939" y="4650513"/>
                <a:ext cx="69120" cy="360"/>
              </p14:xfrm>
            </p:contentPart>
          </mc:Choice>
          <mc:Fallback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A4A5C301-2C6E-4337-3249-18310CE72A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62299" y="4632513"/>
                  <a:ext cx="104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61" name="Ink 660">
                  <a:extLst>
                    <a:ext uri="{FF2B5EF4-FFF2-40B4-BE49-F238E27FC236}">
                      <a16:creationId xmlns:a16="http://schemas.microsoft.com/office/drawing/2014/main" id="{9D81B742-F6DB-04D4-A366-B43956B6C263}"/>
                    </a:ext>
                  </a:extLst>
                </p14:cNvPr>
                <p14:cNvContentPartPr/>
                <p14:nvPr/>
              </p14:nvContentPartPr>
              <p14:xfrm>
                <a:off x="3966551" y="4445673"/>
                <a:ext cx="142560" cy="237240"/>
              </p14:xfrm>
            </p:contentPart>
          </mc:Choice>
          <mc:Fallback>
            <p:pic>
              <p:nvPicPr>
                <p:cNvPr id="661" name="Ink 660">
                  <a:extLst>
                    <a:ext uri="{FF2B5EF4-FFF2-40B4-BE49-F238E27FC236}">
                      <a16:creationId xmlns:a16="http://schemas.microsoft.com/office/drawing/2014/main" id="{9D81B742-F6DB-04D4-A366-B43956B6C26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48551" y="4427673"/>
                  <a:ext cx="178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64" name="Ink 663">
                  <a:extLst>
                    <a:ext uri="{FF2B5EF4-FFF2-40B4-BE49-F238E27FC236}">
                      <a16:creationId xmlns:a16="http://schemas.microsoft.com/office/drawing/2014/main" id="{E1EE12A0-2134-9F6D-3B08-77A7EE372AD4}"/>
                    </a:ext>
                  </a:extLst>
                </p14:cNvPr>
                <p14:cNvContentPartPr/>
                <p14:nvPr/>
              </p14:nvContentPartPr>
              <p14:xfrm>
                <a:off x="4042151" y="4380873"/>
                <a:ext cx="7200" cy="375840"/>
              </p14:xfrm>
            </p:contentPart>
          </mc:Choice>
          <mc:Fallback>
            <p:pic>
              <p:nvPicPr>
                <p:cNvPr id="664" name="Ink 663">
                  <a:extLst>
                    <a:ext uri="{FF2B5EF4-FFF2-40B4-BE49-F238E27FC236}">
                      <a16:creationId xmlns:a16="http://schemas.microsoft.com/office/drawing/2014/main" id="{E1EE12A0-2134-9F6D-3B08-77A7EE372A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24511" y="4362873"/>
                  <a:ext cx="428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6162E2CB-E2D3-51A3-0D83-1138900A6571}"/>
                    </a:ext>
                  </a:extLst>
                </p14:cNvPr>
                <p14:cNvContentPartPr/>
                <p14:nvPr/>
              </p14:nvContentPartPr>
              <p14:xfrm>
                <a:off x="4209911" y="4492473"/>
                <a:ext cx="360" cy="183240"/>
              </p14:xfrm>
            </p:contentPart>
          </mc:Choice>
          <mc:Fallback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6162E2CB-E2D3-51A3-0D83-1138900A657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91911" y="4474473"/>
                  <a:ext cx="36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70" name="Ink 669">
                  <a:extLst>
                    <a:ext uri="{FF2B5EF4-FFF2-40B4-BE49-F238E27FC236}">
                      <a16:creationId xmlns:a16="http://schemas.microsoft.com/office/drawing/2014/main" id="{4C1C062B-0A59-B8CB-6C53-B3FC1BC3305F}"/>
                    </a:ext>
                  </a:extLst>
                </p14:cNvPr>
                <p14:cNvContentPartPr/>
                <p14:nvPr/>
              </p14:nvContentPartPr>
              <p14:xfrm>
                <a:off x="4301711" y="4499313"/>
                <a:ext cx="6480" cy="182880"/>
              </p14:xfrm>
            </p:contentPart>
          </mc:Choice>
          <mc:Fallback>
            <p:pic>
              <p:nvPicPr>
                <p:cNvPr id="670" name="Ink 669">
                  <a:extLst>
                    <a:ext uri="{FF2B5EF4-FFF2-40B4-BE49-F238E27FC236}">
                      <a16:creationId xmlns:a16="http://schemas.microsoft.com/office/drawing/2014/main" id="{4C1C062B-0A59-B8CB-6C53-B3FC1BC330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83711" y="4481313"/>
                  <a:ext cx="42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3D75E13B-17DC-702C-0A7D-5DAB155C9EF9}"/>
                    </a:ext>
                  </a:extLst>
                </p14:cNvPr>
                <p14:cNvContentPartPr/>
                <p14:nvPr/>
              </p14:nvContentPartPr>
              <p14:xfrm>
                <a:off x="4392266" y="4511193"/>
                <a:ext cx="82800" cy="173520"/>
              </p14:xfrm>
            </p:contentPart>
          </mc:Choice>
          <mc:Fallback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3D75E13B-17DC-702C-0A7D-5DAB155C9EF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74266" y="4493553"/>
                  <a:ext cx="118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5D11A74C-6504-A1A6-0621-9A9617A67703}"/>
                    </a:ext>
                  </a:extLst>
                </p14:cNvPr>
                <p14:cNvContentPartPr/>
                <p14:nvPr/>
              </p14:nvContentPartPr>
              <p14:xfrm>
                <a:off x="4551746" y="4516233"/>
                <a:ext cx="111240" cy="167040"/>
              </p14:xfrm>
            </p:contentPart>
          </mc:Choice>
          <mc:Fallback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5D11A74C-6504-A1A6-0621-9A9617A6770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33746" y="4498233"/>
                  <a:ext cx="146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EB7670FF-D114-F5F3-ED4B-65F7993302D2}"/>
                    </a:ext>
                  </a:extLst>
                </p14:cNvPr>
                <p14:cNvContentPartPr/>
                <p14:nvPr/>
              </p14:nvContentPartPr>
              <p14:xfrm>
                <a:off x="4709553" y="4526673"/>
                <a:ext cx="122760" cy="171720"/>
              </p14:xfrm>
            </p:contentPart>
          </mc:Choice>
          <mc:Fallback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EB7670FF-D114-F5F3-ED4B-65F7993302D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91913" y="4508673"/>
                  <a:ext cx="158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616D30EF-51ED-E7DE-5AF2-2F5E06E81A69}"/>
                    </a:ext>
                  </a:extLst>
                </p14:cNvPr>
                <p14:cNvContentPartPr/>
                <p14:nvPr/>
              </p14:nvContentPartPr>
              <p14:xfrm>
                <a:off x="4754193" y="4621713"/>
                <a:ext cx="78480" cy="360"/>
              </p14:xfrm>
            </p:contentPart>
          </mc:Choice>
          <mc:Fallback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616D30EF-51ED-E7DE-5AF2-2F5E06E81A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36553" y="4603713"/>
                  <a:ext cx="11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14D0FE4F-2C0C-A569-4251-FAD3065942FB}"/>
                    </a:ext>
                  </a:extLst>
                </p14:cNvPr>
                <p14:cNvContentPartPr/>
                <p14:nvPr/>
              </p14:nvContentPartPr>
              <p14:xfrm>
                <a:off x="4904673" y="4687593"/>
                <a:ext cx="360" cy="360"/>
              </p14:xfrm>
            </p:contentPart>
          </mc:Choice>
          <mc:Fallback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14D0FE4F-2C0C-A569-4251-FAD3065942F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87033" y="466995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9F78A550-D106-C01E-1049-DF097289D423}"/>
                    </a:ext>
                  </a:extLst>
                </p14:cNvPr>
                <p14:cNvContentPartPr/>
                <p14:nvPr/>
              </p14:nvContentPartPr>
              <p14:xfrm>
                <a:off x="4995033" y="4543593"/>
                <a:ext cx="95400" cy="104760"/>
              </p14:xfrm>
            </p:contentPart>
          </mc:Choice>
          <mc:Fallback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9F78A550-D106-C01E-1049-DF097289D42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77033" y="4525953"/>
                  <a:ext cx="131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9EAC03AF-26AE-2A60-F903-DA890B4A4158}"/>
                    </a:ext>
                  </a:extLst>
                </p14:cNvPr>
                <p14:cNvContentPartPr/>
                <p14:nvPr/>
              </p14:nvContentPartPr>
              <p14:xfrm>
                <a:off x="5091513" y="4596153"/>
                <a:ext cx="360" cy="98280"/>
              </p14:xfrm>
            </p:contentPart>
          </mc:Choice>
          <mc:Fallback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9EAC03AF-26AE-2A60-F903-DA890B4A415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73873" y="4578153"/>
                  <a:ext cx="36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82" name="Ink 681">
                  <a:extLst>
                    <a:ext uri="{FF2B5EF4-FFF2-40B4-BE49-F238E27FC236}">
                      <a16:creationId xmlns:a16="http://schemas.microsoft.com/office/drawing/2014/main" id="{D01C3D17-2574-C946-06C5-4AC038C83BF8}"/>
                    </a:ext>
                  </a:extLst>
                </p14:cNvPr>
                <p14:cNvContentPartPr/>
                <p14:nvPr/>
              </p14:nvContentPartPr>
              <p14:xfrm>
                <a:off x="5177193" y="4547193"/>
                <a:ext cx="82800" cy="102600"/>
              </p14:xfrm>
            </p:contentPart>
          </mc:Choice>
          <mc:Fallback>
            <p:pic>
              <p:nvPicPr>
                <p:cNvPr id="682" name="Ink 681">
                  <a:extLst>
                    <a:ext uri="{FF2B5EF4-FFF2-40B4-BE49-F238E27FC236}">
                      <a16:creationId xmlns:a16="http://schemas.microsoft.com/office/drawing/2014/main" id="{D01C3D17-2574-C946-06C5-4AC038C83BF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59193" y="4529193"/>
                  <a:ext cx="118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2DE5E84F-CF87-0273-1A37-387D2BDA0C23}"/>
                    </a:ext>
                  </a:extLst>
                </p14:cNvPr>
                <p14:cNvContentPartPr/>
                <p14:nvPr/>
              </p14:nvContentPartPr>
              <p14:xfrm>
                <a:off x="5270073" y="4595793"/>
                <a:ext cx="2880" cy="89640"/>
              </p14:xfrm>
            </p:contentPart>
          </mc:Choice>
          <mc:Fallback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2DE5E84F-CF87-0273-1A37-387D2BDA0C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52073" y="4578153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686" name="Ink 685">
                  <a:extLst>
                    <a:ext uri="{FF2B5EF4-FFF2-40B4-BE49-F238E27FC236}">
                      <a16:creationId xmlns:a16="http://schemas.microsoft.com/office/drawing/2014/main" id="{E8DB251A-4B70-7D11-AFD7-F96EDA7C4AC9}"/>
                    </a:ext>
                  </a:extLst>
                </p14:cNvPr>
                <p14:cNvContentPartPr/>
                <p14:nvPr/>
              </p14:nvContentPartPr>
              <p14:xfrm>
                <a:off x="3560822" y="4276976"/>
                <a:ext cx="1967400" cy="735120"/>
              </p14:xfrm>
            </p:contentPart>
          </mc:Choice>
          <mc:Fallback>
            <p:pic>
              <p:nvPicPr>
                <p:cNvPr id="686" name="Ink 685">
                  <a:extLst>
                    <a:ext uri="{FF2B5EF4-FFF2-40B4-BE49-F238E27FC236}">
                      <a16:creationId xmlns:a16="http://schemas.microsoft.com/office/drawing/2014/main" id="{E8DB251A-4B70-7D11-AFD7-F96EDA7C4AC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42822" y="4259336"/>
                  <a:ext cx="2003040" cy="77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575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E4FE2B41-2DA0-8DB8-D89A-894C44869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ED353064-2DB3-670E-C6BA-A4D4938884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Try it out for yourself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pic>
        <p:nvPicPr>
          <p:cNvPr id="6" name="Picture 5" descr="A close up of text&#10;&#10;AI-generated content may be incorrect.">
            <a:extLst>
              <a:ext uri="{FF2B5EF4-FFF2-40B4-BE49-F238E27FC236}">
                <a16:creationId xmlns:a16="http://schemas.microsoft.com/office/drawing/2014/main" id="{8501C2E2-B2D8-B6A2-1113-D063F75E2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26" y="1128080"/>
            <a:ext cx="7999774" cy="1754103"/>
          </a:xfrm>
          <a:prstGeom prst="rect">
            <a:avLst/>
          </a:prstGeom>
        </p:spPr>
      </p:pic>
      <p:pic>
        <p:nvPicPr>
          <p:cNvPr id="8" name="Picture 7" descr="A close-up of a text&#10;&#10;AI-generated content may be incorrect.">
            <a:extLst>
              <a:ext uri="{FF2B5EF4-FFF2-40B4-BE49-F238E27FC236}">
                <a16:creationId xmlns:a16="http://schemas.microsoft.com/office/drawing/2014/main" id="{4DDB2AFB-EAE1-8A22-D403-AFA4C6998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26" y="3113719"/>
            <a:ext cx="7999774" cy="1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3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7"/>
          <p:cNvSpPr txBox="1">
            <a:spLocks noGrp="1"/>
          </p:cNvSpPr>
          <p:nvPr>
            <p:ph type="title"/>
          </p:nvPr>
        </p:nvSpPr>
        <p:spPr>
          <a:xfrm>
            <a:off x="720000" y="13467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Gaegu" pitchFamily="2" charset="0"/>
                <a:ea typeface="Gaegu" pitchFamily="2" charset="0"/>
                <a:cs typeface="Manrope Medium"/>
                <a:sym typeface="Manrope Medium"/>
              </a:rPr>
              <a:t>Learning Objective</a:t>
            </a:r>
            <a:endParaRPr sz="6000" dirty="0">
              <a:latin typeface="Gaegu" pitchFamily="2" charset="0"/>
              <a:ea typeface="Gaegu" pitchFamily="2" charset="0"/>
              <a:cs typeface="Manrope Medium"/>
              <a:sym typeface="Manrope Medium"/>
            </a:endParaRPr>
          </a:p>
        </p:txBody>
      </p:sp>
      <p:sp>
        <p:nvSpPr>
          <p:cNvPr id="446" name="Google Shape;446;p37"/>
          <p:cNvSpPr txBox="1">
            <a:spLocks noGrp="1"/>
          </p:cNvSpPr>
          <p:nvPr>
            <p:ph type="title" idx="5"/>
          </p:nvPr>
        </p:nvSpPr>
        <p:spPr>
          <a:xfrm>
            <a:off x="1335576" y="1898531"/>
            <a:ext cx="734700" cy="6732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ABD00"/>
                </a:solidFill>
                <a:latin typeface="American Typewriter" panose="02090604020004020304" pitchFamily="18" charset="77"/>
                <a:ea typeface="Gaegu" pitchFamily="2" charset="0"/>
              </a:rPr>
              <a:t>1</a:t>
            </a:r>
            <a:endParaRPr dirty="0">
              <a:solidFill>
                <a:srgbClr val="FABD00"/>
              </a:solidFill>
              <a:latin typeface="American Typewriter" panose="02090604020004020304" pitchFamily="18" charset="77"/>
              <a:ea typeface="Gaegu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Google Shape;450;p37"/>
              <p:cNvSpPr txBox="1">
                <a:spLocks noGrp="1"/>
              </p:cNvSpPr>
              <p:nvPr>
                <p:ph type="subTitle" idx="9"/>
              </p:nvPr>
            </p:nvSpPr>
            <p:spPr>
              <a:xfrm>
                <a:off x="2070275" y="1678192"/>
                <a:ext cx="6771883" cy="84045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Analyse expressions and functions involving the natural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endParaRPr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0" name="Google Shape;450;p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9"/>
              </p:nvPr>
            </p:nvSpPr>
            <p:spPr>
              <a:xfrm>
                <a:off x="2070275" y="1678192"/>
                <a:ext cx="6771883" cy="840458"/>
              </a:xfrm>
              <a:prstGeom prst="rect">
                <a:avLst/>
              </a:prstGeom>
              <a:blipFill>
                <a:blip r:embed="rId3"/>
                <a:stretch>
                  <a:fillRect l="-1313" t="-1493" b="-8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0"/>
      <p:bldP spid="4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7" name="Google Shape;477;p39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685293" y="1961124"/>
                <a:ext cx="7773413" cy="147881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5000" dirty="0">
                    <a:latin typeface="Gaegu" pitchFamily="2" charset="0"/>
                    <a:ea typeface="Gaegu" pitchFamily="2" charset="0"/>
                  </a:rPr>
                  <a:t>The letter“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  <a:ea typeface="Gaegu" pitchFamily="2" charset="0"/>
                      </a:rPr>
                      <m:t>𝒆</m:t>
                    </m:r>
                    <m:r>
                      <a:rPr lang="en-US" sz="5000" b="1" i="1" smtClean="0">
                        <a:latin typeface="Cambria Math" panose="02040503050406030204" pitchFamily="18" charset="0"/>
                        <a:ea typeface="Gaegu" pitchFamily="2" charset="0"/>
                      </a:rPr>
                      <m:t>”</m:t>
                    </m:r>
                  </m:oMath>
                </a14:m>
                <a:endParaRPr sz="5000" dirty="0">
                  <a:latin typeface="Gaegu" pitchFamily="2" charset="0"/>
                  <a:ea typeface="Gaegu" pitchFamily="2" charset="0"/>
                </a:endParaRPr>
              </a:p>
            </p:txBody>
          </p:sp>
        </mc:Choice>
        <mc:Fallback xmlns="">
          <p:sp>
            <p:nvSpPr>
              <p:cNvPr id="477" name="Google Shape;477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293" y="1961124"/>
                <a:ext cx="7773413" cy="1478811"/>
              </a:xfrm>
              <a:prstGeom prst="rect">
                <a:avLst/>
              </a:prstGeom>
              <a:blipFill>
                <a:blip r:embed="rId3"/>
                <a:stretch>
                  <a:fillRect t="-6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8" name="Google Shape;478;p39"/>
          <p:cNvSpPr txBox="1">
            <a:spLocks noGrp="1"/>
          </p:cNvSpPr>
          <p:nvPr>
            <p:ph type="title" idx="2"/>
          </p:nvPr>
        </p:nvSpPr>
        <p:spPr>
          <a:xfrm>
            <a:off x="4121550" y="739779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erican Typewriter" panose="02090604020004020304" pitchFamily="18" charset="77"/>
              </a:rPr>
              <a:t>1</a:t>
            </a:r>
            <a:endParaRPr dirty="0">
              <a:latin typeface="American Typewriter" panose="02090604020004020304" pitchFamily="18" charset="77"/>
            </a:endParaRPr>
          </a:p>
        </p:txBody>
      </p:sp>
      <p:grpSp>
        <p:nvGrpSpPr>
          <p:cNvPr id="480" name="Google Shape;480;p39"/>
          <p:cNvGrpSpPr/>
          <p:nvPr/>
        </p:nvGrpSpPr>
        <p:grpSpPr>
          <a:xfrm>
            <a:off x="5871238" y="-218185"/>
            <a:ext cx="3635894" cy="2151246"/>
            <a:chOff x="5871238" y="-218185"/>
            <a:chExt cx="3635894" cy="2151246"/>
          </a:xfrm>
        </p:grpSpPr>
        <p:sp>
          <p:nvSpPr>
            <p:cNvPr id="481" name="Google Shape;481;p39"/>
            <p:cNvSpPr/>
            <p:nvPr/>
          </p:nvSpPr>
          <p:spPr>
            <a:xfrm rot="10800000">
              <a:off x="7155932" y="-399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 rot="-8988632">
              <a:off x="5871238" y="-218185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9"/>
          <p:cNvGrpSpPr/>
          <p:nvPr/>
        </p:nvGrpSpPr>
        <p:grpSpPr>
          <a:xfrm>
            <a:off x="6567391" y="3052548"/>
            <a:ext cx="2681320" cy="2122474"/>
            <a:chOff x="6567391" y="3052548"/>
            <a:chExt cx="2681320" cy="2122474"/>
          </a:xfrm>
        </p:grpSpPr>
        <p:sp>
          <p:nvSpPr>
            <p:cNvPr id="484" name="Google Shape;484;p39"/>
            <p:cNvSpPr/>
            <p:nvPr/>
          </p:nvSpPr>
          <p:spPr>
            <a:xfrm rot="10800000">
              <a:off x="7414327" y="3052548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 rot="10800000">
              <a:off x="6567391" y="4216691"/>
              <a:ext cx="387260" cy="387308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9"/>
          <p:cNvGrpSpPr/>
          <p:nvPr/>
        </p:nvGrpSpPr>
        <p:grpSpPr>
          <a:xfrm>
            <a:off x="3" y="3455310"/>
            <a:ext cx="2620279" cy="1719711"/>
            <a:chOff x="3" y="3455310"/>
            <a:chExt cx="2620279" cy="1719711"/>
          </a:xfrm>
        </p:grpSpPr>
        <p:sp>
          <p:nvSpPr>
            <p:cNvPr id="487" name="Google Shape;487;p39"/>
            <p:cNvSpPr/>
            <p:nvPr/>
          </p:nvSpPr>
          <p:spPr>
            <a:xfrm rot="10800000">
              <a:off x="3" y="3455310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 rot="-9685451">
              <a:off x="86336" y="3460057"/>
              <a:ext cx="917300" cy="692116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9"/>
          <p:cNvGrpSpPr/>
          <p:nvPr/>
        </p:nvGrpSpPr>
        <p:grpSpPr>
          <a:xfrm>
            <a:off x="815997" y="484857"/>
            <a:ext cx="760530" cy="1073851"/>
            <a:chOff x="815997" y="484857"/>
            <a:chExt cx="760530" cy="1073851"/>
          </a:xfrm>
        </p:grpSpPr>
        <p:sp>
          <p:nvSpPr>
            <p:cNvPr id="490" name="Google Shape;490;p39"/>
            <p:cNvSpPr/>
            <p:nvPr/>
          </p:nvSpPr>
          <p:spPr>
            <a:xfrm rot="10800000">
              <a:off x="815997" y="1461280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 rot="10800000">
              <a:off x="1307184" y="484857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480;p39"/>
          <p:cNvGrpSpPr/>
          <p:nvPr/>
        </p:nvGrpSpPr>
        <p:grpSpPr>
          <a:xfrm>
            <a:off x="5760255" y="-535832"/>
            <a:ext cx="3746877" cy="2468893"/>
            <a:chOff x="5760255" y="-535832"/>
            <a:chExt cx="3746877" cy="2468893"/>
          </a:xfrm>
        </p:grpSpPr>
        <p:sp>
          <p:nvSpPr>
            <p:cNvPr id="19" name="Google Shape;481;p39"/>
            <p:cNvSpPr/>
            <p:nvPr/>
          </p:nvSpPr>
          <p:spPr>
            <a:xfrm rot="10800000">
              <a:off x="7155932" y="-399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82;p39"/>
            <p:cNvSpPr/>
            <p:nvPr/>
          </p:nvSpPr>
          <p:spPr>
            <a:xfrm rot="-8988632">
              <a:off x="5871238" y="-218185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83;p39"/>
          <p:cNvGrpSpPr/>
          <p:nvPr/>
        </p:nvGrpSpPr>
        <p:grpSpPr>
          <a:xfrm>
            <a:off x="6567391" y="3052548"/>
            <a:ext cx="2681319" cy="2122474"/>
            <a:chOff x="6567391" y="3052548"/>
            <a:chExt cx="2681319" cy="2122474"/>
          </a:xfrm>
        </p:grpSpPr>
        <p:sp>
          <p:nvSpPr>
            <p:cNvPr id="22" name="Google Shape;484;p39"/>
            <p:cNvSpPr/>
            <p:nvPr/>
          </p:nvSpPr>
          <p:spPr>
            <a:xfrm rot="10800000">
              <a:off x="7414327" y="3052548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85;p39"/>
            <p:cNvSpPr/>
            <p:nvPr/>
          </p:nvSpPr>
          <p:spPr>
            <a:xfrm rot="10800000">
              <a:off x="6567391" y="4216691"/>
              <a:ext cx="387260" cy="387308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486;p39"/>
          <p:cNvGrpSpPr/>
          <p:nvPr/>
        </p:nvGrpSpPr>
        <p:grpSpPr>
          <a:xfrm>
            <a:off x="-10" y="3331978"/>
            <a:ext cx="2620291" cy="1843042"/>
            <a:chOff x="-10" y="3331978"/>
            <a:chExt cx="2620291" cy="1843042"/>
          </a:xfrm>
        </p:grpSpPr>
        <p:sp>
          <p:nvSpPr>
            <p:cNvPr id="25" name="Google Shape;487;p39"/>
            <p:cNvSpPr/>
            <p:nvPr/>
          </p:nvSpPr>
          <p:spPr>
            <a:xfrm rot="10800000">
              <a:off x="3" y="3455310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8;p39"/>
            <p:cNvSpPr/>
            <p:nvPr/>
          </p:nvSpPr>
          <p:spPr>
            <a:xfrm rot="-9685451">
              <a:off x="86336" y="3460057"/>
              <a:ext cx="917300" cy="692116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489;p39"/>
          <p:cNvGrpSpPr/>
          <p:nvPr/>
        </p:nvGrpSpPr>
        <p:grpSpPr>
          <a:xfrm>
            <a:off x="815997" y="484857"/>
            <a:ext cx="760531" cy="1073850"/>
            <a:chOff x="815997" y="484857"/>
            <a:chExt cx="760531" cy="1073850"/>
          </a:xfrm>
        </p:grpSpPr>
        <p:sp>
          <p:nvSpPr>
            <p:cNvPr id="27" name="Google Shape;490;p39"/>
            <p:cNvSpPr/>
            <p:nvPr/>
          </p:nvSpPr>
          <p:spPr>
            <a:xfrm rot="10800000">
              <a:off x="815997" y="1461280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1;p39"/>
            <p:cNvSpPr/>
            <p:nvPr/>
          </p:nvSpPr>
          <p:spPr>
            <a:xfrm rot="10800000">
              <a:off x="1307184" y="484857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/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General information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777630A-E29D-A6F1-5650-B8A2457A5E0C}"/>
                  </a:ext>
                </a:extLst>
              </p:cNvPr>
              <p:cNvSpPr>
                <a:spLocks noGrp="1"/>
              </p:cNvSpPr>
              <p:nvPr>
                <p:ph type="subTitle" idx="2"/>
              </p:nvPr>
            </p:nvSpPr>
            <p:spPr>
              <a:xfrm>
                <a:off x="1071050" y="1023694"/>
                <a:ext cx="7352950" cy="141085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constant (i.e. a special number) that is used to describe exponential functions. It can be used to calculate continuously compounding interest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777630A-E29D-A6F1-5650-B8A2457A5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1071050" y="1023694"/>
                <a:ext cx="7352950" cy="141085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38CB097-8E89-138D-8A31-E84145E53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362965"/>
            <a:ext cx="72517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CCF49565-102E-4C7C-54F7-4245D03BE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>
            <a:extLst>
              <a:ext uri="{FF2B5EF4-FFF2-40B4-BE49-F238E27FC236}">
                <a16:creationId xmlns:a16="http://schemas.microsoft.com/office/drawing/2014/main" id="{310A45AC-EC7B-6406-1B11-70F8E6E654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293" y="1961124"/>
            <a:ext cx="7773413" cy="1478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Exponent rules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478" name="Google Shape;478;p39">
            <a:extLst>
              <a:ext uri="{FF2B5EF4-FFF2-40B4-BE49-F238E27FC236}">
                <a16:creationId xmlns:a16="http://schemas.microsoft.com/office/drawing/2014/main" id="{D8A57BA4-B958-7F50-D775-1CB48153550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121550" y="739779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erican Typewriter" panose="02090604020004020304" pitchFamily="18" charset="77"/>
              </a:rPr>
              <a:t>2</a:t>
            </a:r>
            <a:endParaRPr dirty="0">
              <a:latin typeface="American Typewriter" panose="02090604020004020304" pitchFamily="18" charset="77"/>
            </a:endParaRPr>
          </a:p>
        </p:txBody>
      </p:sp>
      <p:grpSp>
        <p:nvGrpSpPr>
          <p:cNvPr id="480" name="Google Shape;480;p39">
            <a:extLst>
              <a:ext uri="{FF2B5EF4-FFF2-40B4-BE49-F238E27FC236}">
                <a16:creationId xmlns:a16="http://schemas.microsoft.com/office/drawing/2014/main" id="{C36505C1-7D86-E029-D3BA-87F519ECDCBC}"/>
              </a:ext>
            </a:extLst>
          </p:cNvPr>
          <p:cNvGrpSpPr/>
          <p:nvPr/>
        </p:nvGrpSpPr>
        <p:grpSpPr>
          <a:xfrm>
            <a:off x="5760255" y="-535832"/>
            <a:ext cx="3746877" cy="2468893"/>
            <a:chOff x="5760255" y="-535832"/>
            <a:chExt cx="3746877" cy="2468893"/>
          </a:xfrm>
        </p:grpSpPr>
        <p:sp>
          <p:nvSpPr>
            <p:cNvPr id="481" name="Google Shape;481;p39">
              <a:extLst>
                <a:ext uri="{FF2B5EF4-FFF2-40B4-BE49-F238E27FC236}">
                  <a16:creationId xmlns:a16="http://schemas.microsoft.com/office/drawing/2014/main" id="{7D87A173-7B7A-8706-A955-49CCC9DE6611}"/>
                </a:ext>
              </a:extLst>
            </p:cNvPr>
            <p:cNvSpPr/>
            <p:nvPr/>
          </p:nvSpPr>
          <p:spPr>
            <a:xfrm rot="10800000">
              <a:off x="7155932" y="-399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>
              <a:extLst>
                <a:ext uri="{FF2B5EF4-FFF2-40B4-BE49-F238E27FC236}">
                  <a16:creationId xmlns:a16="http://schemas.microsoft.com/office/drawing/2014/main" id="{69C13CA1-DD91-CBE9-0F14-BAD6F202AC33}"/>
                </a:ext>
              </a:extLst>
            </p:cNvPr>
            <p:cNvSpPr/>
            <p:nvPr/>
          </p:nvSpPr>
          <p:spPr>
            <a:xfrm rot="-8988632">
              <a:off x="5871238" y="-218185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9">
            <a:extLst>
              <a:ext uri="{FF2B5EF4-FFF2-40B4-BE49-F238E27FC236}">
                <a16:creationId xmlns:a16="http://schemas.microsoft.com/office/drawing/2014/main" id="{005D93C3-F930-F2B0-A7A7-BFBDBF036153}"/>
              </a:ext>
            </a:extLst>
          </p:cNvPr>
          <p:cNvGrpSpPr/>
          <p:nvPr/>
        </p:nvGrpSpPr>
        <p:grpSpPr>
          <a:xfrm>
            <a:off x="6567391" y="3052548"/>
            <a:ext cx="2681319" cy="2122474"/>
            <a:chOff x="6567391" y="3052548"/>
            <a:chExt cx="2681319" cy="2122474"/>
          </a:xfrm>
        </p:grpSpPr>
        <p:sp>
          <p:nvSpPr>
            <p:cNvPr id="484" name="Google Shape;484;p39">
              <a:extLst>
                <a:ext uri="{FF2B5EF4-FFF2-40B4-BE49-F238E27FC236}">
                  <a16:creationId xmlns:a16="http://schemas.microsoft.com/office/drawing/2014/main" id="{798C5FFC-D698-2828-12CB-3D91DDAA30C6}"/>
                </a:ext>
              </a:extLst>
            </p:cNvPr>
            <p:cNvSpPr/>
            <p:nvPr/>
          </p:nvSpPr>
          <p:spPr>
            <a:xfrm rot="10800000">
              <a:off x="7414327" y="3052548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>
              <a:extLst>
                <a:ext uri="{FF2B5EF4-FFF2-40B4-BE49-F238E27FC236}">
                  <a16:creationId xmlns:a16="http://schemas.microsoft.com/office/drawing/2014/main" id="{AD93F66F-F8EA-C82E-3880-22BF1D313562}"/>
                </a:ext>
              </a:extLst>
            </p:cNvPr>
            <p:cNvSpPr/>
            <p:nvPr/>
          </p:nvSpPr>
          <p:spPr>
            <a:xfrm rot="10800000">
              <a:off x="6567391" y="4216691"/>
              <a:ext cx="387260" cy="387308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9">
            <a:extLst>
              <a:ext uri="{FF2B5EF4-FFF2-40B4-BE49-F238E27FC236}">
                <a16:creationId xmlns:a16="http://schemas.microsoft.com/office/drawing/2014/main" id="{10A7C32C-099E-64BA-67EA-96B96C6E5734}"/>
              </a:ext>
            </a:extLst>
          </p:cNvPr>
          <p:cNvGrpSpPr/>
          <p:nvPr/>
        </p:nvGrpSpPr>
        <p:grpSpPr>
          <a:xfrm>
            <a:off x="-10" y="3331978"/>
            <a:ext cx="2620291" cy="1843042"/>
            <a:chOff x="-10" y="3331978"/>
            <a:chExt cx="2620291" cy="1843042"/>
          </a:xfrm>
        </p:grpSpPr>
        <p:sp>
          <p:nvSpPr>
            <p:cNvPr id="487" name="Google Shape;487;p39">
              <a:extLst>
                <a:ext uri="{FF2B5EF4-FFF2-40B4-BE49-F238E27FC236}">
                  <a16:creationId xmlns:a16="http://schemas.microsoft.com/office/drawing/2014/main" id="{FC3B772D-2834-4A41-48C6-B053CFC230C7}"/>
                </a:ext>
              </a:extLst>
            </p:cNvPr>
            <p:cNvSpPr/>
            <p:nvPr/>
          </p:nvSpPr>
          <p:spPr>
            <a:xfrm rot="10800000">
              <a:off x="3" y="3455310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>
              <a:extLst>
                <a:ext uri="{FF2B5EF4-FFF2-40B4-BE49-F238E27FC236}">
                  <a16:creationId xmlns:a16="http://schemas.microsoft.com/office/drawing/2014/main" id="{2EC2D099-7550-A690-392C-6E6F70EF99D9}"/>
                </a:ext>
              </a:extLst>
            </p:cNvPr>
            <p:cNvSpPr/>
            <p:nvPr/>
          </p:nvSpPr>
          <p:spPr>
            <a:xfrm rot="-9685451">
              <a:off x="86336" y="3460057"/>
              <a:ext cx="917300" cy="692116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9">
            <a:extLst>
              <a:ext uri="{FF2B5EF4-FFF2-40B4-BE49-F238E27FC236}">
                <a16:creationId xmlns:a16="http://schemas.microsoft.com/office/drawing/2014/main" id="{87B58C85-281A-60F4-3721-9B50A7230872}"/>
              </a:ext>
            </a:extLst>
          </p:cNvPr>
          <p:cNvGrpSpPr/>
          <p:nvPr/>
        </p:nvGrpSpPr>
        <p:grpSpPr>
          <a:xfrm>
            <a:off x="815997" y="484857"/>
            <a:ext cx="760531" cy="1073850"/>
            <a:chOff x="815997" y="484857"/>
            <a:chExt cx="760531" cy="1073850"/>
          </a:xfrm>
        </p:grpSpPr>
        <p:sp>
          <p:nvSpPr>
            <p:cNvPr id="490" name="Google Shape;490;p39">
              <a:extLst>
                <a:ext uri="{FF2B5EF4-FFF2-40B4-BE49-F238E27FC236}">
                  <a16:creationId xmlns:a16="http://schemas.microsoft.com/office/drawing/2014/main" id="{72A8BCDA-45DE-EC86-6D67-C70ED0302FF5}"/>
                </a:ext>
              </a:extLst>
            </p:cNvPr>
            <p:cNvSpPr/>
            <p:nvPr/>
          </p:nvSpPr>
          <p:spPr>
            <a:xfrm rot="10800000">
              <a:off x="815997" y="1461280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>
              <a:extLst>
                <a:ext uri="{FF2B5EF4-FFF2-40B4-BE49-F238E27FC236}">
                  <a16:creationId xmlns:a16="http://schemas.microsoft.com/office/drawing/2014/main" id="{1C43EB67-2A55-33EF-9792-D86102503079}"/>
                </a:ext>
              </a:extLst>
            </p:cNvPr>
            <p:cNvSpPr/>
            <p:nvPr/>
          </p:nvSpPr>
          <p:spPr>
            <a:xfrm rot="10800000">
              <a:off x="1307184" y="484857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4148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7C9A59CD-5ED8-26C2-B240-D16FF94B2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2C43EDD6-0679-2EA2-F6DD-0451A8BDD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Simplifying exponents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3" name="Google Shape;607;p45">
            <a:extLst>
              <a:ext uri="{FF2B5EF4-FFF2-40B4-BE49-F238E27FC236}">
                <a16:creationId xmlns:a16="http://schemas.microsoft.com/office/drawing/2014/main" id="{8C97E4F7-D486-8535-8864-F5F8E9494336}"/>
              </a:ext>
            </a:extLst>
          </p:cNvPr>
          <p:cNvSpPr txBox="1">
            <a:spLocks/>
          </p:cNvSpPr>
          <p:nvPr/>
        </p:nvSpPr>
        <p:spPr>
          <a:xfrm>
            <a:off x="557394" y="1109165"/>
            <a:ext cx="1978200" cy="377100"/>
          </a:xfrm>
          <a:prstGeom prst="rect">
            <a:avLst/>
          </a:prstGeom>
          <a:solidFill>
            <a:srgbClr val="FF652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234,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B49338C-6CBC-3E91-70FB-7AA438C2B5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20687"/>
                  </p:ext>
                </p:extLst>
              </p:nvPr>
            </p:nvGraphicFramePr>
            <p:xfrm>
              <a:off x="720000" y="1605645"/>
              <a:ext cx="7704000" cy="3152349"/>
            </p:xfrm>
            <a:graphic>
              <a:graphicData uri="http://schemas.openxmlformats.org/drawingml/2006/table">
                <a:tbl>
                  <a:tblPr firstRow="1" bandRow="1">
                    <a:tableStyleId>{B9B0C7A5-E29E-4459-B732-0D6C42DB88D7}</a:tableStyleId>
                  </a:tblPr>
                  <a:tblGrid>
                    <a:gridCol w="2568000">
                      <a:extLst>
                        <a:ext uri="{9D8B030D-6E8A-4147-A177-3AD203B41FA5}">
                          <a16:colId xmlns:a16="http://schemas.microsoft.com/office/drawing/2014/main" val="2156534609"/>
                        </a:ext>
                      </a:extLst>
                    </a:gridCol>
                    <a:gridCol w="2568000">
                      <a:extLst>
                        <a:ext uri="{9D8B030D-6E8A-4147-A177-3AD203B41FA5}">
                          <a16:colId xmlns:a16="http://schemas.microsoft.com/office/drawing/2014/main" val="2321426439"/>
                        </a:ext>
                      </a:extLst>
                    </a:gridCol>
                    <a:gridCol w="2568000">
                      <a:extLst>
                        <a:ext uri="{9D8B030D-6E8A-4147-A177-3AD203B41FA5}">
                          <a16:colId xmlns:a16="http://schemas.microsoft.com/office/drawing/2014/main" val="1661171898"/>
                        </a:ext>
                      </a:extLst>
                    </a:gridCol>
                  </a:tblGrid>
                  <a:tr h="12617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GB" sz="3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6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60</m:t>
                                    </m:r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12</m:t>
                                    </m:r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3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8229248"/>
                      </a:ext>
                    </a:extLst>
                  </a:tr>
                  <a:tr h="1890616"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31306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B49338C-6CBC-3E91-70FB-7AA438C2B5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20687"/>
                  </p:ext>
                </p:extLst>
              </p:nvPr>
            </p:nvGraphicFramePr>
            <p:xfrm>
              <a:off x="720000" y="1605645"/>
              <a:ext cx="7704000" cy="3152349"/>
            </p:xfrm>
            <a:graphic>
              <a:graphicData uri="http://schemas.openxmlformats.org/drawingml/2006/table">
                <a:tbl>
                  <a:tblPr firstRow="1" bandRow="1">
                    <a:tableStyleId>{B9B0C7A5-E29E-4459-B732-0D6C42DB88D7}</a:tableStyleId>
                  </a:tblPr>
                  <a:tblGrid>
                    <a:gridCol w="2568000">
                      <a:extLst>
                        <a:ext uri="{9D8B030D-6E8A-4147-A177-3AD203B41FA5}">
                          <a16:colId xmlns:a16="http://schemas.microsoft.com/office/drawing/2014/main" val="2156534609"/>
                        </a:ext>
                      </a:extLst>
                    </a:gridCol>
                    <a:gridCol w="2568000">
                      <a:extLst>
                        <a:ext uri="{9D8B030D-6E8A-4147-A177-3AD203B41FA5}">
                          <a16:colId xmlns:a16="http://schemas.microsoft.com/office/drawing/2014/main" val="2321426439"/>
                        </a:ext>
                      </a:extLst>
                    </a:gridCol>
                    <a:gridCol w="2568000">
                      <a:extLst>
                        <a:ext uri="{9D8B030D-6E8A-4147-A177-3AD203B41FA5}">
                          <a16:colId xmlns:a16="http://schemas.microsoft.com/office/drawing/2014/main" val="1661171898"/>
                        </a:ext>
                      </a:extLst>
                    </a:gridCol>
                  </a:tblGrid>
                  <a:tr h="12617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00" r="-200000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95" t="-1000" r="-100990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507" t="-1000" r="-493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229248"/>
                      </a:ext>
                    </a:extLst>
                  </a:tr>
                  <a:tr h="1890616"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31306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52BA4D0-B677-581C-6234-63A3D22B00E3}"/>
                  </a:ext>
                </a:extLst>
              </p14:cNvPr>
              <p14:cNvContentPartPr/>
              <p14:nvPr/>
            </p14:nvContentPartPr>
            <p14:xfrm>
              <a:off x="2746535" y="2001760"/>
              <a:ext cx="69840" cy="14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52BA4D0-B677-581C-6234-63A3D22B00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0415" y="1995640"/>
                <a:ext cx="8208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A5BDC8E7-3DCE-3679-EFFC-5A4CCBA1F53D}"/>
              </a:ext>
            </a:extLst>
          </p:cNvPr>
          <p:cNvGrpSpPr/>
          <p:nvPr/>
        </p:nvGrpSpPr>
        <p:grpSpPr>
          <a:xfrm>
            <a:off x="1247069" y="3278725"/>
            <a:ext cx="609480" cy="326520"/>
            <a:chOff x="1247069" y="3278725"/>
            <a:chExt cx="60948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6AF0283-4DD2-8324-FB3A-1437810BAA56}"/>
                    </a:ext>
                  </a:extLst>
                </p14:cNvPr>
                <p14:cNvContentPartPr/>
                <p14:nvPr/>
              </p14:nvContentPartPr>
              <p14:xfrm>
                <a:off x="1247069" y="3473845"/>
                <a:ext cx="82080" cy="13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6AF0283-4DD2-8324-FB3A-1437810BAA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8429" y="3464845"/>
                  <a:ext cx="99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49D34E-F552-7217-2846-E9648CB420E3}"/>
                    </a:ext>
                  </a:extLst>
                </p14:cNvPr>
                <p14:cNvContentPartPr/>
                <p14:nvPr/>
              </p14:nvContentPartPr>
              <p14:xfrm>
                <a:off x="1373789" y="3287725"/>
                <a:ext cx="74520" cy="9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49D34E-F552-7217-2846-E9648CB420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4789" y="3279085"/>
                  <a:ext cx="92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3D403C-6877-6D6C-2569-369FB1CF3B7F}"/>
                    </a:ext>
                  </a:extLst>
                </p14:cNvPr>
                <p14:cNvContentPartPr/>
                <p14:nvPr/>
              </p14:nvContentPartPr>
              <p14:xfrm>
                <a:off x="1440029" y="3351085"/>
                <a:ext cx="360" cy="61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3D403C-6877-6D6C-2569-369FB1CF3B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1389" y="3342085"/>
                  <a:ext cx="18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9F1E22-CED7-7414-48AA-4E9CF004A672}"/>
                    </a:ext>
                  </a:extLst>
                </p14:cNvPr>
                <p14:cNvContentPartPr/>
                <p14:nvPr/>
              </p14:nvContentPartPr>
              <p14:xfrm>
                <a:off x="1535069" y="3322645"/>
                <a:ext cx="360" cy="48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B9F1E22-CED7-7414-48AA-4E9CF004A6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6069" y="3314005"/>
                  <a:ext cx="18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9D19B5-B450-EA06-2D96-1A341179D7B3}"/>
                    </a:ext>
                  </a:extLst>
                </p14:cNvPr>
                <p14:cNvContentPartPr/>
                <p14:nvPr/>
              </p14:nvContentPartPr>
              <p14:xfrm>
                <a:off x="1512749" y="3348565"/>
                <a:ext cx="5184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9D19B5-B450-EA06-2D96-1A341179D7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03749" y="3339565"/>
                  <a:ext cx="69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4DEFB7F-DF62-5C78-2ED4-501418035247}"/>
                    </a:ext>
                  </a:extLst>
                </p14:cNvPr>
                <p14:cNvContentPartPr/>
                <p14:nvPr/>
              </p14:nvContentPartPr>
              <p14:xfrm>
                <a:off x="1596269" y="3278725"/>
                <a:ext cx="75240" cy="11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4DEFB7F-DF62-5C78-2ED4-5014180352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87629" y="3269725"/>
                  <a:ext cx="92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CF5D4D-4EA8-FDBA-0430-4D1BBB9C4E2B}"/>
                    </a:ext>
                  </a:extLst>
                </p14:cNvPr>
                <p14:cNvContentPartPr/>
                <p14:nvPr/>
              </p14:nvContentPartPr>
              <p14:xfrm>
                <a:off x="1748189" y="3310405"/>
                <a:ext cx="360" cy="69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CF5D4D-4EA8-FDBA-0430-4D1BBB9C4E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39549" y="3301405"/>
                  <a:ext cx="18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3E3397-D3C2-A021-6522-A106A986A901}"/>
                    </a:ext>
                  </a:extLst>
                </p14:cNvPr>
                <p14:cNvContentPartPr/>
                <p14:nvPr/>
              </p14:nvContentPartPr>
              <p14:xfrm>
                <a:off x="1715069" y="3342445"/>
                <a:ext cx="7668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3E3397-D3C2-A021-6522-A106A986A90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06069" y="3333805"/>
                  <a:ext cx="94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ED86125-05FB-82C6-760D-E187B19B1AF0}"/>
                    </a:ext>
                  </a:extLst>
                </p14:cNvPr>
                <p14:cNvContentPartPr/>
                <p14:nvPr/>
              </p14:nvContentPartPr>
              <p14:xfrm>
                <a:off x="1855469" y="3279085"/>
                <a:ext cx="108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ED86125-05FB-82C6-760D-E187B19B1A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6469" y="3270085"/>
                  <a:ext cx="187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B517E4AB-9A6A-5139-D5D7-F195DA08EBDF}"/>
              </a:ext>
            </a:extLst>
          </p:cNvPr>
          <p:cNvGrpSpPr/>
          <p:nvPr/>
        </p:nvGrpSpPr>
        <p:grpSpPr>
          <a:xfrm>
            <a:off x="1081829" y="3882852"/>
            <a:ext cx="791640" cy="604800"/>
            <a:chOff x="1081829" y="3882852"/>
            <a:chExt cx="79164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B125C6-9476-5454-609A-70F55F29850A}"/>
                    </a:ext>
                  </a:extLst>
                </p14:cNvPr>
                <p14:cNvContentPartPr/>
                <p14:nvPr/>
              </p14:nvContentPartPr>
              <p14:xfrm>
                <a:off x="1266869" y="4196772"/>
                <a:ext cx="1065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B125C6-9476-5454-609A-70F55F2985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58229" y="4188132"/>
                  <a:ext cx="12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BCE7DF4-2781-388A-1A7F-55C4AC39139B}"/>
                    </a:ext>
                  </a:extLst>
                </p14:cNvPr>
                <p14:cNvContentPartPr/>
                <p14:nvPr/>
              </p14:nvContentPartPr>
              <p14:xfrm>
                <a:off x="1265429" y="4264812"/>
                <a:ext cx="138240" cy="2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BCE7DF4-2781-388A-1A7F-55C4AC3913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56789" y="4256172"/>
                  <a:ext cx="155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F0314479-9B77-D49E-7093-0F948B50909A}"/>
                    </a:ext>
                  </a:extLst>
                </p14:cNvPr>
                <p14:cNvContentPartPr/>
                <p14:nvPr/>
              </p14:nvContentPartPr>
              <p14:xfrm>
                <a:off x="1551989" y="4183812"/>
                <a:ext cx="62280" cy="11556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F0314479-9B77-D49E-7093-0F948B5090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43349" y="4174812"/>
                  <a:ext cx="79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8E7B4C5-1801-DD11-7112-82D809E28985}"/>
                    </a:ext>
                  </a:extLst>
                </p14:cNvPr>
                <p14:cNvContentPartPr/>
                <p14:nvPr/>
              </p14:nvContentPartPr>
              <p14:xfrm>
                <a:off x="1657829" y="3999132"/>
                <a:ext cx="68040" cy="1285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8E7B4C5-1801-DD11-7112-82D809E289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48829" y="3990492"/>
                  <a:ext cx="85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72B2CA80-ABD6-8472-FB40-64B2D3CC744E}"/>
                    </a:ext>
                  </a:extLst>
                </p14:cNvPr>
                <p14:cNvContentPartPr/>
                <p14:nvPr/>
              </p14:nvContentPartPr>
              <p14:xfrm>
                <a:off x="1081829" y="3882852"/>
                <a:ext cx="791640" cy="6048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72B2CA80-ABD6-8472-FB40-64B2D3CC74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2829" y="3874212"/>
                  <a:ext cx="809280" cy="62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0E788A44-CB0C-35D6-E463-CD5089B7F11C}"/>
              </a:ext>
            </a:extLst>
          </p:cNvPr>
          <p:cNvGrpSpPr/>
          <p:nvPr/>
        </p:nvGrpSpPr>
        <p:grpSpPr>
          <a:xfrm>
            <a:off x="4297654" y="1893053"/>
            <a:ext cx="631080" cy="172800"/>
            <a:chOff x="4297654" y="1893053"/>
            <a:chExt cx="63108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6B335BFA-5DEE-FA86-B862-733123A33764}"/>
                    </a:ext>
                  </a:extLst>
                </p14:cNvPr>
                <p14:cNvContentPartPr/>
                <p14:nvPr/>
              </p14:nvContentPartPr>
              <p14:xfrm>
                <a:off x="4297654" y="1893053"/>
                <a:ext cx="631080" cy="15588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6B335BFA-5DEE-FA86-B862-733123A337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91534" y="1886933"/>
                  <a:ext cx="643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46A26D02-8078-C5A5-28B9-950DA44D8CAE}"/>
                    </a:ext>
                  </a:extLst>
                </p14:cNvPr>
                <p14:cNvContentPartPr/>
                <p14:nvPr/>
              </p14:nvContentPartPr>
              <p14:xfrm>
                <a:off x="4611934" y="1965053"/>
                <a:ext cx="294480" cy="10080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46A26D02-8078-C5A5-28B9-950DA44D8C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05814" y="1958933"/>
                  <a:ext cx="3067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0E34D696-A24D-A530-9F54-EB6B8D76552F}"/>
              </a:ext>
            </a:extLst>
          </p:cNvPr>
          <p:cNvGrpSpPr/>
          <p:nvPr/>
        </p:nvGrpSpPr>
        <p:grpSpPr>
          <a:xfrm>
            <a:off x="3902014" y="2979231"/>
            <a:ext cx="699840" cy="398520"/>
            <a:chOff x="3902014" y="2979231"/>
            <a:chExt cx="699840" cy="398520"/>
          </a:xfrm>
        </p:grpSpPr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889109C4-9C42-F009-0A23-DEFCFB83C85A}"/>
                </a:ext>
              </a:extLst>
            </p:cNvPr>
            <p:cNvGrpSpPr/>
            <p:nvPr/>
          </p:nvGrpSpPr>
          <p:grpSpPr>
            <a:xfrm>
              <a:off x="3902014" y="3072471"/>
              <a:ext cx="239040" cy="290160"/>
              <a:chOff x="3902014" y="3072471"/>
              <a:chExt cx="239040" cy="290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6" name="Ink 475">
                    <a:extLst>
                      <a:ext uri="{FF2B5EF4-FFF2-40B4-BE49-F238E27FC236}">
                        <a16:creationId xmlns:a16="http://schemas.microsoft.com/office/drawing/2014/main" id="{9FE2F636-45F1-EE0C-9F2E-3AFACE043717}"/>
                      </a:ext>
                    </a:extLst>
                  </p14:cNvPr>
                  <p14:cNvContentPartPr/>
                  <p14:nvPr/>
                </p14:nvContentPartPr>
                <p14:xfrm>
                  <a:off x="3902014" y="3162111"/>
                  <a:ext cx="102960" cy="200520"/>
                </p14:xfrm>
              </p:contentPart>
            </mc:Choice>
            <mc:Fallback xmlns="">
              <p:pic>
                <p:nvPicPr>
                  <p:cNvPr id="476" name="Ink 475">
                    <a:extLst>
                      <a:ext uri="{FF2B5EF4-FFF2-40B4-BE49-F238E27FC236}">
                        <a16:creationId xmlns:a16="http://schemas.microsoft.com/office/drawing/2014/main" id="{9FE2F636-45F1-EE0C-9F2E-3AFACE04371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893374" y="3153471"/>
                    <a:ext cx="120600" cy="21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77" name="Ink 476">
                    <a:extLst>
                      <a:ext uri="{FF2B5EF4-FFF2-40B4-BE49-F238E27FC236}">
                        <a16:creationId xmlns:a16="http://schemas.microsoft.com/office/drawing/2014/main" id="{AADB1AE0-2D2E-D6F0-1493-6BBCAD40606E}"/>
                      </a:ext>
                    </a:extLst>
                  </p14:cNvPr>
                  <p14:cNvContentPartPr/>
                  <p14:nvPr/>
                </p14:nvContentPartPr>
                <p14:xfrm>
                  <a:off x="4060774" y="3072471"/>
                  <a:ext cx="80280" cy="65160"/>
                </p14:xfrm>
              </p:contentPart>
            </mc:Choice>
            <mc:Fallback xmlns="">
              <p:pic>
                <p:nvPicPr>
                  <p:cNvPr id="477" name="Ink 476">
                    <a:extLst>
                      <a:ext uri="{FF2B5EF4-FFF2-40B4-BE49-F238E27FC236}">
                        <a16:creationId xmlns:a16="http://schemas.microsoft.com/office/drawing/2014/main" id="{AADB1AE0-2D2E-D6F0-1493-6BBCAD40606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4052134" y="3063471"/>
                    <a:ext cx="9792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78" name="Ink 477">
                    <a:extLst>
                      <a:ext uri="{FF2B5EF4-FFF2-40B4-BE49-F238E27FC236}">
                        <a16:creationId xmlns:a16="http://schemas.microsoft.com/office/drawing/2014/main" id="{B3E28CEA-A943-4D1D-AB18-12C999FD05B7}"/>
                      </a:ext>
                    </a:extLst>
                  </p14:cNvPr>
                  <p14:cNvContentPartPr/>
                  <p14:nvPr/>
                </p14:nvContentPartPr>
                <p14:xfrm>
                  <a:off x="4125574" y="3089031"/>
                  <a:ext cx="360" cy="97560"/>
                </p14:xfrm>
              </p:contentPart>
            </mc:Choice>
            <mc:Fallback xmlns="">
              <p:pic>
                <p:nvPicPr>
                  <p:cNvPr id="478" name="Ink 477">
                    <a:extLst>
                      <a:ext uri="{FF2B5EF4-FFF2-40B4-BE49-F238E27FC236}">
                        <a16:creationId xmlns:a16="http://schemas.microsoft.com/office/drawing/2014/main" id="{B3E28CEA-A943-4D1D-AB18-12C999FD05B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4116574" y="3080391"/>
                    <a:ext cx="18000" cy="115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457C49B9-F148-1B59-BC60-BA3867BE084A}"/>
                </a:ext>
              </a:extLst>
            </p:cNvPr>
            <p:cNvGrpSpPr/>
            <p:nvPr/>
          </p:nvGrpSpPr>
          <p:grpSpPr>
            <a:xfrm>
              <a:off x="4314574" y="2979231"/>
              <a:ext cx="287280" cy="398520"/>
              <a:chOff x="4314574" y="2979231"/>
              <a:chExt cx="287280" cy="398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81" name="Ink 480">
                    <a:extLst>
                      <a:ext uri="{FF2B5EF4-FFF2-40B4-BE49-F238E27FC236}">
                        <a16:creationId xmlns:a16="http://schemas.microsoft.com/office/drawing/2014/main" id="{05696A16-8C5A-5FEE-A697-0EC7ED8C134A}"/>
                      </a:ext>
                    </a:extLst>
                  </p14:cNvPr>
                  <p14:cNvContentPartPr/>
                  <p14:nvPr/>
                </p14:nvContentPartPr>
                <p14:xfrm>
                  <a:off x="4314574" y="3279471"/>
                  <a:ext cx="79200" cy="98280"/>
                </p14:xfrm>
              </p:contentPart>
            </mc:Choice>
            <mc:Fallback xmlns="">
              <p:pic>
                <p:nvPicPr>
                  <p:cNvPr id="481" name="Ink 480">
                    <a:extLst>
                      <a:ext uri="{FF2B5EF4-FFF2-40B4-BE49-F238E27FC236}">
                        <a16:creationId xmlns:a16="http://schemas.microsoft.com/office/drawing/2014/main" id="{05696A16-8C5A-5FEE-A697-0EC7ED8C134A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305574" y="3270831"/>
                    <a:ext cx="9684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82" name="Ink 481">
                    <a:extLst>
                      <a:ext uri="{FF2B5EF4-FFF2-40B4-BE49-F238E27FC236}">
                        <a16:creationId xmlns:a16="http://schemas.microsoft.com/office/drawing/2014/main" id="{A2F9FBB2-7043-1569-EF65-B7D13853B997}"/>
                      </a:ext>
                    </a:extLst>
                  </p14:cNvPr>
                  <p14:cNvContentPartPr/>
                  <p14:nvPr/>
                </p14:nvContentPartPr>
                <p14:xfrm>
                  <a:off x="4404214" y="3104151"/>
                  <a:ext cx="75960" cy="119880"/>
                </p14:xfrm>
              </p:contentPart>
            </mc:Choice>
            <mc:Fallback xmlns="">
              <p:pic>
                <p:nvPicPr>
                  <p:cNvPr id="482" name="Ink 481">
                    <a:extLst>
                      <a:ext uri="{FF2B5EF4-FFF2-40B4-BE49-F238E27FC236}">
                        <a16:creationId xmlns:a16="http://schemas.microsoft.com/office/drawing/2014/main" id="{A2F9FBB2-7043-1569-EF65-B7D13853B99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395574" y="3095151"/>
                    <a:ext cx="9360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83" name="Ink 482">
                    <a:extLst>
                      <a:ext uri="{FF2B5EF4-FFF2-40B4-BE49-F238E27FC236}">
                        <a16:creationId xmlns:a16="http://schemas.microsoft.com/office/drawing/2014/main" id="{C5AADFD8-3B8C-3EE7-0C6B-75EFAE02F8AF}"/>
                      </a:ext>
                    </a:extLst>
                  </p14:cNvPr>
                  <p14:cNvContentPartPr/>
                  <p14:nvPr/>
                </p14:nvContentPartPr>
                <p14:xfrm>
                  <a:off x="4543894" y="2979231"/>
                  <a:ext cx="57960" cy="64440"/>
                </p14:xfrm>
              </p:contentPart>
            </mc:Choice>
            <mc:Fallback xmlns="">
              <p:pic>
                <p:nvPicPr>
                  <p:cNvPr id="483" name="Ink 482">
                    <a:extLst>
                      <a:ext uri="{FF2B5EF4-FFF2-40B4-BE49-F238E27FC236}">
                        <a16:creationId xmlns:a16="http://schemas.microsoft.com/office/drawing/2014/main" id="{C5AADFD8-3B8C-3EE7-0C6B-75EFAE02F8AF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534894" y="2970591"/>
                    <a:ext cx="75600" cy="8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84" name="Ink 483">
                    <a:extLst>
                      <a:ext uri="{FF2B5EF4-FFF2-40B4-BE49-F238E27FC236}">
                        <a16:creationId xmlns:a16="http://schemas.microsoft.com/office/drawing/2014/main" id="{EBD4F2F3-2F4E-EE1F-265C-1C4D0F3710D4}"/>
                      </a:ext>
                    </a:extLst>
                  </p14:cNvPr>
                  <p14:cNvContentPartPr/>
                  <p14:nvPr/>
                </p14:nvContentPartPr>
                <p14:xfrm>
                  <a:off x="4599334" y="3015591"/>
                  <a:ext cx="360" cy="58680"/>
                </p14:xfrm>
              </p:contentPart>
            </mc:Choice>
            <mc:Fallback xmlns="">
              <p:pic>
                <p:nvPicPr>
                  <p:cNvPr id="484" name="Ink 483">
                    <a:extLst>
                      <a:ext uri="{FF2B5EF4-FFF2-40B4-BE49-F238E27FC236}">
                        <a16:creationId xmlns:a16="http://schemas.microsoft.com/office/drawing/2014/main" id="{EBD4F2F3-2F4E-EE1F-265C-1C4D0F3710D4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590694" y="3006591"/>
                    <a:ext cx="18000" cy="763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66FCC6C7-DE00-F6F1-B724-64E2B0EB31B7}"/>
              </a:ext>
            </a:extLst>
          </p:cNvPr>
          <p:cNvGrpSpPr/>
          <p:nvPr/>
        </p:nvGrpSpPr>
        <p:grpSpPr>
          <a:xfrm>
            <a:off x="4480534" y="3026368"/>
            <a:ext cx="30600" cy="51480"/>
            <a:chOff x="4480534" y="3026368"/>
            <a:chExt cx="30600" cy="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90418AB0-39D3-A14A-FA2A-183BFC4BD4E2}"/>
                    </a:ext>
                  </a:extLst>
                </p14:cNvPr>
                <p14:cNvContentPartPr/>
                <p14:nvPr/>
              </p14:nvContentPartPr>
              <p14:xfrm>
                <a:off x="4480534" y="3041488"/>
                <a:ext cx="30600" cy="363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90418AB0-39D3-A14A-FA2A-183BFC4BD4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74414" y="3035368"/>
                  <a:ext cx="42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A789455F-658C-67CA-CF08-CF2128A94FAB}"/>
                    </a:ext>
                  </a:extLst>
                </p14:cNvPr>
                <p14:cNvContentPartPr/>
                <p14:nvPr/>
              </p14:nvContentPartPr>
              <p14:xfrm>
                <a:off x="4481614" y="3026368"/>
                <a:ext cx="29520" cy="478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A789455F-658C-67CA-CF08-CF2128A94F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75494" y="3020248"/>
                  <a:ext cx="4176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B567F8FA-F185-9541-7B7E-571855666889}"/>
                  </a:ext>
                </a:extLst>
              </p14:cNvPr>
              <p14:cNvContentPartPr/>
              <p14:nvPr/>
            </p14:nvContentPartPr>
            <p14:xfrm>
              <a:off x="4008214" y="4012242"/>
              <a:ext cx="99000" cy="17208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B567F8FA-F185-9541-7B7E-57185566688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99574" y="4003242"/>
                <a:ext cx="11664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oup 513">
            <a:extLst>
              <a:ext uri="{FF2B5EF4-FFF2-40B4-BE49-F238E27FC236}">
                <a16:creationId xmlns:a16="http://schemas.microsoft.com/office/drawing/2014/main" id="{5FE6AD92-9727-F8E3-9A10-A53E4EFF8200}"/>
              </a:ext>
            </a:extLst>
          </p:cNvPr>
          <p:cNvGrpSpPr/>
          <p:nvPr/>
        </p:nvGrpSpPr>
        <p:grpSpPr>
          <a:xfrm>
            <a:off x="3515734" y="3864642"/>
            <a:ext cx="1026720" cy="506520"/>
            <a:chOff x="3515734" y="3864642"/>
            <a:chExt cx="102672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58DA8AD2-0E3C-F722-BF7B-A464D0AAE281}"/>
                    </a:ext>
                  </a:extLst>
                </p14:cNvPr>
                <p14:cNvContentPartPr/>
                <p14:nvPr/>
              </p14:nvContentPartPr>
              <p14:xfrm>
                <a:off x="3630934" y="4100802"/>
                <a:ext cx="66600" cy="36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58DA8AD2-0E3C-F722-BF7B-A464D0AAE2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22294" y="4092162"/>
                  <a:ext cx="84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353B0566-A87A-25EF-AC71-1C34CB5FEA3E}"/>
                    </a:ext>
                  </a:extLst>
                </p14:cNvPr>
                <p14:cNvContentPartPr/>
                <p14:nvPr/>
              </p14:nvContentPartPr>
              <p14:xfrm>
                <a:off x="3629134" y="4145082"/>
                <a:ext cx="89280" cy="540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353B0566-A87A-25EF-AC71-1C34CB5FEA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20494" y="4136442"/>
                  <a:ext cx="106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64836F51-8167-0B4B-00E9-0CA56768C54A}"/>
                    </a:ext>
                  </a:extLst>
                </p14:cNvPr>
                <p14:cNvContentPartPr/>
                <p14:nvPr/>
              </p14:nvContentPartPr>
              <p14:xfrm>
                <a:off x="3805534" y="4033842"/>
                <a:ext cx="12960" cy="14760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64836F51-8167-0B4B-00E9-0CA56768C5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96894" y="4025202"/>
                  <a:ext cx="30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5403F2AC-B3B8-0834-4656-0390E44DCAA1}"/>
                    </a:ext>
                  </a:extLst>
                </p14:cNvPr>
                <p14:cNvContentPartPr/>
                <p14:nvPr/>
              </p14:nvContentPartPr>
              <p14:xfrm>
                <a:off x="3867814" y="4018002"/>
                <a:ext cx="116280" cy="17244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5403F2AC-B3B8-0834-4656-0390E44DCA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58814" y="4009362"/>
                  <a:ext cx="133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D4306803-38DB-70A4-C2D9-4DD7D6D67FD8}"/>
                    </a:ext>
                  </a:extLst>
                </p14:cNvPr>
                <p14:cNvContentPartPr/>
                <p14:nvPr/>
              </p14:nvContentPartPr>
              <p14:xfrm>
                <a:off x="4157614" y="4029522"/>
                <a:ext cx="87840" cy="1630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D4306803-38DB-70A4-C2D9-4DD7D6D67F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48974" y="4020522"/>
                  <a:ext cx="105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991C12AD-63F7-6BF8-393D-DD777F9C63F8}"/>
                    </a:ext>
                  </a:extLst>
                </p14:cNvPr>
                <p14:cNvContentPartPr/>
                <p14:nvPr/>
              </p14:nvContentPartPr>
              <p14:xfrm>
                <a:off x="4312414" y="4121682"/>
                <a:ext cx="56160" cy="8460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991C12AD-63F7-6BF8-393D-DD777F9C63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03414" y="4113042"/>
                  <a:ext cx="73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CE0A587F-F0DC-2EB2-275C-56CE34825D7A}"/>
                    </a:ext>
                  </a:extLst>
                </p14:cNvPr>
                <p14:cNvContentPartPr/>
                <p14:nvPr/>
              </p14:nvContentPartPr>
              <p14:xfrm>
                <a:off x="4381174" y="3994602"/>
                <a:ext cx="54000" cy="7596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CE0A587F-F0DC-2EB2-275C-56CE34825D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72534" y="3985602"/>
                  <a:ext cx="71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FDB05DE6-59E6-AE5D-88E8-8C602062833B}"/>
                    </a:ext>
                  </a:extLst>
                </p14:cNvPr>
                <p14:cNvContentPartPr/>
                <p14:nvPr/>
              </p14:nvContentPartPr>
              <p14:xfrm>
                <a:off x="3515734" y="3864642"/>
                <a:ext cx="1026720" cy="50652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FDB05DE6-59E6-AE5D-88E8-8C60206283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06734" y="3855642"/>
                  <a:ext cx="1044360" cy="52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F4663C1E-EBAB-6C5C-B34C-5F3E6ED05C94}"/>
                  </a:ext>
                </a:extLst>
              </p14:cNvPr>
              <p14:cNvContentPartPr/>
              <p14:nvPr/>
            </p14:nvContentPartPr>
            <p14:xfrm>
              <a:off x="7416423" y="2168398"/>
              <a:ext cx="113400" cy="36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F4663C1E-EBAB-6C5C-B34C-5F3E6ED05C9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10303" y="2162278"/>
                <a:ext cx="12564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F596D66-0D33-7F9C-6D5A-302145494EB2}"/>
              </a:ext>
            </a:extLst>
          </p:cNvPr>
          <p:cNvGrpSpPr/>
          <p:nvPr/>
        </p:nvGrpSpPr>
        <p:grpSpPr>
          <a:xfrm>
            <a:off x="6416703" y="3209542"/>
            <a:ext cx="667800" cy="323640"/>
            <a:chOff x="6416703" y="3209542"/>
            <a:chExt cx="66780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4AEA50A2-64A0-729F-1950-DE6A25DD6E86}"/>
                    </a:ext>
                  </a:extLst>
                </p14:cNvPr>
                <p14:cNvContentPartPr/>
                <p14:nvPr/>
              </p14:nvContentPartPr>
              <p14:xfrm>
                <a:off x="6416703" y="3248782"/>
                <a:ext cx="176400" cy="28440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4AEA50A2-64A0-729F-1950-DE6A25DD6E8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08063" y="3239782"/>
                  <a:ext cx="194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8D8DB370-2413-E3CB-B6A4-3A965E9289B0}"/>
                    </a:ext>
                  </a:extLst>
                </p14:cNvPr>
                <p14:cNvContentPartPr/>
                <p14:nvPr/>
              </p14:nvContentPartPr>
              <p14:xfrm>
                <a:off x="6653583" y="3416902"/>
                <a:ext cx="88920" cy="11124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8D8DB370-2413-E3CB-B6A4-3A965E9289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44583" y="3407902"/>
                  <a:ext cx="106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936A9FC1-F7C6-2677-8F49-BD9305C05BB6}"/>
                    </a:ext>
                  </a:extLst>
                </p14:cNvPr>
                <p14:cNvContentPartPr/>
                <p14:nvPr/>
              </p14:nvContentPartPr>
              <p14:xfrm>
                <a:off x="6801183" y="3224302"/>
                <a:ext cx="70560" cy="11088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936A9FC1-F7C6-2677-8F49-BD9305C05B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92183" y="3215662"/>
                  <a:ext cx="88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9F49ED13-A7CA-99E8-3F08-BE1D380BE760}"/>
                    </a:ext>
                  </a:extLst>
                </p14:cNvPr>
                <p14:cNvContentPartPr/>
                <p14:nvPr/>
              </p14:nvContentPartPr>
              <p14:xfrm>
                <a:off x="6931863" y="3279742"/>
                <a:ext cx="25920" cy="36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9F49ED13-A7CA-99E8-3F08-BE1D380BE76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23223" y="3271102"/>
                  <a:ext cx="43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34CF3504-DC9C-3966-A773-5B787FD5219C}"/>
                    </a:ext>
                  </a:extLst>
                </p14:cNvPr>
                <p14:cNvContentPartPr/>
                <p14:nvPr/>
              </p14:nvContentPartPr>
              <p14:xfrm>
                <a:off x="7001343" y="3209542"/>
                <a:ext cx="83160" cy="9684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34CF3504-DC9C-3966-A773-5B787FD521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92703" y="3200902"/>
                  <a:ext cx="1008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71317B11-6E48-4A53-7976-0F380C15B388}"/>
              </a:ext>
            </a:extLst>
          </p:cNvPr>
          <p:cNvGrpSpPr/>
          <p:nvPr/>
        </p:nvGrpSpPr>
        <p:grpSpPr>
          <a:xfrm>
            <a:off x="6211503" y="4019072"/>
            <a:ext cx="684360" cy="465840"/>
            <a:chOff x="6211503" y="4019072"/>
            <a:chExt cx="68436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18BE5E1B-0A73-4908-F4FC-4C3FCA20EFED}"/>
                    </a:ext>
                  </a:extLst>
                </p14:cNvPr>
                <p14:cNvContentPartPr/>
                <p14:nvPr/>
              </p14:nvContentPartPr>
              <p14:xfrm>
                <a:off x="6355863" y="4297352"/>
                <a:ext cx="48600" cy="36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18BE5E1B-0A73-4908-F4FC-4C3FCA20EF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46863" y="4288712"/>
                  <a:ext cx="66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805F603E-E165-475B-B544-618538C70E00}"/>
                    </a:ext>
                  </a:extLst>
                </p14:cNvPr>
                <p14:cNvContentPartPr/>
                <p14:nvPr/>
              </p14:nvContentPartPr>
              <p14:xfrm>
                <a:off x="6355143" y="4361072"/>
                <a:ext cx="60120" cy="36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805F603E-E165-475B-B544-618538C70E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46503" y="4352072"/>
                  <a:ext cx="77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0BD71CBF-2176-C45F-5C71-82194F3B15B7}"/>
                    </a:ext>
                  </a:extLst>
                </p14:cNvPr>
                <p14:cNvContentPartPr/>
                <p14:nvPr/>
              </p14:nvContentPartPr>
              <p14:xfrm>
                <a:off x="6475023" y="4177832"/>
                <a:ext cx="114480" cy="19980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0BD71CBF-2176-C45F-5C71-82194F3B15B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66383" y="4169192"/>
                  <a:ext cx="132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156CD3EC-95EC-22F0-296E-4DE74851CFFA}"/>
                    </a:ext>
                  </a:extLst>
                </p14:cNvPr>
                <p14:cNvContentPartPr/>
                <p14:nvPr/>
              </p14:nvContentPartPr>
              <p14:xfrm>
                <a:off x="6620463" y="4284752"/>
                <a:ext cx="64080" cy="9036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156CD3EC-95EC-22F0-296E-4DE74851CF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11823" y="4275752"/>
                  <a:ext cx="81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5DE07D38-0497-2669-2B71-057BCC8B4C67}"/>
                    </a:ext>
                  </a:extLst>
                </p14:cNvPr>
                <p14:cNvContentPartPr/>
                <p14:nvPr/>
              </p14:nvContentPartPr>
              <p14:xfrm>
                <a:off x="6732063" y="4116272"/>
                <a:ext cx="61560" cy="6444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5DE07D38-0497-2669-2B71-057BCC8B4C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23063" y="4107632"/>
                  <a:ext cx="79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46B76A8F-8D16-CCD1-4B13-DD3D5D7E6676}"/>
                    </a:ext>
                  </a:extLst>
                </p14:cNvPr>
                <p14:cNvContentPartPr/>
                <p14:nvPr/>
              </p14:nvContentPartPr>
              <p14:xfrm>
                <a:off x="6778503" y="4148672"/>
                <a:ext cx="360" cy="5220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46B76A8F-8D16-CCD1-4B13-DD3D5D7E667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69503" y="4140032"/>
                  <a:ext cx="1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BB4C4372-32E2-F3CD-2C92-71B3DB74E5D7}"/>
                    </a:ext>
                  </a:extLst>
                </p14:cNvPr>
                <p14:cNvContentPartPr/>
                <p14:nvPr/>
              </p14:nvContentPartPr>
              <p14:xfrm>
                <a:off x="6211503" y="4019072"/>
                <a:ext cx="684360" cy="46584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BB4C4372-32E2-F3CD-2C92-71B3DB74E5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02863" y="4010072"/>
                  <a:ext cx="702000" cy="48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6479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CF012244-CD97-04C6-E2C2-E920826A2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F1C9E1C1-E864-AE02-C7B5-4332FA1DEC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Try it out for yourself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pic>
        <p:nvPicPr>
          <p:cNvPr id="4" name="Picture 3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2C418E76-032F-1857-22E0-A82A010D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64" b="6153"/>
          <a:stretch>
            <a:fillRect/>
          </a:stretch>
        </p:blipFill>
        <p:spPr>
          <a:xfrm>
            <a:off x="557394" y="2057599"/>
            <a:ext cx="8134322" cy="1599637"/>
          </a:xfrm>
          <a:prstGeom prst="rect">
            <a:avLst/>
          </a:prstGeom>
        </p:spPr>
      </p:pic>
      <p:sp>
        <p:nvSpPr>
          <p:cNvPr id="5" name="Google Shape;607;p45">
            <a:extLst>
              <a:ext uri="{FF2B5EF4-FFF2-40B4-BE49-F238E27FC236}">
                <a16:creationId xmlns:a16="http://schemas.microsoft.com/office/drawing/2014/main" id="{BF85F4CD-6CE0-CC1A-B1C1-130A39644928}"/>
              </a:ext>
            </a:extLst>
          </p:cNvPr>
          <p:cNvSpPr txBox="1">
            <a:spLocks/>
          </p:cNvSpPr>
          <p:nvPr/>
        </p:nvSpPr>
        <p:spPr>
          <a:xfrm>
            <a:off x="557394" y="1109165"/>
            <a:ext cx="1978200" cy="377100"/>
          </a:xfrm>
          <a:prstGeom prst="rect">
            <a:avLst/>
          </a:prstGeom>
          <a:solidFill>
            <a:srgbClr val="FF652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237, q 1 - 9</a:t>
            </a:r>
          </a:p>
        </p:txBody>
      </p:sp>
    </p:spTree>
    <p:extLst>
      <p:ext uri="{BB962C8B-B14F-4D97-AF65-F5344CB8AC3E}">
        <p14:creationId xmlns:p14="http://schemas.microsoft.com/office/powerpoint/2010/main" val="1471666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FBD6BEE3-4A3C-0109-6109-B1CDF36B7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>
            <a:extLst>
              <a:ext uri="{FF2B5EF4-FFF2-40B4-BE49-F238E27FC236}">
                <a16:creationId xmlns:a16="http://schemas.microsoft.com/office/drawing/2014/main" id="{AFA6470F-2082-C669-DF3B-EC825DB83D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293" y="1961124"/>
            <a:ext cx="7773413" cy="1478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Average rate of change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478" name="Google Shape;478;p39">
            <a:extLst>
              <a:ext uri="{FF2B5EF4-FFF2-40B4-BE49-F238E27FC236}">
                <a16:creationId xmlns:a16="http://schemas.microsoft.com/office/drawing/2014/main" id="{D96BB4D6-CEB5-D5CE-C377-B8164A50DF2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121550" y="739779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erican Typewriter" panose="02090604020004020304" pitchFamily="18" charset="77"/>
              </a:rPr>
              <a:t>3</a:t>
            </a:r>
            <a:endParaRPr dirty="0">
              <a:latin typeface="American Typewriter" panose="02090604020004020304" pitchFamily="18" charset="77"/>
            </a:endParaRPr>
          </a:p>
        </p:txBody>
      </p:sp>
      <p:grpSp>
        <p:nvGrpSpPr>
          <p:cNvPr id="480" name="Google Shape;480;p39">
            <a:extLst>
              <a:ext uri="{FF2B5EF4-FFF2-40B4-BE49-F238E27FC236}">
                <a16:creationId xmlns:a16="http://schemas.microsoft.com/office/drawing/2014/main" id="{758D691A-9254-5B15-2B5B-F2D98092100A}"/>
              </a:ext>
            </a:extLst>
          </p:cNvPr>
          <p:cNvGrpSpPr/>
          <p:nvPr/>
        </p:nvGrpSpPr>
        <p:grpSpPr>
          <a:xfrm>
            <a:off x="5760255" y="-535832"/>
            <a:ext cx="3746877" cy="2468893"/>
            <a:chOff x="5760255" y="-535832"/>
            <a:chExt cx="3746877" cy="2468893"/>
          </a:xfrm>
        </p:grpSpPr>
        <p:sp>
          <p:nvSpPr>
            <p:cNvPr id="481" name="Google Shape;481;p39">
              <a:extLst>
                <a:ext uri="{FF2B5EF4-FFF2-40B4-BE49-F238E27FC236}">
                  <a16:creationId xmlns:a16="http://schemas.microsoft.com/office/drawing/2014/main" id="{CDC7BD3C-65FE-D07D-EEBF-DA94B5A5652C}"/>
                </a:ext>
              </a:extLst>
            </p:cNvPr>
            <p:cNvSpPr/>
            <p:nvPr/>
          </p:nvSpPr>
          <p:spPr>
            <a:xfrm rot="10800000">
              <a:off x="7155932" y="-399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>
              <a:extLst>
                <a:ext uri="{FF2B5EF4-FFF2-40B4-BE49-F238E27FC236}">
                  <a16:creationId xmlns:a16="http://schemas.microsoft.com/office/drawing/2014/main" id="{D05857E0-9DFF-04BD-9AA3-DCA47407BA12}"/>
                </a:ext>
              </a:extLst>
            </p:cNvPr>
            <p:cNvSpPr/>
            <p:nvPr/>
          </p:nvSpPr>
          <p:spPr>
            <a:xfrm rot="-8988632">
              <a:off x="5871238" y="-218185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9">
            <a:extLst>
              <a:ext uri="{FF2B5EF4-FFF2-40B4-BE49-F238E27FC236}">
                <a16:creationId xmlns:a16="http://schemas.microsoft.com/office/drawing/2014/main" id="{267AC8C6-DA34-E55B-B68E-A0332E7AC49F}"/>
              </a:ext>
            </a:extLst>
          </p:cNvPr>
          <p:cNvGrpSpPr/>
          <p:nvPr/>
        </p:nvGrpSpPr>
        <p:grpSpPr>
          <a:xfrm>
            <a:off x="6567391" y="3052548"/>
            <a:ext cx="2681319" cy="2122474"/>
            <a:chOff x="6567391" y="3052548"/>
            <a:chExt cx="2681319" cy="2122474"/>
          </a:xfrm>
        </p:grpSpPr>
        <p:sp>
          <p:nvSpPr>
            <p:cNvPr id="484" name="Google Shape;484;p39">
              <a:extLst>
                <a:ext uri="{FF2B5EF4-FFF2-40B4-BE49-F238E27FC236}">
                  <a16:creationId xmlns:a16="http://schemas.microsoft.com/office/drawing/2014/main" id="{F2CBA165-D513-EA52-A4D8-E86B1277C8DE}"/>
                </a:ext>
              </a:extLst>
            </p:cNvPr>
            <p:cNvSpPr/>
            <p:nvPr/>
          </p:nvSpPr>
          <p:spPr>
            <a:xfrm rot="10800000">
              <a:off x="7414327" y="3052548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>
              <a:extLst>
                <a:ext uri="{FF2B5EF4-FFF2-40B4-BE49-F238E27FC236}">
                  <a16:creationId xmlns:a16="http://schemas.microsoft.com/office/drawing/2014/main" id="{602DDB1F-84B5-45D1-28B8-B930FE2C848D}"/>
                </a:ext>
              </a:extLst>
            </p:cNvPr>
            <p:cNvSpPr/>
            <p:nvPr/>
          </p:nvSpPr>
          <p:spPr>
            <a:xfrm rot="10800000">
              <a:off x="6567391" y="4216691"/>
              <a:ext cx="387260" cy="387308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9">
            <a:extLst>
              <a:ext uri="{FF2B5EF4-FFF2-40B4-BE49-F238E27FC236}">
                <a16:creationId xmlns:a16="http://schemas.microsoft.com/office/drawing/2014/main" id="{F7F47C7F-9893-820C-0D44-B5BF904AE041}"/>
              </a:ext>
            </a:extLst>
          </p:cNvPr>
          <p:cNvGrpSpPr/>
          <p:nvPr/>
        </p:nvGrpSpPr>
        <p:grpSpPr>
          <a:xfrm>
            <a:off x="-10" y="3331978"/>
            <a:ext cx="2620291" cy="1843042"/>
            <a:chOff x="-10" y="3331978"/>
            <a:chExt cx="2620291" cy="1843042"/>
          </a:xfrm>
        </p:grpSpPr>
        <p:sp>
          <p:nvSpPr>
            <p:cNvPr id="487" name="Google Shape;487;p39">
              <a:extLst>
                <a:ext uri="{FF2B5EF4-FFF2-40B4-BE49-F238E27FC236}">
                  <a16:creationId xmlns:a16="http://schemas.microsoft.com/office/drawing/2014/main" id="{1F0337FC-7278-E46B-8A19-28DA7ED1C8DD}"/>
                </a:ext>
              </a:extLst>
            </p:cNvPr>
            <p:cNvSpPr/>
            <p:nvPr/>
          </p:nvSpPr>
          <p:spPr>
            <a:xfrm rot="10800000">
              <a:off x="3" y="3455310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>
              <a:extLst>
                <a:ext uri="{FF2B5EF4-FFF2-40B4-BE49-F238E27FC236}">
                  <a16:creationId xmlns:a16="http://schemas.microsoft.com/office/drawing/2014/main" id="{08A35DD0-164C-76F7-69B4-CF0B8D94363D}"/>
                </a:ext>
              </a:extLst>
            </p:cNvPr>
            <p:cNvSpPr/>
            <p:nvPr/>
          </p:nvSpPr>
          <p:spPr>
            <a:xfrm rot="-9685451">
              <a:off x="86336" y="3460057"/>
              <a:ext cx="917300" cy="692116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9">
            <a:extLst>
              <a:ext uri="{FF2B5EF4-FFF2-40B4-BE49-F238E27FC236}">
                <a16:creationId xmlns:a16="http://schemas.microsoft.com/office/drawing/2014/main" id="{551B7DCC-730E-FF41-04CE-E1F21BB845A2}"/>
              </a:ext>
            </a:extLst>
          </p:cNvPr>
          <p:cNvGrpSpPr/>
          <p:nvPr/>
        </p:nvGrpSpPr>
        <p:grpSpPr>
          <a:xfrm>
            <a:off x="815997" y="484857"/>
            <a:ext cx="760531" cy="1073850"/>
            <a:chOff x="815997" y="484857"/>
            <a:chExt cx="760531" cy="1073850"/>
          </a:xfrm>
        </p:grpSpPr>
        <p:sp>
          <p:nvSpPr>
            <p:cNvPr id="490" name="Google Shape;490;p39">
              <a:extLst>
                <a:ext uri="{FF2B5EF4-FFF2-40B4-BE49-F238E27FC236}">
                  <a16:creationId xmlns:a16="http://schemas.microsoft.com/office/drawing/2014/main" id="{64A98F81-A906-3B0F-EED7-ECA82E867220}"/>
                </a:ext>
              </a:extLst>
            </p:cNvPr>
            <p:cNvSpPr/>
            <p:nvPr/>
          </p:nvSpPr>
          <p:spPr>
            <a:xfrm rot="10800000">
              <a:off x="815997" y="1461280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>
              <a:extLst>
                <a:ext uri="{FF2B5EF4-FFF2-40B4-BE49-F238E27FC236}">
                  <a16:creationId xmlns:a16="http://schemas.microsoft.com/office/drawing/2014/main" id="{02532AA0-6577-5196-CEBC-16A88D24FA55}"/>
                </a:ext>
              </a:extLst>
            </p:cNvPr>
            <p:cNvSpPr/>
            <p:nvPr/>
          </p:nvSpPr>
          <p:spPr>
            <a:xfrm rot="10800000">
              <a:off x="1307184" y="484857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931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816A34A3-3FF0-4061-465B-80C74362F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396A51A8-1D32-CC5F-8972-E472208BEC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Rate of change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5447159-1C33-68EE-46D4-8D637AD79578}"/>
              </a:ext>
            </a:extLst>
          </p:cNvPr>
          <p:cNvSpPr txBox="1">
            <a:spLocks/>
          </p:cNvSpPr>
          <p:nvPr/>
        </p:nvSpPr>
        <p:spPr>
          <a:xfrm>
            <a:off x="895525" y="1635024"/>
            <a:ext cx="7352950" cy="141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rate of change/average rate of change can be calculated using the same method for the slope.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4FFFADAE-85C5-8809-B9B7-C46F3AECD7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5525" y="2758012"/>
                <a:ext cx="7352950" cy="1410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4FFFADAE-85C5-8809-B9B7-C46F3AECD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25" y="2758012"/>
                <a:ext cx="7352950" cy="1410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146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dicators of Success Theme by Slidesgo">
  <a:themeElements>
    <a:clrScheme name="Simple Light">
      <a:dk1>
        <a:srgbClr val="FFFFFF"/>
      </a:dk1>
      <a:lt1>
        <a:srgbClr val="444449"/>
      </a:lt1>
      <a:dk2>
        <a:srgbClr val="F9BC00"/>
      </a:dk2>
      <a:lt2>
        <a:srgbClr val="FF6526"/>
      </a:lt2>
      <a:accent1>
        <a:srgbClr val="623BF8"/>
      </a:accent1>
      <a:accent2>
        <a:srgbClr val="1576FF"/>
      </a:accent2>
      <a:accent3>
        <a:srgbClr val="23D5B5"/>
      </a:accent3>
      <a:accent4>
        <a:srgbClr val="2F2F33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8238</TotalTime>
  <Words>250</Words>
  <Application>Microsoft Macintosh PowerPoint</Application>
  <PresentationFormat>On-screen Show (16:9)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Gaegu</vt:lpstr>
      <vt:lpstr>American Typewriter</vt:lpstr>
      <vt:lpstr>Times New Roman</vt:lpstr>
      <vt:lpstr>Manrope Medium</vt:lpstr>
      <vt:lpstr>Cambria Math</vt:lpstr>
      <vt:lpstr>Manrope</vt:lpstr>
      <vt:lpstr>Calibri</vt:lpstr>
      <vt:lpstr>Commissioner</vt:lpstr>
      <vt:lpstr>Bebas Neue</vt:lpstr>
      <vt:lpstr>Arial</vt:lpstr>
      <vt:lpstr>Indicators of Success Theme by Slidesgo</vt:lpstr>
      <vt:lpstr>5.3 – Special Exponential Functions</vt:lpstr>
      <vt:lpstr>Learning Objective</vt:lpstr>
      <vt:lpstr>The letter“e”</vt:lpstr>
      <vt:lpstr>General information</vt:lpstr>
      <vt:lpstr>Exponent rules</vt:lpstr>
      <vt:lpstr>Simplifying exponents</vt:lpstr>
      <vt:lpstr>Try it out for yourself</vt:lpstr>
      <vt:lpstr>Average rate of change</vt:lpstr>
      <vt:lpstr>Rate of change</vt:lpstr>
      <vt:lpstr>Example</vt:lpstr>
      <vt:lpstr>Continuously Compounding interest</vt:lpstr>
      <vt:lpstr>Continously Compound Interest</vt:lpstr>
      <vt:lpstr>Example</vt:lpstr>
      <vt:lpstr>Try it out for yourself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Agalyah sathanantham</cp:lastModifiedBy>
  <cp:revision>4</cp:revision>
  <dcterms:modified xsi:type="dcterms:W3CDTF">2025-09-02T03:58:43Z</dcterms:modified>
</cp:coreProperties>
</file>