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3"/>
  </p:notesMasterIdLst>
  <p:sldIdLst>
    <p:sldId id="256" r:id="rId2"/>
    <p:sldId id="257" r:id="rId3"/>
    <p:sldId id="258" r:id="rId4"/>
    <p:sldId id="259" r:id="rId5"/>
    <p:sldId id="260" r:id="rId6"/>
    <p:sldId id="261" r:id="rId7"/>
    <p:sldId id="262" r:id="rId8"/>
    <p:sldId id="267"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692" autoAdjust="0"/>
  </p:normalViewPr>
  <p:slideViewPr>
    <p:cSldViewPr snapToGrid="0">
      <p:cViewPr varScale="1">
        <p:scale>
          <a:sx n="67" d="100"/>
          <a:sy n="67" d="100"/>
        </p:scale>
        <p:origin x="8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F18299-BE5D-4EAC-90D2-7C048B3C85D0}" type="datetimeFigureOut">
              <a:rPr lang="en-US" smtClean="0"/>
              <a:t>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DCBAF4-6602-427B-8816-A4E291312D9B}" type="slidenum">
              <a:rPr lang="en-US" smtClean="0"/>
              <a:t>‹#›</a:t>
            </a:fld>
            <a:endParaRPr lang="en-US"/>
          </a:p>
        </p:txBody>
      </p:sp>
    </p:spTree>
    <p:extLst>
      <p:ext uri="{BB962C8B-B14F-4D97-AF65-F5344CB8AC3E}">
        <p14:creationId xmlns:p14="http://schemas.microsoft.com/office/powerpoint/2010/main" val="2864309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https://www.youtube.com/watch?v=CfTnVx31pr0</a:t>
            </a:r>
          </a:p>
        </p:txBody>
      </p:sp>
      <p:sp>
        <p:nvSpPr>
          <p:cNvPr id="4" name="Slide Number Placeholder 3"/>
          <p:cNvSpPr>
            <a:spLocks noGrp="1"/>
          </p:cNvSpPr>
          <p:nvPr>
            <p:ph type="sldNum" sz="quarter" idx="5"/>
          </p:nvPr>
        </p:nvSpPr>
        <p:spPr/>
        <p:txBody>
          <a:bodyPr/>
          <a:lstStyle/>
          <a:p>
            <a:fld id="{1BDCBAF4-6602-427B-8816-A4E291312D9B}" type="slidenum">
              <a:rPr lang="en-US" smtClean="0"/>
              <a:t>1</a:t>
            </a:fld>
            <a:endParaRPr lang="en-US"/>
          </a:p>
        </p:txBody>
      </p:sp>
    </p:spTree>
    <p:extLst>
      <p:ext uri="{BB962C8B-B14F-4D97-AF65-F5344CB8AC3E}">
        <p14:creationId xmlns:p14="http://schemas.microsoft.com/office/powerpoint/2010/main" val="1308198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DCBAF4-6602-427B-8816-A4E291312D9B}" type="slidenum">
              <a:rPr lang="en-US" smtClean="0"/>
              <a:t>2</a:t>
            </a:fld>
            <a:endParaRPr lang="en-US"/>
          </a:p>
        </p:txBody>
      </p:sp>
    </p:spTree>
    <p:extLst>
      <p:ext uri="{BB962C8B-B14F-4D97-AF65-F5344CB8AC3E}">
        <p14:creationId xmlns:p14="http://schemas.microsoft.com/office/powerpoint/2010/main" val="2464174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https://www.youtube.com/watch?v=3B4LEssKSLs</a:t>
            </a:r>
          </a:p>
          <a:p>
            <a:endParaRPr lang="en-US" dirty="0"/>
          </a:p>
        </p:txBody>
      </p:sp>
      <p:sp>
        <p:nvSpPr>
          <p:cNvPr id="4" name="Slide Number Placeholder 3"/>
          <p:cNvSpPr>
            <a:spLocks noGrp="1"/>
          </p:cNvSpPr>
          <p:nvPr>
            <p:ph type="sldNum" sz="quarter" idx="5"/>
          </p:nvPr>
        </p:nvSpPr>
        <p:spPr/>
        <p:txBody>
          <a:bodyPr/>
          <a:lstStyle/>
          <a:p>
            <a:fld id="{1BDCBAF4-6602-427B-8816-A4E291312D9B}" type="slidenum">
              <a:rPr lang="en-US" smtClean="0"/>
              <a:t>3</a:t>
            </a:fld>
            <a:endParaRPr lang="en-US"/>
          </a:p>
        </p:txBody>
      </p:sp>
    </p:spTree>
    <p:extLst>
      <p:ext uri="{BB962C8B-B14F-4D97-AF65-F5344CB8AC3E}">
        <p14:creationId xmlns:p14="http://schemas.microsoft.com/office/powerpoint/2010/main" val="2822426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https://www.youtube.com/watch?v=eg7ltl5vll0</a:t>
            </a:r>
          </a:p>
        </p:txBody>
      </p:sp>
      <p:sp>
        <p:nvSpPr>
          <p:cNvPr id="4" name="Slide Number Placeholder 3"/>
          <p:cNvSpPr>
            <a:spLocks noGrp="1"/>
          </p:cNvSpPr>
          <p:nvPr>
            <p:ph type="sldNum" sz="quarter" idx="5"/>
          </p:nvPr>
        </p:nvSpPr>
        <p:spPr/>
        <p:txBody>
          <a:bodyPr/>
          <a:lstStyle/>
          <a:p>
            <a:fld id="{1BDCBAF4-6602-427B-8816-A4E291312D9B}" type="slidenum">
              <a:rPr lang="en-US" smtClean="0"/>
              <a:t>9</a:t>
            </a:fld>
            <a:endParaRPr lang="en-US"/>
          </a:p>
        </p:txBody>
      </p:sp>
    </p:spTree>
    <p:extLst>
      <p:ext uri="{BB962C8B-B14F-4D97-AF65-F5344CB8AC3E}">
        <p14:creationId xmlns:p14="http://schemas.microsoft.com/office/powerpoint/2010/main" val="4169761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https://quizizz.com/admin/quiz/6145c7b3e9b9f4001ead7a7a</a:t>
            </a:r>
          </a:p>
          <a:p>
            <a:endParaRPr lang="en-US" dirty="0"/>
          </a:p>
        </p:txBody>
      </p:sp>
      <p:sp>
        <p:nvSpPr>
          <p:cNvPr id="4" name="Slide Number Placeholder 3"/>
          <p:cNvSpPr>
            <a:spLocks noGrp="1"/>
          </p:cNvSpPr>
          <p:nvPr>
            <p:ph type="sldNum" sz="quarter" idx="5"/>
          </p:nvPr>
        </p:nvSpPr>
        <p:spPr/>
        <p:txBody>
          <a:bodyPr/>
          <a:lstStyle/>
          <a:p>
            <a:fld id="{1BDCBAF4-6602-427B-8816-A4E291312D9B}" type="slidenum">
              <a:rPr lang="en-US" smtClean="0"/>
              <a:t>11</a:t>
            </a:fld>
            <a:endParaRPr lang="en-US"/>
          </a:p>
        </p:txBody>
      </p:sp>
    </p:spTree>
    <p:extLst>
      <p:ext uri="{BB962C8B-B14F-4D97-AF65-F5344CB8AC3E}">
        <p14:creationId xmlns:p14="http://schemas.microsoft.com/office/powerpoint/2010/main" val="1551667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1D227D51-204B-ED48-AF9A-0BE9633FE04A}"/>
              </a:ext>
            </a:extLst>
          </p:cNvPr>
          <p:cNvSpPr/>
          <p:nvPr/>
        </p:nvSpPr>
        <p:spPr>
          <a:xfrm>
            <a:off x="5224243" y="1096772"/>
            <a:ext cx="6503180"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ross 49">
            <a:extLst>
              <a:ext uri="{FF2B5EF4-FFF2-40B4-BE49-F238E27FC236}">
                <a16:creationId xmlns:a16="http://schemas.microsoft.com/office/drawing/2014/main" id="{57A23F45-CDAE-8A40-8DE7-92A0BBC119B7}"/>
              </a:ext>
            </a:extLst>
          </p:cNvPr>
          <p:cNvSpPr/>
          <p:nvPr/>
        </p:nvSpPr>
        <p:spPr>
          <a:xfrm>
            <a:off x="5016811" y="5624450"/>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8546383-CCC4-544B-B0D8-DE78DE39BB78}"/>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5D1728-714F-2942-A0D1-82FF9419B496}"/>
              </a:ext>
            </a:extLst>
          </p:cNvPr>
          <p:cNvSpPr>
            <a:spLocks noGrp="1"/>
          </p:cNvSpPr>
          <p:nvPr>
            <p:ph type="ctrTitle"/>
          </p:nvPr>
        </p:nvSpPr>
        <p:spPr>
          <a:xfrm>
            <a:off x="797106" y="1625608"/>
            <a:ext cx="8035342" cy="2722164"/>
          </a:xfrm>
        </p:spPr>
        <p:txBody>
          <a:bodyPr anchor="b"/>
          <a:lstStyle>
            <a:lvl1pPr algn="l">
              <a:defRPr sz="8000" spc="-150"/>
            </a:lvl1pPr>
          </a:lstStyle>
          <a:p>
            <a:r>
              <a:rPr lang="en-US"/>
              <a:t>Click to edit Master title style</a:t>
            </a:r>
          </a:p>
        </p:txBody>
      </p:sp>
      <p:sp>
        <p:nvSpPr>
          <p:cNvPr id="3" name="Subtitle 2">
            <a:extLst>
              <a:ext uri="{FF2B5EF4-FFF2-40B4-BE49-F238E27FC236}">
                <a16:creationId xmlns:a16="http://schemas.microsoft.com/office/drawing/2014/main" id="{5BD072D4-1496-3347-BBF8-5879DF263BBD}"/>
              </a:ext>
            </a:extLst>
          </p:cNvPr>
          <p:cNvSpPr>
            <a:spLocks noGrp="1"/>
          </p:cNvSpPr>
          <p:nvPr>
            <p:ph type="subTitle" idx="1"/>
          </p:nvPr>
        </p:nvSpPr>
        <p:spPr>
          <a:xfrm>
            <a:off x="797106" y="4466845"/>
            <a:ext cx="8035342" cy="88290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BEFC724-B499-364B-AEB5-B6517F6AD52B}"/>
              </a:ext>
            </a:extLst>
          </p:cNvPr>
          <p:cNvSpPr>
            <a:spLocks noGrp="1"/>
          </p:cNvSpPr>
          <p:nvPr>
            <p:ph type="dt" sz="half" idx="10"/>
          </p:nvPr>
        </p:nvSpPr>
        <p:spPr>
          <a:xfrm>
            <a:off x="797105" y="5708747"/>
            <a:ext cx="3882843" cy="365125"/>
          </a:xfrm>
        </p:spPr>
        <p:txBody>
          <a:bodyPr/>
          <a:lstStyle>
            <a:lvl1pPr>
              <a:defRPr sz="1400"/>
            </a:lvl1pPr>
          </a:lstStyle>
          <a:p>
            <a:fld id="{73C3BD54-29B9-3D42-B178-776ED395AA85}" type="datetimeFigureOut">
              <a:rPr lang="en-US" smtClean="0"/>
              <a:pPr/>
              <a:t>1/5/2022</a:t>
            </a:fld>
            <a:endParaRPr lang="en-US" sz="1400"/>
          </a:p>
        </p:txBody>
      </p:sp>
      <p:sp>
        <p:nvSpPr>
          <p:cNvPr id="5" name="Footer Placeholder 4">
            <a:extLst>
              <a:ext uri="{FF2B5EF4-FFF2-40B4-BE49-F238E27FC236}">
                <a16:creationId xmlns:a16="http://schemas.microsoft.com/office/drawing/2014/main" id="{8033889C-A4E9-B24E-818F-46A1124C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40F50F-250E-6D45-AEBC-2573FED0C310}"/>
              </a:ext>
            </a:extLst>
          </p:cNvPr>
          <p:cNvSpPr>
            <a:spLocks noGrp="1"/>
          </p:cNvSpPr>
          <p:nvPr>
            <p:ph type="sldNum" sz="quarter" idx="12"/>
          </p:nvPr>
        </p:nvSpPr>
        <p:spPr/>
        <p:txBody>
          <a:bodyPr/>
          <a:lstStyle/>
          <a:p>
            <a:fld id="{86BB3423-611C-6944-BA94-F2572F362413}" type="slidenum">
              <a:rPr lang="en-US" smtClean="0"/>
              <a:t>‹#›</a:t>
            </a:fld>
            <a:endParaRPr lang="en-US"/>
          </a:p>
        </p:txBody>
      </p:sp>
    </p:spTree>
    <p:extLst>
      <p:ext uri="{BB962C8B-B14F-4D97-AF65-F5344CB8AC3E}">
        <p14:creationId xmlns:p14="http://schemas.microsoft.com/office/powerpoint/2010/main" val="141684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9F291BE0-7A7E-D04F-974F-9F4577FB2F46}"/>
              </a:ext>
            </a:extLst>
          </p:cNvPr>
          <p:cNvSpPr/>
          <p:nvPr/>
        </p:nvSpPr>
        <p:spPr>
          <a:xfrm>
            <a:off x="6163735" y="1096772"/>
            <a:ext cx="5571066"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ross 49">
            <a:extLst>
              <a:ext uri="{FF2B5EF4-FFF2-40B4-BE49-F238E27FC236}">
                <a16:creationId xmlns:a16="http://schemas.microsoft.com/office/drawing/2014/main" id="{BD33FF1F-6094-0B4A-A3E4-6B0D9283DB44}"/>
              </a:ext>
            </a:extLst>
          </p:cNvPr>
          <p:cNvSpPr/>
          <p:nvPr/>
        </p:nvSpPr>
        <p:spPr>
          <a:xfrm>
            <a:off x="11529484"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78A6D9C-C7A5-414B-8CB7-E31470D7D280}"/>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1D850E-6310-C04D-8CAC-B7FA9F332D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5B7FB3-5DFC-6547-9567-C0ABE874C6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7D2DB-A7B1-204E-8416-E938952BCC83}"/>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5" name="Footer Placeholder 4">
            <a:extLst>
              <a:ext uri="{FF2B5EF4-FFF2-40B4-BE49-F238E27FC236}">
                <a16:creationId xmlns:a16="http://schemas.microsoft.com/office/drawing/2014/main" id="{FD324BA1-E2D0-1E4B-9DB3-664FE27337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E64B2-36E4-5A4E-A78A-A629829A334F}"/>
              </a:ext>
            </a:extLst>
          </p:cNvPr>
          <p:cNvSpPr>
            <a:spLocks noGrp="1"/>
          </p:cNvSpPr>
          <p:nvPr>
            <p:ph type="sldNum" sz="quarter" idx="12"/>
          </p:nvPr>
        </p:nvSpPr>
        <p:spPr/>
        <p:txBody>
          <a:bodyPr/>
          <a:lstStyle/>
          <a:p>
            <a:fld id="{86BB3423-611C-6944-BA94-F2572F362413}" type="slidenum">
              <a:rPr lang="en-US" smtClean="0"/>
              <a:t>‹#›</a:t>
            </a:fld>
            <a:endParaRPr lang="en-US"/>
          </a:p>
        </p:txBody>
      </p:sp>
    </p:spTree>
    <p:extLst>
      <p:ext uri="{BB962C8B-B14F-4D97-AF65-F5344CB8AC3E}">
        <p14:creationId xmlns:p14="http://schemas.microsoft.com/office/powerpoint/2010/main" val="3504754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C97F6C6D-13AE-FD40-841C-4AB96460C390}"/>
              </a:ext>
            </a:extLst>
          </p:cNvPr>
          <p:cNvSpPr/>
          <p:nvPr/>
        </p:nvSpPr>
        <p:spPr>
          <a:xfrm>
            <a:off x="4291015" y="1096772"/>
            <a:ext cx="7436404"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ross 49">
            <a:extLst>
              <a:ext uri="{FF2B5EF4-FFF2-40B4-BE49-F238E27FC236}">
                <a16:creationId xmlns:a16="http://schemas.microsoft.com/office/drawing/2014/main" id="{24E27617-2112-2342-9FF1-39F2A241CCCC}"/>
              </a:ext>
            </a:extLst>
          </p:cNvPr>
          <p:cNvSpPr/>
          <p:nvPr/>
        </p:nvSpPr>
        <p:spPr>
          <a:xfrm>
            <a:off x="4086371" y="5624450"/>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33CE582-7AFE-D048-B5BC-212A12A28F25}"/>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9EAEF4-E84F-CF40-B27B-01E1D2AFC96D}"/>
              </a:ext>
            </a:extLst>
          </p:cNvPr>
          <p:cNvSpPr>
            <a:spLocks noGrp="1"/>
          </p:cNvSpPr>
          <p:nvPr>
            <p:ph type="title"/>
          </p:nvPr>
        </p:nvSpPr>
        <p:spPr>
          <a:xfrm>
            <a:off x="565150" y="1881951"/>
            <a:ext cx="7335836" cy="1987707"/>
          </a:xfrm>
        </p:spPr>
        <p:txBody>
          <a:bodyPr anchor="b"/>
          <a:lstStyle>
            <a:lvl1pPr>
              <a:defRPr sz="6000" spc="-150"/>
            </a:lvl1pPr>
          </a:lstStyle>
          <a:p>
            <a:r>
              <a:rPr lang="en-US" dirty="0"/>
              <a:t>Click to edit Master title style</a:t>
            </a:r>
          </a:p>
        </p:txBody>
      </p:sp>
      <p:sp>
        <p:nvSpPr>
          <p:cNvPr id="3" name="Text Placeholder 2">
            <a:extLst>
              <a:ext uri="{FF2B5EF4-FFF2-40B4-BE49-F238E27FC236}">
                <a16:creationId xmlns:a16="http://schemas.microsoft.com/office/drawing/2014/main" id="{5287B7E1-CC48-2441-975D-F1A5412B8A49}"/>
              </a:ext>
            </a:extLst>
          </p:cNvPr>
          <p:cNvSpPr>
            <a:spLocks noGrp="1"/>
          </p:cNvSpPr>
          <p:nvPr>
            <p:ph type="body" idx="1"/>
          </p:nvPr>
        </p:nvSpPr>
        <p:spPr>
          <a:xfrm>
            <a:off x="565149" y="3869661"/>
            <a:ext cx="7335836" cy="94846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526218-1FCF-7A4D-B138-D1B1DE91A4B7}"/>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5" name="Footer Placeholder 4">
            <a:extLst>
              <a:ext uri="{FF2B5EF4-FFF2-40B4-BE49-F238E27FC236}">
                <a16:creationId xmlns:a16="http://schemas.microsoft.com/office/drawing/2014/main" id="{50984204-038C-FD4B-8E1C-0A9967BF2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59AB9-E1C6-C841-B423-FD2BB13C333F}"/>
              </a:ext>
            </a:extLst>
          </p:cNvPr>
          <p:cNvSpPr>
            <a:spLocks noGrp="1"/>
          </p:cNvSpPr>
          <p:nvPr>
            <p:ph type="sldNum" sz="quarter" idx="12"/>
          </p:nvPr>
        </p:nvSpPr>
        <p:spPr/>
        <p:txBody>
          <a:bodyPr/>
          <a:lstStyle/>
          <a:p>
            <a:fld id="{86BB3423-611C-6944-BA94-F2572F362413}" type="slidenum">
              <a:rPr lang="en-US" smtClean="0"/>
              <a:t>‹#›</a:t>
            </a:fld>
            <a:endParaRPr lang="en-US"/>
          </a:p>
        </p:txBody>
      </p:sp>
    </p:spTree>
    <p:extLst>
      <p:ext uri="{BB962C8B-B14F-4D97-AF65-F5344CB8AC3E}">
        <p14:creationId xmlns:p14="http://schemas.microsoft.com/office/powerpoint/2010/main" val="223138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B057A-C120-5E4E-BB74-223EB6D005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9EB7BE-6258-C84C-8242-9865D1361C9E}"/>
              </a:ext>
            </a:extLst>
          </p:cNvPr>
          <p:cNvSpPr>
            <a:spLocks noGrp="1"/>
          </p:cNvSpPr>
          <p:nvPr>
            <p:ph sz="half" idx="1"/>
          </p:nvPr>
        </p:nvSpPr>
        <p:spPr>
          <a:xfrm>
            <a:off x="565111" y="2691637"/>
            <a:ext cx="4946643" cy="3189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3D23CD-80DB-5740-AE68-76414CA31A26}"/>
              </a:ext>
            </a:extLst>
          </p:cNvPr>
          <p:cNvSpPr>
            <a:spLocks noGrp="1"/>
          </p:cNvSpPr>
          <p:nvPr>
            <p:ph sz="half" idx="2"/>
          </p:nvPr>
        </p:nvSpPr>
        <p:spPr>
          <a:xfrm>
            <a:off x="6076903" y="2691637"/>
            <a:ext cx="4946639" cy="3189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FE0921-9102-1440-B315-778888723C9D}"/>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6" name="Footer Placeholder 5">
            <a:extLst>
              <a:ext uri="{FF2B5EF4-FFF2-40B4-BE49-F238E27FC236}">
                <a16:creationId xmlns:a16="http://schemas.microsoft.com/office/drawing/2014/main" id="{24D7802F-1937-2F43-8FF4-846135D6FC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609C72-E794-4F4F-8E09-D4883EED7237}"/>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0" name="Rectangle 49">
            <a:extLst>
              <a:ext uri="{FF2B5EF4-FFF2-40B4-BE49-F238E27FC236}">
                <a16:creationId xmlns:a16="http://schemas.microsoft.com/office/drawing/2014/main" id="{FFEFA3E2-0F30-664C-AAE4-DE6526B5C716}"/>
              </a:ext>
            </a:extLst>
          </p:cNvPr>
          <p:cNvSpPr/>
          <p:nvPr/>
        </p:nvSpPr>
        <p:spPr>
          <a:xfrm>
            <a:off x="11738231" y="1096772"/>
            <a:ext cx="453769"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5" name="Rectangle 54">
            <a:extLst>
              <a:ext uri="{FF2B5EF4-FFF2-40B4-BE49-F238E27FC236}">
                <a16:creationId xmlns:a16="http://schemas.microsoft.com/office/drawing/2014/main" id="{0C3D7AFF-BC7E-BA41-9C64-B5F9619C0EA1}"/>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ross 10">
            <a:extLst>
              <a:ext uri="{FF2B5EF4-FFF2-40B4-BE49-F238E27FC236}">
                <a16:creationId xmlns:a16="http://schemas.microsoft.com/office/drawing/2014/main" id="{671D2311-E9B8-F041-A7B8-D5696903F22A}"/>
              </a:ext>
            </a:extLst>
          </p:cNvPr>
          <p:cNvSpPr/>
          <p:nvPr/>
        </p:nvSpPr>
        <p:spPr>
          <a:xfrm>
            <a:off x="11531286"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6587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9CA91-F119-0244-888A-95539A84DD6F}"/>
              </a:ext>
            </a:extLst>
          </p:cNvPr>
          <p:cNvSpPr>
            <a:spLocks noGrp="1"/>
          </p:cNvSpPr>
          <p:nvPr>
            <p:ph type="title"/>
          </p:nvPr>
        </p:nvSpPr>
        <p:spPr>
          <a:xfrm>
            <a:off x="565110" y="1204721"/>
            <a:ext cx="8266175" cy="14447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8A3EAC-4422-D548-8D7F-E9944566FBA9}"/>
              </a:ext>
            </a:extLst>
          </p:cNvPr>
          <p:cNvSpPr>
            <a:spLocks noGrp="1"/>
          </p:cNvSpPr>
          <p:nvPr>
            <p:ph type="body" idx="1"/>
          </p:nvPr>
        </p:nvSpPr>
        <p:spPr>
          <a:xfrm>
            <a:off x="565111" y="2691638"/>
            <a:ext cx="4946644"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9140CA2-88A9-CC42-A375-8B87E47CC5F9}"/>
              </a:ext>
            </a:extLst>
          </p:cNvPr>
          <p:cNvSpPr>
            <a:spLocks noGrp="1"/>
          </p:cNvSpPr>
          <p:nvPr>
            <p:ph sz="half" idx="2"/>
          </p:nvPr>
        </p:nvSpPr>
        <p:spPr>
          <a:xfrm>
            <a:off x="565111" y="3515550"/>
            <a:ext cx="4946644" cy="23662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5F960C-714E-2E4A-8141-A88F38274E48}"/>
              </a:ext>
            </a:extLst>
          </p:cNvPr>
          <p:cNvSpPr>
            <a:spLocks noGrp="1"/>
          </p:cNvSpPr>
          <p:nvPr>
            <p:ph type="body" sz="quarter" idx="3"/>
          </p:nvPr>
        </p:nvSpPr>
        <p:spPr>
          <a:xfrm>
            <a:off x="6076866" y="2691162"/>
            <a:ext cx="4946644"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97BC24-C907-EC4B-872D-17429A657716}"/>
              </a:ext>
            </a:extLst>
          </p:cNvPr>
          <p:cNvSpPr>
            <a:spLocks noGrp="1"/>
          </p:cNvSpPr>
          <p:nvPr>
            <p:ph sz="quarter" idx="4"/>
          </p:nvPr>
        </p:nvSpPr>
        <p:spPr>
          <a:xfrm>
            <a:off x="6076866" y="3515074"/>
            <a:ext cx="4946644" cy="23662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E2A045-4283-3C47-B125-68CF3B19FB08}"/>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8" name="Footer Placeholder 7">
            <a:extLst>
              <a:ext uri="{FF2B5EF4-FFF2-40B4-BE49-F238E27FC236}">
                <a16:creationId xmlns:a16="http://schemas.microsoft.com/office/drawing/2014/main" id="{7EBC25BC-2C98-574D-BCCD-E36CAB07F2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A5C95A-7789-E042-8471-D442D9BB545F}"/>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2" name="Rectangle 51">
            <a:extLst>
              <a:ext uri="{FF2B5EF4-FFF2-40B4-BE49-F238E27FC236}">
                <a16:creationId xmlns:a16="http://schemas.microsoft.com/office/drawing/2014/main" id="{3DF1BA5B-EDD8-B648-8A3E-E2B3570B1EA0}"/>
              </a:ext>
            </a:extLst>
          </p:cNvPr>
          <p:cNvSpPr/>
          <p:nvPr/>
        </p:nvSpPr>
        <p:spPr>
          <a:xfrm>
            <a:off x="11738231" y="1096772"/>
            <a:ext cx="453769"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7" name="Rectangle 56">
            <a:extLst>
              <a:ext uri="{FF2B5EF4-FFF2-40B4-BE49-F238E27FC236}">
                <a16:creationId xmlns:a16="http://schemas.microsoft.com/office/drawing/2014/main" id="{D7476360-629C-DE48-85B7-F4BE6CC457DB}"/>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ross 13">
            <a:extLst>
              <a:ext uri="{FF2B5EF4-FFF2-40B4-BE49-F238E27FC236}">
                <a16:creationId xmlns:a16="http://schemas.microsoft.com/office/drawing/2014/main" id="{C5F6C588-FC1B-3147-AFA1-CD7D76C5AEAC}"/>
              </a:ext>
            </a:extLst>
          </p:cNvPr>
          <p:cNvSpPr/>
          <p:nvPr/>
        </p:nvSpPr>
        <p:spPr>
          <a:xfrm>
            <a:off x="11531286"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461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15401-5318-7045-8AE3-B1A99F2D82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E2F55F-EB76-AE49-B554-12B65B636A90}"/>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4" name="Footer Placeholder 3">
            <a:extLst>
              <a:ext uri="{FF2B5EF4-FFF2-40B4-BE49-F238E27FC236}">
                <a16:creationId xmlns:a16="http://schemas.microsoft.com/office/drawing/2014/main" id="{86CB6E6E-D81E-C44A-AC54-CBE0134C10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E025B9-9F46-3049-9977-0119B96D393C}"/>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48" name="Rectangle 47">
            <a:extLst>
              <a:ext uri="{FF2B5EF4-FFF2-40B4-BE49-F238E27FC236}">
                <a16:creationId xmlns:a16="http://schemas.microsoft.com/office/drawing/2014/main" id="{65760068-EADA-2B4B-9819-CF981184FAEB}"/>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1DA7622-137E-184A-A93C-8DBB10318AE6}"/>
              </a:ext>
            </a:extLst>
          </p:cNvPr>
          <p:cNvSpPr/>
          <p:nvPr/>
        </p:nvSpPr>
        <p:spPr>
          <a:xfrm>
            <a:off x="11738231" y="1096772"/>
            <a:ext cx="453769"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9" name="Cross 8">
            <a:extLst>
              <a:ext uri="{FF2B5EF4-FFF2-40B4-BE49-F238E27FC236}">
                <a16:creationId xmlns:a16="http://schemas.microsoft.com/office/drawing/2014/main" id="{54FB0990-6F8D-B048-8309-19B0D1A41033}"/>
              </a:ext>
            </a:extLst>
          </p:cNvPr>
          <p:cNvSpPr/>
          <p:nvPr/>
        </p:nvSpPr>
        <p:spPr>
          <a:xfrm>
            <a:off x="11531286"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7670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AF81DD-2B1F-3444-8023-DD52318FE9F6}"/>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3" name="Footer Placeholder 2">
            <a:extLst>
              <a:ext uri="{FF2B5EF4-FFF2-40B4-BE49-F238E27FC236}">
                <a16:creationId xmlns:a16="http://schemas.microsoft.com/office/drawing/2014/main" id="{36927EE3-DAA3-D948-B8FD-48417540B5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4532D4-FFBF-6C47-A6C9-D55196D91B87}"/>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47" name="Rectangle 46">
            <a:extLst>
              <a:ext uri="{FF2B5EF4-FFF2-40B4-BE49-F238E27FC236}">
                <a16:creationId xmlns:a16="http://schemas.microsoft.com/office/drawing/2014/main" id="{DB8D5541-7726-BA46-8BFA-BF6AA8D42BD7}"/>
              </a:ext>
            </a:extLst>
          </p:cNvPr>
          <p:cNvSpPr/>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ross 47">
            <a:extLst>
              <a:ext uri="{FF2B5EF4-FFF2-40B4-BE49-F238E27FC236}">
                <a16:creationId xmlns:a16="http://schemas.microsoft.com/office/drawing/2014/main" id="{97F434CF-7503-CE4F-8426-C312C6315AD0}"/>
              </a:ext>
            </a:extLst>
          </p:cNvPr>
          <p:cNvSpPr/>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EDBFB2F-FE34-E349-9484-C275FBE31614}"/>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562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DCFD-BEE6-AC49-BABD-D8B89C3B69D0}"/>
              </a:ext>
            </a:extLst>
          </p:cNvPr>
          <p:cNvSpPr>
            <a:spLocks noGrp="1"/>
          </p:cNvSpPr>
          <p:nvPr>
            <p:ph type="title"/>
          </p:nvPr>
        </p:nvSpPr>
        <p:spPr>
          <a:xfrm>
            <a:off x="565149" y="1203800"/>
            <a:ext cx="4114800" cy="1077218"/>
          </a:xfrm>
        </p:spPr>
        <p:txBody>
          <a:bodyPr anchor="b">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31DE035-8260-4443-B1D9-A9C8D584039E}"/>
              </a:ext>
            </a:extLst>
          </p:cNvPr>
          <p:cNvSpPr>
            <a:spLocks noGrp="1"/>
          </p:cNvSpPr>
          <p:nvPr>
            <p:ph idx="1"/>
          </p:nvPr>
        </p:nvSpPr>
        <p:spPr>
          <a:xfrm>
            <a:off x="5611813" y="1508252"/>
            <a:ext cx="5606518" cy="4045881"/>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CC1AA53-7507-D04B-9B8E-6A4F7122ECA5}"/>
              </a:ext>
            </a:extLst>
          </p:cNvPr>
          <p:cNvSpPr>
            <a:spLocks noGrp="1"/>
          </p:cNvSpPr>
          <p:nvPr>
            <p:ph type="body" sz="half" idx="2"/>
          </p:nvPr>
        </p:nvSpPr>
        <p:spPr>
          <a:xfrm>
            <a:off x="565149" y="2368295"/>
            <a:ext cx="4114800" cy="31858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56E11F-3003-0745-ACAB-FAA4E676EFCD}"/>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6" name="Footer Placeholder 5">
            <a:extLst>
              <a:ext uri="{FF2B5EF4-FFF2-40B4-BE49-F238E27FC236}">
                <a16:creationId xmlns:a16="http://schemas.microsoft.com/office/drawing/2014/main" id="{92BC11A6-59AC-FE45-8A1C-9DDC00582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D6F51E-1A94-034C-BBEE-C26A3AF0E815}"/>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0" name="Rectangle 49">
            <a:extLst>
              <a:ext uri="{FF2B5EF4-FFF2-40B4-BE49-F238E27FC236}">
                <a16:creationId xmlns:a16="http://schemas.microsoft.com/office/drawing/2014/main" id="{50B7D330-76C0-224C-9C3C-27C4D2B0DDB4}"/>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35464D55-5C51-844B-A38A-8143590FB934}"/>
              </a:ext>
            </a:extLst>
          </p:cNvPr>
          <p:cNvSpPr/>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ross 10">
            <a:extLst>
              <a:ext uri="{FF2B5EF4-FFF2-40B4-BE49-F238E27FC236}">
                <a16:creationId xmlns:a16="http://schemas.microsoft.com/office/drawing/2014/main" id="{FD988250-C554-DE44-B887-57D0B2AA8E37}"/>
              </a:ext>
            </a:extLst>
          </p:cNvPr>
          <p:cNvSpPr/>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1155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86C7C-36AD-9A4E-8524-8F44E8839EA8}"/>
              </a:ext>
            </a:extLst>
          </p:cNvPr>
          <p:cNvSpPr>
            <a:spLocks noGrp="1"/>
          </p:cNvSpPr>
          <p:nvPr>
            <p:ph type="title"/>
          </p:nvPr>
        </p:nvSpPr>
        <p:spPr>
          <a:xfrm>
            <a:off x="565149" y="1203800"/>
            <a:ext cx="4114800" cy="1077218"/>
          </a:xfrm>
        </p:spPr>
        <p:txBody>
          <a:bodyPr anchor="b">
            <a:normAutofit/>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015248-4C80-3348-A8A9-6C9F5D32FCE3}"/>
              </a:ext>
            </a:extLst>
          </p:cNvPr>
          <p:cNvSpPr>
            <a:spLocks noGrp="1"/>
          </p:cNvSpPr>
          <p:nvPr>
            <p:ph type="pic" idx="1"/>
          </p:nvPr>
        </p:nvSpPr>
        <p:spPr>
          <a:xfrm>
            <a:off x="5631151" y="1096772"/>
            <a:ext cx="6096270" cy="5761228"/>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B3083-CA16-C54A-B130-7BEE6DF9D815}"/>
              </a:ext>
            </a:extLst>
          </p:cNvPr>
          <p:cNvSpPr>
            <a:spLocks noGrp="1"/>
          </p:cNvSpPr>
          <p:nvPr>
            <p:ph type="body" sz="half" idx="2"/>
          </p:nvPr>
        </p:nvSpPr>
        <p:spPr>
          <a:xfrm>
            <a:off x="565149" y="2370666"/>
            <a:ext cx="4114800" cy="318346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3C6EB5-D7D1-E247-B9D7-D319E5AAB962}"/>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6" name="Footer Placeholder 5">
            <a:extLst>
              <a:ext uri="{FF2B5EF4-FFF2-40B4-BE49-F238E27FC236}">
                <a16:creationId xmlns:a16="http://schemas.microsoft.com/office/drawing/2014/main" id="{75FBF6CC-F5C4-9847-BADB-8B7441C8F3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63FE4-B2F5-7741-B517-533F1C98CE1B}"/>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4" name="Rectangle 53">
            <a:extLst>
              <a:ext uri="{FF2B5EF4-FFF2-40B4-BE49-F238E27FC236}">
                <a16:creationId xmlns:a16="http://schemas.microsoft.com/office/drawing/2014/main" id="{AB80A771-7D8E-0F4A-93A3-B977667D338E}"/>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C9320FA-0E3A-2749-9085-DF30FA26F4BD}"/>
              </a:ext>
            </a:extLst>
          </p:cNvPr>
          <p:cNvSpPr/>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ross 10">
            <a:extLst>
              <a:ext uri="{FF2B5EF4-FFF2-40B4-BE49-F238E27FC236}">
                <a16:creationId xmlns:a16="http://schemas.microsoft.com/office/drawing/2014/main" id="{5A3DF5D0-8A2C-A049-9132-EE1EF7D014D4}"/>
              </a:ext>
            </a:extLst>
          </p:cNvPr>
          <p:cNvSpPr/>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6097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9F6C0E12-251D-EA44-BF81-4ABDFBB94321}"/>
              </a:ext>
            </a:extLst>
          </p:cNvPr>
          <p:cNvSpPr/>
          <p:nvPr/>
        </p:nvSpPr>
        <p:spPr>
          <a:xfrm>
            <a:off x="7087169" y="1096772"/>
            <a:ext cx="4652226"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DC5FF4-095A-114E-87B6-73C7ADFF97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1E6EC9-9650-2042-8581-5B4082F941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4A0800-B373-3B40-B187-30AFE44CDD1D}"/>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5" name="Footer Placeholder 4">
            <a:extLst>
              <a:ext uri="{FF2B5EF4-FFF2-40B4-BE49-F238E27FC236}">
                <a16:creationId xmlns:a16="http://schemas.microsoft.com/office/drawing/2014/main" id="{C10A4C1C-C790-B449-8C06-78E8303F94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43E620-F86B-F447-AB06-DDAB39192507}"/>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49" name="Rectangle 48">
            <a:extLst>
              <a:ext uri="{FF2B5EF4-FFF2-40B4-BE49-F238E27FC236}">
                <a16:creationId xmlns:a16="http://schemas.microsoft.com/office/drawing/2014/main" id="{80487CB5-43E0-974C-9DDC-252A8A37107F}"/>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ross 9">
            <a:extLst>
              <a:ext uri="{FF2B5EF4-FFF2-40B4-BE49-F238E27FC236}">
                <a16:creationId xmlns:a16="http://schemas.microsoft.com/office/drawing/2014/main" id="{E9CB83EF-4143-5A45-9B3A-9E70DD50253B}"/>
              </a:ext>
            </a:extLst>
          </p:cNvPr>
          <p:cNvSpPr/>
          <p:nvPr/>
        </p:nvSpPr>
        <p:spPr>
          <a:xfrm>
            <a:off x="11415183"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432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9DF801-FF8E-6247-9065-D9304CD6093A}"/>
              </a:ext>
            </a:extLst>
          </p:cNvPr>
          <p:cNvSpPr>
            <a:spLocks noGrp="1"/>
          </p:cNvSpPr>
          <p:nvPr>
            <p:ph type="title" orient="vert"/>
          </p:nvPr>
        </p:nvSpPr>
        <p:spPr>
          <a:xfrm>
            <a:off x="9355667" y="1204722"/>
            <a:ext cx="1853360" cy="467664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0E2615-7E4D-AB47-ACE6-236D716D7D24}"/>
              </a:ext>
            </a:extLst>
          </p:cNvPr>
          <p:cNvSpPr>
            <a:spLocks noGrp="1"/>
          </p:cNvSpPr>
          <p:nvPr>
            <p:ph type="body" orient="vert" idx="1"/>
          </p:nvPr>
        </p:nvSpPr>
        <p:spPr>
          <a:xfrm>
            <a:off x="973667" y="1204722"/>
            <a:ext cx="8274047" cy="46969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1F0223-5AC9-374E-BD0C-344F67E2A85B}"/>
              </a:ext>
            </a:extLst>
          </p:cNvPr>
          <p:cNvSpPr>
            <a:spLocks noGrp="1"/>
          </p:cNvSpPr>
          <p:nvPr>
            <p:ph type="dt" sz="half" idx="10"/>
          </p:nvPr>
        </p:nvSpPr>
        <p:spPr/>
        <p:txBody>
          <a:bodyPr/>
          <a:lstStyle/>
          <a:p>
            <a:fld id="{73C3BD54-29B9-3D42-B178-776ED395AA85}" type="datetimeFigureOut">
              <a:rPr lang="en-US" smtClean="0"/>
              <a:t>1/5/2022</a:t>
            </a:fld>
            <a:endParaRPr lang="en-US"/>
          </a:p>
        </p:txBody>
      </p:sp>
      <p:sp>
        <p:nvSpPr>
          <p:cNvPr id="5" name="Footer Placeholder 4">
            <a:extLst>
              <a:ext uri="{FF2B5EF4-FFF2-40B4-BE49-F238E27FC236}">
                <a16:creationId xmlns:a16="http://schemas.microsoft.com/office/drawing/2014/main" id="{3EBEDD42-54A1-E648-8829-140EC4C571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8FDF8F-8DBC-8A47-8000-5BA35DF9F903}"/>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1" name="Rectangle 50">
            <a:extLst>
              <a:ext uri="{FF2B5EF4-FFF2-40B4-BE49-F238E27FC236}">
                <a16:creationId xmlns:a16="http://schemas.microsoft.com/office/drawing/2014/main" id="{F2CE2A98-5154-A544-BE2A-FDC0811C19A0}"/>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C4EC832-8181-5643-8A62-117E43F0E498}"/>
              </a:ext>
            </a:extLst>
          </p:cNvPr>
          <p:cNvSpPr/>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ross 9">
            <a:extLst>
              <a:ext uri="{FF2B5EF4-FFF2-40B4-BE49-F238E27FC236}">
                <a16:creationId xmlns:a16="http://schemas.microsoft.com/office/drawing/2014/main" id="{24AF3281-BC22-374D-A461-8B3181F600AA}"/>
              </a:ext>
            </a:extLst>
          </p:cNvPr>
          <p:cNvSpPr/>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293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52BFD-D607-6845-9C7B-1C8D3B4EE760}"/>
              </a:ext>
            </a:extLst>
          </p:cNvPr>
          <p:cNvSpPr>
            <a:spLocks noGrp="1"/>
          </p:cNvSpPr>
          <p:nvPr>
            <p:ph type="title"/>
          </p:nvPr>
        </p:nvSpPr>
        <p:spPr>
          <a:xfrm>
            <a:off x="565149" y="1204721"/>
            <a:ext cx="8267296" cy="144655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EBB52FF-3B04-8245-BF0B-89C9E293362A}"/>
              </a:ext>
            </a:extLst>
          </p:cNvPr>
          <p:cNvSpPr>
            <a:spLocks noGrp="1"/>
          </p:cNvSpPr>
          <p:nvPr>
            <p:ph type="body" idx="1"/>
          </p:nvPr>
        </p:nvSpPr>
        <p:spPr>
          <a:xfrm>
            <a:off x="565150" y="2691638"/>
            <a:ext cx="8267296" cy="318858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DA99BFE-CBDD-C344-A21E-44A52F11B662}"/>
              </a:ext>
            </a:extLst>
          </p:cNvPr>
          <p:cNvSpPr>
            <a:spLocks noGrp="1"/>
          </p:cNvSpPr>
          <p:nvPr>
            <p:ph type="dt" sz="half" idx="2"/>
          </p:nvPr>
        </p:nvSpPr>
        <p:spPr>
          <a:xfrm>
            <a:off x="565149" y="5949696"/>
            <a:ext cx="4114800" cy="365125"/>
          </a:xfrm>
          <a:prstGeom prst="rect">
            <a:avLst/>
          </a:prstGeom>
        </p:spPr>
        <p:txBody>
          <a:bodyPr vert="horz" lIns="91440" tIns="45720" rIns="91440" bIns="45720" rtlCol="0" anchor="ctr" anchorCtr="0"/>
          <a:lstStyle>
            <a:lvl1pPr algn="l">
              <a:defRPr lang="en-US" sz="1050" smtClean="0">
                <a:latin typeface="+mn-lt"/>
              </a:defRPr>
            </a:lvl1pPr>
          </a:lstStyle>
          <a:p>
            <a:fld id="{73C3BD54-29B9-3D42-B178-776ED395AA85}" type="datetimeFigureOut">
              <a:rPr lang="en-US" smtClean="0"/>
              <a:pPr/>
              <a:t>1/5/2022</a:t>
            </a:fld>
            <a:endParaRPr lang="en-US" dirty="0"/>
          </a:p>
        </p:txBody>
      </p:sp>
      <p:sp>
        <p:nvSpPr>
          <p:cNvPr id="5" name="Footer Placeholder 4">
            <a:extLst>
              <a:ext uri="{FF2B5EF4-FFF2-40B4-BE49-F238E27FC236}">
                <a16:creationId xmlns:a16="http://schemas.microsoft.com/office/drawing/2014/main" id="{BDC371C0-3DCE-0743-946F-C7540DD7895F}"/>
              </a:ext>
            </a:extLst>
          </p:cNvPr>
          <p:cNvSpPr>
            <a:spLocks noGrp="1"/>
          </p:cNvSpPr>
          <p:nvPr>
            <p:ph type="ftr" sz="quarter" idx="3"/>
          </p:nvPr>
        </p:nvSpPr>
        <p:spPr>
          <a:xfrm>
            <a:off x="565150" y="543179"/>
            <a:ext cx="4114800" cy="246888"/>
          </a:xfrm>
          <a:prstGeom prst="rect">
            <a:avLst/>
          </a:prstGeom>
        </p:spPr>
        <p:txBody>
          <a:bodyPr vert="horz" lIns="91440" tIns="45720" rIns="91440" bIns="45720" rtlCol="0" anchor="ctr" anchorCtr="0"/>
          <a:lstStyle>
            <a:lvl1pPr algn="l">
              <a:defRPr lang="en-US" sz="1050">
                <a:latin typeface="+mn-lt"/>
              </a:defRPr>
            </a:lvl1pPr>
          </a:lstStyle>
          <a:p>
            <a:endParaRPr lang="en-US" dirty="0"/>
          </a:p>
        </p:txBody>
      </p:sp>
      <p:sp>
        <p:nvSpPr>
          <p:cNvPr id="6" name="Slide Number Placeholder 5">
            <a:extLst>
              <a:ext uri="{FF2B5EF4-FFF2-40B4-BE49-F238E27FC236}">
                <a16:creationId xmlns:a16="http://schemas.microsoft.com/office/drawing/2014/main" id="{E6E32ADB-4517-194F-8B4B-A9D26B3C02E3}"/>
              </a:ext>
            </a:extLst>
          </p:cNvPr>
          <p:cNvSpPr>
            <a:spLocks noGrp="1"/>
          </p:cNvSpPr>
          <p:nvPr>
            <p:ph type="sldNum" sz="quarter" idx="4"/>
          </p:nvPr>
        </p:nvSpPr>
        <p:spPr>
          <a:xfrm>
            <a:off x="10813024" y="511175"/>
            <a:ext cx="914400" cy="310896"/>
          </a:xfrm>
          <a:prstGeom prst="rect">
            <a:avLst/>
          </a:prstGeom>
        </p:spPr>
        <p:txBody>
          <a:bodyPr vert="horz" lIns="91440" tIns="45720" rIns="91440" bIns="45720" rtlCol="0" anchor="ctr"/>
          <a:lstStyle>
            <a:lvl1pPr algn="r">
              <a:defRPr sz="1400" b="0" i="0">
                <a:solidFill>
                  <a:schemeClr val="tx1"/>
                </a:solidFill>
                <a:latin typeface="+mn-lt"/>
              </a:defRPr>
            </a:lvl1pPr>
          </a:lstStyle>
          <a:p>
            <a:fld id="{86BB3423-611C-6944-BA94-F2572F362413}" type="slidenum">
              <a:rPr lang="en-US" smtClean="0"/>
              <a:pPr/>
              <a:t>‹#›</a:t>
            </a:fld>
            <a:endParaRPr lang="en-US"/>
          </a:p>
        </p:txBody>
      </p:sp>
    </p:spTree>
    <p:extLst>
      <p:ext uri="{BB962C8B-B14F-4D97-AF65-F5344CB8AC3E}">
        <p14:creationId xmlns:p14="http://schemas.microsoft.com/office/powerpoint/2010/main" val="338629655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System Font Regular"/>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System Font Regular"/>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System Font Regular"/>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System Font Regular"/>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System Font Regular"/>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4F048CC-17C9-B246-BF2A-29E51AD1C6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5B83658-34EE-46D3-A47C-BCF2FE7EC289}"/>
              </a:ext>
            </a:extLst>
          </p:cNvPr>
          <p:cNvPicPr>
            <a:picLocks noChangeAspect="1"/>
          </p:cNvPicPr>
          <p:nvPr/>
        </p:nvPicPr>
        <p:blipFill rotWithShape="1">
          <a:blip r:embed="rId3"/>
          <a:srcRect t="22277" b="21473"/>
          <a:stretch/>
        </p:blipFill>
        <p:spPr>
          <a:xfrm>
            <a:off x="20" y="10"/>
            <a:ext cx="12191980" cy="6857990"/>
          </a:xfrm>
          <a:prstGeom prst="rect">
            <a:avLst/>
          </a:prstGeom>
        </p:spPr>
      </p:pic>
      <p:sp>
        <p:nvSpPr>
          <p:cNvPr id="11" name="Rectangle">
            <a:extLst>
              <a:ext uri="{FF2B5EF4-FFF2-40B4-BE49-F238E27FC236}">
                <a16:creationId xmlns:a16="http://schemas.microsoft.com/office/drawing/2014/main" id="{53C4D10E-16D3-5D49-A995-1FD27619A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549940" cy="6858000"/>
          </a:xfrm>
          <a:prstGeom prst="rect">
            <a:avLst/>
          </a:prstGeom>
          <a:gradFill flip="none" rotWithShape="1">
            <a:gsLst>
              <a:gs pos="32000">
                <a:schemeClr val="bg1">
                  <a:alpha val="67000"/>
                </a:schemeClr>
              </a:gs>
              <a:gs pos="0">
                <a:schemeClr val="bg1">
                  <a:alpha val="55000"/>
                </a:schemeClr>
              </a:gs>
              <a:gs pos="99000">
                <a:schemeClr val="bg1">
                  <a:alpha val="55000"/>
                </a:schemeClr>
              </a:gs>
            </a:gsLst>
            <a:path path="circle">
              <a:fillToRect r="100000" b="100000"/>
            </a:path>
            <a:tileRect l="-100000" t="-100000"/>
          </a:gradFill>
          <a:ln w="12700">
            <a:miter lim="400000"/>
          </a:ln>
        </p:spPr>
        <p:txBody>
          <a:bodyPr lIns="50800" tIns="50800" rIns="50800" bIns="50800" anchor="ctr"/>
          <a:lstStyle/>
          <a:p>
            <a:pPr algn="ctr"/>
            <a:endParaRPr sz="2600" cap="all" dirty="0">
              <a:solidFill>
                <a:srgbClr val="FFFFFF"/>
              </a:solidFill>
              <a:sym typeface="Avenir Next"/>
            </a:endParaRPr>
          </a:p>
        </p:txBody>
      </p:sp>
      <p:sp>
        <p:nvSpPr>
          <p:cNvPr id="13" name="Cross 12">
            <a:extLst>
              <a:ext uri="{FF2B5EF4-FFF2-40B4-BE49-F238E27FC236}">
                <a16:creationId xmlns:a16="http://schemas.microsoft.com/office/drawing/2014/main" id="{24124FF1-775D-AC4A-81D0-73FC0F54A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250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53E2C7F-F4FF-A94D-ACAE-82823EC88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641D7-B22C-4FB9-9CF0-C2F22FD839C8}"/>
              </a:ext>
            </a:extLst>
          </p:cNvPr>
          <p:cNvSpPr>
            <a:spLocks noGrp="1"/>
          </p:cNvSpPr>
          <p:nvPr>
            <p:ph type="ctrTitle"/>
          </p:nvPr>
        </p:nvSpPr>
        <p:spPr>
          <a:xfrm>
            <a:off x="797105" y="1625608"/>
            <a:ext cx="6696951" cy="2722164"/>
          </a:xfrm>
        </p:spPr>
        <p:txBody>
          <a:bodyPr>
            <a:normAutofit/>
          </a:bodyPr>
          <a:lstStyle/>
          <a:p>
            <a:r>
              <a:rPr lang="en-US" dirty="0"/>
              <a:t>Applied genetics</a:t>
            </a:r>
          </a:p>
        </p:txBody>
      </p:sp>
      <p:sp>
        <p:nvSpPr>
          <p:cNvPr id="3" name="Subtitle 2">
            <a:extLst>
              <a:ext uri="{FF2B5EF4-FFF2-40B4-BE49-F238E27FC236}">
                <a16:creationId xmlns:a16="http://schemas.microsoft.com/office/drawing/2014/main" id="{7A27CF28-1DDD-4FEB-916C-020F2B7E1BB3}"/>
              </a:ext>
            </a:extLst>
          </p:cNvPr>
          <p:cNvSpPr>
            <a:spLocks noGrp="1"/>
          </p:cNvSpPr>
          <p:nvPr>
            <p:ph type="subTitle" idx="1"/>
          </p:nvPr>
        </p:nvSpPr>
        <p:spPr>
          <a:xfrm>
            <a:off x="797105" y="4466845"/>
            <a:ext cx="6696951" cy="882904"/>
          </a:xfrm>
        </p:spPr>
        <p:txBody>
          <a:bodyPr>
            <a:normAutofit/>
          </a:bodyPr>
          <a:lstStyle/>
          <a:p>
            <a:r>
              <a:rPr lang="en-US" dirty="0"/>
              <a:t>Mr Mohammed</a:t>
            </a:r>
          </a:p>
        </p:txBody>
      </p:sp>
    </p:spTree>
    <p:extLst>
      <p:ext uri="{BB962C8B-B14F-4D97-AF65-F5344CB8AC3E}">
        <p14:creationId xmlns:p14="http://schemas.microsoft.com/office/powerpoint/2010/main" val="193999616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4CE5C-69D9-414B-8FC8-56F348E6264A}"/>
              </a:ext>
            </a:extLst>
          </p:cNvPr>
          <p:cNvSpPr>
            <a:spLocks noGrp="1"/>
          </p:cNvSpPr>
          <p:nvPr>
            <p:ph type="title"/>
          </p:nvPr>
        </p:nvSpPr>
        <p:spPr/>
        <p:txBody>
          <a:bodyPr/>
          <a:lstStyle/>
          <a:p>
            <a:r>
              <a:rPr lang="en-US" u="sng" dirty="0"/>
              <a:t>Learning objectives</a:t>
            </a:r>
          </a:p>
        </p:txBody>
      </p:sp>
      <p:sp>
        <p:nvSpPr>
          <p:cNvPr id="3" name="Content Placeholder 2">
            <a:extLst>
              <a:ext uri="{FF2B5EF4-FFF2-40B4-BE49-F238E27FC236}">
                <a16:creationId xmlns:a16="http://schemas.microsoft.com/office/drawing/2014/main" id="{6F7830D1-551A-4F4D-9537-420654A6A99B}"/>
              </a:ext>
            </a:extLst>
          </p:cNvPr>
          <p:cNvSpPr>
            <a:spLocks noGrp="1"/>
          </p:cNvSpPr>
          <p:nvPr>
            <p:ph idx="1"/>
          </p:nvPr>
        </p:nvSpPr>
        <p:spPr/>
        <p:txBody>
          <a:bodyPr/>
          <a:lstStyle/>
          <a:p>
            <a:r>
              <a:rPr lang="en-US" dirty="0">
                <a:latin typeface="Arial" panose="020B0604020202020204" pitchFamily="34" charset="0"/>
              </a:rPr>
              <a:t>Explain h</a:t>
            </a:r>
            <a:r>
              <a:rPr lang="en-US" b="0" i="0" dirty="0">
                <a:effectLst/>
                <a:latin typeface="Arial" panose="020B0604020202020204" pitchFamily="34" charset="0"/>
              </a:rPr>
              <a:t>ow is selective breeding used to produce organisms with desired traits</a:t>
            </a:r>
          </a:p>
          <a:p>
            <a:r>
              <a:rPr lang="en-US" b="0" i="0" dirty="0">
                <a:effectLst/>
                <a:latin typeface="Arial" panose="020B0604020202020204" pitchFamily="34" charset="0"/>
              </a:rPr>
              <a:t>Describe similarities and differences between inbreeding and hybridization</a:t>
            </a:r>
          </a:p>
          <a:p>
            <a:r>
              <a:rPr lang="en-US" b="0" i="0" dirty="0">
                <a:effectLst/>
                <a:latin typeface="Arial" panose="020B0604020202020204" pitchFamily="34" charset="0"/>
              </a:rPr>
              <a:t>Analyze how a Punnett square test cross helps assess the genotypes of organisms</a:t>
            </a:r>
            <a:endParaRPr lang="en-US" dirty="0"/>
          </a:p>
        </p:txBody>
      </p:sp>
    </p:spTree>
    <p:extLst>
      <p:ext uri="{BB962C8B-B14F-4D97-AF65-F5344CB8AC3E}">
        <p14:creationId xmlns:p14="http://schemas.microsoft.com/office/powerpoint/2010/main" val="1580207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8F6B-7841-4998-8482-A39B04A6C845}"/>
              </a:ext>
            </a:extLst>
          </p:cNvPr>
          <p:cNvSpPr>
            <a:spLocks noGrp="1"/>
          </p:cNvSpPr>
          <p:nvPr>
            <p:ph type="title"/>
          </p:nvPr>
        </p:nvSpPr>
        <p:spPr>
          <a:xfrm>
            <a:off x="565150" y="776096"/>
            <a:ext cx="8267296" cy="1446550"/>
          </a:xfrm>
        </p:spPr>
        <p:txBody>
          <a:bodyPr/>
          <a:lstStyle/>
          <a:p>
            <a:r>
              <a:rPr lang="en-US" dirty="0"/>
              <a:t>Answer the following questions in the chat box</a:t>
            </a:r>
          </a:p>
        </p:txBody>
      </p:sp>
      <p:sp>
        <p:nvSpPr>
          <p:cNvPr id="3" name="Content Placeholder 2">
            <a:extLst>
              <a:ext uri="{FF2B5EF4-FFF2-40B4-BE49-F238E27FC236}">
                <a16:creationId xmlns:a16="http://schemas.microsoft.com/office/drawing/2014/main" id="{E07525D5-1C04-468D-B2E6-3E39DE25E94D}"/>
              </a:ext>
            </a:extLst>
          </p:cNvPr>
          <p:cNvSpPr>
            <a:spLocks noGrp="1"/>
          </p:cNvSpPr>
          <p:nvPr>
            <p:ph idx="1"/>
          </p:nvPr>
        </p:nvSpPr>
        <p:spPr>
          <a:xfrm>
            <a:off x="565150" y="2691638"/>
            <a:ext cx="8267296" cy="3494850"/>
          </a:xfrm>
        </p:spPr>
        <p:txBody>
          <a:bodyPr>
            <a:normAutofit/>
          </a:bodyPr>
          <a:lstStyle/>
          <a:p>
            <a:r>
              <a:rPr lang="en-US" sz="3200" dirty="0"/>
              <a:t>What is selective breeding?</a:t>
            </a:r>
          </a:p>
          <a:p>
            <a:r>
              <a:rPr lang="en-US" sz="3200" dirty="0"/>
              <a:t>Give an example of an organism that can be bred selectively and give a trait they are selected for</a:t>
            </a:r>
          </a:p>
          <a:p>
            <a:r>
              <a:rPr lang="en-US" sz="3200" dirty="0"/>
              <a:t>Give 2 disadvantages of selective breeding</a:t>
            </a:r>
          </a:p>
        </p:txBody>
      </p:sp>
    </p:spTree>
    <p:extLst>
      <p:ext uri="{BB962C8B-B14F-4D97-AF65-F5344CB8AC3E}">
        <p14:creationId xmlns:p14="http://schemas.microsoft.com/office/powerpoint/2010/main" val="2785293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21DDF-7B09-479D-B475-0C4F7BE834E3}"/>
              </a:ext>
            </a:extLst>
          </p:cNvPr>
          <p:cNvSpPr>
            <a:spLocks noGrp="1"/>
          </p:cNvSpPr>
          <p:nvPr>
            <p:ph type="title"/>
          </p:nvPr>
        </p:nvSpPr>
        <p:spPr>
          <a:xfrm>
            <a:off x="565149" y="105401"/>
            <a:ext cx="8267296" cy="1446550"/>
          </a:xfrm>
        </p:spPr>
        <p:txBody>
          <a:bodyPr/>
          <a:lstStyle/>
          <a:p>
            <a:r>
              <a:rPr lang="en-US" u="sng" dirty="0"/>
              <a:t>Selective breeding</a:t>
            </a:r>
          </a:p>
        </p:txBody>
      </p:sp>
      <p:sp>
        <p:nvSpPr>
          <p:cNvPr id="3" name="Content Placeholder 2">
            <a:extLst>
              <a:ext uri="{FF2B5EF4-FFF2-40B4-BE49-F238E27FC236}">
                <a16:creationId xmlns:a16="http://schemas.microsoft.com/office/drawing/2014/main" id="{FF708EB9-145A-490E-AFBA-AEAB9336E369}"/>
              </a:ext>
            </a:extLst>
          </p:cNvPr>
          <p:cNvSpPr>
            <a:spLocks noGrp="1"/>
          </p:cNvSpPr>
          <p:nvPr>
            <p:ph idx="1"/>
          </p:nvPr>
        </p:nvSpPr>
        <p:spPr>
          <a:xfrm>
            <a:off x="422274" y="1551951"/>
            <a:ext cx="9050339" cy="4163050"/>
          </a:xfrm>
        </p:spPr>
        <p:txBody>
          <a:bodyPr>
            <a:normAutofit/>
          </a:bodyPr>
          <a:lstStyle/>
          <a:p>
            <a:r>
              <a:rPr lang="en-US" dirty="0"/>
              <a:t>For many years, humans have bred animals with certain traits to obtain offspring that have desired traits. As a result, these traits become more common. For example, breeding dogs for certain jobs such as German shepherds to become detectives due to their strong sense of smell. Breeding for desired traits is not restricted to animals alone. Plants also are bred to produce desired traits, such as larger fruits and shorter growing times. The process by which desired traits of certain plants and animals are selected and passed on to their future generations is called selective breeding. Through the processes of hybridization and inbreeding, desired traits can be passed on to future generations.</a:t>
            </a:r>
          </a:p>
        </p:txBody>
      </p:sp>
    </p:spTree>
    <p:extLst>
      <p:ext uri="{BB962C8B-B14F-4D97-AF65-F5344CB8AC3E}">
        <p14:creationId xmlns:p14="http://schemas.microsoft.com/office/powerpoint/2010/main" val="2679051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9">
            <a:extLst>
              <a:ext uri="{FF2B5EF4-FFF2-40B4-BE49-F238E27FC236}">
                <a16:creationId xmlns:a16="http://schemas.microsoft.com/office/drawing/2014/main" id="{DB8D5541-7726-BA46-8BFA-BF6AA8D42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ross 11">
            <a:extLst>
              <a:ext uri="{FF2B5EF4-FFF2-40B4-BE49-F238E27FC236}">
                <a16:creationId xmlns:a16="http://schemas.microsoft.com/office/drawing/2014/main" id="{97F434CF-7503-CE4F-8426-C312C6315A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3">
            <a:extLst>
              <a:ext uri="{FF2B5EF4-FFF2-40B4-BE49-F238E27FC236}">
                <a16:creationId xmlns:a16="http://schemas.microsoft.com/office/drawing/2014/main" id="{FEDBFB2F-FE34-E349-9484-C275FBE31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15">
            <a:extLst>
              <a:ext uri="{FF2B5EF4-FFF2-40B4-BE49-F238E27FC236}">
                <a16:creationId xmlns:a16="http://schemas.microsoft.com/office/drawing/2014/main" id="{671C725B-C3AC-DD41-8D28-B407D7407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E7DBC9C-27B0-4261-849A-9E461B804B18}"/>
              </a:ext>
            </a:extLst>
          </p:cNvPr>
          <p:cNvPicPr>
            <a:picLocks noChangeAspect="1"/>
          </p:cNvPicPr>
          <p:nvPr/>
        </p:nvPicPr>
        <p:blipFill rotWithShape="1">
          <a:blip r:embed="rId2"/>
          <a:srcRect l="2893" r="1204" b="-2"/>
          <a:stretch/>
        </p:blipFill>
        <p:spPr>
          <a:xfrm>
            <a:off x="2015556" y="1096772"/>
            <a:ext cx="8160887" cy="4127229"/>
          </a:xfrm>
          <a:prstGeom prst="rect">
            <a:avLst/>
          </a:prstGeom>
        </p:spPr>
      </p:pic>
      <p:sp>
        <p:nvSpPr>
          <p:cNvPr id="27" name="Rectangle 17">
            <a:extLst>
              <a:ext uri="{FF2B5EF4-FFF2-40B4-BE49-F238E27FC236}">
                <a16:creationId xmlns:a16="http://schemas.microsoft.com/office/drawing/2014/main" id="{58948E94-51E1-DD44-B615-1907C1B46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ross 19">
            <a:extLst>
              <a:ext uri="{FF2B5EF4-FFF2-40B4-BE49-F238E27FC236}">
                <a16:creationId xmlns:a16="http://schemas.microsoft.com/office/drawing/2014/main" id="{25B49790-70A6-6743-9CE9-7A782711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29854" y="5624450"/>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6BAE1B9-4591-BA48-B9CA-C691CBB64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28435"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8685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DEFA-F0E3-4416-92E0-904ED88F0937}"/>
              </a:ext>
            </a:extLst>
          </p:cNvPr>
          <p:cNvSpPr>
            <a:spLocks noGrp="1"/>
          </p:cNvSpPr>
          <p:nvPr>
            <p:ph type="title"/>
          </p:nvPr>
        </p:nvSpPr>
        <p:spPr>
          <a:xfrm>
            <a:off x="565150" y="376045"/>
            <a:ext cx="8267296" cy="1446550"/>
          </a:xfrm>
        </p:spPr>
        <p:txBody>
          <a:bodyPr/>
          <a:lstStyle/>
          <a:p>
            <a:r>
              <a:rPr lang="en-US" u="sng" dirty="0"/>
              <a:t>Hybridization</a:t>
            </a:r>
          </a:p>
        </p:txBody>
      </p:sp>
      <p:sp>
        <p:nvSpPr>
          <p:cNvPr id="3" name="Content Placeholder 2">
            <a:extLst>
              <a:ext uri="{FF2B5EF4-FFF2-40B4-BE49-F238E27FC236}">
                <a16:creationId xmlns:a16="http://schemas.microsoft.com/office/drawing/2014/main" id="{57E05C94-3AD7-49F0-A870-128A8793156A}"/>
              </a:ext>
            </a:extLst>
          </p:cNvPr>
          <p:cNvSpPr>
            <a:spLocks noGrp="1"/>
          </p:cNvSpPr>
          <p:nvPr>
            <p:ph idx="1"/>
          </p:nvPr>
        </p:nvSpPr>
        <p:spPr>
          <a:xfrm>
            <a:off x="565150" y="2143125"/>
            <a:ext cx="8267296" cy="4386263"/>
          </a:xfrm>
        </p:spPr>
        <p:txBody>
          <a:bodyPr>
            <a:normAutofit/>
          </a:bodyPr>
          <a:lstStyle/>
          <a:p>
            <a:r>
              <a:rPr lang="en-US" b="0" i="0" dirty="0">
                <a:effectLst/>
                <a:latin typeface="Times New Roman" panose="02020603050405020304" pitchFamily="18" charset="0"/>
              </a:rPr>
              <a:t>Scientists select traits that will give hybrid organisms a competitive edge. These hybrid organisms can be bred to be more disease-resistant, to produce more offspring, or to grow faster. For example, plant breeders might choose to cross two different varieties of tomato plants in order to produce a hybrid that has both the disease resistance of one parent and the fast growth rate of the other parent. Care must be taken to identify organisms with desired traits and successfully cross them to yield the right combination of traits from both parents..</a:t>
            </a:r>
            <a:endParaRPr lang="en-US" dirty="0"/>
          </a:p>
        </p:txBody>
      </p:sp>
    </p:spTree>
    <p:extLst>
      <p:ext uri="{BB962C8B-B14F-4D97-AF65-F5344CB8AC3E}">
        <p14:creationId xmlns:p14="http://schemas.microsoft.com/office/powerpoint/2010/main" val="218255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2438-B651-4A21-8C91-D1E978EA3215}"/>
              </a:ext>
            </a:extLst>
          </p:cNvPr>
          <p:cNvSpPr>
            <a:spLocks noGrp="1"/>
          </p:cNvSpPr>
          <p:nvPr>
            <p:ph type="title"/>
          </p:nvPr>
        </p:nvSpPr>
        <p:spPr>
          <a:xfrm>
            <a:off x="579437" y="504634"/>
            <a:ext cx="8267296" cy="1446550"/>
          </a:xfrm>
        </p:spPr>
        <p:txBody>
          <a:bodyPr/>
          <a:lstStyle/>
          <a:p>
            <a:r>
              <a:rPr lang="en-US" u="sng" dirty="0"/>
              <a:t>Advantages and disadvantages of hybridization</a:t>
            </a:r>
          </a:p>
        </p:txBody>
      </p:sp>
      <p:graphicFrame>
        <p:nvGraphicFramePr>
          <p:cNvPr id="4" name="Table 4">
            <a:extLst>
              <a:ext uri="{FF2B5EF4-FFF2-40B4-BE49-F238E27FC236}">
                <a16:creationId xmlns:a16="http://schemas.microsoft.com/office/drawing/2014/main" id="{D6B7B722-7164-4CDD-A584-6B300844902B}"/>
              </a:ext>
            </a:extLst>
          </p:cNvPr>
          <p:cNvGraphicFramePr>
            <a:graphicFrameLocks noGrp="1"/>
          </p:cNvGraphicFramePr>
          <p:nvPr>
            <p:extLst>
              <p:ext uri="{D42A27DB-BD31-4B8C-83A1-F6EECF244321}">
                <p14:modId xmlns:p14="http://schemas.microsoft.com/office/powerpoint/2010/main" val="829311340"/>
              </p:ext>
            </p:extLst>
          </p:nvPr>
        </p:nvGraphicFramePr>
        <p:xfrm>
          <a:off x="946150" y="2364105"/>
          <a:ext cx="8128000" cy="37795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175521961"/>
                    </a:ext>
                  </a:extLst>
                </a:gridCol>
                <a:gridCol w="4064000">
                  <a:extLst>
                    <a:ext uri="{9D8B030D-6E8A-4147-A177-3AD203B41FA5}">
                      <a16:colId xmlns:a16="http://schemas.microsoft.com/office/drawing/2014/main" val="4053384674"/>
                    </a:ext>
                  </a:extLst>
                </a:gridCol>
              </a:tblGrid>
              <a:tr h="370840">
                <a:tc>
                  <a:txBody>
                    <a:bodyPr/>
                    <a:lstStyle/>
                    <a:p>
                      <a:r>
                        <a:rPr lang="en-US" sz="2800" dirty="0"/>
                        <a:t>Advantages</a:t>
                      </a:r>
                    </a:p>
                  </a:txBody>
                  <a:tcPr/>
                </a:tc>
                <a:tc>
                  <a:txBody>
                    <a:bodyPr/>
                    <a:lstStyle/>
                    <a:p>
                      <a:r>
                        <a:rPr lang="en-US" sz="2800" dirty="0"/>
                        <a:t>Disadvantages</a:t>
                      </a:r>
                    </a:p>
                  </a:txBody>
                  <a:tcPr/>
                </a:tc>
                <a:extLst>
                  <a:ext uri="{0D108BD9-81ED-4DB2-BD59-A6C34878D82A}">
                    <a16:rowId xmlns:a16="http://schemas.microsoft.com/office/drawing/2014/main" val="35363021"/>
                  </a:ext>
                </a:extLst>
              </a:tr>
              <a:tr h="370840">
                <a:tc>
                  <a:txBody>
                    <a:bodyPr/>
                    <a:lstStyle/>
                    <a:p>
                      <a:r>
                        <a:rPr lang="en-US" sz="2800" dirty="0"/>
                        <a:t>Hybrids can be more nutritious</a:t>
                      </a:r>
                    </a:p>
                  </a:txBody>
                  <a:tcPr/>
                </a:tc>
                <a:tc>
                  <a:txBody>
                    <a:bodyPr/>
                    <a:lstStyle/>
                    <a:p>
                      <a:r>
                        <a:rPr lang="en-US" sz="2800" dirty="0"/>
                        <a:t>Time consuming</a:t>
                      </a:r>
                    </a:p>
                  </a:txBody>
                  <a:tcPr/>
                </a:tc>
                <a:extLst>
                  <a:ext uri="{0D108BD9-81ED-4DB2-BD59-A6C34878D82A}">
                    <a16:rowId xmlns:a16="http://schemas.microsoft.com/office/drawing/2014/main" val="4294850520"/>
                  </a:ext>
                </a:extLst>
              </a:tr>
              <a:tr h="0">
                <a:tc>
                  <a:txBody>
                    <a:bodyPr/>
                    <a:lstStyle/>
                    <a:p>
                      <a:r>
                        <a:rPr lang="en-US" sz="2800" dirty="0"/>
                        <a:t>Can adapt to a wide range of changes in the environment</a:t>
                      </a:r>
                    </a:p>
                  </a:txBody>
                  <a:tcPr/>
                </a:tc>
                <a:tc>
                  <a:txBody>
                    <a:bodyPr/>
                    <a:lstStyle/>
                    <a:p>
                      <a:r>
                        <a:rPr lang="en-US" sz="2800" dirty="0"/>
                        <a:t>Expensive</a:t>
                      </a:r>
                    </a:p>
                  </a:txBody>
                  <a:tcPr/>
                </a:tc>
                <a:extLst>
                  <a:ext uri="{0D108BD9-81ED-4DB2-BD59-A6C34878D82A}">
                    <a16:rowId xmlns:a16="http://schemas.microsoft.com/office/drawing/2014/main" val="1870449696"/>
                  </a:ext>
                </a:extLst>
              </a:tr>
              <a:tr h="370840">
                <a:tc>
                  <a:txBody>
                    <a:bodyPr/>
                    <a:lstStyle/>
                    <a:p>
                      <a:r>
                        <a:rPr lang="en-US" sz="2800" dirty="0"/>
                        <a:t>Produce greater numbers of offspring</a:t>
                      </a:r>
                    </a:p>
                  </a:txBody>
                  <a:tcPr/>
                </a:tc>
                <a:tc>
                  <a:txBody>
                    <a:bodyPr/>
                    <a:lstStyle/>
                    <a:p>
                      <a:endParaRPr lang="en-US" sz="2800" dirty="0"/>
                    </a:p>
                  </a:txBody>
                  <a:tcPr/>
                </a:tc>
                <a:extLst>
                  <a:ext uri="{0D108BD9-81ED-4DB2-BD59-A6C34878D82A}">
                    <a16:rowId xmlns:a16="http://schemas.microsoft.com/office/drawing/2014/main" val="4002649346"/>
                  </a:ext>
                </a:extLst>
              </a:tr>
            </a:tbl>
          </a:graphicData>
        </a:graphic>
      </p:graphicFrame>
    </p:spTree>
    <p:extLst>
      <p:ext uri="{BB962C8B-B14F-4D97-AF65-F5344CB8AC3E}">
        <p14:creationId xmlns:p14="http://schemas.microsoft.com/office/powerpoint/2010/main" val="3116044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the Difference Between Hybridization and Inbreeding - Pediaa.Com">
            <a:extLst>
              <a:ext uri="{FF2B5EF4-FFF2-40B4-BE49-F238E27FC236}">
                <a16:creationId xmlns:a16="http://schemas.microsoft.com/office/drawing/2014/main" id="{BC8CCA95-42A2-4C67-8EF7-07E7092F78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3640"/>
          <a:stretch/>
        </p:blipFill>
        <p:spPr bwMode="auto">
          <a:xfrm>
            <a:off x="1783556" y="633632"/>
            <a:ext cx="8624887" cy="5910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090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53837-71A8-4505-876C-B65B0DF22174}"/>
              </a:ext>
            </a:extLst>
          </p:cNvPr>
          <p:cNvSpPr>
            <a:spLocks noGrp="1"/>
          </p:cNvSpPr>
          <p:nvPr>
            <p:ph type="title"/>
          </p:nvPr>
        </p:nvSpPr>
        <p:spPr>
          <a:xfrm>
            <a:off x="565150" y="376046"/>
            <a:ext cx="8267296" cy="1446550"/>
          </a:xfrm>
        </p:spPr>
        <p:txBody>
          <a:bodyPr/>
          <a:lstStyle/>
          <a:p>
            <a:r>
              <a:rPr lang="en-US" u="sng" dirty="0"/>
              <a:t>Inbreeding</a:t>
            </a:r>
          </a:p>
        </p:txBody>
      </p:sp>
      <p:sp>
        <p:nvSpPr>
          <p:cNvPr id="3" name="Content Placeholder 2">
            <a:extLst>
              <a:ext uri="{FF2B5EF4-FFF2-40B4-BE49-F238E27FC236}">
                <a16:creationId xmlns:a16="http://schemas.microsoft.com/office/drawing/2014/main" id="{57A685B4-9326-45D3-9D1C-66BDB30899AD}"/>
              </a:ext>
            </a:extLst>
          </p:cNvPr>
          <p:cNvSpPr>
            <a:spLocks noGrp="1"/>
          </p:cNvSpPr>
          <p:nvPr>
            <p:ph idx="1"/>
          </p:nvPr>
        </p:nvSpPr>
        <p:spPr>
          <a:xfrm>
            <a:off x="565150" y="1385888"/>
            <a:ext cx="8267296" cy="5472112"/>
          </a:xfrm>
        </p:spPr>
        <p:txBody>
          <a:bodyPr>
            <a:normAutofit/>
          </a:bodyPr>
          <a:lstStyle/>
          <a:p>
            <a:r>
              <a:rPr lang="en-US" b="0" i="0" dirty="0">
                <a:effectLst/>
                <a:latin typeface="Times New Roman" panose="02020603050405020304" pitchFamily="18" charset="0"/>
              </a:rPr>
              <a:t>Once a breeder observes a desired trait in an organism, a process is needed to ensure that the trait is passed on to future generations. This process, in which two closely related organisms are bred to have the desired traits and to eliminate the undesired ones in future generations, is called inbreeding. Pure breeds are maintained by inbreeding. Horse breeders first bred the Clydesdale horse to use as a farm horse. Because of their strong build they were inbred and used for pulling heavy loads. A disadvantage of inbreeding is that harmful recessive traits also can be passed on to future generations. Inbreeding increases the chance of homozygous recessive offspring. If both parents carry the recessive allele, the harmful trait likely will not be eliminated</a:t>
            </a:r>
            <a:endParaRPr lang="en-US" dirty="0"/>
          </a:p>
        </p:txBody>
      </p:sp>
    </p:spTree>
    <p:extLst>
      <p:ext uri="{BB962C8B-B14F-4D97-AF65-F5344CB8AC3E}">
        <p14:creationId xmlns:p14="http://schemas.microsoft.com/office/powerpoint/2010/main" val="1391264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ACE2E-FF56-430C-A767-02F215FC7892}"/>
              </a:ext>
            </a:extLst>
          </p:cNvPr>
          <p:cNvSpPr>
            <a:spLocks noGrp="1"/>
          </p:cNvSpPr>
          <p:nvPr>
            <p:ph type="title"/>
          </p:nvPr>
        </p:nvSpPr>
        <p:spPr>
          <a:xfrm>
            <a:off x="565150" y="447484"/>
            <a:ext cx="8267296" cy="1446550"/>
          </a:xfrm>
        </p:spPr>
        <p:txBody>
          <a:bodyPr/>
          <a:lstStyle/>
          <a:p>
            <a:r>
              <a:rPr lang="en-US" u="sng" dirty="0"/>
              <a:t>Test cross</a:t>
            </a:r>
          </a:p>
        </p:txBody>
      </p:sp>
      <p:sp>
        <p:nvSpPr>
          <p:cNvPr id="3" name="Content Placeholder 2">
            <a:extLst>
              <a:ext uri="{FF2B5EF4-FFF2-40B4-BE49-F238E27FC236}">
                <a16:creationId xmlns:a16="http://schemas.microsoft.com/office/drawing/2014/main" id="{4CF8A46B-30BA-43BE-8CC2-E955B7399D90}"/>
              </a:ext>
            </a:extLst>
          </p:cNvPr>
          <p:cNvSpPr>
            <a:spLocks noGrp="1"/>
          </p:cNvSpPr>
          <p:nvPr>
            <p:ph idx="1"/>
          </p:nvPr>
        </p:nvSpPr>
        <p:spPr>
          <a:xfrm>
            <a:off x="565150" y="1894034"/>
            <a:ext cx="8267296" cy="4849666"/>
          </a:xfrm>
        </p:spPr>
        <p:txBody>
          <a:bodyPr>
            <a:normAutofit/>
          </a:bodyPr>
          <a:lstStyle/>
          <a:p>
            <a:r>
              <a:rPr lang="en-US" b="0" i="0" dirty="0">
                <a:effectLst/>
                <a:latin typeface="Times New Roman" panose="02020603050405020304" pitchFamily="18" charset="0"/>
              </a:rPr>
              <a:t>An important thing a breeder has to determine when producing a hybrid is the genotype of the hybrid. Once a breeder observes the desired trait, if the trait is dominant, then the genotype of the organism could be homozygous dominant or heterozygous. The exact genotype is determined by performing a test cross. A test cross involves breeding an organism that has the unknown genotype with one that is homozygous recessive for the desired trait. If the parent’s genotype is homozygous dominant, all the offspring will have the dominant phenotype; if it is heterozygous, the offspring will show a 1:1 phenotypic ratio.</a:t>
            </a:r>
            <a:endParaRPr lang="en-US" dirty="0"/>
          </a:p>
        </p:txBody>
      </p:sp>
    </p:spTree>
    <p:extLst>
      <p:ext uri="{BB962C8B-B14F-4D97-AF65-F5344CB8AC3E}">
        <p14:creationId xmlns:p14="http://schemas.microsoft.com/office/powerpoint/2010/main" val="1518497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49091-BCF8-46FF-BC4A-A8EE9B3A73CF}"/>
              </a:ext>
            </a:extLst>
          </p:cNvPr>
          <p:cNvSpPr>
            <a:spLocks noGrp="1"/>
          </p:cNvSpPr>
          <p:nvPr>
            <p:ph type="title"/>
          </p:nvPr>
        </p:nvSpPr>
        <p:spPr/>
        <p:txBody>
          <a:bodyPr/>
          <a:lstStyle/>
          <a:p>
            <a:r>
              <a:rPr lang="en-US" u="sng" dirty="0"/>
              <a:t>Performing a test cross</a:t>
            </a:r>
          </a:p>
        </p:txBody>
      </p:sp>
      <p:sp>
        <p:nvSpPr>
          <p:cNvPr id="3" name="Content Placeholder 2">
            <a:extLst>
              <a:ext uri="{FF2B5EF4-FFF2-40B4-BE49-F238E27FC236}">
                <a16:creationId xmlns:a16="http://schemas.microsoft.com/office/drawing/2014/main" id="{5B2321F2-0498-4928-BFDD-517BC84709E1}"/>
              </a:ext>
            </a:extLst>
          </p:cNvPr>
          <p:cNvSpPr>
            <a:spLocks noGrp="1"/>
          </p:cNvSpPr>
          <p:nvPr>
            <p:ph idx="1"/>
          </p:nvPr>
        </p:nvSpPr>
        <p:spPr>
          <a:xfrm>
            <a:off x="565150" y="2443163"/>
            <a:ext cx="8267296" cy="4000499"/>
          </a:xfrm>
        </p:spPr>
        <p:txBody>
          <a:bodyPr>
            <a:normAutofit/>
          </a:bodyPr>
          <a:lstStyle/>
          <a:p>
            <a:r>
              <a:rPr lang="en-US" b="0" i="0" dirty="0">
                <a:effectLst/>
                <a:latin typeface="Times New Roman" panose="02020603050405020304" pitchFamily="18" charset="0"/>
              </a:rPr>
              <a:t>Suppose a breeder wants to produce hybrid white grapefruits. In grapefruit trees, white fruit color is the dominant trait, while red is recessive. Therefore, the red grapefruit trees in the orchard must be homozygous recessive (</a:t>
            </a:r>
            <a:r>
              <a:rPr lang="en-US" b="0" i="0" dirty="0" err="1">
                <a:effectLst/>
                <a:latin typeface="Times New Roman" panose="02020603050405020304" pitchFamily="18" charset="0"/>
              </a:rPr>
              <a:t>ww</a:t>
            </a:r>
            <a:r>
              <a:rPr lang="en-US" b="0" i="0" dirty="0">
                <a:effectLst/>
                <a:latin typeface="Times New Roman" panose="02020603050405020304" pitchFamily="18" charset="0"/>
              </a:rPr>
              <a:t>). The genotype of the hybrid white grapefruit tree obtained by the breeder can be homozygous dominant (WW) or heterozygous (</a:t>
            </a:r>
            <a:r>
              <a:rPr lang="en-US" b="0" i="0" dirty="0" err="1">
                <a:effectLst/>
                <a:latin typeface="Times New Roman" panose="02020603050405020304" pitchFamily="18" charset="0"/>
              </a:rPr>
              <a:t>Ww</a:t>
            </a:r>
            <a:r>
              <a:rPr lang="en-US" b="0" i="0" dirty="0">
                <a:effectLst/>
                <a:latin typeface="Times New Roman" panose="02020603050405020304" pitchFamily="18" charset="0"/>
              </a:rPr>
              <a:t>) for the white color. Therefore, the breeder must perform a test cross to determine the genotype of the white grapefruit tree.</a:t>
            </a:r>
            <a:endParaRPr lang="en-US" dirty="0"/>
          </a:p>
        </p:txBody>
      </p:sp>
    </p:spTree>
    <p:extLst>
      <p:ext uri="{BB962C8B-B14F-4D97-AF65-F5344CB8AC3E}">
        <p14:creationId xmlns:p14="http://schemas.microsoft.com/office/powerpoint/2010/main" val="2076330098"/>
      </p:ext>
    </p:extLst>
  </p:cSld>
  <p:clrMapOvr>
    <a:masterClrMapping/>
  </p:clrMapOvr>
</p:sld>
</file>

<file path=ppt/theme/theme1.xml><?xml version="1.0" encoding="utf-8"?>
<a:theme xmlns:a="http://schemas.openxmlformats.org/drawingml/2006/main" name="MadridVTI">
  <a:themeElements>
    <a:clrScheme name="Blue">
      <a:dk1>
        <a:srgbClr val="000000"/>
      </a:dk1>
      <a:lt1>
        <a:srgbClr val="FFFFFF"/>
      </a:lt1>
      <a:dk2>
        <a:srgbClr val="153A63"/>
      </a:dk2>
      <a:lt2>
        <a:srgbClr val="DBEFF9"/>
      </a:lt2>
      <a:accent1>
        <a:srgbClr val="0F6FC6"/>
      </a:accent1>
      <a:accent2>
        <a:srgbClr val="009DD9"/>
      </a:accent2>
      <a:accent3>
        <a:srgbClr val="09B8C0"/>
      </a:accent3>
      <a:accent4>
        <a:srgbClr val="0EBC8C"/>
      </a:accent4>
      <a:accent5>
        <a:srgbClr val="71B959"/>
      </a:accent5>
      <a:accent6>
        <a:srgbClr val="96B042"/>
      </a:accent6>
      <a:hlink>
        <a:srgbClr val="C37400"/>
      </a:hlink>
      <a:folHlink>
        <a:srgbClr val="4F9085"/>
      </a:folHlink>
    </a:clrScheme>
    <a:fontScheme name="Madrid">
      <a:majorFont>
        <a:latin typeface="Seaford Display"/>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dridVTI" id="{5F675924-ADDD-6B4C-A2D4-69150D1F0C16}" vid="{BEA84270-19BD-7342-8ABF-EFF1668AF1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733</Words>
  <Application>Microsoft Office PowerPoint</Application>
  <PresentationFormat>Widescreen</PresentationFormat>
  <Paragraphs>37</Paragraphs>
  <Slides>11</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Seaford Display</vt:lpstr>
      <vt:lpstr>System Font Regular</vt:lpstr>
      <vt:lpstr>Tenorite</vt:lpstr>
      <vt:lpstr>Times New Roman</vt:lpstr>
      <vt:lpstr>MadridVTI</vt:lpstr>
      <vt:lpstr>Applied genetics</vt:lpstr>
      <vt:lpstr>Learning objectives</vt:lpstr>
      <vt:lpstr>Answer the following questions in the chat box</vt:lpstr>
      <vt:lpstr>Selective breeding</vt:lpstr>
      <vt:lpstr>PowerPoint Presentation</vt:lpstr>
      <vt:lpstr>Hybridization</vt:lpstr>
      <vt:lpstr>Advantages and disadvantages of hybridization</vt:lpstr>
      <vt:lpstr>PowerPoint Presentation</vt:lpstr>
      <vt:lpstr>Inbreeding</vt:lpstr>
      <vt:lpstr>Test cross</vt:lpstr>
      <vt:lpstr>Performing a test cross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genetics</dc:title>
  <dc:creator>Mohammed Jalal</dc:creator>
  <cp:lastModifiedBy>Mohammed Jalal</cp:lastModifiedBy>
  <cp:revision>16</cp:revision>
  <dcterms:created xsi:type="dcterms:W3CDTF">2022-01-04T18:01:58Z</dcterms:created>
  <dcterms:modified xsi:type="dcterms:W3CDTF">2022-01-05T20:04:23Z</dcterms:modified>
</cp:coreProperties>
</file>