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30"/>
  </p:notesMasterIdLst>
  <p:sldIdLst>
    <p:sldId id="494" r:id="rId2"/>
    <p:sldId id="453" r:id="rId3"/>
    <p:sldId id="496" r:id="rId4"/>
    <p:sldId id="495" r:id="rId5"/>
    <p:sldId id="497" r:id="rId6"/>
    <p:sldId id="498" r:id="rId7"/>
    <p:sldId id="499" r:id="rId8"/>
    <p:sldId id="500" r:id="rId9"/>
    <p:sldId id="502" r:id="rId10"/>
    <p:sldId id="501" r:id="rId11"/>
    <p:sldId id="503" r:id="rId12"/>
    <p:sldId id="504" r:id="rId13"/>
    <p:sldId id="505" r:id="rId14"/>
    <p:sldId id="507" r:id="rId15"/>
    <p:sldId id="508" r:id="rId16"/>
    <p:sldId id="512" r:id="rId17"/>
    <p:sldId id="514" r:id="rId18"/>
    <p:sldId id="510" r:id="rId19"/>
    <p:sldId id="506" r:id="rId20"/>
    <p:sldId id="509" r:id="rId21"/>
    <p:sldId id="513" r:id="rId22"/>
    <p:sldId id="516" r:id="rId23"/>
    <p:sldId id="517" r:id="rId24"/>
    <p:sldId id="518" r:id="rId25"/>
    <p:sldId id="519" r:id="rId26"/>
    <p:sldId id="520" r:id="rId27"/>
    <p:sldId id="521" r:id="rId28"/>
    <p:sldId id="52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x Armstrong" initials="AA" lastIdx="1" clrIdx="0">
    <p:extLst>
      <p:ext uri="{19B8F6BF-5375-455C-9EA6-DF929625EA0E}">
        <p15:presenceInfo xmlns:p15="http://schemas.microsoft.com/office/powerpoint/2012/main" userId="S::alix.armstrong@moe.gov.ae::a3f7dcc5-e658-4769-9ad8-8cc5742651f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55" autoAdjust="0"/>
    <p:restoredTop sz="94665"/>
  </p:normalViewPr>
  <p:slideViewPr>
    <p:cSldViewPr snapToGrid="0" snapToObjects="1">
      <p:cViewPr varScale="1">
        <p:scale>
          <a:sx n="64" d="100"/>
          <a:sy n="64" d="100"/>
        </p:scale>
        <p:origin x="8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DFF10E-B35A-4916-8ED8-DF256CD8344B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CBC171-EA2D-4D76-AD6B-95EA0412ACB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dirty="0"/>
            <a:t>Read the question once and then read it AGAIN</a:t>
          </a:r>
        </a:p>
      </dgm:t>
    </dgm:pt>
    <dgm:pt modelId="{5A4853AC-836D-41E7-974B-D8D42C402D9C}" type="parTrans" cxnId="{3B4DE0B5-81F0-47A3-B87D-823006F8DD75}">
      <dgm:prSet/>
      <dgm:spPr/>
      <dgm:t>
        <a:bodyPr/>
        <a:lstStyle/>
        <a:p>
          <a:endParaRPr lang="en-US"/>
        </a:p>
      </dgm:t>
    </dgm:pt>
    <dgm:pt modelId="{43368327-0411-4239-8D69-9529D4184A1A}" type="sibTrans" cxnId="{3B4DE0B5-81F0-47A3-B87D-823006F8DD75}">
      <dgm:prSet/>
      <dgm:spPr/>
      <dgm:t>
        <a:bodyPr/>
        <a:lstStyle/>
        <a:p>
          <a:endParaRPr lang="en-US"/>
        </a:p>
      </dgm:t>
    </dgm:pt>
    <dgm:pt modelId="{3501E804-7B08-4E68-964B-03512601F4C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1" u="sng" dirty="0"/>
            <a:t>Underline</a:t>
          </a:r>
          <a:r>
            <a:rPr lang="en-US" sz="1200" dirty="0"/>
            <a:t> what they are asking you for </a:t>
          </a:r>
        </a:p>
      </dgm:t>
    </dgm:pt>
    <dgm:pt modelId="{1F6C0658-29C6-4D01-B431-AFA804598DF2}" type="parTrans" cxnId="{A2633DFD-54E1-4BB2-8CB1-476F3446F57F}">
      <dgm:prSet/>
      <dgm:spPr/>
      <dgm:t>
        <a:bodyPr/>
        <a:lstStyle/>
        <a:p>
          <a:endParaRPr lang="en-US"/>
        </a:p>
      </dgm:t>
    </dgm:pt>
    <dgm:pt modelId="{31E5992E-3E57-4496-908C-E3A91DE000F8}" type="sibTrans" cxnId="{A2633DFD-54E1-4BB2-8CB1-476F3446F57F}">
      <dgm:prSet/>
      <dgm:spPr/>
      <dgm:t>
        <a:bodyPr/>
        <a:lstStyle/>
        <a:p>
          <a:endParaRPr lang="en-US"/>
        </a:p>
      </dgm:t>
    </dgm:pt>
    <dgm:pt modelId="{A8CE290C-C6B6-47C2-B75A-679B35498D2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u="sng" dirty="0"/>
            <a:t>Underline</a:t>
          </a:r>
          <a:r>
            <a:rPr lang="en-US" sz="1200" dirty="0"/>
            <a:t>/</a:t>
          </a:r>
          <a:r>
            <a:rPr lang="en-US" sz="1200" dirty="0">
              <a:highlight>
                <a:srgbClr val="FFFF00"/>
              </a:highlight>
            </a:rPr>
            <a:t>highlight</a:t>
          </a:r>
          <a:r>
            <a:rPr lang="en-US" sz="1200" dirty="0"/>
            <a:t> the chemicals you are looking at (remember most of the time you are not looking at everything)</a:t>
          </a:r>
        </a:p>
      </dgm:t>
    </dgm:pt>
    <dgm:pt modelId="{6E8FD06B-5E38-44EF-B6BE-F54F91140E52}" type="parTrans" cxnId="{151E2E2A-B687-4A44-911F-009172E018EE}">
      <dgm:prSet/>
      <dgm:spPr/>
      <dgm:t>
        <a:bodyPr/>
        <a:lstStyle/>
        <a:p>
          <a:endParaRPr lang="en-US"/>
        </a:p>
      </dgm:t>
    </dgm:pt>
    <dgm:pt modelId="{91696781-31A9-4B52-96A1-F109ADFB2D9F}" type="sibTrans" cxnId="{151E2E2A-B687-4A44-911F-009172E018EE}">
      <dgm:prSet/>
      <dgm:spPr/>
      <dgm:t>
        <a:bodyPr/>
        <a:lstStyle/>
        <a:p>
          <a:endParaRPr lang="en-US"/>
        </a:p>
      </dgm:t>
    </dgm:pt>
    <dgm:pt modelId="{77D22F6F-1CB5-43BE-9807-85312328FA3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dirty="0"/>
            <a:t>If you get stuck move on do not waste time on a single question, leave it and go back at the end</a:t>
          </a:r>
        </a:p>
      </dgm:t>
    </dgm:pt>
    <dgm:pt modelId="{94E34004-B7A5-4A04-96F7-210290F00240}" type="parTrans" cxnId="{F07716C0-886C-401D-989C-801B3F9388D0}">
      <dgm:prSet/>
      <dgm:spPr/>
      <dgm:t>
        <a:bodyPr/>
        <a:lstStyle/>
        <a:p>
          <a:endParaRPr lang="en-US"/>
        </a:p>
      </dgm:t>
    </dgm:pt>
    <dgm:pt modelId="{D835A3ED-9014-454F-BB5C-4964E47A2368}" type="sibTrans" cxnId="{F07716C0-886C-401D-989C-801B3F9388D0}">
      <dgm:prSet/>
      <dgm:spPr/>
      <dgm:t>
        <a:bodyPr/>
        <a:lstStyle/>
        <a:p>
          <a:endParaRPr lang="en-US"/>
        </a:p>
      </dgm:t>
    </dgm:pt>
    <dgm:pt modelId="{69EE37DF-2A92-4EBD-B3A9-B33CEADF034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dirty="0"/>
            <a:t>Do not leave any question blank, if you do not know give an educated answer </a:t>
          </a:r>
        </a:p>
      </dgm:t>
    </dgm:pt>
    <dgm:pt modelId="{845808F3-5B1F-4F6A-B3C6-5F6E703569BF}" type="parTrans" cxnId="{9D5DDE2D-C22A-4B6C-A018-CAC7EB2485FD}">
      <dgm:prSet/>
      <dgm:spPr/>
      <dgm:t>
        <a:bodyPr/>
        <a:lstStyle/>
        <a:p>
          <a:endParaRPr lang="en-US"/>
        </a:p>
      </dgm:t>
    </dgm:pt>
    <dgm:pt modelId="{47585AD6-A643-440C-BDD0-612AE2D16365}" type="sibTrans" cxnId="{9D5DDE2D-C22A-4B6C-A018-CAC7EB2485FD}">
      <dgm:prSet/>
      <dgm:spPr/>
      <dgm:t>
        <a:bodyPr/>
        <a:lstStyle/>
        <a:p>
          <a:endParaRPr lang="en-US"/>
        </a:p>
      </dgm:t>
    </dgm:pt>
    <dgm:pt modelId="{B2D666BF-EBBC-45DB-A243-A817BFE41E04}" type="pres">
      <dgm:prSet presAssocID="{ECDFF10E-B35A-4916-8ED8-DF256CD8344B}" presName="root" presStyleCnt="0">
        <dgm:presLayoutVars>
          <dgm:dir/>
          <dgm:resizeHandles val="exact"/>
        </dgm:presLayoutVars>
      </dgm:prSet>
      <dgm:spPr/>
    </dgm:pt>
    <dgm:pt modelId="{24CB1C52-38B4-42EE-BA8C-B3913D892696}" type="pres">
      <dgm:prSet presAssocID="{43CBC171-EA2D-4D76-AD6B-95EA0412ACB0}" presName="compNode" presStyleCnt="0"/>
      <dgm:spPr/>
    </dgm:pt>
    <dgm:pt modelId="{C8959FDF-2593-4FB5-8C71-3125B612C8BB}" type="pres">
      <dgm:prSet presAssocID="{43CBC171-EA2D-4D76-AD6B-95EA0412ACB0}" presName="iconRect" presStyleLbl="node1" presStyleIdx="0" presStyleCnt="5" custScaleX="161018" custScaleY="16293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FBFCFF31-E13A-4686-99AD-1C2904C46FA7}" type="pres">
      <dgm:prSet presAssocID="{43CBC171-EA2D-4D76-AD6B-95EA0412ACB0}" presName="spaceRect" presStyleCnt="0"/>
      <dgm:spPr/>
    </dgm:pt>
    <dgm:pt modelId="{DEA8CD7A-B641-4392-8FB7-5A1C0F214566}" type="pres">
      <dgm:prSet presAssocID="{43CBC171-EA2D-4D76-AD6B-95EA0412ACB0}" presName="textRect" presStyleLbl="revTx" presStyleIdx="0" presStyleCnt="5">
        <dgm:presLayoutVars>
          <dgm:chMax val="1"/>
          <dgm:chPref val="1"/>
        </dgm:presLayoutVars>
      </dgm:prSet>
      <dgm:spPr/>
    </dgm:pt>
    <dgm:pt modelId="{3F871344-0C84-416F-AB84-3685894EBBCC}" type="pres">
      <dgm:prSet presAssocID="{43368327-0411-4239-8D69-9529D4184A1A}" presName="sibTrans" presStyleCnt="0"/>
      <dgm:spPr/>
    </dgm:pt>
    <dgm:pt modelId="{7C4CD6B7-9D62-4ABB-9BD7-F14A5FEFA50E}" type="pres">
      <dgm:prSet presAssocID="{3501E804-7B08-4E68-964B-03512601F4CB}" presName="compNode" presStyleCnt="0"/>
      <dgm:spPr/>
    </dgm:pt>
    <dgm:pt modelId="{BDA80334-B179-4372-BAF1-70DD6BDF7FEC}" type="pres">
      <dgm:prSet presAssocID="{3501E804-7B08-4E68-964B-03512601F4CB}" presName="iconRect" presStyleLbl="node1" presStyleIdx="1" presStyleCnt="5" custScaleX="152653" custScaleY="12763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CDFE3471-B530-4886-98A3-754DB156C6B9}" type="pres">
      <dgm:prSet presAssocID="{3501E804-7B08-4E68-964B-03512601F4CB}" presName="spaceRect" presStyleCnt="0"/>
      <dgm:spPr/>
    </dgm:pt>
    <dgm:pt modelId="{92963972-E1AA-461F-A2E4-EB90E2400E6C}" type="pres">
      <dgm:prSet presAssocID="{3501E804-7B08-4E68-964B-03512601F4CB}" presName="textRect" presStyleLbl="revTx" presStyleIdx="1" presStyleCnt="5">
        <dgm:presLayoutVars>
          <dgm:chMax val="1"/>
          <dgm:chPref val="1"/>
        </dgm:presLayoutVars>
      </dgm:prSet>
      <dgm:spPr/>
    </dgm:pt>
    <dgm:pt modelId="{46AE1F2C-E1DA-4DED-8A67-2504DF93C014}" type="pres">
      <dgm:prSet presAssocID="{31E5992E-3E57-4496-908C-E3A91DE000F8}" presName="sibTrans" presStyleCnt="0"/>
      <dgm:spPr/>
    </dgm:pt>
    <dgm:pt modelId="{E3E53A4E-AD99-47DF-8AED-72E510E40E8A}" type="pres">
      <dgm:prSet presAssocID="{A8CE290C-C6B6-47C2-B75A-679B35498D22}" presName="compNode" presStyleCnt="0"/>
      <dgm:spPr/>
    </dgm:pt>
    <dgm:pt modelId="{E0AB843A-6763-4045-9B4F-B05EF79F9974}" type="pres">
      <dgm:prSet presAssocID="{A8CE290C-C6B6-47C2-B75A-679B35498D22}" presName="iconRect" presStyleLbl="node1" presStyleIdx="2" presStyleCnt="5" custScaleX="170347" custScaleY="147079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41707AE1-1095-4803-A80F-E8AA652098DE}" type="pres">
      <dgm:prSet presAssocID="{A8CE290C-C6B6-47C2-B75A-679B35498D22}" presName="spaceRect" presStyleCnt="0"/>
      <dgm:spPr/>
    </dgm:pt>
    <dgm:pt modelId="{D58B5C05-DDE0-45BC-8235-73A874C6C600}" type="pres">
      <dgm:prSet presAssocID="{A8CE290C-C6B6-47C2-B75A-679B35498D22}" presName="textRect" presStyleLbl="revTx" presStyleIdx="2" presStyleCnt="5" custScaleX="131085">
        <dgm:presLayoutVars>
          <dgm:chMax val="1"/>
          <dgm:chPref val="1"/>
        </dgm:presLayoutVars>
      </dgm:prSet>
      <dgm:spPr/>
    </dgm:pt>
    <dgm:pt modelId="{6297F5D4-D033-4181-AACD-ABE32CACE890}" type="pres">
      <dgm:prSet presAssocID="{91696781-31A9-4B52-96A1-F109ADFB2D9F}" presName="sibTrans" presStyleCnt="0"/>
      <dgm:spPr/>
    </dgm:pt>
    <dgm:pt modelId="{0E43746F-865C-4A86-899B-81D6AB3F44F5}" type="pres">
      <dgm:prSet presAssocID="{77D22F6F-1CB5-43BE-9807-85312328FA3B}" presName="compNode" presStyleCnt="0"/>
      <dgm:spPr/>
    </dgm:pt>
    <dgm:pt modelId="{FF53C043-9E14-4FC9-BF4B-180256393992}" type="pres">
      <dgm:prSet presAssocID="{77D22F6F-1CB5-43BE-9807-85312328FA3B}" presName="iconRect" presStyleLbl="node1" presStyleIdx="3" presStyleCnt="5" custScaleX="146621" custScaleY="12268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235C867E-32E4-44BF-A5B2-11D9372709BA}" type="pres">
      <dgm:prSet presAssocID="{77D22F6F-1CB5-43BE-9807-85312328FA3B}" presName="spaceRect" presStyleCnt="0"/>
      <dgm:spPr/>
    </dgm:pt>
    <dgm:pt modelId="{C04D11F2-8BAA-421F-A2DB-5E56824E1246}" type="pres">
      <dgm:prSet presAssocID="{77D22F6F-1CB5-43BE-9807-85312328FA3B}" presName="textRect" presStyleLbl="revTx" presStyleIdx="3" presStyleCnt="5" custScaleX="116157">
        <dgm:presLayoutVars>
          <dgm:chMax val="1"/>
          <dgm:chPref val="1"/>
        </dgm:presLayoutVars>
      </dgm:prSet>
      <dgm:spPr/>
    </dgm:pt>
    <dgm:pt modelId="{6333E22D-681F-461E-9471-EE15A4452352}" type="pres">
      <dgm:prSet presAssocID="{D835A3ED-9014-454F-BB5C-4964E47A2368}" presName="sibTrans" presStyleCnt="0"/>
      <dgm:spPr/>
    </dgm:pt>
    <dgm:pt modelId="{5AEB064C-AB60-4F15-99C4-48ED1440A29D}" type="pres">
      <dgm:prSet presAssocID="{69EE37DF-2A92-4EBD-B3A9-B33CEADF0347}" presName="compNode" presStyleCnt="0"/>
      <dgm:spPr/>
    </dgm:pt>
    <dgm:pt modelId="{83051346-C148-4501-AC86-63CBA8104E58}" type="pres">
      <dgm:prSet presAssocID="{69EE37DF-2A92-4EBD-B3A9-B33CEADF0347}" presName="iconRect" presStyleLbl="node1" presStyleIdx="4" presStyleCnt="5" custScaleX="145806" custScaleY="148404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8851786B-9322-4911-A846-1AF904CBA7E7}" type="pres">
      <dgm:prSet presAssocID="{69EE37DF-2A92-4EBD-B3A9-B33CEADF0347}" presName="spaceRect" presStyleCnt="0"/>
      <dgm:spPr/>
    </dgm:pt>
    <dgm:pt modelId="{6937E17C-10D1-4C3B-9A97-6B38EEEF148D}" type="pres">
      <dgm:prSet presAssocID="{69EE37DF-2A92-4EBD-B3A9-B33CEADF0347}" presName="textRect" presStyleLbl="revTx" presStyleIdx="4" presStyleCnt="5" custScaleX="144393">
        <dgm:presLayoutVars>
          <dgm:chMax val="1"/>
          <dgm:chPref val="1"/>
        </dgm:presLayoutVars>
      </dgm:prSet>
      <dgm:spPr/>
    </dgm:pt>
  </dgm:ptLst>
  <dgm:cxnLst>
    <dgm:cxn modelId="{E9D2DB0E-83ED-49E6-8432-B7DB39D2D053}" type="presOf" srcId="{ECDFF10E-B35A-4916-8ED8-DF256CD8344B}" destId="{B2D666BF-EBBC-45DB-A243-A817BFE41E04}" srcOrd="0" destOrd="0" presId="urn:microsoft.com/office/officeart/2018/2/layout/IconLabelList"/>
    <dgm:cxn modelId="{151E2E2A-B687-4A44-911F-009172E018EE}" srcId="{ECDFF10E-B35A-4916-8ED8-DF256CD8344B}" destId="{A8CE290C-C6B6-47C2-B75A-679B35498D22}" srcOrd="2" destOrd="0" parTransId="{6E8FD06B-5E38-44EF-B6BE-F54F91140E52}" sibTransId="{91696781-31A9-4B52-96A1-F109ADFB2D9F}"/>
    <dgm:cxn modelId="{AFCF7C2C-FFDA-4AC0-8159-4029EAAB7557}" type="presOf" srcId="{69EE37DF-2A92-4EBD-B3A9-B33CEADF0347}" destId="{6937E17C-10D1-4C3B-9A97-6B38EEEF148D}" srcOrd="0" destOrd="0" presId="urn:microsoft.com/office/officeart/2018/2/layout/IconLabelList"/>
    <dgm:cxn modelId="{9D5DDE2D-C22A-4B6C-A018-CAC7EB2485FD}" srcId="{ECDFF10E-B35A-4916-8ED8-DF256CD8344B}" destId="{69EE37DF-2A92-4EBD-B3A9-B33CEADF0347}" srcOrd="4" destOrd="0" parTransId="{845808F3-5B1F-4F6A-B3C6-5F6E703569BF}" sibTransId="{47585AD6-A643-440C-BDD0-612AE2D16365}"/>
    <dgm:cxn modelId="{469DB47F-B032-44A1-BBBC-02539C4B34C4}" type="presOf" srcId="{A8CE290C-C6B6-47C2-B75A-679B35498D22}" destId="{D58B5C05-DDE0-45BC-8235-73A874C6C600}" srcOrd="0" destOrd="0" presId="urn:microsoft.com/office/officeart/2018/2/layout/IconLabelList"/>
    <dgm:cxn modelId="{3B4DE0B5-81F0-47A3-B87D-823006F8DD75}" srcId="{ECDFF10E-B35A-4916-8ED8-DF256CD8344B}" destId="{43CBC171-EA2D-4D76-AD6B-95EA0412ACB0}" srcOrd="0" destOrd="0" parTransId="{5A4853AC-836D-41E7-974B-D8D42C402D9C}" sibTransId="{43368327-0411-4239-8D69-9529D4184A1A}"/>
    <dgm:cxn modelId="{F60740BD-B239-43D0-84C4-0CF2C6CAB0AE}" type="presOf" srcId="{43CBC171-EA2D-4D76-AD6B-95EA0412ACB0}" destId="{DEA8CD7A-B641-4392-8FB7-5A1C0F214566}" srcOrd="0" destOrd="0" presId="urn:microsoft.com/office/officeart/2018/2/layout/IconLabelList"/>
    <dgm:cxn modelId="{F07716C0-886C-401D-989C-801B3F9388D0}" srcId="{ECDFF10E-B35A-4916-8ED8-DF256CD8344B}" destId="{77D22F6F-1CB5-43BE-9807-85312328FA3B}" srcOrd="3" destOrd="0" parTransId="{94E34004-B7A5-4A04-96F7-210290F00240}" sibTransId="{D835A3ED-9014-454F-BB5C-4964E47A2368}"/>
    <dgm:cxn modelId="{A6F484E8-B595-4995-B4A9-0712A7FF5762}" type="presOf" srcId="{3501E804-7B08-4E68-964B-03512601F4CB}" destId="{92963972-E1AA-461F-A2E4-EB90E2400E6C}" srcOrd="0" destOrd="0" presId="urn:microsoft.com/office/officeart/2018/2/layout/IconLabelList"/>
    <dgm:cxn modelId="{862295F2-308A-4CE1-98C1-CBC13922D514}" type="presOf" srcId="{77D22F6F-1CB5-43BE-9807-85312328FA3B}" destId="{C04D11F2-8BAA-421F-A2DB-5E56824E1246}" srcOrd="0" destOrd="0" presId="urn:microsoft.com/office/officeart/2018/2/layout/IconLabelList"/>
    <dgm:cxn modelId="{A2633DFD-54E1-4BB2-8CB1-476F3446F57F}" srcId="{ECDFF10E-B35A-4916-8ED8-DF256CD8344B}" destId="{3501E804-7B08-4E68-964B-03512601F4CB}" srcOrd="1" destOrd="0" parTransId="{1F6C0658-29C6-4D01-B431-AFA804598DF2}" sibTransId="{31E5992E-3E57-4496-908C-E3A91DE000F8}"/>
    <dgm:cxn modelId="{3983182A-8A88-4E4B-9436-4832042565FA}" type="presParOf" srcId="{B2D666BF-EBBC-45DB-A243-A817BFE41E04}" destId="{24CB1C52-38B4-42EE-BA8C-B3913D892696}" srcOrd="0" destOrd="0" presId="urn:microsoft.com/office/officeart/2018/2/layout/IconLabelList"/>
    <dgm:cxn modelId="{33271CD5-D837-4EB6-B9C8-33630D8E68BC}" type="presParOf" srcId="{24CB1C52-38B4-42EE-BA8C-B3913D892696}" destId="{C8959FDF-2593-4FB5-8C71-3125B612C8BB}" srcOrd="0" destOrd="0" presId="urn:microsoft.com/office/officeart/2018/2/layout/IconLabelList"/>
    <dgm:cxn modelId="{56F0AAFD-7B0C-495C-8AD6-DC19861B3006}" type="presParOf" srcId="{24CB1C52-38B4-42EE-BA8C-B3913D892696}" destId="{FBFCFF31-E13A-4686-99AD-1C2904C46FA7}" srcOrd="1" destOrd="0" presId="urn:microsoft.com/office/officeart/2018/2/layout/IconLabelList"/>
    <dgm:cxn modelId="{86EA3504-91A1-493F-A26F-B0882868ED5F}" type="presParOf" srcId="{24CB1C52-38B4-42EE-BA8C-B3913D892696}" destId="{DEA8CD7A-B641-4392-8FB7-5A1C0F214566}" srcOrd="2" destOrd="0" presId="urn:microsoft.com/office/officeart/2018/2/layout/IconLabelList"/>
    <dgm:cxn modelId="{D8E78FEA-FB81-4102-B5D6-56575FA02706}" type="presParOf" srcId="{B2D666BF-EBBC-45DB-A243-A817BFE41E04}" destId="{3F871344-0C84-416F-AB84-3685894EBBCC}" srcOrd="1" destOrd="0" presId="urn:microsoft.com/office/officeart/2018/2/layout/IconLabelList"/>
    <dgm:cxn modelId="{AB37F191-7045-4B8D-A37D-C4949976F4EF}" type="presParOf" srcId="{B2D666BF-EBBC-45DB-A243-A817BFE41E04}" destId="{7C4CD6B7-9D62-4ABB-9BD7-F14A5FEFA50E}" srcOrd="2" destOrd="0" presId="urn:microsoft.com/office/officeart/2018/2/layout/IconLabelList"/>
    <dgm:cxn modelId="{A5A4419C-E47C-474E-A757-0FCE33A481E6}" type="presParOf" srcId="{7C4CD6B7-9D62-4ABB-9BD7-F14A5FEFA50E}" destId="{BDA80334-B179-4372-BAF1-70DD6BDF7FEC}" srcOrd="0" destOrd="0" presId="urn:microsoft.com/office/officeart/2018/2/layout/IconLabelList"/>
    <dgm:cxn modelId="{2D05B23A-0942-4803-8FF0-8736D0EEE37C}" type="presParOf" srcId="{7C4CD6B7-9D62-4ABB-9BD7-F14A5FEFA50E}" destId="{CDFE3471-B530-4886-98A3-754DB156C6B9}" srcOrd="1" destOrd="0" presId="urn:microsoft.com/office/officeart/2018/2/layout/IconLabelList"/>
    <dgm:cxn modelId="{73AA4CA8-E15D-4D6A-A5FA-B5BADE00B9CA}" type="presParOf" srcId="{7C4CD6B7-9D62-4ABB-9BD7-F14A5FEFA50E}" destId="{92963972-E1AA-461F-A2E4-EB90E2400E6C}" srcOrd="2" destOrd="0" presId="urn:microsoft.com/office/officeart/2018/2/layout/IconLabelList"/>
    <dgm:cxn modelId="{4EF40D94-3F1B-48F7-ABBC-5BF87E27D4BF}" type="presParOf" srcId="{B2D666BF-EBBC-45DB-A243-A817BFE41E04}" destId="{46AE1F2C-E1DA-4DED-8A67-2504DF93C014}" srcOrd="3" destOrd="0" presId="urn:microsoft.com/office/officeart/2018/2/layout/IconLabelList"/>
    <dgm:cxn modelId="{F70486CB-21BE-483E-85D0-9FE899AE2780}" type="presParOf" srcId="{B2D666BF-EBBC-45DB-A243-A817BFE41E04}" destId="{E3E53A4E-AD99-47DF-8AED-72E510E40E8A}" srcOrd="4" destOrd="0" presId="urn:microsoft.com/office/officeart/2018/2/layout/IconLabelList"/>
    <dgm:cxn modelId="{D0AE262B-A412-472E-8EC6-712F7652BF62}" type="presParOf" srcId="{E3E53A4E-AD99-47DF-8AED-72E510E40E8A}" destId="{E0AB843A-6763-4045-9B4F-B05EF79F9974}" srcOrd="0" destOrd="0" presId="urn:microsoft.com/office/officeart/2018/2/layout/IconLabelList"/>
    <dgm:cxn modelId="{9DE91C9C-AFA9-4A20-A273-38D370DD1A58}" type="presParOf" srcId="{E3E53A4E-AD99-47DF-8AED-72E510E40E8A}" destId="{41707AE1-1095-4803-A80F-E8AA652098DE}" srcOrd="1" destOrd="0" presId="urn:microsoft.com/office/officeart/2018/2/layout/IconLabelList"/>
    <dgm:cxn modelId="{2D38765C-7CFF-47EA-BCA7-4AF7E7C8FF0E}" type="presParOf" srcId="{E3E53A4E-AD99-47DF-8AED-72E510E40E8A}" destId="{D58B5C05-DDE0-45BC-8235-73A874C6C600}" srcOrd="2" destOrd="0" presId="urn:microsoft.com/office/officeart/2018/2/layout/IconLabelList"/>
    <dgm:cxn modelId="{BDFCAA1D-771E-40F5-BF6A-AF5F952CBEA6}" type="presParOf" srcId="{B2D666BF-EBBC-45DB-A243-A817BFE41E04}" destId="{6297F5D4-D033-4181-AACD-ABE32CACE890}" srcOrd="5" destOrd="0" presId="urn:microsoft.com/office/officeart/2018/2/layout/IconLabelList"/>
    <dgm:cxn modelId="{6829723A-D036-44E9-BB04-2A4BEFCD29AD}" type="presParOf" srcId="{B2D666BF-EBBC-45DB-A243-A817BFE41E04}" destId="{0E43746F-865C-4A86-899B-81D6AB3F44F5}" srcOrd="6" destOrd="0" presId="urn:microsoft.com/office/officeart/2018/2/layout/IconLabelList"/>
    <dgm:cxn modelId="{EEDCFDAA-73BD-4D34-926E-79934D092100}" type="presParOf" srcId="{0E43746F-865C-4A86-899B-81D6AB3F44F5}" destId="{FF53C043-9E14-4FC9-BF4B-180256393992}" srcOrd="0" destOrd="0" presId="urn:microsoft.com/office/officeart/2018/2/layout/IconLabelList"/>
    <dgm:cxn modelId="{930424A2-E7D4-4979-9550-84D252E0B96E}" type="presParOf" srcId="{0E43746F-865C-4A86-899B-81D6AB3F44F5}" destId="{235C867E-32E4-44BF-A5B2-11D9372709BA}" srcOrd="1" destOrd="0" presId="urn:microsoft.com/office/officeart/2018/2/layout/IconLabelList"/>
    <dgm:cxn modelId="{68802956-430A-4AE8-8B5D-0544C4EC6649}" type="presParOf" srcId="{0E43746F-865C-4A86-899B-81D6AB3F44F5}" destId="{C04D11F2-8BAA-421F-A2DB-5E56824E1246}" srcOrd="2" destOrd="0" presId="urn:microsoft.com/office/officeart/2018/2/layout/IconLabelList"/>
    <dgm:cxn modelId="{1669F941-B426-433A-B2F4-FBE5ED21A77C}" type="presParOf" srcId="{B2D666BF-EBBC-45DB-A243-A817BFE41E04}" destId="{6333E22D-681F-461E-9471-EE15A4452352}" srcOrd="7" destOrd="0" presId="urn:microsoft.com/office/officeart/2018/2/layout/IconLabelList"/>
    <dgm:cxn modelId="{309E3377-2B43-4323-9D04-1CD238DC0402}" type="presParOf" srcId="{B2D666BF-EBBC-45DB-A243-A817BFE41E04}" destId="{5AEB064C-AB60-4F15-99C4-48ED1440A29D}" srcOrd="8" destOrd="0" presId="urn:microsoft.com/office/officeart/2018/2/layout/IconLabelList"/>
    <dgm:cxn modelId="{D53280BE-36D7-4EB2-8D87-66E334D14E8A}" type="presParOf" srcId="{5AEB064C-AB60-4F15-99C4-48ED1440A29D}" destId="{83051346-C148-4501-AC86-63CBA8104E58}" srcOrd="0" destOrd="0" presId="urn:microsoft.com/office/officeart/2018/2/layout/IconLabelList"/>
    <dgm:cxn modelId="{1D811C92-03F0-4361-8F4C-1DE37EF2A82F}" type="presParOf" srcId="{5AEB064C-AB60-4F15-99C4-48ED1440A29D}" destId="{8851786B-9322-4911-A846-1AF904CBA7E7}" srcOrd="1" destOrd="0" presId="urn:microsoft.com/office/officeart/2018/2/layout/IconLabelList"/>
    <dgm:cxn modelId="{47509CE9-E8C9-4C16-A399-2C6E036C21D7}" type="presParOf" srcId="{5AEB064C-AB60-4F15-99C4-48ED1440A29D}" destId="{6937E17C-10D1-4C3B-9A97-6B38EEEF148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959FDF-2593-4FB5-8C71-3125B612C8BB}">
      <dsp:nvSpPr>
        <dsp:cNvPr id="0" name=""/>
        <dsp:cNvSpPr/>
      </dsp:nvSpPr>
      <dsp:spPr>
        <a:xfrm>
          <a:off x="359027" y="321157"/>
          <a:ext cx="1254572" cy="126948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A8CD7A-B641-4392-8FB7-5A1C0F214566}">
      <dsp:nvSpPr>
        <dsp:cNvPr id="0" name=""/>
        <dsp:cNvSpPr/>
      </dsp:nvSpPr>
      <dsp:spPr>
        <a:xfrm>
          <a:off x="120591" y="1651996"/>
          <a:ext cx="1731445" cy="7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Read the question once and then read it AGAIN</a:t>
          </a:r>
        </a:p>
      </dsp:txBody>
      <dsp:txXfrm>
        <a:off x="120591" y="1651996"/>
        <a:ext cx="1731445" cy="714221"/>
      </dsp:txXfrm>
    </dsp:sp>
    <dsp:sp modelId="{BDA80334-B179-4372-BAF1-70DD6BDF7FEC}">
      <dsp:nvSpPr>
        <dsp:cNvPr id="0" name=""/>
        <dsp:cNvSpPr/>
      </dsp:nvSpPr>
      <dsp:spPr>
        <a:xfrm>
          <a:off x="2426063" y="389919"/>
          <a:ext cx="1189396" cy="994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963972-E1AA-461F-A2E4-EB90E2400E6C}">
      <dsp:nvSpPr>
        <dsp:cNvPr id="0" name=""/>
        <dsp:cNvSpPr/>
      </dsp:nvSpPr>
      <dsp:spPr>
        <a:xfrm>
          <a:off x="2155039" y="1583234"/>
          <a:ext cx="1731445" cy="7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u="sng" kern="1200" dirty="0"/>
            <a:t>Underline</a:t>
          </a:r>
          <a:r>
            <a:rPr lang="en-US" sz="1200" kern="1200" dirty="0"/>
            <a:t> what they are asking you for </a:t>
          </a:r>
        </a:p>
      </dsp:txBody>
      <dsp:txXfrm>
        <a:off x="2155039" y="1583234"/>
        <a:ext cx="1731445" cy="714221"/>
      </dsp:txXfrm>
    </dsp:sp>
    <dsp:sp modelId="{E0AB843A-6763-4045-9B4F-B05EF79F9974}">
      <dsp:nvSpPr>
        <dsp:cNvPr id="0" name=""/>
        <dsp:cNvSpPr/>
      </dsp:nvSpPr>
      <dsp:spPr>
        <a:xfrm>
          <a:off x="4660690" y="352036"/>
          <a:ext cx="1327259" cy="114596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8B5C05-DDE0-45BC-8235-73A874C6C600}">
      <dsp:nvSpPr>
        <dsp:cNvPr id="0" name=""/>
        <dsp:cNvSpPr/>
      </dsp:nvSpPr>
      <dsp:spPr>
        <a:xfrm>
          <a:off x="4189487" y="1621117"/>
          <a:ext cx="2269665" cy="7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u="sng" kern="1200" dirty="0"/>
            <a:t>Underline</a:t>
          </a:r>
          <a:r>
            <a:rPr lang="en-US" sz="1200" kern="1200" dirty="0"/>
            <a:t>/</a:t>
          </a:r>
          <a:r>
            <a:rPr lang="en-US" sz="1200" kern="1200" dirty="0">
              <a:highlight>
                <a:srgbClr val="FFFF00"/>
              </a:highlight>
            </a:rPr>
            <a:t>highlight</a:t>
          </a:r>
          <a:r>
            <a:rPr lang="en-US" sz="1200" kern="1200" dirty="0"/>
            <a:t> the chemicals you are looking at (remember most of the time you are not looking at everything)</a:t>
          </a:r>
        </a:p>
      </dsp:txBody>
      <dsp:txXfrm>
        <a:off x="4189487" y="1621117"/>
        <a:ext cx="2269665" cy="714221"/>
      </dsp:txXfrm>
    </dsp:sp>
    <dsp:sp modelId="{FF53C043-9E14-4FC9-BF4B-180256393992}">
      <dsp:nvSpPr>
        <dsp:cNvPr id="0" name=""/>
        <dsp:cNvSpPr/>
      </dsp:nvSpPr>
      <dsp:spPr>
        <a:xfrm>
          <a:off x="1317128" y="2849178"/>
          <a:ext cx="1142398" cy="95589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4D11F2-8BAA-421F-A2DB-5E56824E1246}">
      <dsp:nvSpPr>
        <dsp:cNvPr id="0" name=""/>
        <dsp:cNvSpPr/>
      </dsp:nvSpPr>
      <dsp:spPr>
        <a:xfrm>
          <a:off x="882730" y="4023222"/>
          <a:ext cx="2011194" cy="7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If you get stuck move on do not waste time on a single question, leave it and go back at the end</a:t>
          </a:r>
        </a:p>
      </dsp:txBody>
      <dsp:txXfrm>
        <a:off x="882730" y="4023222"/>
        <a:ext cx="2011194" cy="714221"/>
      </dsp:txXfrm>
    </dsp:sp>
    <dsp:sp modelId="{83051346-C148-4501-AC86-63CBA8104E58}">
      <dsp:nvSpPr>
        <dsp:cNvPr id="0" name=""/>
        <dsp:cNvSpPr/>
      </dsp:nvSpPr>
      <dsp:spPr>
        <a:xfrm>
          <a:off x="3878946" y="2799079"/>
          <a:ext cx="1136048" cy="11562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37E17C-10D1-4C3B-9A97-6B38EEEF148D}">
      <dsp:nvSpPr>
        <dsp:cNvPr id="0" name=""/>
        <dsp:cNvSpPr/>
      </dsp:nvSpPr>
      <dsp:spPr>
        <a:xfrm>
          <a:off x="3196928" y="4073321"/>
          <a:ext cx="2500085" cy="7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Do not leave any question blank, if you do not know give an educated answer </a:t>
          </a:r>
        </a:p>
      </dsp:txBody>
      <dsp:txXfrm>
        <a:off x="3196928" y="4073321"/>
        <a:ext cx="2500085" cy="7142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9C9CD-2587-B249-A574-2FF1B39667E6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54C4D-C7C4-6E46-B0C9-3C2847797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643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09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665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218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828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069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244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613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40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138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784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1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!!Arc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1108520" y="775849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0E2C3F-363F-584D-AADE-F1FB903335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742" y="1124988"/>
            <a:ext cx="4425962" cy="2387600"/>
          </a:xfrm>
        </p:spPr>
        <p:txBody>
          <a:bodyPr>
            <a:normAutofit/>
          </a:bodyPr>
          <a:lstStyle/>
          <a:p>
            <a:pPr algn="l"/>
            <a:r>
              <a:rPr lang="en-US" sz="5100" dirty="0"/>
              <a:t>EOT 2 – SKELETON REVISION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14E60-81DC-664C-91FB-B789C604B3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0742" y="3633691"/>
            <a:ext cx="4425962" cy="1655762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By Ms. Alix</a:t>
            </a:r>
          </a:p>
          <a:p>
            <a:pPr algn="l"/>
            <a:r>
              <a:rPr lang="en-US" dirty="0"/>
              <a:t>Advanced Chemistry </a:t>
            </a:r>
          </a:p>
          <a:p>
            <a:pPr algn="l"/>
            <a:r>
              <a:rPr lang="en-US" dirty="0"/>
              <a:t>Grade 10A</a:t>
            </a:r>
          </a:p>
        </p:txBody>
      </p:sp>
      <p:pic>
        <p:nvPicPr>
          <p:cNvPr id="4" name="Picture 48" descr="Before there was a periodic table, there was chaos | Popular Science">
            <a:extLst>
              <a:ext uri="{FF2B5EF4-FFF2-40B4-BE49-F238E27FC236}">
                <a16:creationId xmlns:a16="http://schemas.microsoft.com/office/drawing/2014/main" id="{48CA9A50-17C4-D34B-7F3F-2AAE3D179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9"/>
          <a:stretch/>
        </p:blipFill>
        <p:spPr bwMode="auto">
          <a:xfrm>
            <a:off x="5733768" y="-1"/>
            <a:ext cx="6458232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!!Rectangle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4269" y="4274457"/>
            <a:ext cx="825256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!!Oval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742" y="564968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970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9" name="Rectangle 70">
            <a:extLst>
              <a:ext uri="{FF2B5EF4-FFF2-40B4-BE49-F238E27FC236}">
                <a16:creationId xmlns:a16="http://schemas.microsoft.com/office/drawing/2014/main" id="{FEAA2B19-F1D9-44D1-9233-141B3FF2F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8667DD-7A35-49A9-8487-EB070AE64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279" y="365125"/>
            <a:ext cx="5393360" cy="1325563"/>
          </a:xfrm>
        </p:spPr>
        <p:txBody>
          <a:bodyPr>
            <a:normAutofit/>
          </a:bodyPr>
          <a:lstStyle/>
          <a:p>
            <a:r>
              <a:rPr lang="en-US" u="sng" dirty="0"/>
              <a:t>Exam Technique </a:t>
            </a:r>
          </a:p>
        </p:txBody>
      </p:sp>
      <p:sp>
        <p:nvSpPr>
          <p:cNvPr id="1030" name="Freeform: Shape 72">
            <a:extLst>
              <a:ext uri="{FF2B5EF4-FFF2-40B4-BE49-F238E27FC236}">
                <a16:creationId xmlns:a16="http://schemas.microsoft.com/office/drawing/2014/main" id="{0F646DF8-223D-47DD-95B1-F2654229E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269805" y="-292599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28" name="Content Placeholder 2">
            <a:extLst>
              <a:ext uri="{FF2B5EF4-FFF2-40B4-BE49-F238E27FC236}">
                <a16:creationId xmlns:a16="http://schemas.microsoft.com/office/drawing/2014/main" id="{DA9B92C8-2BFB-4AB4-B82E-5B63D648E1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6046681"/>
              </p:ext>
            </p:extLst>
          </p:nvPr>
        </p:nvGraphicFramePr>
        <p:xfrm>
          <a:off x="334527" y="1530114"/>
          <a:ext cx="6579744" cy="5108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31" name="Oval 74">
            <a:extLst>
              <a:ext uri="{FF2B5EF4-FFF2-40B4-BE49-F238E27FC236}">
                <a16:creationId xmlns:a16="http://schemas.microsoft.com/office/drawing/2014/main" id="{3B438362-1E1E-4C62-A99E-4134CB163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98172" y="206692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81D99D-6938-4682-A3F9-5486E6BBF4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4500" y="168138"/>
            <a:ext cx="2528908" cy="4436684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</p:spPr>
      </p:pic>
      <p:pic>
        <p:nvPicPr>
          <p:cNvPr id="1026" name="Picture 2" descr="Schools Out Summer GIF by Dots - Find &amp;amp;amp; Share on GIPHY">
            <a:extLst>
              <a:ext uri="{FF2B5EF4-FFF2-40B4-BE49-F238E27FC236}">
                <a16:creationId xmlns:a16="http://schemas.microsoft.com/office/drawing/2014/main" id="{6EF518DF-6BE2-438D-B1A5-0D94C73489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24023" y="3655655"/>
            <a:ext cx="2534537" cy="2534537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2" name="Straight Connector 76">
            <a:extLst>
              <a:ext uri="{FF2B5EF4-FFF2-40B4-BE49-F238E27FC236}">
                <a16:creationId xmlns:a16="http://schemas.microsoft.com/office/drawing/2014/main" id="{2F61ABFD-DE05-41FD-A6B7-6D40196C1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064607" y="3642554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Freeform: Shape 78">
            <a:extLst>
              <a:ext uri="{FF2B5EF4-FFF2-40B4-BE49-F238E27FC236}">
                <a16:creationId xmlns:a16="http://schemas.microsoft.com/office/drawing/2014/main" id="{CB147A70-DC29-4DDF-A34C-2B82C6E22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8338654" y="6380002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4" name="Freeform: Shape 80">
            <a:extLst>
              <a:ext uri="{FF2B5EF4-FFF2-40B4-BE49-F238E27FC236}">
                <a16:creationId xmlns:a16="http://schemas.microsoft.com/office/drawing/2014/main" id="{6C077334-5571-4B83-A83E-4CCCFA7B5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443615" y="4787020"/>
            <a:ext cx="2093996" cy="1402773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7788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3462E9-7968-C197-832B-36445290F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595" y="0"/>
            <a:ext cx="79728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350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5EDDBF-BC0E-DEC8-B247-AECB48F79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935" y="119269"/>
            <a:ext cx="8840129" cy="661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60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62F6FE-020E-5425-ADB5-C022DBD766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3798"/>
          <a:stretch/>
        </p:blipFill>
        <p:spPr>
          <a:xfrm>
            <a:off x="2109595" y="0"/>
            <a:ext cx="7972810" cy="4253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09496D-50A8-72CC-9C72-6C886BA5B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180" y="1560073"/>
            <a:ext cx="4099611" cy="16461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F341D0-EC86-C51B-93A5-95D6D160B7CE}"/>
              </a:ext>
            </a:extLst>
          </p:cNvPr>
          <p:cNvSpPr txBox="1"/>
          <p:nvPr/>
        </p:nvSpPr>
        <p:spPr>
          <a:xfrm>
            <a:off x="5790791" y="1921476"/>
            <a:ext cx="56237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40C28"/>
                </a:solidFill>
                <a:latin typeface="Google Sans"/>
              </a:rPr>
              <a:t>C</a:t>
            </a: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hange in color, energy change (temperature change or light produced), gas production, change in smell and the formation of a precipitate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.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62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54EA1-45D5-1505-628A-49F7370C6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E6F95E-FB30-C923-4C70-04E194CE71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98" b="87131"/>
          <a:stretch/>
        </p:blipFill>
        <p:spPr>
          <a:xfrm>
            <a:off x="2109595" y="0"/>
            <a:ext cx="7972810" cy="3615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5C0FFB-F90F-D585-BAD4-533A33AC9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634" y="1297159"/>
            <a:ext cx="2954366" cy="36395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2500D7-3191-97B7-8733-70B327AF6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60" y="1167774"/>
            <a:ext cx="5679990" cy="15623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618298-60DC-ECC9-A26D-FC9A46B453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002" y="3148005"/>
            <a:ext cx="5848348" cy="170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414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3480B-787D-1FC4-437C-E4FF7C5A9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8C94E6-72C6-FF44-D5CC-D698FC70F3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643" b="81086"/>
          <a:stretch/>
        </p:blipFill>
        <p:spPr>
          <a:xfrm>
            <a:off x="2109595" y="-1"/>
            <a:ext cx="7972810" cy="3615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5746DC-E8EE-5952-569F-9E22258F0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4304" y="930346"/>
            <a:ext cx="4439233" cy="24180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6BBFAE-73FF-A87A-B2CE-43507B2B0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735" y="2969011"/>
            <a:ext cx="5776486" cy="2361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CC257E-7C72-83CF-8BE8-260E8A6221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351" y="701746"/>
            <a:ext cx="3953311" cy="212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93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9250D-24CE-7F55-E4F6-65F2B7083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A38414-749B-94BB-357C-D89388ADC5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155" b="72403"/>
          <a:stretch/>
        </p:blipFill>
        <p:spPr>
          <a:xfrm>
            <a:off x="2109595" y="0"/>
            <a:ext cx="7972810" cy="510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B4E085-8EDF-DD71-A32D-EC41F6CA1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5108" y="1032218"/>
            <a:ext cx="2057687" cy="46107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337F27-05D4-38BF-10EB-D00663BF7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046" y="744207"/>
            <a:ext cx="4229904" cy="46759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1BBCCF-8844-8C90-99E3-5C8C49DBB7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034" y="1023074"/>
            <a:ext cx="4229904" cy="104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76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933BF-1E5D-4F46-B623-B513CBC9E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38A3F2-87E8-30FF-F507-44A600AFED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527" b="64497"/>
          <a:stretch/>
        </p:blipFill>
        <p:spPr>
          <a:xfrm>
            <a:off x="2109595" y="0"/>
            <a:ext cx="7972810" cy="4784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496F0A-2A5A-CB4A-2E6C-ECA93510F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71" y="829252"/>
            <a:ext cx="4377561" cy="41085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C3834D-444E-8588-B054-2CEA1FB03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599" y="4792575"/>
            <a:ext cx="4613361" cy="1907667"/>
          </a:xfrm>
          <a:prstGeom prst="rect">
            <a:avLst/>
          </a:prstGeom>
        </p:spPr>
      </p:pic>
      <p:pic>
        <p:nvPicPr>
          <p:cNvPr id="2050" name="Picture 2" descr="How to Balance Chemical Equations: 11 Steps (with Pictures)">
            <a:extLst>
              <a:ext uri="{FF2B5EF4-FFF2-40B4-BE49-F238E27FC236}">
                <a16:creationId xmlns:a16="http://schemas.microsoft.com/office/drawing/2014/main" id="{75EA316F-D34D-8518-9E3C-78F227C1C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272" y="1076411"/>
            <a:ext cx="3641598" cy="273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94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5A27D-8888-DCC1-BDC0-B1D0749F2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A74943-E43E-69FB-60E1-A42D8ED2F2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589" b="57984"/>
          <a:stretch/>
        </p:blipFill>
        <p:spPr>
          <a:xfrm>
            <a:off x="2109595" y="0"/>
            <a:ext cx="7972810" cy="372139"/>
          </a:xfrm>
          <a:prstGeom prst="rect">
            <a:avLst/>
          </a:prstGeom>
        </p:spPr>
      </p:pic>
      <p:pic>
        <p:nvPicPr>
          <p:cNvPr id="1028" name="Picture 4" descr="Chemical Reactions Types - Single vs Double displacement, Combination,  Decomposition &amp; Combustion">
            <a:extLst>
              <a:ext uri="{FF2B5EF4-FFF2-40B4-BE49-F238E27FC236}">
                <a16:creationId xmlns:a16="http://schemas.microsoft.com/office/drawing/2014/main" id="{D28DF195-8DB1-AE3F-DEE6-029865845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220" y="943511"/>
            <a:ext cx="3673178" cy="206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EC5C32-A75C-BFCC-262E-3CE43AE56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754" y="3429000"/>
            <a:ext cx="4788700" cy="3129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B9D606-E655-69FC-9F7E-0465EC65F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39" y="1157442"/>
            <a:ext cx="5463111" cy="291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19679-C839-54CE-5584-E66B04DDE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E485C7-7443-0BA3-0298-378338069C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326" b="50000"/>
          <a:stretch/>
        </p:blipFill>
        <p:spPr>
          <a:xfrm>
            <a:off x="2109595" y="0"/>
            <a:ext cx="7972810" cy="5263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5A127D-3297-D186-AF35-5D0A6D5A5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02" y="849438"/>
            <a:ext cx="4860492" cy="39511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E17199-9CD6-2DC2-6398-386F09042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035" y="4334256"/>
            <a:ext cx="5707383" cy="214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29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D0F53-01CE-4C02-D128-0AED96CB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6A0C91-B569-8960-4BCD-0AF3EA34F3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558" b="40930"/>
          <a:stretch/>
        </p:blipFill>
        <p:spPr>
          <a:xfrm>
            <a:off x="2109595" y="31896"/>
            <a:ext cx="7972810" cy="4465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E22D71-F458-E74A-53EF-7FB1A0079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046" y="676134"/>
            <a:ext cx="5130249" cy="42524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D4016E-BB65-33E8-99E7-A90F0B020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313" y="4928616"/>
            <a:ext cx="4562857" cy="1711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396FE3-E5A8-D651-CD44-7BB836C3AD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246" y="676134"/>
            <a:ext cx="4562858" cy="360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818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90634-AB08-4D8C-8770-60D3A8906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E018B7-8F26-6409-182C-3784614D31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155" b="33489"/>
          <a:stretch/>
        </p:blipFill>
        <p:spPr>
          <a:xfrm>
            <a:off x="2109595" y="0"/>
            <a:ext cx="7972810" cy="4359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98131B-F6F3-0398-4CC9-A426949BD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822" y="925061"/>
            <a:ext cx="7444356" cy="3151879"/>
          </a:xfrm>
          <a:prstGeom prst="rect">
            <a:avLst/>
          </a:prstGeom>
        </p:spPr>
      </p:pic>
      <p:pic>
        <p:nvPicPr>
          <p:cNvPr id="4" name="Picture 2" descr="SimplyChemistry: C3 : MOLE-MASS-NO.PARTICLE CONVERSIONS">
            <a:extLst>
              <a:ext uri="{FF2B5EF4-FFF2-40B4-BE49-F238E27FC236}">
                <a16:creationId xmlns:a16="http://schemas.microsoft.com/office/drawing/2014/main" id="{DC0A6E02-053C-FA43-757B-676FD00B1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5484" y="4378303"/>
            <a:ext cx="4555700" cy="1651441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Mole calculations - The mole and concentration of solutions ...">
            <a:extLst>
              <a:ext uri="{FF2B5EF4-FFF2-40B4-BE49-F238E27FC236}">
                <a16:creationId xmlns:a16="http://schemas.microsoft.com/office/drawing/2014/main" id="{BABB236C-9DBF-A5EB-6F76-7BC1AF619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178" y="4315265"/>
            <a:ext cx="2039112" cy="177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467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7BA9D-6C79-8793-137E-F2FD24583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8DBEDF-ACDC-34FB-C65D-6889E7F0CF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442" b="25891"/>
          <a:stretch/>
        </p:blipFill>
        <p:spPr>
          <a:xfrm>
            <a:off x="2109595" y="0"/>
            <a:ext cx="7972810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E58E5C-09A3-024E-5795-319B122D5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09" y="938725"/>
            <a:ext cx="5625646" cy="34869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57A971-DFDD-D92D-3CEB-3B8F3F12F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488" y="3827344"/>
            <a:ext cx="5464634" cy="2660033"/>
          </a:xfrm>
          <a:prstGeom prst="rect">
            <a:avLst/>
          </a:prstGeom>
        </p:spPr>
      </p:pic>
      <p:pic>
        <p:nvPicPr>
          <p:cNvPr id="7" name="Picture 2" descr="SimplyChemistry: C3 : MOLE-MASS-NO.PARTICLE CONVERSIONS">
            <a:extLst>
              <a:ext uri="{FF2B5EF4-FFF2-40B4-BE49-F238E27FC236}">
                <a16:creationId xmlns:a16="http://schemas.microsoft.com/office/drawing/2014/main" id="{0A6D6994-6B10-81C4-B82C-3E9C1FA7D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4955" y="1571095"/>
            <a:ext cx="4555700" cy="1651441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ole calculations - The mole and concentration of solutions ...">
            <a:extLst>
              <a:ext uri="{FF2B5EF4-FFF2-40B4-BE49-F238E27FC236}">
                <a16:creationId xmlns:a16="http://schemas.microsoft.com/office/drawing/2014/main" id="{ED10A5E4-8203-80A2-43C8-49487AA3B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096" y="4536326"/>
            <a:ext cx="2350008" cy="204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402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C7B9F-2B75-72C3-89E3-D777DEE32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D807D8-9EDE-5DE9-3FCA-2E6BE10FC0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659" b="15194"/>
          <a:stretch/>
        </p:blipFill>
        <p:spPr>
          <a:xfrm>
            <a:off x="2109595" y="0"/>
            <a:ext cx="7972810" cy="6273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E85C34-3BE1-2BAC-4536-1A457D338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6" y="733225"/>
            <a:ext cx="4629150" cy="42191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B5ADC6-863C-B196-9526-44C280B59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7869" y="944733"/>
            <a:ext cx="4829052" cy="39320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670C3F-F081-0788-1A68-A646E8E581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2655" y="3771900"/>
            <a:ext cx="5792170" cy="284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055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A01F1-68DC-6F5C-C5CF-EAC4912BA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A0E277-4339-A1B0-B339-59CCCA7415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737" b="7597"/>
          <a:stretch/>
        </p:blipFill>
        <p:spPr>
          <a:xfrm>
            <a:off x="2109595" y="1"/>
            <a:ext cx="7972810" cy="457200"/>
          </a:xfrm>
          <a:prstGeom prst="rect">
            <a:avLst/>
          </a:prstGeom>
        </p:spPr>
      </p:pic>
      <p:pic>
        <p:nvPicPr>
          <p:cNvPr id="4" name="Picture 2" descr="SimplyChemistry: C3 : MOLE-MASS-NO.PARTICLE CONVERSIONS">
            <a:extLst>
              <a:ext uri="{FF2B5EF4-FFF2-40B4-BE49-F238E27FC236}">
                <a16:creationId xmlns:a16="http://schemas.microsoft.com/office/drawing/2014/main" id="{20B84BC5-F3C7-AF82-2C26-A2DC0F5A7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9620" y="857863"/>
            <a:ext cx="4555700" cy="1651441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FC43E5-3DE8-DFFF-8E5B-B7FAD8269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443" y="757279"/>
            <a:ext cx="4555700" cy="3702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891662-6152-6F4E-578C-A4FEB85BBC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8895" y="2757217"/>
            <a:ext cx="4788958" cy="2426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7C220A-8B82-D747-E954-1072E3F8F1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3627" y="5212621"/>
            <a:ext cx="5744377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50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9F57B-C29D-273A-5037-03E8A8B5E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9E96E4-E234-F733-8B81-81344AD285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3643"/>
          <a:stretch/>
        </p:blipFill>
        <p:spPr>
          <a:xfrm>
            <a:off x="2109595" y="0"/>
            <a:ext cx="7972810" cy="4359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50A894-C207-88B1-67CE-C3745E595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7" y="1036026"/>
            <a:ext cx="6686553" cy="37649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067E0F-7F59-3F2D-5EFC-60D20B16AE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8652" y="4297761"/>
            <a:ext cx="2800741" cy="15242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3491CE-AB32-BF96-83BD-5242A1644D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9379" y="727732"/>
            <a:ext cx="5446874" cy="23739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79149F-BEEE-43FE-C37A-78DFE97BC7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4353" y="5230840"/>
            <a:ext cx="6091900" cy="13320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151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978A0-300E-06BD-0CFE-7B935658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A655D2-9CBF-3921-3081-8584A413DE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2967"/>
          <a:stretch/>
        </p:blipFill>
        <p:spPr>
          <a:xfrm>
            <a:off x="1675935" y="119270"/>
            <a:ext cx="8840129" cy="4655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72F0D6-D5FA-6B9D-9014-116F9866E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9651" y="989126"/>
            <a:ext cx="5610849" cy="52592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1A303B-233E-BB98-F672-B7D0165C2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7075" y="1314304"/>
            <a:ext cx="2819794" cy="20957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233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E7B03-8F32-83E8-7100-F794E66B7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CDFD9C-C78C-8577-52CC-879B3F7A66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79" b="84453"/>
          <a:stretch/>
        </p:blipFill>
        <p:spPr>
          <a:xfrm>
            <a:off x="1675935" y="42531"/>
            <a:ext cx="8840129" cy="4678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AF9881-CB62-DD9F-0983-2389C24B0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939934"/>
            <a:ext cx="4898726" cy="3920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7385CC-BE77-DD27-B0C6-CC28CFE1F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043" y="4570658"/>
            <a:ext cx="5097531" cy="18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593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292B3-A64F-389F-AE50-B2A061055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30F418-198B-B70E-8CEC-DFF9138A33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671" b="76262"/>
          <a:stretch/>
        </p:blipFill>
        <p:spPr>
          <a:xfrm>
            <a:off x="1675935" y="0"/>
            <a:ext cx="8840129" cy="4678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A5DE14-81F6-1882-E900-F31ED041F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32" y="1120533"/>
            <a:ext cx="5061130" cy="23084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8C8D72-1829-0D36-5FEE-9ACDAF290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391" y="1120533"/>
            <a:ext cx="4647699" cy="43557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48C3B3-EADE-675F-F65B-E54818CF8E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8688" y="4526280"/>
            <a:ext cx="4716861" cy="158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79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5E010-7C3E-9857-C655-28A52788A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F72789-BF82-8608-20EE-C33EFCAD82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183" b="67268"/>
          <a:stretch/>
        </p:blipFill>
        <p:spPr>
          <a:xfrm>
            <a:off x="1675935" y="0"/>
            <a:ext cx="8840129" cy="4997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3E6729-2A93-AAC4-DB6A-A4669A969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53" y="1514326"/>
            <a:ext cx="5991748" cy="17075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0540A-0EF6-DEF2-F875-0D07D291D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357" y="3296644"/>
            <a:ext cx="5801539" cy="5063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0660AD-AF06-4FC6-45F3-DE4DDAC9FB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106" y="1518959"/>
            <a:ext cx="5172305" cy="42342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842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4B1DB-D459-2B3E-30AD-0D28276B5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5753B6-FBF2-7A87-81BD-A4F050086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018" b="58754"/>
          <a:stretch/>
        </p:blipFill>
        <p:spPr>
          <a:xfrm>
            <a:off x="1675935" y="0"/>
            <a:ext cx="8840129" cy="4784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8B9DDF-3D5D-6CFE-A5EC-459A4AE2C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687" y="855393"/>
            <a:ext cx="5251675" cy="53808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09B68B-DE3E-F16B-A819-AA39D10A98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5976" y="1358411"/>
            <a:ext cx="4579048" cy="225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688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BD515-8F17-BBC6-5CFD-98B5143D8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2AC842-DCE6-5497-FBD0-B0F7759C44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0" b="42852"/>
          <a:stretch/>
        </p:blipFill>
        <p:spPr>
          <a:xfrm>
            <a:off x="1675935" y="414670"/>
            <a:ext cx="8840129" cy="4731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82D8D2-CF92-B2B6-760A-84FDA7E277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531" b="51205"/>
          <a:stretch/>
        </p:blipFill>
        <p:spPr>
          <a:xfrm>
            <a:off x="1675935" y="0"/>
            <a:ext cx="8840129" cy="4146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75E4D1-C4D2-B9F2-DF56-C31BD3EE9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41" y="1518415"/>
            <a:ext cx="4106172" cy="14778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3E4ED0-5D43-F90C-47FD-59EC3C08D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616" y="3241224"/>
            <a:ext cx="6425838" cy="204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10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3B3C7-BFD7-726A-2EC5-139A472ED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ED043D-9D41-6B78-A8D7-F14740B8F5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754" b="34660"/>
          <a:stretch/>
        </p:blipFill>
        <p:spPr>
          <a:xfrm>
            <a:off x="1675935" y="0"/>
            <a:ext cx="8840129" cy="4359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5C8F02-0D97-BBD7-93D5-03511F854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00" y="1012291"/>
            <a:ext cx="5887272" cy="30960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60B0FD-1A00-BA49-D91D-CF7FD5E61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591" y="4108348"/>
            <a:ext cx="4304127" cy="24862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094D35-265E-E8E5-439B-2FEA52A92A3D}"/>
              </a:ext>
            </a:extLst>
          </p:cNvPr>
          <p:cNvSpPr txBox="1"/>
          <p:nvPr/>
        </p:nvSpPr>
        <p:spPr>
          <a:xfrm>
            <a:off x="7168896" y="1559373"/>
            <a:ext cx="3995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simply work out mole ratios n(n-1) where n is the number of substances you have</a:t>
            </a:r>
          </a:p>
        </p:txBody>
      </p:sp>
    </p:spTree>
    <p:extLst>
      <p:ext uri="{BB962C8B-B14F-4D97-AF65-F5344CB8AC3E}">
        <p14:creationId xmlns:p14="http://schemas.microsoft.com/office/powerpoint/2010/main" val="2898396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9B5D2-F4B1-3B56-5990-61DBDB92C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5C9BC8-E93F-6038-9D76-40B195C5F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143" b="25665"/>
          <a:stretch/>
        </p:blipFill>
        <p:spPr>
          <a:xfrm>
            <a:off x="1675935" y="31898"/>
            <a:ext cx="8840129" cy="5422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6C0A0F-43C9-0F15-E2A1-15CD75B23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6" y="733225"/>
            <a:ext cx="4629150" cy="42191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273B55-1F13-C54E-E4D0-D7CA054B4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7869" y="944733"/>
            <a:ext cx="4829052" cy="39320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1D4F13-B6E8-6064-84A6-FEE5835570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2655" y="3771900"/>
            <a:ext cx="5792170" cy="284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19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2FA2D-469E-E22A-DDA7-655F4D624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F9A319-0BD2-F0BB-A170-CD547C0266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620" b="16509"/>
          <a:stretch/>
        </p:blipFill>
        <p:spPr>
          <a:xfrm>
            <a:off x="1675935" y="0"/>
            <a:ext cx="8840129" cy="5209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0198C4-69BF-C24D-F612-F662C5CCE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68" y="1195705"/>
            <a:ext cx="3495859" cy="44665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276BBD-486A-2A37-530C-9EE0B21B2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027" y="1332718"/>
            <a:ext cx="4177092" cy="44404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CFAFE9-3B99-426C-D268-DF7F4D472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174" y="4664039"/>
            <a:ext cx="4314826" cy="176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6557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2C406-BA0B-F703-A82F-85248C44C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DF6C53-E485-A0E9-63E6-92560B5905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454" b="8318"/>
          <a:stretch/>
        </p:blipFill>
        <p:spPr>
          <a:xfrm>
            <a:off x="1675935" y="0"/>
            <a:ext cx="8840129" cy="4784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9139C3-02E0-5ECC-4CA7-F401071F9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96" y="1092512"/>
            <a:ext cx="4676775" cy="22012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BA12B3-E6B6-DE94-471A-FDF6A1A6A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2995" y="1258771"/>
            <a:ext cx="6291359" cy="18687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59B829-A843-1983-9A60-A51617ADA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4176" y="3564249"/>
            <a:ext cx="6520432" cy="309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32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2917CA-0CEE-1AA9-CDA3-4CD28C14E3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3449"/>
          <a:stretch/>
        </p:blipFill>
        <p:spPr>
          <a:xfrm>
            <a:off x="1675935" y="0"/>
            <a:ext cx="8840129" cy="4336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B4BB9A-DEDB-C026-A70F-1CCD1B803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554" y="624611"/>
            <a:ext cx="4591691" cy="60111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92F0FE-FBF7-A6ED-D84F-FD6A44B93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757" y="1882749"/>
            <a:ext cx="4432764" cy="402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6101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9"/>
</p:tagLst>
</file>

<file path=ppt/theme/theme1.xml><?xml version="1.0" encoding="utf-8"?>
<a:theme xmlns:a="http://schemas.openxmlformats.org/drawingml/2006/main" name="ShapesVTI">
  <a:themeElements>
    <a:clrScheme name="Office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1194</TotalTime>
  <Words>137</Words>
  <Application>Microsoft Office PowerPoint</Application>
  <PresentationFormat>Widescreen</PresentationFormat>
  <Paragraphs>12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Avenir Next LT Pro</vt:lpstr>
      <vt:lpstr>Calibri</vt:lpstr>
      <vt:lpstr>Google Sans</vt:lpstr>
      <vt:lpstr>Tw Cen MT</vt:lpstr>
      <vt:lpstr>ShapesVTI</vt:lpstr>
      <vt:lpstr>EOT 2 – SKELETON REVISION</vt:lpstr>
      <vt:lpstr>Exam Technique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Balancing Equations REVISION</dc:title>
  <dc:creator>Alix Armstrong</dc:creator>
  <cp:lastModifiedBy>Alix    Armstrong</cp:lastModifiedBy>
  <cp:revision>104</cp:revision>
  <dcterms:created xsi:type="dcterms:W3CDTF">2021-03-07T17:22:28Z</dcterms:created>
  <dcterms:modified xsi:type="dcterms:W3CDTF">2025-03-04T09:32:54Z</dcterms:modified>
</cp:coreProperties>
</file>