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11" r:id="rId4"/>
    <p:sldId id="305" r:id="rId5"/>
    <p:sldId id="426" r:id="rId6"/>
    <p:sldId id="406" r:id="rId7"/>
    <p:sldId id="427" r:id="rId8"/>
    <p:sldId id="425" r:id="rId9"/>
    <p:sldId id="411" r:id="rId10"/>
    <p:sldId id="428" r:id="rId11"/>
    <p:sldId id="407" r:id="rId12"/>
    <p:sldId id="408" r:id="rId13"/>
    <p:sldId id="409" r:id="rId14"/>
    <p:sldId id="429" r:id="rId15"/>
    <p:sldId id="291" r:id="rId16"/>
    <p:sldId id="397" r:id="rId17"/>
    <p:sldId id="410" r:id="rId18"/>
    <p:sldId id="412" r:id="rId19"/>
    <p:sldId id="430" r:id="rId20"/>
    <p:sldId id="293" r:id="rId21"/>
    <p:sldId id="312" r:id="rId22"/>
    <p:sldId id="313" r:id="rId23"/>
    <p:sldId id="432" r:id="rId24"/>
    <p:sldId id="415" r:id="rId25"/>
    <p:sldId id="431" r:id="rId26"/>
    <p:sldId id="416" r:id="rId27"/>
    <p:sldId id="433" r:id="rId28"/>
    <p:sldId id="417" r:id="rId29"/>
    <p:sldId id="294" r:id="rId30"/>
    <p:sldId id="413" r:id="rId31"/>
    <p:sldId id="271" r:id="rId32"/>
    <p:sldId id="321" r:id="rId33"/>
    <p:sldId id="370" r:id="rId34"/>
    <p:sldId id="418" r:id="rId35"/>
    <p:sldId id="434" r:id="rId36"/>
    <p:sldId id="281" r:id="rId37"/>
    <p:sldId id="354" r:id="rId38"/>
    <p:sldId id="435" r:id="rId39"/>
    <p:sldId id="280" r:id="rId40"/>
    <p:sldId id="358" r:id="rId41"/>
    <p:sldId id="330" r:id="rId42"/>
    <p:sldId id="421" r:id="rId43"/>
    <p:sldId id="436" r:id="rId44"/>
    <p:sldId id="423" r:id="rId45"/>
    <p:sldId id="437" r:id="rId46"/>
    <p:sldId id="422" r:id="rId47"/>
    <p:sldId id="438" r:id="rId48"/>
    <p:sldId id="424" r:id="rId49"/>
    <p:sldId id="357" r:id="rId50"/>
    <p:sldId id="405" r:id="rId51"/>
    <p:sldId id="340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6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4296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tableStyles" Target="tableStyle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1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5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5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3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30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2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6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4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1CCB6-5E88-4281-8E37-83D45E1DFA4A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17B7-35AB-4888-9BAD-A7AC57B98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1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1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7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7.png" /><Relationship Id="rId4" Type="http://schemas.openxmlformats.org/officeDocument/2006/relationships/image" Target="../media/image26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8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3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7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0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3.png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7.png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 /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0.png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4.pn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7.png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 /><Relationship Id="rId2" Type="http://schemas.openxmlformats.org/officeDocument/2006/relationships/image" Target="../media/image59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1.png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7.png" /><Relationship Id="rId4" Type="http://schemas.openxmlformats.org/officeDocument/2006/relationships/image" Target="../media/image66.png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68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9.png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 /><Relationship Id="rId2" Type="http://schemas.openxmlformats.org/officeDocument/2006/relationships/image" Target="../media/image7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3.png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7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8.png" /><Relationship Id="rId4" Type="http://schemas.openxmlformats.org/officeDocument/2006/relationships/image" Target="../media/image77.png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7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0.png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 /><Relationship Id="rId2" Type="http://schemas.openxmlformats.org/officeDocument/2006/relationships/image" Target="../media/image8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3.png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08" y="2103146"/>
            <a:ext cx="10607039" cy="1325563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</a:rPr>
              <a:t>هيكل الرياضيات للصف ال</a:t>
            </a:r>
            <a:r>
              <a:rPr lang="ar-EG" sz="4800" b="1" dirty="0">
                <a:solidFill>
                  <a:schemeClr val="bg1"/>
                </a:solidFill>
              </a:rPr>
              <a:t>عاشر متقدم</a:t>
            </a:r>
            <a:r>
              <a:rPr lang="ar-AE" sz="4800" b="1" dirty="0">
                <a:solidFill>
                  <a:schemeClr val="bg1"/>
                </a:solidFill>
              </a:rPr>
              <a:t> ( </a:t>
            </a:r>
            <a:r>
              <a:rPr lang="ar-EG" sz="4800" b="1" dirty="0">
                <a:solidFill>
                  <a:schemeClr val="bg1"/>
                </a:solidFill>
              </a:rPr>
              <a:t>بريدج </a:t>
            </a:r>
            <a:r>
              <a:rPr lang="ar-AE" sz="4800" b="1" dirty="0">
                <a:solidFill>
                  <a:schemeClr val="bg1"/>
                </a:solidFill>
              </a:rPr>
              <a:t>)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6440" y="3985591"/>
            <a:ext cx="7393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>
                <a:solidFill>
                  <a:srgbClr val="0070C0"/>
                </a:solidFill>
              </a:rPr>
              <a:t>الفصل الدراسي ال</a:t>
            </a:r>
            <a:r>
              <a:rPr lang="ar-EG" sz="4000" b="1" dirty="0">
                <a:solidFill>
                  <a:srgbClr val="0070C0"/>
                </a:solidFill>
              </a:rPr>
              <a:t>ثاني</a:t>
            </a:r>
            <a:r>
              <a:rPr lang="ar-AE" sz="4000" b="1" dirty="0">
                <a:solidFill>
                  <a:srgbClr val="0070C0"/>
                </a:solidFill>
              </a:rPr>
              <a:t>  - </a:t>
            </a:r>
            <a:r>
              <a:rPr lang="ar-AE" sz="4000" dirty="0">
                <a:solidFill>
                  <a:srgbClr val="0070C0"/>
                </a:solidFill>
              </a:rPr>
              <a:t>2024  - 2025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85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3113"/>
            <a:ext cx="10515600" cy="1325563"/>
          </a:xfr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الخامسة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04F8D-07C1-446F-A36E-817607AB9185}"/>
              </a:ext>
            </a:extLst>
          </p:cNvPr>
          <p:cNvSpPr txBox="1"/>
          <p:nvPr/>
        </p:nvSpPr>
        <p:spPr>
          <a:xfrm>
            <a:off x="2303367" y="4719401"/>
            <a:ext cx="6901968" cy="646331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سؤال اختياري    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632" y="2543116"/>
            <a:ext cx="6139515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9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534734" y="3044279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034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2" y="115941"/>
            <a:ext cx="12078978" cy="4477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0DAEA8-D526-4C03-93DB-E1B394F4B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91" y="666546"/>
            <a:ext cx="10607987" cy="54957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4A6DED-9A3C-481D-BE53-E75F7FC7E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2" y="666546"/>
            <a:ext cx="2073587" cy="70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9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0A848B-7EE8-4AF9-A1CF-E7EB64948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28" y="383517"/>
            <a:ext cx="11689742" cy="576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9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5" y="76041"/>
            <a:ext cx="12127115" cy="4286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156" y="726838"/>
            <a:ext cx="6630325" cy="58491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5" y="614035"/>
            <a:ext cx="3732758" cy="78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09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4027CC-3A3B-4F30-85A7-A68EC3A63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381063"/>
            <a:ext cx="8366993" cy="54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30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EE83D7-61C9-4FC6-9C74-A35E19246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809" y="281196"/>
            <a:ext cx="7023651" cy="629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2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5" y="76041"/>
            <a:ext cx="12127115" cy="428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541" y="614035"/>
            <a:ext cx="8070574" cy="606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29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CE8E29-96FB-41F7-8EA4-A19B0B301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227" y="395163"/>
            <a:ext cx="7571158" cy="63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6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6" y="86466"/>
            <a:ext cx="12056450" cy="457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6" y="631409"/>
            <a:ext cx="3225487" cy="727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417" y="647312"/>
            <a:ext cx="7760005" cy="591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6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1" y="59174"/>
            <a:ext cx="12059923" cy="4953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2" y="653545"/>
            <a:ext cx="3443146" cy="8539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061" y="749573"/>
            <a:ext cx="6910185" cy="594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90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81702"/>
            <a:ext cx="12002258" cy="4667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4" y="642224"/>
            <a:ext cx="3962129" cy="8405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087" y="848682"/>
            <a:ext cx="6966345" cy="516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95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826B8C-3531-4F77-ADFB-95053DA79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174" y="235790"/>
            <a:ext cx="8083826" cy="63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78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3320" y="2640108"/>
            <a:ext cx="7798524" cy="707886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</a:t>
            </a:r>
            <a:r>
              <a:rPr lang="ar-E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خامسة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134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3" y="74752"/>
            <a:ext cx="12053872" cy="447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197" y="653545"/>
            <a:ext cx="5973009" cy="5972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12" y="653545"/>
            <a:ext cx="3443146" cy="85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06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60464"/>
            <a:ext cx="12125825" cy="4763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6" y="631409"/>
            <a:ext cx="3225487" cy="727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040" y="711558"/>
            <a:ext cx="5420481" cy="1629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354" y="2340560"/>
            <a:ext cx="6392167" cy="438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55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60464"/>
            <a:ext cx="12125825" cy="4763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6" y="631409"/>
            <a:ext cx="3225487" cy="727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061" y="631408"/>
            <a:ext cx="7171053" cy="616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77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50B5A-7AB1-4324-B77D-9189BA8C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828" y="344490"/>
            <a:ext cx="8137885" cy="481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50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174" y="685454"/>
            <a:ext cx="10515600" cy="1325563"/>
          </a:xfr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ال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سادس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ة                          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B3E783-7CAB-4834-92C9-39ED8708DAD5}"/>
              </a:ext>
            </a:extLst>
          </p:cNvPr>
          <p:cNvSpPr txBox="1"/>
          <p:nvPr/>
        </p:nvSpPr>
        <p:spPr>
          <a:xfrm>
            <a:off x="2485990" y="4321577"/>
            <a:ext cx="6901968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سؤال اختياري 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252" y="2356433"/>
            <a:ext cx="6145443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12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378215" y="2294636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840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5" y="62258"/>
            <a:ext cx="12076399" cy="571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6" y="722416"/>
            <a:ext cx="3055968" cy="8674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BC2EC-A154-48A9-B72D-0806A49F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754" y="725906"/>
            <a:ext cx="8413794" cy="580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37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3A7D15-9844-4811-AFCE-F0906E673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557" y="280533"/>
            <a:ext cx="8441108" cy="629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50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8" y="60971"/>
            <a:ext cx="12122352" cy="590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8" y="730653"/>
            <a:ext cx="2928925" cy="669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DBD37D-4560-44B5-AD42-4FA30F0C7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035" y="730653"/>
            <a:ext cx="8134424" cy="58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31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2A662E-9866-4B90-BAFD-1965CD5A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64004"/>
            <a:ext cx="10138613" cy="6493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5D5AA2-602B-47EC-A9FD-C588BFEF1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900" y="364004"/>
            <a:ext cx="5526506" cy="5345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F985DF-7DF8-4979-8DD5-142AB333B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87" y="364004"/>
            <a:ext cx="4585952" cy="61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19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1" y="70497"/>
            <a:ext cx="12066873" cy="5715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" y="712889"/>
            <a:ext cx="2725166" cy="802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4690C3-9D43-4AF1-A0A6-F4ADCC667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009" y="712889"/>
            <a:ext cx="8510547" cy="59529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8EC2F0-688D-42AB-88BD-599BD94C5BC1}"/>
              </a:ext>
            </a:extLst>
          </p:cNvPr>
          <p:cNvSpPr txBox="1"/>
          <p:nvPr/>
        </p:nvSpPr>
        <p:spPr>
          <a:xfrm>
            <a:off x="3101009" y="5961529"/>
            <a:ext cx="4161181" cy="704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12DFFC-A653-458C-B067-3A48210DB48C}"/>
              </a:ext>
            </a:extLst>
          </p:cNvPr>
          <p:cNvSpPr/>
          <p:nvPr/>
        </p:nvSpPr>
        <p:spPr>
          <a:xfrm>
            <a:off x="702365" y="2014330"/>
            <a:ext cx="636105" cy="80287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52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2C4B49-C6C4-4994-A22F-655614B8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39" y="415056"/>
            <a:ext cx="9002039" cy="6027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B7EBC1-1A2D-4496-8528-76C18B422A9E}"/>
              </a:ext>
            </a:extLst>
          </p:cNvPr>
          <p:cNvSpPr txBox="1"/>
          <p:nvPr/>
        </p:nvSpPr>
        <p:spPr>
          <a:xfrm>
            <a:off x="7394713" y="132522"/>
            <a:ext cx="4253948" cy="10734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67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2" y="65227"/>
            <a:ext cx="12131878" cy="4667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91" y="707833"/>
            <a:ext cx="3136159" cy="7162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695" y="532017"/>
            <a:ext cx="7891183" cy="608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63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3166" y="2425924"/>
            <a:ext cx="7798524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</a:t>
            </a:r>
            <a:r>
              <a:rPr lang="ar-E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سادسة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4256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0" y="115942"/>
            <a:ext cx="12110640" cy="447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209" y="634377"/>
            <a:ext cx="9260617" cy="59917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813805-CFEC-44F7-9C83-C767C512E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0" y="634377"/>
            <a:ext cx="2463057" cy="68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99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79174" y="685454"/>
            <a:ext cx="10515600" cy="132556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ال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سابعة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B3E783-7CAB-4834-92C9-39ED8708DAD5}"/>
              </a:ext>
            </a:extLst>
          </p:cNvPr>
          <p:cNvSpPr txBox="1"/>
          <p:nvPr/>
        </p:nvSpPr>
        <p:spPr>
          <a:xfrm>
            <a:off x="2485990" y="4667567"/>
            <a:ext cx="6901968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سؤال اختياري 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731" y="2677708"/>
            <a:ext cx="6039693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27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378215" y="2294636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الاختيارية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0131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2" y="74140"/>
            <a:ext cx="12126097" cy="4763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2" y="663072"/>
            <a:ext cx="3723503" cy="7867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174" y="782244"/>
            <a:ext cx="6268568" cy="58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9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5" y="74752"/>
            <a:ext cx="12127115" cy="4477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6" y="631409"/>
            <a:ext cx="4457688" cy="9255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844" y="522489"/>
            <a:ext cx="6816658" cy="60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35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FDD332-290C-4689-A3EE-4BB30E5F7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861" y="299641"/>
            <a:ext cx="6684135" cy="599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64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3166" y="2425924"/>
            <a:ext cx="7798524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</a:t>
            </a:r>
            <a:r>
              <a:rPr lang="ar-E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سابعة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1452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3" y="82991"/>
            <a:ext cx="12075111" cy="447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3" y="647884"/>
            <a:ext cx="3688993" cy="785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1" y="704469"/>
            <a:ext cx="6736100" cy="596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85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F619CD-CF95-4733-8705-650160DD4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791" y="300851"/>
            <a:ext cx="6970336" cy="61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978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79389" y="512461"/>
            <a:ext cx="10515600" cy="132556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لثامنة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B3E783-7CAB-4834-92C9-39ED8708DAD5}"/>
              </a:ext>
            </a:extLst>
          </p:cNvPr>
          <p:cNvSpPr txBox="1"/>
          <p:nvPr/>
        </p:nvSpPr>
        <p:spPr>
          <a:xfrm>
            <a:off x="2416577" y="4230990"/>
            <a:ext cx="6901968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سؤال اختياري    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ar-A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سؤال كتابي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557" y="2415526"/>
            <a:ext cx="6516009" cy="139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69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BC7779-98D0-4B3F-8408-8A648C2BA7F0}"/>
              </a:ext>
            </a:extLst>
          </p:cNvPr>
          <p:cNvSpPr txBox="1"/>
          <p:nvPr/>
        </p:nvSpPr>
        <p:spPr>
          <a:xfrm>
            <a:off x="3559448" y="2294636"/>
            <a:ext cx="48855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اولا الاسئلة  اختيارية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73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40"/>
            <a:ext cx="12192000" cy="438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1" y="607984"/>
            <a:ext cx="3412244" cy="710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861" y="631020"/>
            <a:ext cx="8122150" cy="61639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527FF7-50C3-4ED8-A08F-6AE7206E4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017" y="626055"/>
            <a:ext cx="2869622" cy="33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76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1" y="115330"/>
            <a:ext cx="12060195" cy="4953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1" y="607984"/>
            <a:ext cx="3412244" cy="710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374" y="790739"/>
            <a:ext cx="8065580" cy="580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682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2DBEF9-99C2-44A5-B1B1-0410BAD7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094" y="249587"/>
            <a:ext cx="8712906" cy="649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22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2" y="82990"/>
            <a:ext cx="12133167" cy="447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10" y="1138213"/>
            <a:ext cx="11303404" cy="5474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FFE7DE-1028-4573-9921-2BC7A9686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2" y="647884"/>
            <a:ext cx="2445829" cy="70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91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B33B19-11EE-4391-A818-F7A53FBE5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408702"/>
            <a:ext cx="11264348" cy="50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1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" y="74753"/>
            <a:ext cx="12117860" cy="4477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4" y="612746"/>
            <a:ext cx="3517373" cy="7547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468" y="875797"/>
            <a:ext cx="1971950" cy="228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253" y="1457736"/>
            <a:ext cx="10513700" cy="362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29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9DA103-CE0C-4678-B9B9-51CA3EE01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41" y="351191"/>
            <a:ext cx="11534117" cy="57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589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" y="74753"/>
            <a:ext cx="12117860" cy="4477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4" y="612746"/>
            <a:ext cx="3517373" cy="7547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587" y="522490"/>
            <a:ext cx="6385435" cy="616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991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3166" y="2425924"/>
            <a:ext cx="7798524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اسئلة المقال (الكتابية) عن الوحدة ال</a:t>
            </a:r>
            <a:r>
              <a:rPr lang="ar-E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ثامنة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1611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5" y="69990"/>
            <a:ext cx="12029159" cy="457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5" y="553887"/>
            <a:ext cx="4079645" cy="11454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008" y="689274"/>
            <a:ext cx="7180173" cy="60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394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F30076-711C-4A17-A0EE-6965869D2025}"/>
              </a:ext>
            </a:extLst>
          </p:cNvPr>
          <p:cNvSpPr txBox="1"/>
          <p:nvPr/>
        </p:nvSpPr>
        <p:spPr>
          <a:xfrm>
            <a:off x="2199861" y="3101009"/>
            <a:ext cx="7792278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والحمد لله رب العالمين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0938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4114</TotalTime>
  <Words>107</Words>
  <Application>Microsoft Office PowerPoint</Application>
  <PresentationFormat>Widescreen</PresentationFormat>
  <Paragraphs>19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هيكل الرياضيات للصف العاشر متقدم ( بريدج )</vt:lpstr>
      <vt:lpstr>الوحدة الخامسة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الوحدة السادسة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asifhammoud1978@gmail.com</cp:lastModifiedBy>
  <cp:revision>407</cp:revision>
  <dcterms:created xsi:type="dcterms:W3CDTF">2023-11-06T20:20:38Z</dcterms:created>
  <dcterms:modified xsi:type="dcterms:W3CDTF">2025-02-21T12:17:33Z</dcterms:modified>
</cp:coreProperties>
</file>