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8" d="100"/>
          <a:sy n="68" d="100"/>
        </p:scale>
        <p:origin x="792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1-18T15:11:36.63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1 852 24575,'8'5'0,"0"1"0,0 0 0,-1 0 0,1 1 0,-1-1 0,-1 2 0,1-1 0,-1 1 0,0 0 0,-1 0 0,7 14 0,5 13 0,19 55 0,-31-74 0,13 37 0,-14-36 0,1-1 0,0 0 0,1 0 0,1 0 0,1-1 0,0 0 0,1 0 0,21 26 0,-28-39 0,1 0 0,-1 1 0,1-1 0,0-1 0,0 1 0,0 0 0,-1-1 0,1 1 0,1-1 0,-1 0 0,0 0 0,0 0 0,0 0 0,1-1 0,-1 1 0,0-1 0,1 0 0,-1 0 0,0 0 0,1-1 0,-1 1 0,0-1 0,0 1 0,1-1 0,-1 0 0,0 0 0,0-1 0,0 1 0,5-4 0,6-4 0,-1-1 0,0 0 0,-1 0 0,21-24 0,338-431 0,-275 333 0,-57 79 0,1 2 0,3 2 0,2 2 0,89-72 0,73-57 123,-76 61-1611,-82 75-5338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1-18T15:13:41.55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0 441 24575,'1'2'0,"-1"-1"0,1 0 0,-1 0 0,1 0 0,0 0 0,0 0 0,-1 0 0,1 0 0,0 0 0,0-1 0,0 1 0,0 0 0,0 0 0,0-1 0,0 1 0,0-1 0,0 1 0,0-1 0,1 1 0,1 0 0,32 10 0,-27-9 0,42 11 0,1-2 0,0-2 0,53 1 0,161-3 0,-199-7 0,1138 0 0,-460-2 0,-677 5 0,0 4 0,86 19 0,50 6 0,-199-32 0,0 1 0,1-1 0,-1 0 0,0 0 0,1 0 0,-1 0 0,0-1 0,0 0 0,1 0 0,-1 0 0,0 0 0,0-1 0,0 0 0,4-2 0,-7 3 0,1-1 0,-1 1 0,0-1 0,0 0 0,0 0 0,0 1 0,0-1 0,0 0 0,-1 0 0,1 0 0,-1 0 0,1 0 0,-1 0 0,0 0 0,1 0 0,-1 0 0,0 0 0,0 0 0,-1 0 0,1 0 0,0 0 0,-1 0 0,1 0 0,-1 0 0,1 0 0,-1 1 0,0-1 0,0 0 0,0 0 0,-1-1 0,-19-38 0,-2 2 0,-2 0 0,-53-64 0,47 66 0,3-1 0,1-2 0,-32-61 0,56 94 0,0 1 0,1 0 0,0-1 0,0 1 0,1-1 0,-2-11 0,3 17 0,0 0 0,0 0 0,0 0 0,0 1 0,0-1 0,0 0 0,0 0 0,1 0 0,-1 0 0,0 0 0,1 1 0,-1-1 0,0 0 0,1 0 0,-1 0 0,1 1 0,-1-1 0,1 0 0,-1 1 0,1-1 0,0 0 0,-1 1 0,2-1 0,-1 0 0,1 1 0,0-1 0,-1 1 0,1 0 0,0 0 0,-1 0 0,1 0 0,0 0 0,-1 0 0,1 0 0,0 1 0,-1-1 0,1 0 0,0 1 0,-1 0 0,1-1 0,1 2 0,42 20 0,-1 2 0,72 52 0,24 14 0,-140-90 0,27 14 0,-1 2 0,-1 0 0,31 26 0,-49-36 0,-1 1 0,1 0 0,-1 0 0,-1 0 0,1 1 0,-1 0 0,0 0 0,-1 0 0,0 1 0,0-1 0,-1 1 0,0 0 0,0 0 0,1 17 0,-2-12 0,-1-1 0,-1 1 0,0 0 0,-1 0 0,0 0 0,-1-1 0,-1 1 0,0 0 0,-1-1 0,0 0 0,-1 0 0,0 0 0,-2-1 0,-6 13 0,3-11 0,0-1 0,0 0 0,-2-1 0,1 0 0,-1 0 0,-1-1 0,0-1 0,-1 0 0,0-1 0,0 0 0,-19 7 0,30-14-32,-45 20-634,-60 19-1,79-33-6159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1-18T15:22:13.76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1 24575,'14'0'0,"40"0"0,10 0-8191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1-18T15:22:19.34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4244 127 24575,'-409'-23'0,"62"0"0,-241 35-973,-13 34 441,-84 5 557,107-32 16,-149 8 17,692-24-58,21-1 0,0-1 0,0 0 0,0-1 0,-1-1 0,-26-4 0,38 4 19,1 1 1,0-1 0,0 0 0,1 0 0,-1 0-1,0 0 1,0 0 0,0 0 0,1-1-1,-1 1 1,0 0 0,1-1 0,-1 0 0,1 1-1,0-1 1,-1 0 0,1 1 0,0-1 0,0 0-1,0 0 1,1 0 0,-1 0 0,0 0 0,1 0-1,-1 0 1,1 0 0,0-1 0,-1 1-1,1 0 1,0 0 0,1-2 0,-1-2 50,1 0 0,0 0 1,0 0-1,0 0 0,1 0 0,0 1 0,0-1 1,1 1-1,4-9 0,4 2-27,-7 19-36,-9 24-11,-3-15 4,0 1 0,-1-1 0,-1-1 0,0 0 0,-1 0 0,-1-1 0,0 0 0,-1-1 0,-26 20 0,21-23 0,18-10 0,0 0 0,-1 0 0,1 0 0,0 0 0,0 0 0,0 0 0,-1 0 0,1 0 0,0 0 0,0 0 0,0 0 0,0-1 0,0 1 0,-1 0 0,1 0 0,0 0 0,0 0 0,0 0 0,0-1 0,0 1 0,0 0 0,-1 0 0,1 0 0,0 0 0,0-1 0,0 1 0,0 0 0,0 0 0,0 0 0,0 0 0,0-1 0,0 1 0,0 0 0,0 0 0,0 0 0,0-1 0,0 1 0,0 0 0,0 0 0,0 0 0,0-1 0,0 1 0,0 0 0,0 0 0,1 0 0,15-36 0,34-43 0,79-99 0,-112 156 0,-17 22 0,0 0 0,0 0 0,0 0 0,0 0 0,0 0 0,0 0 0,0 0 0,0 0 0,0 0 0,0-1 0,0 1 0,0 0 0,0 0 0,-1 0 0,1 0 0,0 0 0,-25 35 0,-10 22 0,25-43 0,0 1 0,0 0 0,2 1 0,0 0 0,0 0 0,2 1 0,-9 32 0,15-43 0,0-1 0,1 0 0,-1 1 0,1-1 0,0 0 0,0 1 0,1-1 0,0 0 0,0 0 0,0 0 0,0 0 0,1-1 0,-1 1 0,1 0 0,1-1 0,-1 0 0,1 0 0,-1 0 0,1 0 0,0-1 0,0 1 0,1-1 0,-1 0 0,1 0 0,8 3 0,2 2 0,1 0 0,1-1 0,-1-1 0,1-1 0,0 0 0,29 4 0,94-3 0,-98-6 0,71 8 0,-24 6-1365,-52-9-5461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1-18T15:22:19.69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1 24575,'0'0'-8191</inkml:trace>
</inkml:ink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EED8AD-873C-4A2D-8AEB-28FDD7EBF53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23911EB-8D47-4D97-9D89-97FB127E315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A5B2142-07C9-4F49-99C3-21482CAFA4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3DBFCF-4543-4C93-A365-25556873E8BF}" type="datetimeFigureOut">
              <a:rPr lang="en-US" smtClean="0"/>
              <a:t>1/18/2023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EBAF0FF-8427-47CE-A228-30718B8A71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6412564-C4C1-4394-AB1C-D2D57FB935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D585CC-643B-4AA3-9503-028930F32C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57215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5227D2-F942-47CF-BE69-DD9C0E06EB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6676D0-EAB7-4C39-B35E-4F88DA03AB9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4E96A63-F0A7-4C9C-9D7F-732027BE6D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3DBFCF-4543-4C93-A365-25556873E8BF}" type="datetimeFigureOut">
              <a:rPr lang="en-US" smtClean="0"/>
              <a:t>1/18/2023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045CAE8-89AD-453A-B1EA-BF8CB66C01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82BF57D-B6BA-4375-B3AF-0D320F23C4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D585CC-643B-4AA3-9503-028930F32C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60357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B579E1-8609-41AA-9207-674EEBD6FE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7982799-EAF1-431A-86B0-4475721458B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062D0A2-893C-48FC-9332-21BE124EAC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3DBFCF-4543-4C93-A365-25556873E8BF}" type="datetimeFigureOut">
              <a:rPr lang="en-US" smtClean="0"/>
              <a:t>1/18/2023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CB493C5-7A2D-4BA3-B525-B2584D0D6C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D693173-C79D-4DBA-9295-1A36E90950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D585CC-643B-4AA3-9503-028930F32C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93628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F562D4-266E-40A1-AB52-83D4A95B5E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953022-71CF-41B1-8A50-75C8E6F237C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BEB884C-758F-40BA-B7A2-F84F9FD373B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F03E113-CFCF-4076-9872-12AE59FA3C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3DBFCF-4543-4C93-A365-25556873E8BF}" type="datetimeFigureOut">
              <a:rPr lang="en-US" smtClean="0"/>
              <a:t>1/18/2023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5A6368F-BC70-46A2-9B62-B2010D4C15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3DEDF05-E82F-434E-BF21-F45A63DBAF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D585CC-643B-4AA3-9503-028930F32C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36596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B7F117-9EE1-4F1D-8DFE-A4F372E4C0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E36D30F-1AA4-469F-B59C-18C72883FC3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54FCBF7-B726-45B3-BF5B-D5937387BA8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B2C99F8-900A-4138-A5B9-D61F307125A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56AF65C-E35D-4534-A5F1-8EBD5986366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9A3D168-FF4C-4907-B2EC-D3835997D3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3DBFCF-4543-4C93-A365-25556873E8BF}" type="datetimeFigureOut">
              <a:rPr lang="en-US" smtClean="0"/>
              <a:t>1/18/2023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CD02EE4-7156-459F-A5E0-F28B33FAF4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939B225-4BA8-458C-863F-997C2B5F13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D585CC-643B-4AA3-9503-028930F32C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67559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540E0B-1D31-49C7-970D-0571DA3656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CD3336A-F083-4230-94D8-0A7D99BFAC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3DBFCF-4543-4C93-A365-25556873E8BF}" type="datetimeFigureOut">
              <a:rPr lang="en-US" smtClean="0"/>
              <a:t>1/18/2023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34A9341-14B8-4B64-87CF-F80787EF73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1016585-8D7C-465E-82BC-F6D55D91D2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D585CC-643B-4AA3-9503-028930F32C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09600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DD3B38D-183E-4D59-9061-3802F7C163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3DBFCF-4543-4C93-A365-25556873E8BF}" type="datetimeFigureOut">
              <a:rPr lang="en-US" smtClean="0"/>
              <a:t>1/18/2023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64C04B7-CD55-4A4B-955F-A3365BFD1B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16F6827-2F58-44C8-BC94-BD9D517081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D585CC-643B-4AA3-9503-028930F32C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29393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2F6D9E-972C-490C-BE2A-3EABDEA92A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151886-960B-463A-AC0B-F1C1C47ABD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F226CCE-14C7-4D80-BE4E-4C299DA986D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2072DAA-B527-4C1D-8D6E-939E76A52A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3DBFCF-4543-4C93-A365-25556873E8BF}" type="datetimeFigureOut">
              <a:rPr lang="en-US" smtClean="0"/>
              <a:t>1/18/2023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63360A7-42FA-431B-9DA7-F2DDBD5CC3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E4F297A-0F92-46A2-9809-E415CEFD61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D585CC-643B-4AA3-9503-028930F32C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25365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4749C9-2974-43E3-B4E8-27E601F934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13D5432-7D51-45E4-BB78-511070F6907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4F133C8-BDFF-4F7A-88E6-74E78639607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60ABA5D-4DFE-4B80-8DD6-E5498CD8C8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3DBFCF-4543-4C93-A365-25556873E8BF}" type="datetimeFigureOut">
              <a:rPr lang="en-US" smtClean="0"/>
              <a:t>1/18/2023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649FC57-21FB-4D05-820F-1C11004CBF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DE1C230-7A79-4F4F-B92A-5CEDAFFDB3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D585CC-643B-4AA3-9503-028930F32C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48609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8E2578-F1FD-4208-AF7D-70788B526C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F7C4E69-CA55-40C8-8677-68AE0A54D00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8290BC5-D589-487A-82CD-A3AE32EFFC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3DBFCF-4543-4C93-A365-25556873E8BF}" type="datetimeFigureOut">
              <a:rPr lang="en-US" smtClean="0"/>
              <a:t>1/18/2023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11C96AC-C0AF-4291-B68E-628496D4BE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F785BE4-CFC5-4273-91B9-943DA85AAC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D585CC-643B-4AA3-9503-028930F32C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90342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5EE2767-008B-466D-AF4F-059087FEDB9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E65E8DE-6370-4986-9DC9-93A5A7199FF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DD97F60-3532-496D-A86C-E4F3D1F861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3DBFCF-4543-4C93-A365-25556873E8BF}" type="datetimeFigureOut">
              <a:rPr lang="en-US" smtClean="0"/>
              <a:t>1/18/2023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55C1899-3539-4891-92DB-D0D149CBC5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58C8555-955A-435F-8819-9E1C0C3BCF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D585CC-643B-4AA3-9503-028930F32C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62165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04E2E65-38EC-4E49-AD53-BCBE0CF6D4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D93BC4B-2F32-4C28-AD9A-FF03E2DAB6E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7DCBF6-33E8-4D1A-88DC-3991DF34393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33DBFCF-4543-4C93-A365-25556873E8BF}" type="datetimeFigureOut">
              <a:rPr lang="en-US" smtClean="0"/>
              <a:t>1/18/2023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D86446-EFC3-4009-8A95-361DD5992F2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DD7F385-276F-4021-809C-C2A01311009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D585CC-643B-4AA3-9503-028930F32C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34540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7.png"/><Relationship Id="rId4" Type="http://schemas.openxmlformats.org/officeDocument/2006/relationships/customXml" Target="../ink/ink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0.png"/><Relationship Id="rId4" Type="http://schemas.openxmlformats.org/officeDocument/2006/relationships/customXml" Target="../ink/ink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customXml" Target="../ink/ink5.xml"/><Relationship Id="rId3" Type="http://schemas.openxmlformats.org/officeDocument/2006/relationships/image" Target="../media/image35.png"/><Relationship Id="rId7" Type="http://schemas.openxmlformats.org/officeDocument/2006/relationships/image" Target="../media/image37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4.xml"/><Relationship Id="rId5" Type="http://schemas.openxmlformats.org/officeDocument/2006/relationships/image" Target="../media/image36.png"/><Relationship Id="rId4" Type="http://schemas.openxmlformats.org/officeDocument/2006/relationships/customXml" Target="../ink/ink3.xml"/><Relationship Id="rId9" Type="http://schemas.openxmlformats.org/officeDocument/2006/relationships/image" Target="../media/image38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5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8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55582E24-D774-4B86-AF41-F42CC977D5E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4997" y="770766"/>
            <a:ext cx="9410700" cy="134302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7B2ADD9-C8B6-4698-8139-6EFE3B315A5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6640" y="2113791"/>
            <a:ext cx="2219325" cy="441007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E2C048DE-5E64-4427-9423-719E2C15E65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52097" y="2113791"/>
            <a:ext cx="2476500" cy="420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5426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C66915D-12D8-4FA8-84B3-CD73A90C5D4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93593" y="257907"/>
            <a:ext cx="8220075" cy="19812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771E0315-079C-4150-93C0-55B98AD4283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36205" y="1885513"/>
            <a:ext cx="3339979" cy="49724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11054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85A3E35-2C0E-41DF-A1A9-12DCE32C64F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38136" y="186983"/>
            <a:ext cx="8229600" cy="14478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0172087-971C-4BC2-B406-1362FD02A0E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712" y="1655901"/>
            <a:ext cx="4146966" cy="50151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481076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B742C66-EFFF-429B-9831-0121C6BD873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4037" y="184125"/>
            <a:ext cx="8543925" cy="227647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23B1610-422E-4830-A60F-9E16F21CB36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3786" y="2253581"/>
            <a:ext cx="4179057" cy="44202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323746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4B6BEAF-1CF3-477A-886E-CD85B0DECD7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8543925" cy="197167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8613BFB-B1C2-4C0A-9B18-C6580E39754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33108" y="740972"/>
            <a:ext cx="1542038" cy="57262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6718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FA6792A-4BAE-4D8F-94C4-2D06406F8E3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3575" y="134740"/>
            <a:ext cx="8524875" cy="2143125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8493A9B7-B39A-4491-A3F7-77A9232AB3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9448" y="2512832"/>
            <a:ext cx="7499986" cy="4134608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1D2859D7-19E7-4E8F-9125-6C66B49E523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92294" y="1926248"/>
            <a:ext cx="3902612" cy="4552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120183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4774F3D-7740-4E07-9091-68A86B81035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0190" y="202442"/>
            <a:ext cx="8420100" cy="248602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D43FCB0-34EE-407C-9364-D32F78E604A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69324" y="2642747"/>
            <a:ext cx="1201883" cy="3945695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6" name="Ink 5">
                <a:extLst>
                  <a:ext uri="{FF2B5EF4-FFF2-40B4-BE49-F238E27FC236}">
                    <a16:creationId xmlns:a16="http://schemas.microsoft.com/office/drawing/2014/main" id="{FE505955-EC0A-4474-A9C8-DA9B318B01B8}"/>
                  </a:ext>
                </a:extLst>
              </p14:cNvPr>
              <p14:cNvContentPartPr/>
              <p14:nvPr/>
            </p14:nvContentPartPr>
            <p14:xfrm>
              <a:off x="9649855" y="3814643"/>
              <a:ext cx="570240" cy="480240"/>
            </p14:xfrm>
          </p:contentPart>
        </mc:Choice>
        <mc:Fallback>
          <p:pic>
            <p:nvPicPr>
              <p:cNvPr id="6" name="Ink 5">
                <a:extLst>
                  <a:ext uri="{FF2B5EF4-FFF2-40B4-BE49-F238E27FC236}">
                    <a16:creationId xmlns:a16="http://schemas.microsoft.com/office/drawing/2014/main" id="{FE505955-EC0A-4474-A9C8-DA9B318B01B8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9641215" y="3805643"/>
                <a:ext cx="587880" cy="4978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30581479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A656CE7-4F5D-4540-8917-8F1D1BFA6DD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13730" y="195995"/>
            <a:ext cx="9143911" cy="233619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943D5818-7B90-46AA-B218-9818DB2603F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01945" y="1777878"/>
            <a:ext cx="1076325" cy="5095875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6" name="Ink 5">
                <a:extLst>
                  <a:ext uri="{FF2B5EF4-FFF2-40B4-BE49-F238E27FC236}">
                    <a16:creationId xmlns:a16="http://schemas.microsoft.com/office/drawing/2014/main" id="{905A5D87-880E-43B8-A026-CC93327DBBF6}"/>
                  </a:ext>
                </a:extLst>
              </p14:cNvPr>
              <p14:cNvContentPartPr/>
              <p14:nvPr/>
            </p14:nvContentPartPr>
            <p14:xfrm>
              <a:off x="8412175" y="6171203"/>
              <a:ext cx="1240920" cy="312840"/>
            </p14:xfrm>
          </p:contentPart>
        </mc:Choice>
        <mc:Fallback>
          <p:pic>
            <p:nvPicPr>
              <p:cNvPr id="6" name="Ink 5">
                <a:extLst>
                  <a:ext uri="{FF2B5EF4-FFF2-40B4-BE49-F238E27FC236}">
                    <a16:creationId xmlns:a16="http://schemas.microsoft.com/office/drawing/2014/main" id="{905A5D87-880E-43B8-A026-CC93327DBBF6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8403175" y="6162563"/>
                <a:ext cx="1258560" cy="3304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93476434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27C7362-88EF-4B36-B85C-F6B8B245BEC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780" y="742291"/>
            <a:ext cx="9249923" cy="215565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DFC4309-D9A6-493B-8803-01CF4BD256A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08599" y="990966"/>
            <a:ext cx="1781175" cy="5438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222954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08A2FF1-2907-433D-B37D-424BD468D40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6780" y="105542"/>
            <a:ext cx="7439025" cy="151447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399366D-F6B7-40F6-9802-55FD433C235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94068" y="1490662"/>
            <a:ext cx="4943475" cy="5438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046045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B75C177-2B4A-4A1E-BA1A-CF117ADA84D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47152" y="102064"/>
            <a:ext cx="8829879" cy="245825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411AF10B-3DB1-4133-BD32-02D134EBB69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4083" y="977337"/>
            <a:ext cx="1590675" cy="5381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142536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9B0F276-2982-4FEB-866B-BE9CF170EE0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7446" y="0"/>
            <a:ext cx="8429625" cy="235267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68BDC42-565E-40AA-A4F1-090FC2160E6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7268" y="709612"/>
            <a:ext cx="3057525" cy="543877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57C07C6-A38C-4078-8D89-0F4DB78B3A3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61239" y="4198839"/>
            <a:ext cx="3392860" cy="19495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600366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1B51652-039A-417F-9736-6F2808A3FA9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56422" y="249627"/>
            <a:ext cx="7381875" cy="244792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595133F-687B-4154-8A53-310391FB92D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40240" y="1025402"/>
            <a:ext cx="1590675" cy="5229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872502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8699D3E-D00C-4B45-A058-01FB6BBA10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3517" y="123311"/>
            <a:ext cx="7400925" cy="180022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ED732E7-8DD6-472E-9BDB-7AA759862CB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05755" y="1514475"/>
            <a:ext cx="5819775" cy="5343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452225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46DBBE4-606D-4F05-8749-87D16805EF4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19607" y="153694"/>
            <a:ext cx="8315325" cy="261937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37C9D0B-201A-4F10-804F-4D80EA10FD4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1836" y="1662740"/>
            <a:ext cx="2375542" cy="4844384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7" name="Ink 6">
                <a:extLst>
                  <a:ext uri="{FF2B5EF4-FFF2-40B4-BE49-F238E27FC236}">
                    <a16:creationId xmlns:a16="http://schemas.microsoft.com/office/drawing/2014/main" id="{8F4C1705-A82F-41A4-834B-1207AB9A298F}"/>
                  </a:ext>
                </a:extLst>
              </p14:cNvPr>
              <p14:cNvContentPartPr/>
              <p14:nvPr/>
            </p14:nvContentPartPr>
            <p14:xfrm>
              <a:off x="3745440" y="6119791"/>
              <a:ext cx="47880" cy="360"/>
            </p14:xfrm>
          </p:contentPart>
        </mc:Choice>
        <mc:Fallback>
          <p:pic>
            <p:nvPicPr>
              <p:cNvPr id="7" name="Ink 6">
                <a:extLst>
                  <a:ext uri="{FF2B5EF4-FFF2-40B4-BE49-F238E27FC236}">
                    <a16:creationId xmlns:a16="http://schemas.microsoft.com/office/drawing/2014/main" id="{8F4C1705-A82F-41A4-834B-1207AB9A298F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3736440" y="6111151"/>
                <a:ext cx="6552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">
            <p14:nvContentPartPr>
              <p14:cNvPr id="10" name="Ink 9">
                <a:extLst>
                  <a:ext uri="{FF2B5EF4-FFF2-40B4-BE49-F238E27FC236}">
                    <a16:creationId xmlns:a16="http://schemas.microsoft.com/office/drawing/2014/main" id="{3CC5FD2D-5722-48C2-80CF-FD0754E89670}"/>
                  </a:ext>
                </a:extLst>
              </p14:cNvPr>
              <p14:cNvContentPartPr/>
              <p14:nvPr/>
            </p14:nvContentPartPr>
            <p14:xfrm>
              <a:off x="2513160" y="6237151"/>
              <a:ext cx="1527840" cy="162360"/>
            </p14:xfrm>
          </p:contentPart>
        </mc:Choice>
        <mc:Fallback>
          <p:pic>
            <p:nvPicPr>
              <p:cNvPr id="10" name="Ink 9">
                <a:extLst>
                  <a:ext uri="{FF2B5EF4-FFF2-40B4-BE49-F238E27FC236}">
                    <a16:creationId xmlns:a16="http://schemas.microsoft.com/office/drawing/2014/main" id="{3CC5FD2D-5722-48C2-80CF-FD0754E89670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2504520" y="6228151"/>
                <a:ext cx="1545480" cy="180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8">
            <p14:nvContentPartPr>
              <p14:cNvPr id="11" name="Ink 10">
                <a:extLst>
                  <a:ext uri="{FF2B5EF4-FFF2-40B4-BE49-F238E27FC236}">
                    <a16:creationId xmlns:a16="http://schemas.microsoft.com/office/drawing/2014/main" id="{01F52427-B9DD-43FD-849B-0973A24BF77B}"/>
                  </a:ext>
                </a:extLst>
              </p14:cNvPr>
              <p14:cNvContentPartPr/>
              <p14:nvPr/>
            </p14:nvContentPartPr>
            <p14:xfrm>
              <a:off x="4866480" y="5795431"/>
              <a:ext cx="360" cy="360"/>
            </p14:xfrm>
          </p:contentPart>
        </mc:Choice>
        <mc:Fallback>
          <p:pic>
            <p:nvPicPr>
              <p:cNvPr id="11" name="Ink 10">
                <a:extLst>
                  <a:ext uri="{FF2B5EF4-FFF2-40B4-BE49-F238E27FC236}">
                    <a16:creationId xmlns:a16="http://schemas.microsoft.com/office/drawing/2014/main" id="{01F52427-B9DD-43FD-849B-0973A24BF77B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4857480" y="5786791"/>
                <a:ext cx="18000" cy="180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63130199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21D33E1-80F0-48BA-8412-FFDC55BCCD3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40629" y="126610"/>
            <a:ext cx="9322856" cy="115819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A0FDE39-8D25-4759-BDE6-01DB2B49CA8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1734" y="1343025"/>
            <a:ext cx="5520764" cy="257792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4AEDF42-0D39-4A54-ABB8-C821E4B49EF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59295" y="1230138"/>
            <a:ext cx="1781175" cy="5381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184403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1FD8E92-B664-4301-9316-5CDB578B42E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44492" y="220027"/>
            <a:ext cx="7515225" cy="202882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A8811EDD-CCF3-42EA-B771-3408A8F5C5E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9448" y="2512832"/>
            <a:ext cx="7499986" cy="413460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C59E8909-AFF7-46AA-AE84-9CBFB425EBF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31131" y="1001370"/>
            <a:ext cx="1304925" cy="5305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611445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CBA2E0A-0220-4F31-B318-12298689BBC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56872" y="0"/>
            <a:ext cx="7705725" cy="200977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C6BC035A-67A4-4F37-B7E2-172C48F0D35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9448" y="2512832"/>
            <a:ext cx="7499986" cy="413460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A84E9FD4-1781-43AA-BB54-C1EE2CBD00D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76558" y="1231875"/>
            <a:ext cx="1495425" cy="5210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134001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E06A091-EEB9-4A72-8554-2BEA75CD82D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0300" y="376090"/>
            <a:ext cx="2009775" cy="185737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8C41C69-141B-480F-9481-436EC34B873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00202" y="376090"/>
            <a:ext cx="5719909" cy="251034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BE47306-F036-46A7-AE07-2732A044EE3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32092" y="757237"/>
            <a:ext cx="1514475" cy="5343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838127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BD43F89-633C-4C9E-BB9E-E821A0A83D4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94801" y="259006"/>
            <a:ext cx="7439025" cy="183832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47D3009-9DBE-4F0D-B065-B9D68D40C97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35942" y="668727"/>
            <a:ext cx="1076325" cy="526732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38C21454-65E7-41F2-A4C6-767C0AEDE4C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9448" y="2512832"/>
            <a:ext cx="7499986" cy="41346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006710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930B891-8871-436B-9693-84684035934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29984" y="320406"/>
            <a:ext cx="7572375" cy="239077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ECD4D758-E0D2-423E-983F-05669FFD308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04962" y="977338"/>
            <a:ext cx="1247775" cy="5381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903470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3EC0273-D8E6-4AC5-B5BE-41C2BFC42D6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7702" y="194676"/>
            <a:ext cx="8296275" cy="227647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16DE8F4-0D2F-4BDC-8F0F-40E16ECFFF0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23643" y="884286"/>
            <a:ext cx="1228725" cy="5286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118552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CB06E60-4B8E-4EF3-B097-ECDDFD97E13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094" y="80888"/>
            <a:ext cx="8201025" cy="240982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7843A7C3-1F48-4E07-9DDD-7A421A680BD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39981" y="982759"/>
            <a:ext cx="2733675" cy="5286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447916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100B2C80-936E-4E50-A60A-AA87B9B48D6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9762" y="263696"/>
            <a:ext cx="8372475" cy="244792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BD43FEFA-524A-4549-B488-38A18412424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77169" y="983639"/>
            <a:ext cx="1628775" cy="5172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663187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95F0B77-4F13-44F6-B1AD-9A27FDF1B51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73628" y="320406"/>
            <a:ext cx="8391525" cy="239077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816FC0E4-3EDF-43F4-B937-F7CAFCD3463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65153" y="1460769"/>
            <a:ext cx="1476375" cy="507682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DA1917F-42AE-4A2C-AC29-1C826A5C58F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7584" y="2711181"/>
            <a:ext cx="7499986" cy="41346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835140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46</TotalTime>
  <Words>0</Words>
  <Application>Microsoft Office PowerPoint</Application>
  <PresentationFormat>Widescreen</PresentationFormat>
  <Paragraphs>0</Paragraphs>
  <Slides>25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9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Fayza Rashed Ali  Kharbash Al Saedi</dc:creator>
  <cp:lastModifiedBy>Fayza Rashed Ali  Kharbash Al Saedi</cp:lastModifiedBy>
  <cp:revision>18</cp:revision>
  <dcterms:created xsi:type="dcterms:W3CDTF">2023-01-18T14:53:40Z</dcterms:created>
  <dcterms:modified xsi:type="dcterms:W3CDTF">2023-01-18T15:40:27Z</dcterms:modified>
</cp:coreProperties>
</file>