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3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32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1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9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0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3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3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5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8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9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5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05A5-608B-445F-8B58-D30C56BA24A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604E4-A5A8-4A12-8A52-88859882A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4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b="1" dirty="0">
                <a:solidFill>
                  <a:srgbClr val="FF0000"/>
                </a:solidFill>
              </a:rPr>
              <a:t>القسم الخامس السالبيه الكهربائيه والقطبيه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3042364-FFE8-2710-DD03-EDB49355C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30" y="3853543"/>
            <a:ext cx="1925652" cy="116632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9644602-F14F-4040-4BEB-4C4EDCAF6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975" y="3783278"/>
            <a:ext cx="1818984" cy="134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6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95" y="1442966"/>
            <a:ext cx="11013836" cy="434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28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826" y="918795"/>
            <a:ext cx="10259416" cy="498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0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62" y="968659"/>
            <a:ext cx="10086378" cy="468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53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45" y="1281593"/>
            <a:ext cx="10144705" cy="407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4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51" y="1124330"/>
            <a:ext cx="11026323" cy="420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6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838" y="918940"/>
            <a:ext cx="10585817" cy="45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81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57" y="2518741"/>
            <a:ext cx="9315144" cy="41171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" y="179120"/>
            <a:ext cx="5723070" cy="248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8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98" y="312203"/>
            <a:ext cx="11776402" cy="49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2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22513"/>
            <a:ext cx="11900263" cy="465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12" y="809736"/>
            <a:ext cx="11492726" cy="455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81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34" y="1033908"/>
            <a:ext cx="10511598" cy="451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62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32" y="862561"/>
            <a:ext cx="8785370" cy="29330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58" y="1055651"/>
            <a:ext cx="2260974" cy="25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36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23" y="920947"/>
            <a:ext cx="11038166" cy="32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05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" y="1072220"/>
            <a:ext cx="11344286" cy="398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4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0" y="1374322"/>
            <a:ext cx="10984477" cy="447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81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69" y="745728"/>
            <a:ext cx="10130486" cy="40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88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00" y="1011605"/>
            <a:ext cx="10495772" cy="421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48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28" y="450842"/>
            <a:ext cx="11320543" cy="47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30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17"/>
            <a:ext cx="11752186" cy="371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79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39" y="748039"/>
            <a:ext cx="10780057" cy="424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65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02" y="963322"/>
            <a:ext cx="9831589" cy="393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68" y="874987"/>
            <a:ext cx="11294101" cy="450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38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366" y="594455"/>
            <a:ext cx="6787921" cy="43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15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652" y="2071498"/>
            <a:ext cx="8392696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49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50" y="646785"/>
            <a:ext cx="10221207" cy="443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55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51" y="900030"/>
            <a:ext cx="11018475" cy="45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3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746" y="979777"/>
            <a:ext cx="7665879" cy="455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22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802" y="1123405"/>
            <a:ext cx="9025155" cy="39312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981" y="1931629"/>
            <a:ext cx="4201111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82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844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</Words>
  <Application>Microsoft Office PowerPoint</Application>
  <PresentationFormat>Widescreen</PresentationFormat>
  <Paragraphs>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القسم الخامس السالبيه الكهربائيه والقطبيه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asifhammoud1978@gmail.com</cp:lastModifiedBy>
  <cp:revision>12</cp:revision>
  <dcterms:created xsi:type="dcterms:W3CDTF">2022-11-19T18:35:35Z</dcterms:created>
  <dcterms:modified xsi:type="dcterms:W3CDTF">2024-09-15T09:50:30Z</dcterms:modified>
</cp:coreProperties>
</file>