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4D035-86D1-12F5-9372-FEA5D3372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699637-0F43-1E24-18C2-7983ABBED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E654C-7137-40EF-8020-158511A6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17676-A74F-AC10-5513-FA93AB712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9C671-EBF5-366A-71A4-91C0F2F5C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6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AF59A-9A20-8108-F7FE-F25E96D7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19EED-4C07-1378-FA20-77A67EA15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9EEC2-1B6D-3E4B-3A51-FDC1B9472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D2B12-DABF-6D59-967C-F139C78F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FAE08-98AE-FD3B-AE91-080AB5287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9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CD9D-37C3-2CAF-2A07-A895E8964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FFE6D-D3A4-0A13-A136-FCEC00E1C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6F71E-FD4F-DD33-8F27-AA9B23BF8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00756-FC9B-2B5C-8DB0-8BD1466D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7EE67-07F1-946A-93AD-E17471F5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7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2169-903E-24DD-C11D-070B077B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18528-E90B-86A5-3C83-7FCB6008DD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73E667-62FF-C5C8-A2B6-23299C50C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8A0E3-9B11-9870-B114-7CE4C4E2B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EBEB3-F6B5-7C95-EF52-361C9C14C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479EC-D436-C148-BD21-CB096D7B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0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D810-70BB-A09B-0EAD-86DE1BDB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04D66-6622-227C-3AF9-8D085A846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B6D3DC-38BF-4742-FB7A-66CA672BA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3E588F-B2FA-1787-062A-0BC29BBB9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744948-AF9B-4B9D-EF63-1F774C0BD9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CC3B27-7287-02A5-8ED6-AFA4DFA05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2E81A2-AF9A-A71C-78DC-7000EA49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3C54E6-D924-8E92-44E5-6201F4E3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1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67C56-6586-6A7E-FCC8-8632E12F5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F5F95-4053-11D1-C6ED-726927E1F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70C223-D13B-46BE-F990-47F0604FD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6E01B-5BC1-06B6-65E3-42FBD2046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3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C9AC4C-EBEF-CE9C-306E-4E014A0E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47FDD2-16A0-45F3-5493-029B545A4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40ACC-F472-0EE5-2F23-1EE0591C2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9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FDF08-8BC4-19A1-7D90-B183F8ED7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BF540-E598-E518-6701-3E74610CB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6EC1E-CCF5-A444-F0E1-1C040D465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5928B-011F-59C2-1830-22E8F0E1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7A79D-8E7E-13D9-DA79-02BDB9A6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EF831-3746-A270-0259-CFC05EFA2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5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6E478-3B7E-C128-A993-AA534189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69520D-EDC7-3F84-7917-E377E352E4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62EE5-D6DD-A778-496E-EDA0FDD42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59CD8-8EF7-31C2-5FFF-302BA40CD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93FE6-8199-6E60-270B-230745F85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57380-268C-EB09-51CC-B444A4A21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3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8EEDF-0E63-44C2-FD1E-3D6345394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1E7F9-96A8-9C59-E275-C3510974A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745BA-CD9A-6506-6412-2E8BDC18A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B38C0-1621-C837-FFEF-21E1BB6AA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74B1B-6411-7B97-85E1-A59F688C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6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E63793-47C1-D4E9-E09E-A0514D01C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03B35-3CB7-D3C3-57AC-A73A48F6D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69363-CEF5-0CB6-3EF2-C00FD6D11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4122E-84B1-1FFD-04AB-E21C0BC9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49E8D-F8F3-020E-A597-C67D2A1B3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4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5B59E7-4B04-2E8C-C9C1-D02BE19B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8FEE2-BB0E-A33E-A442-BBFDBF385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933A2-65C7-1570-FF72-F70CC3F4C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02FC9-27D1-4847-81D0-07F82FAEF122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8AA91-148F-9238-B99C-BE6D663B7E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CFAA3-5BDE-0FBD-D5E4-18AF65707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DD0CE-7CDB-4846-A4D2-5335F7DEC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7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E397D-FA5B-2B4F-18A2-A661C6533B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A0288-1395-3E65-FC7C-5263B24FC1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50CAC-B5D6-B0BA-368E-9A4D36AA68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9" b="9930"/>
          <a:stretch/>
        </p:blipFill>
        <p:spPr>
          <a:xfrm>
            <a:off x="0" y="1434906"/>
            <a:ext cx="12192000" cy="474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3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0B13-E535-2DDD-1809-7891A68DF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066912-BDBF-B4C3-D8D8-81D3411B72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620" b="9981"/>
          <a:stretch/>
        </p:blipFill>
        <p:spPr>
          <a:xfrm>
            <a:off x="4993" y="1111348"/>
            <a:ext cx="12033672" cy="4965895"/>
          </a:xfrm>
        </p:spPr>
      </p:pic>
    </p:spTree>
    <p:extLst>
      <p:ext uri="{BB962C8B-B14F-4D97-AF65-F5344CB8AC3E}">
        <p14:creationId xmlns:p14="http://schemas.microsoft.com/office/powerpoint/2010/main" val="120917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5D275-5D84-D33C-1D0F-A77806A04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BB6D50-8E02-0F1D-CD3D-18FD06529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292" b="9790"/>
          <a:stretch/>
        </p:blipFill>
        <p:spPr>
          <a:xfrm>
            <a:off x="130101" y="604912"/>
            <a:ext cx="11728964" cy="5486400"/>
          </a:xfrm>
        </p:spPr>
      </p:pic>
    </p:spTree>
    <p:extLst>
      <p:ext uri="{BB962C8B-B14F-4D97-AF65-F5344CB8AC3E}">
        <p14:creationId xmlns:p14="http://schemas.microsoft.com/office/powerpoint/2010/main" val="394565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BC0B0-B73B-52AA-CA05-C60B5BCE6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54BA3-1487-1DB7-E01C-280BFB80C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734B1-7E51-B964-F40D-131E92744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10" b="9911"/>
          <a:stretch/>
        </p:blipFill>
        <p:spPr>
          <a:xfrm>
            <a:off x="0" y="1167618"/>
            <a:ext cx="12192000" cy="500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2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1C6A-1C96-8489-891F-67EEF3C71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2C519-FDD2-FD0E-6A12-659043D3B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7210C-536C-5CF0-FF5B-7C6F9D81B4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31" b="9911"/>
          <a:stretch/>
        </p:blipFill>
        <p:spPr>
          <a:xfrm>
            <a:off x="0" y="1223890"/>
            <a:ext cx="12192000" cy="495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04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30AA9-A852-B060-5A66-E26831823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54691-4B93-4279-A65E-267043DC3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538BA1-72C9-8223-D3F5-A189086B12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94" b="9912"/>
          <a:stretch/>
        </p:blipFill>
        <p:spPr>
          <a:xfrm>
            <a:off x="0" y="1125416"/>
            <a:ext cx="12192000" cy="505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2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6AC4-7E14-1A1E-F109-CA3FD44D2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6392A-4F19-6DC2-403C-F5E2A191D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A2E7A4-F89D-8FAB-9D1B-18872AAEDD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99" b="9911"/>
          <a:stretch/>
        </p:blipFill>
        <p:spPr>
          <a:xfrm>
            <a:off x="0" y="1139484"/>
            <a:ext cx="12192000" cy="503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03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78A7D-8E9D-74E0-B526-62FD9BC8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4F288-D288-0CB8-B500-279F8B293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365A7-526F-08D3-8210-91C6E2FBA3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14" b="9911"/>
          <a:stretch/>
        </p:blipFill>
        <p:spPr>
          <a:xfrm>
            <a:off x="0" y="1181686"/>
            <a:ext cx="12192000" cy="499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30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09AE-AA94-ECAE-D362-296B33ECF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6A25D-4E42-D4EA-54E9-926D9F3AA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A501FC-7D63-9C3B-8287-45DEA6BFA6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13" b="9887"/>
          <a:stretch/>
        </p:blipFill>
        <p:spPr>
          <a:xfrm>
            <a:off x="0" y="1111348"/>
            <a:ext cx="12192000" cy="506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46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B871-06DD-3B5D-6033-F204D059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B713D-FDBD-1891-6CE0-20E92C458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71FBD-F50E-0368-1E49-A40C7FA676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94" b="11366"/>
          <a:stretch/>
        </p:blipFill>
        <p:spPr>
          <a:xfrm>
            <a:off x="0" y="1125416"/>
            <a:ext cx="12192000" cy="495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83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DFA0C-D68B-AA59-AD01-1F5F7537E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2D1D7-D762-FB9E-FBCF-B8FA0B4E0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A72306-ECC0-609E-95BC-6F1E07EB4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09" b="10955"/>
          <a:stretch/>
        </p:blipFill>
        <p:spPr>
          <a:xfrm>
            <a:off x="0" y="1125415"/>
            <a:ext cx="1219200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04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9876C-5391-4BD8-1A2C-306FB23D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A8E8E-8364-3663-5E24-E1E08C183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E6204F-950E-A8A7-FD46-B616D983C8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14" b="11365"/>
          <a:stretch/>
        </p:blipFill>
        <p:spPr>
          <a:xfrm>
            <a:off x="0" y="1181686"/>
            <a:ext cx="12192000" cy="489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67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0619-874C-BF33-FDE8-9E1C867E2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7ADF6-063D-1A23-CA28-01095C46E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954B8D-2509-2DE5-486E-07ED48B6CF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93" b="9910"/>
          <a:stretch/>
        </p:blipFill>
        <p:spPr>
          <a:xfrm>
            <a:off x="0" y="1392702"/>
            <a:ext cx="12192000" cy="478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12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60AC-618C-34A1-7439-83725BEDB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4B49A-DB4D-99BF-2FFC-B0D8CAD5C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F8CAB3-EDF4-7D53-5C6A-5D4DD17A3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04" b="13623"/>
          <a:stretch/>
        </p:blipFill>
        <p:spPr>
          <a:xfrm>
            <a:off x="0" y="1153551"/>
            <a:ext cx="12192000" cy="476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33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D332A-BD50-5311-FFBC-379EAFD2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AEFEB-113F-2AC7-CCA3-B8DE40B1F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3FC27-0DA5-1C8C-F9F7-52F3F5A87E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99" b="9911"/>
          <a:stretch/>
        </p:blipFill>
        <p:spPr>
          <a:xfrm>
            <a:off x="0" y="1139484"/>
            <a:ext cx="12192000" cy="503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05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1CBD3-4968-142C-999E-71F49EF2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155F1-321B-13CC-68A2-78CC83560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F4AE3-6BCC-7172-78D3-CB2767EFFB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25" b="9911"/>
          <a:stretch/>
        </p:blipFill>
        <p:spPr>
          <a:xfrm>
            <a:off x="0" y="1209822"/>
            <a:ext cx="12192000" cy="496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55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3C66-C46F-4294-2D84-91760C0D0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343BF-FE45-5DB9-A405-73876A27E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184820-B973-011A-FA63-A67F2AC6F0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93" b="9910"/>
          <a:stretch/>
        </p:blipFill>
        <p:spPr>
          <a:xfrm>
            <a:off x="0" y="1392702"/>
            <a:ext cx="12192000" cy="478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37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3B09B-7E5E-9FF9-B282-0C7277F7E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97A77-EDF4-297D-27FC-2A47891E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1A42D-82CC-2796-65A8-F918C2702C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64" b="9935"/>
          <a:stretch/>
        </p:blipFill>
        <p:spPr>
          <a:xfrm>
            <a:off x="0" y="1378634"/>
            <a:ext cx="12192000" cy="479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91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5E1C-C716-E759-AEB0-02D2192A7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1AC6B-AFE3-9503-178A-7AA2F7C47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0582F-1822-F8F7-B647-8F24F48BE9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72" b="9911"/>
          <a:stretch/>
        </p:blipFill>
        <p:spPr>
          <a:xfrm>
            <a:off x="0" y="1336432"/>
            <a:ext cx="12192000" cy="484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07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F75F-7667-E568-EA69-3DD7C4A7E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C5C12-9FAE-41D1-563F-8E7E248EF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7639C-EEEE-BF8F-70CC-0ED8AD6000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99" b="9911"/>
          <a:stretch/>
        </p:blipFill>
        <p:spPr>
          <a:xfrm>
            <a:off x="0" y="1406770"/>
            <a:ext cx="12192000" cy="477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0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E0F66-88BA-C2AC-76BB-487B21EF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8E44D-3A2A-390D-F93E-883A1D44F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0F069-7FD4-ADBB-D90B-28B791F9EF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77" b="9911"/>
          <a:stretch/>
        </p:blipFill>
        <p:spPr>
          <a:xfrm>
            <a:off x="0" y="1350498"/>
            <a:ext cx="12192000" cy="482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3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C9FF-D266-3964-0965-9843FE97C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A0E3A-26E1-1360-3068-A505BC424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F3F52F-003C-C7B8-36CE-E71E281155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93" b="9910"/>
          <a:stretch/>
        </p:blipFill>
        <p:spPr>
          <a:xfrm>
            <a:off x="0" y="1392702"/>
            <a:ext cx="12192000" cy="478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21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83078-E3DE-CA4F-0B9C-AC782974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7387E-C240-552C-07B9-77A5DAF49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7BDB9C-9CB8-0F4F-62CC-2F4C924D5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83" b="9911"/>
          <a:stretch/>
        </p:blipFill>
        <p:spPr>
          <a:xfrm>
            <a:off x="0" y="1364566"/>
            <a:ext cx="12192000" cy="481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19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E9175-5D21-2E84-EB7E-1D1484F20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6B15D-AFDB-2794-3257-AE99EB18B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3F4A6F-4DD1-DADC-57B2-86C4900F47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9677" r="-847" b="9911"/>
          <a:stretch/>
        </p:blipFill>
        <p:spPr>
          <a:xfrm>
            <a:off x="-1" y="1350498"/>
            <a:ext cx="12295163" cy="482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81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8283F-01B5-A2A7-D360-070D04C7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7BD64-2CDD-F54F-B7F9-5FEF9967D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FC99F6-77B8-4399-CFB6-303CE4BD9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99" b="9911"/>
          <a:stretch/>
        </p:blipFill>
        <p:spPr>
          <a:xfrm>
            <a:off x="0" y="1406770"/>
            <a:ext cx="12192000" cy="477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2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Rahma Mansoor Mohammed Alreyami</dc:creator>
  <cp:lastModifiedBy>Ahlam Aly Elameer  Mohamed</cp:lastModifiedBy>
  <cp:revision>3</cp:revision>
  <dcterms:created xsi:type="dcterms:W3CDTF">2022-07-04T05:18:24Z</dcterms:created>
  <dcterms:modified xsi:type="dcterms:W3CDTF">2023-05-23T16:45:35Z</dcterms:modified>
</cp:coreProperties>
</file>