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sldIdLst>
    <p:sldId id="321" r:id="rId3"/>
    <p:sldId id="886" r:id="rId4"/>
    <p:sldId id="891" r:id="rId5"/>
    <p:sldId id="763" r:id="rId6"/>
    <p:sldId id="1053" r:id="rId7"/>
    <p:sldId id="1054" r:id="rId8"/>
    <p:sldId id="1055" r:id="rId9"/>
    <p:sldId id="1056" r:id="rId10"/>
    <p:sldId id="1057" r:id="rId11"/>
    <p:sldId id="1058" r:id="rId12"/>
    <p:sldId id="1059" r:id="rId13"/>
    <p:sldId id="1061" r:id="rId14"/>
    <p:sldId id="1062" r:id="rId15"/>
    <p:sldId id="1060" r:id="rId16"/>
    <p:sldId id="1063" r:id="rId17"/>
    <p:sldId id="1064" r:id="rId18"/>
    <p:sldId id="1068" r:id="rId19"/>
    <p:sldId id="1069" r:id="rId20"/>
    <p:sldId id="1070" r:id="rId21"/>
    <p:sldId id="1065" r:id="rId22"/>
    <p:sldId id="1066" r:id="rId23"/>
    <p:sldId id="1067" r:id="rId24"/>
    <p:sldId id="1071" r:id="rId25"/>
    <p:sldId id="1072" r:id="rId26"/>
    <p:sldId id="1073" r:id="rId27"/>
    <p:sldId id="1079" r:id="rId28"/>
    <p:sldId id="1080" r:id="rId29"/>
    <p:sldId id="1074" r:id="rId30"/>
    <p:sldId id="1075" r:id="rId31"/>
    <p:sldId id="1081" r:id="rId32"/>
    <p:sldId id="1082" r:id="rId33"/>
    <p:sldId id="1085" r:id="rId34"/>
    <p:sldId id="1086" r:id="rId35"/>
    <p:sldId id="1021" r:id="rId36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FA1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9" Type="http://schemas.openxmlformats.org/officeDocument/2006/relationships/viewProps" Target="viewProps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34" Type="http://schemas.openxmlformats.org/officeDocument/2006/relationships/slide" Target="slides/slide32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38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41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notesMaster" Target="notesMasters/notesMaster1.xml" /><Relationship Id="rId40" Type="http://schemas.openxmlformats.org/officeDocument/2006/relationships/theme" Target="theme/theme1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slide" Target="slides/slide34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slide" Target="slides/slide3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A0CC9-E95E-4460-A10D-113C9A125982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46B94-3B38-454C-9F12-9C60BF586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16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4F2A1-32FF-40AF-B203-4CCDE58BD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CCCEDE-B78C-42C7-98D3-BE035B0E9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940F0-96AF-4301-980C-E82389C7E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BCE42-DFA4-4096-89A3-E23DE713E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25CC1-35EB-4920-B6F8-333246D4A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DA8A0A-A503-4979-BFB6-8BC39C1AFB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4432" y="121717"/>
            <a:ext cx="2060258" cy="1236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83A3DF94-96DA-42FF-8529-99FC430C96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0" y="0"/>
            <a:ext cx="1885950" cy="16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8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BEA11-BE7A-4126-BB4D-89E5ADC8E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B12D8-C28C-4374-8D21-FF72DE5BC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59786-F28E-40E2-B051-87047284F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0C303-8485-4A98-940E-75594408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79181-48D7-4239-A5CA-1F514E199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9846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F06FC-936A-443F-927D-AEA43824A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2B10A-B60E-4849-AE93-0A0023109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3402D-348D-4F29-A30B-D629EB273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C49B1-A79C-4282-B7ED-34A04311B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4E0B-CF99-40E9-A5B8-E2F37163F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39028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01A1F-B107-4146-B92F-90172D9EB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06A07-6667-4AEF-8236-D2AAF8E36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84915-55EB-42C6-9D6B-FD99C1E85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F7401-0512-4C50-A5C2-BC0AF1BEF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BA0B2-AAFA-454B-9FCE-EE708B5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3E523-0758-402D-A276-DD6440661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13775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74B6-E98C-4EA3-B59C-7DAA631AE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04E5F-8CC4-44AB-87F4-77E7F250D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CC2F9E-D354-443D-96AB-59CE5A8EC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7196EE-F6B4-4D3E-889E-3F26FFB03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1C179B-1249-47BF-87C2-1E41A9BF1E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96880C-4888-4BAF-833E-277D078B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252675-32BE-4FAA-931B-D88A93FAF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7BBBB5-23AB-497C-98FF-67508A873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7386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9550A-56EA-40B7-8ACB-8BC7F893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F05AA9-DD48-4238-8F85-70DB09AB5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C0E6A6-C1AA-4A59-8FEC-E6A6FBBD8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29BA3-4D8F-48CB-8DA8-A54AB5A87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60272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B8E9C0-4839-4929-A861-05E073126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563FA9-DE1C-4F3A-A01A-26B766FE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E89EA-26D5-474A-946C-CB50BC82F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1012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DD6DE-84C7-426B-B2BE-64B49EE41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FD0C4-E896-48DA-887C-5409F6A5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4DD76-0B9E-4F69-8FF0-7182F4903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83CCF-4732-40B7-BEBF-85D7C611A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96F675-A246-4427-95A0-4D721BB48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3F51B-BC3E-46E7-93D6-EF364D73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4335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1E565-C96D-4BED-83CE-A2241384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5C590B-5E4B-4CAD-9D55-255A623D8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0047B-BF3A-44CD-8B84-D75C93886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69C23-35CF-4B11-9419-56816B3CE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2847B-4FC6-4012-81EB-33DBE78A7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1AC608-CC40-41DA-8E48-3BDCFB39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43663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4517C-4680-478B-B62B-F5D130DCD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C844E3-5C8B-4113-AF14-0DEB0B51A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A65D3-F346-4896-A52A-2FF71422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B61CD-D082-47D6-98CD-A77415FF2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45DB6-6638-4C7B-BE68-144AC2656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74937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0FE1A-0C70-4C60-89AF-070D39A386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7BE2DC-6573-498D-B337-97BD126ED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F19BA-73FF-462B-8FC7-909F40A34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39442-A9FE-48C8-9F25-C09E0C957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0FDF1-0B35-40DE-B2D9-F1EB5467C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1177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C6D0C-8569-4320-B760-9289B02B2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1733F4-814C-4B15-831B-354F5FC200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A1DED-5DBA-4D47-9670-CE0A42D52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CFF3B-6152-49F1-85D7-5299152D4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FC022-D30A-47E3-A4A3-AD6996F0C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41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512B4-4B02-4599-A598-1DA060FE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77B3D-03FE-4332-9E3E-A96BB0B20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21D87-A36F-4185-92EA-18A2DDC5F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9154A-E7BD-4F75-837C-6A9122A2C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3E419-7F26-4759-B58D-AE77AF3A6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20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DE3F0-8D1B-4618-9C67-BCD14D11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A8B6A-0F82-49AE-89D9-56FC2C7CE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93BA1-8523-4A9E-8E57-4DA14D8E0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7EF6E-5851-4276-BC2F-0F6248177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30968-A39F-4400-BFBA-76F80AA4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767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E0AC9-62E7-4F90-9FCC-04380C37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B4C15-D5B6-482C-AA33-0628D00FD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97D11-50B0-419F-BD9E-8480F0D4D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A633A-E855-4624-818E-D7427B31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E1F42-8AF0-4493-AC51-9A2E3D17D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FD9B7-48EC-4FD6-B707-2C5985DA8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87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26624-D722-40F0-AA15-08A3CCBDA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11EDC-43CF-4F01-BDBF-6FC048F69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DA291D-DC5E-4F20-B9DA-DBAF71AB8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C8833D-FA96-4BDC-B408-117D502569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A8C63-7336-4F6C-B364-0FD27DD07E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13049F-1F24-4C22-9D7D-279FA21C1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3CA6AC-DAEE-42BF-8282-832DF7D45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825694-7862-4183-AD29-B4514912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52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CA895-3681-41D7-BF28-9154C6EE7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C5497-0002-4D70-85D0-786282233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89BC6-5D4C-403B-8737-AA730A482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1566C4-29A0-42A7-ACED-BC0E3E3F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6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D72D2E-099F-49FD-88F6-18BE745D3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ED6C38-CE68-451A-B7B7-C0920A5BD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6331A-76A0-431D-BF18-922EC8D03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21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06EA7-BD93-4D76-A6EB-4B9720154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84FFD-AD88-4F69-A697-5BE99B41B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8F203-BB7C-4AB6-A063-C29112CED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0FF4D-345D-4AD0-973A-D88DB7F80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EAEE5-1D26-41B9-8F1D-9E07F95C1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33262C-5AC0-43F6-800C-FCFB55DFD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247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57CEB-679F-422A-BF62-4EBF2DD5D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07F30E-B545-4139-A34F-B5C2C1C41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79D7F-B28A-4C0E-94C7-503E61DF8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D0E965-FC53-47D1-86D2-11A266B91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03ED2-D426-4ECD-BBCF-F2C1030FD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53EFA-8569-44EF-AB32-C6BEE5F5D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753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E700-4D1C-4558-8AD9-5A1193FF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6D55C7-3ADE-4E01-B8C2-0E641E211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8DF64-C839-489B-BD7A-1FE53B2E4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43FD3-A4F8-4730-8897-3F33B27FA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904F0-B638-4CE5-B06A-CF8499BE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46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C222FE-F470-4897-87EA-53780A364F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5AF267-2792-462F-901A-827B2BFBB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D3146-BC2C-4CE1-8EA4-5E271205D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A3AF6-A561-4690-BD99-9FE7F50FB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305DC-3A95-4149-8303-411F9BC14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81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390E2F-05FE-4BA0-9543-5F5C91DD6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94089-0951-49F3-9818-AEBD84A73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E013A-AEB0-41FE-8BD0-FC9F82DE40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884D2-04F2-40EE-ABE5-3CD9D1567BAE}" type="datetimeFigureOut">
              <a:rPr lang="ar-AE" smtClean="0"/>
              <a:t>04/03/1446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A63E3-41FC-4EBC-9B87-9B0F55469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EC892-21A3-466B-A4D7-A1B1306D9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4045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D19CD3-361D-43F2-B1BE-5B1CD6074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508199-927A-4084-857F-58E7B46FD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4EB1E-B0C3-4EC1-9DA7-B435C55845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F4D33-C79F-40BC-9E40-D1D7C048D96E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A8D98-1927-40D2-BAAE-B697502A1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90EE7-8F1C-477E-B618-2F36D01F3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B2E61AFF-C789-4C71-878B-8963BA4B75A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0" y="0"/>
            <a:ext cx="1885950" cy="16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7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.jpeg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7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5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22.png" /><Relationship Id="rId4" Type="http://schemas.openxmlformats.org/officeDocument/2006/relationships/image" Target="../media/image21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22.png" /><Relationship Id="rId4" Type="http://schemas.openxmlformats.org/officeDocument/2006/relationships/image" Target="../media/image21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22.png" /><Relationship Id="rId4" Type="http://schemas.openxmlformats.org/officeDocument/2006/relationships/image" Target="../media/image21.png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4.png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1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8.png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1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1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1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0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9050"/>
            <a:ext cx="8786842" cy="5857892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533525" y="1868974"/>
            <a:ext cx="8701117" cy="646331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Arial" pitchFamily="34" charset="0"/>
                <a:cs typeface="B Kamran" pitchFamily="2" charset="-78"/>
              </a:rPr>
              <a:t>دوال القوة والدوال كثيرة الحدود والدوال النسبية </a:t>
            </a:r>
            <a:endParaRPr lang="ar-SA" sz="3600" dirty="0">
              <a:ln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672064" y="642919"/>
            <a:ext cx="2781522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ar-AE" sz="48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alibri" pitchFamily="34" charset="0"/>
                <a:ea typeface="Arial" pitchFamily="34" charset="0"/>
                <a:cs typeface="B Kamran" pitchFamily="2" charset="-78"/>
              </a:rPr>
              <a:t>الوحدة 2</a:t>
            </a:r>
            <a:endParaRPr lang="ar-SA" sz="4800" dirty="0">
              <a:ln>
                <a:solidFill>
                  <a:schemeClr val="tx1"/>
                </a:solidFill>
              </a:ln>
              <a:solidFill>
                <a:schemeClr val="tx1"/>
              </a:solidFill>
              <a:cs typeface="+mj-cs"/>
            </a:endParaRPr>
          </a:p>
        </p:txBody>
      </p:sp>
      <p:pic>
        <p:nvPicPr>
          <p:cNvPr id="7" name="Picture 2" descr="H:\999\me\My Scans\book.jpg">
            <a:extLst>
              <a:ext uri="{FF2B5EF4-FFF2-40B4-BE49-F238E27FC236}">
                <a16:creationId xmlns:a16="http://schemas.microsoft.com/office/drawing/2014/main" id="{1B6D3294-27AD-4A93-8871-98E9D8E3B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9312" y="4836492"/>
            <a:ext cx="2000264" cy="168257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D5F6C3-1ED6-4763-9BAD-D3FD21E43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4432" y="121717"/>
            <a:ext cx="2060258" cy="1236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878A7FB-6CEA-4031-B56E-0120C396829E}"/>
              </a:ext>
            </a:extLst>
          </p:cNvPr>
          <p:cNvSpPr/>
          <p:nvPr/>
        </p:nvSpPr>
        <p:spPr>
          <a:xfrm>
            <a:off x="2428875" y="2594053"/>
            <a:ext cx="71437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 fontAlgn="base">
              <a:spcBef>
                <a:spcPct val="0"/>
              </a:spcBef>
              <a:spcAft>
                <a:spcPts val="1000"/>
              </a:spcAft>
            </a:pPr>
            <a:r>
              <a:rPr lang="ar-AE" sz="3600" b="1" dirty="0">
                <a:solidFill>
                  <a:prstClr val="black"/>
                </a:solidFill>
                <a:cs typeface="(AH) Manal Black" pitchFamily="2" charset="-78"/>
              </a:rPr>
              <a:t>2 -</a:t>
            </a:r>
            <a:r>
              <a:rPr lang="en-US" sz="3600" b="1" dirty="0">
                <a:solidFill>
                  <a:prstClr val="black"/>
                </a:solidFill>
                <a:cs typeface="(AH) Manal Black" pitchFamily="2" charset="-78"/>
              </a:rPr>
              <a:t> </a:t>
            </a:r>
            <a:r>
              <a:rPr lang="ar-AE" sz="3600" b="1" dirty="0">
                <a:solidFill>
                  <a:prstClr val="black"/>
                </a:solidFill>
                <a:cs typeface="(AH) Manal Black" pitchFamily="2" charset="-78"/>
              </a:rPr>
              <a:t>2: الدوال كثيرة الحدود</a:t>
            </a:r>
            <a:endParaRPr lang="ar-SA" sz="3600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10" name="Picture 9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AF4EF56F-E9EB-4E4D-9592-9BBEAF3D02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" y="0"/>
            <a:ext cx="1885950" cy="1679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252355-1423-48F8-91B6-0D545CE34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148856"/>
            <a:ext cx="12192000" cy="6858000"/>
          </a:xfrm>
          <a:prstGeom prst="rect">
            <a:avLst/>
          </a:prstGeom>
        </p:spPr>
      </p:pic>
      <p:pic>
        <p:nvPicPr>
          <p:cNvPr id="7" name="Picture 6" descr="A person wearing a mask&#10;&#10;Description automatically generated">
            <a:extLst>
              <a:ext uri="{FF2B5EF4-FFF2-40B4-BE49-F238E27FC236}">
                <a16:creationId xmlns:a16="http://schemas.microsoft.com/office/drawing/2014/main" id="{0EA9709B-CC4D-402F-B724-E72AD511AF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3" t="1203" r="31288" b="53604"/>
          <a:stretch/>
        </p:blipFill>
        <p:spPr>
          <a:xfrm>
            <a:off x="220331" y="1349829"/>
            <a:ext cx="3564862" cy="5508171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3746BCF8-0728-4407-9EE8-B93034834364}"/>
              </a:ext>
            </a:extLst>
          </p:cNvPr>
          <p:cNvSpPr/>
          <p:nvPr/>
        </p:nvSpPr>
        <p:spPr>
          <a:xfrm>
            <a:off x="5573488" y="1695450"/>
            <a:ext cx="3065687" cy="5013693"/>
          </a:xfrm>
          <a:prstGeom prst="wedgeRoundRectCallout">
            <a:avLst>
              <a:gd name="adj1" fmla="val -142822"/>
              <a:gd name="adj2" fmla="val -1316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2C0DC-0C90-42D9-8AB4-72A8660C91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3F3F4"/>
              </a:clrFrom>
              <a:clrTo>
                <a:srgbClr val="F3F3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71841" y="1801996"/>
            <a:ext cx="2012674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14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A98E499-7609-4C44-82DF-C179C061D8E4}"/>
              </a:ext>
            </a:extLst>
          </p:cNvPr>
          <p:cNvSpPr txBox="1"/>
          <p:nvPr/>
        </p:nvSpPr>
        <p:spPr>
          <a:xfrm>
            <a:off x="42302" y="640233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(97)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F7A25CF-D158-48EC-A231-E7501F3B0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120101"/>
              </p:ext>
            </p:extLst>
          </p:nvPr>
        </p:nvGraphicFramePr>
        <p:xfrm>
          <a:off x="3072806" y="660196"/>
          <a:ext cx="6108995" cy="545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8995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</a:tblGrid>
              <a:tr h="545337"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2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2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2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2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ED8D97B-C793-47A6-A0BE-9EA85EF812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3F3F4"/>
              </a:clrFrom>
              <a:clrTo>
                <a:srgbClr val="F3F3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907903"/>
            <a:ext cx="12192000" cy="377371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41822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655462"/>
              </p:ext>
            </p:extLst>
          </p:nvPr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205541" y="6404302"/>
            <a:ext cx="19527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(97)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25B941E-D2E3-4717-B6CA-B91485AB0C7F}"/>
              </a:ext>
            </a:extLst>
          </p:cNvPr>
          <p:cNvGrpSpPr/>
          <p:nvPr/>
        </p:nvGrpSpPr>
        <p:grpSpPr>
          <a:xfrm>
            <a:off x="1726738" y="1030742"/>
            <a:ext cx="8557766" cy="5772353"/>
            <a:chOff x="1726738" y="936152"/>
            <a:chExt cx="8557766" cy="577235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0EF2273-F8AB-43A4-948F-B79EE5F425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EFF0F1"/>
                </a:clrFrom>
                <a:clrTo>
                  <a:srgbClr val="EFF0F1">
                    <a:alpha val="0"/>
                  </a:srgbClr>
                </a:clrTo>
              </a:clrChange>
            </a:blip>
            <a:srcRect l="12561" b="89948"/>
            <a:stretch/>
          </p:blipFill>
          <p:spPr>
            <a:xfrm>
              <a:off x="1726738" y="6155070"/>
              <a:ext cx="8557765" cy="553435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BFDFFBF-23E3-4034-9616-FF5098556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FF0F1"/>
                </a:clrFrom>
                <a:clrTo>
                  <a:srgbClr val="EFF0F1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26739" y="936152"/>
              <a:ext cx="8557765" cy="53619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1360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205541" y="6404302"/>
            <a:ext cx="19527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(97)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ED0030-4C8D-466C-B8BC-F4A9D770F8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73"/>
          <a:stretch/>
        </p:blipFill>
        <p:spPr>
          <a:xfrm>
            <a:off x="1414861" y="1727167"/>
            <a:ext cx="9892955" cy="42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76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205541" y="6404302"/>
            <a:ext cx="19527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(98)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6F5C1B-F9CA-481D-8336-9FAE0C9F08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7179" y="1124607"/>
            <a:ext cx="8178362" cy="564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74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205541" y="6404302"/>
            <a:ext cx="19527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(98)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2AA130-1A4D-4792-8197-3BFE3FFAAD7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7269" y="1103586"/>
            <a:ext cx="8126452" cy="575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36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205541" y="6404302"/>
            <a:ext cx="19527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(99)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061A3E-A473-4A31-80C4-3AECB2EB2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3" y="1595437"/>
            <a:ext cx="12107917" cy="45005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A4DA18-E5E5-4067-968B-003A2D03B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594" y="3376450"/>
            <a:ext cx="8746084" cy="29753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003FAB-48C3-496F-866F-E69B037BE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711" y="4028254"/>
            <a:ext cx="7486650" cy="123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2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205541" y="6404302"/>
            <a:ext cx="19527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(99)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061A3E-A473-4A31-80C4-3AECB2EB2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3" y="1595437"/>
            <a:ext cx="12107917" cy="45005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A4DA18-E5E5-4067-968B-003A2D03B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069019"/>
            <a:ext cx="11888678" cy="3026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2F0E98-E578-42B0-8A73-8BC185D32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83" y="2871623"/>
            <a:ext cx="3983420" cy="33189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AB03C4-D79D-4081-8380-EB27CB2D189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67503" y="3442138"/>
            <a:ext cx="7640364" cy="180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5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205541" y="6404302"/>
            <a:ext cx="19527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(99)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061A3E-A473-4A31-80C4-3AECB2EB2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3" y="1595437"/>
            <a:ext cx="12107917" cy="45005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A4DA18-E5E5-4067-968B-003A2D03B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069019"/>
            <a:ext cx="11888678" cy="30269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249E15-56AE-4913-8AE7-9083DD2BE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1" y="2778425"/>
            <a:ext cx="3762703" cy="3625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524FF9-B8A2-4BCB-904F-A9B83AC86A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1602" y="3816815"/>
            <a:ext cx="7808920" cy="115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3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205541" y="6404302"/>
            <a:ext cx="19527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(99)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061A3E-A473-4A31-80C4-3AECB2EB26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38" t="14527" r="2506" b="67876"/>
          <a:stretch/>
        </p:blipFill>
        <p:spPr>
          <a:xfrm>
            <a:off x="1460941" y="1713189"/>
            <a:ext cx="8409756" cy="7919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A0239D-D8D6-4CF3-968C-E44BB93FF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7890" y="1835741"/>
            <a:ext cx="2110419" cy="648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C0FE90-98B0-4E29-B792-6242746002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b="20177"/>
          <a:stretch/>
        </p:blipFill>
        <p:spPr>
          <a:xfrm>
            <a:off x="78005" y="2616703"/>
            <a:ext cx="11903788" cy="4884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7014D0-94E5-468C-A28A-2ACE24A88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4925" y="3105150"/>
            <a:ext cx="196215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29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205541" y="6404302"/>
            <a:ext cx="19527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(99)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061A3E-A473-4A31-80C4-3AECB2EB26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38" t="14527" r="2506" b="67876"/>
          <a:stretch/>
        </p:blipFill>
        <p:spPr>
          <a:xfrm>
            <a:off x="1460941" y="1713189"/>
            <a:ext cx="8409756" cy="7919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A0239D-D8D6-4CF3-968C-E44BB93FF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7890" y="1835741"/>
            <a:ext cx="2110419" cy="648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C0FE90-98B0-4E29-B792-6242746002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b="20177"/>
          <a:stretch/>
        </p:blipFill>
        <p:spPr>
          <a:xfrm>
            <a:off x="78005" y="2616702"/>
            <a:ext cx="11903788" cy="6483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7014D0-94E5-468C-A28A-2ACE24A88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1477" y="2769346"/>
            <a:ext cx="5216744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62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205541" y="6404302"/>
            <a:ext cx="19527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(99)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061A3E-A473-4A31-80C4-3AECB2EB26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38" t="14527" r="2506" b="67876"/>
          <a:stretch/>
        </p:blipFill>
        <p:spPr>
          <a:xfrm>
            <a:off x="1460941" y="1713189"/>
            <a:ext cx="8409756" cy="7919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A0239D-D8D6-4CF3-968C-E44BB93FF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7890" y="1835741"/>
            <a:ext cx="2110419" cy="648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C0FE90-98B0-4E29-B792-6242746002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b="20177"/>
          <a:stretch/>
        </p:blipFill>
        <p:spPr>
          <a:xfrm>
            <a:off x="78005" y="2616702"/>
            <a:ext cx="11903788" cy="6483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7014D0-94E5-468C-A28A-2ACE24A88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73" y="2728943"/>
            <a:ext cx="4341523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81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F5BA9B5-9ABE-4F11-B55A-47AB5AF5D23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2888" y="1104900"/>
            <a:ext cx="9675429" cy="5753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205541" y="6404302"/>
            <a:ext cx="19527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(99)</a:t>
            </a:r>
          </a:p>
        </p:txBody>
      </p:sp>
    </p:spTree>
    <p:extLst>
      <p:ext uri="{BB962C8B-B14F-4D97-AF65-F5344CB8AC3E}">
        <p14:creationId xmlns:p14="http://schemas.microsoft.com/office/powerpoint/2010/main" val="2397869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089931" y="6404302"/>
            <a:ext cx="206837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(100)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626E86-5B19-4782-AAD6-EC2A3907CA2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456" y="1971674"/>
            <a:ext cx="11118028" cy="369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53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(100)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2C4C73-E01D-4E3C-A9FD-181C328D7F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l="4905"/>
          <a:stretch/>
        </p:blipFill>
        <p:spPr>
          <a:xfrm>
            <a:off x="0" y="1298192"/>
            <a:ext cx="12179330" cy="1781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4D19D9-FA02-4C0C-B240-4E456410176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629" y="3079366"/>
            <a:ext cx="9467358" cy="377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6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5E2CDB-8110-441F-BC59-C9D3AB2C2CD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73932"/>
            <a:ext cx="12158309" cy="153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29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5E2CDB-8110-441F-BC59-C9D3AB2C2CD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73932"/>
            <a:ext cx="12158309" cy="15391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69EC4E-9EB8-4B82-AFEF-2745BF35C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334" y="2572625"/>
            <a:ext cx="3662363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64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5E2CDB-8110-441F-BC59-C9D3AB2C2CD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73932"/>
            <a:ext cx="12158309" cy="1539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D4C264-3B32-49FD-94D6-3C7B9082A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2549"/>
            <a:ext cx="3662363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00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(100)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73FA86-0988-4FD0-9DDA-47457336F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2138362"/>
            <a:ext cx="10725150" cy="298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41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(101)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7C5E3A-EFDF-4A9A-BB87-E9B9E3AC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93" y="1355341"/>
            <a:ext cx="10539716" cy="15665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755E41-BAD9-40A4-AE4A-E8C24CA6702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91" y="2722180"/>
            <a:ext cx="9803992" cy="405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2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(101)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C01507-8A6E-49CB-9917-C427FF465F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10008"/>
          <a:stretch/>
        </p:blipFill>
        <p:spPr>
          <a:xfrm>
            <a:off x="0" y="1692163"/>
            <a:ext cx="12158309" cy="158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591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(101)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C01507-8A6E-49CB-9917-C427FF465F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10008"/>
          <a:stretch/>
        </p:blipFill>
        <p:spPr>
          <a:xfrm>
            <a:off x="0" y="1692163"/>
            <a:ext cx="12158309" cy="1587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F3D4D1-CF06-49FE-BA86-05F4A7352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307" y="2688678"/>
            <a:ext cx="3662363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85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(101)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C01507-8A6E-49CB-9917-C427FF465F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10008"/>
          <a:stretch/>
        </p:blipFill>
        <p:spPr>
          <a:xfrm>
            <a:off x="0" y="1692163"/>
            <a:ext cx="12158309" cy="1587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F3D4D1-CF06-49FE-BA86-05F4A7352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9" y="2646638"/>
            <a:ext cx="3662363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46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F3D4D1-CF06-49FE-BA86-05F4A7352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9" y="2646638"/>
            <a:ext cx="3662363" cy="590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0594B6-88F5-4C1B-B8F2-F15606129D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37"/>
          <a:stretch/>
        </p:blipFill>
        <p:spPr>
          <a:xfrm>
            <a:off x="1681655" y="1357804"/>
            <a:ext cx="10476654" cy="13203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98E5BA-22B6-40FE-A31C-4B108CCCC6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0871" y="2774347"/>
            <a:ext cx="10420350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4F3192-8AF7-4F67-B31E-8073778029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70"/>
          <a:stretch/>
        </p:blipFill>
        <p:spPr>
          <a:xfrm>
            <a:off x="1" y="1471448"/>
            <a:ext cx="12192000" cy="1597573"/>
          </a:xfrm>
          <a:prstGeom prst="rect">
            <a:avLst/>
          </a:prstGeom>
        </p:spPr>
      </p:pic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(101)</a:t>
            </a:r>
          </a:p>
        </p:txBody>
      </p:sp>
    </p:spTree>
    <p:extLst>
      <p:ext uri="{BB962C8B-B14F-4D97-AF65-F5344CB8AC3E}">
        <p14:creationId xmlns:p14="http://schemas.microsoft.com/office/powerpoint/2010/main" val="2266387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4F3192-8AF7-4F67-B31E-8073778029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70"/>
          <a:stretch/>
        </p:blipFill>
        <p:spPr>
          <a:xfrm>
            <a:off x="1" y="1471448"/>
            <a:ext cx="12192000" cy="1597573"/>
          </a:xfrm>
          <a:prstGeom prst="rect">
            <a:avLst/>
          </a:prstGeom>
        </p:spPr>
      </p:pic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F3D4D1-CF06-49FE-BA86-05F4A7352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78" y="2340047"/>
            <a:ext cx="3820019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23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4F3192-8AF7-4F67-B31E-8073778029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70"/>
          <a:stretch/>
        </p:blipFill>
        <p:spPr>
          <a:xfrm>
            <a:off x="1" y="1471448"/>
            <a:ext cx="12192000" cy="1597573"/>
          </a:xfrm>
          <a:prstGeom prst="rect">
            <a:avLst/>
          </a:prstGeom>
        </p:spPr>
      </p:pic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F3D4D1-CF06-49FE-BA86-05F4A7352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88983"/>
            <a:ext cx="3662363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9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F3D4D1-CF06-49FE-BA86-05F4A7352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9" y="2646638"/>
            <a:ext cx="3662363" cy="5905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CFA84A-E26B-4ECA-A5F5-F6926BF3BE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900" y="1985962"/>
            <a:ext cx="10744200" cy="300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77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F3D4D1-CF06-49FE-BA86-05F4A7352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9" y="2646638"/>
            <a:ext cx="3662363" cy="590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A388B7-8034-49C0-82E2-E1D450B1C6E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339" y="1313793"/>
            <a:ext cx="12091661" cy="14892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647552-A6CA-4AB7-8213-F3B2AFCA7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18" y="2803028"/>
            <a:ext cx="9879724" cy="397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9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F3D4D1-CF06-49FE-BA86-05F4A7352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9" y="2646638"/>
            <a:ext cx="3662363" cy="5905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A9B6FB-983D-4BD9-9109-B742BDC2E0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045" r="6751"/>
          <a:stretch/>
        </p:blipFill>
        <p:spPr>
          <a:xfrm>
            <a:off x="1" y="1566040"/>
            <a:ext cx="12192000" cy="199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09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F3D4D1-CF06-49FE-BA86-05F4A7352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9" y="2646638"/>
            <a:ext cx="3662363" cy="5905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A9B6FB-983D-4BD9-9109-B742BDC2E0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045" r="6751"/>
          <a:stretch/>
        </p:blipFill>
        <p:spPr>
          <a:xfrm>
            <a:off x="1" y="1566040"/>
            <a:ext cx="12192000" cy="19969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F479A9-2517-4F36-98DA-2CBBAF21F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220" y="2972457"/>
            <a:ext cx="3662363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8094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87524" y="559852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451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3265746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تمثيل الدوال كثيرة الحدود بيانيا.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2 -</a:t>
                      </a:r>
                      <a:r>
                        <a:rPr lang="en-US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الدوال كثيرة الحدود</a:t>
                      </a:r>
                      <a:endParaRPr lang="ar-SA" sz="1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10100441" y="6404302"/>
            <a:ext cx="2057868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F3D4D1-CF06-49FE-BA86-05F4A7352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9" y="2646638"/>
            <a:ext cx="3662363" cy="5905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A9B6FB-983D-4BD9-9109-B742BDC2E0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045" r="6751"/>
          <a:stretch/>
        </p:blipFill>
        <p:spPr>
          <a:xfrm>
            <a:off x="1" y="1566040"/>
            <a:ext cx="12192000" cy="20915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F479A9-2517-4F36-98DA-2CBBAF21F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2935"/>
            <a:ext cx="39624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4502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252355-1423-48F8-91B6-0D545CE34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148856"/>
            <a:ext cx="12192000" cy="6858000"/>
          </a:xfrm>
          <a:prstGeom prst="rect">
            <a:avLst/>
          </a:prstGeom>
        </p:spPr>
      </p:pic>
      <p:pic>
        <p:nvPicPr>
          <p:cNvPr id="7" name="Picture 6" descr="A person wearing a mask&#10;&#10;Description automatically generated">
            <a:extLst>
              <a:ext uri="{FF2B5EF4-FFF2-40B4-BE49-F238E27FC236}">
                <a16:creationId xmlns:a16="http://schemas.microsoft.com/office/drawing/2014/main" id="{0EA9709B-CC4D-402F-B724-E72AD511AF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3" t="1203" r="31288" b="53604"/>
          <a:stretch/>
        </p:blipFill>
        <p:spPr>
          <a:xfrm>
            <a:off x="220331" y="1349829"/>
            <a:ext cx="3564862" cy="55081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0B7939-8AD5-4A17-87A6-7DBB5C9C3D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4837" y="1874270"/>
            <a:ext cx="3362325" cy="155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4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5950</TotalTime>
  <Words>689</Words>
  <Application>Microsoft Office PowerPoint</Application>
  <PresentationFormat>Widescreen</PresentationFormat>
  <Paragraphs>97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سناء محمد أبوحطب</dc:creator>
  <cp:lastModifiedBy>asifhammoud1978@gmail.com</cp:lastModifiedBy>
  <cp:revision>495</cp:revision>
  <dcterms:created xsi:type="dcterms:W3CDTF">2018-01-15T05:26:21Z</dcterms:created>
  <dcterms:modified xsi:type="dcterms:W3CDTF">2024-09-07T05:07:12Z</dcterms:modified>
</cp:coreProperties>
</file>