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1" r:id="rId2"/>
    <p:sldId id="275" r:id="rId3"/>
    <p:sldId id="277" r:id="rId4"/>
    <p:sldId id="282" r:id="rId5"/>
    <p:sldId id="280" r:id="rId6"/>
    <p:sldId id="288" r:id="rId7"/>
    <p:sldId id="289" r:id="rId8"/>
    <p:sldId id="298" r:id="rId9"/>
    <p:sldId id="290" r:id="rId10"/>
    <p:sldId id="291" r:id="rId11"/>
    <p:sldId id="297" r:id="rId12"/>
    <p:sldId id="303" r:id="rId13"/>
    <p:sldId id="300" r:id="rId14"/>
    <p:sldId id="28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6F4"/>
    <a:srgbClr val="FFF3FD"/>
    <a:srgbClr val="FFE5FB"/>
    <a:srgbClr val="FB8869"/>
    <a:srgbClr val="A4F2F0"/>
    <a:srgbClr val="F2D2E3"/>
    <a:srgbClr val="F7C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88" autoAdjust="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854-DCF4-45E0-8A19-AD68EA88ED6A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74EC-E911-4218-B8F8-30FFA75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8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4074EC-E911-4218-B8F8-30FFA759A9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42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77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074EC-E911-4218-B8F8-30FFA759A9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01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DDE-3536-4676-95D3-F640FA686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7A396-4EA0-4993-8903-88A823827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A446-A11D-4B39-AC90-D1B6E4A9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EC38-DE3A-4022-B433-4A125047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0B79-2BED-475A-B41C-6A822B88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60B-AACD-4DBA-8A88-B14F3B76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696EC-6A0B-4A74-84CA-60FAEB33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F7669-0D68-4CD0-82F6-04C0D67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CA5A-78D6-492A-A102-5DDF0FE8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DDF2-4676-43BE-A711-0EF74025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6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243D-B321-427C-B0A4-7EFFB5FE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208DA-392C-4FD9-90AA-27E6C4D9D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028A-7C30-4F5D-BD8D-7C6DAD5D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778BF-2E55-4187-B382-0E992776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6CA07-1C1F-41A2-AD13-E440F7C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D8FA-6268-41CB-B37A-0697D3C0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E9355-A64E-4748-8910-037BE2A86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7DC1A-9C00-4576-9FFE-2B893CA9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A163-86B2-45C2-9F4A-AED154F9C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1634F-9898-4E6E-B998-DB2A85B2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05775-0D28-438A-AD5B-2F1AF89E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4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FD-566B-4A9F-ABCF-29AF756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E73B-E640-453A-915D-43BB73B1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89034-1AC0-4D6E-BE76-F48C04AA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F5802-CFAB-4018-B504-2D154ACB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1BEC9-12A0-4228-A00C-608779F5F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F3C87-A662-4226-9A02-D3AEDBB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29AAD-54E6-4BAC-A861-2F7ABE7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DD681-F7AD-4557-8C4F-C8E400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791D-F3A4-4744-8842-90E654AC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4D6A-A1E5-4C17-A22D-E58A0AB4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483F0-C27E-45B7-81ED-D706B332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96A6B-134D-4D99-A2D4-038A6865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5F6E-7F3D-432F-AB95-0EFDB08BE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58DA9-A760-4618-9188-4E1D60EA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AD33-A61D-4B22-BB77-5E90ED40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5D54-D8C1-46CA-A22D-E11557C9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143-58B3-46C8-966E-5600707B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7259-6A73-4CF4-9D3C-930188150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C9B2-056C-4C08-B1DB-618DA2B8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ED94A-4F28-499F-90B7-3AA1DAEF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2D8E2-75BD-4D0C-AEB9-58A59B0A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38D-EB46-43B6-AF39-A7AACCA9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257414-C268-40E5-88E9-1DEFA19C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B5B3-B353-4EF3-803D-A1B0F97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2120-A33D-43F3-BAFC-EA8331EC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53084-254E-45EC-8573-37CF31BF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6ED44-2ECF-4C55-8D8A-957ACD48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89DE-60FB-4978-87BE-C6C922C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A7A9-2DFF-45C8-8796-7C77CCA3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6926-6856-4D64-91E5-B1EB3007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9344B-1449-4974-BEA0-EDBC49E4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E7651-A4E7-4070-920D-DE6C610C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0058-4456-4F4A-9D14-A7DAA6406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55D67-27D9-409C-9D6F-5BF99C5A5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8D4D-9CE7-4028-81E1-F9A9F04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4A68-7A29-4469-9A65-6C9FA9FF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E99BF-F1B1-4731-9847-536AACF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2CEF5-404A-40EC-BE7F-FD42E0E8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2EECE-86B2-42D6-93AB-841DBA3D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7C53-E83C-454E-85D8-D2C7C6F1D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3914-5489-4D1C-9050-3B5972F7F67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BBBEC-BC8D-4776-B8BD-6522E3B89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7C4D-4CC2-46D1-A156-BE5E5916E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87B2-FCF5-4BC0-8533-2E7A16E67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jpg" /><Relationship Id="rId4" Type="http://schemas.openxmlformats.org/officeDocument/2006/relationships/image" Target="../media/image2.jpg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7" Type="http://schemas.microsoft.com/office/2007/relationships/hdphoto" Target="../media/hdphoto5.wdp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microsoft.com/office/2007/relationships/hdphoto" Target="../media/hdphoto4.wdp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7.wdp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microsoft.com/office/2007/relationships/hdphoto" Target="../media/hdphoto8.wdp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 /><Relationship Id="rId3" Type="http://schemas.openxmlformats.org/officeDocument/2006/relationships/image" Target="../media/image15.png" /><Relationship Id="rId7" Type="http://schemas.openxmlformats.org/officeDocument/2006/relationships/image" Target="../media/image17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microsoft.com/office/2007/relationships/hdphoto" Target="../media/hdphoto10.wdp" /><Relationship Id="rId5" Type="http://schemas.openxmlformats.org/officeDocument/2006/relationships/image" Target="../media/image16.png" /><Relationship Id="rId4" Type="http://schemas.microsoft.com/office/2007/relationships/hdphoto" Target="../media/hdphoto9.wdp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2.wdp" /><Relationship Id="rId7" Type="http://schemas.microsoft.com/office/2007/relationships/hdphoto" Target="../media/hdphoto14.wd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microsoft.com/office/2007/relationships/hdphoto" Target="../media/hdphoto13.wdp" /><Relationship Id="rId4" Type="http://schemas.openxmlformats.org/officeDocument/2006/relationships/image" Target="../media/image19.png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5.wdp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png" /><Relationship Id="rId5" Type="http://schemas.microsoft.com/office/2007/relationships/hdphoto" Target="../media/hdphoto16.wdp" /><Relationship Id="rId4" Type="http://schemas.openxmlformats.org/officeDocument/2006/relationships/image" Target="../media/image22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8.wdp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19.wdp" /><Relationship Id="rId4" Type="http://schemas.openxmlformats.org/officeDocument/2006/relationships/image" Target="../media/image27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pic>
        <p:nvPicPr>
          <p:cNvPr id="6" name="صورة 5" descr="صورة تحتوي على نص, رجل, ربطة عنق, حائط&#10;&#10;تم إنشاء الوصف تلقائياً">
            <a:extLst>
              <a:ext uri="{FF2B5EF4-FFF2-40B4-BE49-F238E27FC236}">
                <a16:creationId xmlns:a16="http://schemas.microsoft.com/office/drawing/2014/main" id="{1AA268B3-983B-48AB-AC0B-C89FFE4FAF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" r="1" b="21140"/>
          <a:stretch/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pic>
        <p:nvPicPr>
          <p:cNvPr id="3" name="صورة 2" descr="صورة تحتوي على رجل, شخص, بدلة, ثابت&#10;&#10;تم إنشاء الوصف تلقائياً">
            <a:extLst>
              <a:ext uri="{FF2B5EF4-FFF2-40B4-BE49-F238E27FC236}">
                <a16:creationId xmlns:a16="http://schemas.microsoft.com/office/drawing/2014/main" id="{435D11B8-FA28-4F5A-9025-9182CF2A0D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8" r="20666" b="-2"/>
          <a:stretch/>
        </p:blipFill>
        <p:spPr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صورة 8" descr="صورة تحتوي على نص, رجل, شخص, بدلة&#10;&#10;تم إنشاء الوصف تلقائياً">
            <a:extLst>
              <a:ext uri="{FF2B5EF4-FFF2-40B4-BE49-F238E27FC236}">
                <a16:creationId xmlns:a16="http://schemas.microsoft.com/office/drawing/2014/main" id="{BD36442C-87EC-4479-AAA3-4A0B522D84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8" r="19197" b="1"/>
          <a:stretch/>
        </p:blipFill>
        <p:spPr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sp>
        <p:nvSpPr>
          <p:cNvPr id="35" name="مستطيل 34">
            <a:extLst>
              <a:ext uri="{FF2B5EF4-FFF2-40B4-BE49-F238E27FC236}">
                <a16:creationId xmlns:a16="http://schemas.microsoft.com/office/drawing/2014/main" id="{E6904AE5-DD6E-48D3-846F-C291E32D6C6E}"/>
              </a:ext>
            </a:extLst>
          </p:cNvPr>
          <p:cNvSpPr/>
          <p:nvPr/>
        </p:nvSpPr>
        <p:spPr>
          <a:xfrm>
            <a:off x="1643543" y="5067066"/>
            <a:ext cx="4787067" cy="753579"/>
          </a:xfrm>
          <a:custGeom>
            <a:avLst/>
            <a:gdLst>
              <a:gd name="connsiteX0" fmla="*/ 0 w 4500629"/>
              <a:gd name="connsiteY0" fmla="*/ 0 h 681268"/>
              <a:gd name="connsiteX1" fmla="*/ 4500629 w 4500629"/>
              <a:gd name="connsiteY1" fmla="*/ 0 h 681268"/>
              <a:gd name="connsiteX2" fmla="*/ 4500629 w 4500629"/>
              <a:gd name="connsiteY2" fmla="*/ 681268 h 681268"/>
              <a:gd name="connsiteX3" fmla="*/ 0 w 4500629"/>
              <a:gd name="connsiteY3" fmla="*/ 681268 h 681268"/>
              <a:gd name="connsiteX4" fmla="*/ 0 w 4500629"/>
              <a:gd name="connsiteY4" fmla="*/ 0 h 68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0629" h="681268" fill="none" extrusionOk="0">
                <a:moveTo>
                  <a:pt x="0" y="0"/>
                </a:moveTo>
                <a:cubicBezTo>
                  <a:pt x="498696" y="-169618"/>
                  <a:pt x="3005865" y="86136"/>
                  <a:pt x="4500629" y="0"/>
                </a:cubicBezTo>
                <a:cubicBezTo>
                  <a:pt x="4502506" y="295815"/>
                  <a:pt x="4555074" y="569705"/>
                  <a:pt x="4500629" y="681268"/>
                </a:cubicBezTo>
                <a:cubicBezTo>
                  <a:pt x="3730240" y="521902"/>
                  <a:pt x="2100590" y="599255"/>
                  <a:pt x="0" y="681268"/>
                </a:cubicBezTo>
                <a:cubicBezTo>
                  <a:pt x="-37135" y="481009"/>
                  <a:pt x="-29033" y="156807"/>
                  <a:pt x="0" y="0"/>
                </a:cubicBezTo>
                <a:close/>
              </a:path>
              <a:path w="4500629" h="681268" stroke="0" extrusionOk="0">
                <a:moveTo>
                  <a:pt x="0" y="0"/>
                </a:moveTo>
                <a:cubicBezTo>
                  <a:pt x="1268693" y="-126143"/>
                  <a:pt x="3178245" y="5912"/>
                  <a:pt x="4500629" y="0"/>
                </a:cubicBezTo>
                <a:cubicBezTo>
                  <a:pt x="4557158" y="280571"/>
                  <a:pt x="4546742" y="454622"/>
                  <a:pt x="4500629" y="681268"/>
                </a:cubicBezTo>
                <a:cubicBezTo>
                  <a:pt x="2411533" y="571315"/>
                  <a:pt x="1057809" y="789103"/>
                  <a:pt x="0" y="681268"/>
                </a:cubicBezTo>
                <a:cubicBezTo>
                  <a:pt x="-3582" y="455976"/>
                  <a:pt x="586" y="232536"/>
                  <a:pt x="0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r" rtl="1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900" b="1" i="0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j-ea"/>
                <a:cs typeface="DecoType Thuluth" panose="02010000000000000000" pitchFamily="2" charset="-78"/>
              </a:rPr>
              <a:t>الرؤية الثالثة</a:t>
            </a:r>
            <a:r>
              <a:rPr kumimoji="0" lang="ar-A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(AH) Manal Black" pitchFamily="2" charset="-78"/>
              </a:rPr>
              <a:t>الدراسة الجامعية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5968662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0669B7E-2077-4D7E-8243-C7272D38D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793" y="2338466"/>
            <a:ext cx="10470551" cy="218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7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89E0EEC-AA55-4C8E-976F-F8662F734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467" y="1643296"/>
            <a:ext cx="10905066" cy="357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1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9A4BBD4-2534-4B8F-B7C3-83D997539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409" y="0"/>
            <a:ext cx="10253273" cy="687419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357C820-6E8C-4419-8E70-965464221FFF}"/>
              </a:ext>
            </a:extLst>
          </p:cNvPr>
          <p:cNvSpPr txBox="1"/>
          <p:nvPr/>
        </p:nvSpPr>
        <p:spPr>
          <a:xfrm>
            <a:off x="4242217" y="3761423"/>
            <a:ext cx="49017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1- تعدد اجراءات الفحص الطبي </a:t>
            </a:r>
          </a:p>
          <a:p>
            <a:pPr algn="r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2- نفاذ أفلام تصوير الأشعة التليفزيوني 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3</a:t>
            </a:r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- كثرة عدد المراجعين للفحص الطبي 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7B84E47-361D-4B9C-B6B5-5861509487CD}"/>
              </a:ext>
            </a:extLst>
          </p:cNvPr>
          <p:cNvSpPr txBox="1"/>
          <p:nvPr/>
        </p:nvSpPr>
        <p:spPr>
          <a:xfrm>
            <a:off x="4227227" y="5445791"/>
            <a:ext cx="497423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1- تقديم ثلاث صور شخصية </a:t>
            </a:r>
          </a:p>
          <a:p>
            <a:pPr algn="r"/>
            <a:r>
              <a:rPr lang="ar-SA" sz="2400" b="1" dirty="0">
                <a:solidFill>
                  <a:srgbClr val="FF0000"/>
                </a:solidFill>
                <a:latin typeface="Arabic Typesetting" panose="03020402040406030203" pitchFamily="66" charset="-78"/>
              </a:rPr>
              <a:t>2- تقديم نتائج الفحص الطبي </a:t>
            </a:r>
            <a:endParaRPr lang="en-US" sz="2400" b="1" dirty="0">
              <a:solidFill>
                <a:srgbClr val="FF0000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212B557-8D61-46AB-B75C-19C96A35B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968" y="1270723"/>
            <a:ext cx="5247122" cy="5440777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EFFC341-1F3F-40EB-B0F9-9F7BC894F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1061" y="40102"/>
            <a:ext cx="5247122" cy="677779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239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E4DF2F21-4C99-4170-95DA-511C0FB9B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480" y="4157146"/>
            <a:ext cx="11431039" cy="25914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C54D128-52BA-4806-AC56-E7C456781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7735" y="77041"/>
            <a:ext cx="6461084" cy="39849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76317AE-FD1F-41B4-BB7A-D60D07AAB456}"/>
              </a:ext>
            </a:extLst>
          </p:cNvPr>
          <p:cNvSpPr txBox="1"/>
          <p:nvPr/>
        </p:nvSpPr>
        <p:spPr>
          <a:xfrm>
            <a:off x="5444136" y="4934676"/>
            <a:ext cx="134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العروبة</a:t>
            </a:r>
            <a:r>
              <a:rPr lang="ar-SA" sz="3200" dirty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B06DDFD-2457-42B3-852F-344A31B550CD}"/>
              </a:ext>
            </a:extLst>
          </p:cNvPr>
          <p:cNvSpPr txBox="1"/>
          <p:nvPr/>
        </p:nvSpPr>
        <p:spPr>
          <a:xfrm>
            <a:off x="4780196" y="5619898"/>
            <a:ext cx="203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اليقظة الأسبوعية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6D6B71D-11C2-494B-B785-7A9F34881554}"/>
              </a:ext>
            </a:extLst>
          </p:cNvPr>
          <p:cNvSpPr txBox="1"/>
          <p:nvPr/>
        </p:nvSpPr>
        <p:spPr>
          <a:xfrm>
            <a:off x="5275076" y="6182010"/>
            <a:ext cx="2465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مطبعة خليفة النابودة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204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ED1C3AA-8D86-4157-95D9-3B8DCEE91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8584" y="11243"/>
            <a:ext cx="10033416" cy="475909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F9AC17D-06DE-4C5C-8A93-1F77933B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795" y="809744"/>
            <a:ext cx="8829205" cy="5951096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342E937-F3CC-4B1B-94E8-B29B84941207}"/>
              </a:ext>
            </a:extLst>
          </p:cNvPr>
          <p:cNvSpPr txBox="1"/>
          <p:nvPr/>
        </p:nvSpPr>
        <p:spPr>
          <a:xfrm>
            <a:off x="5686269" y="1345658"/>
            <a:ext cx="634666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تنحي الرئيس جمال عبد الناصر – خسارة العرب في حرب </a:t>
            </a:r>
            <a:r>
              <a:rPr lang="ar-SA" sz="2600" b="1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1967</a:t>
            </a:r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 م </a:t>
            </a:r>
            <a:endParaRPr lang="en-US" sz="26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236741-0D71-4B14-A619-15D04110AAEC}"/>
              </a:ext>
            </a:extLst>
          </p:cNvPr>
          <p:cNvSpPr txBox="1"/>
          <p:nvPr/>
        </p:nvSpPr>
        <p:spPr>
          <a:xfrm>
            <a:off x="9268919" y="2510108"/>
            <a:ext cx="276401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الرئيس جمال عبد الناصر </a:t>
            </a:r>
            <a:endParaRPr lang="en-US" sz="26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86A5E9-6B4D-43CA-A823-F46AF3B1BE94}"/>
              </a:ext>
            </a:extLst>
          </p:cNvPr>
          <p:cNvSpPr txBox="1"/>
          <p:nvPr/>
        </p:nvSpPr>
        <p:spPr>
          <a:xfrm>
            <a:off x="6780551" y="3594531"/>
            <a:ext cx="5252385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غياب القمر – غياب المطر – غياب الخير والسعادة  </a:t>
            </a:r>
          </a:p>
          <a:p>
            <a:pPr algn="r"/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 ويدل ذلك على حب سموه للرئيس جمال عبد الناصر </a:t>
            </a:r>
            <a:endParaRPr lang="en-US" sz="26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28397-696E-4CD6-B252-C2A913D6B3AA}"/>
              </a:ext>
            </a:extLst>
          </p:cNvPr>
          <p:cNvSpPr txBox="1"/>
          <p:nvPr/>
        </p:nvSpPr>
        <p:spPr>
          <a:xfrm>
            <a:off x="5686269" y="5393900"/>
            <a:ext cx="6381644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6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عدم توفيق سموه في اجتياز امتحانات بعض المواد الدراسية بسبب الحالة النفسية التي كان فيها </a:t>
            </a:r>
            <a:endParaRPr lang="en-US" sz="26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35245A6-21CC-4621-A155-71952C1D3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75" y="11243"/>
            <a:ext cx="5252385" cy="6836073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743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8" name="صورة 27">
            <a:extLst>
              <a:ext uri="{FF2B5EF4-FFF2-40B4-BE49-F238E27FC236}">
                <a16:creationId xmlns:a16="http://schemas.microsoft.com/office/drawing/2014/main" id="{191FC46C-33D2-42CF-924B-3A27F6179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60819"/>
            <a:ext cx="11658600" cy="4488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180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F09E74C-928F-4AF0-8F45-F97C5B035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8190" y="-1"/>
            <a:ext cx="9433810" cy="76419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31AA34A-050A-4AE1-9C0E-C43C59423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8695" y="-2"/>
            <a:ext cx="9733306" cy="6288507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C9D4DA12-6378-4D89-BFE2-D14E7712C30B}"/>
              </a:ext>
            </a:extLst>
          </p:cNvPr>
          <p:cNvSpPr txBox="1"/>
          <p:nvPr/>
        </p:nvSpPr>
        <p:spPr>
          <a:xfrm>
            <a:off x="5943470" y="2157772"/>
            <a:ext cx="60066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طلب من الشيخ خالد تأجيل الهدم حتى تتوفر السيولة المطلوبة لتعويض الناس والاتصال بالأهالي أصحاب البيوت المهددة بالهدم واقناعهم بالعدول عن موضوع الرحيل من الشارقة 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243C2-A84D-43C1-A545-BC7413F091F0}"/>
              </a:ext>
            </a:extLst>
          </p:cNvPr>
          <p:cNvSpPr txBox="1"/>
          <p:nvPr/>
        </p:nvSpPr>
        <p:spPr>
          <a:xfrm>
            <a:off x="5943470" y="4130805"/>
            <a:ext cx="60066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المحبة – التعاون – الرأفة – القدرة على حل المشكلات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6B387-6ACD-42E3-940B-C308906347F1}"/>
              </a:ext>
            </a:extLst>
          </p:cNvPr>
          <p:cNvSpPr txBox="1"/>
          <p:nvPr/>
        </p:nvSpPr>
        <p:spPr>
          <a:xfrm>
            <a:off x="5943471" y="5775933"/>
            <a:ext cx="60066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1- مختار التوم ( مدير بلدية الشارقة ) </a:t>
            </a:r>
          </a:p>
          <a:p>
            <a:r>
              <a:rPr lang="ar-SA" dirty="0"/>
              <a:t>2- باتيا الهندي ( مسؤول التخطيط في البلدية ) </a:t>
            </a:r>
            <a:endParaRPr lang="en-US" dirty="0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52E330ED-5646-4B60-A0CC-F45B50C0D1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72" y="48127"/>
            <a:ext cx="5623819" cy="674570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6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630588F-771E-4347-9919-98234588D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6852" y="0"/>
            <a:ext cx="7395148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85BCEF0-AFE3-4496-91C6-9A145DA97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62" y="0"/>
            <a:ext cx="2854612" cy="672045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B5693ADB-029D-4D84-BFE9-75060F726389}"/>
              </a:ext>
            </a:extLst>
          </p:cNvPr>
          <p:cNvSpPr txBox="1"/>
          <p:nvPr/>
        </p:nvSpPr>
        <p:spPr>
          <a:xfrm>
            <a:off x="4886794" y="2938551"/>
            <a:ext cx="575268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السفر من القاهرة الي الشارقة وقيامه باقناع الشيخ خالد القاسمي بالعدول عن فكرة الهدم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735C96-769A-4BB4-9405-3FEDF2941141}"/>
              </a:ext>
            </a:extLst>
          </p:cNvPr>
          <p:cNvSpPr txBox="1"/>
          <p:nvPr/>
        </p:nvSpPr>
        <p:spPr>
          <a:xfrm>
            <a:off x="4886794" y="4418017"/>
            <a:ext cx="575268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1- أثر من آثار الأجداد يجب المحافظة عليه </a:t>
            </a:r>
          </a:p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2- إن الحصن رمز لأهالي الشارقة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E6920-BF36-44ED-81B1-8B694F94A18B}"/>
              </a:ext>
            </a:extLst>
          </p:cNvPr>
          <p:cNvSpPr txBox="1"/>
          <p:nvPr/>
        </p:nvSpPr>
        <p:spPr>
          <a:xfrm>
            <a:off x="4886794" y="5942453"/>
            <a:ext cx="57526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وقف هدم حصن الشارقة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C38617C-3209-4DE7-8CAC-B998F1A5A2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32" y="26567"/>
            <a:ext cx="5068094" cy="681435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54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2C334C4-4915-4C9F-A1E1-66653467C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9613" y="-1"/>
            <a:ext cx="9572387" cy="85443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B24C83B-D5C9-4B29-AF7F-8C964B1D6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9613" y="-1"/>
            <a:ext cx="8766425" cy="6858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F46F6CC-C74D-4FF2-B0FF-AAB47942C5B2}"/>
              </a:ext>
            </a:extLst>
          </p:cNvPr>
          <p:cNvSpPr txBox="1"/>
          <p:nvPr/>
        </p:nvSpPr>
        <p:spPr>
          <a:xfrm>
            <a:off x="4830339" y="1352588"/>
            <a:ext cx="322487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الرغبة في دراسة النقوش الاسلامية على المساجد والمباني التراثية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93A3ED-E35B-4961-BC8F-61AB786C7FDE}"/>
              </a:ext>
            </a:extLst>
          </p:cNvPr>
          <p:cNvSpPr txBox="1"/>
          <p:nvPr/>
        </p:nvSpPr>
        <p:spPr>
          <a:xfrm>
            <a:off x="2953063" y="2782259"/>
            <a:ext cx="509287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سيارة مرسيدس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836E5B-6F30-4C98-B17D-E4C42419A66D}"/>
              </a:ext>
            </a:extLst>
          </p:cNvPr>
          <p:cNvSpPr txBox="1"/>
          <p:nvPr/>
        </p:nvSpPr>
        <p:spPr>
          <a:xfrm>
            <a:off x="2953063" y="4258096"/>
            <a:ext cx="509287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المساجد – المباني التراثية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F95FC-FC17-4171-A97D-FA14A40FC760}"/>
              </a:ext>
            </a:extLst>
          </p:cNvPr>
          <p:cNvSpPr txBox="1"/>
          <p:nvPr/>
        </p:nvSpPr>
        <p:spPr>
          <a:xfrm>
            <a:off x="4830339" y="5756524"/>
            <a:ext cx="34060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defRPr>
            </a:lvl1pPr>
          </a:lstStyle>
          <a:p>
            <a:r>
              <a:rPr lang="ar-SA" dirty="0"/>
              <a:t>حب سموه للتراث والثقافة العربية الاسلامية </a:t>
            </a:r>
            <a:endParaRPr lang="en-US" dirty="0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6CCDCF85-45DA-44A6-A589-2AE2CAA22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06" y="1007719"/>
            <a:ext cx="10668610" cy="5528622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80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6F4BB4B-1E97-453B-AEEA-34855D277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22" y="978108"/>
            <a:ext cx="11101956" cy="4901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FCD248E-1860-4CC9-A657-E70F7FF02677}"/>
              </a:ext>
            </a:extLst>
          </p:cNvPr>
          <p:cNvSpPr txBox="1"/>
          <p:nvPr/>
        </p:nvSpPr>
        <p:spPr>
          <a:xfrm>
            <a:off x="7719935" y="2404522"/>
            <a:ext cx="3452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مقر </a:t>
            </a:r>
            <a:r>
              <a:rPr lang="ar-AE" sz="240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مباحث أمن الدولة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A171B30-520E-4DAC-AC2A-2DB992083E7B}"/>
              </a:ext>
            </a:extLst>
          </p:cNvPr>
          <p:cNvSpPr txBox="1"/>
          <p:nvPr/>
        </p:nvSpPr>
        <p:spPr>
          <a:xfrm>
            <a:off x="7180289" y="4292601"/>
            <a:ext cx="4029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1- كثرة الأماكن التي كان يزورها وطبيعتها </a:t>
            </a:r>
          </a:p>
          <a:p>
            <a:pPr algn="r"/>
            <a:r>
              <a:rPr lang="ar-SA" sz="2400" dirty="0">
                <a:solidFill>
                  <a:srgbClr val="FF0000"/>
                </a:solidFill>
                <a:latin typeface="Arabic Typesetting" panose="03020402040406030203" pitchFamily="66" charset="-78"/>
                <a:cs typeface="(AH) Manal Black" pitchFamily="2" charset="-78"/>
              </a:rPr>
              <a:t>2- متابعة نشاط الطلاب العرب </a:t>
            </a:r>
            <a:endParaRPr lang="en-US" sz="2400" dirty="0">
              <a:solidFill>
                <a:srgbClr val="FF0000"/>
              </a:solidFill>
              <a:latin typeface="Arabic Typesetting" panose="03020402040406030203" pitchFamily="66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220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AA1892-064B-4A77-BA40-778776F7E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" y="638175"/>
            <a:ext cx="11658600" cy="4044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14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CF5AED9-9676-40A4-A87E-57C5E71F0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00126A3-3F20-4D6C-BE75-5B6054BCD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3410" y="1499017"/>
            <a:ext cx="9445179" cy="3036836"/>
          </a:xfrm>
          <a:custGeom>
            <a:avLst/>
            <a:gdLst>
              <a:gd name="connsiteX0" fmla="*/ 0 w 9445179"/>
              <a:gd name="connsiteY0" fmla="*/ 0 h 3036836"/>
              <a:gd name="connsiteX1" fmla="*/ 9445179 w 9445179"/>
              <a:gd name="connsiteY1" fmla="*/ 0 h 3036836"/>
              <a:gd name="connsiteX2" fmla="*/ 9445179 w 9445179"/>
              <a:gd name="connsiteY2" fmla="*/ 3036836 h 3036836"/>
              <a:gd name="connsiteX3" fmla="*/ 0 w 9445179"/>
              <a:gd name="connsiteY3" fmla="*/ 3036836 h 3036836"/>
              <a:gd name="connsiteX4" fmla="*/ 0 w 9445179"/>
              <a:gd name="connsiteY4" fmla="*/ 0 h 3036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45179" h="3036836" fill="none" extrusionOk="0">
                <a:moveTo>
                  <a:pt x="0" y="0"/>
                </a:moveTo>
                <a:cubicBezTo>
                  <a:pt x="3688253" y="-43080"/>
                  <a:pt x="5626746" y="-5301"/>
                  <a:pt x="9445179" y="0"/>
                </a:cubicBezTo>
                <a:cubicBezTo>
                  <a:pt x="9437724" y="370230"/>
                  <a:pt x="9350634" y="1608367"/>
                  <a:pt x="9445179" y="3036836"/>
                </a:cubicBezTo>
                <a:cubicBezTo>
                  <a:pt x="6957358" y="2915456"/>
                  <a:pt x="2498018" y="2907179"/>
                  <a:pt x="0" y="3036836"/>
                </a:cubicBezTo>
                <a:cubicBezTo>
                  <a:pt x="-18411" y="1636724"/>
                  <a:pt x="98488" y="457838"/>
                  <a:pt x="0" y="0"/>
                </a:cubicBezTo>
                <a:close/>
              </a:path>
              <a:path w="9445179" h="3036836" stroke="0" extrusionOk="0">
                <a:moveTo>
                  <a:pt x="0" y="0"/>
                </a:moveTo>
                <a:cubicBezTo>
                  <a:pt x="2141383" y="-75654"/>
                  <a:pt x="6953864" y="-85624"/>
                  <a:pt x="9445179" y="0"/>
                </a:cubicBezTo>
                <a:cubicBezTo>
                  <a:pt x="9578151" y="397573"/>
                  <a:pt x="9311304" y="2653793"/>
                  <a:pt x="9445179" y="3036836"/>
                </a:cubicBezTo>
                <a:cubicBezTo>
                  <a:pt x="4978357" y="3132836"/>
                  <a:pt x="1027410" y="3016815"/>
                  <a:pt x="0" y="3036836"/>
                </a:cubicBezTo>
                <a:cubicBezTo>
                  <a:pt x="-154840" y="2636656"/>
                  <a:pt x="-96708" y="355242"/>
                  <a:pt x="0" y="0"/>
                </a:cubicBezTo>
                <a:close/>
              </a:path>
            </a:pathLst>
          </a:custGeom>
          <a:ln w="57150" cap="sq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06361737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F0447B-9B47-44CB-B67C-C20DD1F6D788}"/>
              </a:ext>
            </a:extLst>
          </p:cNvPr>
          <p:cNvSpPr txBox="1"/>
          <p:nvPr/>
        </p:nvSpPr>
        <p:spPr>
          <a:xfrm>
            <a:off x="1623789" y="2967335"/>
            <a:ext cx="919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dirty="0">
                <a:solidFill>
                  <a:srgbClr val="FF0000"/>
                </a:solidFill>
              </a:rPr>
              <a:t>السعادة والجمال 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6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7F0A6B-1D56-41EB-91AF-797BF90F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9" y="1201575"/>
            <a:ext cx="11430000" cy="571500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5BB74DC-00EC-4FAD-A611-055B99300DEF}"/>
              </a:ext>
            </a:extLst>
          </p:cNvPr>
          <p:cNvSpPr/>
          <p:nvPr/>
        </p:nvSpPr>
        <p:spPr>
          <a:xfrm rot="19744774">
            <a:off x="8955704" y="890026"/>
            <a:ext cx="2511368" cy="1360334"/>
          </a:xfrm>
          <a:prstGeom prst="leftArrow">
            <a:avLst>
              <a:gd name="adj1" fmla="val 50000"/>
              <a:gd name="adj2" fmla="val 3309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هيا بنا الى..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59182AB-F407-461C-BEA1-25465B2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85828" y="364587"/>
            <a:ext cx="4616548" cy="46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36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226</Words>
  <Application>Microsoft Office PowerPoint</Application>
  <PresentationFormat>Widescreen</PresentationFormat>
  <Paragraphs>35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عبدالسلام محمد السعدي</dc:creator>
  <cp:lastModifiedBy>asifhammoud1978@gmail.com</cp:lastModifiedBy>
  <cp:revision>118</cp:revision>
  <dcterms:created xsi:type="dcterms:W3CDTF">2020-11-02T19:56:45Z</dcterms:created>
  <dcterms:modified xsi:type="dcterms:W3CDTF">2024-09-05T13:45:04Z</dcterms:modified>
</cp:coreProperties>
</file>