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  <p:sldMasterId id="2147483698" r:id="rId5"/>
    <p:sldMasterId id="2147483753" r:id="rId6"/>
  </p:sldMasterIdLst>
  <p:notesMasterIdLst>
    <p:notesMasterId r:id="rId39"/>
  </p:notesMasterIdLst>
  <p:handoutMasterIdLst>
    <p:handoutMasterId r:id="rId40"/>
  </p:handoutMasterIdLst>
  <p:sldIdLst>
    <p:sldId id="3426" r:id="rId7"/>
    <p:sldId id="4464" r:id="rId8"/>
    <p:sldId id="4428" r:id="rId9"/>
    <p:sldId id="4446" r:id="rId10"/>
    <p:sldId id="3837" r:id="rId11"/>
    <p:sldId id="4424" r:id="rId12"/>
    <p:sldId id="4422" r:id="rId13"/>
    <p:sldId id="4423" r:id="rId14"/>
    <p:sldId id="4425" r:id="rId15"/>
    <p:sldId id="4383" r:id="rId16"/>
    <p:sldId id="4429" r:id="rId17"/>
    <p:sldId id="4465" r:id="rId18"/>
    <p:sldId id="4466" r:id="rId19"/>
    <p:sldId id="4467" r:id="rId20"/>
    <p:sldId id="4469" r:id="rId21"/>
    <p:sldId id="4432" r:id="rId22"/>
    <p:sldId id="3348" r:id="rId23"/>
    <p:sldId id="4456" r:id="rId24"/>
    <p:sldId id="4468" r:id="rId25"/>
    <p:sldId id="4470" r:id="rId26"/>
    <p:sldId id="4471" r:id="rId27"/>
    <p:sldId id="4472" r:id="rId28"/>
    <p:sldId id="4473" r:id="rId29"/>
    <p:sldId id="4474" r:id="rId30"/>
    <p:sldId id="3914" r:id="rId31"/>
    <p:sldId id="4450" r:id="rId32"/>
    <p:sldId id="4452" r:id="rId33"/>
    <p:sldId id="3897" r:id="rId34"/>
    <p:sldId id="3907" r:id="rId35"/>
    <p:sldId id="4475" r:id="rId36"/>
    <p:sldId id="4476" r:id="rId37"/>
    <p:sldId id="4406" r:id="rId38"/>
  </p:sldIdLst>
  <p:sldSz cx="12192000" cy="6858000"/>
  <p:notesSz cx="6858000" cy="9144000"/>
  <p:defaultTextStyle>
    <a:defPPr>
      <a:defRPr lang="fr-FR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WEET" id="{D34E524A-D6EF-4CBC-A13A-51C3740B0549}">
          <p14:sldIdLst>
            <p14:sldId id="3426"/>
            <p14:sldId id="4464"/>
            <p14:sldId id="4428"/>
            <p14:sldId id="4446"/>
            <p14:sldId id="3837"/>
            <p14:sldId id="4424"/>
            <p14:sldId id="4422"/>
            <p14:sldId id="4423"/>
            <p14:sldId id="4425"/>
            <p14:sldId id="4383"/>
            <p14:sldId id="4429"/>
            <p14:sldId id="4465"/>
            <p14:sldId id="4466"/>
            <p14:sldId id="4467"/>
            <p14:sldId id="4469"/>
            <p14:sldId id="4432"/>
            <p14:sldId id="3348"/>
            <p14:sldId id="4456"/>
            <p14:sldId id="4468"/>
            <p14:sldId id="4470"/>
            <p14:sldId id="4471"/>
            <p14:sldId id="4472"/>
            <p14:sldId id="4473"/>
            <p14:sldId id="4474"/>
            <p14:sldId id="3914"/>
            <p14:sldId id="4450"/>
            <p14:sldId id="4452"/>
            <p14:sldId id="3897"/>
            <p14:sldId id="3907"/>
            <p14:sldId id="4475"/>
            <p14:sldId id="4476"/>
            <p14:sldId id="4406"/>
          </p14:sldIdLst>
        </p14:section>
        <p14:section name="CREDITS &amp; COPYRIGHTS" id="{96A22112-93F8-4FC4-92DC-51B794962E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3" orient="horz" pos="3159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575" userDrawn="1">
          <p15:clr>
            <a:srgbClr val="A4A3A4"/>
          </p15:clr>
        </p15:guide>
        <p15:guide id="8" pos="7105" userDrawn="1">
          <p15:clr>
            <a:srgbClr val="A4A3A4"/>
          </p15:clr>
        </p15:guide>
        <p15:guide id="9" pos="7408" userDrawn="1">
          <p15:clr>
            <a:srgbClr val="A4A3A4"/>
          </p15:clr>
        </p15:guide>
        <p15:guide id="10" pos="303" userDrawn="1">
          <p15:clr>
            <a:srgbClr val="A4A3A4"/>
          </p15:clr>
        </p15:guide>
        <p15:guide id="11" pos="1965" userDrawn="1">
          <p15:clr>
            <a:srgbClr val="A4A3A4"/>
          </p15:clr>
        </p15:guide>
        <p15:guide id="12" pos="5715" userDrawn="1">
          <p15:clr>
            <a:srgbClr val="A4A3A4"/>
          </p15:clr>
        </p15:guide>
        <p15:guide id="13" pos="4384" userDrawn="1">
          <p15:clr>
            <a:srgbClr val="A4A3A4"/>
          </p15:clr>
        </p15:guide>
        <p15:guide id="14" orient="horz" pos="3295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AF9"/>
    <a:srgbClr val="D0343C"/>
    <a:srgbClr val="C5F1D7"/>
    <a:srgbClr val="BCF11C"/>
    <a:srgbClr val="C201FF"/>
    <a:srgbClr val="E4625C"/>
    <a:srgbClr val="F9BE75"/>
    <a:srgbClr val="8DB1C4"/>
    <a:srgbClr val="9567E7"/>
    <a:srgbClr val="D4A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2" autoAdjust="0"/>
    <p:restoredTop sz="94932" autoAdjust="0"/>
  </p:normalViewPr>
  <p:slideViewPr>
    <p:cSldViewPr>
      <p:cViewPr varScale="1">
        <p:scale>
          <a:sx n="108" d="100"/>
          <a:sy n="108" d="100"/>
        </p:scale>
        <p:origin x="432" y="192"/>
      </p:cViewPr>
      <p:guideLst>
        <p:guide orient="horz" pos="2251"/>
        <p:guide orient="horz" pos="3159"/>
        <p:guide orient="horz" pos="981"/>
        <p:guide pos="3840"/>
        <p:guide pos="575"/>
        <p:guide pos="7105"/>
        <p:guide pos="7408"/>
        <p:guide pos="303"/>
        <p:guide pos="1965"/>
        <p:guide pos="5715"/>
        <p:guide pos="4384"/>
        <p:guide orient="horz" pos="3295"/>
        <p:guide orient="horz" pos="2160"/>
      </p:guideLst>
    </p:cSldViewPr>
  </p:slideViewPr>
  <p:outlineViewPr>
    <p:cViewPr>
      <p:scale>
        <a:sx n="33" d="100"/>
        <a:sy n="33" d="100"/>
      </p:scale>
      <p:origin x="0" y="-285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2976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07B2DD-8FAA-4331-A9C4-31B0C479F3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5F28E2-E1DF-42FA-ADEE-E4DCC625F699}">
      <dgm:prSet custT="1"/>
      <dgm:spPr/>
      <dgm:t>
        <a:bodyPr/>
        <a:lstStyle/>
        <a:p>
          <a:r>
            <a:rPr lang="en-US" sz="4000" b="1" i="0" dirty="0"/>
            <a:t>Solve Mathematical and real life Optimization problems </a:t>
          </a:r>
          <a:endParaRPr lang="en-US" sz="4000" dirty="0"/>
        </a:p>
      </dgm:t>
    </dgm:pt>
    <dgm:pt modelId="{D019689B-8767-4083-968C-8FCDD8D96ADB}" type="parTrans" cxnId="{5F6F78A6-823F-4CAE-8D5D-61DCCBEF76DC}">
      <dgm:prSet/>
      <dgm:spPr/>
      <dgm:t>
        <a:bodyPr/>
        <a:lstStyle/>
        <a:p>
          <a:endParaRPr lang="en-US"/>
        </a:p>
      </dgm:t>
    </dgm:pt>
    <dgm:pt modelId="{B393DB60-1213-4A39-80B1-E523CBB188F0}" type="sibTrans" cxnId="{5F6F78A6-823F-4CAE-8D5D-61DCCBEF76DC}">
      <dgm:prSet/>
      <dgm:spPr/>
      <dgm:t>
        <a:bodyPr/>
        <a:lstStyle/>
        <a:p>
          <a:endParaRPr lang="en-US"/>
        </a:p>
      </dgm:t>
    </dgm:pt>
    <dgm:pt modelId="{375D7CD7-9358-394D-AFF9-AC9ED9757FC6}" type="pres">
      <dgm:prSet presAssocID="{3507B2DD-8FAA-4331-A9C4-31B0C479F387}" presName="linear" presStyleCnt="0">
        <dgm:presLayoutVars>
          <dgm:animLvl val="lvl"/>
          <dgm:resizeHandles val="exact"/>
        </dgm:presLayoutVars>
      </dgm:prSet>
      <dgm:spPr/>
    </dgm:pt>
    <dgm:pt modelId="{85798AA7-5E79-164D-A24E-0FEF71C3AB1C}" type="pres">
      <dgm:prSet presAssocID="{045F28E2-E1DF-42FA-ADEE-E4DCC625F699}" presName="parentText" presStyleLbl="node1" presStyleIdx="0" presStyleCnt="1" custLinFactNeighborX="-11721" custLinFactNeighborY="1085">
        <dgm:presLayoutVars>
          <dgm:chMax val="0"/>
          <dgm:bulletEnabled val="1"/>
        </dgm:presLayoutVars>
      </dgm:prSet>
      <dgm:spPr/>
    </dgm:pt>
  </dgm:ptLst>
  <dgm:cxnLst>
    <dgm:cxn modelId="{5FD5DF12-E239-6E40-BD04-103F0D65525C}" type="presOf" srcId="{045F28E2-E1DF-42FA-ADEE-E4DCC625F699}" destId="{85798AA7-5E79-164D-A24E-0FEF71C3AB1C}" srcOrd="0" destOrd="0" presId="urn:microsoft.com/office/officeart/2005/8/layout/vList2"/>
    <dgm:cxn modelId="{5F6F78A6-823F-4CAE-8D5D-61DCCBEF76DC}" srcId="{3507B2DD-8FAA-4331-A9C4-31B0C479F387}" destId="{045F28E2-E1DF-42FA-ADEE-E4DCC625F699}" srcOrd="0" destOrd="0" parTransId="{D019689B-8767-4083-968C-8FCDD8D96ADB}" sibTransId="{B393DB60-1213-4A39-80B1-E523CBB188F0}"/>
    <dgm:cxn modelId="{E4E265B5-FDFC-AD44-B00F-DAE3E9834D2E}" type="presOf" srcId="{3507B2DD-8FAA-4331-A9C4-31B0C479F387}" destId="{375D7CD7-9358-394D-AFF9-AC9ED9757FC6}" srcOrd="0" destOrd="0" presId="urn:microsoft.com/office/officeart/2005/8/layout/vList2"/>
    <dgm:cxn modelId="{4BB566BF-3739-D841-85BF-ED4A8C65CE64}" type="presParOf" srcId="{375D7CD7-9358-394D-AFF9-AC9ED9757FC6}" destId="{85798AA7-5E79-164D-A24E-0FEF71C3AB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07B2DD-8FAA-4331-A9C4-31B0C479F3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5F28E2-E1DF-42FA-ADEE-E4DCC625F699}">
      <dgm:prSet custT="1"/>
      <dgm:spPr/>
      <dgm:t>
        <a:bodyPr/>
        <a:lstStyle/>
        <a:p>
          <a:r>
            <a:rPr lang="en-US" sz="4000" b="1" i="0" dirty="0"/>
            <a:t>Solve Mathematical and real life Related Rates problems </a:t>
          </a:r>
          <a:endParaRPr lang="en-US" sz="4000" dirty="0"/>
        </a:p>
      </dgm:t>
    </dgm:pt>
    <dgm:pt modelId="{D019689B-8767-4083-968C-8FCDD8D96ADB}" type="parTrans" cxnId="{5F6F78A6-823F-4CAE-8D5D-61DCCBEF76DC}">
      <dgm:prSet/>
      <dgm:spPr/>
      <dgm:t>
        <a:bodyPr/>
        <a:lstStyle/>
        <a:p>
          <a:endParaRPr lang="en-US"/>
        </a:p>
      </dgm:t>
    </dgm:pt>
    <dgm:pt modelId="{B393DB60-1213-4A39-80B1-E523CBB188F0}" type="sibTrans" cxnId="{5F6F78A6-823F-4CAE-8D5D-61DCCBEF76DC}">
      <dgm:prSet/>
      <dgm:spPr/>
      <dgm:t>
        <a:bodyPr/>
        <a:lstStyle/>
        <a:p>
          <a:endParaRPr lang="en-US"/>
        </a:p>
      </dgm:t>
    </dgm:pt>
    <dgm:pt modelId="{375D7CD7-9358-394D-AFF9-AC9ED9757FC6}" type="pres">
      <dgm:prSet presAssocID="{3507B2DD-8FAA-4331-A9C4-31B0C479F387}" presName="linear" presStyleCnt="0">
        <dgm:presLayoutVars>
          <dgm:animLvl val="lvl"/>
          <dgm:resizeHandles val="exact"/>
        </dgm:presLayoutVars>
      </dgm:prSet>
      <dgm:spPr/>
    </dgm:pt>
    <dgm:pt modelId="{85798AA7-5E79-164D-A24E-0FEF71C3AB1C}" type="pres">
      <dgm:prSet presAssocID="{045F28E2-E1DF-42FA-ADEE-E4DCC625F699}" presName="parentText" presStyleLbl="node1" presStyleIdx="0" presStyleCnt="1" custLinFactNeighborX="-11721" custLinFactNeighborY="1085">
        <dgm:presLayoutVars>
          <dgm:chMax val="0"/>
          <dgm:bulletEnabled val="1"/>
        </dgm:presLayoutVars>
      </dgm:prSet>
      <dgm:spPr/>
    </dgm:pt>
  </dgm:ptLst>
  <dgm:cxnLst>
    <dgm:cxn modelId="{5FD5DF12-E239-6E40-BD04-103F0D65525C}" type="presOf" srcId="{045F28E2-E1DF-42FA-ADEE-E4DCC625F699}" destId="{85798AA7-5E79-164D-A24E-0FEF71C3AB1C}" srcOrd="0" destOrd="0" presId="urn:microsoft.com/office/officeart/2005/8/layout/vList2"/>
    <dgm:cxn modelId="{5F6F78A6-823F-4CAE-8D5D-61DCCBEF76DC}" srcId="{3507B2DD-8FAA-4331-A9C4-31B0C479F387}" destId="{045F28E2-E1DF-42FA-ADEE-E4DCC625F699}" srcOrd="0" destOrd="0" parTransId="{D019689B-8767-4083-968C-8FCDD8D96ADB}" sibTransId="{B393DB60-1213-4A39-80B1-E523CBB188F0}"/>
    <dgm:cxn modelId="{E4E265B5-FDFC-AD44-B00F-DAE3E9834D2E}" type="presOf" srcId="{3507B2DD-8FAA-4331-A9C4-31B0C479F387}" destId="{375D7CD7-9358-394D-AFF9-AC9ED9757FC6}" srcOrd="0" destOrd="0" presId="urn:microsoft.com/office/officeart/2005/8/layout/vList2"/>
    <dgm:cxn modelId="{4BB566BF-3739-D841-85BF-ED4A8C65CE64}" type="presParOf" srcId="{375D7CD7-9358-394D-AFF9-AC9ED9757FC6}" destId="{85798AA7-5E79-164D-A24E-0FEF71C3AB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07B2DD-8FAA-4331-A9C4-31B0C479F3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5F28E2-E1DF-42FA-ADEE-E4DCC625F699}">
      <dgm:prSet custT="1"/>
      <dgm:spPr/>
      <dgm:t>
        <a:bodyPr/>
        <a:lstStyle/>
        <a:p>
          <a:r>
            <a:rPr lang="en-US" sz="4000" b="1" i="0" dirty="0"/>
            <a:t>Solve Economical and Scientist problems on Extrema </a:t>
          </a:r>
          <a:endParaRPr lang="en-US" sz="4000" dirty="0"/>
        </a:p>
      </dgm:t>
    </dgm:pt>
    <dgm:pt modelId="{D019689B-8767-4083-968C-8FCDD8D96ADB}" type="parTrans" cxnId="{5F6F78A6-823F-4CAE-8D5D-61DCCBEF76DC}">
      <dgm:prSet/>
      <dgm:spPr/>
      <dgm:t>
        <a:bodyPr/>
        <a:lstStyle/>
        <a:p>
          <a:endParaRPr lang="en-US"/>
        </a:p>
      </dgm:t>
    </dgm:pt>
    <dgm:pt modelId="{B393DB60-1213-4A39-80B1-E523CBB188F0}" type="sibTrans" cxnId="{5F6F78A6-823F-4CAE-8D5D-61DCCBEF76DC}">
      <dgm:prSet/>
      <dgm:spPr/>
      <dgm:t>
        <a:bodyPr/>
        <a:lstStyle/>
        <a:p>
          <a:endParaRPr lang="en-US"/>
        </a:p>
      </dgm:t>
    </dgm:pt>
    <dgm:pt modelId="{375D7CD7-9358-394D-AFF9-AC9ED9757FC6}" type="pres">
      <dgm:prSet presAssocID="{3507B2DD-8FAA-4331-A9C4-31B0C479F387}" presName="linear" presStyleCnt="0">
        <dgm:presLayoutVars>
          <dgm:animLvl val="lvl"/>
          <dgm:resizeHandles val="exact"/>
        </dgm:presLayoutVars>
      </dgm:prSet>
      <dgm:spPr/>
    </dgm:pt>
    <dgm:pt modelId="{85798AA7-5E79-164D-A24E-0FEF71C3AB1C}" type="pres">
      <dgm:prSet presAssocID="{045F28E2-E1DF-42FA-ADEE-E4DCC625F699}" presName="parentText" presStyleLbl="node1" presStyleIdx="0" presStyleCnt="1" custLinFactNeighborX="-11721" custLinFactNeighborY="1085">
        <dgm:presLayoutVars>
          <dgm:chMax val="0"/>
          <dgm:bulletEnabled val="1"/>
        </dgm:presLayoutVars>
      </dgm:prSet>
      <dgm:spPr/>
    </dgm:pt>
  </dgm:ptLst>
  <dgm:cxnLst>
    <dgm:cxn modelId="{5FD5DF12-E239-6E40-BD04-103F0D65525C}" type="presOf" srcId="{045F28E2-E1DF-42FA-ADEE-E4DCC625F699}" destId="{85798AA7-5E79-164D-A24E-0FEF71C3AB1C}" srcOrd="0" destOrd="0" presId="urn:microsoft.com/office/officeart/2005/8/layout/vList2"/>
    <dgm:cxn modelId="{5F6F78A6-823F-4CAE-8D5D-61DCCBEF76DC}" srcId="{3507B2DD-8FAA-4331-A9C4-31B0C479F387}" destId="{045F28E2-E1DF-42FA-ADEE-E4DCC625F699}" srcOrd="0" destOrd="0" parTransId="{D019689B-8767-4083-968C-8FCDD8D96ADB}" sibTransId="{B393DB60-1213-4A39-80B1-E523CBB188F0}"/>
    <dgm:cxn modelId="{E4E265B5-FDFC-AD44-B00F-DAE3E9834D2E}" type="presOf" srcId="{3507B2DD-8FAA-4331-A9C4-31B0C479F387}" destId="{375D7CD7-9358-394D-AFF9-AC9ED9757FC6}" srcOrd="0" destOrd="0" presId="urn:microsoft.com/office/officeart/2005/8/layout/vList2"/>
    <dgm:cxn modelId="{4BB566BF-3739-D841-85BF-ED4A8C65CE64}" type="presParOf" srcId="{375D7CD7-9358-394D-AFF9-AC9ED9757FC6}" destId="{85798AA7-5E79-164D-A24E-0FEF71C3AB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98AA7-5E79-164D-A24E-0FEF71C3AB1C}">
      <dsp:nvSpPr>
        <dsp:cNvPr id="0" name=""/>
        <dsp:cNvSpPr/>
      </dsp:nvSpPr>
      <dsp:spPr>
        <a:xfrm>
          <a:off x="0" y="1985550"/>
          <a:ext cx="7669937" cy="1597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/>
            <a:t>Solve Mathematical and real life Optimization problems </a:t>
          </a:r>
          <a:endParaRPr lang="en-US" sz="4000" kern="1200" dirty="0"/>
        </a:p>
      </dsp:txBody>
      <dsp:txXfrm>
        <a:off x="77962" y="2063512"/>
        <a:ext cx="7514013" cy="1441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98AA7-5E79-164D-A24E-0FEF71C3AB1C}">
      <dsp:nvSpPr>
        <dsp:cNvPr id="0" name=""/>
        <dsp:cNvSpPr/>
      </dsp:nvSpPr>
      <dsp:spPr>
        <a:xfrm>
          <a:off x="0" y="1985550"/>
          <a:ext cx="7669937" cy="1597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/>
            <a:t>Solve Mathematical and real life Related Rates problems </a:t>
          </a:r>
          <a:endParaRPr lang="en-US" sz="4000" kern="1200" dirty="0"/>
        </a:p>
      </dsp:txBody>
      <dsp:txXfrm>
        <a:off x="77962" y="2063512"/>
        <a:ext cx="7514013" cy="14411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98AA7-5E79-164D-A24E-0FEF71C3AB1C}">
      <dsp:nvSpPr>
        <dsp:cNvPr id="0" name=""/>
        <dsp:cNvSpPr/>
      </dsp:nvSpPr>
      <dsp:spPr>
        <a:xfrm>
          <a:off x="0" y="1985550"/>
          <a:ext cx="7669937" cy="1597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/>
            <a:t>Solve Economical and Scientist problems on Extrema </a:t>
          </a:r>
          <a:endParaRPr lang="en-US" sz="4000" kern="1200" dirty="0"/>
        </a:p>
      </dsp:txBody>
      <dsp:txXfrm>
        <a:off x="77962" y="2063512"/>
        <a:ext cx="7514013" cy="1441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B4B9-AFB0-43EB-82AF-ED70AC262E4F}" type="datetimeFigureOut">
              <a:rPr lang="en-US" smtClean="0"/>
              <a:pPr/>
              <a:t>3/4/22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2C8F-9949-4688-BFEB-F813D79CF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1E77A-DD07-4A76-801D-B4BF4990C412}" type="datetimeFigureOut">
              <a:rPr lang="en-US" smtClean="0"/>
              <a:pPr/>
              <a:t>3/4/22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AB2B-189A-4C92-A457-C6A3833631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8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E" dirty="0"/>
              <a:t>2021 - 2022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32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40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Whenever there are two variables, one of the variables should be written in terms of the other.</a:t>
            </a:r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E331E-51E0-4D9A-A6B4-E720153764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14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b="1" i="1" u="sng" dirty="0">
                <a:solidFill>
                  <a:srgbClr val="FF0000"/>
                </a:solidFill>
              </a:rPr>
              <a:t>Marginal</a:t>
            </a:r>
            <a:r>
              <a:rPr lang="en" b="1" i="1" dirty="0">
                <a:solidFill>
                  <a:srgbClr val="20639B"/>
                </a:solidFill>
              </a:rPr>
              <a:t> indicates </a:t>
            </a:r>
            <a:r>
              <a:rPr lang="en" b="1" i="1" u="sng" dirty="0">
                <a:solidFill>
                  <a:srgbClr val="FF0000"/>
                </a:solidFill>
              </a:rPr>
              <a:t>rate</a:t>
            </a:r>
            <a:r>
              <a:rPr lang="en" b="1" i="1" dirty="0">
                <a:solidFill>
                  <a:srgbClr val="20639B"/>
                </a:solidFill>
              </a:rPr>
              <a:t> which is the </a:t>
            </a:r>
            <a:r>
              <a:rPr lang="en" b="1" i="1" u="sng" dirty="0">
                <a:solidFill>
                  <a:srgbClr val="FF0000"/>
                </a:solidFill>
              </a:rPr>
              <a:t>derivative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b="1" i="1" u="sng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200" i="1" dirty="0"/>
              <a:t>Many production factors affect the cost that’s why  the cost per item is not constant </a:t>
            </a: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i="1" u="sng" dirty="0">
              <a:solidFill>
                <a:srgbClr val="FF0000"/>
              </a:solidFill>
            </a:endParaRPr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E331E-51E0-4D9A-A6B4-E7201537640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1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e">
            <a:extLst>
              <a:ext uri="{FF2B5EF4-FFF2-40B4-BE49-F238E27FC236}">
                <a16:creationId xmlns:a16="http://schemas.microsoft.com/office/drawing/2014/main" id="{0DFD6B67-4EBF-4059-B726-B133E1C8983A}"/>
              </a:ext>
            </a:extLst>
          </p:cNvPr>
          <p:cNvSpPr/>
          <p:nvPr userDrawn="1"/>
        </p:nvSpPr>
        <p:spPr>
          <a:xfrm>
            <a:off x="3867079" y="785076"/>
            <a:ext cx="4801950" cy="5958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3" h="20744" extrusionOk="0">
                <a:moveTo>
                  <a:pt x="50" y="8912"/>
                </a:moveTo>
                <a:cubicBezTo>
                  <a:pt x="599" y="13351"/>
                  <a:pt x="9033" y="21184"/>
                  <a:pt x="14691" y="20725"/>
                </a:cubicBezTo>
                <a:cubicBezTo>
                  <a:pt x="20349" y="20265"/>
                  <a:pt x="21091" y="11684"/>
                  <a:pt x="20542" y="7246"/>
                </a:cubicBezTo>
                <a:cubicBezTo>
                  <a:pt x="19992" y="2808"/>
                  <a:pt x="14951" y="-416"/>
                  <a:pt x="9293" y="43"/>
                </a:cubicBezTo>
                <a:cubicBezTo>
                  <a:pt x="3636" y="503"/>
                  <a:pt x="-509" y="4474"/>
                  <a:pt x="50" y="8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8" name="Figure">
            <a:extLst>
              <a:ext uri="{FF2B5EF4-FFF2-40B4-BE49-F238E27FC236}">
                <a16:creationId xmlns:a16="http://schemas.microsoft.com/office/drawing/2014/main" id="{A6AFB5AB-00A5-42C5-8B89-0D4DEAD0012C}"/>
              </a:ext>
            </a:extLst>
          </p:cNvPr>
          <p:cNvSpPr/>
          <p:nvPr userDrawn="1"/>
        </p:nvSpPr>
        <p:spPr>
          <a:xfrm>
            <a:off x="2927648" y="1746876"/>
            <a:ext cx="7103771" cy="4829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9" name="Figure">
            <a:extLst>
              <a:ext uri="{FF2B5EF4-FFF2-40B4-BE49-F238E27FC236}">
                <a16:creationId xmlns:a16="http://schemas.microsoft.com/office/drawing/2014/main" id="{F853A99F-53BE-43F4-B45A-A2127E017721}"/>
              </a:ext>
            </a:extLst>
          </p:cNvPr>
          <p:cNvSpPr/>
          <p:nvPr userDrawn="1"/>
        </p:nvSpPr>
        <p:spPr>
          <a:xfrm>
            <a:off x="2368461" y="1388997"/>
            <a:ext cx="6998772" cy="4812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0" name="Figure">
            <a:extLst>
              <a:ext uri="{FF2B5EF4-FFF2-40B4-BE49-F238E27FC236}">
                <a16:creationId xmlns:a16="http://schemas.microsoft.com/office/drawing/2014/main" id="{523540BF-0941-4408-B229-3B101068B600}"/>
              </a:ext>
            </a:extLst>
          </p:cNvPr>
          <p:cNvSpPr/>
          <p:nvPr userDrawn="1"/>
        </p:nvSpPr>
        <p:spPr>
          <a:xfrm>
            <a:off x="6730112" y="114053"/>
            <a:ext cx="1313884" cy="1186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15" h="19060" extrusionOk="0">
                <a:moveTo>
                  <a:pt x="1251" y="17706"/>
                </a:moveTo>
                <a:cubicBezTo>
                  <a:pt x="3633" y="20258"/>
                  <a:pt x="13007" y="19180"/>
                  <a:pt x="16737" y="14651"/>
                </a:cubicBezTo>
                <a:cubicBezTo>
                  <a:pt x="20468" y="10087"/>
                  <a:pt x="17145" y="3797"/>
                  <a:pt x="14794" y="1210"/>
                </a:cubicBezTo>
                <a:cubicBezTo>
                  <a:pt x="12411" y="-1342"/>
                  <a:pt x="7458" y="275"/>
                  <a:pt x="3727" y="4804"/>
                </a:cubicBezTo>
                <a:cubicBezTo>
                  <a:pt x="-3" y="9368"/>
                  <a:pt x="-1132" y="15155"/>
                  <a:pt x="1251" y="17706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BD5C64BF-08E2-4135-B576-782BCC1358BD}"/>
              </a:ext>
            </a:extLst>
          </p:cNvPr>
          <p:cNvSpPr/>
          <p:nvPr userDrawn="1"/>
        </p:nvSpPr>
        <p:spPr>
          <a:xfrm>
            <a:off x="1921112" y="420729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284B6DC6-7C4D-44E7-9164-F5FAB39BEF1C}"/>
              </a:ext>
            </a:extLst>
          </p:cNvPr>
          <p:cNvSpPr/>
          <p:nvPr userDrawn="1"/>
        </p:nvSpPr>
        <p:spPr>
          <a:xfrm>
            <a:off x="8765547" y="1031118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A6E0A-A784-4C45-AFF8-2658713EF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28" y="2072667"/>
            <a:ext cx="5868144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34C85-A365-4BBD-B9CF-8C6283402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28" y="4552342"/>
            <a:ext cx="5868144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BA3C7-7567-46E4-A65B-A3825FBD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00830-2640-4EEC-B623-30A512C0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28248" y="6356350"/>
            <a:ext cx="3025552" cy="365125"/>
          </a:xfrm>
        </p:spPr>
        <p:txBody>
          <a:bodyPr/>
          <a:lstStyle>
            <a:lvl1pPr algn="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126408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e">
            <a:extLst>
              <a:ext uri="{FF2B5EF4-FFF2-40B4-BE49-F238E27FC236}">
                <a16:creationId xmlns:a16="http://schemas.microsoft.com/office/drawing/2014/main" id="{0DFD6B67-4EBF-4059-B726-B133E1C8983A}"/>
              </a:ext>
            </a:extLst>
          </p:cNvPr>
          <p:cNvSpPr/>
          <p:nvPr userDrawn="1"/>
        </p:nvSpPr>
        <p:spPr>
          <a:xfrm>
            <a:off x="3867079" y="785076"/>
            <a:ext cx="4801950" cy="5958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3" h="20744" extrusionOk="0">
                <a:moveTo>
                  <a:pt x="50" y="8912"/>
                </a:moveTo>
                <a:cubicBezTo>
                  <a:pt x="599" y="13351"/>
                  <a:pt x="9033" y="21184"/>
                  <a:pt x="14691" y="20725"/>
                </a:cubicBezTo>
                <a:cubicBezTo>
                  <a:pt x="20349" y="20265"/>
                  <a:pt x="21091" y="11684"/>
                  <a:pt x="20542" y="7246"/>
                </a:cubicBezTo>
                <a:cubicBezTo>
                  <a:pt x="19992" y="2808"/>
                  <a:pt x="14951" y="-416"/>
                  <a:pt x="9293" y="43"/>
                </a:cubicBezTo>
                <a:cubicBezTo>
                  <a:pt x="3636" y="503"/>
                  <a:pt x="-509" y="4474"/>
                  <a:pt x="50" y="8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8" name="Figure">
            <a:extLst>
              <a:ext uri="{FF2B5EF4-FFF2-40B4-BE49-F238E27FC236}">
                <a16:creationId xmlns:a16="http://schemas.microsoft.com/office/drawing/2014/main" id="{A6AFB5AB-00A5-42C5-8B89-0D4DEAD0012C}"/>
              </a:ext>
            </a:extLst>
          </p:cNvPr>
          <p:cNvSpPr/>
          <p:nvPr userDrawn="1"/>
        </p:nvSpPr>
        <p:spPr>
          <a:xfrm>
            <a:off x="2927648" y="1746876"/>
            <a:ext cx="7103771" cy="4829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9" name="Figure">
            <a:extLst>
              <a:ext uri="{FF2B5EF4-FFF2-40B4-BE49-F238E27FC236}">
                <a16:creationId xmlns:a16="http://schemas.microsoft.com/office/drawing/2014/main" id="{F853A99F-53BE-43F4-B45A-A2127E017721}"/>
              </a:ext>
            </a:extLst>
          </p:cNvPr>
          <p:cNvSpPr/>
          <p:nvPr userDrawn="1"/>
        </p:nvSpPr>
        <p:spPr>
          <a:xfrm>
            <a:off x="2368461" y="1388997"/>
            <a:ext cx="6998772" cy="4812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0" name="Figure">
            <a:extLst>
              <a:ext uri="{FF2B5EF4-FFF2-40B4-BE49-F238E27FC236}">
                <a16:creationId xmlns:a16="http://schemas.microsoft.com/office/drawing/2014/main" id="{523540BF-0941-4408-B229-3B101068B600}"/>
              </a:ext>
            </a:extLst>
          </p:cNvPr>
          <p:cNvSpPr/>
          <p:nvPr userDrawn="1"/>
        </p:nvSpPr>
        <p:spPr>
          <a:xfrm>
            <a:off x="6730112" y="114053"/>
            <a:ext cx="1313884" cy="1186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15" h="19060" extrusionOk="0">
                <a:moveTo>
                  <a:pt x="1251" y="17706"/>
                </a:moveTo>
                <a:cubicBezTo>
                  <a:pt x="3633" y="20258"/>
                  <a:pt x="13007" y="19180"/>
                  <a:pt x="16737" y="14651"/>
                </a:cubicBezTo>
                <a:cubicBezTo>
                  <a:pt x="20468" y="10087"/>
                  <a:pt x="17145" y="3797"/>
                  <a:pt x="14794" y="1210"/>
                </a:cubicBezTo>
                <a:cubicBezTo>
                  <a:pt x="12411" y="-1342"/>
                  <a:pt x="7458" y="275"/>
                  <a:pt x="3727" y="4804"/>
                </a:cubicBezTo>
                <a:cubicBezTo>
                  <a:pt x="-3" y="9368"/>
                  <a:pt x="-1132" y="15155"/>
                  <a:pt x="1251" y="17706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BD5C64BF-08E2-4135-B576-782BCC1358BD}"/>
              </a:ext>
            </a:extLst>
          </p:cNvPr>
          <p:cNvSpPr/>
          <p:nvPr userDrawn="1"/>
        </p:nvSpPr>
        <p:spPr>
          <a:xfrm>
            <a:off x="1921112" y="420729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284B6DC6-7C4D-44E7-9164-F5FAB39BEF1C}"/>
              </a:ext>
            </a:extLst>
          </p:cNvPr>
          <p:cNvSpPr/>
          <p:nvPr userDrawn="1"/>
        </p:nvSpPr>
        <p:spPr>
          <a:xfrm>
            <a:off x="8765547" y="1031118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A6E0A-A784-4C45-AFF8-2658713EF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28" y="2072667"/>
            <a:ext cx="5868144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34C85-A365-4BBD-B9CF-8C6283402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28" y="4552342"/>
            <a:ext cx="5868144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BA3C7-7567-46E4-A65B-A3825FBD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00830-2640-4EEC-B623-30A512C0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28248" y="6356350"/>
            <a:ext cx="3025552" cy="365125"/>
          </a:xfrm>
        </p:spPr>
        <p:txBody>
          <a:bodyPr/>
          <a:lstStyle>
            <a:lvl1pPr algn="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42795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9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4116115"/>
          </a:xfrm>
        </p:spPr>
        <p:txBody>
          <a:bodyPr>
            <a:normAutofit/>
          </a:bodyPr>
          <a:lstStyle>
            <a:lvl1pPr marL="569913" indent="-569913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600"/>
            </a:lvl1pPr>
            <a:lvl2pPr marL="6858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200"/>
            </a:lvl2pPr>
            <a:lvl3pPr marL="11430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800"/>
            </a:lvl3pPr>
            <a:lvl4pPr marL="16002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/>
            </a:lvl4pPr>
            <a:lvl5pPr marL="20574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4C2378E-37F4-4D35-A4CE-098A70BB67C3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01068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Number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2276-1662-4EB6-B7CB-4BCCA4334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848"/>
            <a:ext cx="10515600" cy="4116115"/>
          </a:xfrm>
        </p:spPr>
        <p:txBody>
          <a:bodyPr>
            <a:normAutofit/>
          </a:bodyPr>
          <a:lstStyle>
            <a:lvl1pPr marL="569913" indent="-569913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6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  <a:lvl2pPr marL="6858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3200">
                <a:solidFill>
                  <a:schemeClr val="accent5">
                    <a:lumMod val="20000"/>
                    <a:lumOff val="80000"/>
                  </a:schemeClr>
                </a:solidFill>
              </a:defRPr>
            </a:lvl2pPr>
            <a:lvl3pPr marL="11430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800">
                <a:solidFill>
                  <a:schemeClr val="accent5">
                    <a:lumMod val="20000"/>
                    <a:lumOff val="80000"/>
                  </a:schemeClr>
                </a:solidFill>
              </a:defRPr>
            </a:lvl3pPr>
            <a:lvl4pPr marL="16002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>
                <a:solidFill>
                  <a:schemeClr val="accent5">
                    <a:lumMod val="20000"/>
                    <a:lumOff val="80000"/>
                  </a:schemeClr>
                </a:solidFill>
              </a:defRPr>
            </a:lvl4pPr>
            <a:lvl5pPr marL="2057400" indent="-228600">
              <a:spcAft>
                <a:spcPts val="1200"/>
              </a:spcAft>
              <a:buFontTx/>
              <a:buBlip>
                <a:blip r:embed="rId2"/>
              </a:buBlip>
              <a:tabLst>
                <a:tab pos="914400" algn="l"/>
              </a:tabLst>
              <a:defRPr sz="2400">
                <a:solidFill>
                  <a:schemeClr val="accent5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5997A6-0989-4ABE-9EE2-FAC905B671FA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97236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505493-CC1B-41AE-918B-437E8B2856BA}"/>
              </a:ext>
            </a:extLst>
          </p:cNvPr>
          <p:cNvSpPr/>
          <p:nvPr userDrawn="1"/>
        </p:nvSpPr>
        <p:spPr>
          <a:xfrm>
            <a:off x="6831384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00258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E753932-AFD4-4105-9EE3-5F7970C933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1385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</p:spPr>
        <p:txBody>
          <a:bodyPr wrap="square" tIns="109728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3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505493-CC1B-41AE-918B-437E8B2856BA}"/>
              </a:ext>
            </a:extLst>
          </p:cNvPr>
          <p:cNvSpPr/>
          <p:nvPr userDrawn="1"/>
        </p:nvSpPr>
        <p:spPr>
          <a:xfrm>
            <a:off x="6831384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1556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 Phot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6B168-566B-473C-AA14-D312485321F1}"/>
              </a:ext>
            </a:extLst>
          </p:cNvPr>
          <p:cNvSpPr/>
          <p:nvPr userDrawn="1"/>
        </p:nvSpPr>
        <p:spPr>
          <a:xfrm>
            <a:off x="8329881" y="1"/>
            <a:ext cx="3862120" cy="4184987"/>
          </a:xfrm>
          <a:custGeom>
            <a:avLst/>
            <a:gdLst>
              <a:gd name="connsiteX0" fmla="*/ 72632 w 3862120"/>
              <a:gd name="connsiteY0" fmla="*/ 0 h 4184987"/>
              <a:gd name="connsiteX1" fmla="*/ 3862120 w 3862120"/>
              <a:gd name="connsiteY1" fmla="*/ 0 h 4184987"/>
              <a:gd name="connsiteX2" fmla="*/ 3862120 w 3862120"/>
              <a:gd name="connsiteY2" fmla="*/ 4018645 h 4184987"/>
              <a:gd name="connsiteX3" fmla="*/ 3849798 w 3862120"/>
              <a:gd name="connsiteY3" fmla="*/ 4027418 h 4184987"/>
              <a:gd name="connsiteX4" fmla="*/ 3409263 w 3862120"/>
              <a:gd name="connsiteY4" fmla="*/ 4179440 h 4184987"/>
              <a:gd name="connsiteX5" fmla="*/ 11722 w 3862120"/>
              <a:gd name="connsiteY5" fmla="*/ 786066 h 4184987"/>
              <a:gd name="connsiteX6" fmla="*/ 49002 w 3862120"/>
              <a:gd name="connsiteY6" fmla="*/ 88876 h 418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2120" h="4184987">
                <a:moveTo>
                  <a:pt x="72632" y="0"/>
                </a:moveTo>
                <a:lnTo>
                  <a:pt x="3862120" y="0"/>
                </a:lnTo>
                <a:lnTo>
                  <a:pt x="3862120" y="4018645"/>
                </a:lnTo>
                <a:lnTo>
                  <a:pt x="3849798" y="4027418"/>
                </a:lnTo>
                <a:cubicBezTo>
                  <a:pt x="3719683" y="4109955"/>
                  <a:pt x="3573386" y="4162923"/>
                  <a:pt x="3409263" y="4179440"/>
                </a:cubicBezTo>
                <a:cubicBezTo>
                  <a:pt x="2096287" y="4311293"/>
                  <a:pt x="139121" y="2061203"/>
                  <a:pt x="11722" y="786066"/>
                </a:cubicBezTo>
                <a:cubicBezTo>
                  <a:pt x="-12601" y="547032"/>
                  <a:pt x="1454" y="312714"/>
                  <a:pt x="49002" y="888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96AA19-84B7-430D-8805-1FC9E3124763}"/>
              </a:ext>
            </a:extLst>
          </p:cNvPr>
          <p:cNvSpPr/>
          <p:nvPr userDrawn="1"/>
        </p:nvSpPr>
        <p:spPr>
          <a:xfrm>
            <a:off x="7390509" y="0"/>
            <a:ext cx="4801492" cy="4017462"/>
          </a:xfrm>
          <a:custGeom>
            <a:avLst/>
            <a:gdLst>
              <a:gd name="connsiteX0" fmla="*/ 2063453 w 4801492"/>
              <a:gd name="connsiteY0" fmla="*/ 0 h 4017462"/>
              <a:gd name="connsiteX1" fmla="*/ 4801492 w 4801492"/>
              <a:gd name="connsiteY1" fmla="*/ 0 h 4017462"/>
              <a:gd name="connsiteX2" fmla="*/ 4801492 w 4801492"/>
              <a:gd name="connsiteY2" fmla="*/ 3620618 h 4017462"/>
              <a:gd name="connsiteX3" fmla="*/ 4540736 w 4801492"/>
              <a:gd name="connsiteY3" fmla="*/ 3716067 h 4017462"/>
              <a:gd name="connsiteX4" fmla="*/ 3663094 w 4801492"/>
              <a:gd name="connsiteY4" fmla="*/ 3936581 h 4017462"/>
              <a:gd name="connsiteX5" fmla="*/ 88907 w 4801492"/>
              <a:gd name="connsiteY5" fmla="*/ 3068732 h 4017462"/>
              <a:gd name="connsiteX6" fmla="*/ 1919217 w 4801492"/>
              <a:gd name="connsiteY6" fmla="*/ 89093 h 401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01492" h="4017462">
                <a:moveTo>
                  <a:pt x="2063453" y="0"/>
                </a:moveTo>
                <a:lnTo>
                  <a:pt x="4801492" y="0"/>
                </a:lnTo>
                <a:lnTo>
                  <a:pt x="4801492" y="3620618"/>
                </a:lnTo>
                <a:lnTo>
                  <a:pt x="4540736" y="3716067"/>
                </a:lnTo>
                <a:cubicBezTo>
                  <a:pt x="4233752" y="3819100"/>
                  <a:pt x="3933647" y="3892546"/>
                  <a:pt x="3663094" y="3936581"/>
                </a:cubicBezTo>
                <a:cubicBezTo>
                  <a:pt x="2220509" y="4171435"/>
                  <a:pt x="473668" y="3898601"/>
                  <a:pt x="88907" y="3068732"/>
                </a:cubicBezTo>
                <a:cubicBezTo>
                  <a:pt x="-310361" y="2209732"/>
                  <a:pt x="694404" y="899190"/>
                  <a:pt x="1919217" y="89093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81426F-5F00-40E9-AA9A-0496C69403A1}"/>
              </a:ext>
            </a:extLst>
          </p:cNvPr>
          <p:cNvSpPr/>
          <p:nvPr userDrawn="1"/>
        </p:nvSpPr>
        <p:spPr>
          <a:xfrm>
            <a:off x="11397987" y="3867634"/>
            <a:ext cx="794014" cy="1182847"/>
          </a:xfrm>
          <a:custGeom>
            <a:avLst/>
            <a:gdLst>
              <a:gd name="connsiteX0" fmla="*/ 794014 w 794014"/>
              <a:gd name="connsiteY0" fmla="*/ 0 h 1182847"/>
              <a:gd name="connsiteX1" fmla="*/ 794014 w 794014"/>
              <a:gd name="connsiteY1" fmla="*/ 1127001 h 1182847"/>
              <a:gd name="connsiteX2" fmla="*/ 772413 w 794014"/>
              <a:gd name="connsiteY2" fmla="*/ 1134386 h 1182847"/>
              <a:gd name="connsiteX3" fmla="*/ 89247 w 794014"/>
              <a:gd name="connsiteY3" fmla="*/ 1098613 h 1182847"/>
              <a:gd name="connsiteX4" fmla="*/ 265906 w 794014"/>
              <a:gd name="connsiteY4" fmla="*/ 295654 h 1182847"/>
              <a:gd name="connsiteX5" fmla="*/ 696781 w 794014"/>
              <a:gd name="connsiteY5" fmla="*/ 18560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014" h="1182847">
                <a:moveTo>
                  <a:pt x="794014" y="0"/>
                </a:moveTo>
                <a:lnTo>
                  <a:pt x="794014" y="1127001"/>
                </a:lnTo>
                <a:lnTo>
                  <a:pt x="772413" y="1134386"/>
                </a:lnTo>
                <a:cubicBezTo>
                  <a:pt x="496558" y="1208896"/>
                  <a:pt x="195467" y="1197878"/>
                  <a:pt x="89247" y="1098613"/>
                </a:cubicBezTo>
                <a:cubicBezTo>
                  <a:pt x="-80777" y="939851"/>
                  <a:pt x="-224" y="579696"/>
                  <a:pt x="265906" y="295654"/>
                </a:cubicBezTo>
                <a:cubicBezTo>
                  <a:pt x="399007" y="154723"/>
                  <a:pt x="553905" y="59098"/>
                  <a:pt x="696781" y="18560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id="{02F9D22C-FFCD-4847-91CD-37F4DCBD6075}"/>
              </a:ext>
            </a:extLst>
          </p:cNvPr>
          <p:cNvSpPr/>
          <p:nvPr userDrawn="1"/>
        </p:nvSpPr>
        <p:spPr>
          <a:xfrm>
            <a:off x="6384032" y="1648242"/>
            <a:ext cx="875650" cy="892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R="0" lvl="0" indent="0" algn="ctr" defTabSz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id="{7CFEC0CE-FB43-4333-9853-7B5924F208AC}"/>
              </a:ext>
            </a:extLst>
          </p:cNvPr>
          <p:cNvSpPr/>
          <p:nvPr userDrawn="1"/>
        </p:nvSpPr>
        <p:spPr>
          <a:xfrm>
            <a:off x="10139329" y="4982756"/>
            <a:ext cx="604493" cy="575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Picture Placeholder 29">
            <a:extLst>
              <a:ext uri="{FF2B5EF4-FFF2-40B4-BE49-F238E27FC236}">
                <a16:creationId xmlns:a16="http://schemas.microsoft.com/office/drawing/2014/main" id="{7B140BD1-698E-4732-9187-BE372F8EAB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1385" y="0"/>
            <a:ext cx="5360617" cy="3642236"/>
          </a:xfrm>
          <a:custGeom>
            <a:avLst/>
            <a:gdLst>
              <a:gd name="connsiteX0" fmla="*/ 320472 w 5360617"/>
              <a:gd name="connsiteY0" fmla="*/ 0 h 3642236"/>
              <a:gd name="connsiteX1" fmla="*/ 5360617 w 5360617"/>
              <a:gd name="connsiteY1" fmla="*/ 0 h 3642236"/>
              <a:gd name="connsiteX2" fmla="*/ 5360617 w 5360617"/>
              <a:gd name="connsiteY2" fmla="*/ 3227025 h 3642236"/>
              <a:gd name="connsiteX3" fmla="*/ 5351732 w 5360617"/>
              <a:gd name="connsiteY3" fmla="*/ 3232995 h 3642236"/>
              <a:gd name="connsiteX4" fmla="*/ 4028504 w 5360617"/>
              <a:gd name="connsiteY4" fmla="*/ 3642236 h 3642236"/>
              <a:gd name="connsiteX5" fmla="*/ 0 w 5360617"/>
              <a:gd name="connsiteY5" fmla="*/ 624863 h 3642236"/>
              <a:gd name="connsiteX6" fmla="*/ 286013 w 5360617"/>
              <a:gd name="connsiteY6" fmla="*/ 23255 h 364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0617" h="3642236">
                <a:moveTo>
                  <a:pt x="320472" y="0"/>
                </a:moveTo>
                <a:lnTo>
                  <a:pt x="5360617" y="0"/>
                </a:lnTo>
                <a:lnTo>
                  <a:pt x="5360617" y="3227025"/>
                </a:lnTo>
                <a:lnTo>
                  <a:pt x="5351732" y="3232995"/>
                </a:lnTo>
                <a:cubicBezTo>
                  <a:pt x="4933670" y="3488463"/>
                  <a:pt x="4475851" y="3642236"/>
                  <a:pt x="4028504" y="3642236"/>
                </a:cubicBezTo>
                <a:cubicBezTo>
                  <a:pt x="2596996" y="3642236"/>
                  <a:pt x="0" y="2067594"/>
                  <a:pt x="0" y="624863"/>
                </a:cubicBezTo>
                <a:cubicBezTo>
                  <a:pt x="0" y="354352"/>
                  <a:pt x="105767" y="161846"/>
                  <a:pt x="286013" y="23255"/>
                </a:cubicBezTo>
                <a:close/>
              </a:path>
            </a:pathLst>
          </a:custGeom>
        </p:spPr>
        <p:txBody>
          <a:bodyPr wrap="square" tIns="109728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7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3754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6842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6D3A46D-7F78-4A59-A12D-5EE07C50BFCD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E765F1-E837-4960-9A2B-971A41844935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7B0794A8-5CB9-4466-B2A1-B736C2408414}"/>
              </a:ext>
            </a:extLst>
          </p:cNvPr>
          <p:cNvSpPr/>
          <p:nvPr userDrawn="1"/>
        </p:nvSpPr>
        <p:spPr>
          <a:xfrm>
            <a:off x="3208844" y="1651975"/>
            <a:ext cx="7779006" cy="5348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3" name="Figure">
            <a:extLst>
              <a:ext uri="{FF2B5EF4-FFF2-40B4-BE49-F238E27FC236}">
                <a16:creationId xmlns:a16="http://schemas.microsoft.com/office/drawing/2014/main" id="{43D2B85A-0851-443A-B2F7-A5A2AC52A21C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86361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w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3754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26842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CA2A693-AE58-4C41-825A-D32BC0811ACB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82D26C-ABC8-4121-9D52-27E8B77173C3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0A40D36-2BD3-4F77-92AA-A95427EF3D43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9B1E94F-6B0A-4BB6-BFB9-6DB8090FBA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8844" y="1651909"/>
            <a:ext cx="7779006" cy="5206089"/>
          </a:xfrm>
          <a:custGeom>
            <a:avLst/>
            <a:gdLst>
              <a:gd name="connsiteX0" fmla="*/ 6499213 w 7779006"/>
              <a:gd name="connsiteY0" fmla="*/ 1020 h 5206089"/>
              <a:gd name="connsiteX1" fmla="*/ 7779006 w 7779006"/>
              <a:gd name="connsiteY1" fmla="*/ 1995083 h 5206089"/>
              <a:gd name="connsiteX2" fmla="*/ 5373114 w 7779006"/>
              <a:gd name="connsiteY2" fmla="*/ 5176751 h 5206089"/>
              <a:gd name="connsiteX3" fmla="*/ 5288242 w 7779006"/>
              <a:gd name="connsiteY3" fmla="*/ 5206089 h 5206089"/>
              <a:gd name="connsiteX4" fmla="*/ 3576433 w 7779006"/>
              <a:gd name="connsiteY4" fmla="*/ 5206089 h 5206089"/>
              <a:gd name="connsiteX5" fmla="*/ 3473560 w 7779006"/>
              <a:gd name="connsiteY5" fmla="*/ 5176751 h 5206089"/>
              <a:gd name="connsiteX6" fmla="*/ 0 w 7779006"/>
              <a:gd name="connsiteY6" fmla="*/ 1995083 h 5206089"/>
              <a:gd name="connsiteX7" fmla="*/ 4755998 w 7779006"/>
              <a:gd name="connsiteY7" fmla="*/ 520786 h 5206089"/>
              <a:gd name="connsiteX8" fmla="*/ 6499213 w 7779006"/>
              <a:gd name="connsiteY8" fmla="*/ 1020 h 52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9006" h="5206089">
                <a:moveTo>
                  <a:pt x="6499213" y="1020"/>
                </a:moveTo>
                <a:cubicBezTo>
                  <a:pt x="7461712" y="34580"/>
                  <a:pt x="7779006" y="892631"/>
                  <a:pt x="7779006" y="1995083"/>
                </a:cubicBezTo>
                <a:cubicBezTo>
                  <a:pt x="7779006" y="3297982"/>
                  <a:pt x="6649940" y="4697672"/>
                  <a:pt x="5373114" y="5176751"/>
                </a:cubicBezTo>
                <a:lnTo>
                  <a:pt x="5288242" y="5206089"/>
                </a:lnTo>
                <a:lnTo>
                  <a:pt x="3576433" y="5206089"/>
                </a:lnTo>
                <a:lnTo>
                  <a:pt x="3473560" y="5176751"/>
                </a:lnTo>
                <a:cubicBezTo>
                  <a:pt x="1905552" y="4697672"/>
                  <a:pt x="0" y="3297982"/>
                  <a:pt x="0" y="1995083"/>
                </a:cubicBezTo>
                <a:cubicBezTo>
                  <a:pt x="0" y="391516"/>
                  <a:pt x="3343892" y="1254157"/>
                  <a:pt x="4755998" y="520786"/>
                </a:cubicBezTo>
                <a:cubicBezTo>
                  <a:pt x="5490907" y="140862"/>
                  <a:pt x="6061713" y="-14234"/>
                  <a:pt x="6499213" y="102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1645920" anchor="t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5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w Photo (b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05909"/>
            <a:ext cx="10515600" cy="119768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3058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09E196A-2B73-4233-A237-4B183A27C60C}"/>
              </a:ext>
            </a:extLst>
          </p:cNvPr>
          <p:cNvSpPr/>
          <p:nvPr userDrawn="1"/>
        </p:nvSpPr>
        <p:spPr>
          <a:xfrm>
            <a:off x="4874400" y="980564"/>
            <a:ext cx="5337219" cy="5877435"/>
          </a:xfrm>
          <a:custGeom>
            <a:avLst/>
            <a:gdLst>
              <a:gd name="connsiteX0" fmla="*/ 2668564 w 5337219"/>
              <a:gd name="connsiteY0" fmla="*/ 4 h 5877435"/>
              <a:gd name="connsiteX1" fmla="*/ 5298463 w 5337219"/>
              <a:gd name="connsiteY1" fmla="*/ 2313679 h 5877435"/>
              <a:gd name="connsiteX2" fmla="*/ 4814532 w 5337219"/>
              <a:gd name="connsiteY2" fmla="*/ 5839447 h 5877435"/>
              <a:gd name="connsiteX3" fmla="*/ 4792182 w 5337219"/>
              <a:gd name="connsiteY3" fmla="*/ 5877435 h 5877435"/>
              <a:gd name="connsiteX4" fmla="*/ 2010121 w 5337219"/>
              <a:gd name="connsiteY4" fmla="*/ 5877435 h 5877435"/>
              <a:gd name="connsiteX5" fmla="*/ 1990508 w 5337219"/>
              <a:gd name="connsiteY5" fmla="*/ 5861996 h 5877435"/>
              <a:gd name="connsiteX6" fmla="*/ 13028 w 5337219"/>
              <a:gd name="connsiteY6" fmla="*/ 2845602 h 5877435"/>
              <a:gd name="connsiteX7" fmla="*/ 2397045 w 5337219"/>
              <a:gd name="connsiteY7" fmla="*/ 13894 h 5877435"/>
              <a:gd name="connsiteX8" fmla="*/ 2668564 w 5337219"/>
              <a:gd name="connsiteY8" fmla="*/ 4 h 58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7219" h="5877435">
                <a:moveTo>
                  <a:pt x="2668564" y="4"/>
                </a:moveTo>
                <a:cubicBezTo>
                  <a:pt x="4014395" y="-2472"/>
                  <a:pt x="5165470" y="985268"/>
                  <a:pt x="5298463" y="2313679"/>
                </a:cubicBezTo>
                <a:cubicBezTo>
                  <a:pt x="5395814" y="3287847"/>
                  <a:pt x="5335779" y="4887236"/>
                  <a:pt x="4814532" y="5839447"/>
                </a:cubicBezTo>
                <a:lnTo>
                  <a:pt x="4792182" y="5877435"/>
                </a:lnTo>
                <a:lnTo>
                  <a:pt x="2010121" y="5877435"/>
                </a:lnTo>
                <a:lnTo>
                  <a:pt x="1990508" y="5861996"/>
                </a:lnTo>
                <a:cubicBezTo>
                  <a:pt x="984465" y="5040513"/>
                  <a:pt x="101529" y="3731409"/>
                  <a:pt x="13028" y="2845602"/>
                </a:cubicBezTo>
                <a:cubicBezTo>
                  <a:pt x="-131154" y="1428631"/>
                  <a:pt x="937953" y="160764"/>
                  <a:pt x="2397045" y="13894"/>
                </a:cubicBezTo>
                <a:cubicBezTo>
                  <a:pt x="2488255" y="4735"/>
                  <a:pt x="2578842" y="169"/>
                  <a:pt x="2668564" y="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7148EA-E1BB-48D0-8BFB-BE2CA7C08F52}"/>
              </a:ext>
            </a:extLst>
          </p:cNvPr>
          <p:cNvSpPr/>
          <p:nvPr userDrawn="1"/>
        </p:nvSpPr>
        <p:spPr>
          <a:xfrm>
            <a:off x="3830303" y="2049794"/>
            <a:ext cx="7895563" cy="4808204"/>
          </a:xfrm>
          <a:custGeom>
            <a:avLst/>
            <a:gdLst>
              <a:gd name="connsiteX0" fmla="*/ 5369884 w 7895563"/>
              <a:gd name="connsiteY0" fmla="*/ 1078 h 4808204"/>
              <a:gd name="connsiteX1" fmla="*/ 7862727 w 7895563"/>
              <a:gd name="connsiteY1" fmla="*/ 1675871 h 4808204"/>
              <a:gd name="connsiteX2" fmla="*/ 5732088 w 7895563"/>
              <a:gd name="connsiteY2" fmla="*/ 4760070 h 4808204"/>
              <a:gd name="connsiteX3" fmla="*/ 5620342 w 7895563"/>
              <a:gd name="connsiteY3" fmla="*/ 4808204 h 4808204"/>
              <a:gd name="connsiteX4" fmla="*/ 549240 w 7895563"/>
              <a:gd name="connsiteY4" fmla="*/ 4808204 h 4808204"/>
              <a:gd name="connsiteX5" fmla="*/ 486839 w 7895563"/>
              <a:gd name="connsiteY5" fmla="*/ 4767416 h 4808204"/>
              <a:gd name="connsiteX6" fmla="*/ 98819 w 7895563"/>
              <a:gd name="connsiteY6" fmla="*/ 4313512 h 4808204"/>
              <a:gd name="connsiteX7" fmla="*/ 3527321 w 7895563"/>
              <a:gd name="connsiteY7" fmla="*/ 325893 h 4808204"/>
              <a:gd name="connsiteX8" fmla="*/ 5369884 w 7895563"/>
              <a:gd name="connsiteY8" fmla="*/ 1078 h 48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5563" h="4808204">
                <a:moveTo>
                  <a:pt x="5369884" y="1078"/>
                </a:moveTo>
                <a:cubicBezTo>
                  <a:pt x="7190903" y="-38494"/>
                  <a:pt x="7755976" y="1021217"/>
                  <a:pt x="7862727" y="1675871"/>
                </a:cubicBezTo>
                <a:cubicBezTo>
                  <a:pt x="8103812" y="3154214"/>
                  <a:pt x="6979491" y="4179076"/>
                  <a:pt x="5732088" y="4760070"/>
                </a:cubicBezTo>
                <a:lnTo>
                  <a:pt x="5620342" y="4808204"/>
                </a:lnTo>
                <a:lnTo>
                  <a:pt x="549240" y="4808204"/>
                </a:lnTo>
                <a:lnTo>
                  <a:pt x="486839" y="4767416"/>
                </a:lnTo>
                <a:cubicBezTo>
                  <a:pt x="312414" y="4637640"/>
                  <a:pt x="179004" y="4486459"/>
                  <a:pt x="98819" y="4313512"/>
                </a:cubicBezTo>
                <a:cubicBezTo>
                  <a:pt x="-492886" y="3040495"/>
                  <a:pt x="1689731" y="875246"/>
                  <a:pt x="3527321" y="325893"/>
                </a:cubicBezTo>
                <a:cubicBezTo>
                  <a:pt x="4251648" y="109422"/>
                  <a:pt x="4859999" y="12158"/>
                  <a:pt x="5369884" y="1078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0A40D36-2BD3-4F77-92AA-A95427EF3D43}"/>
              </a:ext>
            </a:extLst>
          </p:cNvPr>
          <p:cNvSpPr/>
          <p:nvPr userDrawn="1"/>
        </p:nvSpPr>
        <p:spPr>
          <a:xfrm>
            <a:off x="2711624" y="4784458"/>
            <a:ext cx="973269" cy="9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id="{B833C6E6-D2AD-4F4D-A36B-8F197824B45A}"/>
              </a:ext>
            </a:extLst>
          </p:cNvPr>
          <p:cNvSpPr/>
          <p:nvPr userDrawn="1"/>
        </p:nvSpPr>
        <p:spPr>
          <a:xfrm>
            <a:off x="10319088" y="1254199"/>
            <a:ext cx="671883" cy="63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6588FD2-164B-4DDE-9260-E265174166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08844" y="1651909"/>
            <a:ext cx="7779006" cy="5206089"/>
          </a:xfrm>
          <a:custGeom>
            <a:avLst/>
            <a:gdLst>
              <a:gd name="connsiteX0" fmla="*/ 6499213 w 7779006"/>
              <a:gd name="connsiteY0" fmla="*/ 1020 h 5206089"/>
              <a:gd name="connsiteX1" fmla="*/ 7779006 w 7779006"/>
              <a:gd name="connsiteY1" fmla="*/ 1995083 h 5206089"/>
              <a:gd name="connsiteX2" fmla="*/ 5373114 w 7779006"/>
              <a:gd name="connsiteY2" fmla="*/ 5176751 h 5206089"/>
              <a:gd name="connsiteX3" fmla="*/ 5288242 w 7779006"/>
              <a:gd name="connsiteY3" fmla="*/ 5206089 h 5206089"/>
              <a:gd name="connsiteX4" fmla="*/ 3576433 w 7779006"/>
              <a:gd name="connsiteY4" fmla="*/ 5206089 h 5206089"/>
              <a:gd name="connsiteX5" fmla="*/ 3473560 w 7779006"/>
              <a:gd name="connsiteY5" fmla="*/ 5176751 h 5206089"/>
              <a:gd name="connsiteX6" fmla="*/ 0 w 7779006"/>
              <a:gd name="connsiteY6" fmla="*/ 1995083 h 5206089"/>
              <a:gd name="connsiteX7" fmla="*/ 4755998 w 7779006"/>
              <a:gd name="connsiteY7" fmla="*/ 520786 h 5206089"/>
              <a:gd name="connsiteX8" fmla="*/ 6499213 w 7779006"/>
              <a:gd name="connsiteY8" fmla="*/ 1020 h 52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9006" h="5206089">
                <a:moveTo>
                  <a:pt x="6499213" y="1020"/>
                </a:moveTo>
                <a:cubicBezTo>
                  <a:pt x="7461712" y="34580"/>
                  <a:pt x="7779006" y="892631"/>
                  <a:pt x="7779006" y="1995083"/>
                </a:cubicBezTo>
                <a:cubicBezTo>
                  <a:pt x="7779006" y="3297982"/>
                  <a:pt x="6649940" y="4697672"/>
                  <a:pt x="5373114" y="5176751"/>
                </a:cubicBezTo>
                <a:lnTo>
                  <a:pt x="5288242" y="5206089"/>
                </a:lnTo>
                <a:lnTo>
                  <a:pt x="3576433" y="5206089"/>
                </a:lnTo>
                <a:lnTo>
                  <a:pt x="3473560" y="5176751"/>
                </a:lnTo>
                <a:cubicBezTo>
                  <a:pt x="1905552" y="4697672"/>
                  <a:pt x="0" y="3297982"/>
                  <a:pt x="0" y="1995083"/>
                </a:cubicBezTo>
                <a:cubicBezTo>
                  <a:pt x="0" y="391516"/>
                  <a:pt x="3343892" y="1254157"/>
                  <a:pt x="4755998" y="520786"/>
                </a:cubicBezTo>
                <a:cubicBezTo>
                  <a:pt x="5490907" y="140862"/>
                  <a:pt x="6061713" y="-14234"/>
                  <a:pt x="6499213" y="102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1645920" anchor="t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3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6093E40-6F04-4491-9C8D-06005D9BB3A5}"/>
              </a:ext>
            </a:extLst>
          </p:cNvPr>
          <p:cNvGrpSpPr/>
          <p:nvPr userDrawn="1"/>
        </p:nvGrpSpPr>
        <p:grpSpPr>
          <a:xfrm>
            <a:off x="41945" y="620688"/>
            <a:ext cx="12102727" cy="6237315"/>
            <a:chOff x="695401" y="1241443"/>
            <a:chExt cx="10898227" cy="561655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9CB3F7-3ABC-4104-B98A-0121ACF534AE}"/>
                </a:ext>
              </a:extLst>
            </p:cNvPr>
            <p:cNvSpPr/>
            <p:nvPr userDrawn="1"/>
          </p:nvSpPr>
          <p:spPr>
            <a:xfrm>
              <a:off x="1490608" y="1750568"/>
              <a:ext cx="10103020" cy="5107432"/>
            </a:xfrm>
            <a:custGeom>
              <a:avLst/>
              <a:gdLst>
                <a:gd name="connsiteX0" fmla="*/ 6871207 w 10103020"/>
                <a:gd name="connsiteY0" fmla="*/ 1379 h 5107432"/>
                <a:gd name="connsiteX1" fmla="*/ 10061003 w 10103020"/>
                <a:gd name="connsiteY1" fmla="*/ 2144415 h 5107432"/>
                <a:gd name="connsiteX2" fmla="*/ 8937022 w 10103020"/>
                <a:gd name="connsiteY2" fmla="*/ 5053985 h 5107432"/>
                <a:gd name="connsiteX3" fmla="*/ 8872567 w 10103020"/>
                <a:gd name="connsiteY3" fmla="*/ 5107432 h 5107432"/>
                <a:gd name="connsiteX4" fmla="*/ 13161 w 10103020"/>
                <a:gd name="connsiteY4" fmla="*/ 5107432 h 5107432"/>
                <a:gd name="connsiteX5" fmla="*/ 3817 w 10103020"/>
                <a:gd name="connsiteY5" fmla="*/ 5033897 h 5107432"/>
                <a:gd name="connsiteX6" fmla="*/ 4513496 w 10103020"/>
                <a:gd name="connsiteY6" fmla="*/ 417007 h 5107432"/>
                <a:gd name="connsiteX7" fmla="*/ 6871207 w 10103020"/>
                <a:gd name="connsiteY7" fmla="*/ 1379 h 510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03020" h="5107432">
                  <a:moveTo>
                    <a:pt x="6871207" y="1379"/>
                  </a:moveTo>
                  <a:cubicBezTo>
                    <a:pt x="9201349" y="-49256"/>
                    <a:pt x="9924407" y="1306731"/>
                    <a:pt x="10061003" y="2144415"/>
                  </a:cubicBezTo>
                  <a:cubicBezTo>
                    <a:pt x="10257314" y="3348198"/>
                    <a:pt x="9746101" y="4316998"/>
                    <a:pt x="8937022" y="5053985"/>
                  </a:cubicBezTo>
                  <a:lnTo>
                    <a:pt x="8872567" y="5107432"/>
                  </a:lnTo>
                  <a:lnTo>
                    <a:pt x="13161" y="5107432"/>
                  </a:lnTo>
                  <a:lnTo>
                    <a:pt x="3817" y="5033897"/>
                  </a:lnTo>
                  <a:cubicBezTo>
                    <a:pt x="-110911" y="3389245"/>
                    <a:pt x="2382588" y="1054048"/>
                    <a:pt x="4513496" y="417007"/>
                  </a:cubicBezTo>
                  <a:cubicBezTo>
                    <a:pt x="5440331" y="140015"/>
                    <a:pt x="6218767" y="15557"/>
                    <a:pt x="6871207" y="1379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481A0AE-40AD-4CC1-89EF-16D86FD8CD17}"/>
                </a:ext>
              </a:extLst>
            </p:cNvPr>
            <p:cNvSpPr/>
            <p:nvPr userDrawn="1"/>
          </p:nvSpPr>
          <p:spPr>
            <a:xfrm>
              <a:off x="695401" y="1241443"/>
              <a:ext cx="9953877" cy="5616559"/>
            </a:xfrm>
            <a:custGeom>
              <a:avLst/>
              <a:gdLst>
                <a:gd name="connsiteX0" fmla="*/ 8316277 w 9953877"/>
                <a:gd name="connsiteY0" fmla="*/ 1305 h 5616559"/>
                <a:gd name="connsiteX1" fmla="*/ 9953877 w 9953877"/>
                <a:gd name="connsiteY1" fmla="*/ 2552872 h 5616559"/>
                <a:gd name="connsiteX2" fmla="*/ 8605150 w 9953877"/>
                <a:gd name="connsiteY2" fmla="*/ 5468034 h 5616559"/>
                <a:gd name="connsiteX3" fmla="*/ 8447294 w 9953877"/>
                <a:gd name="connsiteY3" fmla="*/ 5616559 h 5616559"/>
                <a:gd name="connsiteX4" fmla="*/ 2330142 w 9953877"/>
                <a:gd name="connsiteY4" fmla="*/ 5616559 h 5616559"/>
                <a:gd name="connsiteX5" fmla="*/ 2101259 w 9953877"/>
                <a:gd name="connsiteY5" fmla="*/ 5468034 h 5616559"/>
                <a:gd name="connsiteX6" fmla="*/ 0 w 9953877"/>
                <a:gd name="connsiteY6" fmla="*/ 2552872 h 5616559"/>
                <a:gd name="connsiteX7" fmla="*/ 6085691 w 9953877"/>
                <a:gd name="connsiteY7" fmla="*/ 666388 h 5616559"/>
                <a:gd name="connsiteX8" fmla="*/ 8316277 w 9953877"/>
                <a:gd name="connsiteY8" fmla="*/ 1305 h 561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53877" h="5616559">
                  <a:moveTo>
                    <a:pt x="8316277" y="1305"/>
                  </a:moveTo>
                  <a:cubicBezTo>
                    <a:pt x="9547873" y="44247"/>
                    <a:pt x="9953877" y="1142193"/>
                    <a:pt x="9953877" y="2552872"/>
                  </a:cubicBezTo>
                  <a:cubicBezTo>
                    <a:pt x="9953877" y="3578820"/>
                    <a:pt x="9406759" y="4651671"/>
                    <a:pt x="8605150" y="5468034"/>
                  </a:cubicBezTo>
                  <a:lnTo>
                    <a:pt x="8447294" y="5616559"/>
                  </a:lnTo>
                  <a:lnTo>
                    <a:pt x="2330142" y="5616559"/>
                  </a:lnTo>
                  <a:lnTo>
                    <a:pt x="2101259" y="5468034"/>
                  </a:lnTo>
                  <a:cubicBezTo>
                    <a:pt x="923384" y="4651671"/>
                    <a:pt x="0" y="3578820"/>
                    <a:pt x="0" y="2552872"/>
                  </a:cubicBezTo>
                  <a:cubicBezTo>
                    <a:pt x="0" y="500976"/>
                    <a:pt x="4278785" y="1604796"/>
                    <a:pt x="6085691" y="666388"/>
                  </a:cubicBezTo>
                  <a:cubicBezTo>
                    <a:pt x="7026067" y="180244"/>
                    <a:pt x="7756460" y="-18214"/>
                    <a:pt x="8316277" y="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A1E088-FCC0-4BEB-ACA0-B59E2AF07C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3431" y="1988719"/>
            <a:ext cx="9505181" cy="36994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5675" y="5880905"/>
            <a:ext cx="3400692" cy="64782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Figure">
            <a:extLst>
              <a:ext uri="{FF2B5EF4-FFF2-40B4-BE49-F238E27FC236}">
                <a16:creationId xmlns:a16="http://schemas.microsoft.com/office/drawing/2014/main" id="{A97C9F97-6012-41FB-8B5B-65E606A8CDCD}"/>
              </a:ext>
            </a:extLst>
          </p:cNvPr>
          <p:cNvSpPr/>
          <p:nvPr userDrawn="1"/>
        </p:nvSpPr>
        <p:spPr>
          <a:xfrm>
            <a:off x="303229" y="1621497"/>
            <a:ext cx="1049353" cy="1069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6" name="Figure">
            <a:extLst>
              <a:ext uri="{FF2B5EF4-FFF2-40B4-BE49-F238E27FC236}">
                <a16:creationId xmlns:a16="http://schemas.microsoft.com/office/drawing/2014/main" id="{A3638349-9CD9-430D-99DB-C2B0F278F4AC}"/>
              </a:ext>
            </a:extLst>
          </p:cNvPr>
          <p:cNvSpPr/>
          <p:nvPr userDrawn="1"/>
        </p:nvSpPr>
        <p:spPr>
          <a:xfrm rot="10800000">
            <a:off x="1487488" y="1643744"/>
            <a:ext cx="724406" cy="689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325CB3F-26C9-44D7-A7CB-40F86C5CE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9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ig 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99D1-0EB2-4F85-B3D4-6C023514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552182" cy="2852737"/>
          </a:xfrm>
        </p:spPr>
        <p:txBody>
          <a:bodyPr lIns="0" anchor="b">
            <a:noAutofit/>
          </a:bodyPr>
          <a:lstStyle>
            <a:lvl1pPr>
              <a:defRPr sz="115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5DBC6-1891-4D4E-9B5A-BDCEB78A6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BD2E-EA4D-44AC-A4BD-0C5AA171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23A92-51DF-4C54-8C80-1CB70C8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2B16-E765-430F-BC89-DE8C3294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D05D1D-5FB4-4F4A-B9D3-9E6F632B7EAC}"/>
              </a:ext>
            </a:extLst>
          </p:cNvPr>
          <p:cNvGrpSpPr/>
          <p:nvPr userDrawn="1"/>
        </p:nvGrpSpPr>
        <p:grpSpPr>
          <a:xfrm>
            <a:off x="5231904" y="-1"/>
            <a:ext cx="6960097" cy="6661131"/>
            <a:chOff x="6384032" y="0"/>
            <a:chExt cx="5807969" cy="555849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6E6B168-566B-473C-AA14-D312485321F1}"/>
                </a:ext>
              </a:extLst>
            </p:cNvPr>
            <p:cNvSpPr/>
            <p:nvPr userDrawn="1"/>
          </p:nvSpPr>
          <p:spPr>
            <a:xfrm>
              <a:off x="8329881" y="1"/>
              <a:ext cx="3862120" cy="4184987"/>
            </a:xfrm>
            <a:custGeom>
              <a:avLst/>
              <a:gdLst>
                <a:gd name="connsiteX0" fmla="*/ 72632 w 3862120"/>
                <a:gd name="connsiteY0" fmla="*/ 0 h 4184987"/>
                <a:gd name="connsiteX1" fmla="*/ 3862120 w 3862120"/>
                <a:gd name="connsiteY1" fmla="*/ 0 h 4184987"/>
                <a:gd name="connsiteX2" fmla="*/ 3862120 w 3862120"/>
                <a:gd name="connsiteY2" fmla="*/ 4018645 h 4184987"/>
                <a:gd name="connsiteX3" fmla="*/ 3849798 w 3862120"/>
                <a:gd name="connsiteY3" fmla="*/ 4027418 h 4184987"/>
                <a:gd name="connsiteX4" fmla="*/ 3409263 w 3862120"/>
                <a:gd name="connsiteY4" fmla="*/ 4179440 h 4184987"/>
                <a:gd name="connsiteX5" fmla="*/ 11722 w 3862120"/>
                <a:gd name="connsiteY5" fmla="*/ 786066 h 4184987"/>
                <a:gd name="connsiteX6" fmla="*/ 49002 w 3862120"/>
                <a:gd name="connsiteY6" fmla="*/ 88876 h 418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62120" h="4184987">
                  <a:moveTo>
                    <a:pt x="72632" y="0"/>
                  </a:moveTo>
                  <a:lnTo>
                    <a:pt x="3862120" y="0"/>
                  </a:lnTo>
                  <a:lnTo>
                    <a:pt x="3862120" y="4018645"/>
                  </a:lnTo>
                  <a:lnTo>
                    <a:pt x="3849798" y="4027418"/>
                  </a:lnTo>
                  <a:cubicBezTo>
                    <a:pt x="3719683" y="4109955"/>
                    <a:pt x="3573386" y="4162923"/>
                    <a:pt x="3409263" y="4179440"/>
                  </a:cubicBezTo>
                  <a:cubicBezTo>
                    <a:pt x="2096287" y="4311293"/>
                    <a:pt x="139121" y="2061203"/>
                    <a:pt x="11722" y="786066"/>
                  </a:cubicBezTo>
                  <a:cubicBezTo>
                    <a:pt x="-12601" y="547032"/>
                    <a:pt x="1454" y="312714"/>
                    <a:pt x="49002" y="888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96AA19-84B7-430D-8805-1FC9E3124763}"/>
                </a:ext>
              </a:extLst>
            </p:cNvPr>
            <p:cNvSpPr/>
            <p:nvPr userDrawn="1"/>
          </p:nvSpPr>
          <p:spPr>
            <a:xfrm>
              <a:off x="7390509" y="0"/>
              <a:ext cx="4801492" cy="4017462"/>
            </a:xfrm>
            <a:custGeom>
              <a:avLst/>
              <a:gdLst>
                <a:gd name="connsiteX0" fmla="*/ 2063453 w 4801492"/>
                <a:gd name="connsiteY0" fmla="*/ 0 h 4017462"/>
                <a:gd name="connsiteX1" fmla="*/ 4801492 w 4801492"/>
                <a:gd name="connsiteY1" fmla="*/ 0 h 4017462"/>
                <a:gd name="connsiteX2" fmla="*/ 4801492 w 4801492"/>
                <a:gd name="connsiteY2" fmla="*/ 3620618 h 4017462"/>
                <a:gd name="connsiteX3" fmla="*/ 4540736 w 4801492"/>
                <a:gd name="connsiteY3" fmla="*/ 3716067 h 4017462"/>
                <a:gd name="connsiteX4" fmla="*/ 3663094 w 4801492"/>
                <a:gd name="connsiteY4" fmla="*/ 3936581 h 4017462"/>
                <a:gd name="connsiteX5" fmla="*/ 88907 w 4801492"/>
                <a:gd name="connsiteY5" fmla="*/ 3068732 h 4017462"/>
                <a:gd name="connsiteX6" fmla="*/ 1919217 w 4801492"/>
                <a:gd name="connsiteY6" fmla="*/ 89093 h 401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1492" h="4017462">
                  <a:moveTo>
                    <a:pt x="2063453" y="0"/>
                  </a:moveTo>
                  <a:lnTo>
                    <a:pt x="4801492" y="0"/>
                  </a:lnTo>
                  <a:lnTo>
                    <a:pt x="4801492" y="3620618"/>
                  </a:lnTo>
                  <a:lnTo>
                    <a:pt x="4540736" y="3716067"/>
                  </a:lnTo>
                  <a:cubicBezTo>
                    <a:pt x="4233752" y="3819100"/>
                    <a:pt x="3933647" y="3892546"/>
                    <a:pt x="3663094" y="3936581"/>
                  </a:cubicBezTo>
                  <a:cubicBezTo>
                    <a:pt x="2220509" y="4171435"/>
                    <a:pt x="473668" y="3898601"/>
                    <a:pt x="88907" y="3068732"/>
                  </a:cubicBezTo>
                  <a:cubicBezTo>
                    <a:pt x="-310361" y="2209732"/>
                    <a:pt x="694404" y="899190"/>
                    <a:pt x="1919217" y="89093"/>
                  </a:cubicBezTo>
                  <a:close/>
                </a:path>
              </a:pathLst>
            </a:custGeom>
            <a:solidFill>
              <a:srgbClr val="8DB1C4">
                <a:alpha val="80000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5505493-CC1B-41AE-918B-437E8B2856BA}"/>
                </a:ext>
              </a:extLst>
            </p:cNvPr>
            <p:cNvSpPr/>
            <p:nvPr userDrawn="1"/>
          </p:nvSpPr>
          <p:spPr>
            <a:xfrm>
              <a:off x="6831384" y="0"/>
              <a:ext cx="5360617" cy="3642236"/>
            </a:xfrm>
            <a:custGeom>
              <a:avLst/>
              <a:gdLst>
                <a:gd name="connsiteX0" fmla="*/ 320472 w 5360617"/>
                <a:gd name="connsiteY0" fmla="*/ 0 h 3642236"/>
                <a:gd name="connsiteX1" fmla="*/ 5360617 w 5360617"/>
                <a:gd name="connsiteY1" fmla="*/ 0 h 3642236"/>
                <a:gd name="connsiteX2" fmla="*/ 5360617 w 5360617"/>
                <a:gd name="connsiteY2" fmla="*/ 3227025 h 3642236"/>
                <a:gd name="connsiteX3" fmla="*/ 5351732 w 5360617"/>
                <a:gd name="connsiteY3" fmla="*/ 3232995 h 3642236"/>
                <a:gd name="connsiteX4" fmla="*/ 4028504 w 5360617"/>
                <a:gd name="connsiteY4" fmla="*/ 3642236 h 3642236"/>
                <a:gd name="connsiteX5" fmla="*/ 0 w 5360617"/>
                <a:gd name="connsiteY5" fmla="*/ 624863 h 3642236"/>
                <a:gd name="connsiteX6" fmla="*/ 286013 w 5360617"/>
                <a:gd name="connsiteY6" fmla="*/ 23255 h 364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60617" h="3642236">
                  <a:moveTo>
                    <a:pt x="320472" y="0"/>
                  </a:moveTo>
                  <a:lnTo>
                    <a:pt x="5360617" y="0"/>
                  </a:lnTo>
                  <a:lnTo>
                    <a:pt x="5360617" y="3227025"/>
                  </a:lnTo>
                  <a:lnTo>
                    <a:pt x="5351732" y="3232995"/>
                  </a:lnTo>
                  <a:cubicBezTo>
                    <a:pt x="4933670" y="3488463"/>
                    <a:pt x="4475851" y="3642236"/>
                    <a:pt x="4028504" y="3642236"/>
                  </a:cubicBezTo>
                  <a:cubicBezTo>
                    <a:pt x="2596996" y="3642236"/>
                    <a:pt x="0" y="2067594"/>
                    <a:pt x="0" y="624863"/>
                  </a:cubicBezTo>
                  <a:cubicBezTo>
                    <a:pt x="0" y="354352"/>
                    <a:pt x="105767" y="161846"/>
                    <a:pt x="286013" y="23255"/>
                  </a:cubicBez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181426F-5F00-40E9-AA9A-0496C69403A1}"/>
                </a:ext>
              </a:extLst>
            </p:cNvPr>
            <p:cNvSpPr/>
            <p:nvPr userDrawn="1"/>
          </p:nvSpPr>
          <p:spPr>
            <a:xfrm>
              <a:off x="11397987" y="3867634"/>
              <a:ext cx="794014" cy="1182847"/>
            </a:xfrm>
            <a:custGeom>
              <a:avLst/>
              <a:gdLst>
                <a:gd name="connsiteX0" fmla="*/ 794014 w 794014"/>
                <a:gd name="connsiteY0" fmla="*/ 0 h 1182847"/>
                <a:gd name="connsiteX1" fmla="*/ 794014 w 794014"/>
                <a:gd name="connsiteY1" fmla="*/ 1127001 h 1182847"/>
                <a:gd name="connsiteX2" fmla="*/ 772413 w 794014"/>
                <a:gd name="connsiteY2" fmla="*/ 1134386 h 1182847"/>
                <a:gd name="connsiteX3" fmla="*/ 89247 w 794014"/>
                <a:gd name="connsiteY3" fmla="*/ 1098613 h 1182847"/>
                <a:gd name="connsiteX4" fmla="*/ 265906 w 794014"/>
                <a:gd name="connsiteY4" fmla="*/ 295654 h 1182847"/>
                <a:gd name="connsiteX5" fmla="*/ 696781 w 794014"/>
                <a:gd name="connsiteY5" fmla="*/ 18560 h 118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4014" h="1182847">
                  <a:moveTo>
                    <a:pt x="794014" y="0"/>
                  </a:moveTo>
                  <a:lnTo>
                    <a:pt x="794014" y="1127001"/>
                  </a:lnTo>
                  <a:lnTo>
                    <a:pt x="772413" y="1134386"/>
                  </a:lnTo>
                  <a:cubicBezTo>
                    <a:pt x="496558" y="1208896"/>
                    <a:pt x="195467" y="1197878"/>
                    <a:pt x="89247" y="1098613"/>
                  </a:cubicBezTo>
                  <a:cubicBezTo>
                    <a:pt x="-80777" y="939851"/>
                    <a:pt x="-224" y="579696"/>
                    <a:pt x="265906" y="295654"/>
                  </a:cubicBezTo>
                  <a:cubicBezTo>
                    <a:pt x="399007" y="154723"/>
                    <a:pt x="553905" y="59098"/>
                    <a:pt x="696781" y="1856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1" name="Figure">
              <a:extLst>
                <a:ext uri="{FF2B5EF4-FFF2-40B4-BE49-F238E27FC236}">
                  <a16:creationId xmlns:a16="http://schemas.microsoft.com/office/drawing/2014/main" id="{02F9D22C-FFCD-4847-91CD-37F4DCBD6075}"/>
                </a:ext>
              </a:extLst>
            </p:cNvPr>
            <p:cNvSpPr/>
            <p:nvPr userDrawn="1"/>
          </p:nvSpPr>
          <p:spPr>
            <a:xfrm>
              <a:off x="6384032" y="1648242"/>
              <a:ext cx="875650" cy="89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8" h="18770" extrusionOk="0">
                  <a:moveTo>
                    <a:pt x="18567" y="15982"/>
                  </a:moveTo>
                  <a:cubicBezTo>
                    <a:pt x="20371" y="12782"/>
                    <a:pt x="17299" y="3276"/>
                    <a:pt x="12326" y="688"/>
                  </a:cubicBezTo>
                  <a:cubicBezTo>
                    <a:pt x="7352" y="-1900"/>
                    <a:pt x="2379" y="3418"/>
                    <a:pt x="575" y="6665"/>
                  </a:cubicBezTo>
                  <a:cubicBezTo>
                    <a:pt x="-1229" y="9865"/>
                    <a:pt x="1355" y="14571"/>
                    <a:pt x="6329" y="17159"/>
                  </a:cubicBezTo>
                  <a:cubicBezTo>
                    <a:pt x="11253" y="19700"/>
                    <a:pt x="16763" y="19182"/>
                    <a:pt x="18567" y="159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2" name="Figure">
              <a:extLst>
                <a:ext uri="{FF2B5EF4-FFF2-40B4-BE49-F238E27FC236}">
                  <a16:creationId xmlns:a16="http://schemas.microsoft.com/office/drawing/2014/main" id="{7CFEC0CE-FB43-4333-9853-7B5924F208AC}"/>
                </a:ext>
              </a:extLst>
            </p:cNvPr>
            <p:cNvSpPr/>
            <p:nvPr userDrawn="1"/>
          </p:nvSpPr>
          <p:spPr>
            <a:xfrm>
              <a:off x="10139329" y="4982756"/>
              <a:ext cx="604493" cy="575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2" h="18783" extrusionOk="0">
                  <a:moveTo>
                    <a:pt x="402" y="2508"/>
                  </a:moveTo>
                  <a:cubicBezTo>
                    <a:pt x="-1232" y="5646"/>
                    <a:pt x="2321" y="15132"/>
                    <a:pt x="7365" y="17978"/>
                  </a:cubicBezTo>
                  <a:cubicBezTo>
                    <a:pt x="12410" y="20751"/>
                    <a:pt x="17100" y="15716"/>
                    <a:pt x="18734" y="12651"/>
                  </a:cubicBezTo>
                  <a:cubicBezTo>
                    <a:pt x="20368" y="9513"/>
                    <a:pt x="17597" y="4770"/>
                    <a:pt x="12481" y="1997"/>
                  </a:cubicBezTo>
                  <a:cubicBezTo>
                    <a:pt x="7436" y="-849"/>
                    <a:pt x="2036" y="-630"/>
                    <a:pt x="402" y="25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ctr" defTabSz="4572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503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09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E77-6C43-40AD-ABCF-E64E36A5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270" y="136525"/>
            <a:ext cx="8428529" cy="113223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D0A-CC06-4975-A732-F53359E9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4B79-E7FE-48ED-B0DA-7D78B703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6126-25F8-4B03-BBC1-DF5D33F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4C2378E-37F4-4D35-A4CE-098A70BB67C3}"/>
              </a:ext>
            </a:extLst>
          </p:cNvPr>
          <p:cNvSpPr/>
          <p:nvPr userDrawn="1"/>
        </p:nvSpPr>
        <p:spPr>
          <a:xfrm>
            <a:off x="861777" y="-2072"/>
            <a:ext cx="1197858" cy="1389174"/>
          </a:xfrm>
          <a:custGeom>
            <a:avLst/>
            <a:gdLst>
              <a:gd name="connsiteX0" fmla="*/ 272811 w 1197858"/>
              <a:gd name="connsiteY0" fmla="*/ 0 h 1389174"/>
              <a:gd name="connsiteX1" fmla="*/ 924678 w 1197858"/>
              <a:gd name="connsiteY1" fmla="*/ 0 h 1389174"/>
              <a:gd name="connsiteX2" fmla="*/ 974454 w 1197858"/>
              <a:gd name="connsiteY2" fmla="*/ 32247 h 1389174"/>
              <a:gd name="connsiteX3" fmla="*/ 1189160 w 1197858"/>
              <a:gd name="connsiteY3" fmla="*/ 421913 h 1389174"/>
              <a:gd name="connsiteX4" fmla="*/ 850459 w 1197858"/>
              <a:gd name="connsiteY4" fmla="*/ 1387791 h 1389174"/>
              <a:gd name="connsiteX5" fmla="*/ 2923 w 1197858"/>
              <a:gd name="connsiteY5" fmla="*/ 541295 h 1389174"/>
              <a:gd name="connsiteX6" fmla="*/ 216245 w 1197858"/>
              <a:gd name="connsiteY6" fmla="*/ 37481 h 138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7858" h="1389174">
                <a:moveTo>
                  <a:pt x="272811" y="0"/>
                </a:moveTo>
                <a:lnTo>
                  <a:pt x="924678" y="0"/>
                </a:lnTo>
                <a:lnTo>
                  <a:pt x="974454" y="32247"/>
                </a:lnTo>
                <a:cubicBezTo>
                  <a:pt x="1092328" y="125644"/>
                  <a:pt x="1173241" y="262904"/>
                  <a:pt x="1189160" y="421913"/>
                </a:cubicBezTo>
                <a:cubicBezTo>
                  <a:pt x="1220940" y="739931"/>
                  <a:pt x="1177988" y="1354828"/>
                  <a:pt x="850459" y="1387791"/>
                </a:cubicBezTo>
                <a:cubicBezTo>
                  <a:pt x="522929" y="1420682"/>
                  <a:pt x="34704" y="859385"/>
                  <a:pt x="2923" y="541295"/>
                </a:cubicBezTo>
                <a:cubicBezTo>
                  <a:pt x="-17301" y="342534"/>
                  <a:pt x="68843" y="156845"/>
                  <a:pt x="216245" y="374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id="{F4657BEA-DC8F-4BE7-BF7C-680143DD0533}"/>
              </a:ext>
            </a:extLst>
          </p:cNvPr>
          <p:cNvSpPr/>
          <p:nvPr userDrawn="1"/>
        </p:nvSpPr>
        <p:spPr>
          <a:xfrm>
            <a:off x="627460" y="140534"/>
            <a:ext cx="1772074" cy="120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89" h="18693" extrusionOk="0">
                <a:moveTo>
                  <a:pt x="245" y="15021"/>
                </a:moveTo>
                <a:cubicBezTo>
                  <a:pt x="1306" y="18233"/>
                  <a:pt x="6123" y="19289"/>
                  <a:pt x="10101" y="18380"/>
                </a:cubicBezTo>
                <a:cubicBezTo>
                  <a:pt x="14080" y="17471"/>
                  <a:pt x="20377" y="13324"/>
                  <a:pt x="19507" y="5836"/>
                </a:cubicBezTo>
                <a:cubicBezTo>
                  <a:pt x="19168" y="2918"/>
                  <a:pt x="16966" y="-2311"/>
                  <a:pt x="8751" y="1135"/>
                </a:cubicBezTo>
                <a:cubicBezTo>
                  <a:pt x="4192" y="3048"/>
                  <a:pt x="-1223" y="10588"/>
                  <a:pt x="245" y="15021"/>
                </a:cubicBezTo>
                <a:close/>
              </a:path>
            </a:pathLst>
          </a:custGeom>
          <a:solidFill>
            <a:srgbClr val="8DB1C4">
              <a:alpha val="8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6" name="Figure">
            <a:extLst>
              <a:ext uri="{FF2B5EF4-FFF2-40B4-BE49-F238E27FC236}">
                <a16:creationId xmlns:a16="http://schemas.microsoft.com/office/drawing/2014/main" id="{8D24ED71-D1A6-4B3D-92ED-855ED2F859DB}"/>
              </a:ext>
            </a:extLst>
          </p:cNvPr>
          <p:cNvSpPr/>
          <p:nvPr userDrawn="1"/>
        </p:nvSpPr>
        <p:spPr>
          <a:xfrm>
            <a:off x="487968" y="51259"/>
            <a:ext cx="1745881" cy="120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116" extrusionOk="0">
                <a:moveTo>
                  <a:pt x="0" y="7130"/>
                </a:moveTo>
                <a:cubicBezTo>
                  <a:pt x="0" y="12861"/>
                  <a:pt x="8015" y="19116"/>
                  <a:pt x="12433" y="19116"/>
                </a:cubicBezTo>
                <a:cubicBezTo>
                  <a:pt x="16851" y="19116"/>
                  <a:pt x="21600" y="12861"/>
                  <a:pt x="21600" y="7130"/>
                </a:cubicBezTo>
                <a:cubicBezTo>
                  <a:pt x="21600" y="1399"/>
                  <a:pt x="19736" y="-2484"/>
                  <a:pt x="13206" y="1861"/>
                </a:cubicBezTo>
                <a:cubicBezTo>
                  <a:pt x="9285" y="4482"/>
                  <a:pt x="0" y="1399"/>
                  <a:pt x="0" y="713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id="{4E29128A-65FF-46D9-9AC5-CD5F360D05FD}"/>
              </a:ext>
            </a:extLst>
          </p:cNvPr>
          <p:cNvSpPr/>
          <p:nvPr userDrawn="1"/>
        </p:nvSpPr>
        <p:spPr>
          <a:xfrm>
            <a:off x="889707" y="1402361"/>
            <a:ext cx="218435" cy="222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88" h="18770" extrusionOk="0">
                <a:moveTo>
                  <a:pt x="18567" y="15982"/>
                </a:moveTo>
                <a:cubicBezTo>
                  <a:pt x="20371" y="12782"/>
                  <a:pt x="17299" y="3276"/>
                  <a:pt x="12326" y="688"/>
                </a:cubicBezTo>
                <a:cubicBezTo>
                  <a:pt x="7352" y="-1900"/>
                  <a:pt x="2379" y="3418"/>
                  <a:pt x="575" y="6665"/>
                </a:cubicBezTo>
                <a:cubicBezTo>
                  <a:pt x="-1229" y="9865"/>
                  <a:pt x="1355" y="14571"/>
                  <a:pt x="6329" y="17159"/>
                </a:cubicBezTo>
                <a:cubicBezTo>
                  <a:pt x="11253" y="19700"/>
                  <a:pt x="16763" y="19182"/>
                  <a:pt x="18567" y="159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9" name="Figure">
            <a:extLst>
              <a:ext uri="{FF2B5EF4-FFF2-40B4-BE49-F238E27FC236}">
                <a16:creationId xmlns:a16="http://schemas.microsoft.com/office/drawing/2014/main" id="{B3BA8C1E-A710-4F84-9924-34F2C3A20531}"/>
              </a:ext>
            </a:extLst>
          </p:cNvPr>
          <p:cNvSpPr/>
          <p:nvPr userDrawn="1"/>
        </p:nvSpPr>
        <p:spPr>
          <a:xfrm>
            <a:off x="2281390" y="140534"/>
            <a:ext cx="150794" cy="1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2" h="18783" extrusionOk="0">
                <a:moveTo>
                  <a:pt x="402" y="2508"/>
                </a:moveTo>
                <a:cubicBezTo>
                  <a:pt x="-1232" y="5646"/>
                  <a:pt x="2321" y="15132"/>
                  <a:pt x="7365" y="17978"/>
                </a:cubicBezTo>
                <a:cubicBezTo>
                  <a:pt x="12410" y="20751"/>
                  <a:pt x="17100" y="15716"/>
                  <a:pt x="18734" y="12651"/>
                </a:cubicBezTo>
                <a:cubicBezTo>
                  <a:pt x="20368" y="9513"/>
                  <a:pt x="17597" y="4770"/>
                  <a:pt x="12481" y="1997"/>
                </a:cubicBezTo>
                <a:cubicBezTo>
                  <a:pt x="7436" y="-849"/>
                  <a:pt x="2036" y="-630"/>
                  <a:pt x="402" y="2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algn="ctr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A941A22-1624-42ED-B289-69DC7E776C8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78553" y="141289"/>
            <a:ext cx="1163046" cy="1127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5400" b="1"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97659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417A-FFFC-4C38-B511-2722630C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C8D7D-4E0A-454B-A79D-902EC54DE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4BDBD-06AB-4C31-B0F2-5DD5B4BE0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11E0C-F3A6-4B16-B9AB-5E3667F0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38BFA-BFF6-490C-A0BA-416294EFC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CF87B-2F0A-4942-B880-E8B34C5BD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3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D006-0636-42F1-9CDF-76666726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36E0F-BBDE-45B8-A505-73F0AE507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8661E-F16E-4409-B697-46876AB7A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D03C0-D476-4B22-AB2A-BA13BA5C62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A3DD0-1B03-47CD-9B52-1B55BFD74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A505A7-5B4D-4CC0-855A-D8B27D3C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B9F58-8B33-4A6B-83B6-DACBFF55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C49A68-E101-43C8-B949-D8505E24B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22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C187B-8DFC-4E18-8A9E-DEF483D42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CF1B9-C192-4ED5-8F68-EECA74181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9952C-E188-44F7-B6AC-FEAD53B95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02327-A8DE-42E1-B8ED-620CCCFD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43995-4F62-42E0-B06A-F6DF5AE82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A0555-7BBD-4C3E-81F3-FF0C1E2D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63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63F18-26BE-440C-8365-DBFFCAFF1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D0AD9F-8698-4DE9-B5C3-5A411C6C5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F8511-FDD6-4BC9-9817-97FAF38EE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E8457-7F83-48BF-B23C-E2D90546E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49A64-2BF7-4F52-8193-200FAF37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E87D1-7122-4984-8CBE-AAA7EC69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3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75A18-C7BB-4A58-BFDC-25892F9D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CCC6E-55D7-4343-85BB-C0C54327A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68ACC-43DC-4377-8A40-C0B6C151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7C815-BA82-4032-9939-8245E0FB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D39EA-5B18-4FD5-A2CE-AEC5F7F8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68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5393DF-F0D3-438F-A020-FADDF18C8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36B2C9-FF10-47A1-BB7D-7B37D1FBB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18FE7-5958-4284-9AC4-3C364206D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196B1-38F8-4FA2-9040-4D7BE424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D1661-8695-4862-93E8-E000D83F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34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206EF2-C14D-429F-8C9A-B8503F820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19A0-0EEA-4BF1-8366-B9BADD2E7D66}" type="datetimeFigureOut">
              <a:rPr lang="en-US" smtClean="0"/>
              <a:t>3/4/22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782DF-2EF9-41DE-958F-F1011382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8F2F1-0430-4C29-B793-21E35AB0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99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"/>
          <p:cNvSpPr txBox="1">
            <a:spLocks noGrp="1"/>
          </p:cNvSpPr>
          <p:nvPr>
            <p:ph type="title"/>
          </p:nvPr>
        </p:nvSpPr>
        <p:spPr>
          <a:xfrm>
            <a:off x="937200" y="1014567"/>
            <a:ext cx="7546800" cy="6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5"/>
          <p:cNvSpPr txBox="1">
            <a:spLocks noGrp="1"/>
          </p:cNvSpPr>
          <p:nvPr>
            <p:ph type="body" idx="1"/>
          </p:nvPr>
        </p:nvSpPr>
        <p:spPr>
          <a:xfrm>
            <a:off x="937200" y="1906864"/>
            <a:ext cx="7546800" cy="404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SzPts val="2400"/>
              <a:buChar char="⊹"/>
              <a:defRPr/>
            </a:lvl1pPr>
            <a:lvl2pPr marL="1219170" lvl="1" indent="-507987" rtl="0">
              <a:spcBef>
                <a:spcPts val="1067"/>
              </a:spcBef>
              <a:spcAft>
                <a:spcPts val="0"/>
              </a:spcAft>
              <a:buSzPts val="2400"/>
              <a:buChar char="×"/>
              <a:defRPr/>
            </a:lvl2pPr>
            <a:lvl3pPr marL="1828754" lvl="2" indent="-507987" rtl="0">
              <a:spcBef>
                <a:spcPts val="1067"/>
              </a:spcBef>
              <a:spcAft>
                <a:spcPts val="0"/>
              </a:spcAft>
              <a:buSzPts val="2400"/>
              <a:buChar char="⬩"/>
              <a:defRPr/>
            </a:lvl3pPr>
            <a:lvl4pPr marL="2438339" lvl="3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4pPr>
            <a:lvl5pPr marL="3047924" lvl="4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1067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1067"/>
              </a:spcBef>
              <a:spcAft>
                <a:spcPts val="1067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31" name="Google Shape;431;p5"/>
          <p:cNvSpPr txBox="1">
            <a:spLocks noGrp="1"/>
          </p:cNvSpPr>
          <p:nvPr>
            <p:ph type="sldNum" idx="12"/>
          </p:nvPr>
        </p:nvSpPr>
        <p:spPr>
          <a:xfrm>
            <a:off x="11595204" y="6231533"/>
            <a:ext cx="4440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432" name="Google Shape;432;p5"/>
          <p:cNvGrpSpPr/>
          <p:nvPr/>
        </p:nvGrpSpPr>
        <p:grpSpPr>
          <a:xfrm>
            <a:off x="8262574" y="-39"/>
            <a:ext cx="3980673" cy="6147288"/>
            <a:chOff x="6196930" y="-29"/>
            <a:chExt cx="2985505" cy="4610466"/>
          </a:xfrm>
        </p:grpSpPr>
        <p:grpSp>
          <p:nvGrpSpPr>
            <p:cNvPr id="433" name="Google Shape;433;p5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434" name="Google Shape;434;p5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avLst/>
                <a:gdLst/>
                <a:ahLst/>
                <a:cxnLst/>
                <a:rect l="l" t="t" r="r" b="b"/>
                <a:pathLst>
                  <a:path w="476555" h="629711" extrusionOk="0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36" name="Google Shape;436;p5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437" name="Google Shape;437;p5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avLst/>
                <a:gdLst/>
                <a:ahLst/>
                <a:cxnLst/>
                <a:rect l="l" t="t" r="r" b="b"/>
                <a:pathLst>
                  <a:path w="406190" h="990908" extrusionOk="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39" name="Google Shape;439;p5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440" name="Google Shape;440;p5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avLst/>
                <a:gdLst/>
                <a:ahLst/>
                <a:cxnLst/>
                <a:rect l="l" t="t" r="r" b="b"/>
                <a:pathLst>
                  <a:path w="466512" h="818636" extrusionOk="0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2" name="Google Shape;442;p5"/>
            <p:cNvGrpSpPr/>
            <p:nvPr/>
          </p:nvGrpSpPr>
          <p:grpSpPr>
            <a:xfrm>
              <a:off x="6363022" y="42"/>
              <a:ext cx="160482" cy="1242299"/>
              <a:chOff x="7576714" y="2009363"/>
              <a:chExt cx="170472" cy="1319629"/>
            </a:xfrm>
          </p:grpSpPr>
          <p:sp>
            <p:nvSpPr>
              <p:cNvPr id="443" name="Google Shape;443;p5"/>
              <p:cNvSpPr/>
              <p:nvPr/>
            </p:nvSpPr>
            <p:spPr>
              <a:xfrm>
                <a:off x="7576714" y="2971595"/>
                <a:ext cx="170472" cy="357397"/>
              </a:xfrm>
              <a:custGeom>
                <a:avLst/>
                <a:gdLst/>
                <a:ahLst/>
                <a:cxnLst/>
                <a:rect l="l" t="t" r="r" b="b"/>
                <a:pathLst>
                  <a:path w="170472" h="357397" extrusionOk="0">
                    <a:moveTo>
                      <a:pt x="127257" y="26425"/>
                    </a:moveTo>
                    <a:cubicBezTo>
                      <a:pt x="134369" y="-8309"/>
                      <a:pt x="34039" y="-8500"/>
                      <a:pt x="34611" y="24075"/>
                    </a:cubicBezTo>
                    <a:cubicBezTo>
                      <a:pt x="7052" y="26044"/>
                      <a:pt x="27879" y="109610"/>
                      <a:pt x="21911" y="127835"/>
                    </a:cubicBezTo>
                    <a:cubicBezTo>
                      <a:pt x="-89214" y="468004"/>
                      <a:pt x="264544" y="398789"/>
                      <a:pt x="145736" y="124596"/>
                    </a:cubicBezTo>
                    <a:cubicBezTo>
                      <a:pt x="152086" y="122247"/>
                      <a:pt x="157864" y="17281"/>
                      <a:pt x="127257" y="264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7652975" y="2009363"/>
                <a:ext cx="17700" cy="9657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5" name="Google Shape;445;p5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446" name="Google Shape;446;p5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avLst/>
                <a:gdLst/>
                <a:ahLst/>
                <a:cxnLst/>
                <a:rect l="l" t="t" r="r" b="b"/>
                <a:pathLst>
                  <a:path w="288375" h="850309" extrusionOk="0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8" name="Google Shape;448;p5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449" name="Google Shape;449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404" extrusionOk="0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341" extrusionOk="0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4430" extrusionOk="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avLst/>
                <a:gdLst/>
                <a:ahLst/>
                <a:cxnLst/>
                <a:rect l="l" t="t" r="r" b="b"/>
                <a:pathLst>
                  <a:path w="58484" h="54484" extrusionOk="0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3" name="Google Shape;453;p5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454" name="Google Shape;454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404" extrusionOk="0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341" extrusionOk="0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4430" extrusionOk="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avLst/>
                <a:gdLst/>
                <a:ahLst/>
                <a:cxnLst/>
                <a:rect l="l" t="t" r="r" b="b"/>
                <a:pathLst>
                  <a:path w="58484" h="54484" extrusionOk="0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8" name="Google Shape;458;p5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459" name="Google Shape;459;p5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avLst/>
                <a:gdLst/>
                <a:ahLst/>
                <a:cxnLst/>
                <a:rect l="l" t="t" r="r" b="b"/>
                <a:pathLst>
                  <a:path w="20839" h="53711" extrusionOk="0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avLst/>
                <a:gdLst/>
                <a:ahLst/>
                <a:cxnLst/>
                <a:rect l="l" t="t" r="r" b="b"/>
                <a:pathLst>
                  <a:path w="20839" h="53711" extrusionOk="0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47570" h="33554" extrusionOk="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avLst/>
                <a:gdLst/>
                <a:ahLst/>
                <a:cxnLst/>
                <a:rect l="l" t="t" r="r" b="b"/>
                <a:pathLst>
                  <a:path w="48391" h="35006" extrusionOk="0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avLst/>
                <a:gdLst/>
                <a:ahLst/>
                <a:cxnLst/>
                <a:rect l="l" t="t" r="r" b="b"/>
                <a:pathLst>
                  <a:path w="42019" h="33548" extrusionOk="0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avLst/>
                <a:gdLst/>
                <a:ahLst/>
                <a:cxnLst/>
                <a:rect l="l" t="t" r="r" b="b"/>
                <a:pathLst>
                  <a:path w="40843" h="33781" extrusionOk="0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5" name="Google Shape;465;p5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466" name="Google Shape;466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404" extrusionOk="0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avLst/>
                <a:gdLst/>
                <a:ahLst/>
                <a:cxnLst/>
                <a:rect l="l" t="t" r="r" b="b"/>
                <a:pathLst>
                  <a:path w="51441" h="61341" extrusionOk="0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4430" extrusionOk="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avLst/>
                <a:gdLst/>
                <a:ahLst/>
                <a:cxnLst/>
                <a:rect l="l" t="t" r="r" b="b"/>
                <a:pathLst>
                  <a:path w="58484" h="54484" extrusionOk="0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0" name="Google Shape;470;p5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471" name="Google Shape;471;p5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73" name="Google Shape;473;p5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474" name="Google Shape;474;p5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475" name="Google Shape;475;p5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080" h="208143" extrusionOk="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6" name="Google Shape;476;p5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4195" h="592827" extrusionOk="0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7" name="Google Shape;477;p5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6728" h="818636" extrusionOk="0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78" name="Google Shape;478;p5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79" name="Google Shape;479;p5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5799" extrusionOk="0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w="38100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480" name="Google Shape;480;p5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481" name="Google Shape;481;p5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482" name="Google Shape;482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3" name="Google Shape;483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84" name="Google Shape;484;p5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485" name="Google Shape;485;p5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486" name="Google Shape;486;p5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487" name="Google Shape;487;p5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9593" h="168416" extrusionOk="0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88" name="Google Shape;488;p5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3667" h="462047" extrusionOk="0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89" name="Google Shape;489;p5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8297" h="638209" extrusionOk="0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90" name="Google Shape;490;p5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491" name="Google Shape;491;p5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4" h="2465" extrusionOk="0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w="38100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492" name="Google Shape;492;p5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" h="798" extrusionOk="0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w="38100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493" name="Google Shape;493;p5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494" name="Google Shape;494;p5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495" name="Google Shape;495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6" name="Google Shape;496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97" name="Google Shape;497;p5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498" name="Google Shape;498;p5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499" name="Google Shape;499;p5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500" name="Google Shape;500;p5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9489" h="117177" extrusionOk="0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01" name="Google Shape;501;p5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0661" h="221107" extrusionOk="0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02" name="Google Shape;502;p5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6690" h="350998" extrusionOk="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03" name="Google Shape;503;p5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504" name="Google Shape;504;p5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" h="1160" extrusionOk="0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505" name="Google Shape;505;p5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506" name="Google Shape;506;p5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507" name="Google Shape;507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09" name="Google Shape;509;p5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510" name="Google Shape;510;p5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511" name="Google Shape;511;p5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512" name="Google Shape;512;p5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61578" h="637356" extrusionOk="0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13" name="Google Shape;513;p5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0096" h="197298" extrusionOk="0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14" name="Google Shape;514;p5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4793" h="850085" extrusionOk="0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15" name="Google Shape;515;p5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516" name="Google Shape;516;p5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4" h="5437" extrusionOk="0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17" name="Google Shape;517;p5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" h="870" extrusionOk="0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518" name="Google Shape;518;p5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519" name="Google Shape;519;p5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520" name="Google Shape;520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1" name="Google Shape;521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22" name="Google Shape;522;p5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523" name="Google Shape;523;p5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524" name="Google Shape;524;p5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525" name="Google Shape;525;p5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10950" h="500199" extrusionOk="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6" name="Google Shape;526;p5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88949" h="214629" extrusionOk="0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7" name="Google Shape;527;p5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9884" h="234649" extrusionOk="0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8" name="Google Shape;528;p5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30958" h="928227" extrusionOk="0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29" name="Google Shape;529;p5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530" name="Google Shape;530;p5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7" h="2972" extrusionOk="0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w="38100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531" name="Google Shape;531;p5"/>
            <p:cNvGrpSpPr/>
            <p:nvPr/>
          </p:nvGrpSpPr>
          <p:grpSpPr>
            <a:xfrm>
              <a:off x="6196930" y="7"/>
              <a:ext cx="985363" cy="2629685"/>
              <a:chOff x="6010934" y="1"/>
              <a:chExt cx="1046700" cy="2793377"/>
            </a:xfrm>
          </p:grpSpPr>
          <p:grpSp>
            <p:nvGrpSpPr>
              <p:cNvPr id="532" name="Google Shape;532;p5"/>
              <p:cNvGrpSpPr/>
              <p:nvPr/>
            </p:nvGrpSpPr>
            <p:grpSpPr>
              <a:xfrm>
                <a:off x="6010934" y="174667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533" name="Google Shape;533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" name="Google Shape;534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35" name="Google Shape;535;p5"/>
              <p:cNvGrpSpPr/>
              <p:nvPr/>
            </p:nvGrpSpPr>
            <p:grpSpPr>
              <a:xfrm>
                <a:off x="6308747" y="1"/>
                <a:ext cx="441786" cy="2571886"/>
                <a:chOff x="1121941" y="1609666"/>
                <a:chExt cx="404159" cy="2352837"/>
              </a:xfrm>
            </p:grpSpPr>
            <p:grpSp>
              <p:nvGrpSpPr>
                <p:cNvPr id="536" name="Google Shape;536;p5"/>
                <p:cNvGrpSpPr/>
                <p:nvPr/>
              </p:nvGrpSpPr>
              <p:grpSpPr>
                <a:xfrm>
                  <a:off x="1121941" y="1609666"/>
                  <a:ext cx="404159" cy="2352837"/>
                  <a:chOff x="1121941" y="1609666"/>
                  <a:chExt cx="404159" cy="2352837"/>
                </a:xfrm>
              </p:grpSpPr>
              <p:grpSp>
                <p:nvGrpSpPr>
                  <p:cNvPr id="537" name="Google Shape;537;p5"/>
                  <p:cNvGrpSpPr/>
                  <p:nvPr/>
                </p:nvGrpSpPr>
                <p:grpSpPr>
                  <a:xfrm>
                    <a:off x="1121941" y="2971595"/>
                    <a:ext cx="404159" cy="990908"/>
                    <a:chOff x="1121941" y="2969319"/>
                    <a:chExt cx="404159" cy="990908"/>
                  </a:xfrm>
                </p:grpSpPr>
                <p:sp>
                  <p:nvSpPr>
                    <p:cNvPr id="538" name="Google Shape;538;p5"/>
                    <p:cNvSpPr/>
                    <p:nvPr/>
                  </p:nvSpPr>
                  <p:spPr>
                    <a:xfrm>
                      <a:off x="1210876" y="2975878"/>
                      <a:ext cx="215728" cy="2228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5728" h="222824" extrusionOk="0">
                          <a:moveTo>
                            <a:pt x="14190" y="222824"/>
                          </a:moveTo>
                          <a:cubicBezTo>
                            <a:pt x="13301" y="174692"/>
                            <a:pt x="-21687" y="79251"/>
                            <a:pt x="21620" y="60582"/>
                          </a:cubicBezTo>
                          <a:cubicBezTo>
                            <a:pt x="36987" y="27244"/>
                            <a:pt x="55021" y="2797"/>
                            <a:pt x="105440" y="321"/>
                          </a:cubicBezTo>
                          <a:cubicBezTo>
                            <a:pt x="154017" y="-2156"/>
                            <a:pt x="177385" y="9655"/>
                            <a:pt x="182021" y="37976"/>
                          </a:cubicBezTo>
                          <a:cubicBezTo>
                            <a:pt x="233265" y="47692"/>
                            <a:pt x="210405" y="171326"/>
                            <a:pt x="211993" y="215776"/>
                          </a:cubicBezTo>
                          <a:cubicBezTo>
                            <a:pt x="143159" y="198060"/>
                            <a:pt x="79024" y="196790"/>
                            <a:pt x="14190" y="222824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39" name="Google Shape;539;p5"/>
                    <p:cNvSpPr/>
                    <p:nvPr/>
                  </p:nvSpPr>
                  <p:spPr>
                    <a:xfrm>
                      <a:off x="1160257" y="3179981"/>
                      <a:ext cx="324636" cy="22947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4636" h="229478" extrusionOk="0">
                          <a:moveTo>
                            <a:pt x="1626" y="229478"/>
                          </a:moveTo>
                          <a:cubicBezTo>
                            <a:pt x="-8216" y="108447"/>
                            <a:pt x="24042" y="-8456"/>
                            <a:pt x="169393" y="878"/>
                          </a:cubicBezTo>
                          <a:cubicBezTo>
                            <a:pt x="307379" y="-10678"/>
                            <a:pt x="337541" y="93334"/>
                            <a:pt x="320206" y="222176"/>
                          </a:cubicBezTo>
                          <a:cubicBezTo>
                            <a:pt x="210923" y="232019"/>
                            <a:pt x="109767" y="228018"/>
                            <a:pt x="1626" y="229478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0" name="Google Shape;540;p5"/>
                    <p:cNvSpPr/>
                    <p:nvPr/>
                  </p:nvSpPr>
                  <p:spPr>
                    <a:xfrm>
                      <a:off x="1128931" y="3411844"/>
                      <a:ext cx="389306" cy="5406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9306" h="540604" extrusionOk="0">
                          <a:moveTo>
                            <a:pt x="192718" y="540604"/>
                          </a:moveTo>
                          <a:cubicBezTo>
                            <a:pt x="42795" y="527142"/>
                            <a:pt x="232596" y="425161"/>
                            <a:pt x="116836" y="455260"/>
                          </a:cubicBezTo>
                          <a:cubicBezTo>
                            <a:pt x="83054" y="460150"/>
                            <a:pt x="19744" y="479835"/>
                            <a:pt x="7679" y="435512"/>
                          </a:cubicBezTo>
                          <a:cubicBezTo>
                            <a:pt x="-6227" y="397920"/>
                            <a:pt x="57844" y="371440"/>
                            <a:pt x="34857" y="364582"/>
                          </a:cubicBezTo>
                          <a:cubicBezTo>
                            <a:pt x="15807" y="363122"/>
                            <a:pt x="3107" y="353533"/>
                            <a:pt x="1393" y="338801"/>
                          </a:cubicBezTo>
                          <a:cubicBezTo>
                            <a:pt x="-3560" y="319434"/>
                            <a:pt x="17585" y="304638"/>
                            <a:pt x="35175" y="291748"/>
                          </a:cubicBezTo>
                          <a:cubicBezTo>
                            <a:pt x="33651" y="285398"/>
                            <a:pt x="30158" y="276762"/>
                            <a:pt x="28380" y="270412"/>
                          </a:cubicBezTo>
                          <a:cubicBezTo>
                            <a:pt x="-19689" y="256061"/>
                            <a:pt x="-258" y="192307"/>
                            <a:pt x="38985" y="180877"/>
                          </a:cubicBezTo>
                          <a:cubicBezTo>
                            <a:pt x="42490" y="180629"/>
                            <a:pt x="45138" y="177588"/>
                            <a:pt x="44890" y="174082"/>
                          </a:cubicBezTo>
                          <a:cubicBezTo>
                            <a:pt x="44643" y="170577"/>
                            <a:pt x="41601" y="167929"/>
                            <a:pt x="38096" y="168177"/>
                          </a:cubicBezTo>
                          <a:cubicBezTo>
                            <a:pt x="3044" y="163224"/>
                            <a:pt x="21776" y="119663"/>
                            <a:pt x="43303" y="106836"/>
                          </a:cubicBezTo>
                          <a:cubicBezTo>
                            <a:pt x="74418" y="82706"/>
                            <a:pt x="71370" y="31969"/>
                            <a:pt x="69020" y="5680"/>
                          </a:cubicBezTo>
                          <a:cubicBezTo>
                            <a:pt x="85911" y="5045"/>
                            <a:pt x="131758" y="4664"/>
                            <a:pt x="151570" y="4601"/>
                          </a:cubicBezTo>
                          <a:cubicBezTo>
                            <a:pt x="174303" y="59274"/>
                            <a:pt x="87499" y="134903"/>
                            <a:pt x="126170" y="158652"/>
                          </a:cubicBezTo>
                          <a:cubicBezTo>
                            <a:pt x="332545" y="108296"/>
                            <a:pt x="234120" y="166526"/>
                            <a:pt x="237422" y="1362"/>
                          </a:cubicBezTo>
                          <a:cubicBezTo>
                            <a:pt x="249741" y="-2130"/>
                            <a:pt x="299271" y="2378"/>
                            <a:pt x="325624" y="854"/>
                          </a:cubicBezTo>
                          <a:cubicBezTo>
                            <a:pt x="266823" y="105439"/>
                            <a:pt x="408174" y="108804"/>
                            <a:pt x="387155" y="185449"/>
                          </a:cubicBezTo>
                          <a:cubicBezTo>
                            <a:pt x="375090" y="210849"/>
                            <a:pt x="334958" y="200752"/>
                            <a:pt x="326830" y="215802"/>
                          </a:cubicBezTo>
                          <a:cubicBezTo>
                            <a:pt x="326830" y="221707"/>
                            <a:pt x="332101" y="222152"/>
                            <a:pt x="337054" y="222152"/>
                          </a:cubicBezTo>
                          <a:cubicBezTo>
                            <a:pt x="407539" y="236439"/>
                            <a:pt x="379472" y="299177"/>
                            <a:pt x="313876" y="302733"/>
                          </a:cubicBezTo>
                          <a:cubicBezTo>
                            <a:pt x="286508" y="321783"/>
                            <a:pt x="354897" y="305337"/>
                            <a:pt x="360866" y="348326"/>
                          </a:cubicBezTo>
                          <a:cubicBezTo>
                            <a:pt x="367661" y="376711"/>
                            <a:pt x="350135" y="382108"/>
                            <a:pt x="333307" y="403444"/>
                          </a:cubicBezTo>
                          <a:cubicBezTo>
                            <a:pt x="365565" y="417414"/>
                            <a:pt x="387663" y="440084"/>
                            <a:pt x="362200" y="476469"/>
                          </a:cubicBezTo>
                          <a:cubicBezTo>
                            <a:pt x="318321" y="516411"/>
                            <a:pt x="249868" y="528857"/>
                            <a:pt x="192718" y="540604"/>
                          </a:cubicBezTo>
                          <a:close/>
                        </a:path>
                      </a:pathLst>
                    </a:custGeom>
                    <a:solidFill>
                      <a:srgbClr val="CFE5BD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1" name="Google Shape;541;p5"/>
                    <p:cNvSpPr/>
                    <p:nvPr/>
                  </p:nvSpPr>
                  <p:spPr>
                    <a:xfrm>
                      <a:off x="1121941" y="2969319"/>
                      <a:ext cx="404159" cy="9909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4159" h="990908" extrusionOk="0">
                          <a:moveTo>
                            <a:pt x="396558" y="583905"/>
                          </a:moveTo>
                          <a:cubicBezTo>
                            <a:pt x="363665" y="545170"/>
                            <a:pt x="299149" y="524850"/>
                            <a:pt x="338075" y="447063"/>
                          </a:cubicBezTo>
                          <a:cubicBezTo>
                            <a:pt x="339535" y="444205"/>
                            <a:pt x="370904" y="448269"/>
                            <a:pt x="367920" y="426933"/>
                          </a:cubicBezTo>
                          <a:cubicBezTo>
                            <a:pt x="376619" y="356321"/>
                            <a:pt x="377762" y="266786"/>
                            <a:pt x="312865" y="222019"/>
                          </a:cubicBezTo>
                          <a:cubicBezTo>
                            <a:pt x="314326" y="182014"/>
                            <a:pt x="328359" y="29931"/>
                            <a:pt x="274257" y="35328"/>
                          </a:cubicBezTo>
                          <a:cubicBezTo>
                            <a:pt x="255207" y="-16234"/>
                            <a:pt x="119635" y="-11789"/>
                            <a:pt x="115888" y="51521"/>
                          </a:cubicBezTo>
                          <a:cubicBezTo>
                            <a:pt x="66358" y="56474"/>
                            <a:pt x="92711" y="194840"/>
                            <a:pt x="93600" y="232242"/>
                          </a:cubicBezTo>
                          <a:cubicBezTo>
                            <a:pt x="31814" y="278470"/>
                            <a:pt x="26607" y="363941"/>
                            <a:pt x="28766" y="435442"/>
                          </a:cubicBezTo>
                          <a:cubicBezTo>
                            <a:pt x="29211" y="460842"/>
                            <a:pt x="57849" y="448840"/>
                            <a:pt x="70740" y="450746"/>
                          </a:cubicBezTo>
                          <a:cubicBezTo>
                            <a:pt x="73851" y="483511"/>
                            <a:pt x="74994" y="521611"/>
                            <a:pt x="46991" y="544408"/>
                          </a:cubicBezTo>
                          <a:cubicBezTo>
                            <a:pt x="20829" y="559775"/>
                            <a:pt x="1906" y="611464"/>
                            <a:pt x="44133" y="617497"/>
                          </a:cubicBezTo>
                          <a:cubicBezTo>
                            <a:pt x="890" y="630197"/>
                            <a:pt x="-22097" y="700682"/>
                            <a:pt x="29973" y="716557"/>
                          </a:cubicBezTo>
                          <a:cubicBezTo>
                            <a:pt x="31179" y="718461"/>
                            <a:pt x="32132" y="730336"/>
                            <a:pt x="35878" y="733384"/>
                          </a:cubicBezTo>
                          <a:cubicBezTo>
                            <a:pt x="-9588" y="750021"/>
                            <a:pt x="-11620" y="809584"/>
                            <a:pt x="41276" y="813584"/>
                          </a:cubicBezTo>
                          <a:cubicBezTo>
                            <a:pt x="-3746" y="839747"/>
                            <a:pt x="-8318" y="908200"/>
                            <a:pt x="53150" y="912772"/>
                          </a:cubicBezTo>
                          <a:cubicBezTo>
                            <a:pt x="88837" y="913153"/>
                            <a:pt x="124016" y="903310"/>
                            <a:pt x="159259" y="898421"/>
                          </a:cubicBezTo>
                          <a:cubicBezTo>
                            <a:pt x="137224" y="913788"/>
                            <a:pt x="124270" y="946998"/>
                            <a:pt x="142368" y="970176"/>
                          </a:cubicBezTo>
                          <a:cubicBezTo>
                            <a:pt x="170879" y="1006688"/>
                            <a:pt x="222568" y="986051"/>
                            <a:pt x="258319" y="975319"/>
                          </a:cubicBezTo>
                          <a:cubicBezTo>
                            <a:pt x="297562" y="961285"/>
                            <a:pt x="346012" y="957857"/>
                            <a:pt x="374079" y="923821"/>
                          </a:cubicBezTo>
                          <a:cubicBezTo>
                            <a:pt x="397638" y="896008"/>
                            <a:pt x="385382" y="849653"/>
                            <a:pt x="346647" y="845652"/>
                          </a:cubicBezTo>
                          <a:cubicBezTo>
                            <a:pt x="371279" y="834501"/>
                            <a:pt x="382207" y="805495"/>
                            <a:pt x="371057" y="780857"/>
                          </a:cubicBezTo>
                          <a:cubicBezTo>
                            <a:pt x="362344" y="761610"/>
                            <a:pt x="342259" y="750123"/>
                            <a:pt x="321247" y="752371"/>
                          </a:cubicBezTo>
                          <a:cubicBezTo>
                            <a:pt x="385382" y="748434"/>
                            <a:pt x="427991" y="685505"/>
                            <a:pt x="350584" y="659597"/>
                          </a:cubicBezTo>
                          <a:cubicBezTo>
                            <a:pt x="302515" y="655787"/>
                            <a:pt x="436690" y="669821"/>
                            <a:pt x="396558" y="583905"/>
                          </a:cubicBezTo>
                          <a:close/>
                          <a:moveTo>
                            <a:pt x="291339" y="83525"/>
                          </a:moveTo>
                          <a:cubicBezTo>
                            <a:pt x="291847" y="98828"/>
                            <a:pt x="292418" y="114132"/>
                            <a:pt x="292926" y="129435"/>
                          </a:cubicBezTo>
                          <a:lnTo>
                            <a:pt x="105792" y="175981"/>
                          </a:lnTo>
                          <a:cubicBezTo>
                            <a:pt x="105030" y="163916"/>
                            <a:pt x="104776" y="151851"/>
                            <a:pt x="104776" y="139786"/>
                          </a:cubicBezTo>
                          <a:cubicBezTo>
                            <a:pt x="166307" y="129753"/>
                            <a:pt x="229172" y="100162"/>
                            <a:pt x="291085" y="83525"/>
                          </a:cubicBezTo>
                          <a:close/>
                          <a:moveTo>
                            <a:pt x="293561" y="147533"/>
                          </a:moveTo>
                          <a:lnTo>
                            <a:pt x="295847" y="212049"/>
                          </a:lnTo>
                          <a:cubicBezTo>
                            <a:pt x="235459" y="188897"/>
                            <a:pt x="168117" y="192212"/>
                            <a:pt x="110300" y="221193"/>
                          </a:cubicBezTo>
                          <a:cubicBezTo>
                            <a:pt x="109094" y="212113"/>
                            <a:pt x="108141" y="202969"/>
                            <a:pt x="107379" y="193824"/>
                          </a:cubicBezTo>
                          <a:close/>
                          <a:moveTo>
                            <a:pt x="194057" y="16152"/>
                          </a:moveTo>
                          <a:cubicBezTo>
                            <a:pt x="213869" y="14056"/>
                            <a:pt x="248984" y="13548"/>
                            <a:pt x="256096" y="36979"/>
                          </a:cubicBezTo>
                          <a:cubicBezTo>
                            <a:pt x="215139" y="41107"/>
                            <a:pt x="174181" y="45615"/>
                            <a:pt x="133224" y="49679"/>
                          </a:cubicBezTo>
                          <a:cubicBezTo>
                            <a:pt x="136208" y="21613"/>
                            <a:pt x="171768" y="18438"/>
                            <a:pt x="193803" y="16152"/>
                          </a:cubicBezTo>
                          <a:close/>
                          <a:moveTo>
                            <a:pt x="111507" y="70444"/>
                          </a:moveTo>
                          <a:cubicBezTo>
                            <a:pt x="137605" y="72095"/>
                            <a:pt x="295276" y="37170"/>
                            <a:pt x="290323" y="65554"/>
                          </a:cubicBezTo>
                          <a:cubicBezTo>
                            <a:pt x="228918" y="86446"/>
                            <a:pt x="165355" y="103083"/>
                            <a:pt x="105093" y="126197"/>
                          </a:cubicBezTo>
                          <a:cubicBezTo>
                            <a:pt x="106681" y="108417"/>
                            <a:pt x="102680" y="86065"/>
                            <a:pt x="111189" y="70444"/>
                          </a:cubicBezTo>
                          <a:close/>
                          <a:moveTo>
                            <a:pt x="46419" y="432902"/>
                          </a:moveTo>
                          <a:cubicBezTo>
                            <a:pt x="42609" y="356067"/>
                            <a:pt x="52769" y="256499"/>
                            <a:pt x="137034" y="227416"/>
                          </a:cubicBezTo>
                          <a:cubicBezTo>
                            <a:pt x="293561" y="176616"/>
                            <a:pt x="379921" y="271866"/>
                            <a:pt x="350521" y="426870"/>
                          </a:cubicBezTo>
                          <a:close/>
                          <a:moveTo>
                            <a:pt x="262319" y="567204"/>
                          </a:moveTo>
                          <a:lnTo>
                            <a:pt x="131636" y="595081"/>
                          </a:lnTo>
                          <a:cubicBezTo>
                            <a:pt x="113348" y="568538"/>
                            <a:pt x="184595" y="524850"/>
                            <a:pt x="164974" y="448459"/>
                          </a:cubicBezTo>
                          <a:lnTo>
                            <a:pt x="238443" y="446999"/>
                          </a:lnTo>
                          <a:cubicBezTo>
                            <a:pt x="232189" y="488604"/>
                            <a:pt x="240558" y="531086"/>
                            <a:pt x="262129" y="567204"/>
                          </a:cubicBezTo>
                          <a:close/>
                          <a:moveTo>
                            <a:pt x="36069" y="586890"/>
                          </a:moveTo>
                          <a:cubicBezTo>
                            <a:pt x="68771" y="527644"/>
                            <a:pt x="97854" y="542440"/>
                            <a:pt x="88456" y="450238"/>
                          </a:cubicBezTo>
                          <a:lnTo>
                            <a:pt x="147194" y="449031"/>
                          </a:lnTo>
                          <a:cubicBezTo>
                            <a:pt x="167514" y="524469"/>
                            <a:pt x="99442" y="554759"/>
                            <a:pt x="112269" y="599272"/>
                          </a:cubicBezTo>
                          <a:cubicBezTo>
                            <a:pt x="91758" y="603272"/>
                            <a:pt x="37466" y="620926"/>
                            <a:pt x="35878" y="586890"/>
                          </a:cubicBezTo>
                          <a:close/>
                          <a:moveTo>
                            <a:pt x="354521" y="867496"/>
                          </a:moveTo>
                          <a:cubicBezTo>
                            <a:pt x="402781" y="909914"/>
                            <a:pt x="318771" y="944458"/>
                            <a:pt x="283211" y="949347"/>
                          </a:cubicBezTo>
                          <a:cubicBezTo>
                            <a:pt x="248095" y="957158"/>
                            <a:pt x="212154" y="978875"/>
                            <a:pt x="175642" y="970239"/>
                          </a:cubicBezTo>
                          <a:cubicBezTo>
                            <a:pt x="158497" y="964588"/>
                            <a:pt x="146178" y="949094"/>
                            <a:pt x="153544" y="930805"/>
                          </a:cubicBezTo>
                          <a:cubicBezTo>
                            <a:pt x="160021" y="906612"/>
                            <a:pt x="304483" y="850160"/>
                            <a:pt x="354331" y="867496"/>
                          </a:cubicBezTo>
                          <a:close/>
                          <a:moveTo>
                            <a:pt x="354204" y="786153"/>
                          </a:moveTo>
                          <a:cubicBezTo>
                            <a:pt x="394399" y="853463"/>
                            <a:pt x="147765" y="877339"/>
                            <a:pt x="105157" y="889086"/>
                          </a:cubicBezTo>
                          <a:cubicBezTo>
                            <a:pt x="51372" y="908136"/>
                            <a:pt x="-12699" y="873592"/>
                            <a:pt x="53912" y="821966"/>
                          </a:cubicBezTo>
                          <a:cubicBezTo>
                            <a:pt x="113793" y="817648"/>
                            <a:pt x="325502" y="741766"/>
                            <a:pt x="354013" y="786153"/>
                          </a:cubicBezTo>
                          <a:close/>
                          <a:moveTo>
                            <a:pt x="293053" y="674392"/>
                          </a:moveTo>
                          <a:cubicBezTo>
                            <a:pt x="319977" y="665884"/>
                            <a:pt x="378143" y="666963"/>
                            <a:pt x="373000" y="710841"/>
                          </a:cubicBezTo>
                          <a:cubicBezTo>
                            <a:pt x="350838" y="738020"/>
                            <a:pt x="307214" y="742210"/>
                            <a:pt x="275972" y="753831"/>
                          </a:cubicBezTo>
                          <a:cubicBezTo>
                            <a:pt x="232030" y="758022"/>
                            <a:pt x="61977" y="815490"/>
                            <a:pt x="26988" y="789454"/>
                          </a:cubicBezTo>
                          <a:cubicBezTo>
                            <a:pt x="-10032" y="761896"/>
                            <a:pt x="65088" y="743608"/>
                            <a:pt x="53912" y="723859"/>
                          </a:cubicBezTo>
                          <a:cubicBezTo>
                            <a:pt x="132462" y="707666"/>
                            <a:pt x="214059" y="690648"/>
                            <a:pt x="292863" y="674392"/>
                          </a:cubicBezTo>
                          <a:close/>
                          <a:moveTo>
                            <a:pt x="354648" y="639531"/>
                          </a:moveTo>
                          <a:cubicBezTo>
                            <a:pt x="294323" y="652993"/>
                            <a:pt x="239840" y="662772"/>
                            <a:pt x="179515" y="676044"/>
                          </a:cubicBezTo>
                          <a:lnTo>
                            <a:pt x="47308" y="704555"/>
                          </a:lnTo>
                          <a:cubicBezTo>
                            <a:pt x="37021" y="705889"/>
                            <a:pt x="23750" y="694522"/>
                            <a:pt x="19241" y="685505"/>
                          </a:cubicBezTo>
                          <a:cubicBezTo>
                            <a:pt x="-15620" y="609813"/>
                            <a:pt x="264224" y="596160"/>
                            <a:pt x="316294" y="573745"/>
                          </a:cubicBezTo>
                          <a:cubicBezTo>
                            <a:pt x="326899" y="571459"/>
                            <a:pt x="326835" y="553298"/>
                            <a:pt x="314961" y="555838"/>
                          </a:cubicBezTo>
                          <a:lnTo>
                            <a:pt x="281687" y="563331"/>
                          </a:lnTo>
                          <a:cubicBezTo>
                            <a:pt x="258871" y="529206"/>
                            <a:pt x="249695" y="487760"/>
                            <a:pt x="255969" y="447190"/>
                          </a:cubicBezTo>
                          <a:lnTo>
                            <a:pt x="321946" y="445856"/>
                          </a:lnTo>
                          <a:cubicBezTo>
                            <a:pt x="294831" y="486433"/>
                            <a:pt x="311722" y="544154"/>
                            <a:pt x="352870" y="568347"/>
                          </a:cubicBezTo>
                          <a:cubicBezTo>
                            <a:pt x="382398" y="583334"/>
                            <a:pt x="401575" y="632483"/>
                            <a:pt x="354458" y="63953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42" name="Google Shape;542;p5"/>
                  <p:cNvSpPr/>
                  <p:nvPr/>
                </p:nvSpPr>
                <p:spPr>
                  <a:xfrm>
                    <a:off x="1308648" y="1609666"/>
                    <a:ext cx="17700" cy="1368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543" name="Google Shape;543;p5"/>
                <p:cNvSpPr/>
                <p:nvPr/>
              </p:nvSpPr>
              <p:spPr>
                <a:xfrm>
                  <a:off x="1183450" y="3621050"/>
                  <a:ext cx="70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8" h="725" extrusionOk="0">
                      <a:moveTo>
                        <a:pt x="0" y="725"/>
                      </a:moveTo>
                      <a:cubicBezTo>
                        <a:pt x="930" y="439"/>
                        <a:pt x="1889" y="256"/>
                        <a:pt x="2828" y="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44" name="Google Shape;544;p5"/>
                <p:cNvSpPr/>
                <p:nvPr/>
              </p:nvSpPr>
              <p:spPr>
                <a:xfrm>
                  <a:off x="1188900" y="3717125"/>
                  <a:ext cx="76125" cy="1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5" h="724" extrusionOk="0">
                      <a:moveTo>
                        <a:pt x="0" y="724"/>
                      </a:moveTo>
                      <a:cubicBezTo>
                        <a:pt x="995" y="410"/>
                        <a:pt x="2019" y="187"/>
                        <a:pt x="3045" y="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45" name="Google Shape;545;p5"/>
                <p:cNvSpPr/>
                <p:nvPr/>
              </p:nvSpPr>
              <p:spPr>
                <a:xfrm>
                  <a:off x="1185275" y="3820425"/>
                  <a:ext cx="39875" cy="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" h="362" extrusionOk="0">
                      <a:moveTo>
                        <a:pt x="0" y="362"/>
                      </a:moveTo>
                      <a:cubicBezTo>
                        <a:pt x="526" y="219"/>
                        <a:pt x="1059" y="97"/>
                        <a:pt x="1595" y="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1301250" y="3911025"/>
                  <a:ext cx="18125" cy="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90" extrusionOk="0">
                      <a:moveTo>
                        <a:pt x="0" y="290"/>
                      </a:moveTo>
                      <a:cubicBezTo>
                        <a:pt x="363" y="145"/>
                        <a:pt x="363" y="145"/>
                        <a:pt x="725" y="0"/>
                      </a:cubicBezTo>
                    </a:path>
                  </a:pathLst>
                </a:custGeom>
                <a:noFill/>
                <a:ln w="28575" cap="rnd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547" name="Google Shape;547;p5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548" name="Google Shape;548;p5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avLst/>
                <a:gdLst/>
                <a:ahLst/>
                <a:cxnLst/>
                <a:rect l="l" t="t" r="r" b="b"/>
                <a:pathLst>
                  <a:path w="20839" h="53711" extrusionOk="0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5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avLst/>
                <a:gdLst/>
                <a:ahLst/>
                <a:cxnLst/>
                <a:rect l="l" t="t" r="r" b="b"/>
                <a:pathLst>
                  <a:path w="20839" h="53711" extrusionOk="0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5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47570" h="33554" extrusionOk="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5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avLst/>
                <a:gdLst/>
                <a:ahLst/>
                <a:cxnLst/>
                <a:rect l="l" t="t" r="r" b="b"/>
                <a:pathLst>
                  <a:path w="48391" h="35006" extrusionOk="0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5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avLst/>
                <a:gdLst/>
                <a:ahLst/>
                <a:cxnLst/>
                <a:rect l="l" t="t" r="r" b="b"/>
                <a:pathLst>
                  <a:path w="42019" h="33548" extrusionOk="0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5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avLst/>
                <a:gdLst/>
                <a:ahLst/>
                <a:cxnLst/>
                <a:rect l="l" t="t" r="r" b="b"/>
                <a:pathLst>
                  <a:path w="40843" h="33781" extrusionOk="0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4" name="Google Shape;554;p5"/>
          <p:cNvGrpSpPr/>
          <p:nvPr/>
        </p:nvGrpSpPr>
        <p:grpSpPr>
          <a:xfrm>
            <a:off x="371746" y="1098457"/>
            <a:ext cx="384501" cy="440356"/>
            <a:chOff x="3462796" y="2555878"/>
            <a:chExt cx="157798" cy="180711"/>
          </a:xfrm>
        </p:grpSpPr>
        <p:sp>
          <p:nvSpPr>
            <p:cNvPr id="555" name="Google Shape;555;p5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5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5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5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5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1914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D54997-06A4-499B-8E6A-8EF1A89E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863"/>
            <a:ext cx="10515600" cy="1132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3C88D-292F-4F8A-8FA3-E750F0E63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6792"/>
            <a:ext cx="10515600" cy="4620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7DAC-648B-41B2-BAA1-D87B88405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73268-5839-4ECF-A52B-BE90FB6F5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A0931-55D2-4DD7-B350-755D5AC96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325CB3F-26C9-44D7-A7CB-40F86C5CE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7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14" r:id="rId3"/>
    <p:sldLayoutId id="2147483927" r:id="rId4"/>
    <p:sldLayoutId id="2147483936" r:id="rId5"/>
    <p:sldLayoutId id="2147483915" r:id="rId6"/>
    <p:sldLayoutId id="2147483929" r:id="rId7"/>
    <p:sldLayoutId id="2147483945" r:id="rId8"/>
    <p:sldLayoutId id="2147483946" r:id="rId9"/>
    <p:sldLayoutId id="2147483937" r:id="rId10"/>
    <p:sldLayoutId id="2147483942" r:id="rId11"/>
    <p:sldLayoutId id="2147483943" r:id="rId12"/>
    <p:sldLayoutId id="2147483938" r:id="rId13"/>
    <p:sldLayoutId id="2147483939" r:id="rId14"/>
    <p:sldLayoutId id="2147483918" r:id="rId15"/>
    <p:sldLayoutId id="2147483944" r:id="rId16"/>
    <p:sldLayoutId id="2147483916" r:id="rId17"/>
    <p:sldLayoutId id="2147483917" r:id="rId18"/>
    <p:sldLayoutId id="2147483920" r:id="rId19"/>
    <p:sldLayoutId id="2147483921" r:id="rId20"/>
    <p:sldLayoutId id="2147483922" r:id="rId21"/>
    <p:sldLayoutId id="2147483923" r:id="rId22"/>
    <p:sldLayoutId id="2147483947" r:id="rId23"/>
    <p:sldLayoutId id="2147483948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974763103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38930" y="341031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185947" y="2158991"/>
            <a:ext cx="7820106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54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</a:t>
            </a:r>
            <a:r>
              <a:rPr lang="en-US" sz="5400">
                <a:solidFill>
                  <a:schemeClr val="bg1"/>
                </a:solidFill>
                <a:latin typeface="Calibri Light" panose="020F0302020204030204" pitchFamily="34" charset="0"/>
              </a:rPr>
              <a:t>creative templates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, charts, diagrams and maps for your outstanding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80082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gif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sv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710.png"/><Relationship Id="rId10" Type="http://schemas.openxmlformats.org/officeDocument/2006/relationships/image" Target="../media/image12.gif"/><Relationship Id="rId4" Type="http://schemas.openxmlformats.org/officeDocument/2006/relationships/image" Target="../media/image32.svg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gif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7" Type="http://schemas.openxmlformats.org/officeDocument/2006/relationships/image" Target="../media/image29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3.pn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3" Type="http://schemas.openxmlformats.org/officeDocument/2006/relationships/image" Target="../media/image2930.png"/><Relationship Id="rId7" Type="http://schemas.openxmlformats.org/officeDocument/2006/relationships/image" Target="../media/image2970.png"/><Relationship Id="rId2" Type="http://schemas.openxmlformats.org/officeDocument/2006/relationships/image" Target="../media/image29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60.png"/><Relationship Id="rId5" Type="http://schemas.openxmlformats.org/officeDocument/2006/relationships/image" Target="../media/image2950.png"/><Relationship Id="rId4" Type="http://schemas.openxmlformats.org/officeDocument/2006/relationships/image" Target="../media/image2940.png"/><Relationship Id="rId9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rain Math» Mathematical circle | American Cultural Center">
            <a:extLst>
              <a:ext uri="{FF2B5EF4-FFF2-40B4-BE49-F238E27FC236}">
                <a16:creationId xmlns:a16="http://schemas.microsoft.com/office/drawing/2014/main" id="{31ACE3C7-8B5B-F049-8D23-C7DBD950B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6"/>
          <a:stretch/>
        </p:blipFill>
        <p:spPr bwMode="auto">
          <a:xfrm>
            <a:off x="7752184" y="3429001"/>
            <a:ext cx="4439816" cy="3456384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BSE, CISCE Students Move Supreme Court; Demand Online Term 1 Exams">
            <a:extLst>
              <a:ext uri="{FF2B5EF4-FFF2-40B4-BE49-F238E27FC236}">
                <a16:creationId xmlns:a16="http://schemas.microsoft.com/office/drawing/2014/main" id="{FA4BA6BD-F475-9745-924C-DCAAE7110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 r="12182" b="5974"/>
          <a:stretch/>
        </p:blipFill>
        <p:spPr bwMode="auto">
          <a:xfrm>
            <a:off x="-24680" y="0"/>
            <a:ext cx="9293558" cy="6857989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GCSE Exam Revision: Expert Tips | GCSE Practice Papers">
            <a:extLst>
              <a:ext uri="{FF2B5EF4-FFF2-40B4-BE49-F238E27FC236}">
                <a16:creationId xmlns:a16="http://schemas.microsoft.com/office/drawing/2014/main" id="{132B47AB-AF20-3A43-A41E-6E2657E59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7" r="3" b="7710"/>
          <a:stretch/>
        </p:blipFill>
        <p:spPr bwMode="auto">
          <a:xfrm>
            <a:off x="6019509" y="10"/>
            <a:ext cx="6172491" cy="3428990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0293D-468E-0843-935D-B74CD0D5C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D325CB3F-26C9-44D7-A7CB-40F86C5CE4B1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6" name="Picture 2" descr="Term 2 2018 — Goonellabah Pre School">
            <a:extLst>
              <a:ext uri="{FF2B5EF4-FFF2-40B4-BE49-F238E27FC236}">
                <a16:creationId xmlns:a16="http://schemas.microsoft.com/office/drawing/2014/main" id="{C810826A-51E2-9146-95F1-239CB8540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404664"/>
            <a:ext cx="2951155" cy="15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5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CCDAC-D44C-9347-B259-8F7D062C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/>
              <a:t>2</a:t>
            </a:fld>
            <a:endParaRPr lang="en-US"/>
          </a:p>
        </p:txBody>
      </p:sp>
      <p:pic>
        <p:nvPicPr>
          <p:cNvPr id="14" name="Picture 2" descr="Big Idea Presentation Slides | PowerPoint Presentation Templates | PPT  Template Themes | PowerPoint Presentation Portfolio">
            <a:extLst>
              <a:ext uri="{FF2B5EF4-FFF2-40B4-BE49-F238E27FC236}">
                <a16:creationId xmlns:a16="http://schemas.microsoft.com/office/drawing/2014/main" id="{9E118111-2224-C749-8685-CFE85FF8A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7" b="12586"/>
          <a:stretch/>
        </p:blipFill>
        <p:spPr bwMode="auto">
          <a:xfrm>
            <a:off x="211014" y="-570241"/>
            <a:ext cx="2311842" cy="340799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F9B8FC-7B9A-C144-9775-2A20029FC864}"/>
              </a:ext>
            </a:extLst>
          </p:cNvPr>
          <p:cNvSpPr txBox="1"/>
          <p:nvPr/>
        </p:nvSpPr>
        <p:spPr>
          <a:xfrm>
            <a:off x="3300527" y="209262"/>
            <a:ext cx="1887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3200" dirty="0">
                <a:solidFill>
                  <a:srgbClr val="D10AF9"/>
                </a:solidFill>
                <a:latin typeface="Bradley Hand" pitchFamily="2" charset="77"/>
              </a:rPr>
              <a:t>Chapter 4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AC0C1E37-D73A-C547-8B4A-A4753BE87973}"/>
              </a:ext>
            </a:extLst>
          </p:cNvPr>
          <p:cNvSpPr txBox="1">
            <a:spLocks/>
          </p:cNvSpPr>
          <p:nvPr/>
        </p:nvSpPr>
        <p:spPr>
          <a:xfrm>
            <a:off x="5187582" y="18755"/>
            <a:ext cx="6004373" cy="9657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D0343C"/>
                </a:solidFill>
              </a:rPr>
              <a:t>Application of Differentiation</a:t>
            </a:r>
            <a:endParaRPr lang="en-US" sz="3600" dirty="0">
              <a:solidFill>
                <a:srgbClr val="D0343C"/>
              </a:solidFill>
              <a:ea typeface="Tahoma" panose="020B0604030504040204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BB5F3AF-FAAC-9046-BDC5-A7C9175096C7}"/>
              </a:ext>
            </a:extLst>
          </p:cNvPr>
          <p:cNvSpPr txBox="1">
            <a:spLocks/>
          </p:cNvSpPr>
          <p:nvPr/>
        </p:nvSpPr>
        <p:spPr>
          <a:xfrm>
            <a:off x="4583832" y="1742552"/>
            <a:ext cx="6912768" cy="41649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rabicPeriod"/>
            </a:pPr>
            <a:endParaRPr lang="en-US" b="1" dirty="0">
              <a:ea typeface="Tahom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8A8DD-37A3-794F-AA1C-D76EA109AE71}"/>
              </a:ext>
            </a:extLst>
          </p:cNvPr>
          <p:cNvSpPr/>
          <p:nvPr/>
        </p:nvSpPr>
        <p:spPr>
          <a:xfrm>
            <a:off x="2927648" y="1938939"/>
            <a:ext cx="888182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Comic Sans MS" panose="030F0902030302020204" pitchFamily="66" charset="0"/>
              <a:ea typeface="Tahoma" panose="020B0604030504040204" pitchFamily="34" charset="0"/>
            </a:endParaRPr>
          </a:p>
          <a:p>
            <a:r>
              <a:rPr lang="en-US" sz="2000" b="1" dirty="0">
                <a:latin typeface="Comic Sans MS" panose="030F0902030302020204" pitchFamily="66" charset="0"/>
                <a:ea typeface="Tahoma" panose="020B0604030504040204" pitchFamily="34" charset="0"/>
              </a:rPr>
              <a:t>7</a:t>
            </a:r>
            <a:r>
              <a:rPr lang="en-US" sz="2000" b="1" dirty="0">
                <a:solidFill>
                  <a:srgbClr val="00B050"/>
                </a:solidFill>
                <a:latin typeface="Comic Sans MS" panose="030F0902030302020204" pitchFamily="66" charset="0"/>
                <a:ea typeface="Tahoma" panose="020B0604030504040204" pitchFamily="34" charset="0"/>
              </a:rPr>
              <a:t>.  </a:t>
            </a:r>
            <a:r>
              <a:rPr lang="en-US" sz="2000" b="1" dirty="0">
                <a:latin typeface="Comic Sans MS" panose="030F0902030302020204" pitchFamily="66" charset="0"/>
                <a:ea typeface="Tahoma" panose="020B0604030504040204" pitchFamily="34" charset="0"/>
              </a:rPr>
              <a:t>Optimization </a:t>
            </a:r>
          </a:p>
          <a:p>
            <a:r>
              <a:rPr lang="en-US" sz="2000" b="1" dirty="0">
                <a:latin typeface="Comic Sans MS" panose="030F0902030302020204" pitchFamily="66" charset="0"/>
                <a:ea typeface="Tahoma" panose="020B0604030504040204" pitchFamily="34" charset="0"/>
              </a:rPr>
              <a:t> </a:t>
            </a:r>
          </a:p>
          <a:p>
            <a:r>
              <a:rPr lang="en-US" sz="2000" b="1" dirty="0">
                <a:latin typeface="Comic Sans MS" panose="030F0902030302020204" pitchFamily="66" charset="0"/>
                <a:ea typeface="Tahoma" panose="020B0604030504040204" pitchFamily="34" charset="0"/>
              </a:rPr>
              <a:t>8.  Related Rates </a:t>
            </a:r>
          </a:p>
          <a:p>
            <a:endParaRPr lang="en-US" sz="2000" b="1" dirty="0">
              <a:latin typeface="Comic Sans MS" panose="030F0902030302020204" pitchFamily="66" charset="0"/>
              <a:ea typeface="Tahoma" panose="020B0604030504040204" pitchFamily="34" charset="0"/>
            </a:endParaRPr>
          </a:p>
          <a:p>
            <a:r>
              <a:rPr lang="en-US" sz="2000" b="1" dirty="0">
                <a:latin typeface="Comic Sans MS" panose="030F0902030302020204" pitchFamily="66" charset="0"/>
                <a:ea typeface="Tahoma" panose="020B0604030504040204" pitchFamily="34" charset="0"/>
              </a:rPr>
              <a:t>9.  Rates of Change in Economics and the Sciences </a:t>
            </a:r>
          </a:p>
          <a:p>
            <a:pPr marL="742950" indent="-742950">
              <a:buAutoNum type="arabicPeriod"/>
            </a:pPr>
            <a:endParaRPr lang="en-US" b="1" dirty="0"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284DC-C6B9-D14D-868B-D352B3C96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22922-6F56-1A48-9B76-A792C4AAA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pic>
        <p:nvPicPr>
          <p:cNvPr id="2050" name="Picture 2" descr="7 Toxic Thinking Mistakes That Will Keep You From Being Mentally Strong |  Inc.com">
            <a:extLst>
              <a:ext uri="{FF2B5EF4-FFF2-40B4-BE49-F238E27FC236}">
                <a16:creationId xmlns:a16="http://schemas.microsoft.com/office/drawing/2014/main" id="{A58E5F94-356D-284A-98C8-8E91B462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48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050C1FF-C9FB-4AB1-BE99-86AC0EE66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915578"/>
              </p:ext>
            </p:extLst>
          </p:nvPr>
        </p:nvGraphicFramePr>
        <p:xfrm>
          <a:off x="4330719" y="641615"/>
          <a:ext cx="7669937" cy="5533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2A97E51-A70D-8248-999F-FA2B156CFCB1}"/>
              </a:ext>
            </a:extLst>
          </p:cNvPr>
          <p:cNvSpPr/>
          <p:nvPr/>
        </p:nvSpPr>
        <p:spPr>
          <a:xfrm>
            <a:off x="521267" y="377048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  <a:latin typeface="Comic Sans MS" panose="030F0902030302020204" pitchFamily="66" charset="0"/>
                <a:ea typeface="Tahoma" panose="020B0604030504040204" pitchFamily="34" charset="0"/>
              </a:rPr>
              <a:t>Lesson 7</a:t>
            </a:r>
          </a:p>
        </p:txBody>
      </p:sp>
    </p:spTree>
    <p:extLst>
      <p:ext uri="{BB962C8B-B14F-4D97-AF65-F5344CB8AC3E}">
        <p14:creationId xmlns:p14="http://schemas.microsoft.com/office/powerpoint/2010/main" val="331295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D5E54B-6CBA-43A0-938B-E75F492D0334}"/>
              </a:ext>
            </a:extLst>
          </p:cNvPr>
          <p:cNvSpPr txBox="1"/>
          <p:nvPr/>
        </p:nvSpPr>
        <p:spPr>
          <a:xfrm>
            <a:off x="1080723" y="100746"/>
            <a:ext cx="96700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Amatic SC" pitchFamily="2" charset="-79"/>
                <a:ea typeface="+mj-ea"/>
                <a:cs typeface="Amatic SC" pitchFamily="2" charset="-79"/>
              </a:rPr>
              <a:t>Strategies for Solving Optimization Problems</a:t>
            </a:r>
          </a:p>
        </p:txBody>
      </p:sp>
      <p:sp>
        <p:nvSpPr>
          <p:cNvPr id="19" name="Google Shape;724;p38">
            <a:extLst>
              <a:ext uri="{FF2B5EF4-FFF2-40B4-BE49-F238E27FC236}">
                <a16:creationId xmlns:a16="http://schemas.microsoft.com/office/drawing/2014/main" id="{19B606D2-B454-41C5-968A-40D26AF5D5C4}"/>
              </a:ext>
            </a:extLst>
          </p:cNvPr>
          <p:cNvSpPr/>
          <p:nvPr/>
        </p:nvSpPr>
        <p:spPr>
          <a:xfrm flipV="1">
            <a:off x="1042167" y="883093"/>
            <a:ext cx="9964586" cy="45719"/>
          </a:xfrm>
          <a:custGeom>
            <a:avLst/>
            <a:gdLst/>
            <a:ahLst/>
            <a:cxnLst/>
            <a:rect l="l" t="t" r="r" b="b"/>
            <a:pathLst>
              <a:path w="26743" h="628" extrusionOk="0">
                <a:moveTo>
                  <a:pt x="26617" y="1"/>
                </a:moveTo>
                <a:cubicBezTo>
                  <a:pt x="23484" y="101"/>
                  <a:pt x="20677" y="101"/>
                  <a:pt x="17970" y="201"/>
                </a:cubicBezTo>
                <a:cubicBezTo>
                  <a:pt x="15238" y="201"/>
                  <a:pt x="12331" y="301"/>
                  <a:pt x="9298" y="301"/>
                </a:cubicBezTo>
                <a:lnTo>
                  <a:pt x="7419" y="301"/>
                </a:lnTo>
                <a:cubicBezTo>
                  <a:pt x="6792" y="201"/>
                  <a:pt x="6065" y="201"/>
                  <a:pt x="5539" y="201"/>
                </a:cubicBezTo>
                <a:lnTo>
                  <a:pt x="100" y="201"/>
                </a:lnTo>
                <a:lnTo>
                  <a:pt x="0" y="301"/>
                </a:lnTo>
                <a:cubicBezTo>
                  <a:pt x="0" y="402"/>
                  <a:pt x="100" y="402"/>
                  <a:pt x="100" y="402"/>
                </a:cubicBezTo>
                <a:lnTo>
                  <a:pt x="5539" y="402"/>
                </a:lnTo>
                <a:cubicBezTo>
                  <a:pt x="6065" y="402"/>
                  <a:pt x="6692" y="502"/>
                  <a:pt x="7419" y="502"/>
                </a:cubicBezTo>
                <a:cubicBezTo>
                  <a:pt x="8045" y="502"/>
                  <a:pt x="8772" y="627"/>
                  <a:pt x="9198" y="627"/>
                </a:cubicBezTo>
                <a:lnTo>
                  <a:pt x="9298" y="627"/>
                </a:lnTo>
                <a:cubicBezTo>
                  <a:pt x="12331" y="502"/>
                  <a:pt x="15238" y="502"/>
                  <a:pt x="17970" y="402"/>
                </a:cubicBezTo>
                <a:cubicBezTo>
                  <a:pt x="20677" y="402"/>
                  <a:pt x="23484" y="301"/>
                  <a:pt x="26617" y="301"/>
                </a:cubicBezTo>
                <a:lnTo>
                  <a:pt x="26742" y="201"/>
                </a:lnTo>
                <a:cubicBezTo>
                  <a:pt x="26742" y="101"/>
                  <a:pt x="26617" y="1"/>
                  <a:pt x="26617" y="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264A1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354;p30">
            <a:extLst>
              <a:ext uri="{FF2B5EF4-FFF2-40B4-BE49-F238E27FC236}">
                <a16:creationId xmlns:a16="http://schemas.microsoft.com/office/drawing/2014/main" id="{996E9F0C-2818-4B9D-87FB-D712BB7CA8B6}"/>
              </a:ext>
            </a:extLst>
          </p:cNvPr>
          <p:cNvSpPr txBox="1">
            <a:spLocks/>
          </p:cNvSpPr>
          <p:nvPr/>
        </p:nvSpPr>
        <p:spPr>
          <a:xfrm>
            <a:off x="1189655" y="1471100"/>
            <a:ext cx="5976757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Draw a picture (if applicable)</a:t>
            </a:r>
          </a:p>
        </p:txBody>
      </p:sp>
      <p:sp>
        <p:nvSpPr>
          <p:cNvPr id="51" name="Google Shape;354;p38">
            <a:extLst>
              <a:ext uri="{FF2B5EF4-FFF2-40B4-BE49-F238E27FC236}">
                <a16:creationId xmlns:a16="http://schemas.microsoft.com/office/drawing/2014/main" id="{9DD0E5DB-E9E9-42DF-A98B-A20D7B6674F9}"/>
              </a:ext>
            </a:extLst>
          </p:cNvPr>
          <p:cNvSpPr/>
          <p:nvPr/>
        </p:nvSpPr>
        <p:spPr>
          <a:xfrm>
            <a:off x="513588" y="254762"/>
            <a:ext cx="368541" cy="456289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264A1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354;p30">
            <a:extLst>
              <a:ext uri="{FF2B5EF4-FFF2-40B4-BE49-F238E27FC236}">
                <a16:creationId xmlns:a16="http://schemas.microsoft.com/office/drawing/2014/main" id="{0D5DAC3B-64C7-4552-B699-8715D4B47332}"/>
              </a:ext>
            </a:extLst>
          </p:cNvPr>
          <p:cNvSpPr txBox="1">
            <a:spLocks/>
          </p:cNvSpPr>
          <p:nvPr/>
        </p:nvSpPr>
        <p:spPr>
          <a:xfrm>
            <a:off x="1189655" y="2130646"/>
            <a:ext cx="9812690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Determine the variables (known and unknown) and how they are related.</a:t>
            </a:r>
            <a:br>
              <a:rPr lang="en-US" sz="2400" dirty="0">
                <a:solidFill>
                  <a:srgbClr val="264A1B"/>
                </a:solidFill>
              </a:rPr>
            </a:br>
            <a:endParaRPr lang="en-US" sz="2400" dirty="0">
              <a:solidFill>
                <a:srgbClr val="264A1B"/>
              </a:solidFill>
            </a:endParaRPr>
          </a:p>
        </p:txBody>
      </p:sp>
      <p:sp>
        <p:nvSpPr>
          <p:cNvPr id="57" name="Google Shape;354;p30">
            <a:extLst>
              <a:ext uri="{FF2B5EF4-FFF2-40B4-BE49-F238E27FC236}">
                <a16:creationId xmlns:a16="http://schemas.microsoft.com/office/drawing/2014/main" id="{AF9C1513-2B52-4FDD-8131-4B8D6E2730B3}"/>
              </a:ext>
            </a:extLst>
          </p:cNvPr>
          <p:cNvSpPr txBox="1">
            <a:spLocks/>
          </p:cNvSpPr>
          <p:nvPr/>
        </p:nvSpPr>
        <p:spPr>
          <a:xfrm>
            <a:off x="1194062" y="2817478"/>
            <a:ext cx="8607663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Determine the quantity that needs to be </a:t>
            </a:r>
            <a:r>
              <a:rPr lang="en-US" sz="2400" i="1" dirty="0">
                <a:solidFill>
                  <a:srgbClr val="FF0000"/>
                </a:solidFill>
              </a:rPr>
              <a:t>maximized</a:t>
            </a:r>
            <a:r>
              <a:rPr lang="en-US" sz="2400" dirty="0">
                <a:solidFill>
                  <a:srgbClr val="264A1B"/>
                </a:solidFill>
              </a:rPr>
              <a:t> or </a:t>
            </a:r>
            <a:r>
              <a:rPr lang="en-US" sz="2400" i="1" dirty="0">
                <a:solidFill>
                  <a:srgbClr val="FF0000"/>
                </a:solidFill>
              </a:rPr>
              <a:t>minimized</a:t>
            </a:r>
            <a:r>
              <a:rPr lang="en-US" sz="2400" dirty="0">
                <a:solidFill>
                  <a:srgbClr val="264A1B"/>
                </a:solidFill>
              </a:rPr>
              <a:t>.</a:t>
            </a:r>
            <a:br>
              <a:rPr lang="en-US" sz="2400" dirty="0">
                <a:solidFill>
                  <a:srgbClr val="264A1B"/>
                </a:solidFill>
              </a:rPr>
            </a:br>
            <a:endParaRPr lang="en-US" sz="2400" dirty="0">
              <a:solidFill>
                <a:srgbClr val="264A1B"/>
              </a:solidFill>
            </a:endParaRPr>
          </a:p>
        </p:txBody>
      </p:sp>
      <p:sp>
        <p:nvSpPr>
          <p:cNvPr id="61" name="Google Shape;354;p30">
            <a:extLst>
              <a:ext uri="{FF2B5EF4-FFF2-40B4-BE49-F238E27FC236}">
                <a16:creationId xmlns:a16="http://schemas.microsoft.com/office/drawing/2014/main" id="{AE7BD75D-29D3-481E-A972-A7B19DBFC129}"/>
              </a:ext>
            </a:extLst>
          </p:cNvPr>
          <p:cNvSpPr txBox="1">
            <a:spLocks/>
          </p:cNvSpPr>
          <p:nvPr/>
        </p:nvSpPr>
        <p:spPr>
          <a:xfrm>
            <a:off x="1194063" y="3353721"/>
            <a:ext cx="10484590" cy="64117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Write an expression of the amount to be maximized or minimized in term of </a:t>
            </a:r>
            <a:r>
              <a:rPr lang="en-US" sz="2400" i="1" dirty="0">
                <a:solidFill>
                  <a:srgbClr val="FF0000"/>
                </a:solidFill>
              </a:rPr>
              <a:t>one variable, by solving for any other variables in term of this one variable</a:t>
            </a:r>
            <a:r>
              <a:rPr lang="en-US" sz="2400" dirty="0">
                <a:solidFill>
                  <a:srgbClr val="264A1B"/>
                </a:solidFill>
              </a:rPr>
              <a:t>.</a:t>
            </a:r>
          </a:p>
        </p:txBody>
      </p:sp>
      <p:sp>
        <p:nvSpPr>
          <p:cNvPr id="62" name="Google Shape;354;p30">
            <a:extLst>
              <a:ext uri="{FF2B5EF4-FFF2-40B4-BE49-F238E27FC236}">
                <a16:creationId xmlns:a16="http://schemas.microsoft.com/office/drawing/2014/main" id="{46C30307-473E-4873-BFBC-26B3B7F00318}"/>
              </a:ext>
            </a:extLst>
          </p:cNvPr>
          <p:cNvSpPr txBox="1">
            <a:spLocks/>
          </p:cNvSpPr>
          <p:nvPr/>
        </p:nvSpPr>
        <p:spPr>
          <a:xfrm>
            <a:off x="1194063" y="4228151"/>
            <a:ext cx="7324295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Determine the maximum/ minimum allowed values.</a:t>
            </a:r>
            <a:br>
              <a:rPr lang="en-US" sz="2400" dirty="0">
                <a:solidFill>
                  <a:srgbClr val="264A1B"/>
                </a:solidFill>
              </a:rPr>
            </a:br>
            <a:endParaRPr lang="en-US" sz="2400" dirty="0">
              <a:solidFill>
                <a:srgbClr val="264A1B"/>
              </a:solidFill>
            </a:endParaRPr>
          </a:p>
        </p:txBody>
      </p:sp>
      <p:sp>
        <p:nvSpPr>
          <p:cNvPr id="63" name="Google Shape;354;p30">
            <a:extLst>
              <a:ext uri="{FF2B5EF4-FFF2-40B4-BE49-F238E27FC236}">
                <a16:creationId xmlns:a16="http://schemas.microsoft.com/office/drawing/2014/main" id="{1A607CAC-E0BC-4177-9AE0-1F7E492E981E}"/>
              </a:ext>
            </a:extLst>
          </p:cNvPr>
          <p:cNvSpPr txBox="1">
            <a:spLocks/>
          </p:cNvSpPr>
          <p:nvPr/>
        </p:nvSpPr>
        <p:spPr>
          <a:xfrm>
            <a:off x="1194063" y="4888857"/>
            <a:ext cx="7324295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264A1B"/>
                </a:solidFill>
              </a:rPr>
              <a:t>Solve the problem and </a:t>
            </a:r>
            <a:r>
              <a:rPr lang="en-US" sz="2400" i="1" dirty="0">
                <a:solidFill>
                  <a:srgbClr val="FF0000"/>
                </a:solidFill>
              </a:rPr>
              <a:t>check your answer.</a:t>
            </a:r>
          </a:p>
        </p:txBody>
      </p:sp>
      <p:pic>
        <p:nvPicPr>
          <p:cNvPr id="4" name="Graphic 3" descr="Caret Right with solid fill">
            <a:extLst>
              <a:ext uri="{FF2B5EF4-FFF2-40B4-BE49-F238E27FC236}">
                <a16:creationId xmlns:a16="http://schemas.microsoft.com/office/drawing/2014/main" id="{54116DD5-5264-4E55-8D2C-115205D26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981" y="1421851"/>
            <a:ext cx="411658" cy="411658"/>
          </a:xfrm>
          <a:prstGeom prst="rect">
            <a:avLst/>
          </a:prstGeom>
        </p:spPr>
      </p:pic>
      <p:pic>
        <p:nvPicPr>
          <p:cNvPr id="98" name="Graphic 97" descr="Caret Right with solid fill">
            <a:extLst>
              <a:ext uri="{FF2B5EF4-FFF2-40B4-BE49-F238E27FC236}">
                <a16:creationId xmlns:a16="http://schemas.microsoft.com/office/drawing/2014/main" id="{10A6E596-B94F-448B-AB71-DC8A63D6F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300" y="2071918"/>
            <a:ext cx="411658" cy="411658"/>
          </a:xfrm>
          <a:prstGeom prst="rect">
            <a:avLst/>
          </a:prstGeom>
        </p:spPr>
      </p:pic>
      <p:pic>
        <p:nvPicPr>
          <p:cNvPr id="99" name="Graphic 98" descr="Caret Right with solid fill">
            <a:extLst>
              <a:ext uri="{FF2B5EF4-FFF2-40B4-BE49-F238E27FC236}">
                <a16:creationId xmlns:a16="http://schemas.microsoft.com/office/drawing/2014/main" id="{70A97655-D5BB-4AF8-8666-35DA38020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509" y="2817861"/>
            <a:ext cx="411658" cy="411658"/>
          </a:xfrm>
          <a:prstGeom prst="rect">
            <a:avLst/>
          </a:prstGeom>
        </p:spPr>
      </p:pic>
      <p:pic>
        <p:nvPicPr>
          <p:cNvPr id="100" name="Graphic 99" descr="Caret Right with solid fill">
            <a:extLst>
              <a:ext uri="{FF2B5EF4-FFF2-40B4-BE49-F238E27FC236}">
                <a16:creationId xmlns:a16="http://schemas.microsoft.com/office/drawing/2014/main" id="{FC5C43D1-93B1-4F3E-BB8D-A8B56576E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509" y="3360165"/>
            <a:ext cx="411658" cy="411658"/>
          </a:xfrm>
          <a:prstGeom prst="rect">
            <a:avLst/>
          </a:prstGeom>
        </p:spPr>
      </p:pic>
      <p:pic>
        <p:nvPicPr>
          <p:cNvPr id="101" name="Graphic 100" descr="Caret Right with solid fill">
            <a:extLst>
              <a:ext uri="{FF2B5EF4-FFF2-40B4-BE49-F238E27FC236}">
                <a16:creationId xmlns:a16="http://schemas.microsoft.com/office/drawing/2014/main" id="{E122E16D-8E37-4306-8DD8-87CBF3616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509" y="4216157"/>
            <a:ext cx="411658" cy="411658"/>
          </a:xfrm>
          <a:prstGeom prst="rect">
            <a:avLst/>
          </a:prstGeom>
        </p:spPr>
      </p:pic>
      <p:pic>
        <p:nvPicPr>
          <p:cNvPr id="103" name="Graphic 102" descr="Caret Right with solid fill">
            <a:extLst>
              <a:ext uri="{FF2B5EF4-FFF2-40B4-BE49-F238E27FC236}">
                <a16:creationId xmlns:a16="http://schemas.microsoft.com/office/drawing/2014/main" id="{0BB2F50D-D8B6-41CD-9B90-BBA452676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981" y="4866320"/>
            <a:ext cx="411658" cy="411658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7F24FD9-2ABD-DA44-B579-F426F6169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250" y="4704016"/>
            <a:ext cx="1857131" cy="9765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CE2E97-C461-1A46-8847-5F82C6CE2447}"/>
              </a:ext>
            </a:extLst>
          </p:cNvPr>
          <p:cNvSpPr/>
          <p:nvPr/>
        </p:nvSpPr>
        <p:spPr>
          <a:xfrm>
            <a:off x="697858" y="5869202"/>
            <a:ext cx="96640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44444"/>
                </a:solidFill>
                <a:latin typeface="Signika"/>
              </a:rPr>
              <a:t>I</a:t>
            </a:r>
            <a:r>
              <a:rPr lang="en-US" dirty="0">
                <a:solidFill>
                  <a:srgbClr val="444444"/>
                </a:solidFill>
                <a:latin typeface="Signika"/>
              </a:rPr>
              <a:t>n </a:t>
            </a:r>
            <a:r>
              <a:rPr lang="en-US" b="1" dirty="0">
                <a:solidFill>
                  <a:srgbClr val="444444"/>
                </a:solidFill>
                <a:latin typeface="Signika"/>
              </a:rPr>
              <a:t>optimization problems</a:t>
            </a:r>
            <a:r>
              <a:rPr lang="en-US" dirty="0">
                <a:solidFill>
                  <a:srgbClr val="444444"/>
                </a:solidFill>
                <a:latin typeface="Signika"/>
              </a:rPr>
              <a:t>, we are generally tasked with finding the</a:t>
            </a:r>
            <a:r>
              <a:rPr lang="en-US" b="1" dirty="0">
                <a:solidFill>
                  <a:srgbClr val="444444"/>
                </a:solidFill>
                <a:latin typeface="Signika"/>
              </a:rPr>
              <a:t> maximum</a:t>
            </a:r>
            <a:r>
              <a:rPr lang="en-US" dirty="0">
                <a:solidFill>
                  <a:srgbClr val="444444"/>
                </a:solidFill>
                <a:latin typeface="Signika"/>
              </a:rPr>
              <a:t> or </a:t>
            </a:r>
            <a:r>
              <a:rPr lang="en-US" b="1" dirty="0">
                <a:solidFill>
                  <a:srgbClr val="444444"/>
                </a:solidFill>
                <a:latin typeface="Signika"/>
              </a:rPr>
              <a:t>minimum</a:t>
            </a:r>
            <a:r>
              <a:rPr lang="en-US" dirty="0">
                <a:solidFill>
                  <a:srgbClr val="444444"/>
                </a:solidFill>
                <a:latin typeface="Signika"/>
              </a:rPr>
              <a:t> value of specific variables depending on the context of the problem and the nature of the optimization.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025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6" grpId="0"/>
      <p:bldP spid="57" grpId="0"/>
      <p:bldP spid="61" grpId="0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E1FF0D73-CDD3-8444-8D2F-B0D93D499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71" y="1298560"/>
            <a:ext cx="8378322" cy="473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78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DF8BE4B2-3434-C941-8993-549108FA9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237172"/>
            <a:ext cx="11811000" cy="2387600"/>
          </a:xfrm>
          <a:prstGeom prst="rect">
            <a:avLst/>
          </a:prstGeom>
        </p:spPr>
      </p:pic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6B4BECC0-0D02-604B-805D-A1B6887CD3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6"/>
          <a:stretch/>
        </p:blipFill>
        <p:spPr>
          <a:xfrm>
            <a:off x="508000" y="4427028"/>
            <a:ext cx="11493500" cy="19497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116B36-FDA8-CF42-89B9-B4495BC6F7EC}"/>
              </a:ext>
            </a:extLst>
          </p:cNvPr>
          <p:cNvSpPr/>
          <p:nvPr/>
        </p:nvSpPr>
        <p:spPr>
          <a:xfrm>
            <a:off x="594673" y="158098"/>
            <a:ext cx="21194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AE" sz="3600" b="1" dirty="0">
                <a:solidFill>
                  <a:srgbClr val="FF0000"/>
                </a:solidFill>
                <a:latin typeface="Amatic SC" pitchFamily="2" charset="-79"/>
                <a:cs typeface="Amatic SC" pitchFamily="2" charset="-79"/>
              </a:rPr>
              <a:t>Basic Examples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4DBF25-B080-1442-B610-02848076E0D6}"/>
              </a:ext>
            </a:extLst>
          </p:cNvPr>
          <p:cNvSpPr txBox="1"/>
          <p:nvPr/>
        </p:nvSpPr>
        <p:spPr>
          <a:xfrm>
            <a:off x="3874626" y="2851485"/>
            <a:ext cx="589090" cy="5775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E" dirty="0"/>
          </a:p>
        </p:txBody>
      </p:sp>
      <p:pic>
        <p:nvPicPr>
          <p:cNvPr id="19" name="Picture 2" descr="Hourglass Gif Animation download page | Jimphic Designs">
            <a:extLst>
              <a:ext uri="{FF2B5EF4-FFF2-40B4-BE49-F238E27FC236}">
                <a16:creationId xmlns:a16="http://schemas.microsoft.com/office/drawing/2014/main" id="{B06E2C85-51BB-ED4E-A522-18A3D845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5338" y="52831"/>
            <a:ext cx="1053833" cy="105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C2FC6F-3633-2241-91CC-DBE09E9DDD23}"/>
              </a:ext>
            </a:extLst>
          </p:cNvPr>
          <p:cNvSpPr txBox="1"/>
          <p:nvPr/>
        </p:nvSpPr>
        <p:spPr>
          <a:xfrm>
            <a:off x="6853326" y="118083"/>
            <a:ext cx="1838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highlight>
                  <a:srgbClr val="FFFF00"/>
                </a:highlight>
                <a:latin typeface="Bradley Hand" pitchFamily="2" charset="77"/>
              </a:rPr>
              <a:t>5 mins </a:t>
            </a:r>
          </a:p>
        </p:txBody>
      </p:sp>
    </p:spTree>
    <p:extLst>
      <p:ext uri="{BB962C8B-B14F-4D97-AF65-F5344CB8AC3E}">
        <p14:creationId xmlns:p14="http://schemas.microsoft.com/office/powerpoint/2010/main" val="1064223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31121A3-1764-504F-A248-81FF8BDA0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8" y="1066421"/>
            <a:ext cx="113538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7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D598-9F96-1545-A644-088C46CDF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83" y="413503"/>
            <a:ext cx="9867900" cy="106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0E5987-8AAD-6947-80C3-9A305D572E43}"/>
              </a:ext>
            </a:extLst>
          </p:cNvPr>
          <p:cNvSpPr txBox="1"/>
          <p:nvPr/>
        </p:nvSpPr>
        <p:spPr>
          <a:xfrm>
            <a:off x="657083" y="561893"/>
            <a:ext cx="462213" cy="3850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E" dirty="0"/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2375B018-BE25-F541-8399-4594C1B26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88" y="1189568"/>
            <a:ext cx="9319160" cy="53298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3D6DA5-C2D4-5D42-B5CC-A7CD9B2A658D}"/>
              </a:ext>
            </a:extLst>
          </p:cNvPr>
          <p:cNvSpPr txBox="1"/>
          <p:nvPr/>
        </p:nvSpPr>
        <p:spPr>
          <a:xfrm>
            <a:off x="479376" y="5618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b="1" dirty="0">
                <a:latin typeface="Times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3777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05FD6-0B17-0A4C-98A4-08586DF15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AE" sz="9600" b="1" dirty="0">
                <a:latin typeface="Amatic SC" pitchFamily="2" charset="-79"/>
                <a:cs typeface="Amatic SC" pitchFamily="2" charset="-79"/>
              </a:rPr>
              <a:t>Practice Questions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1D55F-563C-E842-9904-45CADB751971}"/>
              </a:ext>
            </a:extLst>
          </p:cNvPr>
          <p:cNvSpPr/>
          <p:nvPr/>
        </p:nvSpPr>
        <p:spPr>
          <a:xfrm>
            <a:off x="4439816" y="4653136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Comic Sans MS" panose="030F0902030302020204" pitchFamily="66" charset="0"/>
                <a:ea typeface="Tahoma" panose="020B0604030504040204" pitchFamily="34" charset="0"/>
              </a:rPr>
              <a:t>Lesson 7</a:t>
            </a:r>
          </a:p>
        </p:txBody>
      </p:sp>
    </p:spTree>
    <p:extLst>
      <p:ext uri="{BB962C8B-B14F-4D97-AF65-F5344CB8AC3E}">
        <p14:creationId xmlns:p14="http://schemas.microsoft.com/office/powerpoint/2010/main" val="78429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149B7E7-9F33-A94A-8B51-09B19FA3C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9"/>
          <a:stretch/>
        </p:blipFill>
        <p:spPr>
          <a:xfrm>
            <a:off x="263355" y="1"/>
            <a:ext cx="11665290" cy="1196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D37D1C-BFCB-AA48-8369-9D995285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6" y="1196753"/>
            <a:ext cx="11645900" cy="711200"/>
          </a:xfrm>
          <a:prstGeom prst="rect">
            <a:avLst/>
          </a:prstGeom>
        </p:spPr>
      </p:pic>
      <p:pic>
        <p:nvPicPr>
          <p:cNvPr id="5" name="Picture 4" descr="Table&#10;&#10;Description automatically generated with medium confidence">
            <a:extLst>
              <a:ext uri="{FF2B5EF4-FFF2-40B4-BE49-F238E27FC236}">
                <a16:creationId xmlns:a16="http://schemas.microsoft.com/office/drawing/2014/main" id="{A7A676C2-7961-1848-9449-F74790B1B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2117696"/>
            <a:ext cx="4680520" cy="4054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843027-0CA2-BB4E-A132-48BB623DA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361080"/>
            <a:ext cx="4896544" cy="31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45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449FF-BE6C-8742-8D22-BEE228A1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BA17DF6C-4939-C140-9E25-95C673EEB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79" y="399578"/>
            <a:ext cx="3240360" cy="2079075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215D1383-106C-7047-A4E9-FFB7B1B76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9" y="2709298"/>
            <a:ext cx="4174002" cy="3647052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48452364-E23B-B642-A824-E7E44108C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088" y="764704"/>
            <a:ext cx="5788469" cy="466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52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1FA3A-C30D-8641-AE73-67A3ABFB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EDC620-F0DB-6440-9662-FCAB92D3D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72" y="476671"/>
            <a:ext cx="4882579" cy="6079155"/>
          </a:xfrm>
          <a:prstGeom prst="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F9551528-8E80-4641-84BF-AAEEF5E52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1" y="764704"/>
            <a:ext cx="537516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6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9B9809-067E-334E-8EE2-8174581F9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BE8B-F663-BA49-BFAC-CAB39DE8DDD3}" type="datetime1">
              <a:rPr lang="en-US" smtClean="0"/>
              <a:t>3/4/22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31DC1-493F-1247-B757-A941727B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A picture containing text, receipt, screenshot&#10;&#10;Description automatically generated">
            <a:extLst>
              <a:ext uri="{FF2B5EF4-FFF2-40B4-BE49-F238E27FC236}">
                <a16:creationId xmlns:a16="http://schemas.microsoft.com/office/drawing/2014/main" id="{F3EE15A3-F456-F843-B19E-8D9CF50AA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476672"/>
            <a:ext cx="5256584" cy="565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14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050C1FF-C9FB-4AB1-BE99-86AC0EE66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311538"/>
              </p:ext>
            </p:extLst>
          </p:nvPr>
        </p:nvGraphicFramePr>
        <p:xfrm>
          <a:off x="4330719" y="641615"/>
          <a:ext cx="7669937" cy="5533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2A97E51-A70D-8248-999F-FA2B156CFCB1}"/>
              </a:ext>
            </a:extLst>
          </p:cNvPr>
          <p:cNvSpPr/>
          <p:nvPr/>
        </p:nvSpPr>
        <p:spPr>
          <a:xfrm>
            <a:off x="521267" y="377048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  <a:latin typeface="Comic Sans MS" panose="030F0902030302020204" pitchFamily="66" charset="0"/>
                <a:ea typeface="Tahoma" panose="020B0604030504040204" pitchFamily="34" charset="0"/>
              </a:rPr>
              <a:t>Lesson 8</a:t>
            </a:r>
          </a:p>
        </p:txBody>
      </p:sp>
    </p:spTree>
    <p:extLst>
      <p:ext uri="{BB962C8B-B14F-4D97-AF65-F5344CB8AC3E}">
        <p14:creationId xmlns:p14="http://schemas.microsoft.com/office/powerpoint/2010/main" val="4128906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6190F14-12A2-5242-8BE3-CB94E2025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670558"/>
            <a:ext cx="10905066" cy="3516882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5A71D7A-BA69-1C45-90C9-9BA31480C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443" y="5323665"/>
            <a:ext cx="1857131" cy="97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1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79F97-463B-496A-AF00-8B199B8C4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21" y="85904"/>
            <a:ext cx="4461146" cy="814687"/>
          </a:xfrm>
        </p:spPr>
        <p:txBody>
          <a:bodyPr/>
          <a:lstStyle/>
          <a:p>
            <a:r>
              <a:rPr lang="en-US" dirty="0">
                <a:solidFill>
                  <a:srgbClr val="00665C"/>
                </a:solidFill>
                <a:latin typeface="Amatic SC" pitchFamily="2" charset="-79"/>
                <a:cs typeface="Amatic SC" pitchFamily="2" charset="-79"/>
              </a:rPr>
              <a:t>Introduction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31D168-E357-4078-B70B-55451DC34F8D}"/>
              </a:ext>
            </a:extLst>
          </p:cNvPr>
          <p:cNvSpPr txBox="1"/>
          <p:nvPr/>
        </p:nvSpPr>
        <p:spPr>
          <a:xfrm>
            <a:off x="702049" y="777590"/>
            <a:ext cx="96700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173F5F"/>
                </a:solidFill>
                <a:latin typeface="Cochin" panose="02000603020000020003" pitchFamily="2" charset="0"/>
                <a:ea typeface="+mj-ea"/>
                <a:cs typeface="+mj-cs"/>
              </a:rPr>
              <a:t>Related Rates Problems</a:t>
            </a:r>
          </a:p>
        </p:txBody>
      </p:sp>
      <p:sp>
        <p:nvSpPr>
          <p:cNvPr id="6" name="Google Shape;724;p38">
            <a:extLst>
              <a:ext uri="{FF2B5EF4-FFF2-40B4-BE49-F238E27FC236}">
                <a16:creationId xmlns:a16="http://schemas.microsoft.com/office/drawing/2014/main" id="{A21FA73C-0192-47F2-A368-C34539DD9A59}"/>
              </a:ext>
            </a:extLst>
          </p:cNvPr>
          <p:cNvSpPr/>
          <p:nvPr/>
        </p:nvSpPr>
        <p:spPr>
          <a:xfrm flipV="1">
            <a:off x="706770" y="1446651"/>
            <a:ext cx="9964586" cy="45719"/>
          </a:xfrm>
          <a:custGeom>
            <a:avLst/>
            <a:gdLst/>
            <a:ahLst/>
            <a:cxnLst/>
            <a:rect l="l" t="t" r="r" b="b"/>
            <a:pathLst>
              <a:path w="26743" h="628" extrusionOk="0">
                <a:moveTo>
                  <a:pt x="26617" y="1"/>
                </a:moveTo>
                <a:cubicBezTo>
                  <a:pt x="23484" y="101"/>
                  <a:pt x="20677" y="101"/>
                  <a:pt x="17970" y="201"/>
                </a:cubicBezTo>
                <a:cubicBezTo>
                  <a:pt x="15238" y="201"/>
                  <a:pt x="12331" y="301"/>
                  <a:pt x="9298" y="301"/>
                </a:cubicBezTo>
                <a:lnTo>
                  <a:pt x="7419" y="301"/>
                </a:lnTo>
                <a:cubicBezTo>
                  <a:pt x="6792" y="201"/>
                  <a:pt x="6065" y="201"/>
                  <a:pt x="5539" y="201"/>
                </a:cubicBezTo>
                <a:lnTo>
                  <a:pt x="100" y="201"/>
                </a:lnTo>
                <a:lnTo>
                  <a:pt x="0" y="301"/>
                </a:lnTo>
                <a:cubicBezTo>
                  <a:pt x="0" y="402"/>
                  <a:pt x="100" y="402"/>
                  <a:pt x="100" y="402"/>
                </a:cubicBezTo>
                <a:lnTo>
                  <a:pt x="5539" y="402"/>
                </a:lnTo>
                <a:cubicBezTo>
                  <a:pt x="6065" y="402"/>
                  <a:pt x="6692" y="502"/>
                  <a:pt x="7419" y="502"/>
                </a:cubicBezTo>
                <a:cubicBezTo>
                  <a:pt x="8045" y="502"/>
                  <a:pt x="8772" y="627"/>
                  <a:pt x="9198" y="627"/>
                </a:cubicBezTo>
                <a:lnTo>
                  <a:pt x="9298" y="627"/>
                </a:lnTo>
                <a:cubicBezTo>
                  <a:pt x="12331" y="502"/>
                  <a:pt x="15238" y="502"/>
                  <a:pt x="17970" y="402"/>
                </a:cubicBezTo>
                <a:cubicBezTo>
                  <a:pt x="20677" y="402"/>
                  <a:pt x="23484" y="301"/>
                  <a:pt x="26617" y="301"/>
                </a:cubicBezTo>
                <a:lnTo>
                  <a:pt x="26742" y="201"/>
                </a:lnTo>
                <a:cubicBezTo>
                  <a:pt x="26742" y="101"/>
                  <a:pt x="26617" y="1"/>
                  <a:pt x="26617" y="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20639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54;p30">
            <a:extLst>
              <a:ext uri="{FF2B5EF4-FFF2-40B4-BE49-F238E27FC236}">
                <a16:creationId xmlns:a16="http://schemas.microsoft.com/office/drawing/2014/main" id="{1A523163-B906-46D0-9BF8-D11D39176764}"/>
              </a:ext>
            </a:extLst>
          </p:cNvPr>
          <p:cNvSpPr txBox="1">
            <a:spLocks/>
          </p:cNvSpPr>
          <p:nvPr/>
        </p:nvSpPr>
        <p:spPr>
          <a:xfrm>
            <a:off x="702049" y="1605847"/>
            <a:ext cx="9171216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/>
              <a:t>Equation relating two or more quantities that are all </a:t>
            </a:r>
            <a:r>
              <a:rPr lang="en-US" sz="2200" u="sng" dirty="0">
                <a:solidFill>
                  <a:srgbClr val="ED553B"/>
                </a:solidFill>
              </a:rPr>
              <a:t>changing with time</a:t>
            </a:r>
            <a:r>
              <a:rPr lang="en-US" sz="2200" dirty="0"/>
              <a:t>.</a:t>
            </a:r>
          </a:p>
        </p:txBody>
      </p:sp>
      <p:sp>
        <p:nvSpPr>
          <p:cNvPr id="8" name="Google Shape;354;p30">
            <a:extLst>
              <a:ext uri="{FF2B5EF4-FFF2-40B4-BE49-F238E27FC236}">
                <a16:creationId xmlns:a16="http://schemas.microsoft.com/office/drawing/2014/main" id="{48DC7647-FB66-4CE8-9449-9B2DCFD206F0}"/>
              </a:ext>
            </a:extLst>
          </p:cNvPr>
          <p:cNvSpPr txBox="1">
            <a:spLocks/>
          </p:cNvSpPr>
          <p:nvPr/>
        </p:nvSpPr>
        <p:spPr>
          <a:xfrm>
            <a:off x="702049" y="2131886"/>
            <a:ext cx="11337472" cy="68391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/>
              <a:t>Use chain rule (with </a:t>
            </a:r>
            <a:r>
              <a:rPr lang="en-US" sz="2200" u="sng" dirty="0">
                <a:solidFill>
                  <a:srgbClr val="ED553B"/>
                </a:solidFill>
              </a:rPr>
              <a:t>implicit differentiation with respect to time</a:t>
            </a:r>
            <a:r>
              <a:rPr lang="en-US" sz="2200" dirty="0">
                <a:solidFill>
                  <a:srgbClr val="264A1B"/>
                </a:solidFill>
              </a:rPr>
              <a:t>) </a:t>
            </a:r>
            <a:r>
              <a:rPr lang="en-US" sz="2200" dirty="0"/>
              <a:t>to determine how different rates (derivatives with respect to time) are related.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9" name="Freeform 43">
            <a:extLst>
              <a:ext uri="{FF2B5EF4-FFF2-40B4-BE49-F238E27FC236}">
                <a16:creationId xmlns:a16="http://schemas.microsoft.com/office/drawing/2014/main" id="{492652BE-6035-45AF-806E-B978906AB346}"/>
              </a:ext>
            </a:extLst>
          </p:cNvPr>
          <p:cNvSpPr/>
          <p:nvPr/>
        </p:nvSpPr>
        <p:spPr>
          <a:xfrm rot="21232871">
            <a:off x="2826704" y="5827214"/>
            <a:ext cx="243022" cy="278009"/>
          </a:xfrm>
          <a:custGeom>
            <a:avLst/>
            <a:gdLst>
              <a:gd name="connsiteX0" fmla="*/ 235454 w 391921"/>
              <a:gd name="connsiteY0" fmla="*/ 0 h 709210"/>
              <a:gd name="connsiteX1" fmla="*/ 335485 w 391921"/>
              <a:gd name="connsiteY1" fmla="*/ 31051 h 709210"/>
              <a:gd name="connsiteX2" fmla="*/ 391921 w 391921"/>
              <a:gd name="connsiteY2" fmla="*/ 36740 h 709210"/>
              <a:gd name="connsiteX3" fmla="*/ 375538 w 391921"/>
              <a:gd name="connsiteY3" fmla="*/ 94436 h 709210"/>
              <a:gd name="connsiteX4" fmla="*/ 166256 w 391921"/>
              <a:gd name="connsiteY4" fmla="*/ 645240 h 709210"/>
              <a:gd name="connsiteX5" fmla="*/ 134954 w 391921"/>
              <a:gd name="connsiteY5" fmla="*/ 709210 h 709210"/>
              <a:gd name="connsiteX6" fmla="*/ 77663 w 391921"/>
              <a:gd name="connsiteY6" fmla="*/ 661940 h 709210"/>
              <a:gd name="connsiteX7" fmla="*/ 0 w 391921"/>
              <a:gd name="connsiteY7" fmla="*/ 619786 h 709210"/>
              <a:gd name="connsiteX8" fmla="*/ 19878 w 391921"/>
              <a:gd name="connsiteY8" fmla="*/ 579163 h 709210"/>
              <a:gd name="connsiteX9" fmla="*/ 222195 w 391921"/>
              <a:gd name="connsiteY9" fmla="*/ 46690 h 7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1921" h="709210">
                <a:moveTo>
                  <a:pt x="235454" y="0"/>
                </a:moveTo>
                <a:lnTo>
                  <a:pt x="335485" y="31051"/>
                </a:lnTo>
                <a:lnTo>
                  <a:pt x="391921" y="36740"/>
                </a:lnTo>
                <a:lnTo>
                  <a:pt x="375538" y="94436"/>
                </a:lnTo>
                <a:cubicBezTo>
                  <a:pt x="316803" y="283275"/>
                  <a:pt x="246779" y="467139"/>
                  <a:pt x="166256" y="645240"/>
                </a:cubicBezTo>
                <a:lnTo>
                  <a:pt x="134954" y="709210"/>
                </a:lnTo>
                <a:lnTo>
                  <a:pt x="77663" y="661940"/>
                </a:lnTo>
                <a:lnTo>
                  <a:pt x="0" y="619786"/>
                </a:lnTo>
                <a:lnTo>
                  <a:pt x="19878" y="579163"/>
                </a:lnTo>
                <a:cubicBezTo>
                  <a:pt x="97722" y="406989"/>
                  <a:pt x="165415" y="229244"/>
                  <a:pt x="222195" y="4669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0" name="Freeform 28">
            <a:extLst>
              <a:ext uri="{FF2B5EF4-FFF2-40B4-BE49-F238E27FC236}">
                <a16:creationId xmlns:a16="http://schemas.microsoft.com/office/drawing/2014/main" id="{997292EE-2745-4891-9BBE-64C53277D544}"/>
              </a:ext>
            </a:extLst>
          </p:cNvPr>
          <p:cNvSpPr/>
          <p:nvPr/>
        </p:nvSpPr>
        <p:spPr>
          <a:xfrm>
            <a:off x="2214954" y="3174488"/>
            <a:ext cx="395040" cy="209722"/>
          </a:xfrm>
          <a:custGeom>
            <a:avLst/>
            <a:gdLst>
              <a:gd name="connsiteX0" fmla="*/ 0 w 637083"/>
              <a:gd name="connsiteY0" fmla="*/ 0 h 535008"/>
              <a:gd name="connsiteX1" fmla="*/ 232616 w 637083"/>
              <a:gd name="connsiteY1" fmla="*/ 0 h 535008"/>
              <a:gd name="connsiteX2" fmla="*/ 260711 w 637083"/>
              <a:gd name="connsiteY2" fmla="*/ 26787 h 535008"/>
              <a:gd name="connsiteX3" fmla="*/ 572096 w 637083"/>
              <a:gd name="connsiteY3" fmla="*/ 369396 h 535008"/>
              <a:gd name="connsiteX4" fmla="*/ 637083 w 637083"/>
              <a:gd name="connsiteY4" fmla="*/ 452093 h 535008"/>
              <a:gd name="connsiteX5" fmla="*/ 627565 w 637083"/>
              <a:gd name="connsiteY5" fmla="*/ 455048 h 535008"/>
              <a:gd name="connsiteX6" fmla="*/ 532376 w 637083"/>
              <a:gd name="connsiteY6" fmla="*/ 506715 h 535008"/>
              <a:gd name="connsiteX7" fmla="*/ 498084 w 637083"/>
              <a:gd name="connsiteY7" fmla="*/ 535008 h 535008"/>
              <a:gd name="connsiteX8" fmla="*/ 448199 w 637083"/>
              <a:gd name="connsiteY8" fmla="*/ 471528 h 535008"/>
              <a:gd name="connsiteX9" fmla="*/ 147177 w 637083"/>
              <a:gd name="connsiteY9" fmla="*/ 140321 h 53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7083" h="535008">
                <a:moveTo>
                  <a:pt x="0" y="0"/>
                </a:moveTo>
                <a:lnTo>
                  <a:pt x="232616" y="0"/>
                </a:lnTo>
                <a:lnTo>
                  <a:pt x="260711" y="26787"/>
                </a:lnTo>
                <a:cubicBezTo>
                  <a:pt x="369845" y="135921"/>
                  <a:pt x="473774" y="250259"/>
                  <a:pt x="572096" y="369396"/>
                </a:cubicBezTo>
                <a:lnTo>
                  <a:pt x="637083" y="452093"/>
                </a:lnTo>
                <a:lnTo>
                  <a:pt x="627565" y="455048"/>
                </a:lnTo>
                <a:cubicBezTo>
                  <a:pt x="594043" y="469227"/>
                  <a:pt x="562188" y="486574"/>
                  <a:pt x="532376" y="506715"/>
                </a:cubicBezTo>
                <a:lnTo>
                  <a:pt x="498084" y="535008"/>
                </a:lnTo>
                <a:lnTo>
                  <a:pt x="448199" y="471528"/>
                </a:lnTo>
                <a:cubicBezTo>
                  <a:pt x="353150" y="356356"/>
                  <a:pt x="252679" y="245823"/>
                  <a:pt x="147177" y="14032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" name="Freeform 33">
            <a:extLst>
              <a:ext uri="{FF2B5EF4-FFF2-40B4-BE49-F238E27FC236}">
                <a16:creationId xmlns:a16="http://schemas.microsoft.com/office/drawing/2014/main" id="{20D5AADE-8107-4189-A13C-DBD6D3951894}"/>
              </a:ext>
            </a:extLst>
          </p:cNvPr>
          <p:cNvSpPr/>
          <p:nvPr/>
        </p:nvSpPr>
        <p:spPr>
          <a:xfrm>
            <a:off x="2776311" y="3737752"/>
            <a:ext cx="243025" cy="278199"/>
          </a:xfrm>
          <a:custGeom>
            <a:avLst/>
            <a:gdLst>
              <a:gd name="connsiteX0" fmla="*/ 135550 w 391928"/>
              <a:gd name="connsiteY0" fmla="*/ 0 h 709696"/>
              <a:gd name="connsiteX1" fmla="*/ 213310 w 391928"/>
              <a:gd name="connsiteY1" fmla="*/ 172002 h 709696"/>
              <a:gd name="connsiteX2" fmla="*/ 375545 w 391928"/>
              <a:gd name="connsiteY2" fmla="*/ 615260 h 709696"/>
              <a:gd name="connsiteX3" fmla="*/ 391928 w 391928"/>
              <a:gd name="connsiteY3" fmla="*/ 672955 h 709696"/>
              <a:gd name="connsiteX4" fmla="*/ 335492 w 391928"/>
              <a:gd name="connsiteY4" fmla="*/ 678644 h 709696"/>
              <a:gd name="connsiteX5" fmla="*/ 235461 w 391928"/>
              <a:gd name="connsiteY5" fmla="*/ 709696 h 709696"/>
              <a:gd name="connsiteX6" fmla="*/ 222202 w 391928"/>
              <a:gd name="connsiteY6" fmla="*/ 663006 h 709696"/>
              <a:gd name="connsiteX7" fmla="*/ 65367 w 391928"/>
              <a:gd name="connsiteY7" fmla="*/ 234500 h 709696"/>
              <a:gd name="connsiteX8" fmla="*/ 0 w 391928"/>
              <a:gd name="connsiteY8" fmla="*/ 89913 h 709696"/>
              <a:gd name="connsiteX9" fmla="*/ 77670 w 391928"/>
              <a:gd name="connsiteY9" fmla="*/ 47755 h 70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1928" h="709696">
                <a:moveTo>
                  <a:pt x="135550" y="0"/>
                </a:moveTo>
                <a:lnTo>
                  <a:pt x="213310" y="172002"/>
                </a:lnTo>
                <a:cubicBezTo>
                  <a:pt x="274344" y="316302"/>
                  <a:pt x="328557" y="464190"/>
                  <a:pt x="375545" y="615260"/>
                </a:cubicBezTo>
                <a:lnTo>
                  <a:pt x="391928" y="672955"/>
                </a:lnTo>
                <a:lnTo>
                  <a:pt x="335492" y="678644"/>
                </a:lnTo>
                <a:lnTo>
                  <a:pt x="235461" y="709696"/>
                </a:lnTo>
                <a:lnTo>
                  <a:pt x="222202" y="663006"/>
                </a:lnTo>
                <a:cubicBezTo>
                  <a:pt x="176778" y="516963"/>
                  <a:pt x="124370" y="373998"/>
                  <a:pt x="65367" y="234500"/>
                </a:cubicBezTo>
                <a:lnTo>
                  <a:pt x="0" y="89913"/>
                </a:lnTo>
                <a:lnTo>
                  <a:pt x="77670" y="4775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" name="Freeform 38">
            <a:extLst>
              <a:ext uri="{FF2B5EF4-FFF2-40B4-BE49-F238E27FC236}">
                <a16:creationId xmlns:a16="http://schemas.microsoft.com/office/drawing/2014/main" id="{2FA7B38D-51C5-41E3-AC67-64DE8C951C70}"/>
              </a:ext>
            </a:extLst>
          </p:cNvPr>
          <p:cNvSpPr/>
          <p:nvPr/>
        </p:nvSpPr>
        <p:spPr>
          <a:xfrm>
            <a:off x="3015914" y="4463152"/>
            <a:ext cx="104472" cy="219699"/>
          </a:xfrm>
          <a:custGeom>
            <a:avLst/>
            <a:gdLst>
              <a:gd name="connsiteX0" fmla="*/ 159774 w 168482"/>
              <a:gd name="connsiteY0" fmla="*/ 0 h 560459"/>
              <a:gd name="connsiteX1" fmla="*/ 162205 w 168482"/>
              <a:gd name="connsiteY1" fmla="*/ 31959 h 560459"/>
              <a:gd name="connsiteX2" fmla="*/ 168482 w 168482"/>
              <a:gd name="connsiteY2" fmla="*/ 280229 h 560459"/>
              <a:gd name="connsiteX3" fmla="*/ 162205 w 168482"/>
              <a:gd name="connsiteY3" fmla="*/ 528499 h 560459"/>
              <a:gd name="connsiteX4" fmla="*/ 159774 w 168482"/>
              <a:gd name="connsiteY4" fmla="*/ 560459 h 560459"/>
              <a:gd name="connsiteX5" fmla="*/ 137402 w 168482"/>
              <a:gd name="connsiteY5" fmla="*/ 553514 h 560459"/>
              <a:gd name="connsiteX6" fmla="*/ 24465 w 168482"/>
              <a:gd name="connsiteY6" fmla="*/ 542129 h 560459"/>
              <a:gd name="connsiteX7" fmla="*/ 0 w 168482"/>
              <a:gd name="connsiteY7" fmla="*/ 544595 h 560459"/>
              <a:gd name="connsiteX8" fmla="*/ 1853 w 168482"/>
              <a:gd name="connsiteY8" fmla="*/ 520237 h 560459"/>
              <a:gd name="connsiteX9" fmla="*/ 7921 w 168482"/>
              <a:gd name="connsiteY9" fmla="*/ 280229 h 560459"/>
              <a:gd name="connsiteX10" fmla="*/ 1853 w 168482"/>
              <a:gd name="connsiteY10" fmla="*/ 40222 h 560459"/>
              <a:gd name="connsiteX11" fmla="*/ 0 w 168482"/>
              <a:gd name="connsiteY11" fmla="*/ 15863 h 560459"/>
              <a:gd name="connsiteX12" fmla="*/ 24465 w 168482"/>
              <a:gd name="connsiteY12" fmla="*/ 18329 h 560459"/>
              <a:gd name="connsiteX13" fmla="*/ 137402 w 168482"/>
              <a:gd name="connsiteY13" fmla="*/ 6944 h 560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8482" h="560459">
                <a:moveTo>
                  <a:pt x="159774" y="0"/>
                </a:moveTo>
                <a:lnTo>
                  <a:pt x="162205" y="31959"/>
                </a:lnTo>
                <a:cubicBezTo>
                  <a:pt x="166373" y="114190"/>
                  <a:pt x="168482" y="196963"/>
                  <a:pt x="168482" y="280229"/>
                </a:cubicBezTo>
                <a:cubicBezTo>
                  <a:pt x="168482" y="363495"/>
                  <a:pt x="166373" y="446269"/>
                  <a:pt x="162205" y="528499"/>
                </a:cubicBezTo>
                <a:lnTo>
                  <a:pt x="159774" y="560459"/>
                </a:lnTo>
                <a:lnTo>
                  <a:pt x="137402" y="553514"/>
                </a:lnTo>
                <a:cubicBezTo>
                  <a:pt x="100923" y="546049"/>
                  <a:pt x="63152" y="542129"/>
                  <a:pt x="24465" y="542129"/>
                </a:cubicBezTo>
                <a:lnTo>
                  <a:pt x="0" y="544595"/>
                </a:lnTo>
                <a:lnTo>
                  <a:pt x="1853" y="520237"/>
                </a:lnTo>
                <a:cubicBezTo>
                  <a:pt x="5882" y="440743"/>
                  <a:pt x="7921" y="360724"/>
                  <a:pt x="7921" y="280229"/>
                </a:cubicBezTo>
                <a:cubicBezTo>
                  <a:pt x="7921" y="199734"/>
                  <a:pt x="5882" y="119716"/>
                  <a:pt x="1853" y="40222"/>
                </a:cubicBezTo>
                <a:lnTo>
                  <a:pt x="0" y="15863"/>
                </a:lnTo>
                <a:lnTo>
                  <a:pt x="24465" y="18329"/>
                </a:lnTo>
                <a:cubicBezTo>
                  <a:pt x="63152" y="18329"/>
                  <a:pt x="100923" y="14409"/>
                  <a:pt x="137402" y="694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3" name="Freeform 43">
            <a:extLst>
              <a:ext uri="{FF2B5EF4-FFF2-40B4-BE49-F238E27FC236}">
                <a16:creationId xmlns:a16="http://schemas.microsoft.com/office/drawing/2014/main" id="{7DF45F52-812D-4BA6-B7D8-9AC86C904EF6}"/>
              </a:ext>
            </a:extLst>
          </p:cNvPr>
          <p:cNvSpPr/>
          <p:nvPr/>
        </p:nvSpPr>
        <p:spPr>
          <a:xfrm rot="20085150">
            <a:off x="2924430" y="5137723"/>
            <a:ext cx="243022" cy="278009"/>
          </a:xfrm>
          <a:custGeom>
            <a:avLst/>
            <a:gdLst>
              <a:gd name="connsiteX0" fmla="*/ 235454 w 391921"/>
              <a:gd name="connsiteY0" fmla="*/ 0 h 709210"/>
              <a:gd name="connsiteX1" fmla="*/ 335485 w 391921"/>
              <a:gd name="connsiteY1" fmla="*/ 31051 h 709210"/>
              <a:gd name="connsiteX2" fmla="*/ 391921 w 391921"/>
              <a:gd name="connsiteY2" fmla="*/ 36740 h 709210"/>
              <a:gd name="connsiteX3" fmla="*/ 375538 w 391921"/>
              <a:gd name="connsiteY3" fmla="*/ 94436 h 709210"/>
              <a:gd name="connsiteX4" fmla="*/ 166256 w 391921"/>
              <a:gd name="connsiteY4" fmla="*/ 645240 h 709210"/>
              <a:gd name="connsiteX5" fmla="*/ 134954 w 391921"/>
              <a:gd name="connsiteY5" fmla="*/ 709210 h 709210"/>
              <a:gd name="connsiteX6" fmla="*/ 77663 w 391921"/>
              <a:gd name="connsiteY6" fmla="*/ 661940 h 709210"/>
              <a:gd name="connsiteX7" fmla="*/ 0 w 391921"/>
              <a:gd name="connsiteY7" fmla="*/ 619786 h 709210"/>
              <a:gd name="connsiteX8" fmla="*/ 19878 w 391921"/>
              <a:gd name="connsiteY8" fmla="*/ 579163 h 709210"/>
              <a:gd name="connsiteX9" fmla="*/ 222195 w 391921"/>
              <a:gd name="connsiteY9" fmla="*/ 46690 h 7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1921" h="709210">
                <a:moveTo>
                  <a:pt x="235454" y="0"/>
                </a:moveTo>
                <a:lnTo>
                  <a:pt x="335485" y="31051"/>
                </a:lnTo>
                <a:lnTo>
                  <a:pt x="391921" y="36740"/>
                </a:lnTo>
                <a:lnTo>
                  <a:pt x="375538" y="94436"/>
                </a:lnTo>
                <a:cubicBezTo>
                  <a:pt x="316803" y="283275"/>
                  <a:pt x="246779" y="467139"/>
                  <a:pt x="166256" y="645240"/>
                </a:cubicBezTo>
                <a:lnTo>
                  <a:pt x="134954" y="709210"/>
                </a:lnTo>
                <a:lnTo>
                  <a:pt x="77663" y="661940"/>
                </a:lnTo>
                <a:lnTo>
                  <a:pt x="0" y="619786"/>
                </a:lnTo>
                <a:lnTo>
                  <a:pt x="19878" y="579163"/>
                </a:lnTo>
                <a:cubicBezTo>
                  <a:pt x="97722" y="406989"/>
                  <a:pt x="165415" y="229244"/>
                  <a:pt x="222195" y="4669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" name="Freeform 46">
            <a:extLst>
              <a:ext uri="{FF2B5EF4-FFF2-40B4-BE49-F238E27FC236}">
                <a16:creationId xmlns:a16="http://schemas.microsoft.com/office/drawing/2014/main" id="{7E903DCC-AA15-43E1-A5DF-7BA024F0776D}"/>
              </a:ext>
            </a:extLst>
          </p:cNvPr>
          <p:cNvSpPr/>
          <p:nvPr/>
        </p:nvSpPr>
        <p:spPr>
          <a:xfrm>
            <a:off x="2355410" y="6479835"/>
            <a:ext cx="395726" cy="209621"/>
          </a:xfrm>
          <a:custGeom>
            <a:avLst/>
            <a:gdLst>
              <a:gd name="connsiteX0" fmla="*/ 498399 w 638189"/>
              <a:gd name="connsiteY0" fmla="*/ 0 h 534751"/>
              <a:gd name="connsiteX1" fmla="*/ 532378 w 638189"/>
              <a:gd name="connsiteY1" fmla="*/ 28034 h 534751"/>
              <a:gd name="connsiteX2" fmla="*/ 627567 w 638189"/>
              <a:gd name="connsiteY2" fmla="*/ 79701 h 534751"/>
              <a:gd name="connsiteX3" fmla="*/ 638189 w 638189"/>
              <a:gd name="connsiteY3" fmla="*/ 82999 h 534751"/>
              <a:gd name="connsiteX4" fmla="*/ 459142 w 638189"/>
              <a:gd name="connsiteY4" fmla="*/ 297338 h 534751"/>
              <a:gd name="connsiteX5" fmla="*/ 260713 w 638189"/>
              <a:gd name="connsiteY5" fmla="*/ 507963 h 534751"/>
              <a:gd name="connsiteX6" fmla="*/ 232616 w 638189"/>
              <a:gd name="connsiteY6" fmla="*/ 534751 h 534751"/>
              <a:gd name="connsiteX7" fmla="*/ 0 w 638189"/>
              <a:gd name="connsiteY7" fmla="*/ 534751 h 534751"/>
              <a:gd name="connsiteX8" fmla="*/ 147179 w 638189"/>
              <a:gd name="connsiteY8" fmla="*/ 394429 h 534751"/>
              <a:gd name="connsiteX9" fmla="*/ 339004 w 638189"/>
              <a:gd name="connsiteY9" fmla="*/ 190813 h 5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189" h="534751">
                <a:moveTo>
                  <a:pt x="498399" y="0"/>
                </a:moveTo>
                <a:lnTo>
                  <a:pt x="532378" y="28034"/>
                </a:lnTo>
                <a:cubicBezTo>
                  <a:pt x="562190" y="48175"/>
                  <a:pt x="594045" y="65523"/>
                  <a:pt x="627567" y="79701"/>
                </a:cubicBezTo>
                <a:lnTo>
                  <a:pt x="638189" y="82999"/>
                </a:lnTo>
                <a:lnTo>
                  <a:pt x="459142" y="297338"/>
                </a:lnTo>
                <a:cubicBezTo>
                  <a:pt x="395098" y="369513"/>
                  <a:pt x="328922" y="439755"/>
                  <a:pt x="260713" y="507963"/>
                </a:cubicBezTo>
                <a:lnTo>
                  <a:pt x="232616" y="534751"/>
                </a:lnTo>
                <a:lnTo>
                  <a:pt x="0" y="534751"/>
                </a:lnTo>
                <a:lnTo>
                  <a:pt x="147179" y="394429"/>
                </a:lnTo>
                <a:cubicBezTo>
                  <a:pt x="213118" y="328491"/>
                  <a:pt x="277091" y="260587"/>
                  <a:pt x="339004" y="1908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FFC890-6866-4A6C-84BA-E104EC394883}"/>
              </a:ext>
            </a:extLst>
          </p:cNvPr>
          <p:cNvSpPr/>
          <p:nvPr/>
        </p:nvSpPr>
        <p:spPr>
          <a:xfrm>
            <a:off x="2386086" y="3327892"/>
            <a:ext cx="718040" cy="471803"/>
          </a:xfrm>
          <a:prstGeom prst="ellipse">
            <a:avLst/>
          </a:prstGeom>
          <a:solidFill>
            <a:srgbClr val="F6D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1B04F4-A095-45A6-88BD-7C619044CD34}"/>
              </a:ext>
            </a:extLst>
          </p:cNvPr>
          <p:cNvSpPr/>
          <p:nvPr/>
        </p:nvSpPr>
        <p:spPr>
          <a:xfrm>
            <a:off x="2481278" y="3384210"/>
            <a:ext cx="538058" cy="353542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F4071F8-43CD-4E48-97B1-38ADFB704B2B}"/>
              </a:ext>
            </a:extLst>
          </p:cNvPr>
          <p:cNvSpPr/>
          <p:nvPr/>
        </p:nvSpPr>
        <p:spPr>
          <a:xfrm>
            <a:off x="2702187" y="4667089"/>
            <a:ext cx="718040" cy="471803"/>
          </a:xfrm>
          <a:prstGeom prst="ellipse">
            <a:avLst/>
          </a:prstGeom>
          <a:solidFill>
            <a:srgbClr val="F6D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59E1917-2A53-45F0-8F3D-B7EC4E3918E8}"/>
              </a:ext>
            </a:extLst>
          </p:cNvPr>
          <p:cNvSpPr/>
          <p:nvPr/>
        </p:nvSpPr>
        <p:spPr>
          <a:xfrm>
            <a:off x="2782328" y="4728583"/>
            <a:ext cx="538058" cy="353542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6CE2B0C-C3E8-4EFF-AB32-57D72D1CAD49}"/>
              </a:ext>
            </a:extLst>
          </p:cNvPr>
          <p:cNvSpPr/>
          <p:nvPr/>
        </p:nvSpPr>
        <p:spPr>
          <a:xfrm>
            <a:off x="2662211" y="5398766"/>
            <a:ext cx="718040" cy="471803"/>
          </a:xfrm>
          <a:prstGeom prst="ellipse">
            <a:avLst/>
          </a:prstGeom>
          <a:solidFill>
            <a:srgbClr val="F6D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82EB61-D0D2-42F3-BC7A-5B95B13923F7}"/>
              </a:ext>
            </a:extLst>
          </p:cNvPr>
          <p:cNvSpPr/>
          <p:nvPr/>
        </p:nvSpPr>
        <p:spPr>
          <a:xfrm>
            <a:off x="2750307" y="5461511"/>
            <a:ext cx="538058" cy="353542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6339835-A27A-473B-BD1C-3B6BAD2DFFAE}"/>
              </a:ext>
            </a:extLst>
          </p:cNvPr>
          <p:cNvSpPr/>
          <p:nvPr/>
        </p:nvSpPr>
        <p:spPr>
          <a:xfrm>
            <a:off x="2458081" y="6059440"/>
            <a:ext cx="718040" cy="471803"/>
          </a:xfrm>
          <a:prstGeom prst="ellipse">
            <a:avLst/>
          </a:prstGeom>
          <a:solidFill>
            <a:srgbClr val="F6D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DB9ECAC-E4E8-4501-B5CF-15931A026C87}"/>
              </a:ext>
            </a:extLst>
          </p:cNvPr>
          <p:cNvSpPr/>
          <p:nvPr/>
        </p:nvSpPr>
        <p:spPr>
          <a:xfrm>
            <a:off x="2553273" y="6115758"/>
            <a:ext cx="538058" cy="353542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60578A8B-52D3-4A2F-A29B-B42CEEA6E4E9}"/>
              </a:ext>
            </a:extLst>
          </p:cNvPr>
          <p:cNvSpPr txBox="1">
            <a:spLocks/>
          </p:cNvSpPr>
          <p:nvPr/>
        </p:nvSpPr>
        <p:spPr>
          <a:xfrm rot="16200000">
            <a:off x="-550671" y="4343567"/>
            <a:ext cx="4583652" cy="9941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354" rtl="0" eaLnBrk="1" latinLnBrk="0" hangingPunct="1">
              <a:spcBef>
                <a:spcPct val="0"/>
              </a:spcBef>
              <a:buNone/>
              <a:defRPr sz="3200" b="1" kern="1200" cap="small" normalizeH="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en-US" sz="2800" dirty="0">
                <a:solidFill>
                  <a:schemeClr val="tx2"/>
                </a:solidFill>
              </a:rPr>
              <a:t>Steps to Solve Related Rates Problem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BB4CC1-DD66-4A09-9C0F-ED3177229D7A}"/>
              </a:ext>
            </a:extLst>
          </p:cNvPr>
          <p:cNvSpPr txBox="1"/>
          <p:nvPr/>
        </p:nvSpPr>
        <p:spPr>
          <a:xfrm>
            <a:off x="3453113" y="3274658"/>
            <a:ext cx="1319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solidFill>
                  <a:srgbClr val="20639B"/>
                </a:solidFill>
              </a:rPr>
              <a:t>01 - Sketch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832CB0-D942-4E0B-8099-C8A6623FF621}"/>
              </a:ext>
            </a:extLst>
          </p:cNvPr>
          <p:cNvSpPr txBox="1"/>
          <p:nvPr/>
        </p:nvSpPr>
        <p:spPr>
          <a:xfrm>
            <a:off x="3491423" y="3990890"/>
            <a:ext cx="1610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solidFill>
                  <a:srgbClr val="20639B"/>
                </a:solidFill>
              </a:rPr>
              <a:t>02 - Equation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6CD411-7F45-409D-A910-6E828A472C25}"/>
              </a:ext>
            </a:extLst>
          </p:cNvPr>
          <p:cNvSpPr txBox="1"/>
          <p:nvPr/>
        </p:nvSpPr>
        <p:spPr>
          <a:xfrm>
            <a:off x="3529733" y="4707122"/>
            <a:ext cx="204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solidFill>
                  <a:srgbClr val="20639B"/>
                </a:solidFill>
              </a:rPr>
              <a:t>03 - Differentiate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3C6F52-97D3-4AB1-83BA-D94C233DB3DE}"/>
              </a:ext>
            </a:extLst>
          </p:cNvPr>
          <p:cNvSpPr txBox="1"/>
          <p:nvPr/>
        </p:nvSpPr>
        <p:spPr>
          <a:xfrm>
            <a:off x="3568043" y="5423354"/>
            <a:ext cx="175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solidFill>
                  <a:srgbClr val="20639B"/>
                </a:solidFill>
              </a:rPr>
              <a:t>04 - Substitute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5A87E4-AC58-4E8A-A738-9D6EF85BF6F2}"/>
              </a:ext>
            </a:extLst>
          </p:cNvPr>
          <p:cNvSpPr txBox="1"/>
          <p:nvPr/>
        </p:nvSpPr>
        <p:spPr>
          <a:xfrm>
            <a:off x="3606353" y="6139585"/>
            <a:ext cx="1187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solidFill>
                  <a:srgbClr val="20639B"/>
                </a:solidFill>
              </a:rPr>
              <a:t>05 - solve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5B632A-A610-4BEC-BA6F-A914CF956318}"/>
              </a:ext>
            </a:extLst>
          </p:cNvPr>
          <p:cNvSpPr/>
          <p:nvPr/>
        </p:nvSpPr>
        <p:spPr>
          <a:xfrm>
            <a:off x="2702187" y="3995047"/>
            <a:ext cx="718040" cy="471803"/>
          </a:xfrm>
          <a:prstGeom prst="ellipse">
            <a:avLst/>
          </a:prstGeom>
          <a:solidFill>
            <a:srgbClr val="F6D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78E940B-B6EE-4BA5-AEF4-7327AB436768}"/>
              </a:ext>
            </a:extLst>
          </p:cNvPr>
          <p:cNvSpPr/>
          <p:nvPr/>
        </p:nvSpPr>
        <p:spPr>
          <a:xfrm>
            <a:off x="2792178" y="4052639"/>
            <a:ext cx="538058" cy="353542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" name="Google Shape;354;p30">
            <a:extLst>
              <a:ext uri="{FF2B5EF4-FFF2-40B4-BE49-F238E27FC236}">
                <a16:creationId xmlns:a16="http://schemas.microsoft.com/office/drawing/2014/main" id="{21AFA9A4-82E8-45D7-BD7E-D980F7EA3A65}"/>
              </a:ext>
            </a:extLst>
          </p:cNvPr>
          <p:cNvSpPr txBox="1">
            <a:spLocks/>
          </p:cNvSpPr>
          <p:nvPr/>
        </p:nvSpPr>
        <p:spPr>
          <a:xfrm>
            <a:off x="5689063" y="3362088"/>
            <a:ext cx="4980648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/>
              <a:t>Make a simple sketch, if appropriate.</a:t>
            </a:r>
          </a:p>
        </p:txBody>
      </p:sp>
      <p:sp>
        <p:nvSpPr>
          <p:cNvPr id="32" name="Google Shape;354;p30">
            <a:extLst>
              <a:ext uri="{FF2B5EF4-FFF2-40B4-BE49-F238E27FC236}">
                <a16:creationId xmlns:a16="http://schemas.microsoft.com/office/drawing/2014/main" id="{B7551F95-402B-495E-A3F0-6BDF33C0E169}"/>
              </a:ext>
            </a:extLst>
          </p:cNvPr>
          <p:cNvSpPr txBox="1">
            <a:spLocks/>
          </p:cNvSpPr>
          <p:nvPr/>
        </p:nvSpPr>
        <p:spPr>
          <a:xfrm>
            <a:off x="5681401" y="3990890"/>
            <a:ext cx="4980648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/>
              <a:t>Set up an equation relating all relevant quantities.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Google Shape;354;p30">
                <a:extLst>
                  <a:ext uri="{FF2B5EF4-FFF2-40B4-BE49-F238E27FC236}">
                    <a16:creationId xmlns:a16="http://schemas.microsoft.com/office/drawing/2014/main" id="{DA9EB2D2-C3BA-4BF8-9E09-2084C37DF2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89063" y="4725075"/>
                <a:ext cx="4980648" cy="472079"/>
              </a:xfrm>
              <a:prstGeom prst="rect">
                <a:avLst/>
              </a:prstGeom>
            </p:spPr>
            <p:txBody>
              <a:bodyPr spcFirstLastPara="1" wrap="square" lIns="0" tIns="0" rIns="0" bIns="0" anchor="t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Differentiate implicitly both sides of the equation with respect to time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3" name="Google Shape;354;p30">
                <a:extLst>
                  <a:ext uri="{FF2B5EF4-FFF2-40B4-BE49-F238E27FC236}">
                    <a16:creationId xmlns:a16="http://schemas.microsoft.com/office/drawing/2014/main" id="{DA9EB2D2-C3BA-4BF8-9E09-2084C37DF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063" y="4725075"/>
                <a:ext cx="4980648" cy="472079"/>
              </a:xfrm>
              <a:prstGeom prst="rect">
                <a:avLst/>
              </a:prstGeom>
              <a:blipFill>
                <a:blip r:embed="rId2"/>
                <a:stretch>
                  <a:fillRect l="-2815" t="-21795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Google Shape;354;p30">
            <a:extLst>
              <a:ext uri="{FF2B5EF4-FFF2-40B4-BE49-F238E27FC236}">
                <a16:creationId xmlns:a16="http://schemas.microsoft.com/office/drawing/2014/main" id="{CE2705D4-2405-4E05-84EA-F9629125ED6E}"/>
              </a:ext>
            </a:extLst>
          </p:cNvPr>
          <p:cNvSpPr txBox="1">
            <a:spLocks/>
          </p:cNvSpPr>
          <p:nvPr/>
        </p:nvSpPr>
        <p:spPr>
          <a:xfrm>
            <a:off x="5689063" y="5458722"/>
            <a:ext cx="4980648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/>
              <a:t>Substitute in values for all known quantities and derivatives.</a:t>
            </a:r>
          </a:p>
        </p:txBody>
      </p:sp>
      <p:sp>
        <p:nvSpPr>
          <p:cNvPr id="35" name="Google Shape;354;p30">
            <a:extLst>
              <a:ext uri="{FF2B5EF4-FFF2-40B4-BE49-F238E27FC236}">
                <a16:creationId xmlns:a16="http://schemas.microsoft.com/office/drawing/2014/main" id="{899B41EE-00D0-4F1D-8486-59DF920192D0}"/>
              </a:ext>
            </a:extLst>
          </p:cNvPr>
          <p:cNvSpPr txBox="1">
            <a:spLocks/>
          </p:cNvSpPr>
          <p:nvPr/>
        </p:nvSpPr>
        <p:spPr>
          <a:xfrm>
            <a:off x="5689063" y="6215143"/>
            <a:ext cx="4980648" cy="4720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/>
              <a:t>Solve for the remaining rate.</a:t>
            </a:r>
          </a:p>
        </p:txBody>
      </p:sp>
      <p:pic>
        <p:nvPicPr>
          <p:cNvPr id="36" name="Graphic 35" descr="Scribble with solid fill">
            <a:extLst>
              <a:ext uri="{FF2B5EF4-FFF2-40B4-BE49-F238E27FC236}">
                <a16:creationId xmlns:a16="http://schemas.microsoft.com/office/drawing/2014/main" id="{481D1E27-95AE-4F9D-885D-234797C89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6532" y="5441342"/>
            <a:ext cx="308332" cy="4034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005BCB9-227E-4D37-A6DA-E610325A3268}"/>
                  </a:ext>
                </a:extLst>
              </p:cNvPr>
              <p:cNvSpPr txBox="1"/>
              <p:nvPr/>
            </p:nvSpPr>
            <p:spPr>
              <a:xfrm>
                <a:off x="2819684" y="4787191"/>
                <a:ext cx="496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𝒅𝒕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005BCB9-227E-4D37-A6DA-E610325A3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84" y="4787191"/>
                <a:ext cx="496931" cy="246221"/>
              </a:xfrm>
              <a:prstGeom prst="rect">
                <a:avLst/>
              </a:prstGeom>
              <a:blipFill>
                <a:blip r:embed="rId5"/>
                <a:stretch>
                  <a:fillRect l="-11111" r="-9877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Graphic 37" descr="Brainstorm with solid fill">
            <a:extLst>
              <a:ext uri="{FF2B5EF4-FFF2-40B4-BE49-F238E27FC236}">
                <a16:creationId xmlns:a16="http://schemas.microsoft.com/office/drawing/2014/main" id="{DF563658-ED52-4AB0-B62D-73EACE479B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40463" y="6102670"/>
            <a:ext cx="385369" cy="385369"/>
          </a:xfrm>
          <a:prstGeom prst="rect">
            <a:avLst/>
          </a:prstGeom>
        </p:spPr>
      </p:pic>
      <p:pic>
        <p:nvPicPr>
          <p:cNvPr id="39" name="Picture 38" descr="Background pattern&#10;&#10;Description automatically generated">
            <a:extLst>
              <a:ext uri="{FF2B5EF4-FFF2-40B4-BE49-F238E27FC236}">
                <a16:creationId xmlns:a16="http://schemas.microsoft.com/office/drawing/2014/main" id="{A5CECD22-7A91-49D1-B99C-CDB05B316A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66" y="3396178"/>
            <a:ext cx="369332" cy="369332"/>
          </a:xfrm>
          <a:prstGeom prst="rect">
            <a:avLst/>
          </a:prstGeom>
        </p:spPr>
      </p:pic>
      <p:pic>
        <p:nvPicPr>
          <p:cNvPr id="40" name="Picture 39" descr="Background pattern&#10;&#10;Description automatically generated">
            <a:extLst>
              <a:ext uri="{FF2B5EF4-FFF2-40B4-BE49-F238E27FC236}">
                <a16:creationId xmlns:a16="http://schemas.microsoft.com/office/drawing/2014/main" id="{BC098EC9-3A55-4AE3-954B-5E87554BF2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48" y="4090341"/>
            <a:ext cx="344223" cy="344223"/>
          </a:xfrm>
          <a:prstGeom prst="rect">
            <a:avLst/>
          </a:prstGeom>
        </p:spPr>
      </p:pic>
      <p:pic>
        <p:nvPicPr>
          <p:cNvPr id="41" name="Picture 40" descr="A close up of a sign&#10;&#10;Description automatically generated">
            <a:extLst>
              <a:ext uri="{FF2B5EF4-FFF2-40B4-BE49-F238E27FC236}">
                <a16:creationId xmlns:a16="http://schemas.microsoft.com/office/drawing/2014/main" id="{EBDE3901-00F4-0D4C-90D9-6F7BBD337D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99" y="5945499"/>
            <a:ext cx="1549298" cy="81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8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ild &amp;amp; Adolescent Skill Builder">
            <a:extLst>
              <a:ext uri="{FF2B5EF4-FFF2-40B4-BE49-F238E27FC236}">
                <a16:creationId xmlns:a16="http://schemas.microsoft.com/office/drawing/2014/main" id="{652B25E5-C836-2E4F-8343-849742524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0" b="24351"/>
          <a:stretch/>
        </p:blipFill>
        <p:spPr bwMode="auto">
          <a:xfrm>
            <a:off x="381000" y="106680"/>
            <a:ext cx="381000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B1AE7F-0F2A-4046-A2A2-DFE7C17D5EA8}"/>
              </a:ext>
            </a:extLst>
          </p:cNvPr>
          <p:cNvSpPr txBox="1"/>
          <p:nvPr/>
        </p:nvSpPr>
        <p:spPr>
          <a:xfrm>
            <a:off x="3728852" y="1846414"/>
            <a:ext cx="1258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sz="4000" b="1" dirty="0">
                <a:solidFill>
                  <a:srgbClr val="0070C0"/>
                </a:solidFill>
                <a:latin typeface="Amatic SC" pitchFamily="2" charset="-79"/>
                <a:cs typeface="Amatic SC" pitchFamily="2" charset="-79"/>
              </a:rPr>
              <a:t>Builder</a:t>
            </a:r>
          </a:p>
        </p:txBody>
      </p:sp>
      <p:pic>
        <p:nvPicPr>
          <p:cNvPr id="4" name="Picture 3" descr="Text, table&#10;&#10;Description automatically generated">
            <a:extLst>
              <a:ext uri="{FF2B5EF4-FFF2-40B4-BE49-F238E27FC236}">
                <a16:creationId xmlns:a16="http://schemas.microsoft.com/office/drawing/2014/main" id="{173F7C66-B830-814E-B62F-03F43819A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2" y="70161"/>
            <a:ext cx="4129133" cy="3358839"/>
          </a:xfrm>
          <a:prstGeom prst="rect">
            <a:avLst/>
          </a:prstGeom>
        </p:spPr>
      </p:pic>
      <p:pic>
        <p:nvPicPr>
          <p:cNvPr id="6" name="Picture 5" descr="Calendar&#10;&#10;Description automatically generated">
            <a:extLst>
              <a:ext uri="{FF2B5EF4-FFF2-40B4-BE49-F238E27FC236}">
                <a16:creationId xmlns:a16="http://schemas.microsoft.com/office/drawing/2014/main" id="{9A3940B9-4094-2C46-8846-74698B694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1728"/>
            <a:ext cx="8275320" cy="348343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B9E5E0-BDB3-9242-A902-D07695E121F2}"/>
              </a:ext>
            </a:extLst>
          </p:cNvPr>
          <p:cNvCxnSpPr/>
          <p:nvPr/>
        </p:nvCxnSpPr>
        <p:spPr>
          <a:xfrm>
            <a:off x="8275320" y="3271728"/>
            <a:ext cx="0" cy="34834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E83DBF0A-39A7-604B-AB55-DF84A5FE3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443" y="5323665"/>
            <a:ext cx="1857131" cy="97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05FD6-0B17-0A4C-98A4-08586DF15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AE" sz="9600" b="1" dirty="0">
                <a:latin typeface="Amatic SC" pitchFamily="2" charset="-79"/>
                <a:cs typeface="Amatic SC" pitchFamily="2" charset="-79"/>
              </a:rPr>
              <a:t>Practice Questions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1D55F-563C-E842-9904-45CADB751971}"/>
              </a:ext>
            </a:extLst>
          </p:cNvPr>
          <p:cNvSpPr/>
          <p:nvPr/>
        </p:nvSpPr>
        <p:spPr>
          <a:xfrm>
            <a:off x="4439816" y="4653136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Comic Sans MS" panose="030F0902030302020204" pitchFamily="66" charset="0"/>
                <a:ea typeface="Tahoma" panose="020B0604030504040204" pitchFamily="34" charset="0"/>
              </a:rPr>
              <a:t>Lesson 8</a:t>
            </a:r>
          </a:p>
        </p:txBody>
      </p:sp>
    </p:spTree>
    <p:extLst>
      <p:ext uri="{BB962C8B-B14F-4D97-AF65-F5344CB8AC3E}">
        <p14:creationId xmlns:p14="http://schemas.microsoft.com/office/powerpoint/2010/main" val="410857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149B7E7-9F33-A94A-8B51-09B19FA3C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9"/>
          <a:stretch/>
        </p:blipFill>
        <p:spPr>
          <a:xfrm>
            <a:off x="263355" y="1"/>
            <a:ext cx="11665290" cy="11967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F0B36B-0F03-B145-A033-59010CF3F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1" y="1196753"/>
            <a:ext cx="11607800" cy="635000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EE911FB8-F92A-2143-A60F-6BB5ECF87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2060848"/>
            <a:ext cx="4104456" cy="4557261"/>
          </a:xfrm>
          <a:prstGeom prst="rect">
            <a:avLst/>
          </a:prstGeom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B75A88F7-7E45-1F42-AB7F-AB8B10E9ED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947" y="2405260"/>
            <a:ext cx="573363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5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A19034-82E7-954F-A2ED-DE55D29A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09A5-CD4C-3345-A9E5-9E5DA6E5EFCD}" type="datetime1">
              <a:rPr lang="en-US" smtClean="0"/>
              <a:t>3/4/22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B9517-B3DD-5947-A789-7866E794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4AB8D36A-D3C3-8946-9730-CE7B8D4D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8" y="1268760"/>
            <a:ext cx="5973315" cy="295232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6A43B0E-9753-9D41-8D89-5F847E24D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66" y="1041018"/>
            <a:ext cx="5403949" cy="498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06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8B0AEB-56DD-4C41-891D-E0CAFB94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05840-9A81-D640-B4AE-4878FD17223E}" type="datetime1">
              <a:rPr lang="en-US" smtClean="0"/>
              <a:t>3/4/22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FBACC-072A-B643-B78E-302F5EEC0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B7B328EB-AF98-E74A-8751-6D48B8562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293664"/>
            <a:ext cx="5612867" cy="259228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58560EF-F3D5-CB44-B33B-1283BB267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219" y="1556792"/>
            <a:ext cx="6190631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0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FBACC-072A-B643-B78E-302F5EEC0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9B77-7994-421A-84D9-76322152274F}" type="slidenum">
              <a:rPr lang="en-US" smtClean="0"/>
              <a:t>23</a:t>
            </a:fld>
            <a:endParaRPr 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E4EE12B2-72D3-B345-8704-BAF04CFDA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290286"/>
            <a:ext cx="5256584" cy="62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70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050C1FF-C9FB-4AB1-BE99-86AC0EE66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898889"/>
              </p:ext>
            </p:extLst>
          </p:nvPr>
        </p:nvGraphicFramePr>
        <p:xfrm>
          <a:off x="4330719" y="641615"/>
          <a:ext cx="7669937" cy="5533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2A97E51-A70D-8248-999F-FA2B156CFCB1}"/>
              </a:ext>
            </a:extLst>
          </p:cNvPr>
          <p:cNvSpPr/>
          <p:nvPr/>
        </p:nvSpPr>
        <p:spPr>
          <a:xfrm>
            <a:off x="521267" y="377048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  <a:latin typeface="Comic Sans MS" panose="030F0902030302020204" pitchFamily="66" charset="0"/>
                <a:ea typeface="Tahoma" panose="020B0604030504040204" pitchFamily="34" charset="0"/>
              </a:rPr>
              <a:t>Lesson 9</a:t>
            </a:r>
          </a:p>
        </p:txBody>
      </p:sp>
    </p:spTree>
    <p:extLst>
      <p:ext uri="{BB962C8B-B14F-4D97-AF65-F5344CB8AC3E}">
        <p14:creationId xmlns:p14="http://schemas.microsoft.com/office/powerpoint/2010/main" val="1844243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F63F54-1372-4A8C-9FAA-1AC00505E689}"/>
              </a:ext>
            </a:extLst>
          </p:cNvPr>
          <p:cNvSpPr txBox="1"/>
          <p:nvPr/>
        </p:nvSpPr>
        <p:spPr>
          <a:xfrm>
            <a:off x="2857221" y="18026"/>
            <a:ext cx="5918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Bradley Hand" pitchFamily="2" charset="77"/>
                <a:ea typeface="+mj-ea"/>
                <a:cs typeface="+mj-cs"/>
              </a:rPr>
              <a:t>#1  - Rate of Population Growth</a:t>
            </a:r>
          </a:p>
        </p:txBody>
      </p:sp>
      <p:sp>
        <p:nvSpPr>
          <p:cNvPr id="4" name="Google Shape;724;p38">
            <a:extLst>
              <a:ext uri="{FF2B5EF4-FFF2-40B4-BE49-F238E27FC236}">
                <a16:creationId xmlns:a16="http://schemas.microsoft.com/office/drawing/2014/main" id="{4109B592-33D8-40D1-A872-A51FBE703AAC}"/>
              </a:ext>
            </a:extLst>
          </p:cNvPr>
          <p:cNvSpPr/>
          <p:nvPr/>
        </p:nvSpPr>
        <p:spPr>
          <a:xfrm>
            <a:off x="479980" y="580876"/>
            <a:ext cx="11083368" cy="45719"/>
          </a:xfrm>
          <a:custGeom>
            <a:avLst/>
            <a:gdLst/>
            <a:ahLst/>
            <a:cxnLst/>
            <a:rect l="l" t="t" r="r" b="b"/>
            <a:pathLst>
              <a:path w="26743" h="628" extrusionOk="0">
                <a:moveTo>
                  <a:pt x="26617" y="1"/>
                </a:moveTo>
                <a:cubicBezTo>
                  <a:pt x="23484" y="101"/>
                  <a:pt x="20677" y="101"/>
                  <a:pt x="17970" y="201"/>
                </a:cubicBezTo>
                <a:cubicBezTo>
                  <a:pt x="15238" y="201"/>
                  <a:pt x="12331" y="301"/>
                  <a:pt x="9298" y="301"/>
                </a:cubicBezTo>
                <a:lnTo>
                  <a:pt x="7419" y="301"/>
                </a:lnTo>
                <a:cubicBezTo>
                  <a:pt x="6792" y="201"/>
                  <a:pt x="6065" y="201"/>
                  <a:pt x="5539" y="201"/>
                </a:cubicBezTo>
                <a:lnTo>
                  <a:pt x="100" y="201"/>
                </a:lnTo>
                <a:lnTo>
                  <a:pt x="0" y="301"/>
                </a:lnTo>
                <a:cubicBezTo>
                  <a:pt x="0" y="402"/>
                  <a:pt x="100" y="402"/>
                  <a:pt x="100" y="402"/>
                </a:cubicBezTo>
                <a:lnTo>
                  <a:pt x="5539" y="402"/>
                </a:lnTo>
                <a:cubicBezTo>
                  <a:pt x="6065" y="402"/>
                  <a:pt x="6692" y="502"/>
                  <a:pt x="7419" y="502"/>
                </a:cubicBezTo>
                <a:cubicBezTo>
                  <a:pt x="8045" y="502"/>
                  <a:pt x="8772" y="627"/>
                  <a:pt x="9198" y="627"/>
                </a:cubicBezTo>
                <a:lnTo>
                  <a:pt x="9298" y="627"/>
                </a:lnTo>
                <a:cubicBezTo>
                  <a:pt x="12331" y="502"/>
                  <a:pt x="15238" y="502"/>
                  <a:pt x="17970" y="402"/>
                </a:cubicBezTo>
                <a:cubicBezTo>
                  <a:pt x="20677" y="402"/>
                  <a:pt x="23484" y="301"/>
                  <a:pt x="26617" y="301"/>
                </a:cubicBezTo>
                <a:lnTo>
                  <a:pt x="26742" y="201"/>
                </a:lnTo>
                <a:cubicBezTo>
                  <a:pt x="26742" y="101"/>
                  <a:pt x="26617" y="1"/>
                  <a:pt x="26617" y="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20639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F67713A-8E94-4689-A377-E97C79871254}"/>
              </a:ext>
            </a:extLst>
          </p:cNvPr>
          <p:cNvSpPr txBox="1"/>
          <p:nvPr/>
        </p:nvSpPr>
        <p:spPr>
          <a:xfrm>
            <a:off x="479980" y="930625"/>
            <a:ext cx="60782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20639B"/>
                </a:solidFill>
              </a:rPr>
              <a:t>Logistic Growth </a:t>
            </a:r>
            <a:r>
              <a:rPr lang="en-US" b="1" i="1" dirty="0"/>
              <a:t>is a basic model for population growth.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25A0FD-EF1B-4F0C-B852-7CA178EBF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937" y="987393"/>
            <a:ext cx="3048000" cy="3314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Google Shape;357;p30">
                <a:extLst>
                  <a:ext uri="{FF2B5EF4-FFF2-40B4-BE49-F238E27FC236}">
                    <a16:creationId xmlns:a16="http://schemas.microsoft.com/office/drawing/2014/main" id="{285F54FB-A238-4C15-8F71-954371697E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91523" y="4302093"/>
                <a:ext cx="2980827" cy="652388"/>
              </a:xfrm>
              <a:prstGeom prst="rect">
                <a:avLst/>
              </a:prstGeom>
            </p:spPr>
            <p:txBody>
              <a:bodyPr spcFirstLastPara="1" wrap="square" lIns="0" tIns="0" rIns="0" bIns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d>
                        <m:dPr>
                          <m:ctrlPr>
                            <a:rPr lang="en-US" sz="1800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1800" b="1" dirty="0">
                  <a:solidFill>
                    <a:schemeClr val="tx1"/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112" name="Google Shape;357;p30">
                <a:extLst>
                  <a:ext uri="{FF2B5EF4-FFF2-40B4-BE49-F238E27FC236}">
                    <a16:creationId xmlns:a16="http://schemas.microsoft.com/office/drawing/2014/main" id="{285F54FB-A238-4C15-8F71-954371697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523" y="4302093"/>
                <a:ext cx="2980827" cy="652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TextBox 133">
            <a:extLst>
              <a:ext uri="{FF2B5EF4-FFF2-40B4-BE49-F238E27FC236}">
                <a16:creationId xmlns:a16="http://schemas.microsoft.com/office/drawing/2014/main" id="{3C34EB88-40D3-410F-8DA6-A237A8461EC3}"/>
              </a:ext>
            </a:extLst>
          </p:cNvPr>
          <p:cNvSpPr txBox="1"/>
          <p:nvPr/>
        </p:nvSpPr>
        <p:spPr>
          <a:xfrm>
            <a:off x="547158" y="1569318"/>
            <a:ext cx="7152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20639B"/>
                </a:solidFill>
              </a:rPr>
              <a:t>Populations modeled by logistic growth are </a:t>
            </a:r>
            <a:r>
              <a:rPr lang="en-US" b="1" i="1" u="sng" dirty="0">
                <a:solidFill>
                  <a:srgbClr val="ED553B"/>
                </a:solidFill>
              </a:rPr>
              <a:t>constrained</a:t>
            </a:r>
            <a:r>
              <a:rPr lang="en-US" b="1" i="1" dirty="0">
                <a:solidFill>
                  <a:srgbClr val="20639B"/>
                </a:solidFill>
              </a:rPr>
              <a:t> by limitations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F279DC0-ECD2-4197-8169-671D70515211}"/>
                  </a:ext>
                </a:extLst>
              </p:cNvPr>
              <p:cNvSpPr txBox="1"/>
              <p:nvPr/>
            </p:nvSpPr>
            <p:spPr>
              <a:xfrm>
                <a:off x="423997" y="4371285"/>
                <a:ext cx="39629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i="1" dirty="0">
                    <a:solidFill>
                      <a:schemeClr val="accent4">
                        <a:lumMod val="75000"/>
                      </a:schemeClr>
                    </a:solidFill>
                  </a:rPr>
                  <a:t>Rate of Change of Population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sz="1800" b="1" i="1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  <a:endParaRPr lang="en-US" b="1" i="1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F279DC0-ECD2-4197-8169-671D70515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997" y="4371285"/>
                <a:ext cx="3962970" cy="369332"/>
              </a:xfrm>
              <a:prstGeom prst="rect">
                <a:avLst/>
              </a:prstGeom>
              <a:blipFill>
                <a:blip r:embed="rId4"/>
                <a:stretch>
                  <a:fillRect l="-1278" t="-6667" b="-2666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Google Shape;357;p30">
                <a:extLst>
                  <a:ext uri="{FF2B5EF4-FFF2-40B4-BE49-F238E27FC236}">
                    <a16:creationId xmlns:a16="http://schemas.microsoft.com/office/drawing/2014/main" id="{45BE52C1-B1FE-4A5C-B0F8-C42997A4C8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90830" y="4159967"/>
                <a:ext cx="2980827" cy="652388"/>
              </a:xfrm>
              <a:prstGeom prst="rect">
                <a:avLst/>
              </a:prstGeom>
            </p:spPr>
            <p:txBody>
              <a:bodyPr spcFirstLastPara="1" wrap="square" lIns="0" tIns="0" rIns="0" bIns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1800" b="1" i="1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b="1" i="1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d>
                        <m:dPr>
                          <m:ctrlP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d>
                            <m:dPr>
                              <m:ctrlPr>
                                <a:rPr lang="en-US" sz="1800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b="1" dirty="0">
                  <a:solidFill>
                    <a:schemeClr val="tx1"/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136" name="Google Shape;357;p30">
                <a:extLst>
                  <a:ext uri="{FF2B5EF4-FFF2-40B4-BE49-F238E27FC236}">
                    <a16:creationId xmlns:a16="http://schemas.microsoft.com/office/drawing/2014/main" id="{45BE52C1-B1FE-4A5C-B0F8-C42997A4C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830" y="4159967"/>
                <a:ext cx="2980827" cy="652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61AE398-820A-4DE6-867D-9DB24CC39B31}"/>
                  </a:ext>
                </a:extLst>
              </p:cNvPr>
              <p:cNvSpPr txBox="1"/>
              <p:nvPr/>
            </p:nvSpPr>
            <p:spPr>
              <a:xfrm>
                <a:off x="5623509" y="4919350"/>
                <a:ext cx="23318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" sz="1800" i="1" dirty="0"/>
                  <a:t>Constant</a:t>
                </a:r>
                <a:endParaRPr lang="en-US" i="1" dirty="0"/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61AE398-820A-4DE6-867D-9DB24CC39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509" y="4919350"/>
                <a:ext cx="2331862" cy="369332"/>
              </a:xfrm>
              <a:prstGeom prst="rect">
                <a:avLst/>
              </a:prstGeom>
              <a:blipFill>
                <a:blip r:embed="rId6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TextBox 137">
            <a:extLst>
              <a:ext uri="{FF2B5EF4-FFF2-40B4-BE49-F238E27FC236}">
                <a16:creationId xmlns:a16="http://schemas.microsoft.com/office/drawing/2014/main" id="{3F51A12F-36BE-4AEE-8711-D104801489C4}"/>
              </a:ext>
            </a:extLst>
          </p:cNvPr>
          <p:cNvSpPr txBox="1"/>
          <p:nvPr/>
        </p:nvSpPr>
        <p:spPr>
          <a:xfrm>
            <a:off x="479980" y="2991006"/>
            <a:ext cx="1476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chemeClr val="accent4">
                    <a:lumMod val="75000"/>
                  </a:schemeClr>
                </a:solidFill>
              </a:rPr>
              <a:t>Population</a:t>
            </a:r>
            <a:r>
              <a:rPr lang="en" sz="1800" b="1" i="1" dirty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lang="en-US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Google Shape;357;p30">
                <a:extLst>
                  <a:ext uri="{FF2B5EF4-FFF2-40B4-BE49-F238E27FC236}">
                    <a16:creationId xmlns:a16="http://schemas.microsoft.com/office/drawing/2014/main" id="{4884AD64-1EB2-4DC7-9FFC-F66243747E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29163" y="2924833"/>
                <a:ext cx="1476444" cy="422209"/>
              </a:xfrm>
              <a:prstGeom prst="rect">
                <a:avLst/>
              </a:prstGeom>
            </p:spPr>
            <p:txBody>
              <a:bodyPr spcFirstLastPara="1" wrap="square" lIns="0" tIns="0" rIns="0" bIns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8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1" dirty="0">
                  <a:solidFill>
                    <a:schemeClr val="tx1"/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139" name="Google Shape;357;p30">
                <a:extLst>
                  <a:ext uri="{FF2B5EF4-FFF2-40B4-BE49-F238E27FC236}">
                    <a16:creationId xmlns:a16="http://schemas.microsoft.com/office/drawing/2014/main" id="{4884AD64-1EB2-4DC7-9FFC-F66243747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163" y="2924833"/>
                <a:ext cx="1476444" cy="422209"/>
              </a:xfrm>
              <a:prstGeom prst="rect">
                <a:avLst/>
              </a:prstGeom>
              <a:blipFill>
                <a:blip r:embed="rId7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>
            <a:extLst>
              <a:ext uri="{FF2B5EF4-FFF2-40B4-BE49-F238E27FC236}">
                <a16:creationId xmlns:a16="http://schemas.microsoft.com/office/drawing/2014/main" id="{A83F73D7-8A94-4346-8726-F347DB8A86FB}"/>
              </a:ext>
            </a:extLst>
          </p:cNvPr>
          <p:cNvSpPr txBox="1"/>
          <p:nvPr/>
        </p:nvSpPr>
        <p:spPr>
          <a:xfrm>
            <a:off x="2614720" y="2949082"/>
            <a:ext cx="5468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is given as a fraction of maximum sustainable population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22B12DE-9789-4AF3-87F9-C7391E054CBE}"/>
              </a:ext>
            </a:extLst>
          </p:cNvPr>
          <p:cNvSpPr txBox="1"/>
          <p:nvPr/>
        </p:nvSpPr>
        <p:spPr>
          <a:xfrm>
            <a:off x="1176195" y="2201446"/>
            <a:ext cx="1476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ED553B"/>
                </a:solidFill>
              </a:rPr>
              <a:t>Ex:</a:t>
            </a:r>
            <a:endParaRPr lang="en-US" b="1" i="1" dirty="0">
              <a:solidFill>
                <a:srgbClr val="ED553B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B3C44BE-2E40-4F7A-B7DE-50536CF8F9E8}"/>
              </a:ext>
            </a:extLst>
          </p:cNvPr>
          <p:cNvSpPr txBox="1"/>
          <p:nvPr/>
        </p:nvSpPr>
        <p:spPr>
          <a:xfrm>
            <a:off x="1756973" y="2177197"/>
            <a:ext cx="3658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20639B"/>
                </a:solidFill>
              </a:rPr>
              <a:t>Growth of a colony of bacteria</a:t>
            </a:r>
            <a:endParaRPr lang="en-US" b="1" i="1" dirty="0">
              <a:solidFill>
                <a:srgbClr val="ED553B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DB2524D-8C6C-40C8-8499-77CE0648E0AF}"/>
              </a:ext>
            </a:extLst>
          </p:cNvPr>
          <p:cNvSpPr/>
          <p:nvPr/>
        </p:nvSpPr>
        <p:spPr>
          <a:xfrm>
            <a:off x="3620582" y="4284858"/>
            <a:ext cx="2975840" cy="402607"/>
          </a:xfrm>
          <a:prstGeom prst="rect">
            <a:avLst/>
          </a:prstGeom>
          <a:noFill/>
          <a:ln w="28575">
            <a:solidFill>
              <a:srgbClr val="F6D5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50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112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D2FC8307-9017-1442-9090-9C4C84BED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3" y="5411725"/>
            <a:ext cx="1857131" cy="976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02E976-08AA-7F4F-854C-D498C99CDDCA}"/>
                  </a:ext>
                </a:extLst>
              </p:cNvPr>
              <p:cNvSpPr txBox="1"/>
              <p:nvPr/>
            </p:nvSpPr>
            <p:spPr>
              <a:xfrm>
                <a:off x="266915" y="2937952"/>
                <a:ext cx="42457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" sz="1800" b="1" i="1" dirty="0">
                    <a:solidFill>
                      <a:srgbClr val="20639B"/>
                    </a:solidFill>
                  </a:rPr>
                  <a:t>Total Cost Function of producing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20639B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i="1" dirty="0">
                    <a:solidFill>
                      <a:srgbClr val="FF0000"/>
                    </a:solidFill>
                  </a:rPr>
                  <a:t> </a:t>
                </a:r>
                <a:r>
                  <a:rPr lang="en-US" b="1" i="1" dirty="0">
                    <a:solidFill>
                      <a:srgbClr val="20639B"/>
                    </a:solidFill>
                  </a:rPr>
                  <a:t>items: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02E976-08AA-7F4F-854C-D498C99CD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15" y="2937952"/>
                <a:ext cx="4245708" cy="646331"/>
              </a:xfrm>
              <a:prstGeom prst="rect">
                <a:avLst/>
              </a:prstGeom>
              <a:blipFill>
                <a:blip r:embed="rId4"/>
                <a:stretch>
                  <a:fillRect l="-1194" t="-5769" b="-11538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357;p30">
                <a:extLst>
                  <a:ext uri="{FF2B5EF4-FFF2-40B4-BE49-F238E27FC236}">
                    <a16:creationId xmlns:a16="http://schemas.microsoft.com/office/drawing/2014/main" id="{9FE32F1B-9751-2F49-8823-37E24CC718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63301" y="3218250"/>
                <a:ext cx="799320" cy="421500"/>
              </a:xfrm>
              <a:prstGeom prst="rect">
                <a:avLst/>
              </a:prstGeom>
            </p:spPr>
            <p:txBody>
              <a:bodyPr spcFirstLastPara="1" wrap="square" lIns="0" tIns="0" rIns="0" bIns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d>
                        <m:dPr>
                          <m:ctrlPr>
                            <a:rPr lang="en-US" sz="16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1600" b="1" dirty="0">
                  <a:solidFill>
                    <a:srgbClr val="ED553B"/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18" name="Google Shape;357;p30">
                <a:extLst>
                  <a:ext uri="{FF2B5EF4-FFF2-40B4-BE49-F238E27FC236}">
                    <a16:creationId xmlns:a16="http://schemas.microsoft.com/office/drawing/2014/main" id="{9FE32F1B-9751-2F49-8823-37E24CC71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301" y="3218250"/>
                <a:ext cx="799320" cy="421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9741B921-CEFF-CD40-AE84-87D431ACA8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24" y="785453"/>
            <a:ext cx="5868930" cy="5440843"/>
          </a:xfrm>
          <a:prstGeom prst="rect">
            <a:avLst/>
          </a:prstGeom>
        </p:spPr>
      </p:pic>
      <p:pic>
        <p:nvPicPr>
          <p:cNvPr id="19" name="Picture 2" descr="Summary Orange Speech Bubble Isolated On Stock Vector (Royalty Free)  255043336">
            <a:extLst>
              <a:ext uri="{FF2B5EF4-FFF2-40B4-BE49-F238E27FC236}">
                <a16:creationId xmlns:a16="http://schemas.microsoft.com/office/drawing/2014/main" id="{F38CEEB6-5855-474D-82AE-6A1EB729F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9"/>
          <a:stretch/>
        </p:blipFill>
        <p:spPr bwMode="auto">
          <a:xfrm>
            <a:off x="443948" y="157754"/>
            <a:ext cx="2638026" cy="171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2C1CA9-AD4C-984A-9EB4-C93EEE3640CB}"/>
              </a:ext>
            </a:extLst>
          </p:cNvPr>
          <p:cNvSpPr/>
          <p:nvPr/>
        </p:nvSpPr>
        <p:spPr>
          <a:xfrm>
            <a:off x="3417469" y="157791"/>
            <a:ext cx="649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Bradley Hand" pitchFamily="2" charset="77"/>
              </a:rPr>
              <a:t>#2 </a:t>
            </a:r>
            <a:endParaRPr lang="en-AE" sz="2400" dirty="0"/>
          </a:p>
        </p:txBody>
      </p:sp>
    </p:spTree>
    <p:extLst>
      <p:ext uri="{BB962C8B-B14F-4D97-AF65-F5344CB8AC3E}">
        <p14:creationId xmlns:p14="http://schemas.microsoft.com/office/powerpoint/2010/main" val="212354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D2FC8307-9017-1442-9090-9C4C84BED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05" y="4517187"/>
            <a:ext cx="1857131" cy="976559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E105B4D-DE91-0E4E-845A-7DF57E06B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803" y="628650"/>
            <a:ext cx="5969000" cy="5600700"/>
          </a:xfrm>
          <a:prstGeom prst="rect">
            <a:avLst/>
          </a:prstGeom>
        </p:spPr>
      </p:pic>
      <p:pic>
        <p:nvPicPr>
          <p:cNvPr id="1026" name="Picture 2" descr="Summary Orange Speech Bubble Isolated On Stock Vector (Royalty Free)  255043336">
            <a:extLst>
              <a:ext uri="{FF2B5EF4-FFF2-40B4-BE49-F238E27FC236}">
                <a16:creationId xmlns:a16="http://schemas.microsoft.com/office/drawing/2014/main" id="{92A5E5D0-AEA7-0143-AA99-3D968D711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9"/>
          <a:stretch/>
        </p:blipFill>
        <p:spPr bwMode="auto">
          <a:xfrm>
            <a:off x="443948" y="157754"/>
            <a:ext cx="2638026" cy="171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0BD845-BB2B-5743-B56B-0BC20724EC35}"/>
              </a:ext>
            </a:extLst>
          </p:cNvPr>
          <p:cNvSpPr/>
          <p:nvPr/>
        </p:nvSpPr>
        <p:spPr>
          <a:xfrm>
            <a:off x="2198052" y="2517262"/>
            <a:ext cx="3024113" cy="716162"/>
          </a:xfrm>
          <a:prstGeom prst="rect">
            <a:avLst/>
          </a:prstGeom>
          <a:noFill/>
          <a:ln w="28575">
            <a:solidFill>
              <a:srgbClr val="F6D5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91BD47-B13A-6A4E-9C5C-8A8A114455AB}"/>
              </a:ext>
            </a:extLst>
          </p:cNvPr>
          <p:cNvSpPr txBox="1"/>
          <p:nvPr/>
        </p:nvSpPr>
        <p:spPr>
          <a:xfrm>
            <a:off x="-34730" y="1948773"/>
            <a:ext cx="7230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20639B"/>
                </a:solidFill>
              </a:rPr>
              <a:t>Revenue</a:t>
            </a:r>
            <a:r>
              <a:rPr lang="en-US" b="1" i="1" dirty="0">
                <a:solidFill>
                  <a:srgbClr val="20639B"/>
                </a:solidFill>
              </a:rPr>
              <a:t> is equal to the number of </a:t>
            </a:r>
            <a:r>
              <a:rPr lang="en-US" b="1" i="1" dirty="0">
                <a:solidFill>
                  <a:srgbClr val="FF0000"/>
                </a:solidFill>
              </a:rPr>
              <a:t>units sold </a:t>
            </a:r>
            <a:r>
              <a:rPr lang="en-US" b="1" i="1" dirty="0">
                <a:solidFill>
                  <a:srgbClr val="20639B"/>
                </a:solidFill>
              </a:rPr>
              <a:t>times the </a:t>
            </a:r>
            <a:r>
              <a:rPr lang="en-US" b="1" i="1" dirty="0">
                <a:solidFill>
                  <a:srgbClr val="FF0000"/>
                </a:solidFill>
              </a:rPr>
              <a:t>price per unit</a:t>
            </a:r>
            <a:r>
              <a:rPr lang="en-US" b="1" i="1" dirty="0">
                <a:solidFill>
                  <a:srgbClr val="20639B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7BDCDE2-4253-A04E-A047-5CB8C641C473}"/>
                  </a:ext>
                </a:extLst>
              </p:cNvPr>
              <p:cNvSpPr/>
              <p:nvPr/>
            </p:nvSpPr>
            <p:spPr>
              <a:xfrm>
                <a:off x="2332698" y="2702078"/>
                <a:ext cx="29241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𝑹𝒆𝒗𝒆𝒏𝒖𝒆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</a:rPr>
                        <m:t>𝒑𝒇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US" b="1" i="1">
                          <a:solidFill>
                            <a:srgbClr val="2063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rgbClr val="20639B"/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7BDCDE2-4253-A04E-A047-5CB8C641C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698" y="2702078"/>
                <a:ext cx="2924197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BD5C9B7-5EDA-0A4A-8314-C2C5A6D6BEB3}"/>
              </a:ext>
            </a:extLst>
          </p:cNvPr>
          <p:cNvSpPr/>
          <p:nvPr/>
        </p:nvSpPr>
        <p:spPr>
          <a:xfrm>
            <a:off x="3417469" y="157791"/>
            <a:ext cx="643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Bradley Hand" pitchFamily="2" charset="77"/>
              </a:rPr>
              <a:t>#3 </a:t>
            </a:r>
            <a:endParaRPr lang="en-AE" sz="2400" dirty="0"/>
          </a:p>
        </p:txBody>
      </p:sp>
    </p:spTree>
    <p:extLst>
      <p:ext uri="{BB962C8B-B14F-4D97-AF65-F5344CB8AC3E}">
        <p14:creationId xmlns:p14="http://schemas.microsoft.com/office/powerpoint/2010/main" val="197457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F63F54-1372-4A8C-9FAA-1AC00505E689}"/>
              </a:ext>
            </a:extLst>
          </p:cNvPr>
          <p:cNvSpPr txBox="1"/>
          <p:nvPr/>
        </p:nvSpPr>
        <p:spPr>
          <a:xfrm>
            <a:off x="1225295" y="168982"/>
            <a:ext cx="53329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Bradley Hand" pitchFamily="2" charset="77"/>
                <a:ea typeface="+mj-ea"/>
                <a:cs typeface="+mj-cs"/>
              </a:rPr>
              <a:t>Rate of Chemical Reactions</a:t>
            </a:r>
          </a:p>
        </p:txBody>
      </p:sp>
      <p:sp>
        <p:nvSpPr>
          <p:cNvPr id="4" name="Google Shape;724;p38">
            <a:extLst>
              <a:ext uri="{FF2B5EF4-FFF2-40B4-BE49-F238E27FC236}">
                <a16:creationId xmlns:a16="http://schemas.microsoft.com/office/drawing/2014/main" id="{4109B592-33D8-40D1-A872-A51FBE703AAC}"/>
              </a:ext>
            </a:extLst>
          </p:cNvPr>
          <p:cNvSpPr/>
          <p:nvPr/>
        </p:nvSpPr>
        <p:spPr>
          <a:xfrm>
            <a:off x="480693" y="725784"/>
            <a:ext cx="11083368" cy="45719"/>
          </a:xfrm>
          <a:custGeom>
            <a:avLst/>
            <a:gdLst/>
            <a:ahLst/>
            <a:cxnLst/>
            <a:rect l="l" t="t" r="r" b="b"/>
            <a:pathLst>
              <a:path w="26743" h="628" extrusionOk="0">
                <a:moveTo>
                  <a:pt x="26617" y="1"/>
                </a:moveTo>
                <a:cubicBezTo>
                  <a:pt x="23484" y="101"/>
                  <a:pt x="20677" y="101"/>
                  <a:pt x="17970" y="201"/>
                </a:cubicBezTo>
                <a:cubicBezTo>
                  <a:pt x="15238" y="201"/>
                  <a:pt x="12331" y="301"/>
                  <a:pt x="9298" y="301"/>
                </a:cubicBezTo>
                <a:lnTo>
                  <a:pt x="7419" y="301"/>
                </a:lnTo>
                <a:cubicBezTo>
                  <a:pt x="6792" y="201"/>
                  <a:pt x="6065" y="201"/>
                  <a:pt x="5539" y="201"/>
                </a:cubicBezTo>
                <a:lnTo>
                  <a:pt x="100" y="201"/>
                </a:lnTo>
                <a:lnTo>
                  <a:pt x="0" y="301"/>
                </a:lnTo>
                <a:cubicBezTo>
                  <a:pt x="0" y="402"/>
                  <a:pt x="100" y="402"/>
                  <a:pt x="100" y="402"/>
                </a:cubicBezTo>
                <a:lnTo>
                  <a:pt x="5539" y="402"/>
                </a:lnTo>
                <a:cubicBezTo>
                  <a:pt x="6065" y="402"/>
                  <a:pt x="6692" y="502"/>
                  <a:pt x="7419" y="502"/>
                </a:cubicBezTo>
                <a:cubicBezTo>
                  <a:pt x="8045" y="502"/>
                  <a:pt x="8772" y="627"/>
                  <a:pt x="9198" y="627"/>
                </a:cubicBezTo>
                <a:lnTo>
                  <a:pt x="9298" y="627"/>
                </a:lnTo>
                <a:cubicBezTo>
                  <a:pt x="12331" y="502"/>
                  <a:pt x="15238" y="502"/>
                  <a:pt x="17970" y="402"/>
                </a:cubicBezTo>
                <a:cubicBezTo>
                  <a:pt x="20677" y="402"/>
                  <a:pt x="23484" y="301"/>
                  <a:pt x="26617" y="301"/>
                </a:cubicBezTo>
                <a:lnTo>
                  <a:pt x="26742" y="201"/>
                </a:lnTo>
                <a:cubicBezTo>
                  <a:pt x="26742" y="101"/>
                  <a:pt x="26617" y="1"/>
                  <a:pt x="26617" y="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20639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EE3C3CE-DCBD-4836-B9F5-1B00908597DB}"/>
              </a:ext>
            </a:extLst>
          </p:cNvPr>
          <p:cNvSpPr txBox="1"/>
          <p:nvPr/>
        </p:nvSpPr>
        <p:spPr>
          <a:xfrm>
            <a:off x="703441" y="881941"/>
            <a:ext cx="5257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1" i="1" dirty="0">
                <a:solidFill>
                  <a:srgbClr val="20639B"/>
                </a:solidFill>
              </a:rPr>
              <a:t>In Chemistry we study </a:t>
            </a:r>
            <a:r>
              <a:rPr lang="en" sz="2400" b="1" i="1" dirty="0">
                <a:solidFill>
                  <a:srgbClr val="ED553B"/>
                </a:solidFill>
              </a:rPr>
              <a:t>Rates</a:t>
            </a:r>
            <a:r>
              <a:rPr lang="en" sz="1800" b="1" i="1" dirty="0">
                <a:solidFill>
                  <a:srgbClr val="ED553B"/>
                </a:solidFill>
              </a:rPr>
              <a:t> of Chemical Reactions.</a:t>
            </a:r>
            <a:endParaRPr lang="en-US" b="1" i="1" dirty="0">
              <a:solidFill>
                <a:srgbClr val="ED553B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24F5509-ADCF-4A2E-B4BD-7B9D16F264A7}"/>
              </a:ext>
            </a:extLst>
          </p:cNvPr>
          <p:cNvSpPr txBox="1"/>
          <p:nvPr/>
        </p:nvSpPr>
        <p:spPr>
          <a:xfrm>
            <a:off x="6298790" y="932091"/>
            <a:ext cx="5528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i="1" dirty="0"/>
              <a:t>This gives chemists information about chemical bonds and quantities of reactants and products.</a:t>
            </a:r>
            <a:endParaRPr lang="en-US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75CF60-7022-4BA3-8892-8B42A81E204C}"/>
              </a:ext>
            </a:extLst>
          </p:cNvPr>
          <p:cNvSpPr txBox="1"/>
          <p:nvPr/>
        </p:nvSpPr>
        <p:spPr>
          <a:xfrm>
            <a:off x="712194" y="1578422"/>
            <a:ext cx="2619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1" i="1" dirty="0">
                <a:solidFill>
                  <a:srgbClr val="20639B"/>
                </a:solidFill>
              </a:rPr>
              <a:t>In the chemical reaction: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F72C3C-B69E-4665-AABE-612EF41C295D}"/>
              </a:ext>
            </a:extLst>
          </p:cNvPr>
          <p:cNvSpPr txBox="1"/>
          <p:nvPr/>
        </p:nvSpPr>
        <p:spPr>
          <a:xfrm>
            <a:off x="2565058" y="2044070"/>
            <a:ext cx="1204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i="1" dirty="0">
                <a:solidFill>
                  <a:srgbClr val="20639B"/>
                </a:solidFill>
              </a:rPr>
              <a:t>A  +  B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68D9CF2-4B9D-4D1B-99BB-D5DE889F5849}"/>
              </a:ext>
            </a:extLst>
          </p:cNvPr>
          <p:cNvCxnSpPr>
            <a:stCxn id="29" idx="3"/>
          </p:cNvCxnSpPr>
          <p:nvPr/>
        </p:nvCxnSpPr>
        <p:spPr>
          <a:xfrm flipV="1">
            <a:off x="3769896" y="2274902"/>
            <a:ext cx="834188" cy="1"/>
          </a:xfrm>
          <a:prstGeom prst="straightConnector1">
            <a:avLst/>
          </a:prstGeom>
          <a:ln w="57150">
            <a:solidFill>
              <a:srgbClr val="2063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B63FFEA-8B00-4EB9-9D13-6EA35709E4A9}"/>
              </a:ext>
            </a:extLst>
          </p:cNvPr>
          <p:cNvSpPr txBox="1"/>
          <p:nvPr/>
        </p:nvSpPr>
        <p:spPr>
          <a:xfrm>
            <a:off x="4763264" y="2044070"/>
            <a:ext cx="658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i="1" dirty="0">
                <a:solidFill>
                  <a:srgbClr val="20639B"/>
                </a:solidFill>
              </a:rPr>
              <a:t>C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471F2D-8AE8-42BB-B595-DBCA7F9E5BCE}"/>
              </a:ext>
            </a:extLst>
          </p:cNvPr>
          <p:cNvSpPr txBox="1"/>
          <p:nvPr/>
        </p:nvSpPr>
        <p:spPr>
          <a:xfrm>
            <a:off x="2508177" y="2505735"/>
            <a:ext cx="1119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ED553B"/>
                </a:solidFill>
              </a:rPr>
              <a:t>Reactants</a:t>
            </a:r>
            <a:endParaRPr lang="en-US" i="1" dirty="0">
              <a:solidFill>
                <a:srgbClr val="ED553B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121EE2-731E-4120-9CA2-66B15F2C353A}"/>
              </a:ext>
            </a:extLst>
          </p:cNvPr>
          <p:cNvSpPr txBox="1"/>
          <p:nvPr/>
        </p:nvSpPr>
        <p:spPr>
          <a:xfrm>
            <a:off x="4604084" y="2505735"/>
            <a:ext cx="1119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ED553B"/>
                </a:solidFill>
              </a:rPr>
              <a:t>Product</a:t>
            </a:r>
            <a:endParaRPr lang="en-US" i="1" dirty="0">
              <a:solidFill>
                <a:srgbClr val="ED553B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09AB58-A909-4750-8394-46091DF2002C}"/>
              </a:ext>
            </a:extLst>
          </p:cNvPr>
          <p:cNvSpPr txBox="1"/>
          <p:nvPr/>
        </p:nvSpPr>
        <p:spPr>
          <a:xfrm>
            <a:off x="449275" y="3247477"/>
            <a:ext cx="322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b="1" i="1" dirty="0">
                <a:solidFill>
                  <a:srgbClr val="20639B"/>
                </a:solidFill>
              </a:rPr>
              <a:t>Concentration of product C  is:</a:t>
            </a:r>
            <a:endParaRPr lang="en-US" b="1" i="1" dirty="0">
              <a:solidFill>
                <a:srgbClr val="20639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A962B3D-91F3-406E-8DD4-747F5F729F7B}"/>
                  </a:ext>
                </a:extLst>
              </p:cNvPr>
              <p:cNvSpPr txBox="1"/>
              <p:nvPr/>
            </p:nvSpPr>
            <p:spPr>
              <a:xfrm>
                <a:off x="3332181" y="3232484"/>
                <a:ext cx="11192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A962B3D-91F3-406E-8DD4-747F5F729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181" y="3232484"/>
                <a:ext cx="1119210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8614FDA5-4D9F-40C6-91C0-D684E576CCC0}"/>
              </a:ext>
            </a:extLst>
          </p:cNvPr>
          <p:cNvSpPr txBox="1"/>
          <p:nvPr/>
        </p:nvSpPr>
        <p:spPr>
          <a:xfrm>
            <a:off x="4451391" y="3229018"/>
            <a:ext cx="1666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/>
              <a:t>Moles per liter</a:t>
            </a:r>
            <a:endParaRPr lang="en-US" i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64B4BB-B931-4117-9558-2DE62EF2F6BD}"/>
              </a:ext>
            </a:extLst>
          </p:cNvPr>
          <p:cNvSpPr txBox="1"/>
          <p:nvPr/>
        </p:nvSpPr>
        <p:spPr>
          <a:xfrm>
            <a:off x="480693" y="3808765"/>
            <a:ext cx="2721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b="1" i="1" dirty="0">
                <a:solidFill>
                  <a:srgbClr val="20639B"/>
                </a:solidFill>
              </a:rPr>
              <a:t>Average Reaction rate:</a:t>
            </a:r>
            <a:endParaRPr lang="en-US" b="1" i="1" dirty="0">
              <a:solidFill>
                <a:srgbClr val="20639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E2F08AC-09CD-46B8-9071-40212BA84DEB}"/>
                  </a:ext>
                </a:extLst>
              </p:cNvPr>
              <p:cNvSpPr txBox="1"/>
              <p:nvPr/>
            </p:nvSpPr>
            <p:spPr>
              <a:xfrm>
                <a:off x="5572449" y="3793543"/>
                <a:ext cx="67697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" sz="1800" i="1" dirty="0">
                    <a:solidFill>
                      <a:schemeClr val="tx1"/>
                    </a:solidFill>
                  </a:rPr>
                  <a:t>(Average Change </a:t>
                </a:r>
                <a:r>
                  <a:rPr lang="en" i="1" dirty="0">
                    <a:solidFill>
                      <a:schemeClr val="tx1"/>
                    </a:solidFill>
                  </a:rPr>
                  <a:t>in Concentration of product </a:t>
                </a:r>
                <a:r>
                  <a:rPr lang="en" b="1" i="1" dirty="0">
                    <a:solidFill>
                      <a:schemeClr val="tx1"/>
                    </a:solidFill>
                  </a:rPr>
                  <a:t>C </a:t>
                </a:r>
                <a:r>
                  <a:rPr lang="en" i="1" dirty="0">
                    <a:solidFill>
                      <a:schemeClr val="tx1"/>
                    </a:solidFill>
                  </a:rPr>
                  <a:t>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r>
                  <a:rPr lang="en" i="1" dirty="0">
                    <a:solidFill>
                      <a:schemeClr val="tx1"/>
                    </a:solidFill>
                  </a:rPr>
                  <a:t>)</a:t>
                </a:r>
                <a:r>
                  <a:rPr lang="en" b="1" i="1" dirty="0">
                    <a:solidFill>
                      <a:schemeClr val="tx1"/>
                    </a:solidFill>
                  </a:rPr>
                  <a:t> </a:t>
                </a:r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E2F08AC-09CD-46B8-9071-40212BA84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449" y="3793543"/>
                <a:ext cx="6769768" cy="369332"/>
              </a:xfrm>
              <a:prstGeom prst="rect">
                <a:avLst/>
              </a:prstGeom>
              <a:blipFill>
                <a:blip r:embed="rId3"/>
                <a:stretch>
                  <a:fillRect l="-72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365F422-A802-455F-9177-565714BD1A42}"/>
                  </a:ext>
                </a:extLst>
              </p:cNvPr>
              <p:cNvSpPr txBox="1"/>
              <p:nvPr/>
            </p:nvSpPr>
            <p:spPr>
              <a:xfrm>
                <a:off x="3256826" y="3743264"/>
                <a:ext cx="2315623" cy="675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d>
                          <m:d>
                            <m:dPr>
                              <m:ctrlP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d>
                          <m:d>
                            <m:d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365F422-A802-455F-9177-565714BD1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826" y="3743264"/>
                <a:ext cx="2315623" cy="675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0B0A116C-F66F-4AC5-85C8-64EA63C160BB}"/>
              </a:ext>
            </a:extLst>
          </p:cNvPr>
          <p:cNvSpPr txBox="1"/>
          <p:nvPr/>
        </p:nvSpPr>
        <p:spPr>
          <a:xfrm>
            <a:off x="410397" y="4577416"/>
            <a:ext cx="3223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b="1" i="1" dirty="0">
                <a:solidFill>
                  <a:srgbClr val="20639B"/>
                </a:solidFill>
              </a:rPr>
              <a:t>Instantaneous Reaction rate:</a:t>
            </a:r>
            <a:endParaRPr lang="en-US" b="1" i="1" dirty="0">
              <a:solidFill>
                <a:srgbClr val="20639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75FDA6-4A1B-4666-97E3-9F89487E2F25}"/>
                  </a:ext>
                </a:extLst>
              </p:cNvPr>
              <p:cNvSpPr txBox="1"/>
              <p:nvPr/>
            </p:nvSpPr>
            <p:spPr>
              <a:xfrm>
                <a:off x="3192378" y="4424201"/>
                <a:ext cx="2823412" cy="675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pt-BR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𝒕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𝒕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75FDA6-4A1B-4666-97E3-9F89487E2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2378" y="4424201"/>
                <a:ext cx="2823412" cy="6757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F0A5A4-1A6A-4396-8687-4FE5603A2D8A}"/>
                  </a:ext>
                </a:extLst>
              </p:cNvPr>
              <p:cNvSpPr txBox="1"/>
              <p:nvPr/>
            </p:nvSpPr>
            <p:spPr>
              <a:xfrm>
                <a:off x="5235968" y="4379246"/>
                <a:ext cx="2315623" cy="630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d>
                        </m:num>
                        <m:den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F0A5A4-1A6A-4396-8687-4FE5603A2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968" y="4379246"/>
                <a:ext cx="2315623" cy="6304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DFA60D66-1DDD-4890-93D2-39B6D8EFB33F}"/>
              </a:ext>
            </a:extLst>
          </p:cNvPr>
          <p:cNvSpPr txBox="1"/>
          <p:nvPr/>
        </p:nvSpPr>
        <p:spPr>
          <a:xfrm>
            <a:off x="7086688" y="4509794"/>
            <a:ext cx="3953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i="1" dirty="0"/>
              <a:t>(The derivative with respect to time</a:t>
            </a:r>
            <a:r>
              <a:rPr lang="en" i="1" dirty="0"/>
              <a:t>)</a:t>
            </a:r>
            <a:r>
              <a:rPr lang="en" b="1" i="1" dirty="0"/>
              <a:t> </a:t>
            </a:r>
            <a:endParaRPr lang="en-US" i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FB9850-9343-A447-9050-D19D0B609451}"/>
              </a:ext>
            </a:extLst>
          </p:cNvPr>
          <p:cNvSpPr/>
          <p:nvPr/>
        </p:nvSpPr>
        <p:spPr>
          <a:xfrm>
            <a:off x="451435" y="208900"/>
            <a:ext cx="651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Bradley Hand" pitchFamily="2" charset="77"/>
              </a:rPr>
              <a:t>#4 </a:t>
            </a:r>
            <a:endParaRPr lang="en-AE" sz="2400" dirty="0"/>
          </a:p>
        </p:txBody>
      </p:sp>
    </p:spTree>
    <p:extLst>
      <p:ext uri="{BB962C8B-B14F-4D97-AF65-F5344CB8AC3E}">
        <p14:creationId xmlns:p14="http://schemas.microsoft.com/office/powerpoint/2010/main" val="811503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F63F54-1372-4A8C-9FAA-1AC00505E689}"/>
              </a:ext>
            </a:extLst>
          </p:cNvPr>
          <p:cNvSpPr txBox="1"/>
          <p:nvPr/>
        </p:nvSpPr>
        <p:spPr>
          <a:xfrm>
            <a:off x="1574503" y="194972"/>
            <a:ext cx="3587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Bradley Hand" pitchFamily="2" charset="77"/>
                <a:ea typeface="+mj-ea"/>
                <a:cs typeface="+mj-cs"/>
              </a:rPr>
              <a:t>Mass Density</a:t>
            </a:r>
          </a:p>
        </p:txBody>
      </p:sp>
      <p:sp>
        <p:nvSpPr>
          <p:cNvPr id="4" name="Google Shape;724;p38">
            <a:extLst>
              <a:ext uri="{FF2B5EF4-FFF2-40B4-BE49-F238E27FC236}">
                <a16:creationId xmlns:a16="http://schemas.microsoft.com/office/drawing/2014/main" id="{4109B592-33D8-40D1-A872-A51FBE703AAC}"/>
              </a:ext>
            </a:extLst>
          </p:cNvPr>
          <p:cNvSpPr/>
          <p:nvPr/>
        </p:nvSpPr>
        <p:spPr>
          <a:xfrm>
            <a:off x="480693" y="725784"/>
            <a:ext cx="11083368" cy="45719"/>
          </a:xfrm>
          <a:custGeom>
            <a:avLst/>
            <a:gdLst/>
            <a:ahLst/>
            <a:cxnLst/>
            <a:rect l="l" t="t" r="r" b="b"/>
            <a:pathLst>
              <a:path w="26743" h="628" extrusionOk="0">
                <a:moveTo>
                  <a:pt x="26617" y="1"/>
                </a:moveTo>
                <a:cubicBezTo>
                  <a:pt x="23484" y="101"/>
                  <a:pt x="20677" y="101"/>
                  <a:pt x="17970" y="201"/>
                </a:cubicBezTo>
                <a:cubicBezTo>
                  <a:pt x="15238" y="201"/>
                  <a:pt x="12331" y="301"/>
                  <a:pt x="9298" y="301"/>
                </a:cubicBezTo>
                <a:lnTo>
                  <a:pt x="7419" y="301"/>
                </a:lnTo>
                <a:cubicBezTo>
                  <a:pt x="6792" y="201"/>
                  <a:pt x="6065" y="201"/>
                  <a:pt x="5539" y="201"/>
                </a:cubicBezTo>
                <a:lnTo>
                  <a:pt x="100" y="201"/>
                </a:lnTo>
                <a:lnTo>
                  <a:pt x="0" y="301"/>
                </a:lnTo>
                <a:cubicBezTo>
                  <a:pt x="0" y="402"/>
                  <a:pt x="100" y="402"/>
                  <a:pt x="100" y="402"/>
                </a:cubicBezTo>
                <a:lnTo>
                  <a:pt x="5539" y="402"/>
                </a:lnTo>
                <a:cubicBezTo>
                  <a:pt x="6065" y="402"/>
                  <a:pt x="6692" y="502"/>
                  <a:pt x="7419" y="502"/>
                </a:cubicBezTo>
                <a:cubicBezTo>
                  <a:pt x="8045" y="502"/>
                  <a:pt x="8772" y="627"/>
                  <a:pt x="9198" y="627"/>
                </a:cubicBezTo>
                <a:lnTo>
                  <a:pt x="9298" y="627"/>
                </a:lnTo>
                <a:cubicBezTo>
                  <a:pt x="12331" y="502"/>
                  <a:pt x="15238" y="502"/>
                  <a:pt x="17970" y="402"/>
                </a:cubicBezTo>
                <a:cubicBezTo>
                  <a:pt x="20677" y="402"/>
                  <a:pt x="23484" y="301"/>
                  <a:pt x="26617" y="301"/>
                </a:cubicBezTo>
                <a:lnTo>
                  <a:pt x="26742" y="201"/>
                </a:lnTo>
                <a:cubicBezTo>
                  <a:pt x="26742" y="101"/>
                  <a:pt x="26617" y="1"/>
                  <a:pt x="26617" y="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20639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B39DAA-375C-4A91-9297-8E31DE4785CF}"/>
              </a:ext>
            </a:extLst>
          </p:cNvPr>
          <p:cNvSpPr txBox="1"/>
          <p:nvPr/>
        </p:nvSpPr>
        <p:spPr>
          <a:xfrm>
            <a:off x="547158" y="987393"/>
            <a:ext cx="108610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20639B"/>
                </a:solidFill>
              </a:rPr>
              <a:t>Mass Density </a:t>
            </a:r>
            <a:r>
              <a:rPr lang="en-US" b="1" i="1" dirty="0"/>
              <a:t>is a representation of the amount of</a:t>
            </a:r>
            <a:r>
              <a:rPr lang="en-US" b="1" i="1" u="sng" dirty="0">
                <a:solidFill>
                  <a:srgbClr val="ED553B"/>
                </a:solidFill>
              </a:rPr>
              <a:t> mass </a:t>
            </a:r>
            <a:r>
              <a:rPr lang="en-US" b="1" i="1" dirty="0"/>
              <a:t>(or the number of particles) of a substance, material or object in relation to the </a:t>
            </a:r>
            <a:r>
              <a:rPr lang="en-US" b="1" i="1" u="sng" dirty="0">
                <a:solidFill>
                  <a:srgbClr val="ED553B"/>
                </a:solidFill>
              </a:rPr>
              <a:t>space it occupies</a:t>
            </a:r>
            <a:r>
              <a:rPr lang="en-US" b="1" i="1" dirty="0"/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D8A83F-20F7-445D-A363-9406F139F0F9}"/>
              </a:ext>
            </a:extLst>
          </p:cNvPr>
          <p:cNvSpPr txBox="1"/>
          <p:nvPr/>
        </p:nvSpPr>
        <p:spPr>
          <a:xfrm>
            <a:off x="627939" y="1980549"/>
            <a:ext cx="1862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20639B"/>
                </a:solidFill>
              </a:rPr>
              <a:t>Mass Density</a:t>
            </a:r>
            <a:endParaRPr lang="en-US" b="1" i="1" dirty="0">
              <a:solidFill>
                <a:srgbClr val="ED553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06A25B2-E9BC-42BC-A33E-A07C703CEDA1}"/>
                  </a:ext>
                </a:extLst>
              </p:cNvPr>
              <p:cNvSpPr txBox="1"/>
              <p:nvPr/>
            </p:nvSpPr>
            <p:spPr>
              <a:xfrm>
                <a:off x="1708065" y="1879880"/>
                <a:ext cx="1886458" cy="5706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𝒎𝒂𝒔𝒔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𝒗𝒐𝒍𝒖𝒎𝒆</m:t>
                          </m:r>
                        </m:den>
                      </m:f>
                    </m:oMath>
                  </m:oMathPara>
                </a14:m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06A25B2-E9BC-42BC-A33E-A07C703CE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065" y="1879880"/>
                <a:ext cx="1886458" cy="5706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1E737F16-0B7A-4CD6-81C8-E0FFD71B7BF5}"/>
              </a:ext>
            </a:extLst>
          </p:cNvPr>
          <p:cNvSpPr txBox="1"/>
          <p:nvPr/>
        </p:nvSpPr>
        <p:spPr>
          <a:xfrm>
            <a:off x="4357695" y="1912816"/>
            <a:ext cx="63423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i="1" dirty="0"/>
              <a:t>For </a:t>
            </a:r>
            <a:r>
              <a:rPr lang="en" i="1" dirty="0">
                <a:solidFill>
                  <a:srgbClr val="ED553B"/>
                </a:solidFill>
              </a:rPr>
              <a:t>homogeneous materials </a:t>
            </a:r>
          </a:p>
          <a:p>
            <a:r>
              <a:rPr lang="en" i="1" dirty="0"/>
              <a:t>(mass in any prtion of the material of a given volume is the same)</a:t>
            </a:r>
          </a:p>
          <a:p>
            <a:r>
              <a:rPr lang="en-US" i="1" dirty="0"/>
              <a:t>T</a:t>
            </a:r>
            <a:r>
              <a:rPr lang="en" i="1" dirty="0"/>
              <a:t>he mass density is constant</a:t>
            </a:r>
            <a:endParaRPr lang="en-US" i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59FE71E-0337-494B-B33D-14B1C9CCF342}"/>
              </a:ext>
            </a:extLst>
          </p:cNvPr>
          <p:cNvSpPr txBox="1"/>
          <p:nvPr/>
        </p:nvSpPr>
        <p:spPr>
          <a:xfrm>
            <a:off x="621611" y="2857288"/>
            <a:ext cx="5169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20639B"/>
                </a:solidFill>
              </a:rPr>
              <a:t>Mass Density for Nonhomogeneous materials</a:t>
            </a:r>
            <a:endParaRPr lang="en-US" sz="2000" b="1" i="1" dirty="0">
              <a:solidFill>
                <a:srgbClr val="ED553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53C04E-3C57-45EF-8B9F-0CD311FE2FD6}"/>
                  </a:ext>
                </a:extLst>
              </p:cNvPr>
              <p:cNvSpPr txBox="1"/>
              <p:nvPr/>
            </p:nvSpPr>
            <p:spPr>
              <a:xfrm>
                <a:off x="639312" y="3397114"/>
                <a:ext cx="40947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i="1" dirty="0">
                    <a:solidFill>
                      <a:srgbClr val="20639B"/>
                    </a:solidFill>
                  </a:rPr>
                  <a:t>Mass of the first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20639B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800" b="1" i="1" dirty="0">
                    <a:solidFill>
                      <a:srgbClr val="20639B"/>
                    </a:solidFill>
                  </a:rPr>
                  <a:t> meter of a thin rod:</a:t>
                </a:r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53C04E-3C57-45EF-8B9F-0CD311FE2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12" y="3397114"/>
                <a:ext cx="4094768" cy="369332"/>
              </a:xfrm>
              <a:prstGeom prst="rect">
                <a:avLst/>
              </a:prstGeom>
              <a:blipFill>
                <a:blip r:embed="rId3"/>
                <a:stretch>
                  <a:fillRect l="-133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5A345B7-A819-4AC8-A650-DB9312B05BB4}"/>
                  </a:ext>
                </a:extLst>
              </p:cNvPr>
              <p:cNvSpPr txBox="1"/>
              <p:nvPr/>
            </p:nvSpPr>
            <p:spPr>
              <a:xfrm>
                <a:off x="4573154" y="3429999"/>
                <a:ext cx="8400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5A345B7-A819-4AC8-A650-DB9312B05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154" y="3429999"/>
                <a:ext cx="84004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CB8F8D1E-BD96-4B77-93E3-1736DBC10912}"/>
              </a:ext>
            </a:extLst>
          </p:cNvPr>
          <p:cNvSpPr txBox="1"/>
          <p:nvPr/>
        </p:nvSpPr>
        <p:spPr>
          <a:xfrm>
            <a:off x="5606210" y="3397114"/>
            <a:ext cx="2823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/>
              <a:t>M</a:t>
            </a:r>
            <a:r>
              <a:rPr lang="en" sz="1800" i="1" dirty="0"/>
              <a:t>easured in (</a:t>
            </a:r>
            <a:r>
              <a:rPr lang="en" sz="1800" i="1" dirty="0">
                <a:solidFill>
                  <a:srgbClr val="ED553B"/>
                </a:solidFill>
              </a:rPr>
              <a:t>kilograms</a:t>
            </a:r>
            <a:r>
              <a:rPr lang="en" sz="1800" i="1" dirty="0"/>
              <a:t>)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705D25D-729E-4F07-A302-E34751D1A2DA}"/>
                  </a:ext>
                </a:extLst>
              </p:cNvPr>
              <p:cNvSpPr txBox="1"/>
              <p:nvPr/>
            </p:nvSpPr>
            <p:spPr>
              <a:xfrm>
                <a:off x="639312" y="3951594"/>
                <a:ext cx="40947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i="1" dirty="0">
                    <a:solidFill>
                      <a:srgbClr val="20639B"/>
                    </a:solidFill>
                  </a:rPr>
                  <a:t>Total Mass between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ED553B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20639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 smtClean="0">
                        <a:solidFill>
                          <a:srgbClr val="20639B"/>
                        </a:solidFill>
                        <a:latin typeface="Cambria Math" panose="02040503050406030204" pitchFamily="18" charset="0"/>
                      </a:rPr>
                      <m:t>𝒂𝒏𝒅</m:t>
                    </m:r>
                    <m:r>
                      <a:rPr lang="en-US" sz="1800" b="1" i="1" smtClean="0">
                        <a:solidFill>
                          <a:srgbClr val="20639B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1" i="1" smtClean="0">
                            <a:solidFill>
                              <a:srgbClr val="ED553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rgbClr val="ED553B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b="1" i="1" smtClean="0">
                            <a:solidFill>
                              <a:srgbClr val="ED553B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800" b="1" i="1" dirty="0">
                    <a:solidFill>
                      <a:srgbClr val="20639B"/>
                    </a:solidFill>
                  </a:rPr>
                  <a:t>:</a:t>
                </a:r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705D25D-729E-4F07-A302-E34751D1A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12" y="3951594"/>
                <a:ext cx="4094768" cy="369332"/>
              </a:xfrm>
              <a:prstGeom prst="rect">
                <a:avLst/>
              </a:prstGeom>
              <a:blipFill>
                <a:blip r:embed="rId5"/>
                <a:stretch>
                  <a:fillRect l="-133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99B34FF-6A1E-462A-8164-F82EE68D7E89}"/>
                  </a:ext>
                </a:extLst>
              </p:cNvPr>
              <p:cNvSpPr txBox="1"/>
              <p:nvPr/>
            </p:nvSpPr>
            <p:spPr>
              <a:xfrm>
                <a:off x="4469971" y="4026290"/>
                <a:ext cx="1886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b="1" i="1" smtClean="0">
                          <a:solidFill>
                            <a:srgbClr val="ED553B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99B34FF-6A1E-462A-8164-F82EE68D7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71" y="4026290"/>
                <a:ext cx="1886458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CDD41CB6-4E19-46D0-BA90-33B148666343}"/>
              </a:ext>
            </a:extLst>
          </p:cNvPr>
          <p:cNvSpPr txBox="1"/>
          <p:nvPr/>
        </p:nvSpPr>
        <p:spPr>
          <a:xfrm>
            <a:off x="621611" y="4506074"/>
            <a:ext cx="4094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20639B"/>
                </a:solidFill>
              </a:rPr>
              <a:t>Average Linear Density:</a:t>
            </a:r>
            <a:endParaRPr lang="en-US" b="1" i="1" dirty="0">
              <a:solidFill>
                <a:srgbClr val="ED553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4127A0B-D00C-467E-B552-E0B29D0002D6}"/>
                  </a:ext>
                </a:extLst>
              </p:cNvPr>
              <p:cNvSpPr txBox="1"/>
              <p:nvPr/>
            </p:nvSpPr>
            <p:spPr>
              <a:xfrm>
                <a:off x="4573154" y="4479282"/>
                <a:ext cx="1886458" cy="675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1" i="1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m:rPr>
                              <m:nor/>
                            </m:rPr>
                            <a:rPr lang="en-US" b="1" i="1" dirty="0">
                              <a:solidFill>
                                <a:srgbClr val="ED553B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i="1" dirty="0">
                  <a:solidFill>
                    <a:srgbClr val="ED553B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4127A0B-D00C-467E-B552-E0B29D000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154" y="4479282"/>
                <a:ext cx="1886458" cy="6751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CD65EE54-A3B9-4813-8F72-4AAA08040CE8}"/>
              </a:ext>
            </a:extLst>
          </p:cNvPr>
          <p:cNvSpPr txBox="1"/>
          <p:nvPr/>
        </p:nvSpPr>
        <p:spPr>
          <a:xfrm>
            <a:off x="781419" y="4815933"/>
            <a:ext cx="2331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i="1" dirty="0"/>
              <a:t>(mass per unit length)</a:t>
            </a:r>
            <a:endParaRPr lang="en-US" i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5437646-9592-4FD8-B076-2393523983A2}"/>
              </a:ext>
            </a:extLst>
          </p:cNvPr>
          <p:cNvSpPr txBox="1"/>
          <p:nvPr/>
        </p:nvSpPr>
        <p:spPr>
          <a:xfrm>
            <a:off x="640403" y="5296183"/>
            <a:ext cx="1868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20639B"/>
                </a:solidFill>
              </a:rPr>
              <a:t>Linear Density:</a:t>
            </a:r>
            <a:endParaRPr lang="en-US" b="1" i="1" dirty="0">
              <a:solidFill>
                <a:srgbClr val="ED553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8C429F-A4D9-4AC9-AD61-230E96A50A59}"/>
                  </a:ext>
                </a:extLst>
              </p:cNvPr>
              <p:cNvSpPr txBox="1"/>
              <p:nvPr/>
            </p:nvSpPr>
            <p:spPr>
              <a:xfrm>
                <a:off x="4573154" y="5089818"/>
                <a:ext cx="4094767" cy="690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     </m:t>
                              </m:r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pt-BR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ED553B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m:rPr>
                                  <m:nor/>
                                </m:rPr>
                                <a:rPr lang="en-US" b="1" i="1" dirty="0">
                                  <a:solidFill>
                                    <a:srgbClr val="ED553B"/>
                                  </a:solidFill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ED553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ED553B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ED553B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8C429F-A4D9-4AC9-AD61-230E96A50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154" y="5089818"/>
                <a:ext cx="4094767" cy="6908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912D6D34-3040-466C-9C98-C59A9F78E2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5381" y="2917309"/>
            <a:ext cx="2823413" cy="18478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94F5CDE-3529-45C0-9A3F-E7C9570D30A6}"/>
              </a:ext>
            </a:extLst>
          </p:cNvPr>
          <p:cNvSpPr txBox="1"/>
          <p:nvPr/>
        </p:nvSpPr>
        <p:spPr>
          <a:xfrm>
            <a:off x="763718" y="5614575"/>
            <a:ext cx="1385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i="1" dirty="0"/>
              <a:t>(Derivative)</a:t>
            </a:r>
            <a:endParaRPr lang="en-US" i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A79187-E186-AA4F-A8C1-7C95209DDBE0}"/>
              </a:ext>
            </a:extLst>
          </p:cNvPr>
          <p:cNvSpPr/>
          <p:nvPr/>
        </p:nvSpPr>
        <p:spPr>
          <a:xfrm>
            <a:off x="647487" y="169294"/>
            <a:ext cx="644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Bradley Hand" pitchFamily="2" charset="77"/>
              </a:rPr>
              <a:t>#5 </a:t>
            </a:r>
            <a:endParaRPr lang="en-AE" sz="2400" dirty="0"/>
          </a:p>
        </p:txBody>
      </p:sp>
    </p:spTree>
    <p:extLst>
      <p:ext uri="{BB962C8B-B14F-4D97-AF65-F5344CB8AC3E}">
        <p14:creationId xmlns:p14="http://schemas.microsoft.com/office/powerpoint/2010/main" val="4041498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2" grpId="0"/>
      <p:bldP spid="43" grpId="0"/>
      <p:bldP spid="44" grpId="0"/>
      <p:bldP spid="46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05FD6-0B17-0A4C-98A4-08586DF15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AE" sz="9600" b="1" dirty="0">
                <a:latin typeface="Amatic SC" pitchFamily="2" charset="-79"/>
                <a:cs typeface="Amatic SC" pitchFamily="2" charset="-79"/>
              </a:rPr>
              <a:t>Practice Questions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1D55F-563C-E842-9904-45CADB751971}"/>
              </a:ext>
            </a:extLst>
          </p:cNvPr>
          <p:cNvSpPr/>
          <p:nvPr/>
        </p:nvSpPr>
        <p:spPr>
          <a:xfrm>
            <a:off x="4439816" y="4653136"/>
            <a:ext cx="2460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Comic Sans MS" panose="030F0902030302020204" pitchFamily="66" charset="0"/>
                <a:ea typeface="Tahoma" panose="020B0604030504040204" pitchFamily="34" charset="0"/>
              </a:rPr>
              <a:t>Lesson 9</a:t>
            </a:r>
          </a:p>
        </p:txBody>
      </p:sp>
    </p:spTree>
    <p:extLst>
      <p:ext uri="{BB962C8B-B14F-4D97-AF65-F5344CB8AC3E}">
        <p14:creationId xmlns:p14="http://schemas.microsoft.com/office/powerpoint/2010/main" val="3186552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149B7E7-9F33-A94A-8B51-09B19FA3C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9"/>
          <a:stretch/>
        </p:blipFill>
        <p:spPr>
          <a:xfrm>
            <a:off x="263355" y="1"/>
            <a:ext cx="11665290" cy="1196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AEC3D6-2E3D-B248-A5AD-5131EF88D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7" y="1196753"/>
            <a:ext cx="11582400" cy="584200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3E79941-7C28-F54E-A917-E8DC65274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943099"/>
            <a:ext cx="741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65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6866" name="Picture 2" descr="Best Wishes For The Exam - 500 Good Luck Messages Collection">
            <a:extLst>
              <a:ext uri="{FF2B5EF4-FFF2-40B4-BE49-F238E27FC236}">
                <a16:creationId xmlns:a16="http://schemas.microsoft.com/office/drawing/2014/main" id="{03BC5896-6D30-CD49-891A-CA46657AF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0" b="2859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0782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ho-Template06">
      <a:dk1>
        <a:sysClr val="windowText" lastClr="000000"/>
      </a:dk1>
      <a:lt1>
        <a:sysClr val="window" lastClr="FFFFFF"/>
      </a:lt1>
      <a:dk2>
        <a:srgbClr val="3D4149"/>
      </a:dk2>
      <a:lt2>
        <a:srgbClr val="E7E6E6"/>
      </a:lt2>
      <a:accent1>
        <a:srgbClr val="403551"/>
      </a:accent1>
      <a:accent2>
        <a:srgbClr val="D0343C"/>
      </a:accent2>
      <a:accent3>
        <a:srgbClr val="F9BE75"/>
      </a:accent3>
      <a:accent4>
        <a:srgbClr val="8DB1C4"/>
      </a:accent4>
      <a:accent5>
        <a:srgbClr val="615474"/>
      </a:accent5>
      <a:accent6>
        <a:srgbClr val="E4625C"/>
      </a:accent6>
      <a:hlink>
        <a:srgbClr val="E4625C"/>
      </a:hlink>
      <a:folHlink>
        <a:srgbClr val="D0343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 theme">
  <a:themeElements>
    <a:clrScheme name="Sho-Template06">
      <a:dk1>
        <a:sysClr val="windowText" lastClr="000000"/>
      </a:dk1>
      <a:lt1>
        <a:sysClr val="window" lastClr="FFFFFF"/>
      </a:lt1>
      <a:dk2>
        <a:srgbClr val="3D4149"/>
      </a:dk2>
      <a:lt2>
        <a:srgbClr val="E7E6E6"/>
      </a:lt2>
      <a:accent1>
        <a:srgbClr val="403551"/>
      </a:accent1>
      <a:accent2>
        <a:srgbClr val="D0343C"/>
      </a:accent2>
      <a:accent3>
        <a:srgbClr val="F9BE75"/>
      </a:accent3>
      <a:accent4>
        <a:srgbClr val="8DB1C4"/>
      </a:accent4>
      <a:accent5>
        <a:srgbClr val="615474"/>
      </a:accent5>
      <a:accent6>
        <a:srgbClr val="E4625C"/>
      </a:accent6>
      <a:hlink>
        <a:srgbClr val="E4625C"/>
      </a:hlink>
      <a:folHlink>
        <a:srgbClr val="D034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oweet">
  <a:themeElements>
    <a:clrScheme name="Sho-RETRO">
      <a:dk1>
        <a:srgbClr val="231F20"/>
      </a:dk1>
      <a:lt1>
        <a:sysClr val="window" lastClr="FFFFFF"/>
      </a:lt1>
      <a:dk2>
        <a:srgbClr val="1E2631"/>
      </a:dk2>
      <a:lt2>
        <a:srgbClr val="E9DEDB"/>
      </a:lt2>
      <a:accent1>
        <a:srgbClr val="CD5727"/>
      </a:accent1>
      <a:accent2>
        <a:srgbClr val="B54923"/>
      </a:accent2>
      <a:accent3>
        <a:srgbClr val="933416"/>
      </a:accent3>
      <a:accent4>
        <a:srgbClr val="231F20"/>
      </a:accent4>
      <a:accent5>
        <a:srgbClr val="E9DEDB"/>
      </a:accent5>
      <a:accent6>
        <a:srgbClr val="1E2631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E0BE282347E6428AD35CDBDE691A31" ma:contentTypeVersion="12" ma:contentTypeDescription="Create a new document." ma:contentTypeScope="" ma:versionID="bc02db903b6979edf548b8c5ded9719f">
  <xsd:schema xmlns:xsd="http://www.w3.org/2001/XMLSchema" xmlns:xs="http://www.w3.org/2001/XMLSchema" xmlns:p="http://schemas.microsoft.com/office/2006/metadata/properties" xmlns:ns2="ad322399-e21b-4be2-a902-8004f0554c95" xmlns:ns3="b17d52fb-9810-4cfc-a41c-884456943914" targetNamespace="http://schemas.microsoft.com/office/2006/metadata/properties" ma:root="true" ma:fieldsID="3c1fd032a7d825449dc809c2bbf0b220" ns2:_="" ns3:_="">
    <xsd:import namespace="ad322399-e21b-4be2-a902-8004f0554c95"/>
    <xsd:import namespace="b17d52fb-9810-4cfc-a41c-8844569439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322399-e21b-4be2-a902-8004f0554c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d52fb-9810-4cfc-a41c-88445694391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068192-2EFC-4789-8261-85A252E3C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322399-e21b-4be2-a902-8004f0554c95"/>
    <ds:schemaRef ds:uri="b17d52fb-9810-4cfc-a41c-8844569439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DDA191-5F79-4D17-9873-44ADF804B8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1DE520-5935-416E-B4A9-C10F1B2B129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5916</TotalTime>
  <Words>687</Words>
  <Application>Microsoft Macintosh PowerPoint</Application>
  <PresentationFormat>Widescreen</PresentationFormat>
  <Paragraphs>127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Amatic SC</vt:lpstr>
      <vt:lpstr>Arial</vt:lpstr>
      <vt:lpstr>Bradley Hand</vt:lpstr>
      <vt:lpstr>Calibri</vt:lpstr>
      <vt:lpstr>Calibri Light</vt:lpstr>
      <vt:lpstr>Cambria Math</vt:lpstr>
      <vt:lpstr>Cochin</vt:lpstr>
      <vt:lpstr>Comic Sans MS</vt:lpstr>
      <vt:lpstr>Gill Sans</vt:lpstr>
      <vt:lpstr>Open Sans</vt:lpstr>
      <vt:lpstr>Roboto</vt:lpstr>
      <vt:lpstr>Signika</vt:lpstr>
      <vt:lpstr>Times</vt:lpstr>
      <vt:lpstr>Custom Design</vt:lpstr>
      <vt:lpstr>Showeet theme</vt:lpstr>
      <vt:lpstr>showeet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November 8, 2020</dc:title>
  <dc:creator>Sakina Alecia Grant</dc:creator>
  <cp:lastModifiedBy>Sakina Alecia Grant</cp:lastModifiedBy>
  <cp:revision>80</cp:revision>
  <dcterms:created xsi:type="dcterms:W3CDTF">2020-11-08T08:15:14Z</dcterms:created>
  <dcterms:modified xsi:type="dcterms:W3CDTF">2022-03-04T04:06:52Z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0x01010038E0BE282347E6428AD35CDBDE691A31</vt:lpwstr>
  </property>
</Properties>
</file>