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ar-AE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84" d="100"/>
          <a:sy n="84" d="100"/>
        </p:scale>
        <p:origin x="-59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theme" Target="theme/theme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ar-AE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2715B-133F-4A84-9B8A-C1291D0B72E8}" type="datetimeFigureOut">
              <a:rPr lang="ar-AE" smtClean="0"/>
              <a:t>02/03/1446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88A73-1E0F-40AA-9D6E-DF643351C3D6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2715B-133F-4A84-9B8A-C1291D0B72E8}" type="datetimeFigureOut">
              <a:rPr lang="ar-AE" smtClean="0"/>
              <a:t>02/03/1446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88A73-1E0F-40AA-9D6E-DF643351C3D6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2715B-133F-4A84-9B8A-C1291D0B72E8}" type="datetimeFigureOut">
              <a:rPr lang="ar-AE" smtClean="0"/>
              <a:t>02/03/1446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88A73-1E0F-40AA-9D6E-DF643351C3D6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2715B-133F-4A84-9B8A-C1291D0B72E8}" type="datetimeFigureOut">
              <a:rPr lang="ar-AE" smtClean="0"/>
              <a:t>02/03/1446</a:t>
            </a:fld>
            <a:endParaRPr lang="ar-AE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88A73-1E0F-40AA-9D6E-DF643351C3D6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2715B-133F-4A84-9B8A-C1291D0B72E8}" type="datetimeFigureOut">
              <a:rPr lang="ar-AE" smtClean="0"/>
              <a:t>02/03/1446</a:t>
            </a:fld>
            <a:endParaRPr lang="ar-AE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88A73-1E0F-40AA-9D6E-DF643351C3D6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2715B-133F-4A84-9B8A-C1291D0B72E8}" type="datetimeFigureOut">
              <a:rPr lang="ar-AE" smtClean="0"/>
              <a:t>02/03/1446</a:t>
            </a:fld>
            <a:endParaRPr lang="ar-AE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88A73-1E0F-40AA-9D6E-DF643351C3D6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2715B-133F-4A84-9B8A-C1291D0B72E8}" type="datetimeFigureOut">
              <a:rPr lang="ar-AE" smtClean="0"/>
              <a:t>02/03/1446</a:t>
            </a:fld>
            <a:endParaRPr lang="ar-AE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88A73-1E0F-40AA-9D6E-DF643351C3D6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2715B-133F-4A84-9B8A-C1291D0B72E8}" type="datetimeFigureOut">
              <a:rPr lang="ar-AE" smtClean="0"/>
              <a:t>02/03/1446</a:t>
            </a:fld>
            <a:endParaRPr lang="ar-AE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88A73-1E0F-40AA-9D6E-DF643351C3D6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2715B-133F-4A84-9B8A-C1291D0B72E8}" type="datetimeFigureOut">
              <a:rPr lang="ar-AE" smtClean="0"/>
              <a:t>02/03/1446</a:t>
            </a:fld>
            <a:endParaRPr lang="ar-AE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88A73-1E0F-40AA-9D6E-DF643351C3D6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2715B-133F-4A84-9B8A-C1291D0B72E8}" type="datetimeFigureOut">
              <a:rPr lang="ar-AE" smtClean="0"/>
              <a:t>02/03/1446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88A73-1E0F-40AA-9D6E-DF643351C3D6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2715B-133F-4A84-9B8A-C1291D0B72E8}" type="datetimeFigureOut">
              <a:rPr lang="ar-AE" smtClean="0"/>
              <a:t>02/03/1446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88A73-1E0F-40AA-9D6E-DF643351C3D6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B2715B-133F-4A84-9B8A-C1291D0B72E8}" type="datetimeFigureOut">
              <a:rPr lang="ar-AE" smtClean="0"/>
              <a:t>02/03/1446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A88A73-1E0F-40AA-9D6E-DF643351C3D6}" type="slidenum">
              <a:rPr lang="ar-AE" smtClean="0"/>
              <a:t>‹#›</a:t>
            </a:fld>
            <a:endParaRPr lang="ar-A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7" Type="http://schemas.openxmlformats.org/officeDocument/2006/relationships/image" Target="../media/image6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5.png" /><Relationship Id="rId5" Type="http://schemas.openxmlformats.org/officeDocument/2006/relationships/image" Target="../media/image4.png" /><Relationship Id="rId4" Type="http://schemas.openxmlformats.org/officeDocument/2006/relationships/image" Target="../media/image3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7" Type="http://schemas.openxmlformats.org/officeDocument/2006/relationships/image" Target="../media/image7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6.png" /><Relationship Id="rId5" Type="http://schemas.openxmlformats.org/officeDocument/2006/relationships/image" Target="../media/image5.png" /><Relationship Id="rId4" Type="http://schemas.openxmlformats.org/officeDocument/2006/relationships/image" Target="../media/image3.png" 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 /><Relationship Id="rId3" Type="http://schemas.openxmlformats.org/officeDocument/2006/relationships/image" Target="../media/image2.png" /><Relationship Id="rId7" Type="http://schemas.openxmlformats.org/officeDocument/2006/relationships/image" Target="../media/image9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8.png" /><Relationship Id="rId5" Type="http://schemas.openxmlformats.org/officeDocument/2006/relationships/image" Target="../media/image5.png" /><Relationship Id="rId4" Type="http://schemas.openxmlformats.org/officeDocument/2006/relationships/image" Target="../media/image3.png" 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 /><Relationship Id="rId3" Type="http://schemas.openxmlformats.org/officeDocument/2006/relationships/image" Target="../media/image5.png" /><Relationship Id="rId7" Type="http://schemas.openxmlformats.org/officeDocument/2006/relationships/image" Target="../media/image14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13.png" /><Relationship Id="rId5" Type="http://schemas.openxmlformats.org/officeDocument/2006/relationships/image" Target="../media/image12.png" /><Relationship Id="rId4" Type="http://schemas.openxmlformats.org/officeDocument/2006/relationships/image" Target="../media/image11.png" /><Relationship Id="rId9" Type="http://schemas.openxmlformats.org/officeDocument/2006/relationships/image" Target="../media/image16.png" 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 /><Relationship Id="rId3" Type="http://schemas.openxmlformats.org/officeDocument/2006/relationships/image" Target="../media/image5.png" /><Relationship Id="rId7" Type="http://schemas.openxmlformats.org/officeDocument/2006/relationships/image" Target="../media/image19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18.png" /><Relationship Id="rId5" Type="http://schemas.openxmlformats.org/officeDocument/2006/relationships/image" Target="../media/image17.png" /><Relationship Id="rId4" Type="http://schemas.openxmlformats.org/officeDocument/2006/relationships/image" Target="../media/image11.png" /><Relationship Id="rId9" Type="http://schemas.openxmlformats.org/officeDocument/2006/relationships/image" Target="../media/image16.png" 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 /><Relationship Id="rId3" Type="http://schemas.openxmlformats.org/officeDocument/2006/relationships/image" Target="../media/image5.png" /><Relationship Id="rId7" Type="http://schemas.openxmlformats.org/officeDocument/2006/relationships/image" Target="../media/image9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19.png" /><Relationship Id="rId5" Type="http://schemas.openxmlformats.org/officeDocument/2006/relationships/image" Target="../media/image17.png" /><Relationship Id="rId4" Type="http://schemas.openxmlformats.org/officeDocument/2006/relationships/image" Target="../media/image11.png" /><Relationship Id="rId9" Type="http://schemas.openxmlformats.org/officeDocument/2006/relationships/image" Target="../media/image16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22.png" /><Relationship Id="rId5" Type="http://schemas.openxmlformats.org/officeDocument/2006/relationships/image" Target="../media/image21.png" /><Relationship Id="rId4" Type="http://schemas.openxmlformats.org/officeDocument/2006/relationships/image" Target="../media/image11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7" Type="http://schemas.openxmlformats.org/officeDocument/2006/relationships/image" Target="../media/image24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23.png" /><Relationship Id="rId5" Type="http://schemas.openxmlformats.org/officeDocument/2006/relationships/image" Target="../media/image22.png" /><Relationship Id="rId4" Type="http://schemas.openxmlformats.org/officeDocument/2006/relationships/image" Target="../media/image11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25.png" /><Relationship Id="rId5" Type="http://schemas.openxmlformats.org/officeDocument/2006/relationships/image" Target="../media/image22.png" /><Relationship Id="rId4" Type="http://schemas.openxmlformats.org/officeDocument/2006/relationships/image" Target="../media/image11.png" 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 /><Relationship Id="rId3" Type="http://schemas.openxmlformats.org/officeDocument/2006/relationships/image" Target="../media/image5.png" /><Relationship Id="rId7" Type="http://schemas.openxmlformats.org/officeDocument/2006/relationships/image" Target="../media/image28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27.png" /><Relationship Id="rId5" Type="http://schemas.openxmlformats.org/officeDocument/2006/relationships/image" Target="../media/image26.png" /><Relationship Id="rId4" Type="http://schemas.openxmlformats.org/officeDocument/2006/relationships/image" Target="../media/image11.png" 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 /><Relationship Id="rId3" Type="http://schemas.openxmlformats.org/officeDocument/2006/relationships/image" Target="../media/image5.png" /><Relationship Id="rId7" Type="http://schemas.openxmlformats.org/officeDocument/2006/relationships/image" Target="../media/image29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27.png" /><Relationship Id="rId5" Type="http://schemas.openxmlformats.org/officeDocument/2006/relationships/image" Target="../media/image26.png" /><Relationship Id="rId4" Type="http://schemas.openxmlformats.org/officeDocument/2006/relationships/image" Target="../media/image11.png" /><Relationship Id="rId9" Type="http://schemas.openxmlformats.org/officeDocument/2006/relationships/image" Target="../media/image31.png" 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 /><Relationship Id="rId3" Type="http://schemas.openxmlformats.org/officeDocument/2006/relationships/image" Target="../media/image5.png" /><Relationship Id="rId7" Type="http://schemas.openxmlformats.org/officeDocument/2006/relationships/image" Target="../media/image29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27.png" /><Relationship Id="rId11" Type="http://schemas.openxmlformats.org/officeDocument/2006/relationships/image" Target="../media/image35.png" /><Relationship Id="rId5" Type="http://schemas.openxmlformats.org/officeDocument/2006/relationships/image" Target="../media/image26.png" /><Relationship Id="rId10" Type="http://schemas.openxmlformats.org/officeDocument/2006/relationships/image" Target="../media/image34.png" /><Relationship Id="rId4" Type="http://schemas.openxmlformats.org/officeDocument/2006/relationships/image" Target="../media/image11.png" /><Relationship Id="rId9" Type="http://schemas.openxmlformats.org/officeDocument/2006/relationships/image" Target="../media/image33.png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7" Type="http://schemas.openxmlformats.org/officeDocument/2006/relationships/image" Target="../media/image36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27.png" /><Relationship Id="rId5" Type="http://schemas.openxmlformats.org/officeDocument/2006/relationships/image" Target="../media/image26.png" /><Relationship Id="rId4" Type="http://schemas.openxmlformats.org/officeDocument/2006/relationships/image" Target="../media/image11.png" 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 /><Relationship Id="rId3" Type="http://schemas.openxmlformats.org/officeDocument/2006/relationships/image" Target="../media/image5.png" /><Relationship Id="rId7" Type="http://schemas.openxmlformats.org/officeDocument/2006/relationships/image" Target="../media/image39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38.png" /><Relationship Id="rId5" Type="http://schemas.openxmlformats.org/officeDocument/2006/relationships/image" Target="../media/image37.png" /><Relationship Id="rId4" Type="http://schemas.openxmlformats.org/officeDocument/2006/relationships/image" Target="../media/image11.png" 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 /><Relationship Id="rId3" Type="http://schemas.openxmlformats.org/officeDocument/2006/relationships/image" Target="../media/image5.png" /><Relationship Id="rId7" Type="http://schemas.openxmlformats.org/officeDocument/2006/relationships/image" Target="../media/image40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38.png" /><Relationship Id="rId5" Type="http://schemas.openxmlformats.org/officeDocument/2006/relationships/image" Target="../media/image37.png" /><Relationship Id="rId10" Type="http://schemas.openxmlformats.org/officeDocument/2006/relationships/image" Target="../media/image43.png" /><Relationship Id="rId4" Type="http://schemas.openxmlformats.org/officeDocument/2006/relationships/image" Target="../media/image11.png" /><Relationship Id="rId9" Type="http://schemas.openxmlformats.org/officeDocument/2006/relationships/image" Target="../media/image42.png" 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 /><Relationship Id="rId3" Type="http://schemas.openxmlformats.org/officeDocument/2006/relationships/image" Target="../media/image5.png" /><Relationship Id="rId7" Type="http://schemas.openxmlformats.org/officeDocument/2006/relationships/image" Target="../media/image44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38.png" /><Relationship Id="rId5" Type="http://schemas.openxmlformats.org/officeDocument/2006/relationships/image" Target="../media/image37.png" /><Relationship Id="rId4" Type="http://schemas.openxmlformats.org/officeDocument/2006/relationships/image" Target="../media/image11.png" 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 /><Relationship Id="rId3" Type="http://schemas.openxmlformats.org/officeDocument/2006/relationships/image" Target="../media/image5.png" /><Relationship Id="rId7" Type="http://schemas.openxmlformats.org/officeDocument/2006/relationships/image" Target="../media/image48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47.png" /><Relationship Id="rId5" Type="http://schemas.openxmlformats.org/officeDocument/2006/relationships/image" Target="../media/image46.png" /><Relationship Id="rId4" Type="http://schemas.openxmlformats.org/officeDocument/2006/relationships/image" Target="../media/image11.png" 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 /><Relationship Id="rId3" Type="http://schemas.openxmlformats.org/officeDocument/2006/relationships/image" Target="../media/image5.png" /><Relationship Id="rId7" Type="http://schemas.openxmlformats.org/officeDocument/2006/relationships/image" Target="../media/image49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47.png" /><Relationship Id="rId5" Type="http://schemas.openxmlformats.org/officeDocument/2006/relationships/image" Target="../media/image46.png" /><Relationship Id="rId4" Type="http://schemas.openxmlformats.org/officeDocument/2006/relationships/image" Target="../media/image11.png" 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 /><Relationship Id="rId3" Type="http://schemas.openxmlformats.org/officeDocument/2006/relationships/image" Target="../media/image5.png" /><Relationship Id="rId7" Type="http://schemas.openxmlformats.org/officeDocument/2006/relationships/image" Target="../media/image49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47.png" /><Relationship Id="rId5" Type="http://schemas.openxmlformats.org/officeDocument/2006/relationships/image" Target="../media/image46.png" /><Relationship Id="rId4" Type="http://schemas.openxmlformats.org/officeDocument/2006/relationships/image" Target="../media/image11.png" 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 /><Relationship Id="rId3" Type="http://schemas.openxmlformats.org/officeDocument/2006/relationships/image" Target="../media/image5.png" /><Relationship Id="rId7" Type="http://schemas.openxmlformats.org/officeDocument/2006/relationships/image" Target="../media/image54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53.png" /><Relationship Id="rId11" Type="http://schemas.openxmlformats.org/officeDocument/2006/relationships/image" Target="../media/image58.png" /><Relationship Id="rId5" Type="http://schemas.openxmlformats.org/officeDocument/2006/relationships/image" Target="../media/image52.png" /><Relationship Id="rId10" Type="http://schemas.openxmlformats.org/officeDocument/2006/relationships/image" Target="../media/image57.png" /><Relationship Id="rId4" Type="http://schemas.openxmlformats.org/officeDocument/2006/relationships/image" Target="../media/image11.png" /><Relationship Id="rId9" Type="http://schemas.openxmlformats.org/officeDocument/2006/relationships/image" Target="../media/image56.png" 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 /><Relationship Id="rId3" Type="http://schemas.openxmlformats.org/officeDocument/2006/relationships/image" Target="../media/image5.png" /><Relationship Id="rId7" Type="http://schemas.openxmlformats.org/officeDocument/2006/relationships/image" Target="../media/image56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53.png" /><Relationship Id="rId11" Type="http://schemas.openxmlformats.org/officeDocument/2006/relationships/image" Target="../media/image62.png" /><Relationship Id="rId5" Type="http://schemas.openxmlformats.org/officeDocument/2006/relationships/image" Target="../media/image52.png" /><Relationship Id="rId10" Type="http://schemas.openxmlformats.org/officeDocument/2006/relationships/image" Target="../media/image61.png" /><Relationship Id="rId4" Type="http://schemas.openxmlformats.org/officeDocument/2006/relationships/image" Target="../media/image11.png" /><Relationship Id="rId9" Type="http://schemas.openxmlformats.org/officeDocument/2006/relationships/image" Target="../media/image60.png" 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 /><Relationship Id="rId3" Type="http://schemas.openxmlformats.org/officeDocument/2006/relationships/image" Target="../media/image5.png" /><Relationship Id="rId7" Type="http://schemas.openxmlformats.org/officeDocument/2006/relationships/image" Target="../media/image56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53.png" /><Relationship Id="rId5" Type="http://schemas.openxmlformats.org/officeDocument/2006/relationships/image" Target="../media/image52.png" /><Relationship Id="rId10" Type="http://schemas.openxmlformats.org/officeDocument/2006/relationships/image" Target="../media/image64.png" /><Relationship Id="rId4" Type="http://schemas.openxmlformats.org/officeDocument/2006/relationships/image" Target="../media/image11.png" /><Relationship Id="rId9" Type="http://schemas.openxmlformats.org/officeDocument/2006/relationships/image" Target="../media/image63.png" 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 /><Relationship Id="rId3" Type="http://schemas.openxmlformats.org/officeDocument/2006/relationships/image" Target="../media/image5.png" /><Relationship Id="rId7" Type="http://schemas.openxmlformats.org/officeDocument/2006/relationships/image" Target="../media/image67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66.png" /><Relationship Id="rId5" Type="http://schemas.openxmlformats.org/officeDocument/2006/relationships/image" Target="../media/image65.png" /><Relationship Id="rId4" Type="http://schemas.openxmlformats.org/officeDocument/2006/relationships/image" Target="../media/image11.png" 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 /><Relationship Id="rId13" Type="http://schemas.openxmlformats.org/officeDocument/2006/relationships/image" Target="../media/image75.png" /><Relationship Id="rId3" Type="http://schemas.openxmlformats.org/officeDocument/2006/relationships/image" Target="../media/image5.png" /><Relationship Id="rId7" Type="http://schemas.openxmlformats.org/officeDocument/2006/relationships/image" Target="../media/image69.png" /><Relationship Id="rId12" Type="http://schemas.openxmlformats.org/officeDocument/2006/relationships/image" Target="../media/image74.png" /><Relationship Id="rId2" Type="http://schemas.openxmlformats.org/officeDocument/2006/relationships/image" Target="../media/image1.png" /><Relationship Id="rId16" Type="http://schemas.openxmlformats.org/officeDocument/2006/relationships/image" Target="../media/image78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68.png" /><Relationship Id="rId11" Type="http://schemas.openxmlformats.org/officeDocument/2006/relationships/image" Target="../media/image73.png" /><Relationship Id="rId5" Type="http://schemas.openxmlformats.org/officeDocument/2006/relationships/image" Target="../media/image65.png" /><Relationship Id="rId15" Type="http://schemas.openxmlformats.org/officeDocument/2006/relationships/image" Target="../media/image77.png" /><Relationship Id="rId10" Type="http://schemas.openxmlformats.org/officeDocument/2006/relationships/image" Target="../media/image72.png" /><Relationship Id="rId4" Type="http://schemas.openxmlformats.org/officeDocument/2006/relationships/image" Target="../media/image11.png" /><Relationship Id="rId9" Type="http://schemas.openxmlformats.org/officeDocument/2006/relationships/image" Target="../media/image71.png" /><Relationship Id="rId14" Type="http://schemas.openxmlformats.org/officeDocument/2006/relationships/image" Target="../media/image76.png" 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 /><Relationship Id="rId3" Type="http://schemas.openxmlformats.org/officeDocument/2006/relationships/image" Target="../media/image5.png" /><Relationship Id="rId7" Type="http://schemas.openxmlformats.org/officeDocument/2006/relationships/image" Target="../media/image80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79.png" /><Relationship Id="rId5" Type="http://schemas.openxmlformats.org/officeDocument/2006/relationships/image" Target="../media/image65.png" /><Relationship Id="rId4" Type="http://schemas.openxmlformats.org/officeDocument/2006/relationships/image" Target="../media/image11.png" /><Relationship Id="rId9" Type="http://schemas.openxmlformats.org/officeDocument/2006/relationships/image" Target="../media/image82.png" 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86.png" /><Relationship Id="rId5" Type="http://schemas.openxmlformats.org/officeDocument/2006/relationships/image" Target="../media/image85.png" /><Relationship Id="rId4" Type="http://schemas.openxmlformats.org/officeDocument/2006/relationships/image" Target="../media/image84.png" 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 /><Relationship Id="rId3" Type="http://schemas.openxmlformats.org/officeDocument/2006/relationships/image" Target="../media/image83.png" /><Relationship Id="rId7" Type="http://schemas.openxmlformats.org/officeDocument/2006/relationships/image" Target="../media/image89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88.png" /><Relationship Id="rId5" Type="http://schemas.openxmlformats.org/officeDocument/2006/relationships/image" Target="../media/image87.png" /><Relationship Id="rId4" Type="http://schemas.openxmlformats.org/officeDocument/2006/relationships/image" Target="../media/image84.png" 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87.png" /><Relationship Id="rId4" Type="http://schemas.openxmlformats.org/officeDocument/2006/relationships/image" Target="../media/image84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635896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0600" y="980728"/>
            <a:ext cx="81534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2095500"/>
            <a:ext cx="8448675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35896" y="0"/>
            <a:ext cx="657225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6437210"/>
            <a:ext cx="467544" cy="420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635896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0600" y="980728"/>
            <a:ext cx="81534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35896" y="0"/>
            <a:ext cx="657225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6437210"/>
            <a:ext cx="467544" cy="420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23728" y="2420888"/>
            <a:ext cx="6875140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635896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0600" y="836713"/>
            <a:ext cx="8153400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35896" y="0"/>
            <a:ext cx="657225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772816"/>
            <a:ext cx="9144000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6412871"/>
            <a:ext cx="539552" cy="445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7544" y="4725144"/>
            <a:ext cx="8676456" cy="2132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0"/>
            <a:ext cx="657225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"/>
            <a:ext cx="283845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448175" y="908720"/>
            <a:ext cx="46958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086475" y="1484784"/>
            <a:ext cx="3057525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05500" y="2132856"/>
            <a:ext cx="3238500" cy="195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79512" y="2204864"/>
            <a:ext cx="250507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6348423"/>
            <a:ext cx="539552" cy="509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0"/>
            <a:ext cx="657225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"/>
            <a:ext cx="283845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76275" y="908720"/>
            <a:ext cx="84677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14425" y="1412776"/>
            <a:ext cx="8029575" cy="375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4725144"/>
            <a:ext cx="3334122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6412871"/>
            <a:ext cx="539552" cy="445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6348423"/>
            <a:ext cx="539552" cy="509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0"/>
            <a:ext cx="657225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"/>
            <a:ext cx="283845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76275" y="908720"/>
            <a:ext cx="84677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4725144"/>
            <a:ext cx="3334122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6412871"/>
            <a:ext cx="539552" cy="445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333500" y="1484784"/>
            <a:ext cx="7810500" cy="258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6348423"/>
            <a:ext cx="539552" cy="509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0"/>
            <a:ext cx="657225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"/>
            <a:ext cx="283845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908720"/>
            <a:ext cx="9048750" cy="5949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6309320"/>
            <a:ext cx="611560" cy="548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0"/>
            <a:ext cx="657225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"/>
            <a:ext cx="283845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309320"/>
            <a:ext cx="611560" cy="548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528" y="836713"/>
            <a:ext cx="8696325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39552" y="2564904"/>
            <a:ext cx="8604448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مربع نص 8"/>
          <p:cNvSpPr txBox="1"/>
          <p:nvPr/>
        </p:nvSpPr>
        <p:spPr>
          <a:xfrm>
            <a:off x="8100392" y="2636912"/>
            <a:ext cx="28803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2800" dirty="0"/>
              <a:t>م</a:t>
            </a:r>
            <a:endParaRPr lang="ar-AE" sz="3200" dirty="0"/>
          </a:p>
        </p:txBody>
      </p:sp>
      <p:sp>
        <p:nvSpPr>
          <p:cNvPr id="10" name="مربع نص 9"/>
          <p:cNvSpPr txBox="1"/>
          <p:nvPr/>
        </p:nvSpPr>
        <p:spPr>
          <a:xfrm>
            <a:off x="7380312" y="2708920"/>
            <a:ext cx="28803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2400" dirty="0"/>
              <a:t>خ</a:t>
            </a:r>
            <a:endParaRPr lang="ar-AE" sz="3200" dirty="0"/>
          </a:p>
        </p:txBody>
      </p:sp>
      <p:sp>
        <p:nvSpPr>
          <p:cNvPr id="11" name="مربع نص 10"/>
          <p:cNvSpPr txBox="1"/>
          <p:nvPr/>
        </p:nvSpPr>
        <p:spPr>
          <a:xfrm>
            <a:off x="8172400" y="4725144"/>
            <a:ext cx="28803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3200" dirty="0"/>
              <a:t>م</a:t>
            </a:r>
          </a:p>
        </p:txBody>
      </p:sp>
      <p:sp>
        <p:nvSpPr>
          <p:cNvPr id="12" name="مربع نص 11"/>
          <p:cNvSpPr txBox="1"/>
          <p:nvPr/>
        </p:nvSpPr>
        <p:spPr>
          <a:xfrm>
            <a:off x="6300192" y="4797152"/>
            <a:ext cx="28803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2400" dirty="0"/>
              <a:t>خ</a:t>
            </a:r>
            <a:endParaRPr lang="ar-AE" sz="3200" dirty="0"/>
          </a:p>
        </p:txBody>
      </p:sp>
      <p:sp>
        <p:nvSpPr>
          <p:cNvPr id="13" name="مربع نص 12"/>
          <p:cNvSpPr txBox="1"/>
          <p:nvPr/>
        </p:nvSpPr>
        <p:spPr>
          <a:xfrm>
            <a:off x="8244408" y="5157192"/>
            <a:ext cx="28803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3200" dirty="0"/>
              <a:t>م</a:t>
            </a:r>
          </a:p>
        </p:txBody>
      </p:sp>
      <p:sp>
        <p:nvSpPr>
          <p:cNvPr id="14" name="مربع نص 13"/>
          <p:cNvSpPr txBox="1"/>
          <p:nvPr/>
        </p:nvSpPr>
        <p:spPr>
          <a:xfrm>
            <a:off x="6876256" y="5157192"/>
            <a:ext cx="28803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2400" dirty="0"/>
              <a:t>خ</a:t>
            </a:r>
            <a:endParaRPr lang="ar-AE" sz="3200" dirty="0"/>
          </a:p>
        </p:txBody>
      </p:sp>
      <p:sp>
        <p:nvSpPr>
          <p:cNvPr id="15" name="مربع نص 14"/>
          <p:cNvSpPr txBox="1"/>
          <p:nvPr/>
        </p:nvSpPr>
        <p:spPr>
          <a:xfrm>
            <a:off x="8244408" y="5517232"/>
            <a:ext cx="28803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3200" dirty="0"/>
              <a:t>م</a:t>
            </a:r>
          </a:p>
        </p:txBody>
      </p:sp>
      <p:sp>
        <p:nvSpPr>
          <p:cNvPr id="16" name="مربع نص 15"/>
          <p:cNvSpPr txBox="1"/>
          <p:nvPr/>
        </p:nvSpPr>
        <p:spPr>
          <a:xfrm>
            <a:off x="7452320" y="5661248"/>
            <a:ext cx="28803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2400" dirty="0"/>
              <a:t>خ</a:t>
            </a:r>
            <a:endParaRPr lang="ar-AE" sz="3200" dirty="0"/>
          </a:p>
        </p:txBody>
      </p:sp>
      <p:sp>
        <p:nvSpPr>
          <p:cNvPr id="17" name="مربع نص 16"/>
          <p:cNvSpPr txBox="1"/>
          <p:nvPr/>
        </p:nvSpPr>
        <p:spPr>
          <a:xfrm>
            <a:off x="8172400" y="5877272"/>
            <a:ext cx="28803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3200" dirty="0"/>
              <a:t>م</a:t>
            </a:r>
          </a:p>
        </p:txBody>
      </p:sp>
      <p:sp>
        <p:nvSpPr>
          <p:cNvPr id="18" name="مربع نص 17"/>
          <p:cNvSpPr txBox="1"/>
          <p:nvPr/>
        </p:nvSpPr>
        <p:spPr>
          <a:xfrm>
            <a:off x="6588224" y="6021288"/>
            <a:ext cx="28803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2400" dirty="0"/>
              <a:t>خ</a:t>
            </a:r>
            <a:endParaRPr lang="ar-AE" sz="3200" dirty="0"/>
          </a:p>
        </p:txBody>
      </p:sp>
      <p:sp>
        <p:nvSpPr>
          <p:cNvPr id="19" name="مربع نص 18"/>
          <p:cNvSpPr txBox="1"/>
          <p:nvPr/>
        </p:nvSpPr>
        <p:spPr>
          <a:xfrm>
            <a:off x="8172400" y="6324327"/>
            <a:ext cx="28803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3200" dirty="0"/>
              <a:t>م</a:t>
            </a:r>
          </a:p>
        </p:txBody>
      </p:sp>
      <p:sp>
        <p:nvSpPr>
          <p:cNvPr id="20" name="مربع نص 19"/>
          <p:cNvSpPr txBox="1"/>
          <p:nvPr/>
        </p:nvSpPr>
        <p:spPr>
          <a:xfrm>
            <a:off x="6876256" y="6396335"/>
            <a:ext cx="28803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2400" dirty="0"/>
              <a:t>خ</a:t>
            </a:r>
            <a:endParaRPr lang="ar-AE" sz="3200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8244408" y="3429000"/>
            <a:ext cx="28803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3200" dirty="0"/>
              <a:t>م</a:t>
            </a:r>
          </a:p>
        </p:txBody>
      </p:sp>
      <p:sp>
        <p:nvSpPr>
          <p:cNvPr id="24" name="مربع نص 23"/>
          <p:cNvSpPr txBox="1"/>
          <p:nvPr/>
        </p:nvSpPr>
        <p:spPr>
          <a:xfrm>
            <a:off x="7308304" y="3573016"/>
            <a:ext cx="28803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2400" dirty="0"/>
              <a:t>خ</a:t>
            </a:r>
            <a:endParaRPr lang="ar-AE" sz="3200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8172400" y="4293096"/>
            <a:ext cx="28803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3200" dirty="0"/>
              <a:t>م</a:t>
            </a:r>
          </a:p>
        </p:txBody>
      </p:sp>
      <p:sp>
        <p:nvSpPr>
          <p:cNvPr id="26" name="مربع نص 25"/>
          <p:cNvSpPr txBox="1"/>
          <p:nvPr/>
        </p:nvSpPr>
        <p:spPr>
          <a:xfrm>
            <a:off x="5724128" y="4365104"/>
            <a:ext cx="28803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2400" dirty="0"/>
              <a:t>خ</a:t>
            </a:r>
            <a:endParaRPr lang="ar-AE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3" grpId="0"/>
      <p:bldP spid="24" grpId="0"/>
      <p:bldP spid="25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0"/>
            <a:ext cx="657225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"/>
            <a:ext cx="283845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309320"/>
            <a:ext cx="611560" cy="548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6225" y="1052736"/>
            <a:ext cx="8867775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0"/>
            <a:ext cx="657225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"/>
            <a:ext cx="283845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962650" y="836712"/>
            <a:ext cx="318135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90575" y="1412776"/>
            <a:ext cx="835342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95550" y="2132856"/>
            <a:ext cx="664845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-1" y="6453336"/>
            <a:ext cx="485597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0"/>
            <a:ext cx="657225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"/>
            <a:ext cx="283845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962650" y="836712"/>
            <a:ext cx="318135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90575" y="1412776"/>
            <a:ext cx="835342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1" y="6453336"/>
            <a:ext cx="485597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483768" y="2060848"/>
            <a:ext cx="6467475" cy="290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514475" y="4791075"/>
            <a:ext cx="7629525" cy="206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0"/>
            <a:ext cx="657225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"/>
            <a:ext cx="283845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962650" y="836712"/>
            <a:ext cx="318135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90575" y="1412776"/>
            <a:ext cx="835342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1" y="6453336"/>
            <a:ext cx="485597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187624" y="2060848"/>
            <a:ext cx="7848600" cy="258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695700" y="4653136"/>
            <a:ext cx="54483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10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4149080"/>
            <a:ext cx="322897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410200" y="6021288"/>
            <a:ext cx="373380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0"/>
            <a:ext cx="657225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"/>
            <a:ext cx="283845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962650" y="836712"/>
            <a:ext cx="318135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90575" y="1412776"/>
            <a:ext cx="835342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62350" y="2060848"/>
            <a:ext cx="558165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0"/>
            <a:ext cx="657225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"/>
            <a:ext cx="283845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380313" y="836712"/>
            <a:ext cx="1763688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23728" y="980728"/>
            <a:ext cx="459105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1484784"/>
            <a:ext cx="9115425" cy="466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6355391"/>
            <a:ext cx="539552" cy="502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0"/>
            <a:ext cx="657225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"/>
            <a:ext cx="283845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380313" y="836712"/>
            <a:ext cx="1763688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23728" y="980728"/>
            <a:ext cx="459105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6355391"/>
            <a:ext cx="539552" cy="502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686300" y="1772816"/>
            <a:ext cx="44577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71600" y="2204864"/>
            <a:ext cx="8001000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99592" y="5295900"/>
            <a:ext cx="8077200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0"/>
            <a:ext cx="657225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"/>
            <a:ext cx="283845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380313" y="836712"/>
            <a:ext cx="1763688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23728" y="980728"/>
            <a:ext cx="459105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1628800"/>
            <a:ext cx="9144000" cy="364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6462465"/>
            <a:ext cx="395536" cy="395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0"/>
            <a:ext cx="657225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"/>
            <a:ext cx="283845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857750" y="908720"/>
            <a:ext cx="428625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908720"/>
            <a:ext cx="781236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99592" y="1412776"/>
            <a:ext cx="72390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6381328"/>
            <a:ext cx="630889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0"/>
            <a:ext cx="657225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"/>
            <a:ext cx="283845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857750" y="908720"/>
            <a:ext cx="428625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908720"/>
            <a:ext cx="781236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6381328"/>
            <a:ext cx="630889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131840" y="1484784"/>
            <a:ext cx="5457825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0"/>
            <a:ext cx="657225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"/>
            <a:ext cx="283845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857750" y="908720"/>
            <a:ext cx="428625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908720"/>
            <a:ext cx="781236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6381328"/>
            <a:ext cx="630889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771800" y="1412776"/>
            <a:ext cx="6172200" cy="364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0"/>
            <a:ext cx="657225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"/>
            <a:ext cx="283845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236296" y="836712"/>
            <a:ext cx="1907704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635896" y="980728"/>
            <a:ext cx="35718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43608" y="1484784"/>
            <a:ext cx="78105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115616" y="2132856"/>
            <a:ext cx="7858125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6472277"/>
            <a:ext cx="467544" cy="385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10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915816" y="3573016"/>
            <a:ext cx="43148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8" name="Picture 8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259632" y="4077072"/>
            <a:ext cx="762952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0"/>
            <a:ext cx="657225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"/>
            <a:ext cx="283845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236296" y="836712"/>
            <a:ext cx="1907704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635896" y="980728"/>
            <a:ext cx="35718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6472277"/>
            <a:ext cx="467544" cy="385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987824" y="1412776"/>
            <a:ext cx="60198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635896" y="2204864"/>
            <a:ext cx="51911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475656" y="2780928"/>
            <a:ext cx="7439025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11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4221088"/>
            <a:ext cx="2339752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0"/>
            <a:ext cx="657225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"/>
            <a:ext cx="283845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236296" y="836712"/>
            <a:ext cx="1907704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635896" y="980728"/>
            <a:ext cx="35718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6472277"/>
            <a:ext cx="467544" cy="385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987824" y="1412776"/>
            <a:ext cx="60198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619672" y="2060848"/>
            <a:ext cx="740092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043608" y="2780928"/>
            <a:ext cx="7829550" cy="218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0"/>
            <a:ext cx="657225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"/>
            <a:ext cx="283845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438650" y="1052736"/>
            <a:ext cx="470535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11560" y="1628800"/>
            <a:ext cx="839152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75656" y="2780928"/>
            <a:ext cx="65913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6381329"/>
            <a:ext cx="467544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0"/>
            <a:ext cx="657225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"/>
            <a:ext cx="283845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438650" y="1052736"/>
            <a:ext cx="470535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6381329"/>
            <a:ext cx="467544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23900" y="1628800"/>
            <a:ext cx="842010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444208" y="2780928"/>
            <a:ext cx="245745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83568" y="2708920"/>
            <a:ext cx="526732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139952" y="3212977"/>
            <a:ext cx="1781175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39552" y="4149080"/>
            <a:ext cx="53244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3" name="Picture 7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067944" y="4725144"/>
            <a:ext cx="1450851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4" name="Picture 8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79512" y="4653136"/>
            <a:ext cx="3960440" cy="375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سهم إلى اليمين 15"/>
          <p:cNvSpPr/>
          <p:nvPr/>
        </p:nvSpPr>
        <p:spPr>
          <a:xfrm>
            <a:off x="6084168" y="2852936"/>
            <a:ext cx="504056" cy="216024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 dirty="0">
              <a:solidFill>
                <a:srgbClr val="FF0000"/>
              </a:solidFill>
            </a:endParaRPr>
          </a:p>
        </p:txBody>
      </p:sp>
      <p:pic>
        <p:nvPicPr>
          <p:cNvPr id="24585" name="Picture 9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923928" y="5085184"/>
            <a:ext cx="188595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6" name="Picture 10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67544" y="5517232"/>
            <a:ext cx="7410450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7" name="Picture 11"/>
          <p:cNvPicPr>
            <a:picLocks noChangeAspect="1" noChangeArrowheads="1"/>
          </p:cNvPicPr>
          <p:nvPr/>
        </p:nvPicPr>
        <p:blipFill>
          <a:blip r:embed="rId16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39552" y="6477000"/>
            <a:ext cx="165735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0"/>
            <a:ext cx="657225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"/>
            <a:ext cx="283845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438650" y="1052736"/>
            <a:ext cx="470535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" y="1052736"/>
            <a:ext cx="5292079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03848" y="1628800"/>
            <a:ext cx="5940152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772816"/>
            <a:ext cx="3219450" cy="5085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6436947"/>
            <a:ext cx="395536" cy="421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924425" y="836712"/>
            <a:ext cx="42195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381329"/>
            <a:ext cx="467544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71500" y="1412776"/>
            <a:ext cx="8572500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67744" y="2420888"/>
            <a:ext cx="6686550" cy="443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92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924425" y="692696"/>
            <a:ext cx="42195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381329"/>
            <a:ext cx="467544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4825" y="1196752"/>
            <a:ext cx="86391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00875" y="1772816"/>
            <a:ext cx="2143125" cy="1728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66775" y="3501008"/>
            <a:ext cx="82772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475656" y="4581128"/>
            <a:ext cx="7343775" cy="2060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924425" y="836712"/>
            <a:ext cx="42195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381329"/>
            <a:ext cx="467544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4825" y="1412776"/>
            <a:ext cx="86391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16</Words>
  <Application>Microsoft Office PowerPoint</Application>
  <PresentationFormat>On-screen Show (4:3)</PresentationFormat>
  <Paragraphs>16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سمة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MOE UAE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admin</dc:creator>
  <cp:lastModifiedBy>asifhammoud1978@gmail.com</cp:lastModifiedBy>
  <cp:revision>9</cp:revision>
  <dcterms:created xsi:type="dcterms:W3CDTF">2017-09-12T06:08:42Z</dcterms:created>
  <dcterms:modified xsi:type="dcterms:W3CDTF">2024-09-05T04:41:12Z</dcterms:modified>
</cp:coreProperties>
</file>