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2" r:id="rId3"/>
    <p:sldId id="257" r:id="rId4"/>
    <p:sldId id="270" r:id="rId5"/>
    <p:sldId id="258" r:id="rId6"/>
    <p:sldId id="259" r:id="rId7"/>
    <p:sldId id="261" r:id="rId8"/>
    <p:sldId id="262" r:id="rId9"/>
    <p:sldId id="263" r:id="rId10"/>
    <p:sldId id="274" r:id="rId11"/>
    <p:sldId id="275" r:id="rId12"/>
    <p:sldId id="271" r:id="rId13"/>
    <p:sldId id="268" r:id="rId14"/>
    <p:sldId id="276" r:id="rId15"/>
    <p:sldId id="278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ABA3"/>
    <a:srgbClr val="B6DF89"/>
    <a:srgbClr val="A6A6A6"/>
    <a:srgbClr val="4F81BC"/>
    <a:srgbClr val="969696"/>
    <a:srgbClr val="FCFCFC"/>
    <a:srgbClr val="FF5D49"/>
    <a:srgbClr val="9CA7FE"/>
    <a:srgbClr val="D68578"/>
    <a:srgbClr val="DD99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33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88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30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24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96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6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93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23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054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54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DE5B8-45D2-4687-9C03-08703FEAD76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BC612C-5AAC-460F-99D4-B31AACCCAED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34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3"/>
          <a:stretch/>
        </p:blipFill>
        <p:spPr>
          <a:xfrm>
            <a:off x="0" y="-1"/>
            <a:ext cx="12192000" cy="686972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12619" y="3230118"/>
            <a:ext cx="6741995" cy="9962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الرعاية الالكترونية </a:t>
            </a:r>
            <a:endParaRPr lang="en-US" sz="4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75595" y="3232592"/>
            <a:ext cx="1037230" cy="9962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163279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3282-0012-4C32-9CF4-381F1E390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ar-AE" sz="3200" dirty="0">
                <a:solidFill>
                  <a:srgbClr val="4DABA3"/>
                </a:solidFill>
              </a:rPr>
              <a:t>تعليم السلامة الرقمية </a:t>
            </a:r>
            <a:endParaRPr lang="en-US" sz="3200" dirty="0">
              <a:solidFill>
                <a:srgbClr val="4DABA3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50405F-C2D6-4078-972C-EEEABA324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791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0378B0-9AA1-4BCE-8D0C-61F8F189B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75" y="1972371"/>
            <a:ext cx="77152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53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1810" y="88192"/>
            <a:ext cx="4692134" cy="4381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2B7115-5203-4D72-AF9C-0543B4DF7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269" y="34624"/>
            <a:ext cx="4452731" cy="45903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208EB1-0BEC-45B6-9DA0-49FBE8276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769" y="34624"/>
            <a:ext cx="4381500" cy="459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1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06B8429-85D1-4AD0-B01B-D29441D2C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29" y="238540"/>
            <a:ext cx="11126142" cy="581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2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00CAD8-336A-4A00-B145-F528B850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06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AD5DF37-64DE-4392-9BF5-F2400A544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4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6F3FF5-0248-45A2-9418-922E67DF9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7" y="0"/>
            <a:ext cx="12032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F9108F-2B83-44A8-812A-2049FB894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84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51A405-C85F-404F-80FB-455A292EC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5530"/>
            <a:ext cx="12192000" cy="64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91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8A91BE-B3E3-4E33-9C2D-EBDF71650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64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98381E-7CAE-4729-ADE0-F55DAA412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48"/>
            <a:ext cx="12192000" cy="656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737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8602EE-123F-43D4-B1AD-3350FAD12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01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631D57-4EE9-444A-A31D-713E73D1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9923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61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8357EF-C26C-41FE-BA7E-5A5D6FB67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49"/>
            <a:ext cx="12191999" cy="66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18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2F125A-168C-4BE3-B6D1-2A6504662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017"/>
            <a:ext cx="12192000" cy="665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74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F37BE2-A56E-43A4-98A3-AEF86577D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1" y="0"/>
            <a:ext cx="1203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5642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90</TotalTime>
  <Words>6</Words>
  <Application>Microsoft Office PowerPoint</Application>
  <PresentationFormat>Widescreen</PresentationFormat>
  <Paragraphs>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Arabic Typesetting</vt:lpstr>
      <vt:lpstr>Arial</vt:lpstr>
      <vt:lpstr>Gill Sans MT</vt:lpstr>
      <vt:lpstr>Gallery</vt:lpstr>
      <vt:lpstr>PowerPoint Presentation</vt:lpstr>
      <vt:lpstr>تعليم السلامة الرقمية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SHOUQ ABDULLA KHAYEF AL DHAHERI-شوق عبدالله خايف مطر بلال الظاهري</dc:creator>
  <cp:lastModifiedBy>MAMDOUHZAKI ABDELMAWGOUD ELAZZAZI</cp:lastModifiedBy>
  <cp:revision>14</cp:revision>
  <dcterms:created xsi:type="dcterms:W3CDTF">2020-02-16T17:37:24Z</dcterms:created>
  <dcterms:modified xsi:type="dcterms:W3CDTF">2021-02-14T14:48:57Z</dcterms:modified>
</cp:coreProperties>
</file>