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70" r:id="rId6"/>
    <p:sldId id="257" r:id="rId7"/>
    <p:sldId id="259" r:id="rId8"/>
    <p:sldId id="260" r:id="rId9"/>
    <p:sldId id="262" r:id="rId10"/>
    <p:sldId id="263" r:id="rId11"/>
    <p:sldId id="264" r:id="rId12"/>
    <p:sldId id="266" r:id="rId13"/>
    <p:sldId id="265" r:id="rId14"/>
    <p:sldId id="267" r:id="rId15"/>
    <p:sldId id="268" r:id="rId16"/>
    <p:sldId id="269"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3696"/>
    <a:srgbClr val="5F755B"/>
    <a:srgbClr val="835C64"/>
    <a:srgbClr val="58266B"/>
    <a:srgbClr val="DEDAD4"/>
    <a:srgbClr val="BAB1A5"/>
    <a:srgbClr val="B093C7"/>
    <a:srgbClr val="E0E4D8"/>
    <a:srgbClr val="CED4C2"/>
    <a:srgbClr val="AFB9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presProps" Target="presProps.xml" /><Relationship Id="rId3" Type="http://schemas.openxmlformats.org/officeDocument/2006/relationships/customXml" Target="../customXml/item3.xml" /><Relationship Id="rId21" Type="http://schemas.openxmlformats.org/officeDocument/2006/relationships/tableStyles" Target="tableStyles.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theme" Target="theme/theme1.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slide" Target="slides/slide11.xml" /><Relationship Id="rId10" Type="http://schemas.openxmlformats.org/officeDocument/2006/relationships/slide" Target="slides/slide6.xml" /><Relationship Id="rId19" Type="http://schemas.openxmlformats.org/officeDocument/2006/relationships/viewProps" Target="viewProp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07C3BDA-209C-4153-B50A-E69F741388DB}"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1765493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7C3BDA-209C-4153-B50A-E69F741388DB}"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342508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7C3BDA-209C-4153-B50A-E69F741388DB}"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113058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7C3BDA-209C-4153-B50A-E69F741388DB}"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319314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7C3BDA-209C-4153-B50A-E69F741388DB}" type="datetimeFigureOut">
              <a:rPr lang="en-US" smtClean="0"/>
              <a:t>9/4/2024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655432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7C3BDA-209C-4153-B50A-E69F741388DB}" type="datetimeFigureOut">
              <a:rPr lang="en-US" smtClean="0"/>
              <a:t>9/4/2024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169195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7C3BDA-209C-4153-B50A-E69F741388DB}" type="datetimeFigureOut">
              <a:rPr lang="en-US" smtClean="0"/>
              <a:t>9/4/2024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2317580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C3BDA-209C-4153-B50A-E69F741388DB}"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1043941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C3BDA-209C-4153-B50A-E69F741388DB}"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300185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7C3BDA-209C-4153-B50A-E69F741388DB}"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1988115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7C3BDA-209C-4153-B50A-E69F741388DB}"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D55DC-18C7-4D39-AF8B-9809F80AD13E}" type="slidenum">
              <a:rPr lang="en-US" smtClean="0"/>
              <a:t>‹#›</a:t>
            </a:fld>
            <a:endParaRPr lang="en-US"/>
          </a:p>
        </p:txBody>
      </p:sp>
    </p:spTree>
    <p:extLst>
      <p:ext uri="{BB962C8B-B14F-4D97-AF65-F5344CB8AC3E}">
        <p14:creationId xmlns:p14="http://schemas.microsoft.com/office/powerpoint/2010/main" val="149031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C3BDA-209C-4153-B50A-E69F741388DB}" type="datetimeFigureOut">
              <a:rPr lang="en-US" smtClean="0"/>
              <a:t>9/4/2024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D55DC-18C7-4D39-AF8B-9809F80AD13E}" type="slidenum">
              <a:rPr lang="en-US" smtClean="0"/>
              <a:t>‹#›</a:t>
            </a:fld>
            <a:endParaRPr lang="en-US"/>
          </a:p>
        </p:txBody>
      </p:sp>
    </p:spTree>
    <p:extLst>
      <p:ext uri="{BB962C8B-B14F-4D97-AF65-F5344CB8AC3E}">
        <p14:creationId xmlns:p14="http://schemas.microsoft.com/office/powerpoint/2010/main" val="1061249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png" /><Relationship Id="rId1" Type="http://schemas.openxmlformats.org/officeDocument/2006/relationships/slideLayout" Target="../slideLayouts/slideLayout1.xml" /><Relationship Id="rId6" Type="http://schemas.microsoft.com/office/2007/relationships/hdphoto" Target="../media/hdphoto2.wdp" /><Relationship Id="rId5" Type="http://schemas.openxmlformats.org/officeDocument/2006/relationships/image" Target="../media/image3.png"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1.xml" /><Relationship Id="rId4" Type="http://schemas.microsoft.com/office/2007/relationships/hdphoto" Target="../media/hdphoto2.wdp"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4.xml.rels><?xml version="1.0" encoding="UTF-8" standalone="yes"?>
<Relationships xmlns="http://schemas.openxmlformats.org/package/2006/relationships"><Relationship Id="rId8" Type="http://schemas.openxmlformats.org/officeDocument/2006/relationships/image" Target="../media/image9.svg" /><Relationship Id="rId3" Type="http://schemas.openxmlformats.org/officeDocument/2006/relationships/image" Target="../media/image4.png" /><Relationship Id="rId7" Type="http://schemas.openxmlformats.org/officeDocument/2006/relationships/image" Target="../media/image8.png" /><Relationship Id="rId2" Type="http://schemas.openxmlformats.org/officeDocument/2006/relationships/image" Target="../media/image2.png" /><Relationship Id="rId1" Type="http://schemas.openxmlformats.org/officeDocument/2006/relationships/slideLayout" Target="../slideLayouts/slideLayout1.xml" /><Relationship Id="rId6" Type="http://schemas.openxmlformats.org/officeDocument/2006/relationships/image" Target="../media/image7.svg" /><Relationship Id="rId5" Type="http://schemas.openxmlformats.org/officeDocument/2006/relationships/image" Target="../media/image6.png" /><Relationship Id="rId4" Type="http://schemas.openxmlformats.org/officeDocument/2006/relationships/image" Target="../media/image5.svg" /></Relationships>
</file>

<file path=ppt/slides/_rels/slide5.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1.xml" /><Relationship Id="rId4" Type="http://schemas.microsoft.com/office/2007/relationships/hdphoto" Target="../media/hdphoto2.wdp" /></Relationships>
</file>

<file path=ppt/slides/_rels/slide7.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9.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1.xml" /><Relationship Id="rId4" Type="http://schemas.microsoft.com/office/2007/relationships/hdphoto" Target="../media/hdphoto2.wdp" /></Relationships>
</file>

<file path=ppt/slides/_rels/slide10.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11.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1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_rels/slide1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5.sv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918418" y="268513"/>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 </a:t>
            </a: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pic>
        <p:nvPicPr>
          <p:cNvPr id="13" name="Picture 12" descr="دليل رحلات المدرسة الإماراتية">
            <a:extLst>
              <a:ext uri="{FF2B5EF4-FFF2-40B4-BE49-F238E27FC236}">
                <a16:creationId xmlns:a16="http://schemas.microsoft.com/office/drawing/2014/main" id="{C5F361BC-0C24-45D1-93B7-DA87BCC4A51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88" b="89826" l="286" r="98571">
                        <a14:foregroundMark x1="57143" y1="6686" x2="57143" y2="6686"/>
                        <a14:foregroundMark x1="24000" y1="20349" x2="24000" y2="20349"/>
                        <a14:foregroundMark x1="6857" y1="38663" x2="6857" y2="38663"/>
                        <a14:foregroundMark x1="17531" y1="69150" x2="37429" y2="65698"/>
                        <a14:foregroundMark x1="571" y1="72093" x2="3149" y2="71646"/>
                        <a14:foregroundMark x1="37429" y1="65698" x2="56857" y2="68314"/>
                        <a14:foregroundMark x1="98857" y1="63372" x2="98857" y2="63372"/>
                        <a14:foregroundMark x1="86857" y1="64535" x2="86857" y2="64535"/>
                        <a14:foregroundMark x1="74286" y1="72093" x2="74286" y2="72093"/>
                        <a14:foregroundMark x1="75714" y1="75581" x2="75714" y2="75581"/>
                        <a14:foregroundMark x1="26286" y1="74709" x2="26286" y2="74709"/>
                        <a14:foregroundMark x1="29714" y1="75291" x2="29714" y2="75291"/>
                        <a14:foregroundMark x1="47714" y1="3488" x2="47714" y2="3488"/>
                        <a14:foregroundMark x1="16571" y1="57558" x2="16571" y2="57558"/>
                        <a14:foregroundMark x1="19143" y1="57849" x2="19143" y2="57849"/>
                        <a14:backgroundMark x1="7429" y1="56686" x2="7429" y2="56395"/>
                        <a14:backgroundMark x1="7429" y1="56395" x2="10571" y2="71512"/>
                        <a14:backgroundMark x1="25277" y1="57849" x2="26286" y2="61337"/>
                        <a14:backgroundMark x1="24857" y1="56395" x2="25277" y2="57849"/>
                      </a14:backgroundRemoval>
                    </a14:imgEffect>
                  </a14:imgLayer>
                </a14:imgProps>
              </a:ext>
              <a:ext uri="{28A0092B-C50C-407E-A947-70E740481C1C}">
                <a14:useLocalDpi xmlns:a14="http://schemas.microsoft.com/office/drawing/2010/main" val="0"/>
              </a:ext>
            </a:extLst>
          </a:blip>
          <a:srcRect b="21958"/>
          <a:stretch/>
        </p:blipFill>
        <p:spPr bwMode="auto">
          <a:xfrm>
            <a:off x="262833" y="252811"/>
            <a:ext cx="712233" cy="575061"/>
          </a:xfrm>
          <a:prstGeom prst="rect">
            <a:avLst/>
          </a:prstGeom>
          <a:noFill/>
        </p:spPr>
      </p:pic>
      <p:cxnSp>
        <p:nvCxnSpPr>
          <p:cNvPr id="23" name="Straight Connector 22">
            <a:extLst>
              <a:ext uri="{FF2B5EF4-FFF2-40B4-BE49-F238E27FC236}">
                <a16:creationId xmlns:a16="http://schemas.microsoft.com/office/drawing/2014/main" id="{F8DBF5E8-81C4-4641-B243-ED648FF24914}"/>
              </a:ext>
            </a:extLst>
          </p:cNvPr>
          <p:cNvCxnSpPr>
            <a:cxnSpLocks/>
          </p:cNvCxnSpPr>
          <p:nvPr/>
        </p:nvCxnSpPr>
        <p:spPr>
          <a:xfrm>
            <a:off x="756074" y="6429375"/>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4">
            <a:alphaModFix amt="85000"/>
            <a:extLst>
              <a:ext uri="{28A0092B-C50C-407E-A947-70E740481C1C}">
                <a14:useLocalDpi xmlns:a14="http://schemas.microsoft.com/office/drawing/2010/main" val="0"/>
              </a:ext>
            </a:extLst>
          </a:blip>
          <a:stretch>
            <a:fillRect/>
          </a:stretch>
        </p:blipFill>
        <p:spPr>
          <a:xfrm>
            <a:off x="85725" y="3494317"/>
            <a:ext cx="1961162" cy="3328947"/>
          </a:xfrm>
          <a:prstGeom prst="rect">
            <a:avLst/>
          </a:prstGeom>
        </p:spPr>
      </p:pic>
      <p:pic>
        <p:nvPicPr>
          <p:cNvPr id="29" name="Picture 28">
            <a:extLst>
              <a:ext uri="{FF2B5EF4-FFF2-40B4-BE49-F238E27FC236}">
                <a16:creationId xmlns:a16="http://schemas.microsoft.com/office/drawing/2014/main" id="{FD5958EA-FD36-43CC-82FD-3F23232B751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381" b="97024" l="9967" r="89701">
                        <a14:foregroundMark x1="54817" y1="9524" x2="41196" y2="16667"/>
                        <a14:foregroundMark x1="54817" y1="2976" x2="52159" y2="2976"/>
                        <a14:foregroundMark x1="30233" y1="63095" x2="34884" y2="97024"/>
                        <a14:foregroundMark x1="30565" y1="74405" x2="30897" y2="95833"/>
                      </a14:backgroundRemoval>
                    </a14:imgEffect>
                  </a14:imgLayer>
                </a14:imgProps>
              </a:ext>
            </a:extLst>
          </a:blip>
          <a:srcRect l="27696" r="28421"/>
          <a:stretch/>
        </p:blipFill>
        <p:spPr>
          <a:xfrm flipH="1">
            <a:off x="6300478" y="1177291"/>
            <a:ext cx="2165277" cy="2753964"/>
          </a:xfrm>
          <a:prstGeom prst="rect">
            <a:avLst/>
          </a:prstGeom>
        </p:spPr>
      </p:pic>
      <p:sp>
        <p:nvSpPr>
          <p:cNvPr id="30" name="TextBox 29">
            <a:extLst>
              <a:ext uri="{FF2B5EF4-FFF2-40B4-BE49-F238E27FC236}">
                <a16:creationId xmlns:a16="http://schemas.microsoft.com/office/drawing/2014/main" id="{1ED53B2A-5229-4B58-BC95-26205B215A35}"/>
              </a:ext>
            </a:extLst>
          </p:cNvPr>
          <p:cNvSpPr txBox="1"/>
          <p:nvPr/>
        </p:nvSpPr>
        <p:spPr>
          <a:xfrm>
            <a:off x="1913973" y="1857090"/>
            <a:ext cx="4089880" cy="1200329"/>
          </a:xfrm>
          <a:prstGeom prst="rect">
            <a:avLst/>
          </a:prstGeom>
          <a:noFill/>
        </p:spPr>
        <p:txBody>
          <a:bodyPr wrap="square">
            <a:spAutoFit/>
          </a:bodyPr>
          <a:lstStyle/>
          <a:p>
            <a:pPr algn="ctr" rtl="1"/>
            <a:r>
              <a:rPr lang="ar-AE" sz="7200">
                <a:solidFill>
                  <a:srgbClr val="835C64"/>
                </a:solidFill>
                <a:latin typeface="Aldhabi" panose="01000000000000000000" pitchFamily="2" charset="-78"/>
                <a:cs typeface="DecoType Naskh Variants" panose="02010400000000000000" pitchFamily="2" charset="-78"/>
              </a:rPr>
              <a:t>أَرَقٌ عَلى أَرَقٍ</a:t>
            </a:r>
          </a:p>
        </p:txBody>
      </p:sp>
      <p:sp>
        <p:nvSpPr>
          <p:cNvPr id="32" name="TextBox 31">
            <a:extLst>
              <a:ext uri="{FF2B5EF4-FFF2-40B4-BE49-F238E27FC236}">
                <a16:creationId xmlns:a16="http://schemas.microsoft.com/office/drawing/2014/main" id="{D24D15E1-D7FC-42AD-87FA-A0A77C841994}"/>
              </a:ext>
            </a:extLst>
          </p:cNvPr>
          <p:cNvSpPr txBox="1"/>
          <p:nvPr/>
        </p:nvSpPr>
        <p:spPr>
          <a:xfrm>
            <a:off x="2974542" y="3069168"/>
            <a:ext cx="1768380" cy="461665"/>
          </a:xfrm>
          <a:prstGeom prst="rect">
            <a:avLst/>
          </a:prstGeom>
          <a:noFill/>
        </p:spPr>
        <p:txBody>
          <a:bodyPr wrap="square" rtlCol="0">
            <a:spAutoFit/>
          </a:bodyPr>
          <a:lstStyle/>
          <a:p>
            <a:pPr algn="ctr" rtl="1"/>
            <a:r>
              <a:rPr lang="ar-AE" sz="2400">
                <a:solidFill>
                  <a:schemeClr val="bg2">
                    <a:lumMod val="75000"/>
                  </a:schemeClr>
                </a:solidFill>
                <a:ea typeface="Monotype Koufi" pitchFamily="2" charset="-78"/>
                <a:cs typeface="Old Antic Bold" panose="02010400000000000000" pitchFamily="2" charset="-78"/>
              </a:rPr>
              <a:t>أبو الطيب المتنبي</a:t>
            </a:r>
            <a:endParaRPr lang="en-US" sz="2400">
              <a:solidFill>
                <a:schemeClr val="bg2">
                  <a:lumMod val="75000"/>
                </a:schemeClr>
              </a:solidFill>
              <a:ea typeface="Monotype Koufi" pitchFamily="2" charset="-78"/>
              <a:cs typeface="Old Antic Bold" panose="02010400000000000000" pitchFamily="2" charset="-78"/>
            </a:endParaRPr>
          </a:p>
        </p:txBody>
      </p:sp>
      <p:cxnSp>
        <p:nvCxnSpPr>
          <p:cNvPr id="35" name="Straight Connector 34">
            <a:extLst>
              <a:ext uri="{FF2B5EF4-FFF2-40B4-BE49-F238E27FC236}">
                <a16:creationId xmlns:a16="http://schemas.microsoft.com/office/drawing/2014/main" id="{C1282BA1-4C05-44AB-A28C-EF1687C64855}"/>
              </a:ext>
            </a:extLst>
          </p:cNvPr>
          <p:cNvCxnSpPr>
            <a:cxnSpLocks/>
          </p:cNvCxnSpPr>
          <p:nvPr/>
        </p:nvCxnSpPr>
        <p:spPr>
          <a:xfrm>
            <a:off x="8463620" y="894080"/>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63CF879-EF85-4C1F-9AB8-DB6903BB5347}"/>
              </a:ext>
            </a:extLst>
          </p:cNvPr>
          <p:cNvSpPr txBox="1"/>
          <p:nvPr/>
        </p:nvSpPr>
        <p:spPr>
          <a:xfrm>
            <a:off x="5000641" y="971326"/>
            <a:ext cx="1768380" cy="523220"/>
          </a:xfrm>
          <a:prstGeom prst="rect">
            <a:avLst/>
          </a:prstGeom>
          <a:noFill/>
        </p:spPr>
        <p:txBody>
          <a:bodyPr wrap="square" rtlCol="0">
            <a:spAutoFit/>
          </a:bodyPr>
          <a:lstStyle/>
          <a:p>
            <a:pPr algn="ctr" rtl="1"/>
            <a:r>
              <a:rPr lang="ar-AE" sz="2800">
                <a:solidFill>
                  <a:srgbClr val="835C64"/>
                </a:solidFill>
                <a:ea typeface="Monotype Koufi" pitchFamily="2" charset="-78"/>
                <a:cs typeface="Old Antic Bold" panose="02010400000000000000" pitchFamily="2" charset="-78"/>
              </a:rPr>
              <a:t>شرح قصيدة:</a:t>
            </a:r>
            <a:endParaRPr lang="en-US" sz="2800">
              <a:solidFill>
                <a:srgbClr val="835C64"/>
              </a:solidFill>
              <a:ea typeface="Monotype Koufi" pitchFamily="2" charset="-78"/>
              <a:cs typeface="Old Antic Bold" panose="02010400000000000000" pitchFamily="2" charset="-78"/>
            </a:endParaRPr>
          </a:p>
        </p:txBody>
      </p:sp>
      <p:sp>
        <p:nvSpPr>
          <p:cNvPr id="8" name="Rectangle: Rounded Corners 7">
            <a:extLst>
              <a:ext uri="{FF2B5EF4-FFF2-40B4-BE49-F238E27FC236}">
                <a16:creationId xmlns:a16="http://schemas.microsoft.com/office/drawing/2014/main" id="{511BB931-6A5B-4596-8300-7F8C15ADD7C1}"/>
              </a:ext>
            </a:extLst>
          </p:cNvPr>
          <p:cNvSpPr/>
          <p:nvPr/>
        </p:nvSpPr>
        <p:spPr>
          <a:xfrm>
            <a:off x="4176328" y="4208964"/>
            <a:ext cx="4048676" cy="1531555"/>
          </a:xfrm>
          <a:prstGeom prst="roundRect">
            <a:avLst/>
          </a:prstGeom>
          <a:solidFill>
            <a:srgbClr val="DEDAD4"/>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64A88B3-5580-4DAA-83D4-9958C518D520}"/>
              </a:ext>
            </a:extLst>
          </p:cNvPr>
          <p:cNvSpPr txBox="1"/>
          <p:nvPr/>
        </p:nvSpPr>
        <p:spPr>
          <a:xfrm>
            <a:off x="4210029" y="4379939"/>
            <a:ext cx="3837371" cy="1200329"/>
          </a:xfrm>
          <a:prstGeom prst="rect">
            <a:avLst/>
          </a:prstGeom>
          <a:noFill/>
        </p:spPr>
        <p:txBody>
          <a:bodyPr wrap="square" rtlCol="0">
            <a:spAutoFit/>
          </a:bodyPr>
          <a:lstStyle/>
          <a:p>
            <a:pPr algn="ctr" rtl="1"/>
            <a:r>
              <a:rPr lang="ar-AE" sz="2400" b="1">
                <a:solidFill>
                  <a:srgbClr val="783696"/>
                </a:solidFill>
                <a:cs typeface="Akhbar MT" pitchFamily="2" charset="-78"/>
              </a:rPr>
              <a:t>مناسبة القصيدة:</a:t>
            </a:r>
          </a:p>
          <a:p>
            <a:pPr algn="ctr" rtl="1"/>
            <a:r>
              <a:rPr lang="ar-AE" sz="2400" b="1">
                <a:solidFill>
                  <a:srgbClr val="5F755B"/>
                </a:solidFill>
                <a:cs typeface="Akhbar MT" pitchFamily="2" charset="-78"/>
              </a:rPr>
              <a:t>نظم المتنبي هذه القصيدة في صباه بغرض مدح أبي شجاع محمد بن أوس بن معن الأزدي.</a:t>
            </a:r>
            <a:endParaRPr lang="en-US" sz="2400" b="1">
              <a:solidFill>
                <a:srgbClr val="5F755B"/>
              </a:solidFill>
              <a:cs typeface="Akhbar MT" pitchFamily="2" charset="-78"/>
            </a:endParaRPr>
          </a:p>
        </p:txBody>
      </p:sp>
      <p:sp>
        <p:nvSpPr>
          <p:cNvPr id="2" name="TextBox 1">
            <a:extLst>
              <a:ext uri="{FF2B5EF4-FFF2-40B4-BE49-F238E27FC236}">
                <a16:creationId xmlns:a16="http://schemas.microsoft.com/office/drawing/2014/main" id="{0A9C7910-1092-49AE-8E5A-9DF3BA3B1E66}"/>
              </a:ext>
            </a:extLst>
          </p:cNvPr>
          <p:cNvSpPr txBox="1"/>
          <p:nvPr/>
        </p:nvSpPr>
        <p:spPr>
          <a:xfrm>
            <a:off x="1066306" y="5755841"/>
            <a:ext cx="2374849" cy="646331"/>
          </a:xfrm>
          <a:prstGeom prst="rect">
            <a:avLst/>
          </a:prstGeom>
          <a:noFill/>
        </p:spPr>
        <p:txBody>
          <a:bodyPr wrap="square" rtlCol="0">
            <a:spAutoFit/>
          </a:bodyPr>
          <a:lstStyle/>
          <a:p>
            <a:pPr algn="ctr" rtl="1"/>
            <a:r>
              <a:rPr lang="ar-AE" sz="1200" b="1">
                <a:solidFill>
                  <a:srgbClr val="58266B"/>
                </a:solidFill>
                <a:latin typeface="Calibri" panose="020F0502020204030204" pitchFamily="34" charset="0"/>
                <a:cs typeface="Calibri" panose="020F0502020204030204" pitchFamily="34" charset="0"/>
              </a:rPr>
              <a:t>تقديم الطالبة: مهرة خالد عيسى الفلاحي.</a:t>
            </a:r>
          </a:p>
          <a:p>
            <a:pPr algn="ctr" rtl="1"/>
            <a:r>
              <a:rPr lang="ar-AE" sz="1200" b="1">
                <a:solidFill>
                  <a:srgbClr val="58266B"/>
                </a:solidFill>
                <a:latin typeface="Calibri" panose="020F0502020204030204" pitchFamily="34" charset="0"/>
                <a:cs typeface="Calibri" panose="020F0502020204030204" pitchFamily="34" charset="0"/>
              </a:rPr>
              <a:t>الصف: الثاني عشر “</a:t>
            </a:r>
            <a:r>
              <a:rPr lang="en-US" sz="1200" b="1">
                <a:solidFill>
                  <a:srgbClr val="58266B"/>
                </a:solidFill>
                <a:latin typeface="Calibri" panose="020F0502020204030204" pitchFamily="34" charset="0"/>
                <a:cs typeface="Calibri" panose="020F0502020204030204" pitchFamily="34" charset="0"/>
              </a:rPr>
              <a:t>D</a:t>
            </a:r>
            <a:r>
              <a:rPr lang="ar-AE" sz="1200" b="1">
                <a:solidFill>
                  <a:srgbClr val="58266B"/>
                </a:solidFill>
                <a:latin typeface="Calibri" panose="020F0502020204030204" pitchFamily="34" charset="0"/>
                <a:cs typeface="Calibri" panose="020F0502020204030204" pitchFamily="34" charset="0"/>
              </a:rPr>
              <a:t>".</a:t>
            </a:r>
          </a:p>
          <a:p>
            <a:pPr algn="ctr" rtl="1"/>
            <a:r>
              <a:rPr lang="ar-AE" sz="1200" b="1">
                <a:solidFill>
                  <a:srgbClr val="58266B"/>
                </a:solidFill>
                <a:latin typeface="Calibri" panose="020F0502020204030204" pitchFamily="34" charset="0"/>
                <a:cs typeface="Calibri" panose="020F0502020204030204" pitchFamily="34" charset="0"/>
              </a:rPr>
              <a:t>مقدم إلى: الأستاذة لطيفة الشامسي.</a:t>
            </a:r>
            <a:endParaRPr lang="en-US" sz="1200" b="1">
              <a:solidFill>
                <a:srgbClr val="58266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2529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4" grpId="0"/>
      <p:bldP spid="8"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7278341" y="77874"/>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F8DBF5E8-81C4-4641-B243-ED648FF24914}"/>
              </a:ext>
            </a:extLst>
          </p:cNvPr>
          <p:cNvCxnSpPr>
            <a:cxnSpLocks/>
          </p:cNvCxnSpPr>
          <p:nvPr/>
        </p:nvCxnSpPr>
        <p:spPr>
          <a:xfrm>
            <a:off x="756074" y="6429375"/>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494317"/>
            <a:ext cx="1961162" cy="3328947"/>
          </a:xfrm>
          <a:prstGeom prst="rect">
            <a:avLst/>
          </a:prstGeom>
        </p:spPr>
      </p:pic>
      <p:pic>
        <p:nvPicPr>
          <p:cNvPr id="29" name="Picture 28">
            <a:extLst>
              <a:ext uri="{FF2B5EF4-FFF2-40B4-BE49-F238E27FC236}">
                <a16:creationId xmlns:a16="http://schemas.microsoft.com/office/drawing/2014/main" id="{FD5958EA-FD36-43CC-82FD-3F23232B751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381" b="97024" l="9967" r="89701">
                        <a14:foregroundMark x1="54817" y1="9524" x2="41196" y2="16667"/>
                        <a14:foregroundMark x1="54817" y1="2976" x2="52159" y2="2976"/>
                        <a14:foregroundMark x1="30233" y1="63095" x2="34884" y2="97024"/>
                        <a14:foregroundMark x1="30565" y1="74405" x2="30897" y2="95833"/>
                      </a14:backgroundRemoval>
                    </a14:imgEffect>
                  </a14:imgLayer>
                </a14:imgProps>
              </a:ext>
            </a:extLst>
          </a:blip>
          <a:srcRect l="27696" r="28421"/>
          <a:stretch/>
        </p:blipFill>
        <p:spPr>
          <a:xfrm flipH="1">
            <a:off x="6300478" y="1177291"/>
            <a:ext cx="2165277" cy="2753964"/>
          </a:xfrm>
          <a:prstGeom prst="rect">
            <a:avLst/>
          </a:prstGeom>
        </p:spPr>
      </p:pic>
      <p:sp>
        <p:nvSpPr>
          <p:cNvPr id="30" name="TextBox 29">
            <a:extLst>
              <a:ext uri="{FF2B5EF4-FFF2-40B4-BE49-F238E27FC236}">
                <a16:creationId xmlns:a16="http://schemas.microsoft.com/office/drawing/2014/main" id="{1ED53B2A-5229-4B58-BC95-26205B215A35}"/>
              </a:ext>
            </a:extLst>
          </p:cNvPr>
          <p:cNvSpPr txBox="1"/>
          <p:nvPr/>
        </p:nvSpPr>
        <p:spPr>
          <a:xfrm>
            <a:off x="2811661" y="1513322"/>
            <a:ext cx="3170357" cy="1107996"/>
          </a:xfrm>
          <a:prstGeom prst="rect">
            <a:avLst/>
          </a:prstGeom>
          <a:noFill/>
        </p:spPr>
        <p:txBody>
          <a:bodyPr wrap="square">
            <a:spAutoFit/>
          </a:bodyPr>
          <a:lstStyle/>
          <a:p>
            <a:pPr algn="ctr" rtl="1"/>
            <a:r>
              <a:rPr lang="ar-AE" sz="6600">
                <a:solidFill>
                  <a:srgbClr val="835C64"/>
                </a:solidFill>
                <a:latin typeface="Aldhabi" panose="01000000000000000000" pitchFamily="2" charset="-78"/>
                <a:cs typeface="Aldhabi" panose="01000000000000000000" pitchFamily="2" charset="-78"/>
              </a:rPr>
              <a:t>أَرَقٌ عَلى أَرَقٍ</a:t>
            </a:r>
          </a:p>
        </p:txBody>
      </p:sp>
      <p:sp>
        <p:nvSpPr>
          <p:cNvPr id="32" name="TextBox 31">
            <a:extLst>
              <a:ext uri="{FF2B5EF4-FFF2-40B4-BE49-F238E27FC236}">
                <a16:creationId xmlns:a16="http://schemas.microsoft.com/office/drawing/2014/main" id="{D24D15E1-D7FC-42AD-87FA-A0A77C841994}"/>
              </a:ext>
            </a:extLst>
          </p:cNvPr>
          <p:cNvSpPr txBox="1"/>
          <p:nvPr/>
        </p:nvSpPr>
        <p:spPr>
          <a:xfrm>
            <a:off x="3486874" y="2758252"/>
            <a:ext cx="1768380" cy="461665"/>
          </a:xfrm>
          <a:prstGeom prst="rect">
            <a:avLst/>
          </a:prstGeom>
          <a:noFill/>
        </p:spPr>
        <p:txBody>
          <a:bodyPr wrap="square" rtlCol="0">
            <a:spAutoFit/>
          </a:bodyPr>
          <a:lstStyle/>
          <a:p>
            <a:pPr algn="ctr" rtl="1"/>
            <a:r>
              <a:rPr lang="ar-AE" sz="2400">
                <a:solidFill>
                  <a:schemeClr val="bg2">
                    <a:lumMod val="75000"/>
                  </a:schemeClr>
                </a:solidFill>
                <a:ea typeface="Monotype Koufi" pitchFamily="2" charset="-78"/>
                <a:cs typeface="Old Antic Bold" panose="02010400000000000000" pitchFamily="2" charset="-78"/>
              </a:rPr>
              <a:t>أبو الطيب المتنبي</a:t>
            </a:r>
            <a:endParaRPr lang="en-US" sz="2400">
              <a:solidFill>
                <a:schemeClr val="bg2">
                  <a:lumMod val="75000"/>
                </a:schemeClr>
              </a:solidFill>
              <a:ea typeface="Monotype Koufi" pitchFamily="2" charset="-78"/>
              <a:cs typeface="Old Antic Bold" panose="02010400000000000000" pitchFamily="2" charset="-78"/>
            </a:endParaRPr>
          </a:p>
        </p:txBody>
      </p:sp>
      <p:cxnSp>
        <p:nvCxnSpPr>
          <p:cNvPr id="35" name="Straight Connector 34">
            <a:extLst>
              <a:ext uri="{FF2B5EF4-FFF2-40B4-BE49-F238E27FC236}">
                <a16:creationId xmlns:a16="http://schemas.microsoft.com/office/drawing/2014/main" id="{C1282BA1-4C05-44AB-A28C-EF1687C64855}"/>
              </a:ext>
            </a:extLst>
          </p:cNvPr>
          <p:cNvCxnSpPr>
            <a:cxnSpLocks/>
          </p:cNvCxnSpPr>
          <p:nvPr/>
        </p:nvCxnSpPr>
        <p:spPr>
          <a:xfrm>
            <a:off x="8463620" y="894080"/>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63CF879-EF85-4C1F-9AB8-DB6903BB5347}"/>
              </a:ext>
            </a:extLst>
          </p:cNvPr>
          <p:cNvSpPr txBox="1"/>
          <p:nvPr/>
        </p:nvSpPr>
        <p:spPr>
          <a:xfrm>
            <a:off x="2108764" y="3303387"/>
            <a:ext cx="4129836" cy="523220"/>
          </a:xfrm>
          <a:prstGeom prst="rect">
            <a:avLst/>
          </a:prstGeom>
          <a:noFill/>
        </p:spPr>
        <p:txBody>
          <a:bodyPr wrap="square" rtlCol="0">
            <a:spAutoFit/>
          </a:bodyPr>
          <a:lstStyle/>
          <a:p>
            <a:pPr algn="ctr" rtl="1"/>
            <a:r>
              <a:rPr lang="ar-AE" sz="2800">
                <a:solidFill>
                  <a:srgbClr val="835C64"/>
                </a:solidFill>
                <a:ea typeface="Monotype Koufi" pitchFamily="2" charset="-78"/>
                <a:cs typeface="Old Antic Bold" panose="02010400000000000000" pitchFamily="2" charset="-78"/>
              </a:rPr>
              <a:t>شرح القصيدة من البيت 1 إلى البيت 5</a:t>
            </a:r>
            <a:endParaRPr lang="en-US" sz="2800">
              <a:solidFill>
                <a:srgbClr val="835C64"/>
              </a:solidFill>
              <a:ea typeface="Monotype Koufi" pitchFamily="2" charset="-78"/>
              <a:cs typeface="Old Antic Bold" panose="02010400000000000000" pitchFamily="2" charset="-78"/>
            </a:endParaRPr>
          </a:p>
        </p:txBody>
      </p:sp>
      <p:sp>
        <p:nvSpPr>
          <p:cNvPr id="24" name="Rectangle: Rounded Corners 23">
            <a:extLst>
              <a:ext uri="{FF2B5EF4-FFF2-40B4-BE49-F238E27FC236}">
                <a16:creationId xmlns:a16="http://schemas.microsoft.com/office/drawing/2014/main" id="{A7C25F58-B160-4D17-B56E-54CF7232B52A}"/>
              </a:ext>
            </a:extLst>
          </p:cNvPr>
          <p:cNvSpPr/>
          <p:nvPr/>
        </p:nvSpPr>
        <p:spPr>
          <a:xfrm>
            <a:off x="3740690" y="4074779"/>
            <a:ext cx="4574209" cy="1830357"/>
          </a:xfrm>
          <a:prstGeom prst="roundRect">
            <a:avLst/>
          </a:prstGeom>
          <a:solidFill>
            <a:srgbClr val="DEDAD4"/>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4D33C73-99DE-4D58-9730-D7E401E27B68}"/>
              </a:ext>
            </a:extLst>
          </p:cNvPr>
          <p:cNvSpPr txBox="1"/>
          <p:nvPr/>
        </p:nvSpPr>
        <p:spPr>
          <a:xfrm>
            <a:off x="3962733" y="4205127"/>
            <a:ext cx="4325977" cy="1569660"/>
          </a:xfrm>
          <a:prstGeom prst="rect">
            <a:avLst/>
          </a:prstGeom>
          <a:noFill/>
        </p:spPr>
        <p:txBody>
          <a:bodyPr wrap="square" rtlCol="0">
            <a:spAutoFit/>
          </a:bodyPr>
          <a:lstStyle/>
          <a:p>
            <a:pPr algn="ctr" rtl="1"/>
            <a:r>
              <a:rPr lang="ar-AE" sz="2400" b="1">
                <a:solidFill>
                  <a:srgbClr val="783696"/>
                </a:solidFill>
                <a:cs typeface="Akhbar MT" pitchFamily="2" charset="-78"/>
              </a:rPr>
              <a:t>الفكرة الرئيسية من البيت </a:t>
            </a:r>
            <a:r>
              <a:rPr lang="ar-AE" sz="2400" b="1">
                <a:solidFill>
                  <a:srgbClr val="783696"/>
                </a:solidFill>
                <a:latin typeface="Aldhabi" panose="01000000000000000000" pitchFamily="2" charset="-78"/>
                <a:cs typeface="Aldhabi" panose="01000000000000000000" pitchFamily="2" charset="-78"/>
              </a:rPr>
              <a:t>1</a:t>
            </a:r>
            <a:r>
              <a:rPr lang="ar-AE" sz="2400" b="1">
                <a:solidFill>
                  <a:srgbClr val="783696"/>
                </a:solidFill>
                <a:cs typeface="Akhbar MT" pitchFamily="2" charset="-78"/>
              </a:rPr>
              <a:t> إلى البيت </a:t>
            </a:r>
            <a:r>
              <a:rPr lang="ar-AE" sz="2400" b="1">
                <a:solidFill>
                  <a:srgbClr val="783696"/>
                </a:solidFill>
                <a:latin typeface="Aldhabi" panose="01000000000000000000" pitchFamily="2" charset="-78"/>
                <a:cs typeface="Aldhabi" panose="01000000000000000000" pitchFamily="2" charset="-78"/>
              </a:rPr>
              <a:t>5</a:t>
            </a:r>
            <a:r>
              <a:rPr lang="ar-AE" sz="2400" b="1">
                <a:solidFill>
                  <a:srgbClr val="783696"/>
                </a:solidFill>
                <a:cs typeface="Akhbar MT" pitchFamily="2" charset="-78"/>
              </a:rPr>
              <a:t>:</a:t>
            </a:r>
          </a:p>
          <a:p>
            <a:pPr algn="ctr" rtl="1"/>
            <a:r>
              <a:rPr lang="ar-AE" sz="2400" b="1">
                <a:solidFill>
                  <a:srgbClr val="5F755B"/>
                </a:solidFill>
                <a:cs typeface="Akhbar MT" pitchFamily="2" charset="-78"/>
              </a:rPr>
              <a:t>حال الشاعر مع الحب وموقفه من العاشقين. </a:t>
            </a:r>
          </a:p>
          <a:p>
            <a:pPr algn="r" rtl="1"/>
            <a:r>
              <a:rPr lang="ar-AE" sz="2400" b="1">
                <a:solidFill>
                  <a:srgbClr val="783696"/>
                </a:solidFill>
                <a:cs typeface="Akhbar MT" pitchFamily="2" charset="-78"/>
              </a:rPr>
              <a:t>العاطفة: </a:t>
            </a:r>
            <a:r>
              <a:rPr lang="ar-AE" sz="2400" b="1">
                <a:solidFill>
                  <a:srgbClr val="5F755B"/>
                </a:solidFill>
                <a:cs typeface="Akhbar MT" pitchFamily="2" charset="-78"/>
              </a:rPr>
              <a:t>الشوق والحنين، والندم على لوم المحبين.</a:t>
            </a:r>
          </a:p>
          <a:p>
            <a:pPr algn="r" rtl="1"/>
            <a:r>
              <a:rPr lang="ar-AE" sz="2400" b="1">
                <a:solidFill>
                  <a:srgbClr val="783696"/>
                </a:solidFill>
                <a:cs typeface="Akhbar MT" pitchFamily="2" charset="-78"/>
              </a:rPr>
              <a:t>الغرض البارز: </a:t>
            </a:r>
            <a:r>
              <a:rPr lang="ar-AE" sz="2400" b="1">
                <a:solidFill>
                  <a:srgbClr val="5F755B"/>
                </a:solidFill>
                <a:cs typeface="Akhbar MT" pitchFamily="2" charset="-78"/>
              </a:rPr>
              <a:t>الغزل.</a:t>
            </a:r>
            <a:endParaRPr lang="en-US" sz="2400" b="1">
              <a:solidFill>
                <a:srgbClr val="5F755B"/>
              </a:solidFill>
              <a:cs typeface="Akhbar MT" pitchFamily="2" charset="-78"/>
            </a:endParaRPr>
          </a:p>
        </p:txBody>
      </p:sp>
    </p:spTree>
    <p:extLst>
      <p:ext uri="{BB962C8B-B14F-4D97-AF65-F5344CB8AC3E}">
        <p14:creationId xmlns:p14="http://schemas.microsoft.com/office/powerpoint/2010/main" val="855890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4" grpId="0"/>
      <p:bldP spid="24" grpId="0" animBg="1"/>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876039" y="175024"/>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51056" y="1629411"/>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8695" y="1634436"/>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46334" y="1629411"/>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9194" y="4347625"/>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6833" y="4352650"/>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4472" y="4347625"/>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418287" y="2284371"/>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1950492" y="2529120"/>
            <a:ext cx="6173681" cy="369332"/>
          </a:xfrm>
          <a:prstGeom prst="rect">
            <a:avLst/>
          </a:prstGeom>
          <a:noFill/>
        </p:spPr>
        <p:txBody>
          <a:bodyPr wrap="square">
            <a:spAutoFit/>
          </a:bodyPr>
          <a:lstStyle/>
          <a:p>
            <a:pPr algn="ctr" rtl="1"/>
            <a:r>
              <a:rPr lang="ar-AE" b="1">
                <a:solidFill>
                  <a:srgbClr val="783696"/>
                </a:solidFill>
                <a:cs typeface="Akhbar MT" pitchFamily="2" charset="-78"/>
              </a:rPr>
              <a:t>يعاني الشاعر من الأرق المتواصل وحرقته من العشق تزاداد كل يوم ودمعه يسيل أبدا ولا يتوقف.</a:t>
            </a:r>
            <a:endParaRPr lang="en-US" b="1">
              <a:solidFill>
                <a:srgbClr val="783696"/>
              </a:solidFill>
              <a:cs typeface="Akhbar MT" pitchFamily="2" charset="-78"/>
            </a:endParaRPr>
          </a:p>
        </p:txBody>
      </p:sp>
      <p:sp>
        <p:nvSpPr>
          <p:cNvPr id="2" name="Rectangle 1">
            <a:extLst>
              <a:ext uri="{FF2B5EF4-FFF2-40B4-BE49-F238E27FC236}">
                <a16:creationId xmlns:a16="http://schemas.microsoft.com/office/drawing/2014/main" id="{72359093-FD21-4A69-A7AA-6DAC6253B972}"/>
              </a:ext>
            </a:extLst>
          </p:cNvPr>
          <p:cNvSpPr/>
          <p:nvPr/>
        </p:nvSpPr>
        <p:spPr>
          <a:xfrm>
            <a:off x="7609670" y="1649250"/>
            <a:ext cx="514503" cy="12618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AA6F2FF-77B5-481D-9622-53CD8174EABD}"/>
              </a:ext>
            </a:extLst>
          </p:cNvPr>
          <p:cNvSpPr/>
          <p:nvPr/>
        </p:nvSpPr>
        <p:spPr>
          <a:xfrm>
            <a:off x="3982804" y="1649249"/>
            <a:ext cx="484682" cy="12618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6DB838-1C6E-4B35-88CE-A0BDF1DDD458}"/>
              </a:ext>
            </a:extLst>
          </p:cNvPr>
          <p:cNvSpPr/>
          <p:nvPr/>
        </p:nvSpPr>
        <p:spPr>
          <a:xfrm>
            <a:off x="2836092" y="1640197"/>
            <a:ext cx="484682"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83A3417-41CF-4C13-9254-ABB8D36C4945}"/>
              </a:ext>
            </a:extLst>
          </p:cNvPr>
          <p:cNvSpPr/>
          <p:nvPr/>
        </p:nvSpPr>
        <p:spPr>
          <a:xfrm>
            <a:off x="2077537" y="1627244"/>
            <a:ext cx="630044"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2DEEA6-7E7A-4784-B01B-2D3CBABDCF7E}"/>
              </a:ext>
            </a:extLst>
          </p:cNvPr>
          <p:cNvSpPr/>
          <p:nvPr/>
        </p:nvSpPr>
        <p:spPr>
          <a:xfrm>
            <a:off x="7888563" y="4347625"/>
            <a:ext cx="440995" cy="1323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1F9279-388C-4328-BB9A-C4876F8CB3F8}"/>
              </a:ext>
            </a:extLst>
          </p:cNvPr>
          <p:cNvSpPr/>
          <p:nvPr/>
        </p:nvSpPr>
        <p:spPr>
          <a:xfrm>
            <a:off x="7051875" y="4338692"/>
            <a:ext cx="630044"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282A666-4D9D-41C3-A1D4-901C20110127}"/>
              </a:ext>
            </a:extLst>
          </p:cNvPr>
          <p:cNvSpPr/>
          <p:nvPr/>
        </p:nvSpPr>
        <p:spPr>
          <a:xfrm>
            <a:off x="3058873" y="4346245"/>
            <a:ext cx="732631"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5C5280D-FAA0-4E67-B116-590C4508ADE8}"/>
              </a:ext>
            </a:extLst>
          </p:cNvPr>
          <p:cNvSpPr/>
          <p:nvPr/>
        </p:nvSpPr>
        <p:spPr>
          <a:xfrm>
            <a:off x="1607212" y="4346245"/>
            <a:ext cx="460311"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FC701CB7-95B8-42BF-949E-1CBD7A21FFB6}"/>
              </a:ext>
            </a:extLst>
          </p:cNvPr>
          <p:cNvSpPr txBox="1"/>
          <p:nvPr/>
        </p:nvSpPr>
        <p:spPr>
          <a:xfrm>
            <a:off x="1290450" y="3997446"/>
            <a:ext cx="7276797"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جُهْدُ الصّبابَةِ أنْ تكونَ كما أُرى              عَينٌ مُسَهَّدَةٌ وَ قَلْبٌ يَخْفِقُ</a:t>
            </a:r>
          </a:p>
        </p:txBody>
      </p:sp>
      <p:sp>
        <p:nvSpPr>
          <p:cNvPr id="65" name="Rectangle 64">
            <a:extLst>
              <a:ext uri="{FF2B5EF4-FFF2-40B4-BE49-F238E27FC236}">
                <a16:creationId xmlns:a16="http://schemas.microsoft.com/office/drawing/2014/main" id="{647B4481-BBC6-4621-ABAA-C75063833A3C}"/>
              </a:ext>
            </a:extLst>
          </p:cNvPr>
          <p:cNvSpPr/>
          <p:nvPr/>
        </p:nvSpPr>
        <p:spPr>
          <a:xfrm>
            <a:off x="5599892" y="1627243"/>
            <a:ext cx="484682"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3D9F5BCB-A29B-4F41-8991-71F8AB86486F}"/>
              </a:ext>
            </a:extLst>
          </p:cNvPr>
          <p:cNvSpPr txBox="1"/>
          <p:nvPr/>
        </p:nvSpPr>
        <p:spPr>
          <a:xfrm>
            <a:off x="1736146" y="1270480"/>
            <a:ext cx="6677919"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أَرَقٌ عَلى أَرَقٍ وَمِثلِيَ يَأرَقُ              وَ جَوًى يَزيدُ وَ عَبْرَةٌ تَتَرَقْرَقُ</a:t>
            </a:r>
          </a:p>
        </p:txBody>
      </p:sp>
      <p:sp>
        <p:nvSpPr>
          <p:cNvPr id="68" name="TextBox 67">
            <a:extLst>
              <a:ext uri="{FF2B5EF4-FFF2-40B4-BE49-F238E27FC236}">
                <a16:creationId xmlns:a16="http://schemas.microsoft.com/office/drawing/2014/main" id="{2DCEEB8F-14B1-4C4D-86F8-015B6BAAA940}"/>
              </a:ext>
            </a:extLst>
          </p:cNvPr>
          <p:cNvSpPr txBox="1"/>
          <p:nvPr/>
        </p:nvSpPr>
        <p:spPr>
          <a:xfrm>
            <a:off x="3296495" y="978378"/>
            <a:ext cx="169014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حرقة العشق، الحزن الداخلي</a:t>
            </a:r>
            <a:endParaRPr lang="en-US" sz="1200" b="1">
              <a:solidFill>
                <a:srgbClr val="5F755B"/>
              </a:solidFill>
              <a:latin typeface="Dubai Light" panose="020B0303030403030204" pitchFamily="34" charset="-78"/>
              <a:cs typeface="Dubai Light" panose="020B0303030403030204" pitchFamily="34" charset="-78"/>
            </a:endParaRPr>
          </a:p>
        </p:txBody>
      </p:sp>
      <p:sp>
        <p:nvSpPr>
          <p:cNvPr id="69" name="TextBox 68">
            <a:extLst>
              <a:ext uri="{FF2B5EF4-FFF2-40B4-BE49-F238E27FC236}">
                <a16:creationId xmlns:a16="http://schemas.microsoft.com/office/drawing/2014/main" id="{3CE449AF-60F0-47E7-B255-1389F691DEBA}"/>
              </a:ext>
            </a:extLst>
          </p:cNvPr>
          <p:cNvSpPr txBox="1"/>
          <p:nvPr/>
        </p:nvSpPr>
        <p:spPr>
          <a:xfrm>
            <a:off x="7166443" y="1015775"/>
            <a:ext cx="1224467"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امتناع النوم ليلاً</a:t>
            </a:r>
          </a:p>
        </p:txBody>
      </p:sp>
      <p:cxnSp>
        <p:nvCxnSpPr>
          <p:cNvPr id="70" name="Straight Arrow Connector 69">
            <a:extLst>
              <a:ext uri="{FF2B5EF4-FFF2-40B4-BE49-F238E27FC236}">
                <a16:creationId xmlns:a16="http://schemas.microsoft.com/office/drawing/2014/main" id="{44759BDD-5F5F-48FB-8A4D-A429226A48B4}"/>
              </a:ext>
            </a:extLst>
          </p:cNvPr>
          <p:cNvCxnSpPr>
            <a:cxnSpLocks/>
          </p:cNvCxnSpPr>
          <p:nvPr/>
        </p:nvCxnSpPr>
        <p:spPr>
          <a:xfrm flipH="1" flipV="1">
            <a:off x="7794581" y="1253228"/>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1B9C83CE-0333-4277-B73F-AC5C439DA3AB}"/>
              </a:ext>
            </a:extLst>
          </p:cNvPr>
          <p:cNvCxnSpPr>
            <a:cxnSpLocks/>
          </p:cNvCxnSpPr>
          <p:nvPr/>
        </p:nvCxnSpPr>
        <p:spPr>
          <a:xfrm flipV="1">
            <a:off x="5780699" y="1258954"/>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818F27DA-C10E-47EF-8E16-509D0C606F9C}"/>
              </a:ext>
            </a:extLst>
          </p:cNvPr>
          <p:cNvSpPr txBox="1"/>
          <p:nvPr/>
        </p:nvSpPr>
        <p:spPr>
          <a:xfrm>
            <a:off x="5459180" y="1013674"/>
            <a:ext cx="948898"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يصيبه الأرق</a:t>
            </a:r>
            <a:endParaRPr lang="en-US" sz="1200">
              <a:latin typeface="Dubai Light" panose="020B0303030403030204" pitchFamily="34" charset="-78"/>
              <a:cs typeface="Dubai Light" panose="020B0303030403030204" pitchFamily="34" charset="-78"/>
            </a:endParaRPr>
          </a:p>
        </p:txBody>
      </p:sp>
      <p:cxnSp>
        <p:nvCxnSpPr>
          <p:cNvPr id="73" name="Straight Arrow Connector 72">
            <a:extLst>
              <a:ext uri="{FF2B5EF4-FFF2-40B4-BE49-F238E27FC236}">
                <a16:creationId xmlns:a16="http://schemas.microsoft.com/office/drawing/2014/main" id="{BB55AA57-8BB0-498C-A629-38CE56195E5C}"/>
              </a:ext>
            </a:extLst>
          </p:cNvPr>
          <p:cNvCxnSpPr>
            <a:cxnSpLocks/>
          </p:cNvCxnSpPr>
          <p:nvPr/>
        </p:nvCxnSpPr>
        <p:spPr>
          <a:xfrm flipV="1">
            <a:off x="4212578" y="1238040"/>
            <a:ext cx="41536" cy="262987"/>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2392155" y="1256685"/>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1857940" y="1003128"/>
            <a:ext cx="948899"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تسيل وتنزل</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6" name="Straight Arrow Connector 75">
            <a:extLst>
              <a:ext uri="{FF2B5EF4-FFF2-40B4-BE49-F238E27FC236}">
                <a16:creationId xmlns:a16="http://schemas.microsoft.com/office/drawing/2014/main" id="{B43B4C02-EF99-414D-B224-C83DD4D2FAC9}"/>
              </a:ext>
            </a:extLst>
          </p:cNvPr>
          <p:cNvCxnSpPr>
            <a:cxnSpLocks/>
          </p:cNvCxnSpPr>
          <p:nvPr/>
        </p:nvCxnSpPr>
        <p:spPr>
          <a:xfrm>
            <a:off x="3042497" y="1878657"/>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7383ADE-8F06-4F09-A8C9-A2A6E51112F4}"/>
              </a:ext>
            </a:extLst>
          </p:cNvPr>
          <p:cNvSpPr txBox="1"/>
          <p:nvPr/>
        </p:nvSpPr>
        <p:spPr>
          <a:xfrm>
            <a:off x="1736146" y="2050795"/>
            <a:ext cx="2991321"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دمعة العين. جمع: عَبرات. </a:t>
            </a:r>
          </a:p>
          <a:p>
            <a:pPr algn="ctr" rtl="1"/>
            <a:r>
              <a:rPr lang="ar-AE" sz="1200" b="1">
                <a:solidFill>
                  <a:srgbClr val="5F755B"/>
                </a:solidFill>
                <a:latin typeface="Dubai Light" panose="020B0303030403030204" pitchFamily="34" charset="-78"/>
                <a:cs typeface="Dubai Light" panose="020B0303030403030204" pitchFamily="34" charset="-78"/>
              </a:rPr>
              <a:t>العِبرة بكسر العين فهي الموعظة. جمع: عِبر.</a:t>
            </a:r>
            <a:endParaRPr lang="en-US" sz="1200">
              <a:latin typeface="Dubai Light" panose="020B0303030403030204" pitchFamily="34" charset="-78"/>
              <a:cs typeface="Dubai Light" panose="020B0303030403030204" pitchFamily="34" charset="-78"/>
            </a:endParaRPr>
          </a:p>
        </p:txBody>
      </p:sp>
      <p:cxnSp>
        <p:nvCxnSpPr>
          <p:cNvPr id="78" name="Straight Arrow Connector 77">
            <a:extLst>
              <a:ext uri="{FF2B5EF4-FFF2-40B4-BE49-F238E27FC236}">
                <a16:creationId xmlns:a16="http://schemas.microsoft.com/office/drawing/2014/main" id="{3BFF596A-D252-4C06-877B-E326D8D61543}"/>
              </a:ext>
            </a:extLst>
          </p:cNvPr>
          <p:cNvCxnSpPr>
            <a:cxnSpLocks/>
          </p:cNvCxnSpPr>
          <p:nvPr/>
        </p:nvCxnSpPr>
        <p:spPr>
          <a:xfrm flipV="1">
            <a:off x="8003438" y="3995075"/>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8A51796-F514-4A2E-A194-DCC4772DA1C6}"/>
              </a:ext>
            </a:extLst>
          </p:cNvPr>
          <p:cNvSpPr txBox="1"/>
          <p:nvPr/>
        </p:nvSpPr>
        <p:spPr>
          <a:xfrm>
            <a:off x="7444080" y="3569663"/>
            <a:ext cx="1186736"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الطاقة والوسع.</a:t>
            </a:r>
          </a:p>
          <a:p>
            <a:pPr algn="ctr" rtl="1"/>
            <a:r>
              <a:rPr lang="ar-AE" sz="1200" b="1">
                <a:solidFill>
                  <a:srgbClr val="5F755B"/>
                </a:solidFill>
                <a:latin typeface="Dubai Light" panose="020B0303030403030204" pitchFamily="34" charset="-78"/>
                <a:cs typeface="Dubai Light" panose="020B0303030403030204" pitchFamily="34" charset="-78"/>
              </a:rPr>
              <a:t>الجَهد: المشقة.</a:t>
            </a:r>
            <a:endParaRPr lang="en-US" sz="1200" b="1">
              <a:solidFill>
                <a:srgbClr val="5F755B"/>
              </a:solidFill>
              <a:latin typeface="Dubai Light" panose="020B0303030403030204" pitchFamily="34" charset="-78"/>
              <a:cs typeface="Dubai Light" panose="020B0303030403030204" pitchFamily="34" charset="-78"/>
            </a:endParaRPr>
          </a:p>
        </p:txBody>
      </p:sp>
      <p:sp>
        <p:nvSpPr>
          <p:cNvPr id="80" name="TextBox 79">
            <a:extLst>
              <a:ext uri="{FF2B5EF4-FFF2-40B4-BE49-F238E27FC236}">
                <a16:creationId xmlns:a16="http://schemas.microsoft.com/office/drawing/2014/main" id="{306410C6-A77C-4443-88DA-ACF3D19A02AD}"/>
              </a:ext>
            </a:extLst>
          </p:cNvPr>
          <p:cNvSpPr txBox="1"/>
          <p:nvPr/>
        </p:nvSpPr>
        <p:spPr>
          <a:xfrm>
            <a:off x="6912655" y="3844528"/>
            <a:ext cx="551474" cy="27934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الشوق</a:t>
            </a:r>
          </a:p>
        </p:txBody>
      </p:sp>
      <p:cxnSp>
        <p:nvCxnSpPr>
          <p:cNvPr id="81" name="Straight Arrow Connector 80">
            <a:extLst>
              <a:ext uri="{FF2B5EF4-FFF2-40B4-BE49-F238E27FC236}">
                <a16:creationId xmlns:a16="http://schemas.microsoft.com/office/drawing/2014/main" id="{9C0D05B7-905C-4A6E-BFF2-72291AB2D490}"/>
              </a:ext>
            </a:extLst>
          </p:cNvPr>
          <p:cNvCxnSpPr>
            <a:cxnSpLocks/>
          </p:cNvCxnSpPr>
          <p:nvPr/>
        </p:nvCxnSpPr>
        <p:spPr>
          <a:xfrm flipH="1" flipV="1">
            <a:off x="7183964" y="4064213"/>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7082E6A6-93C7-462E-B505-97E55A85B95B}"/>
              </a:ext>
            </a:extLst>
          </p:cNvPr>
          <p:cNvCxnSpPr>
            <a:cxnSpLocks/>
          </p:cNvCxnSpPr>
          <p:nvPr/>
        </p:nvCxnSpPr>
        <p:spPr>
          <a:xfrm flipH="1" flipV="1">
            <a:off x="3353154" y="3958822"/>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89CA6BF1-BFA4-436F-BA66-2FFE965BD3D5}"/>
              </a:ext>
            </a:extLst>
          </p:cNvPr>
          <p:cNvSpPr txBox="1"/>
          <p:nvPr/>
        </p:nvSpPr>
        <p:spPr>
          <a:xfrm>
            <a:off x="2807654" y="3689927"/>
            <a:ext cx="1251561"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ساهرة وأصابه الأرق</a:t>
            </a:r>
          </a:p>
        </p:txBody>
      </p:sp>
      <p:cxnSp>
        <p:nvCxnSpPr>
          <p:cNvPr id="84" name="Straight Arrow Connector 83">
            <a:extLst>
              <a:ext uri="{FF2B5EF4-FFF2-40B4-BE49-F238E27FC236}">
                <a16:creationId xmlns:a16="http://schemas.microsoft.com/office/drawing/2014/main" id="{2DCB45AD-0DF5-4DB5-810E-28935E77DB1F}"/>
              </a:ext>
            </a:extLst>
          </p:cNvPr>
          <p:cNvCxnSpPr>
            <a:cxnSpLocks/>
          </p:cNvCxnSpPr>
          <p:nvPr/>
        </p:nvCxnSpPr>
        <p:spPr>
          <a:xfrm flipH="1" flipV="1">
            <a:off x="1651337" y="3986421"/>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1B99147-20E6-4748-8DCE-4A62CD647C66}"/>
              </a:ext>
            </a:extLst>
          </p:cNvPr>
          <p:cNvSpPr txBox="1"/>
          <p:nvPr/>
        </p:nvSpPr>
        <p:spPr>
          <a:xfrm>
            <a:off x="497950" y="3708223"/>
            <a:ext cx="2146322"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يضطرب ويتحرك من شدة الاشتياق</a:t>
            </a:r>
          </a:p>
        </p:txBody>
      </p:sp>
      <p:sp>
        <p:nvSpPr>
          <p:cNvPr id="86" name="TextBox 85">
            <a:extLst>
              <a:ext uri="{FF2B5EF4-FFF2-40B4-BE49-F238E27FC236}">
                <a16:creationId xmlns:a16="http://schemas.microsoft.com/office/drawing/2014/main" id="{098B53A9-9A70-4F51-AC5A-B090B16A988B}"/>
              </a:ext>
            </a:extLst>
          </p:cNvPr>
          <p:cNvSpPr txBox="1"/>
          <p:nvPr/>
        </p:nvSpPr>
        <p:spPr>
          <a:xfrm>
            <a:off x="7411202" y="4719083"/>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2417694" y="5015481"/>
            <a:ext cx="5669890" cy="369332"/>
          </a:xfrm>
          <a:prstGeom prst="rect">
            <a:avLst/>
          </a:prstGeom>
          <a:noFill/>
        </p:spPr>
        <p:txBody>
          <a:bodyPr wrap="square">
            <a:spAutoFit/>
          </a:bodyPr>
          <a:lstStyle/>
          <a:p>
            <a:pPr algn="ctr" rtl="1"/>
            <a:r>
              <a:rPr lang="ar-AE" b="1">
                <a:solidFill>
                  <a:srgbClr val="783696"/>
                </a:solidFill>
                <a:cs typeface="Akhbar MT" pitchFamily="2" charset="-78"/>
              </a:rPr>
              <a:t>غاية الشوق أن تكون هذه الحال التي أنا فيها ومثال عليها مِن سهر عين واضطراب القلب.</a:t>
            </a:r>
            <a:endParaRPr lang="en-US" b="1">
              <a:solidFill>
                <a:srgbClr val="783696"/>
              </a:solidFill>
              <a:cs typeface="Akhbar MT" pitchFamily="2" charset="-78"/>
            </a:endParaRPr>
          </a:p>
        </p:txBody>
      </p:sp>
      <p:sp>
        <p:nvSpPr>
          <p:cNvPr id="88" name="TextBox 87">
            <a:extLst>
              <a:ext uri="{FF2B5EF4-FFF2-40B4-BE49-F238E27FC236}">
                <a16:creationId xmlns:a16="http://schemas.microsoft.com/office/drawing/2014/main" id="{599B6FB9-081A-4ABE-9624-F196542897D2}"/>
              </a:ext>
            </a:extLst>
          </p:cNvPr>
          <p:cNvSpPr txBox="1"/>
          <p:nvPr/>
        </p:nvSpPr>
        <p:spPr>
          <a:xfrm>
            <a:off x="7368445" y="5382432"/>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89" name="TextBox 88">
            <a:extLst>
              <a:ext uri="{FF2B5EF4-FFF2-40B4-BE49-F238E27FC236}">
                <a16:creationId xmlns:a16="http://schemas.microsoft.com/office/drawing/2014/main" id="{A641802E-344E-4444-A9A4-2F69A28B3952}"/>
              </a:ext>
            </a:extLst>
          </p:cNvPr>
          <p:cNvSpPr txBox="1"/>
          <p:nvPr/>
        </p:nvSpPr>
        <p:spPr>
          <a:xfrm>
            <a:off x="1607212" y="5641997"/>
            <a:ext cx="6520052" cy="646331"/>
          </a:xfrm>
          <a:prstGeom prst="rect">
            <a:avLst/>
          </a:prstGeom>
          <a:noFill/>
        </p:spPr>
        <p:txBody>
          <a:bodyPr wrap="square">
            <a:spAutoFit/>
          </a:bodyPr>
          <a:lstStyle/>
          <a:p>
            <a:pPr algn="ctr" rtl="1"/>
            <a:r>
              <a:rPr lang="ar-AE" b="1">
                <a:solidFill>
                  <a:srgbClr val="783696"/>
                </a:solidFill>
                <a:cs typeface="Akhbar MT" pitchFamily="2" charset="-78"/>
              </a:rPr>
              <a:t>صور الشاعر نفسه إنساناً لا يقوى على النوم، فعينه ساهرةٌ لا تغلَق، كما أنّ قلبه يخفق ويضطرب من شدة الشوق والعشق.</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CB1BF6-5DD1-4AF4-BAF0-AD6CE80037D9}"/>
              </a:ext>
            </a:extLst>
          </p:cNvPr>
          <p:cNvSpPr txBox="1"/>
          <p:nvPr/>
        </p:nvSpPr>
        <p:spPr>
          <a:xfrm>
            <a:off x="6641140" y="3038088"/>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14" name="TextBox 13">
            <a:extLst>
              <a:ext uri="{FF2B5EF4-FFF2-40B4-BE49-F238E27FC236}">
                <a16:creationId xmlns:a16="http://schemas.microsoft.com/office/drawing/2014/main" id="{1865FA95-C87C-4BAD-9AE1-EE598F9CEA41}"/>
              </a:ext>
            </a:extLst>
          </p:cNvPr>
          <p:cNvSpPr txBox="1"/>
          <p:nvPr/>
        </p:nvSpPr>
        <p:spPr>
          <a:xfrm>
            <a:off x="4424472" y="2999221"/>
            <a:ext cx="2275499"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وَ عَبْرَةٌ تَتَرَقْرَقُ: </a:t>
            </a:r>
            <a:r>
              <a:rPr lang="ar-AE">
                <a:solidFill>
                  <a:srgbClr val="783696"/>
                </a:solidFill>
                <a:cs typeface="DecoType Naskh" panose="02010400000000000000" pitchFamily="2" charset="-78"/>
              </a:rPr>
              <a:t>كناية عن الألم.</a:t>
            </a:r>
            <a:endParaRPr lang="en-US">
              <a:solidFill>
                <a:srgbClr val="783696"/>
              </a:solidFill>
              <a:cs typeface="DecoType Naskh" panose="02010400000000000000" pitchFamily="2" charset="-78"/>
            </a:endParaRPr>
          </a:p>
        </p:txBody>
      </p:sp>
      <p:sp>
        <p:nvSpPr>
          <p:cNvPr id="5" name="TextBox 4">
            <a:extLst>
              <a:ext uri="{FF2B5EF4-FFF2-40B4-BE49-F238E27FC236}">
                <a16:creationId xmlns:a16="http://schemas.microsoft.com/office/drawing/2014/main" id="{B0AB06FE-2A96-4848-BC2F-833DAD06A0BA}"/>
              </a:ext>
            </a:extLst>
          </p:cNvPr>
          <p:cNvSpPr txBox="1"/>
          <p:nvPr/>
        </p:nvSpPr>
        <p:spPr>
          <a:xfrm>
            <a:off x="0" y="4942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
        <p:nvSpPr>
          <p:cNvPr id="7" name="TextBox 6">
            <a:extLst>
              <a:ext uri="{FF2B5EF4-FFF2-40B4-BE49-F238E27FC236}">
                <a16:creationId xmlns:a16="http://schemas.microsoft.com/office/drawing/2014/main" id="{191F8F13-B32B-42DF-A9EB-44D57C1F5505}"/>
              </a:ext>
            </a:extLst>
          </p:cNvPr>
          <p:cNvSpPr txBox="1"/>
          <p:nvPr/>
        </p:nvSpPr>
        <p:spPr>
          <a:xfrm>
            <a:off x="3343274" y="33432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345763947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1000"/>
                                        <p:tgtEl>
                                          <p:spTgt spid="67"/>
                                        </p:tgtEl>
                                      </p:cBhvr>
                                    </p:animEffect>
                                    <p:anim calcmode="lin" valueType="num">
                                      <p:cBhvr>
                                        <p:cTn id="23" dur="1000" fill="hold"/>
                                        <p:tgtEl>
                                          <p:spTgt spid="67"/>
                                        </p:tgtEl>
                                        <p:attrNameLst>
                                          <p:attrName>ppt_x</p:attrName>
                                        </p:attrNameLst>
                                      </p:cBhvr>
                                      <p:tavLst>
                                        <p:tav tm="0">
                                          <p:val>
                                            <p:strVal val="#ppt_x"/>
                                          </p:val>
                                        </p:tav>
                                        <p:tav tm="100000">
                                          <p:val>
                                            <p:strVal val="#ppt_x"/>
                                          </p:val>
                                        </p:tav>
                                      </p:tavLst>
                                    </p:anim>
                                    <p:anim calcmode="lin" valueType="num">
                                      <p:cBhvr>
                                        <p:cTn id="24"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1000"/>
                                        <p:tgtEl>
                                          <p:spTgt spid="65"/>
                                        </p:tgtEl>
                                      </p:cBhvr>
                                    </p:animEffect>
                                    <p:anim calcmode="lin" valueType="num">
                                      <p:cBhvr>
                                        <p:cTn id="50" dur="1000" fill="hold"/>
                                        <p:tgtEl>
                                          <p:spTgt spid="65"/>
                                        </p:tgtEl>
                                        <p:attrNameLst>
                                          <p:attrName>ppt_x</p:attrName>
                                        </p:attrNameLst>
                                      </p:cBhvr>
                                      <p:tavLst>
                                        <p:tav tm="0">
                                          <p:val>
                                            <p:strVal val="#ppt_x"/>
                                          </p:val>
                                        </p:tav>
                                        <p:tav tm="100000">
                                          <p:val>
                                            <p:strVal val="#ppt_x"/>
                                          </p:val>
                                        </p:tav>
                                      </p:tavLst>
                                    </p:anim>
                                    <p:anim calcmode="lin" valueType="num">
                                      <p:cBhvr>
                                        <p:cTn id="51" dur="1000" fill="hold"/>
                                        <p:tgtEl>
                                          <p:spTgt spid="6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70"/>
                                        </p:tgtEl>
                                        <p:attrNameLst>
                                          <p:attrName>style.visibility</p:attrName>
                                        </p:attrNameLst>
                                      </p:cBhvr>
                                      <p:to>
                                        <p:strVal val="visible"/>
                                      </p:to>
                                    </p:set>
                                    <p:animEffect transition="in" filter="fade">
                                      <p:cBhvr>
                                        <p:cTn id="54" dur="1000"/>
                                        <p:tgtEl>
                                          <p:spTgt spid="70"/>
                                        </p:tgtEl>
                                      </p:cBhvr>
                                    </p:animEffect>
                                    <p:anim calcmode="lin" valueType="num">
                                      <p:cBhvr>
                                        <p:cTn id="55" dur="1000" fill="hold"/>
                                        <p:tgtEl>
                                          <p:spTgt spid="70"/>
                                        </p:tgtEl>
                                        <p:attrNameLst>
                                          <p:attrName>ppt_x</p:attrName>
                                        </p:attrNameLst>
                                      </p:cBhvr>
                                      <p:tavLst>
                                        <p:tav tm="0">
                                          <p:val>
                                            <p:strVal val="#ppt_x"/>
                                          </p:val>
                                        </p:tav>
                                        <p:tav tm="100000">
                                          <p:val>
                                            <p:strVal val="#ppt_x"/>
                                          </p:val>
                                        </p:tav>
                                      </p:tavLst>
                                    </p:anim>
                                    <p:anim calcmode="lin" valueType="num">
                                      <p:cBhvr>
                                        <p:cTn id="56" dur="1000" fill="hold"/>
                                        <p:tgtEl>
                                          <p:spTgt spid="7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1000"/>
                                        <p:tgtEl>
                                          <p:spTgt spid="71"/>
                                        </p:tgtEl>
                                      </p:cBhvr>
                                    </p:animEffect>
                                    <p:anim calcmode="lin" valueType="num">
                                      <p:cBhvr>
                                        <p:cTn id="60" dur="1000" fill="hold"/>
                                        <p:tgtEl>
                                          <p:spTgt spid="71"/>
                                        </p:tgtEl>
                                        <p:attrNameLst>
                                          <p:attrName>ppt_x</p:attrName>
                                        </p:attrNameLst>
                                      </p:cBhvr>
                                      <p:tavLst>
                                        <p:tav tm="0">
                                          <p:val>
                                            <p:strVal val="#ppt_x"/>
                                          </p:val>
                                        </p:tav>
                                        <p:tav tm="100000">
                                          <p:val>
                                            <p:strVal val="#ppt_x"/>
                                          </p:val>
                                        </p:tav>
                                      </p:tavLst>
                                    </p:anim>
                                    <p:anim calcmode="lin" valueType="num">
                                      <p:cBhvr>
                                        <p:cTn id="61" dur="1000" fill="hold"/>
                                        <p:tgtEl>
                                          <p:spTgt spid="7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1000"/>
                                        <p:tgtEl>
                                          <p:spTgt spid="73"/>
                                        </p:tgtEl>
                                      </p:cBhvr>
                                    </p:animEffect>
                                    <p:anim calcmode="lin" valueType="num">
                                      <p:cBhvr>
                                        <p:cTn id="65" dur="1000" fill="hold"/>
                                        <p:tgtEl>
                                          <p:spTgt spid="73"/>
                                        </p:tgtEl>
                                        <p:attrNameLst>
                                          <p:attrName>ppt_x</p:attrName>
                                        </p:attrNameLst>
                                      </p:cBhvr>
                                      <p:tavLst>
                                        <p:tav tm="0">
                                          <p:val>
                                            <p:strVal val="#ppt_x"/>
                                          </p:val>
                                        </p:tav>
                                        <p:tav tm="100000">
                                          <p:val>
                                            <p:strVal val="#ppt_x"/>
                                          </p:val>
                                        </p:tav>
                                      </p:tavLst>
                                    </p:anim>
                                    <p:anim calcmode="lin" valueType="num">
                                      <p:cBhvr>
                                        <p:cTn id="66" dur="1000" fill="hold"/>
                                        <p:tgtEl>
                                          <p:spTgt spid="73"/>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1000"/>
                                        <p:tgtEl>
                                          <p:spTgt spid="76"/>
                                        </p:tgtEl>
                                      </p:cBhvr>
                                    </p:animEffect>
                                    <p:anim calcmode="lin" valueType="num">
                                      <p:cBhvr>
                                        <p:cTn id="70" dur="1000" fill="hold"/>
                                        <p:tgtEl>
                                          <p:spTgt spid="76"/>
                                        </p:tgtEl>
                                        <p:attrNameLst>
                                          <p:attrName>ppt_x</p:attrName>
                                        </p:attrNameLst>
                                      </p:cBhvr>
                                      <p:tavLst>
                                        <p:tav tm="0">
                                          <p:val>
                                            <p:strVal val="#ppt_x"/>
                                          </p:val>
                                        </p:tav>
                                        <p:tav tm="100000">
                                          <p:val>
                                            <p:strVal val="#ppt_x"/>
                                          </p:val>
                                        </p:tav>
                                      </p:tavLst>
                                    </p:anim>
                                    <p:anim calcmode="lin" valueType="num">
                                      <p:cBhvr>
                                        <p:cTn id="71" dur="1000" fill="hold"/>
                                        <p:tgtEl>
                                          <p:spTgt spid="7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74"/>
                                        </p:tgtEl>
                                        <p:attrNameLst>
                                          <p:attrName>style.visibility</p:attrName>
                                        </p:attrNameLst>
                                      </p:cBhvr>
                                      <p:to>
                                        <p:strVal val="visible"/>
                                      </p:to>
                                    </p:set>
                                    <p:animEffect transition="in" filter="fade">
                                      <p:cBhvr>
                                        <p:cTn id="74" dur="1000"/>
                                        <p:tgtEl>
                                          <p:spTgt spid="74"/>
                                        </p:tgtEl>
                                      </p:cBhvr>
                                    </p:animEffect>
                                    <p:anim calcmode="lin" valueType="num">
                                      <p:cBhvr>
                                        <p:cTn id="75" dur="1000" fill="hold"/>
                                        <p:tgtEl>
                                          <p:spTgt spid="74"/>
                                        </p:tgtEl>
                                        <p:attrNameLst>
                                          <p:attrName>ppt_x</p:attrName>
                                        </p:attrNameLst>
                                      </p:cBhvr>
                                      <p:tavLst>
                                        <p:tav tm="0">
                                          <p:val>
                                            <p:strVal val="#ppt_x"/>
                                          </p:val>
                                        </p:tav>
                                        <p:tav tm="100000">
                                          <p:val>
                                            <p:strVal val="#ppt_x"/>
                                          </p:val>
                                        </p:tav>
                                      </p:tavLst>
                                    </p:anim>
                                    <p:anim calcmode="lin" valueType="num">
                                      <p:cBhvr>
                                        <p:cTn id="76"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1000"/>
                                        <p:tgtEl>
                                          <p:spTgt spid="69"/>
                                        </p:tgtEl>
                                      </p:cBhvr>
                                    </p:animEffect>
                                    <p:anim calcmode="lin" valueType="num">
                                      <p:cBhvr>
                                        <p:cTn id="82" dur="1000" fill="hold"/>
                                        <p:tgtEl>
                                          <p:spTgt spid="69"/>
                                        </p:tgtEl>
                                        <p:attrNameLst>
                                          <p:attrName>ppt_x</p:attrName>
                                        </p:attrNameLst>
                                      </p:cBhvr>
                                      <p:tavLst>
                                        <p:tav tm="0">
                                          <p:val>
                                            <p:strVal val="#ppt_x"/>
                                          </p:val>
                                        </p:tav>
                                        <p:tav tm="100000">
                                          <p:val>
                                            <p:strVal val="#ppt_x"/>
                                          </p:val>
                                        </p:tav>
                                      </p:tavLst>
                                    </p:anim>
                                    <p:anim calcmode="lin" valueType="num">
                                      <p:cBhvr>
                                        <p:cTn id="83" dur="10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fade">
                                      <p:cBhvr>
                                        <p:cTn id="86" dur="1000"/>
                                        <p:tgtEl>
                                          <p:spTgt spid="72"/>
                                        </p:tgtEl>
                                      </p:cBhvr>
                                    </p:animEffect>
                                    <p:anim calcmode="lin" valueType="num">
                                      <p:cBhvr>
                                        <p:cTn id="87" dur="1000" fill="hold"/>
                                        <p:tgtEl>
                                          <p:spTgt spid="72"/>
                                        </p:tgtEl>
                                        <p:attrNameLst>
                                          <p:attrName>ppt_x</p:attrName>
                                        </p:attrNameLst>
                                      </p:cBhvr>
                                      <p:tavLst>
                                        <p:tav tm="0">
                                          <p:val>
                                            <p:strVal val="#ppt_x"/>
                                          </p:val>
                                        </p:tav>
                                        <p:tav tm="100000">
                                          <p:val>
                                            <p:strVal val="#ppt_x"/>
                                          </p:val>
                                        </p:tav>
                                      </p:tavLst>
                                    </p:anim>
                                    <p:anim calcmode="lin" valueType="num">
                                      <p:cBhvr>
                                        <p:cTn id="88" dur="1000" fill="hold"/>
                                        <p:tgtEl>
                                          <p:spTgt spid="7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68"/>
                                        </p:tgtEl>
                                        <p:attrNameLst>
                                          <p:attrName>style.visibility</p:attrName>
                                        </p:attrNameLst>
                                      </p:cBhvr>
                                      <p:to>
                                        <p:strVal val="visible"/>
                                      </p:to>
                                    </p:set>
                                    <p:animEffect transition="in" filter="fade">
                                      <p:cBhvr>
                                        <p:cTn id="91" dur="1000"/>
                                        <p:tgtEl>
                                          <p:spTgt spid="68"/>
                                        </p:tgtEl>
                                      </p:cBhvr>
                                    </p:animEffect>
                                    <p:anim calcmode="lin" valueType="num">
                                      <p:cBhvr>
                                        <p:cTn id="92" dur="1000" fill="hold"/>
                                        <p:tgtEl>
                                          <p:spTgt spid="68"/>
                                        </p:tgtEl>
                                        <p:attrNameLst>
                                          <p:attrName>ppt_x</p:attrName>
                                        </p:attrNameLst>
                                      </p:cBhvr>
                                      <p:tavLst>
                                        <p:tav tm="0">
                                          <p:val>
                                            <p:strVal val="#ppt_x"/>
                                          </p:val>
                                        </p:tav>
                                        <p:tav tm="100000">
                                          <p:val>
                                            <p:strVal val="#ppt_x"/>
                                          </p:val>
                                        </p:tav>
                                      </p:tavLst>
                                    </p:anim>
                                    <p:anim calcmode="lin" valueType="num">
                                      <p:cBhvr>
                                        <p:cTn id="93" dur="1000" fill="hold"/>
                                        <p:tgtEl>
                                          <p:spTgt spid="68"/>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fade">
                                      <p:cBhvr>
                                        <p:cTn id="96" dur="1000"/>
                                        <p:tgtEl>
                                          <p:spTgt spid="77"/>
                                        </p:tgtEl>
                                      </p:cBhvr>
                                    </p:animEffect>
                                    <p:anim calcmode="lin" valueType="num">
                                      <p:cBhvr>
                                        <p:cTn id="97" dur="1000" fill="hold"/>
                                        <p:tgtEl>
                                          <p:spTgt spid="77"/>
                                        </p:tgtEl>
                                        <p:attrNameLst>
                                          <p:attrName>ppt_x</p:attrName>
                                        </p:attrNameLst>
                                      </p:cBhvr>
                                      <p:tavLst>
                                        <p:tav tm="0">
                                          <p:val>
                                            <p:strVal val="#ppt_x"/>
                                          </p:val>
                                        </p:tav>
                                        <p:tav tm="100000">
                                          <p:val>
                                            <p:strVal val="#ppt_x"/>
                                          </p:val>
                                        </p:tav>
                                      </p:tavLst>
                                    </p:anim>
                                    <p:anim calcmode="lin" valueType="num">
                                      <p:cBhvr>
                                        <p:cTn id="98" dur="1000" fill="hold"/>
                                        <p:tgtEl>
                                          <p:spTgt spid="7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5"/>
                                        </p:tgtEl>
                                        <p:attrNameLst>
                                          <p:attrName>style.visibility</p:attrName>
                                        </p:attrNameLst>
                                      </p:cBhvr>
                                      <p:to>
                                        <p:strVal val="visible"/>
                                      </p:to>
                                    </p:set>
                                    <p:animEffect transition="in" filter="fade">
                                      <p:cBhvr>
                                        <p:cTn id="101" dur="1000"/>
                                        <p:tgtEl>
                                          <p:spTgt spid="75"/>
                                        </p:tgtEl>
                                      </p:cBhvr>
                                    </p:animEffect>
                                    <p:anim calcmode="lin" valueType="num">
                                      <p:cBhvr>
                                        <p:cTn id="102" dur="1000" fill="hold"/>
                                        <p:tgtEl>
                                          <p:spTgt spid="75"/>
                                        </p:tgtEl>
                                        <p:attrNameLst>
                                          <p:attrName>ppt_x</p:attrName>
                                        </p:attrNameLst>
                                      </p:cBhvr>
                                      <p:tavLst>
                                        <p:tav tm="0">
                                          <p:val>
                                            <p:strVal val="#ppt_x"/>
                                          </p:val>
                                        </p:tav>
                                        <p:tav tm="100000">
                                          <p:val>
                                            <p:strVal val="#ppt_x"/>
                                          </p:val>
                                        </p:tav>
                                      </p:tavLst>
                                    </p:anim>
                                    <p:anim calcmode="lin" valueType="num">
                                      <p:cBhvr>
                                        <p:cTn id="10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fade">
                                      <p:cBhvr>
                                        <p:cTn id="108" dur="1000"/>
                                        <p:tgtEl>
                                          <p:spTgt spid="24"/>
                                        </p:tgtEl>
                                      </p:cBhvr>
                                    </p:animEffect>
                                    <p:anim calcmode="lin" valueType="num">
                                      <p:cBhvr>
                                        <p:cTn id="109" dur="1000" fill="hold"/>
                                        <p:tgtEl>
                                          <p:spTgt spid="24"/>
                                        </p:tgtEl>
                                        <p:attrNameLst>
                                          <p:attrName>ppt_x</p:attrName>
                                        </p:attrNameLst>
                                      </p:cBhvr>
                                      <p:tavLst>
                                        <p:tav tm="0">
                                          <p:val>
                                            <p:strVal val="#ppt_x"/>
                                          </p:val>
                                        </p:tav>
                                        <p:tav tm="100000">
                                          <p:val>
                                            <p:strVal val="#ppt_x"/>
                                          </p:val>
                                        </p:tav>
                                      </p:tavLst>
                                    </p:anim>
                                    <p:anim calcmode="lin" valueType="num">
                                      <p:cBhvr>
                                        <p:cTn id="110" dur="1000" fill="hold"/>
                                        <p:tgtEl>
                                          <p:spTgt spid="24"/>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1000"/>
                                        <p:tgtEl>
                                          <p:spTgt spid="26"/>
                                        </p:tgtEl>
                                      </p:cBhvr>
                                    </p:animEffect>
                                    <p:anim calcmode="lin" valueType="num">
                                      <p:cBhvr>
                                        <p:cTn id="114" dur="1000" fill="hold"/>
                                        <p:tgtEl>
                                          <p:spTgt spid="26"/>
                                        </p:tgtEl>
                                        <p:attrNameLst>
                                          <p:attrName>ppt_x</p:attrName>
                                        </p:attrNameLst>
                                      </p:cBhvr>
                                      <p:tavLst>
                                        <p:tav tm="0">
                                          <p:val>
                                            <p:strVal val="#ppt_x"/>
                                          </p:val>
                                        </p:tav>
                                        <p:tav tm="100000">
                                          <p:val>
                                            <p:strVal val="#ppt_x"/>
                                          </p:val>
                                        </p:tav>
                                      </p:tavLst>
                                    </p:anim>
                                    <p:anim calcmode="lin" valueType="num">
                                      <p:cBhvr>
                                        <p:cTn id="11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fade">
                                      <p:cBhvr>
                                        <p:cTn id="120" dur="1000"/>
                                        <p:tgtEl>
                                          <p:spTgt spid="8"/>
                                        </p:tgtEl>
                                      </p:cBhvr>
                                    </p:animEffect>
                                    <p:anim calcmode="lin" valueType="num">
                                      <p:cBhvr>
                                        <p:cTn id="121" dur="1000" fill="hold"/>
                                        <p:tgtEl>
                                          <p:spTgt spid="8"/>
                                        </p:tgtEl>
                                        <p:attrNameLst>
                                          <p:attrName>ppt_x</p:attrName>
                                        </p:attrNameLst>
                                      </p:cBhvr>
                                      <p:tavLst>
                                        <p:tav tm="0">
                                          <p:val>
                                            <p:strVal val="#ppt_x"/>
                                          </p:val>
                                        </p:tav>
                                        <p:tav tm="100000">
                                          <p:val>
                                            <p:strVal val="#ppt_x"/>
                                          </p:val>
                                        </p:tav>
                                      </p:tavLst>
                                    </p:anim>
                                    <p:anim calcmode="lin" valueType="num">
                                      <p:cBhvr>
                                        <p:cTn id="122" dur="1000" fill="hold"/>
                                        <p:tgtEl>
                                          <p:spTgt spid="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14"/>
                                        </p:tgtEl>
                                        <p:attrNameLst>
                                          <p:attrName>style.visibility</p:attrName>
                                        </p:attrNameLst>
                                      </p:cBhvr>
                                      <p:to>
                                        <p:strVal val="visible"/>
                                      </p:to>
                                    </p:set>
                                    <p:animEffect transition="in" filter="fade">
                                      <p:cBhvr>
                                        <p:cTn id="125" dur="1000"/>
                                        <p:tgtEl>
                                          <p:spTgt spid="14"/>
                                        </p:tgtEl>
                                      </p:cBhvr>
                                    </p:animEffect>
                                    <p:anim calcmode="lin" valueType="num">
                                      <p:cBhvr>
                                        <p:cTn id="126" dur="1000" fill="hold"/>
                                        <p:tgtEl>
                                          <p:spTgt spid="14"/>
                                        </p:tgtEl>
                                        <p:attrNameLst>
                                          <p:attrName>ppt_x</p:attrName>
                                        </p:attrNameLst>
                                      </p:cBhvr>
                                      <p:tavLst>
                                        <p:tav tm="0">
                                          <p:val>
                                            <p:strVal val="#ppt_x"/>
                                          </p:val>
                                        </p:tav>
                                        <p:tav tm="100000">
                                          <p:val>
                                            <p:strVal val="#ppt_x"/>
                                          </p:val>
                                        </p:tav>
                                      </p:tavLst>
                                    </p:anim>
                                    <p:anim calcmode="lin" valueType="num">
                                      <p:cBhvr>
                                        <p:cTn id="1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nodeType="clickEffect">
                                  <p:stCondLst>
                                    <p:cond delay="0"/>
                                  </p:stCondLst>
                                  <p:childTnLst>
                                    <p:set>
                                      <p:cBhvr>
                                        <p:cTn id="131" dur="1" fill="hold">
                                          <p:stCondLst>
                                            <p:cond delay="0"/>
                                          </p:stCondLst>
                                        </p:cTn>
                                        <p:tgtEl>
                                          <p:spTgt spid="20"/>
                                        </p:tgtEl>
                                        <p:attrNameLst>
                                          <p:attrName>style.visibility</p:attrName>
                                        </p:attrNameLst>
                                      </p:cBhvr>
                                      <p:to>
                                        <p:strVal val="visible"/>
                                      </p:to>
                                    </p:set>
                                    <p:animEffect transition="in" filter="fade">
                                      <p:cBhvr>
                                        <p:cTn id="132" dur="1000"/>
                                        <p:tgtEl>
                                          <p:spTgt spid="20"/>
                                        </p:tgtEl>
                                      </p:cBhvr>
                                    </p:animEffect>
                                    <p:anim calcmode="lin" valueType="num">
                                      <p:cBhvr>
                                        <p:cTn id="133" dur="1000" fill="hold"/>
                                        <p:tgtEl>
                                          <p:spTgt spid="20"/>
                                        </p:tgtEl>
                                        <p:attrNameLst>
                                          <p:attrName>ppt_x</p:attrName>
                                        </p:attrNameLst>
                                      </p:cBhvr>
                                      <p:tavLst>
                                        <p:tav tm="0">
                                          <p:val>
                                            <p:strVal val="#ppt_x"/>
                                          </p:val>
                                        </p:tav>
                                        <p:tav tm="100000">
                                          <p:val>
                                            <p:strVal val="#ppt_x"/>
                                          </p:val>
                                        </p:tav>
                                      </p:tavLst>
                                    </p:anim>
                                    <p:anim calcmode="lin" valueType="num">
                                      <p:cBhvr>
                                        <p:cTn id="134" dur="1000" fill="hold"/>
                                        <p:tgtEl>
                                          <p:spTgt spid="20"/>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1"/>
                                        </p:tgtEl>
                                        <p:attrNameLst>
                                          <p:attrName>style.visibility</p:attrName>
                                        </p:attrNameLst>
                                      </p:cBhvr>
                                      <p:to>
                                        <p:strVal val="visible"/>
                                      </p:to>
                                    </p:set>
                                    <p:animEffect transition="in" filter="fade">
                                      <p:cBhvr>
                                        <p:cTn id="137" dur="1000"/>
                                        <p:tgtEl>
                                          <p:spTgt spid="21"/>
                                        </p:tgtEl>
                                      </p:cBhvr>
                                    </p:animEffect>
                                    <p:anim calcmode="lin" valueType="num">
                                      <p:cBhvr>
                                        <p:cTn id="138" dur="1000" fill="hold"/>
                                        <p:tgtEl>
                                          <p:spTgt spid="21"/>
                                        </p:tgtEl>
                                        <p:attrNameLst>
                                          <p:attrName>ppt_x</p:attrName>
                                        </p:attrNameLst>
                                      </p:cBhvr>
                                      <p:tavLst>
                                        <p:tav tm="0">
                                          <p:val>
                                            <p:strVal val="#ppt_x"/>
                                          </p:val>
                                        </p:tav>
                                        <p:tav tm="100000">
                                          <p:val>
                                            <p:strVal val="#ppt_x"/>
                                          </p:val>
                                        </p:tav>
                                      </p:tavLst>
                                    </p:anim>
                                    <p:anim calcmode="lin" valueType="num">
                                      <p:cBhvr>
                                        <p:cTn id="139" dur="1000" fill="hold"/>
                                        <p:tgtEl>
                                          <p:spTgt spid="21"/>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22"/>
                                        </p:tgtEl>
                                        <p:attrNameLst>
                                          <p:attrName>style.visibility</p:attrName>
                                        </p:attrNameLst>
                                      </p:cBhvr>
                                      <p:to>
                                        <p:strVal val="visible"/>
                                      </p:to>
                                    </p:set>
                                    <p:animEffect transition="in" filter="fade">
                                      <p:cBhvr>
                                        <p:cTn id="142" dur="1000"/>
                                        <p:tgtEl>
                                          <p:spTgt spid="22"/>
                                        </p:tgtEl>
                                      </p:cBhvr>
                                    </p:animEffect>
                                    <p:anim calcmode="lin" valueType="num">
                                      <p:cBhvr>
                                        <p:cTn id="143" dur="1000" fill="hold"/>
                                        <p:tgtEl>
                                          <p:spTgt spid="22"/>
                                        </p:tgtEl>
                                        <p:attrNameLst>
                                          <p:attrName>ppt_x</p:attrName>
                                        </p:attrNameLst>
                                      </p:cBhvr>
                                      <p:tavLst>
                                        <p:tav tm="0">
                                          <p:val>
                                            <p:strVal val="#ppt_x"/>
                                          </p:val>
                                        </p:tav>
                                        <p:tav tm="100000">
                                          <p:val>
                                            <p:strVal val="#ppt_x"/>
                                          </p:val>
                                        </p:tav>
                                      </p:tavLst>
                                    </p:anim>
                                    <p:anim calcmode="lin" valueType="num">
                                      <p:cBhvr>
                                        <p:cTn id="144" dur="1000" fill="hold"/>
                                        <p:tgtEl>
                                          <p:spTgt spid="22"/>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fade">
                                      <p:cBhvr>
                                        <p:cTn id="147" dur="1000"/>
                                        <p:tgtEl>
                                          <p:spTgt spid="39"/>
                                        </p:tgtEl>
                                      </p:cBhvr>
                                    </p:animEffect>
                                    <p:anim calcmode="lin" valueType="num">
                                      <p:cBhvr>
                                        <p:cTn id="148" dur="1000" fill="hold"/>
                                        <p:tgtEl>
                                          <p:spTgt spid="39"/>
                                        </p:tgtEl>
                                        <p:attrNameLst>
                                          <p:attrName>ppt_x</p:attrName>
                                        </p:attrNameLst>
                                      </p:cBhvr>
                                      <p:tavLst>
                                        <p:tav tm="0">
                                          <p:val>
                                            <p:strVal val="#ppt_x"/>
                                          </p:val>
                                        </p:tav>
                                        <p:tav tm="100000">
                                          <p:val>
                                            <p:strVal val="#ppt_x"/>
                                          </p:val>
                                        </p:tav>
                                      </p:tavLst>
                                    </p:anim>
                                    <p:anim calcmode="lin" valueType="num">
                                      <p:cBhvr>
                                        <p:cTn id="14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1000"/>
                                        <p:tgtEl>
                                          <p:spTgt spid="10"/>
                                        </p:tgtEl>
                                      </p:cBhvr>
                                    </p:animEffect>
                                    <p:anim calcmode="lin" valueType="num">
                                      <p:cBhvr>
                                        <p:cTn id="155" dur="1000" fill="hold"/>
                                        <p:tgtEl>
                                          <p:spTgt spid="10"/>
                                        </p:tgtEl>
                                        <p:attrNameLst>
                                          <p:attrName>ppt_x</p:attrName>
                                        </p:attrNameLst>
                                      </p:cBhvr>
                                      <p:tavLst>
                                        <p:tav tm="0">
                                          <p:val>
                                            <p:strVal val="#ppt_x"/>
                                          </p:val>
                                        </p:tav>
                                        <p:tav tm="100000">
                                          <p:val>
                                            <p:strVal val="#ppt_x"/>
                                          </p:val>
                                        </p:tav>
                                      </p:tavLst>
                                    </p:anim>
                                    <p:anim calcmode="lin" valueType="num">
                                      <p:cBhvr>
                                        <p:cTn id="156" dur="1000" fill="hold"/>
                                        <p:tgtEl>
                                          <p:spTgt spid="10"/>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12"/>
                                        </p:tgtEl>
                                        <p:attrNameLst>
                                          <p:attrName>style.visibility</p:attrName>
                                        </p:attrNameLst>
                                      </p:cBhvr>
                                      <p:to>
                                        <p:strVal val="visible"/>
                                      </p:to>
                                    </p:set>
                                    <p:animEffect transition="in" filter="fade">
                                      <p:cBhvr>
                                        <p:cTn id="159" dur="1000"/>
                                        <p:tgtEl>
                                          <p:spTgt spid="12"/>
                                        </p:tgtEl>
                                      </p:cBhvr>
                                    </p:animEffect>
                                    <p:anim calcmode="lin" valueType="num">
                                      <p:cBhvr>
                                        <p:cTn id="160" dur="1000" fill="hold"/>
                                        <p:tgtEl>
                                          <p:spTgt spid="12"/>
                                        </p:tgtEl>
                                        <p:attrNameLst>
                                          <p:attrName>ppt_x</p:attrName>
                                        </p:attrNameLst>
                                      </p:cBhvr>
                                      <p:tavLst>
                                        <p:tav tm="0">
                                          <p:val>
                                            <p:strVal val="#ppt_x"/>
                                          </p:val>
                                        </p:tav>
                                        <p:tav tm="100000">
                                          <p:val>
                                            <p:strVal val="#ppt_x"/>
                                          </p:val>
                                        </p:tav>
                                      </p:tavLst>
                                    </p:anim>
                                    <p:anim calcmode="lin" valueType="num">
                                      <p:cBhvr>
                                        <p:cTn id="161" dur="1000" fill="hold"/>
                                        <p:tgtEl>
                                          <p:spTgt spid="12"/>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35"/>
                                        </p:tgtEl>
                                        <p:attrNameLst>
                                          <p:attrName>style.visibility</p:attrName>
                                        </p:attrNameLst>
                                      </p:cBhvr>
                                      <p:to>
                                        <p:strVal val="visible"/>
                                      </p:to>
                                    </p:set>
                                    <p:animEffect transition="in" filter="fade">
                                      <p:cBhvr>
                                        <p:cTn id="164" dur="1000"/>
                                        <p:tgtEl>
                                          <p:spTgt spid="35"/>
                                        </p:tgtEl>
                                      </p:cBhvr>
                                    </p:animEffect>
                                    <p:anim calcmode="lin" valueType="num">
                                      <p:cBhvr>
                                        <p:cTn id="165" dur="1000" fill="hold"/>
                                        <p:tgtEl>
                                          <p:spTgt spid="35"/>
                                        </p:tgtEl>
                                        <p:attrNameLst>
                                          <p:attrName>ppt_x</p:attrName>
                                        </p:attrNameLst>
                                      </p:cBhvr>
                                      <p:tavLst>
                                        <p:tav tm="0">
                                          <p:val>
                                            <p:strVal val="#ppt_x"/>
                                          </p:val>
                                        </p:tav>
                                        <p:tav tm="100000">
                                          <p:val>
                                            <p:strVal val="#ppt_x"/>
                                          </p:val>
                                        </p:tav>
                                      </p:tavLst>
                                    </p:anim>
                                    <p:anim calcmode="lin" valueType="num">
                                      <p:cBhvr>
                                        <p:cTn id="166" dur="1000" fill="hold"/>
                                        <p:tgtEl>
                                          <p:spTgt spid="35"/>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0"/>
                                  </p:stCondLst>
                                  <p:childTnLst>
                                    <p:set>
                                      <p:cBhvr>
                                        <p:cTn id="168" dur="1" fill="hold">
                                          <p:stCondLst>
                                            <p:cond delay="0"/>
                                          </p:stCondLst>
                                        </p:cTn>
                                        <p:tgtEl>
                                          <p:spTgt spid="37"/>
                                        </p:tgtEl>
                                        <p:attrNameLst>
                                          <p:attrName>style.visibility</p:attrName>
                                        </p:attrNameLst>
                                      </p:cBhvr>
                                      <p:to>
                                        <p:strVal val="visible"/>
                                      </p:to>
                                    </p:set>
                                    <p:animEffect transition="in" filter="fade">
                                      <p:cBhvr>
                                        <p:cTn id="169" dur="1000"/>
                                        <p:tgtEl>
                                          <p:spTgt spid="37"/>
                                        </p:tgtEl>
                                      </p:cBhvr>
                                    </p:animEffect>
                                    <p:anim calcmode="lin" valueType="num">
                                      <p:cBhvr>
                                        <p:cTn id="170" dur="1000" fill="hold"/>
                                        <p:tgtEl>
                                          <p:spTgt spid="37"/>
                                        </p:tgtEl>
                                        <p:attrNameLst>
                                          <p:attrName>ppt_x</p:attrName>
                                        </p:attrNameLst>
                                      </p:cBhvr>
                                      <p:tavLst>
                                        <p:tav tm="0">
                                          <p:val>
                                            <p:strVal val="#ppt_x"/>
                                          </p:val>
                                        </p:tav>
                                        <p:tav tm="100000">
                                          <p:val>
                                            <p:strVal val="#ppt_x"/>
                                          </p:val>
                                        </p:tav>
                                      </p:tavLst>
                                    </p:anim>
                                    <p:anim calcmode="lin" valueType="num">
                                      <p:cBhvr>
                                        <p:cTn id="171" dur="1000" fill="hold"/>
                                        <p:tgtEl>
                                          <p:spTgt spid="37"/>
                                        </p:tgtEl>
                                        <p:attrNameLst>
                                          <p:attrName>ppt_y</p:attrName>
                                        </p:attrNameLst>
                                      </p:cBhvr>
                                      <p:tavLst>
                                        <p:tav tm="0">
                                          <p:val>
                                            <p:strVal val="#ppt_y+.1"/>
                                          </p:val>
                                        </p:tav>
                                        <p:tav tm="100000">
                                          <p:val>
                                            <p:strVal val="#ppt_y"/>
                                          </p:val>
                                        </p:tav>
                                      </p:tavLst>
                                    </p:anim>
                                  </p:childTnLst>
                                </p:cTn>
                              </p:par>
                              <p:par>
                                <p:cTn id="172" presetID="42" presetClass="entr" presetSubtype="0" fill="hold" nodeType="withEffect">
                                  <p:stCondLst>
                                    <p:cond delay="0"/>
                                  </p:stCondLst>
                                  <p:childTnLst>
                                    <p:set>
                                      <p:cBhvr>
                                        <p:cTn id="173" dur="1" fill="hold">
                                          <p:stCondLst>
                                            <p:cond delay="0"/>
                                          </p:stCondLst>
                                        </p:cTn>
                                        <p:tgtEl>
                                          <p:spTgt spid="84"/>
                                        </p:tgtEl>
                                        <p:attrNameLst>
                                          <p:attrName>style.visibility</p:attrName>
                                        </p:attrNameLst>
                                      </p:cBhvr>
                                      <p:to>
                                        <p:strVal val="visible"/>
                                      </p:to>
                                    </p:set>
                                    <p:animEffect transition="in" filter="fade">
                                      <p:cBhvr>
                                        <p:cTn id="174" dur="1000"/>
                                        <p:tgtEl>
                                          <p:spTgt spid="84"/>
                                        </p:tgtEl>
                                      </p:cBhvr>
                                    </p:animEffect>
                                    <p:anim calcmode="lin" valueType="num">
                                      <p:cBhvr>
                                        <p:cTn id="175" dur="1000" fill="hold"/>
                                        <p:tgtEl>
                                          <p:spTgt spid="84"/>
                                        </p:tgtEl>
                                        <p:attrNameLst>
                                          <p:attrName>ppt_x</p:attrName>
                                        </p:attrNameLst>
                                      </p:cBhvr>
                                      <p:tavLst>
                                        <p:tav tm="0">
                                          <p:val>
                                            <p:strVal val="#ppt_x"/>
                                          </p:val>
                                        </p:tav>
                                        <p:tav tm="100000">
                                          <p:val>
                                            <p:strVal val="#ppt_x"/>
                                          </p:val>
                                        </p:tav>
                                      </p:tavLst>
                                    </p:anim>
                                    <p:anim calcmode="lin" valueType="num">
                                      <p:cBhvr>
                                        <p:cTn id="176" dur="1000" fill="hold"/>
                                        <p:tgtEl>
                                          <p:spTgt spid="84"/>
                                        </p:tgtEl>
                                        <p:attrNameLst>
                                          <p:attrName>ppt_y</p:attrName>
                                        </p:attrNameLst>
                                      </p:cBhvr>
                                      <p:tavLst>
                                        <p:tav tm="0">
                                          <p:val>
                                            <p:strVal val="#ppt_y+.1"/>
                                          </p:val>
                                        </p:tav>
                                        <p:tav tm="100000">
                                          <p:val>
                                            <p:strVal val="#ppt_y"/>
                                          </p:val>
                                        </p:tav>
                                      </p:tavLst>
                                    </p:anim>
                                  </p:childTnLst>
                                </p:cTn>
                              </p:par>
                              <p:par>
                                <p:cTn id="177" presetID="42" presetClass="entr" presetSubtype="0" fill="hold" nodeType="withEffect">
                                  <p:stCondLst>
                                    <p:cond delay="0"/>
                                  </p:stCondLst>
                                  <p:childTnLst>
                                    <p:set>
                                      <p:cBhvr>
                                        <p:cTn id="178" dur="1" fill="hold">
                                          <p:stCondLst>
                                            <p:cond delay="0"/>
                                          </p:stCondLst>
                                        </p:cTn>
                                        <p:tgtEl>
                                          <p:spTgt spid="82"/>
                                        </p:tgtEl>
                                        <p:attrNameLst>
                                          <p:attrName>style.visibility</p:attrName>
                                        </p:attrNameLst>
                                      </p:cBhvr>
                                      <p:to>
                                        <p:strVal val="visible"/>
                                      </p:to>
                                    </p:set>
                                    <p:animEffect transition="in" filter="fade">
                                      <p:cBhvr>
                                        <p:cTn id="179" dur="1000"/>
                                        <p:tgtEl>
                                          <p:spTgt spid="82"/>
                                        </p:tgtEl>
                                      </p:cBhvr>
                                    </p:animEffect>
                                    <p:anim calcmode="lin" valueType="num">
                                      <p:cBhvr>
                                        <p:cTn id="180" dur="1000" fill="hold"/>
                                        <p:tgtEl>
                                          <p:spTgt spid="82"/>
                                        </p:tgtEl>
                                        <p:attrNameLst>
                                          <p:attrName>ppt_x</p:attrName>
                                        </p:attrNameLst>
                                      </p:cBhvr>
                                      <p:tavLst>
                                        <p:tav tm="0">
                                          <p:val>
                                            <p:strVal val="#ppt_x"/>
                                          </p:val>
                                        </p:tav>
                                        <p:tav tm="100000">
                                          <p:val>
                                            <p:strVal val="#ppt_x"/>
                                          </p:val>
                                        </p:tav>
                                      </p:tavLst>
                                    </p:anim>
                                    <p:anim calcmode="lin" valueType="num">
                                      <p:cBhvr>
                                        <p:cTn id="181" dur="1000" fill="hold"/>
                                        <p:tgtEl>
                                          <p:spTgt spid="82"/>
                                        </p:tgtEl>
                                        <p:attrNameLst>
                                          <p:attrName>ppt_y</p:attrName>
                                        </p:attrNameLst>
                                      </p:cBhvr>
                                      <p:tavLst>
                                        <p:tav tm="0">
                                          <p:val>
                                            <p:strVal val="#ppt_y+.1"/>
                                          </p:val>
                                        </p:tav>
                                        <p:tav tm="100000">
                                          <p:val>
                                            <p:strVal val="#ppt_y"/>
                                          </p:val>
                                        </p:tav>
                                      </p:tavLst>
                                    </p:anim>
                                  </p:childTnLst>
                                </p:cTn>
                              </p:par>
                              <p:par>
                                <p:cTn id="182" presetID="42" presetClass="entr" presetSubtype="0" fill="hold" nodeType="withEffect">
                                  <p:stCondLst>
                                    <p:cond delay="0"/>
                                  </p:stCondLst>
                                  <p:childTnLst>
                                    <p:set>
                                      <p:cBhvr>
                                        <p:cTn id="183" dur="1" fill="hold">
                                          <p:stCondLst>
                                            <p:cond delay="0"/>
                                          </p:stCondLst>
                                        </p:cTn>
                                        <p:tgtEl>
                                          <p:spTgt spid="81"/>
                                        </p:tgtEl>
                                        <p:attrNameLst>
                                          <p:attrName>style.visibility</p:attrName>
                                        </p:attrNameLst>
                                      </p:cBhvr>
                                      <p:to>
                                        <p:strVal val="visible"/>
                                      </p:to>
                                    </p:set>
                                    <p:animEffect transition="in" filter="fade">
                                      <p:cBhvr>
                                        <p:cTn id="184" dur="1000"/>
                                        <p:tgtEl>
                                          <p:spTgt spid="81"/>
                                        </p:tgtEl>
                                      </p:cBhvr>
                                    </p:animEffect>
                                    <p:anim calcmode="lin" valueType="num">
                                      <p:cBhvr>
                                        <p:cTn id="185" dur="1000" fill="hold"/>
                                        <p:tgtEl>
                                          <p:spTgt spid="81"/>
                                        </p:tgtEl>
                                        <p:attrNameLst>
                                          <p:attrName>ppt_x</p:attrName>
                                        </p:attrNameLst>
                                      </p:cBhvr>
                                      <p:tavLst>
                                        <p:tav tm="0">
                                          <p:val>
                                            <p:strVal val="#ppt_x"/>
                                          </p:val>
                                        </p:tav>
                                        <p:tav tm="100000">
                                          <p:val>
                                            <p:strVal val="#ppt_x"/>
                                          </p:val>
                                        </p:tav>
                                      </p:tavLst>
                                    </p:anim>
                                    <p:anim calcmode="lin" valueType="num">
                                      <p:cBhvr>
                                        <p:cTn id="186" dur="1000" fill="hold"/>
                                        <p:tgtEl>
                                          <p:spTgt spid="81"/>
                                        </p:tgtEl>
                                        <p:attrNameLst>
                                          <p:attrName>ppt_y</p:attrName>
                                        </p:attrNameLst>
                                      </p:cBhvr>
                                      <p:tavLst>
                                        <p:tav tm="0">
                                          <p:val>
                                            <p:strVal val="#ppt_y+.1"/>
                                          </p:val>
                                        </p:tav>
                                        <p:tav tm="100000">
                                          <p:val>
                                            <p:strVal val="#ppt_y"/>
                                          </p:val>
                                        </p:tav>
                                      </p:tavLst>
                                    </p:anim>
                                  </p:childTnLst>
                                </p:cTn>
                              </p:par>
                              <p:par>
                                <p:cTn id="187" presetID="42" presetClass="entr" presetSubtype="0" fill="hold" nodeType="withEffect">
                                  <p:stCondLst>
                                    <p:cond delay="0"/>
                                  </p:stCondLst>
                                  <p:childTnLst>
                                    <p:set>
                                      <p:cBhvr>
                                        <p:cTn id="188" dur="1" fill="hold">
                                          <p:stCondLst>
                                            <p:cond delay="0"/>
                                          </p:stCondLst>
                                        </p:cTn>
                                        <p:tgtEl>
                                          <p:spTgt spid="78"/>
                                        </p:tgtEl>
                                        <p:attrNameLst>
                                          <p:attrName>style.visibility</p:attrName>
                                        </p:attrNameLst>
                                      </p:cBhvr>
                                      <p:to>
                                        <p:strVal val="visible"/>
                                      </p:to>
                                    </p:set>
                                    <p:animEffect transition="in" filter="fade">
                                      <p:cBhvr>
                                        <p:cTn id="189" dur="1000"/>
                                        <p:tgtEl>
                                          <p:spTgt spid="78"/>
                                        </p:tgtEl>
                                      </p:cBhvr>
                                    </p:animEffect>
                                    <p:anim calcmode="lin" valueType="num">
                                      <p:cBhvr>
                                        <p:cTn id="190" dur="1000" fill="hold"/>
                                        <p:tgtEl>
                                          <p:spTgt spid="78"/>
                                        </p:tgtEl>
                                        <p:attrNameLst>
                                          <p:attrName>ppt_x</p:attrName>
                                        </p:attrNameLst>
                                      </p:cBhvr>
                                      <p:tavLst>
                                        <p:tav tm="0">
                                          <p:val>
                                            <p:strVal val="#ppt_x"/>
                                          </p:val>
                                        </p:tav>
                                        <p:tav tm="100000">
                                          <p:val>
                                            <p:strVal val="#ppt_x"/>
                                          </p:val>
                                        </p:tav>
                                      </p:tavLst>
                                    </p:anim>
                                    <p:anim calcmode="lin" valueType="num">
                                      <p:cBhvr>
                                        <p:cTn id="191"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42" presetClass="entr" presetSubtype="0" fill="hold" grpId="0" nodeType="clickEffect">
                                  <p:stCondLst>
                                    <p:cond delay="0"/>
                                  </p:stCondLst>
                                  <p:childTnLst>
                                    <p:set>
                                      <p:cBhvr>
                                        <p:cTn id="195" dur="1" fill="hold">
                                          <p:stCondLst>
                                            <p:cond delay="0"/>
                                          </p:stCondLst>
                                        </p:cTn>
                                        <p:tgtEl>
                                          <p:spTgt spid="85"/>
                                        </p:tgtEl>
                                        <p:attrNameLst>
                                          <p:attrName>style.visibility</p:attrName>
                                        </p:attrNameLst>
                                      </p:cBhvr>
                                      <p:to>
                                        <p:strVal val="visible"/>
                                      </p:to>
                                    </p:set>
                                    <p:animEffect transition="in" filter="fade">
                                      <p:cBhvr>
                                        <p:cTn id="196" dur="1000"/>
                                        <p:tgtEl>
                                          <p:spTgt spid="85"/>
                                        </p:tgtEl>
                                      </p:cBhvr>
                                    </p:animEffect>
                                    <p:anim calcmode="lin" valueType="num">
                                      <p:cBhvr>
                                        <p:cTn id="197" dur="1000" fill="hold"/>
                                        <p:tgtEl>
                                          <p:spTgt spid="85"/>
                                        </p:tgtEl>
                                        <p:attrNameLst>
                                          <p:attrName>ppt_x</p:attrName>
                                        </p:attrNameLst>
                                      </p:cBhvr>
                                      <p:tavLst>
                                        <p:tav tm="0">
                                          <p:val>
                                            <p:strVal val="#ppt_x"/>
                                          </p:val>
                                        </p:tav>
                                        <p:tav tm="100000">
                                          <p:val>
                                            <p:strVal val="#ppt_x"/>
                                          </p:val>
                                        </p:tav>
                                      </p:tavLst>
                                    </p:anim>
                                    <p:anim calcmode="lin" valueType="num">
                                      <p:cBhvr>
                                        <p:cTn id="198" dur="1000" fill="hold"/>
                                        <p:tgtEl>
                                          <p:spTgt spid="85"/>
                                        </p:tgtEl>
                                        <p:attrNameLst>
                                          <p:attrName>ppt_y</p:attrName>
                                        </p:attrNameLst>
                                      </p:cBhvr>
                                      <p:tavLst>
                                        <p:tav tm="0">
                                          <p:val>
                                            <p:strVal val="#ppt_y+.1"/>
                                          </p:val>
                                        </p:tav>
                                        <p:tav tm="100000">
                                          <p:val>
                                            <p:strVal val="#ppt_y"/>
                                          </p:val>
                                        </p:tav>
                                      </p:tavLst>
                                    </p:anim>
                                  </p:childTnLst>
                                </p:cTn>
                              </p:par>
                              <p:par>
                                <p:cTn id="199" presetID="42" presetClass="entr" presetSubtype="0" fill="hold" grpId="0" nodeType="withEffect">
                                  <p:stCondLst>
                                    <p:cond delay="0"/>
                                  </p:stCondLst>
                                  <p:childTnLst>
                                    <p:set>
                                      <p:cBhvr>
                                        <p:cTn id="200" dur="1" fill="hold">
                                          <p:stCondLst>
                                            <p:cond delay="0"/>
                                          </p:stCondLst>
                                        </p:cTn>
                                        <p:tgtEl>
                                          <p:spTgt spid="83"/>
                                        </p:tgtEl>
                                        <p:attrNameLst>
                                          <p:attrName>style.visibility</p:attrName>
                                        </p:attrNameLst>
                                      </p:cBhvr>
                                      <p:to>
                                        <p:strVal val="visible"/>
                                      </p:to>
                                    </p:set>
                                    <p:animEffect transition="in" filter="fade">
                                      <p:cBhvr>
                                        <p:cTn id="201" dur="1000"/>
                                        <p:tgtEl>
                                          <p:spTgt spid="83"/>
                                        </p:tgtEl>
                                      </p:cBhvr>
                                    </p:animEffect>
                                    <p:anim calcmode="lin" valueType="num">
                                      <p:cBhvr>
                                        <p:cTn id="202" dur="1000" fill="hold"/>
                                        <p:tgtEl>
                                          <p:spTgt spid="83"/>
                                        </p:tgtEl>
                                        <p:attrNameLst>
                                          <p:attrName>ppt_x</p:attrName>
                                        </p:attrNameLst>
                                      </p:cBhvr>
                                      <p:tavLst>
                                        <p:tav tm="0">
                                          <p:val>
                                            <p:strVal val="#ppt_x"/>
                                          </p:val>
                                        </p:tav>
                                        <p:tav tm="100000">
                                          <p:val>
                                            <p:strVal val="#ppt_x"/>
                                          </p:val>
                                        </p:tav>
                                      </p:tavLst>
                                    </p:anim>
                                    <p:anim calcmode="lin" valueType="num">
                                      <p:cBhvr>
                                        <p:cTn id="203" dur="1000" fill="hold"/>
                                        <p:tgtEl>
                                          <p:spTgt spid="83"/>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80"/>
                                        </p:tgtEl>
                                        <p:attrNameLst>
                                          <p:attrName>style.visibility</p:attrName>
                                        </p:attrNameLst>
                                      </p:cBhvr>
                                      <p:to>
                                        <p:strVal val="visible"/>
                                      </p:to>
                                    </p:set>
                                    <p:animEffect transition="in" filter="fade">
                                      <p:cBhvr>
                                        <p:cTn id="206" dur="1000"/>
                                        <p:tgtEl>
                                          <p:spTgt spid="80"/>
                                        </p:tgtEl>
                                      </p:cBhvr>
                                    </p:animEffect>
                                    <p:anim calcmode="lin" valueType="num">
                                      <p:cBhvr>
                                        <p:cTn id="207" dur="1000" fill="hold"/>
                                        <p:tgtEl>
                                          <p:spTgt spid="80"/>
                                        </p:tgtEl>
                                        <p:attrNameLst>
                                          <p:attrName>ppt_x</p:attrName>
                                        </p:attrNameLst>
                                      </p:cBhvr>
                                      <p:tavLst>
                                        <p:tav tm="0">
                                          <p:val>
                                            <p:strVal val="#ppt_x"/>
                                          </p:val>
                                        </p:tav>
                                        <p:tav tm="100000">
                                          <p:val>
                                            <p:strVal val="#ppt_x"/>
                                          </p:val>
                                        </p:tav>
                                      </p:tavLst>
                                    </p:anim>
                                    <p:anim calcmode="lin" valueType="num">
                                      <p:cBhvr>
                                        <p:cTn id="208" dur="1000" fill="hold"/>
                                        <p:tgtEl>
                                          <p:spTgt spid="80"/>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0"/>
                                  </p:stCondLst>
                                  <p:childTnLst>
                                    <p:set>
                                      <p:cBhvr>
                                        <p:cTn id="210" dur="1" fill="hold">
                                          <p:stCondLst>
                                            <p:cond delay="0"/>
                                          </p:stCondLst>
                                        </p:cTn>
                                        <p:tgtEl>
                                          <p:spTgt spid="79"/>
                                        </p:tgtEl>
                                        <p:attrNameLst>
                                          <p:attrName>style.visibility</p:attrName>
                                        </p:attrNameLst>
                                      </p:cBhvr>
                                      <p:to>
                                        <p:strVal val="visible"/>
                                      </p:to>
                                    </p:set>
                                    <p:animEffect transition="in" filter="fade">
                                      <p:cBhvr>
                                        <p:cTn id="211" dur="1000"/>
                                        <p:tgtEl>
                                          <p:spTgt spid="79"/>
                                        </p:tgtEl>
                                      </p:cBhvr>
                                    </p:animEffect>
                                    <p:anim calcmode="lin" valueType="num">
                                      <p:cBhvr>
                                        <p:cTn id="212" dur="1000" fill="hold"/>
                                        <p:tgtEl>
                                          <p:spTgt spid="79"/>
                                        </p:tgtEl>
                                        <p:attrNameLst>
                                          <p:attrName>ppt_x</p:attrName>
                                        </p:attrNameLst>
                                      </p:cBhvr>
                                      <p:tavLst>
                                        <p:tav tm="0">
                                          <p:val>
                                            <p:strVal val="#ppt_x"/>
                                          </p:val>
                                        </p:tav>
                                        <p:tav tm="100000">
                                          <p:val>
                                            <p:strVal val="#ppt_x"/>
                                          </p:val>
                                        </p:tav>
                                      </p:tavLst>
                                    </p:anim>
                                    <p:anim calcmode="lin" valueType="num">
                                      <p:cBhvr>
                                        <p:cTn id="213"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42" presetClass="entr" presetSubtype="0" fill="hold" grpId="0" nodeType="clickEffect">
                                  <p:stCondLst>
                                    <p:cond delay="0"/>
                                  </p:stCondLst>
                                  <p:childTnLst>
                                    <p:set>
                                      <p:cBhvr>
                                        <p:cTn id="217" dur="1" fill="hold">
                                          <p:stCondLst>
                                            <p:cond delay="0"/>
                                          </p:stCondLst>
                                        </p:cTn>
                                        <p:tgtEl>
                                          <p:spTgt spid="86"/>
                                        </p:tgtEl>
                                        <p:attrNameLst>
                                          <p:attrName>style.visibility</p:attrName>
                                        </p:attrNameLst>
                                      </p:cBhvr>
                                      <p:to>
                                        <p:strVal val="visible"/>
                                      </p:to>
                                    </p:set>
                                    <p:animEffect transition="in" filter="fade">
                                      <p:cBhvr>
                                        <p:cTn id="218" dur="1000"/>
                                        <p:tgtEl>
                                          <p:spTgt spid="86"/>
                                        </p:tgtEl>
                                      </p:cBhvr>
                                    </p:animEffect>
                                    <p:anim calcmode="lin" valueType="num">
                                      <p:cBhvr>
                                        <p:cTn id="219" dur="1000" fill="hold"/>
                                        <p:tgtEl>
                                          <p:spTgt spid="86"/>
                                        </p:tgtEl>
                                        <p:attrNameLst>
                                          <p:attrName>ppt_x</p:attrName>
                                        </p:attrNameLst>
                                      </p:cBhvr>
                                      <p:tavLst>
                                        <p:tav tm="0">
                                          <p:val>
                                            <p:strVal val="#ppt_x"/>
                                          </p:val>
                                        </p:tav>
                                        <p:tav tm="100000">
                                          <p:val>
                                            <p:strVal val="#ppt_x"/>
                                          </p:val>
                                        </p:tav>
                                      </p:tavLst>
                                    </p:anim>
                                    <p:anim calcmode="lin" valueType="num">
                                      <p:cBhvr>
                                        <p:cTn id="220" dur="1000" fill="hold"/>
                                        <p:tgtEl>
                                          <p:spTgt spid="86"/>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87"/>
                                        </p:tgtEl>
                                        <p:attrNameLst>
                                          <p:attrName>style.visibility</p:attrName>
                                        </p:attrNameLst>
                                      </p:cBhvr>
                                      <p:to>
                                        <p:strVal val="visible"/>
                                      </p:to>
                                    </p:set>
                                    <p:animEffect transition="in" filter="fade">
                                      <p:cBhvr>
                                        <p:cTn id="223" dur="1000"/>
                                        <p:tgtEl>
                                          <p:spTgt spid="87"/>
                                        </p:tgtEl>
                                      </p:cBhvr>
                                    </p:animEffect>
                                    <p:anim calcmode="lin" valueType="num">
                                      <p:cBhvr>
                                        <p:cTn id="224" dur="1000" fill="hold"/>
                                        <p:tgtEl>
                                          <p:spTgt spid="87"/>
                                        </p:tgtEl>
                                        <p:attrNameLst>
                                          <p:attrName>ppt_x</p:attrName>
                                        </p:attrNameLst>
                                      </p:cBhvr>
                                      <p:tavLst>
                                        <p:tav tm="0">
                                          <p:val>
                                            <p:strVal val="#ppt_x"/>
                                          </p:val>
                                        </p:tav>
                                        <p:tav tm="100000">
                                          <p:val>
                                            <p:strVal val="#ppt_x"/>
                                          </p:val>
                                        </p:tav>
                                      </p:tavLst>
                                    </p:anim>
                                    <p:anim calcmode="lin" valueType="num">
                                      <p:cBhvr>
                                        <p:cTn id="22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226" fill="hold">
                      <p:stCondLst>
                        <p:cond delay="indefinite"/>
                      </p:stCondLst>
                      <p:childTnLst>
                        <p:par>
                          <p:cTn id="227" fill="hold">
                            <p:stCondLst>
                              <p:cond delay="0"/>
                            </p:stCondLst>
                            <p:childTnLst>
                              <p:par>
                                <p:cTn id="228" presetID="42" presetClass="entr" presetSubtype="0" fill="hold" grpId="0" nodeType="clickEffect">
                                  <p:stCondLst>
                                    <p:cond delay="0"/>
                                  </p:stCondLst>
                                  <p:childTnLst>
                                    <p:set>
                                      <p:cBhvr>
                                        <p:cTn id="229" dur="1" fill="hold">
                                          <p:stCondLst>
                                            <p:cond delay="0"/>
                                          </p:stCondLst>
                                        </p:cTn>
                                        <p:tgtEl>
                                          <p:spTgt spid="88"/>
                                        </p:tgtEl>
                                        <p:attrNameLst>
                                          <p:attrName>style.visibility</p:attrName>
                                        </p:attrNameLst>
                                      </p:cBhvr>
                                      <p:to>
                                        <p:strVal val="visible"/>
                                      </p:to>
                                    </p:set>
                                    <p:animEffect transition="in" filter="fade">
                                      <p:cBhvr>
                                        <p:cTn id="230" dur="1000"/>
                                        <p:tgtEl>
                                          <p:spTgt spid="88"/>
                                        </p:tgtEl>
                                      </p:cBhvr>
                                    </p:animEffect>
                                    <p:anim calcmode="lin" valueType="num">
                                      <p:cBhvr>
                                        <p:cTn id="231" dur="1000" fill="hold"/>
                                        <p:tgtEl>
                                          <p:spTgt spid="88"/>
                                        </p:tgtEl>
                                        <p:attrNameLst>
                                          <p:attrName>ppt_x</p:attrName>
                                        </p:attrNameLst>
                                      </p:cBhvr>
                                      <p:tavLst>
                                        <p:tav tm="0">
                                          <p:val>
                                            <p:strVal val="#ppt_x"/>
                                          </p:val>
                                        </p:tav>
                                        <p:tav tm="100000">
                                          <p:val>
                                            <p:strVal val="#ppt_x"/>
                                          </p:val>
                                        </p:tav>
                                      </p:tavLst>
                                    </p:anim>
                                    <p:anim calcmode="lin" valueType="num">
                                      <p:cBhvr>
                                        <p:cTn id="232" dur="1000" fill="hold"/>
                                        <p:tgtEl>
                                          <p:spTgt spid="88"/>
                                        </p:tgtEl>
                                        <p:attrNameLst>
                                          <p:attrName>ppt_y</p:attrName>
                                        </p:attrNameLst>
                                      </p:cBhvr>
                                      <p:tavLst>
                                        <p:tav tm="0">
                                          <p:val>
                                            <p:strVal val="#ppt_y+.1"/>
                                          </p:val>
                                        </p:tav>
                                        <p:tav tm="100000">
                                          <p:val>
                                            <p:strVal val="#ppt_y"/>
                                          </p:val>
                                        </p:tav>
                                      </p:tavLst>
                                    </p:anim>
                                  </p:childTnLst>
                                </p:cTn>
                              </p:par>
                              <p:par>
                                <p:cTn id="233" presetID="42" presetClass="entr" presetSubtype="0" fill="hold" grpId="0" nodeType="withEffect">
                                  <p:stCondLst>
                                    <p:cond delay="0"/>
                                  </p:stCondLst>
                                  <p:childTnLst>
                                    <p:set>
                                      <p:cBhvr>
                                        <p:cTn id="234" dur="1" fill="hold">
                                          <p:stCondLst>
                                            <p:cond delay="0"/>
                                          </p:stCondLst>
                                        </p:cTn>
                                        <p:tgtEl>
                                          <p:spTgt spid="89"/>
                                        </p:tgtEl>
                                        <p:attrNameLst>
                                          <p:attrName>style.visibility</p:attrName>
                                        </p:attrNameLst>
                                      </p:cBhvr>
                                      <p:to>
                                        <p:strVal val="visible"/>
                                      </p:to>
                                    </p:set>
                                    <p:animEffect transition="in" filter="fade">
                                      <p:cBhvr>
                                        <p:cTn id="235" dur="1000"/>
                                        <p:tgtEl>
                                          <p:spTgt spid="89"/>
                                        </p:tgtEl>
                                      </p:cBhvr>
                                    </p:animEffect>
                                    <p:anim calcmode="lin" valueType="num">
                                      <p:cBhvr>
                                        <p:cTn id="236" dur="1000" fill="hold"/>
                                        <p:tgtEl>
                                          <p:spTgt spid="89"/>
                                        </p:tgtEl>
                                        <p:attrNameLst>
                                          <p:attrName>ppt_x</p:attrName>
                                        </p:attrNameLst>
                                      </p:cBhvr>
                                      <p:tavLst>
                                        <p:tav tm="0">
                                          <p:val>
                                            <p:strVal val="#ppt_x"/>
                                          </p:val>
                                        </p:tav>
                                        <p:tav tm="100000">
                                          <p:val>
                                            <p:strVal val="#ppt_x"/>
                                          </p:val>
                                        </p:tav>
                                      </p:tavLst>
                                    </p:anim>
                                    <p:anim calcmode="lin" valueType="num">
                                      <p:cBhvr>
                                        <p:cTn id="237"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animBg="1"/>
      <p:bldP spid="3" grpId="0" animBg="1"/>
      <p:bldP spid="4" grpId="0" animBg="1"/>
      <p:bldP spid="6" grpId="0" animBg="1"/>
      <p:bldP spid="10" grpId="0" animBg="1"/>
      <p:bldP spid="12" grpId="0" animBg="1"/>
      <p:bldP spid="35" grpId="0" animBg="1"/>
      <p:bldP spid="37" grpId="0" animBg="1"/>
      <p:bldP spid="39" grpId="0"/>
      <p:bldP spid="65" grpId="0" animBg="1"/>
      <p:bldP spid="67" grpId="0"/>
      <p:bldP spid="68" grpId="0"/>
      <p:bldP spid="69" grpId="0"/>
      <p:bldP spid="72" grpId="0"/>
      <p:bldP spid="75" grpId="0"/>
      <p:bldP spid="77" grpId="0"/>
      <p:bldP spid="79" grpId="0"/>
      <p:bldP spid="80" grpId="0"/>
      <p:bldP spid="83" grpId="0"/>
      <p:bldP spid="85" grpId="0"/>
      <p:bldP spid="86" grpId="0"/>
      <p:bldP spid="87" grpId="0"/>
      <p:bldP spid="88" grpId="0"/>
      <p:bldP spid="89" grpId="0"/>
      <p:bldP spid="8"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991607" y="145914"/>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F8DBF5E8-81C4-4641-B243-ED648FF24914}"/>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F3372BBD-4493-44D7-BE18-1D8FD555EF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0461" y="1538060"/>
            <a:ext cx="252361" cy="252361"/>
          </a:xfrm>
          <a:prstGeom prst="rect">
            <a:avLst/>
          </a:prstGeom>
        </p:spPr>
      </p:pic>
      <p:pic>
        <p:nvPicPr>
          <p:cNvPr id="18" name="Graphic 17" descr="Shamrock">
            <a:extLst>
              <a:ext uri="{FF2B5EF4-FFF2-40B4-BE49-F238E27FC236}">
                <a16:creationId xmlns:a16="http://schemas.microsoft.com/office/drawing/2014/main" id="{FDFAE7A1-931B-4BF6-91F3-DDCF7E7097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68100" y="1543085"/>
            <a:ext cx="252361" cy="252361"/>
          </a:xfrm>
          <a:prstGeom prst="rect">
            <a:avLst/>
          </a:prstGeom>
        </p:spPr>
      </p:pic>
      <p:pic>
        <p:nvPicPr>
          <p:cNvPr id="19" name="Graphic 18" descr="Shamrock">
            <a:extLst>
              <a:ext uri="{FF2B5EF4-FFF2-40B4-BE49-F238E27FC236}">
                <a16:creationId xmlns:a16="http://schemas.microsoft.com/office/drawing/2014/main" id="{7D9D8AA5-B150-4873-9D2C-45A82E3457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5739" y="1538060"/>
            <a:ext cx="252361" cy="252361"/>
          </a:xfrm>
          <a:prstGeom prst="rect">
            <a:avLst/>
          </a:prstGeom>
        </p:spPr>
      </p:pic>
      <p:sp>
        <p:nvSpPr>
          <p:cNvPr id="3" name="Rectangle 2">
            <a:extLst>
              <a:ext uri="{FF2B5EF4-FFF2-40B4-BE49-F238E27FC236}">
                <a16:creationId xmlns:a16="http://schemas.microsoft.com/office/drawing/2014/main" id="{52B98843-B7B2-4D0A-91C1-C9081EB96805}"/>
              </a:ext>
            </a:extLst>
          </p:cNvPr>
          <p:cNvSpPr/>
          <p:nvPr/>
        </p:nvSpPr>
        <p:spPr>
          <a:xfrm>
            <a:off x="7521802" y="1634848"/>
            <a:ext cx="388347" cy="10157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CFAD2ED-05AE-49FA-BAB8-18417F33054A}"/>
              </a:ext>
            </a:extLst>
          </p:cNvPr>
          <p:cNvSpPr/>
          <p:nvPr/>
        </p:nvSpPr>
        <p:spPr>
          <a:xfrm>
            <a:off x="2649096" y="1595970"/>
            <a:ext cx="388347" cy="10157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22D1533-97E3-41B4-AF1C-C8BAD9A3BE8C}"/>
              </a:ext>
            </a:extLst>
          </p:cNvPr>
          <p:cNvSpPr/>
          <p:nvPr/>
        </p:nvSpPr>
        <p:spPr>
          <a:xfrm rot="19625968">
            <a:off x="3647092" y="1571823"/>
            <a:ext cx="783370" cy="1023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6FFE814-675B-482D-AE5F-4F7604500149}"/>
              </a:ext>
            </a:extLst>
          </p:cNvPr>
          <p:cNvSpPr/>
          <p:nvPr/>
        </p:nvSpPr>
        <p:spPr>
          <a:xfrm>
            <a:off x="2162600" y="1596424"/>
            <a:ext cx="388347" cy="10157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11241D48-0111-4457-ACEE-762A9D28E290}"/>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5D5ECDED-B5FC-409A-B0DC-9DACD17674CF}"/>
              </a:ext>
            </a:extLst>
          </p:cNvPr>
          <p:cNvSpPr/>
          <p:nvPr/>
        </p:nvSpPr>
        <p:spPr>
          <a:xfrm>
            <a:off x="6356333" y="1574702"/>
            <a:ext cx="388347" cy="10157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969017C3-7B9F-4FE4-947D-09C4078EB55F}"/>
              </a:ext>
            </a:extLst>
          </p:cNvPr>
          <p:cNvSpPr txBox="1"/>
          <p:nvPr/>
        </p:nvSpPr>
        <p:spPr>
          <a:xfrm>
            <a:off x="1808120" y="1245781"/>
            <a:ext cx="6677919"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ما لاحَ بَرْقٌ أوْ تَرَنّمَ طائِرٌ               إلاّ انْثَنَيْتُ وَ لي فُؤادٌ شَيّقُ</a:t>
            </a:r>
          </a:p>
        </p:txBody>
      </p:sp>
      <p:sp>
        <p:nvSpPr>
          <p:cNvPr id="51" name="TextBox 50">
            <a:extLst>
              <a:ext uri="{FF2B5EF4-FFF2-40B4-BE49-F238E27FC236}">
                <a16:creationId xmlns:a16="http://schemas.microsoft.com/office/drawing/2014/main" id="{09CDCF27-D30F-4D16-90AB-ED979CF544FA}"/>
              </a:ext>
            </a:extLst>
          </p:cNvPr>
          <p:cNvSpPr txBox="1"/>
          <p:nvPr/>
        </p:nvSpPr>
        <p:spPr>
          <a:xfrm>
            <a:off x="7369778" y="1021549"/>
            <a:ext cx="596329"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ظهر</a:t>
            </a:r>
          </a:p>
        </p:txBody>
      </p:sp>
      <p:cxnSp>
        <p:nvCxnSpPr>
          <p:cNvPr id="52" name="Straight Arrow Connector 51">
            <a:extLst>
              <a:ext uri="{FF2B5EF4-FFF2-40B4-BE49-F238E27FC236}">
                <a16:creationId xmlns:a16="http://schemas.microsoft.com/office/drawing/2014/main" id="{EBDA7065-C3A9-4A6D-B005-BB62E46F914B}"/>
              </a:ext>
            </a:extLst>
          </p:cNvPr>
          <p:cNvCxnSpPr>
            <a:cxnSpLocks/>
          </p:cNvCxnSpPr>
          <p:nvPr/>
        </p:nvCxnSpPr>
        <p:spPr>
          <a:xfrm flipH="1" flipV="1">
            <a:off x="7636477" y="1291914"/>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4394C211-52FD-4141-AF66-8041194CA8A6}"/>
              </a:ext>
            </a:extLst>
          </p:cNvPr>
          <p:cNvSpPr txBox="1"/>
          <p:nvPr/>
        </p:nvSpPr>
        <p:spPr>
          <a:xfrm>
            <a:off x="6283500" y="976053"/>
            <a:ext cx="948898"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تغنى بصوته</a:t>
            </a:r>
            <a:endParaRPr lang="en-US" sz="1200">
              <a:latin typeface="Dubai Light" panose="020B0303030403030204" pitchFamily="34" charset="-78"/>
              <a:cs typeface="Dubai Light" panose="020B0303030403030204" pitchFamily="34" charset="-78"/>
            </a:endParaRPr>
          </a:p>
        </p:txBody>
      </p:sp>
      <p:cxnSp>
        <p:nvCxnSpPr>
          <p:cNvPr id="55" name="Straight Arrow Connector 54">
            <a:extLst>
              <a:ext uri="{FF2B5EF4-FFF2-40B4-BE49-F238E27FC236}">
                <a16:creationId xmlns:a16="http://schemas.microsoft.com/office/drawing/2014/main" id="{FD971E29-52E1-44B1-AE6A-0A03269C9C87}"/>
              </a:ext>
            </a:extLst>
          </p:cNvPr>
          <p:cNvCxnSpPr>
            <a:cxnSpLocks/>
          </p:cNvCxnSpPr>
          <p:nvPr/>
        </p:nvCxnSpPr>
        <p:spPr>
          <a:xfrm flipV="1">
            <a:off x="6605019" y="1221333"/>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F141328E-AE11-42BD-9851-E2697AEAB59E}"/>
              </a:ext>
            </a:extLst>
          </p:cNvPr>
          <p:cNvSpPr txBox="1"/>
          <p:nvPr/>
        </p:nvSpPr>
        <p:spPr>
          <a:xfrm>
            <a:off x="3454119" y="908036"/>
            <a:ext cx="1458954"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رجعت، عدت، انعطفت</a:t>
            </a:r>
            <a:endParaRPr lang="en-US" sz="1200">
              <a:latin typeface="Dubai Light" panose="020B0303030403030204" pitchFamily="34" charset="-78"/>
              <a:cs typeface="Dubai Light" panose="020B0303030403030204" pitchFamily="34" charset="-78"/>
            </a:endParaRPr>
          </a:p>
        </p:txBody>
      </p:sp>
      <p:cxnSp>
        <p:nvCxnSpPr>
          <p:cNvPr id="57" name="Straight Arrow Connector 56">
            <a:extLst>
              <a:ext uri="{FF2B5EF4-FFF2-40B4-BE49-F238E27FC236}">
                <a16:creationId xmlns:a16="http://schemas.microsoft.com/office/drawing/2014/main" id="{F8BF4E63-93FE-4EC8-9399-F6E28BF1AE58}"/>
              </a:ext>
            </a:extLst>
          </p:cNvPr>
          <p:cNvCxnSpPr>
            <a:cxnSpLocks/>
          </p:cNvCxnSpPr>
          <p:nvPr/>
        </p:nvCxnSpPr>
        <p:spPr>
          <a:xfrm flipH="1" flipV="1">
            <a:off x="3979357" y="1152336"/>
            <a:ext cx="61717" cy="228682"/>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256B8BA3-F9C5-4B5B-9F45-1CBD96879008}"/>
              </a:ext>
            </a:extLst>
          </p:cNvPr>
          <p:cNvSpPr txBox="1"/>
          <p:nvPr/>
        </p:nvSpPr>
        <p:spPr>
          <a:xfrm>
            <a:off x="2386891" y="951573"/>
            <a:ext cx="1142724"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قلب. جمع: أفئدة</a:t>
            </a:r>
            <a:endParaRPr lang="en-US" sz="1200">
              <a:latin typeface="Dubai Light" panose="020B0303030403030204" pitchFamily="34" charset="-78"/>
              <a:cs typeface="Dubai Light" panose="020B0303030403030204" pitchFamily="34" charset="-78"/>
            </a:endParaRPr>
          </a:p>
        </p:txBody>
      </p:sp>
      <p:cxnSp>
        <p:nvCxnSpPr>
          <p:cNvPr id="59" name="Straight Arrow Connector 58">
            <a:extLst>
              <a:ext uri="{FF2B5EF4-FFF2-40B4-BE49-F238E27FC236}">
                <a16:creationId xmlns:a16="http://schemas.microsoft.com/office/drawing/2014/main" id="{D2711351-0DA8-42B8-B008-E143AA61C891}"/>
              </a:ext>
            </a:extLst>
          </p:cNvPr>
          <p:cNvCxnSpPr>
            <a:cxnSpLocks/>
          </p:cNvCxnSpPr>
          <p:nvPr/>
        </p:nvCxnSpPr>
        <p:spPr>
          <a:xfrm flipV="1">
            <a:off x="2778411" y="1225428"/>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A2FD6E6-391D-483E-9C36-C0F0F2BC3F24}"/>
              </a:ext>
            </a:extLst>
          </p:cNvPr>
          <p:cNvSpPr txBox="1"/>
          <p:nvPr/>
        </p:nvSpPr>
        <p:spPr>
          <a:xfrm>
            <a:off x="818273" y="954202"/>
            <a:ext cx="1538500"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مشتاق وتستخدم بمعنى جذاب وممتع</a:t>
            </a:r>
          </a:p>
        </p:txBody>
      </p:sp>
      <p:cxnSp>
        <p:nvCxnSpPr>
          <p:cNvPr id="65" name="Straight Arrow Connector 64">
            <a:extLst>
              <a:ext uri="{FF2B5EF4-FFF2-40B4-BE49-F238E27FC236}">
                <a16:creationId xmlns:a16="http://schemas.microsoft.com/office/drawing/2014/main" id="{40F4B896-D163-49C0-962C-7F5F6FF2415E}"/>
              </a:ext>
            </a:extLst>
          </p:cNvPr>
          <p:cNvCxnSpPr>
            <a:cxnSpLocks/>
          </p:cNvCxnSpPr>
          <p:nvPr/>
        </p:nvCxnSpPr>
        <p:spPr>
          <a:xfrm flipH="1" flipV="1">
            <a:off x="2074819" y="1214699"/>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E222FB0F-D987-4FE4-B444-49438823893F}"/>
              </a:ext>
            </a:extLst>
          </p:cNvPr>
          <p:cNvSpPr txBox="1"/>
          <p:nvPr/>
        </p:nvSpPr>
        <p:spPr>
          <a:xfrm>
            <a:off x="7655972" y="1950323"/>
            <a:ext cx="96866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67" name="TextBox 66">
            <a:extLst>
              <a:ext uri="{FF2B5EF4-FFF2-40B4-BE49-F238E27FC236}">
                <a16:creationId xmlns:a16="http://schemas.microsoft.com/office/drawing/2014/main" id="{CAB8752A-FA72-4B6F-BF44-E0C96396D16A}"/>
              </a:ext>
            </a:extLst>
          </p:cNvPr>
          <p:cNvSpPr txBox="1"/>
          <p:nvPr/>
        </p:nvSpPr>
        <p:spPr>
          <a:xfrm>
            <a:off x="895907" y="2225323"/>
            <a:ext cx="7186423" cy="646331"/>
          </a:xfrm>
          <a:prstGeom prst="rect">
            <a:avLst/>
          </a:prstGeom>
          <a:noFill/>
        </p:spPr>
        <p:txBody>
          <a:bodyPr wrap="square">
            <a:spAutoFit/>
          </a:bodyPr>
          <a:lstStyle/>
          <a:p>
            <a:pPr algn="ctr" rtl="1"/>
            <a:r>
              <a:rPr lang="ar-AE" b="1">
                <a:solidFill>
                  <a:srgbClr val="783696"/>
                </a:solidFill>
                <a:cs typeface="Akhbar MT" pitchFamily="2" charset="-78"/>
              </a:rPr>
              <a:t>إنّ مما يهيج العاشق ويحرك شوقه إلى أحبته لمعان البرق وتغني الطائر بصوته العذب فهما يثيران أشواقه ويذكرانه بالأحبّة.</a:t>
            </a:r>
            <a:endParaRPr lang="en-US" b="1">
              <a:solidFill>
                <a:srgbClr val="783696"/>
              </a:solidFill>
              <a:cs typeface="Akhbar MT" pitchFamily="2" charset="-78"/>
            </a:endParaRPr>
          </a:p>
        </p:txBody>
      </p:sp>
      <p:sp>
        <p:nvSpPr>
          <p:cNvPr id="68" name="TextBox 67">
            <a:extLst>
              <a:ext uri="{FF2B5EF4-FFF2-40B4-BE49-F238E27FC236}">
                <a16:creationId xmlns:a16="http://schemas.microsoft.com/office/drawing/2014/main" id="{68A7F6BB-AA80-47E8-B252-62A94A8C75FB}"/>
              </a:ext>
            </a:extLst>
          </p:cNvPr>
          <p:cNvSpPr txBox="1"/>
          <p:nvPr/>
        </p:nvSpPr>
        <p:spPr>
          <a:xfrm>
            <a:off x="7301494" y="2703256"/>
            <a:ext cx="134456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69" name="TextBox 68">
            <a:extLst>
              <a:ext uri="{FF2B5EF4-FFF2-40B4-BE49-F238E27FC236}">
                <a16:creationId xmlns:a16="http://schemas.microsoft.com/office/drawing/2014/main" id="{1B5439A2-7CD4-47EA-BDF7-4436320761CF}"/>
              </a:ext>
            </a:extLst>
          </p:cNvPr>
          <p:cNvSpPr txBox="1"/>
          <p:nvPr/>
        </p:nvSpPr>
        <p:spPr>
          <a:xfrm>
            <a:off x="895908" y="2954281"/>
            <a:ext cx="7207846" cy="646331"/>
          </a:xfrm>
          <a:prstGeom prst="rect">
            <a:avLst/>
          </a:prstGeom>
          <a:noFill/>
        </p:spPr>
        <p:txBody>
          <a:bodyPr wrap="square">
            <a:spAutoFit/>
          </a:bodyPr>
          <a:lstStyle/>
          <a:p>
            <a:pPr algn="ctr" rtl="1"/>
            <a:r>
              <a:rPr lang="ar-AE" b="1">
                <a:solidFill>
                  <a:srgbClr val="783696"/>
                </a:solidFill>
                <a:cs typeface="Akhbar MT" pitchFamily="2" charset="-78"/>
              </a:rPr>
              <a:t>صور شوقه للأحبة بالشيء الذي يثور ويهيج كلما لمع برق ليلاً أو تغنى طائر بصوته العذب نهاراً، فربما كان من الجانب الذي فيه الأحبة.</a:t>
            </a:r>
          </a:p>
        </p:txBody>
      </p:sp>
      <p:sp>
        <p:nvSpPr>
          <p:cNvPr id="71" name="TextBox 70">
            <a:extLst>
              <a:ext uri="{FF2B5EF4-FFF2-40B4-BE49-F238E27FC236}">
                <a16:creationId xmlns:a16="http://schemas.microsoft.com/office/drawing/2014/main" id="{AA49DE14-5782-4A57-ADF9-5054F1279942}"/>
              </a:ext>
            </a:extLst>
          </p:cNvPr>
          <p:cNvSpPr txBox="1"/>
          <p:nvPr/>
        </p:nvSpPr>
        <p:spPr>
          <a:xfrm>
            <a:off x="3245785" y="4466953"/>
            <a:ext cx="3405671" cy="338554"/>
          </a:xfrm>
          <a:prstGeom prst="rect">
            <a:avLst/>
          </a:prstGeom>
          <a:noFill/>
        </p:spPr>
        <p:txBody>
          <a:bodyPr wrap="square">
            <a:spAutoFit/>
          </a:bodyPr>
          <a:lstStyle/>
          <a:p>
            <a:pPr algn="ctr" rtl="1"/>
            <a:r>
              <a:rPr lang="ar-AE" sz="1600" b="1" u="sng">
                <a:solidFill>
                  <a:srgbClr val="C00000"/>
                </a:solidFill>
                <a:latin typeface="Courier New" panose="02070309020205020404" pitchFamily="49" charset="0"/>
                <a:cs typeface="Courier New" panose="02070309020205020404" pitchFamily="49" charset="0"/>
              </a:rPr>
              <a:t>لَمعان البرق يحمل معنيين</a:t>
            </a:r>
            <a:endParaRPr lang="en-US" sz="1800" b="1">
              <a:solidFill>
                <a:srgbClr val="B093C7"/>
              </a:solidFill>
              <a:cs typeface="Akhbar MT" pitchFamily="2" charset="-78"/>
            </a:endParaRPr>
          </a:p>
        </p:txBody>
      </p:sp>
      <p:sp>
        <p:nvSpPr>
          <p:cNvPr id="94" name="Rectangle: Rounded Corners 93">
            <a:extLst>
              <a:ext uri="{FF2B5EF4-FFF2-40B4-BE49-F238E27FC236}">
                <a16:creationId xmlns:a16="http://schemas.microsoft.com/office/drawing/2014/main" id="{AAABD107-8DF0-41BF-86AB-8D958C8D15FA}"/>
              </a:ext>
            </a:extLst>
          </p:cNvPr>
          <p:cNvSpPr/>
          <p:nvPr/>
        </p:nvSpPr>
        <p:spPr>
          <a:xfrm>
            <a:off x="5296548" y="4915797"/>
            <a:ext cx="2388000" cy="1329821"/>
          </a:xfrm>
          <a:prstGeom prst="roundRect">
            <a:avLst/>
          </a:prstGeom>
          <a:solidFill>
            <a:srgbClr val="DEDAD4"/>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 name="Graphic 94" descr="Chevron arrows">
            <a:extLst>
              <a:ext uri="{FF2B5EF4-FFF2-40B4-BE49-F238E27FC236}">
                <a16:creationId xmlns:a16="http://schemas.microsoft.com/office/drawing/2014/main" id="{32B02549-4973-4027-B578-1646A5BDE5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89881" y="5118707"/>
            <a:ext cx="914400" cy="914400"/>
          </a:xfrm>
          <a:prstGeom prst="rect">
            <a:avLst/>
          </a:prstGeom>
        </p:spPr>
      </p:pic>
      <p:pic>
        <p:nvPicPr>
          <p:cNvPr id="96" name="Graphic 95" descr="Chevron arrows">
            <a:extLst>
              <a:ext uri="{FF2B5EF4-FFF2-40B4-BE49-F238E27FC236}">
                <a16:creationId xmlns:a16="http://schemas.microsoft.com/office/drawing/2014/main" id="{DEFF5CC2-DF4C-4C28-B2D9-058F1046A7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03873" y="5127388"/>
            <a:ext cx="914400" cy="914400"/>
          </a:xfrm>
          <a:prstGeom prst="rect">
            <a:avLst/>
          </a:prstGeom>
        </p:spPr>
      </p:pic>
      <p:sp>
        <p:nvSpPr>
          <p:cNvPr id="97" name="TextBox 96">
            <a:extLst>
              <a:ext uri="{FF2B5EF4-FFF2-40B4-BE49-F238E27FC236}">
                <a16:creationId xmlns:a16="http://schemas.microsoft.com/office/drawing/2014/main" id="{15AEA74C-385F-4C80-91EC-8D9D4966188D}"/>
              </a:ext>
            </a:extLst>
          </p:cNvPr>
          <p:cNvSpPr txBox="1"/>
          <p:nvPr/>
        </p:nvSpPr>
        <p:spPr>
          <a:xfrm>
            <a:off x="5400069" y="5226764"/>
            <a:ext cx="2145043" cy="707886"/>
          </a:xfrm>
          <a:prstGeom prst="rect">
            <a:avLst/>
          </a:prstGeom>
          <a:noFill/>
        </p:spPr>
        <p:txBody>
          <a:bodyPr wrap="square" rtlCol="0">
            <a:spAutoFit/>
          </a:bodyPr>
          <a:lstStyle/>
          <a:p>
            <a:pPr algn="ctr" rtl="1"/>
            <a:r>
              <a:rPr lang="ar-AE" sz="2000" b="1">
                <a:solidFill>
                  <a:srgbClr val="5F755B"/>
                </a:solidFill>
                <a:cs typeface="Akhbar MT" pitchFamily="2" charset="-78"/>
              </a:rPr>
              <a:t>الأول أنه يذكّر بثغر المحبوبة المضيء.</a:t>
            </a:r>
          </a:p>
        </p:txBody>
      </p:sp>
      <p:sp>
        <p:nvSpPr>
          <p:cNvPr id="98" name="Rectangle: Rounded Corners 97">
            <a:extLst>
              <a:ext uri="{FF2B5EF4-FFF2-40B4-BE49-F238E27FC236}">
                <a16:creationId xmlns:a16="http://schemas.microsoft.com/office/drawing/2014/main" id="{C62E1446-D393-4022-85E0-B722997A22C3}"/>
              </a:ext>
            </a:extLst>
          </p:cNvPr>
          <p:cNvSpPr/>
          <p:nvPr/>
        </p:nvSpPr>
        <p:spPr>
          <a:xfrm>
            <a:off x="1836695" y="4867416"/>
            <a:ext cx="2388000" cy="1329821"/>
          </a:xfrm>
          <a:prstGeom prst="roundRect">
            <a:avLst/>
          </a:prstGeom>
          <a:solidFill>
            <a:srgbClr val="DEDAD4"/>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2367A6B1-216C-40E4-88BB-EE0303195F68}"/>
              </a:ext>
            </a:extLst>
          </p:cNvPr>
          <p:cNvSpPr txBox="1"/>
          <p:nvPr/>
        </p:nvSpPr>
        <p:spPr>
          <a:xfrm>
            <a:off x="1958586" y="5050998"/>
            <a:ext cx="2145043" cy="1015663"/>
          </a:xfrm>
          <a:prstGeom prst="rect">
            <a:avLst/>
          </a:prstGeom>
          <a:noFill/>
        </p:spPr>
        <p:txBody>
          <a:bodyPr wrap="square" rtlCol="0">
            <a:spAutoFit/>
          </a:bodyPr>
          <a:lstStyle/>
          <a:p>
            <a:pPr algn="ctr" rtl="1"/>
            <a:r>
              <a:rPr lang="ar-AE" sz="2000" b="1">
                <a:solidFill>
                  <a:srgbClr val="5F755B"/>
                </a:solidFill>
                <a:cs typeface="Akhbar MT" pitchFamily="2" charset="-78"/>
              </a:rPr>
              <a:t>والثاني أنه يلمع من جانب المحبوبة وناحيتها، فشوقه لهذا الوجه.</a:t>
            </a:r>
          </a:p>
        </p:txBody>
      </p:sp>
      <p:sp>
        <p:nvSpPr>
          <p:cNvPr id="2" name="TextBox 1">
            <a:extLst>
              <a:ext uri="{FF2B5EF4-FFF2-40B4-BE49-F238E27FC236}">
                <a16:creationId xmlns:a16="http://schemas.microsoft.com/office/drawing/2014/main" id="{FBBB300C-7B0C-46A0-9CE9-DC78A608F586}"/>
              </a:ext>
            </a:extLst>
          </p:cNvPr>
          <p:cNvSpPr txBox="1"/>
          <p:nvPr/>
        </p:nvSpPr>
        <p:spPr>
          <a:xfrm>
            <a:off x="6612992" y="3636054"/>
            <a:ext cx="2036135" cy="338554"/>
          </a:xfrm>
          <a:prstGeom prst="rect">
            <a:avLst/>
          </a:prstGeom>
          <a:noFill/>
        </p:spPr>
        <p:txBody>
          <a:bodyPr wrap="none" rtlCol="0">
            <a:spAutoFit/>
          </a:bodyPr>
          <a:lstStyle/>
          <a:p>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10" name="TextBox 9">
            <a:extLst>
              <a:ext uri="{FF2B5EF4-FFF2-40B4-BE49-F238E27FC236}">
                <a16:creationId xmlns:a16="http://schemas.microsoft.com/office/drawing/2014/main" id="{ABD53165-1F44-4455-8466-47978AAB1520}"/>
              </a:ext>
            </a:extLst>
          </p:cNvPr>
          <p:cNvSpPr txBox="1"/>
          <p:nvPr/>
        </p:nvSpPr>
        <p:spPr>
          <a:xfrm>
            <a:off x="4316046" y="3761106"/>
            <a:ext cx="2462079"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فُؤادٌ شَيّقُ: </a:t>
            </a:r>
            <a:r>
              <a:rPr lang="ar-AE">
                <a:solidFill>
                  <a:srgbClr val="783696"/>
                </a:solidFill>
                <a:cs typeface="DecoType Naskh" panose="02010400000000000000" pitchFamily="2" charset="-78"/>
              </a:rPr>
              <a:t>استعارة مكنية.</a:t>
            </a:r>
            <a:endParaRPr lang="en-US">
              <a:solidFill>
                <a:srgbClr val="783696"/>
              </a:solidFill>
              <a:cs typeface="DecoType Naskh" panose="02010400000000000000" pitchFamily="2" charset="-78"/>
            </a:endParaRPr>
          </a:p>
        </p:txBody>
      </p:sp>
      <p:sp>
        <p:nvSpPr>
          <p:cNvPr id="12" name="TextBox 11">
            <a:extLst>
              <a:ext uri="{FF2B5EF4-FFF2-40B4-BE49-F238E27FC236}">
                <a16:creationId xmlns:a16="http://schemas.microsoft.com/office/drawing/2014/main" id="{6FD65C59-BE25-4D85-AD05-C72DC89AED73}"/>
              </a:ext>
            </a:extLst>
          </p:cNvPr>
          <p:cNvSpPr txBox="1"/>
          <p:nvPr/>
        </p:nvSpPr>
        <p:spPr>
          <a:xfrm>
            <a:off x="1906883" y="3692687"/>
            <a:ext cx="2658054" cy="646331"/>
          </a:xfrm>
          <a:prstGeom prst="rect">
            <a:avLst/>
          </a:prstGeom>
          <a:noFill/>
        </p:spPr>
        <p:txBody>
          <a:bodyPr wrap="square">
            <a:spAutoFit/>
          </a:bodyPr>
          <a:lstStyle/>
          <a:p>
            <a:pPr algn="ctr" rtl="1"/>
            <a:r>
              <a:rPr lang="ar-AE">
                <a:solidFill>
                  <a:srgbClr val="5F755B"/>
                </a:solidFill>
                <a:cs typeface="DecoType Naskh" panose="02010400000000000000" pitchFamily="2" charset="-78"/>
              </a:rPr>
              <a:t>ما لاحَ بَرْقٌ: </a:t>
            </a:r>
            <a:r>
              <a:rPr lang="ar-AE">
                <a:solidFill>
                  <a:srgbClr val="783696"/>
                </a:solidFill>
                <a:cs typeface="DecoType Naskh" panose="02010400000000000000" pitchFamily="2" charset="-78"/>
              </a:rPr>
              <a:t>كناية عن الليل. </a:t>
            </a:r>
          </a:p>
          <a:p>
            <a:pPr algn="ctr" rtl="1"/>
            <a:r>
              <a:rPr lang="ar-AE">
                <a:solidFill>
                  <a:srgbClr val="5F755B"/>
                </a:solidFill>
                <a:cs typeface="DecoType Naskh" panose="02010400000000000000" pitchFamily="2" charset="-78"/>
              </a:rPr>
              <a:t>تَرَنّمَ طائِرٌ: </a:t>
            </a:r>
            <a:r>
              <a:rPr lang="ar-AE">
                <a:solidFill>
                  <a:srgbClr val="783696"/>
                </a:solidFill>
                <a:cs typeface="DecoType Naskh" panose="02010400000000000000" pitchFamily="2" charset="-78"/>
              </a:rPr>
              <a:t>كناية عن النهار.</a:t>
            </a:r>
            <a:endParaRPr lang="en-US">
              <a:solidFill>
                <a:srgbClr val="783696"/>
              </a:solidFill>
              <a:cs typeface="DecoType Naskh" panose="02010400000000000000" pitchFamily="2" charset="-78"/>
            </a:endParaRPr>
          </a:p>
        </p:txBody>
      </p:sp>
    </p:spTree>
    <p:extLst>
      <p:ext uri="{BB962C8B-B14F-4D97-AF65-F5344CB8AC3E}">
        <p14:creationId xmlns:p14="http://schemas.microsoft.com/office/powerpoint/2010/main" val="349008591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1000"/>
                                        <p:tgtEl>
                                          <p:spTgt spid="52"/>
                                        </p:tgtEl>
                                      </p:cBhvr>
                                    </p:animEffect>
                                    <p:anim calcmode="lin" valueType="num">
                                      <p:cBhvr>
                                        <p:cTn id="55" dur="1000" fill="hold"/>
                                        <p:tgtEl>
                                          <p:spTgt spid="52"/>
                                        </p:tgtEl>
                                        <p:attrNameLst>
                                          <p:attrName>ppt_x</p:attrName>
                                        </p:attrNameLst>
                                      </p:cBhvr>
                                      <p:tavLst>
                                        <p:tav tm="0">
                                          <p:val>
                                            <p:strVal val="#ppt_x"/>
                                          </p:val>
                                        </p:tav>
                                        <p:tav tm="100000">
                                          <p:val>
                                            <p:strVal val="#ppt_x"/>
                                          </p:val>
                                        </p:tav>
                                      </p:tavLst>
                                    </p:anim>
                                    <p:anim calcmode="lin" valueType="num">
                                      <p:cBhvr>
                                        <p:cTn id="56" dur="1000" fill="hold"/>
                                        <p:tgtEl>
                                          <p:spTgt spid="52"/>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1000"/>
                                        <p:tgtEl>
                                          <p:spTgt spid="55"/>
                                        </p:tgtEl>
                                      </p:cBhvr>
                                    </p:animEffect>
                                    <p:anim calcmode="lin" valueType="num">
                                      <p:cBhvr>
                                        <p:cTn id="60" dur="1000" fill="hold"/>
                                        <p:tgtEl>
                                          <p:spTgt spid="55"/>
                                        </p:tgtEl>
                                        <p:attrNameLst>
                                          <p:attrName>ppt_x</p:attrName>
                                        </p:attrNameLst>
                                      </p:cBhvr>
                                      <p:tavLst>
                                        <p:tav tm="0">
                                          <p:val>
                                            <p:strVal val="#ppt_x"/>
                                          </p:val>
                                        </p:tav>
                                        <p:tav tm="100000">
                                          <p:val>
                                            <p:strVal val="#ppt_x"/>
                                          </p:val>
                                        </p:tav>
                                      </p:tavLst>
                                    </p:anim>
                                    <p:anim calcmode="lin" valueType="num">
                                      <p:cBhvr>
                                        <p:cTn id="61" dur="1000" fill="hold"/>
                                        <p:tgtEl>
                                          <p:spTgt spid="55"/>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1000"/>
                                        <p:tgtEl>
                                          <p:spTgt spid="59"/>
                                        </p:tgtEl>
                                      </p:cBhvr>
                                    </p:animEffect>
                                    <p:anim calcmode="lin" valueType="num">
                                      <p:cBhvr>
                                        <p:cTn id="65" dur="1000" fill="hold"/>
                                        <p:tgtEl>
                                          <p:spTgt spid="59"/>
                                        </p:tgtEl>
                                        <p:attrNameLst>
                                          <p:attrName>ppt_x</p:attrName>
                                        </p:attrNameLst>
                                      </p:cBhvr>
                                      <p:tavLst>
                                        <p:tav tm="0">
                                          <p:val>
                                            <p:strVal val="#ppt_x"/>
                                          </p:val>
                                        </p:tav>
                                        <p:tav tm="100000">
                                          <p:val>
                                            <p:strVal val="#ppt_x"/>
                                          </p:val>
                                        </p:tav>
                                      </p:tavLst>
                                    </p:anim>
                                    <p:anim calcmode="lin" valueType="num">
                                      <p:cBhvr>
                                        <p:cTn id="66" dur="1000" fill="hold"/>
                                        <p:tgtEl>
                                          <p:spTgt spid="59"/>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1000"/>
                                        <p:tgtEl>
                                          <p:spTgt spid="65"/>
                                        </p:tgtEl>
                                      </p:cBhvr>
                                    </p:animEffect>
                                    <p:anim calcmode="lin" valueType="num">
                                      <p:cBhvr>
                                        <p:cTn id="70" dur="1000" fill="hold"/>
                                        <p:tgtEl>
                                          <p:spTgt spid="65"/>
                                        </p:tgtEl>
                                        <p:attrNameLst>
                                          <p:attrName>ppt_x</p:attrName>
                                        </p:attrNameLst>
                                      </p:cBhvr>
                                      <p:tavLst>
                                        <p:tav tm="0">
                                          <p:val>
                                            <p:strVal val="#ppt_x"/>
                                          </p:val>
                                        </p:tav>
                                        <p:tav tm="100000">
                                          <p:val>
                                            <p:strVal val="#ppt_x"/>
                                          </p:val>
                                        </p:tav>
                                      </p:tavLst>
                                    </p:anim>
                                    <p:anim calcmode="lin" valueType="num">
                                      <p:cBhvr>
                                        <p:cTn id="71" dur="1000" fill="hold"/>
                                        <p:tgtEl>
                                          <p:spTgt spid="65"/>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1000"/>
                                        <p:tgtEl>
                                          <p:spTgt spid="57"/>
                                        </p:tgtEl>
                                      </p:cBhvr>
                                    </p:animEffect>
                                    <p:anim calcmode="lin" valueType="num">
                                      <p:cBhvr>
                                        <p:cTn id="75" dur="1000" fill="hold"/>
                                        <p:tgtEl>
                                          <p:spTgt spid="57"/>
                                        </p:tgtEl>
                                        <p:attrNameLst>
                                          <p:attrName>ppt_x</p:attrName>
                                        </p:attrNameLst>
                                      </p:cBhvr>
                                      <p:tavLst>
                                        <p:tav tm="0">
                                          <p:val>
                                            <p:strVal val="#ppt_x"/>
                                          </p:val>
                                        </p:tav>
                                        <p:tav tm="100000">
                                          <p:val>
                                            <p:strVal val="#ppt_x"/>
                                          </p:val>
                                        </p:tav>
                                      </p:tavLst>
                                    </p:anim>
                                    <p:anim calcmode="lin" valueType="num">
                                      <p:cBhvr>
                                        <p:cTn id="7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1000"/>
                                        <p:tgtEl>
                                          <p:spTgt spid="64"/>
                                        </p:tgtEl>
                                      </p:cBhvr>
                                    </p:animEffect>
                                    <p:anim calcmode="lin" valueType="num">
                                      <p:cBhvr>
                                        <p:cTn id="82" dur="1000" fill="hold"/>
                                        <p:tgtEl>
                                          <p:spTgt spid="64"/>
                                        </p:tgtEl>
                                        <p:attrNameLst>
                                          <p:attrName>ppt_x</p:attrName>
                                        </p:attrNameLst>
                                      </p:cBhvr>
                                      <p:tavLst>
                                        <p:tav tm="0">
                                          <p:val>
                                            <p:strVal val="#ppt_x"/>
                                          </p:val>
                                        </p:tav>
                                        <p:tav tm="100000">
                                          <p:val>
                                            <p:strVal val="#ppt_x"/>
                                          </p:val>
                                        </p:tav>
                                      </p:tavLst>
                                    </p:anim>
                                    <p:anim calcmode="lin" valueType="num">
                                      <p:cBhvr>
                                        <p:cTn id="83" dur="1000" fill="hold"/>
                                        <p:tgtEl>
                                          <p:spTgt spid="6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1000"/>
                                        <p:tgtEl>
                                          <p:spTgt spid="58"/>
                                        </p:tgtEl>
                                      </p:cBhvr>
                                    </p:animEffect>
                                    <p:anim calcmode="lin" valueType="num">
                                      <p:cBhvr>
                                        <p:cTn id="87" dur="1000" fill="hold"/>
                                        <p:tgtEl>
                                          <p:spTgt spid="58"/>
                                        </p:tgtEl>
                                        <p:attrNameLst>
                                          <p:attrName>ppt_x</p:attrName>
                                        </p:attrNameLst>
                                      </p:cBhvr>
                                      <p:tavLst>
                                        <p:tav tm="0">
                                          <p:val>
                                            <p:strVal val="#ppt_x"/>
                                          </p:val>
                                        </p:tav>
                                        <p:tav tm="100000">
                                          <p:val>
                                            <p:strVal val="#ppt_x"/>
                                          </p:val>
                                        </p:tav>
                                      </p:tavLst>
                                    </p:anim>
                                    <p:anim calcmode="lin" valueType="num">
                                      <p:cBhvr>
                                        <p:cTn id="88" dur="1000" fill="hold"/>
                                        <p:tgtEl>
                                          <p:spTgt spid="58"/>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1000"/>
                                        <p:tgtEl>
                                          <p:spTgt spid="56"/>
                                        </p:tgtEl>
                                      </p:cBhvr>
                                    </p:animEffect>
                                    <p:anim calcmode="lin" valueType="num">
                                      <p:cBhvr>
                                        <p:cTn id="92" dur="1000" fill="hold"/>
                                        <p:tgtEl>
                                          <p:spTgt spid="56"/>
                                        </p:tgtEl>
                                        <p:attrNameLst>
                                          <p:attrName>ppt_x</p:attrName>
                                        </p:attrNameLst>
                                      </p:cBhvr>
                                      <p:tavLst>
                                        <p:tav tm="0">
                                          <p:val>
                                            <p:strVal val="#ppt_x"/>
                                          </p:val>
                                        </p:tav>
                                        <p:tav tm="100000">
                                          <p:val>
                                            <p:strVal val="#ppt_x"/>
                                          </p:val>
                                        </p:tav>
                                      </p:tavLst>
                                    </p:anim>
                                    <p:anim calcmode="lin" valueType="num">
                                      <p:cBhvr>
                                        <p:cTn id="93" dur="1000" fill="hold"/>
                                        <p:tgtEl>
                                          <p:spTgt spid="5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animEffect transition="in" filter="fade">
                                      <p:cBhvr>
                                        <p:cTn id="96" dur="1000"/>
                                        <p:tgtEl>
                                          <p:spTgt spid="54"/>
                                        </p:tgtEl>
                                      </p:cBhvr>
                                    </p:animEffect>
                                    <p:anim calcmode="lin" valueType="num">
                                      <p:cBhvr>
                                        <p:cTn id="97" dur="1000" fill="hold"/>
                                        <p:tgtEl>
                                          <p:spTgt spid="54"/>
                                        </p:tgtEl>
                                        <p:attrNameLst>
                                          <p:attrName>ppt_x</p:attrName>
                                        </p:attrNameLst>
                                      </p:cBhvr>
                                      <p:tavLst>
                                        <p:tav tm="0">
                                          <p:val>
                                            <p:strVal val="#ppt_x"/>
                                          </p:val>
                                        </p:tav>
                                        <p:tav tm="100000">
                                          <p:val>
                                            <p:strVal val="#ppt_x"/>
                                          </p:val>
                                        </p:tav>
                                      </p:tavLst>
                                    </p:anim>
                                    <p:anim calcmode="lin" valueType="num">
                                      <p:cBhvr>
                                        <p:cTn id="98" dur="1000" fill="hold"/>
                                        <p:tgtEl>
                                          <p:spTgt spid="54"/>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fade">
                                      <p:cBhvr>
                                        <p:cTn id="101" dur="1000"/>
                                        <p:tgtEl>
                                          <p:spTgt spid="51"/>
                                        </p:tgtEl>
                                      </p:cBhvr>
                                    </p:animEffect>
                                    <p:anim calcmode="lin" valueType="num">
                                      <p:cBhvr>
                                        <p:cTn id="102" dur="1000" fill="hold"/>
                                        <p:tgtEl>
                                          <p:spTgt spid="51"/>
                                        </p:tgtEl>
                                        <p:attrNameLst>
                                          <p:attrName>ppt_x</p:attrName>
                                        </p:attrNameLst>
                                      </p:cBhvr>
                                      <p:tavLst>
                                        <p:tav tm="0">
                                          <p:val>
                                            <p:strVal val="#ppt_x"/>
                                          </p:val>
                                        </p:tav>
                                        <p:tav tm="100000">
                                          <p:val>
                                            <p:strVal val="#ppt_x"/>
                                          </p:val>
                                        </p:tav>
                                      </p:tavLst>
                                    </p:anim>
                                    <p:anim calcmode="lin" valueType="num">
                                      <p:cBhvr>
                                        <p:cTn id="10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fade">
                                      <p:cBhvr>
                                        <p:cTn id="108" dur="1000"/>
                                        <p:tgtEl>
                                          <p:spTgt spid="66"/>
                                        </p:tgtEl>
                                      </p:cBhvr>
                                    </p:animEffect>
                                    <p:anim calcmode="lin" valueType="num">
                                      <p:cBhvr>
                                        <p:cTn id="109" dur="1000" fill="hold"/>
                                        <p:tgtEl>
                                          <p:spTgt spid="66"/>
                                        </p:tgtEl>
                                        <p:attrNameLst>
                                          <p:attrName>ppt_x</p:attrName>
                                        </p:attrNameLst>
                                      </p:cBhvr>
                                      <p:tavLst>
                                        <p:tav tm="0">
                                          <p:val>
                                            <p:strVal val="#ppt_x"/>
                                          </p:val>
                                        </p:tav>
                                        <p:tav tm="100000">
                                          <p:val>
                                            <p:strVal val="#ppt_x"/>
                                          </p:val>
                                        </p:tav>
                                      </p:tavLst>
                                    </p:anim>
                                    <p:anim calcmode="lin" valueType="num">
                                      <p:cBhvr>
                                        <p:cTn id="110" dur="1000" fill="hold"/>
                                        <p:tgtEl>
                                          <p:spTgt spid="6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67"/>
                                        </p:tgtEl>
                                        <p:attrNameLst>
                                          <p:attrName>style.visibility</p:attrName>
                                        </p:attrNameLst>
                                      </p:cBhvr>
                                      <p:to>
                                        <p:strVal val="visible"/>
                                      </p:to>
                                    </p:set>
                                    <p:animEffect transition="in" filter="fade">
                                      <p:cBhvr>
                                        <p:cTn id="113" dur="1000"/>
                                        <p:tgtEl>
                                          <p:spTgt spid="67"/>
                                        </p:tgtEl>
                                      </p:cBhvr>
                                    </p:animEffect>
                                    <p:anim calcmode="lin" valueType="num">
                                      <p:cBhvr>
                                        <p:cTn id="114" dur="1000" fill="hold"/>
                                        <p:tgtEl>
                                          <p:spTgt spid="67"/>
                                        </p:tgtEl>
                                        <p:attrNameLst>
                                          <p:attrName>ppt_x</p:attrName>
                                        </p:attrNameLst>
                                      </p:cBhvr>
                                      <p:tavLst>
                                        <p:tav tm="0">
                                          <p:val>
                                            <p:strVal val="#ppt_x"/>
                                          </p:val>
                                        </p:tav>
                                        <p:tav tm="100000">
                                          <p:val>
                                            <p:strVal val="#ppt_x"/>
                                          </p:val>
                                        </p:tav>
                                      </p:tavLst>
                                    </p:anim>
                                    <p:anim calcmode="lin" valueType="num">
                                      <p:cBhvr>
                                        <p:cTn id="115"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68"/>
                                        </p:tgtEl>
                                        <p:attrNameLst>
                                          <p:attrName>style.visibility</p:attrName>
                                        </p:attrNameLst>
                                      </p:cBhvr>
                                      <p:to>
                                        <p:strVal val="visible"/>
                                      </p:to>
                                    </p:set>
                                    <p:animEffect transition="in" filter="fade">
                                      <p:cBhvr>
                                        <p:cTn id="120" dur="1000"/>
                                        <p:tgtEl>
                                          <p:spTgt spid="68"/>
                                        </p:tgtEl>
                                      </p:cBhvr>
                                    </p:animEffect>
                                    <p:anim calcmode="lin" valueType="num">
                                      <p:cBhvr>
                                        <p:cTn id="121" dur="1000" fill="hold"/>
                                        <p:tgtEl>
                                          <p:spTgt spid="68"/>
                                        </p:tgtEl>
                                        <p:attrNameLst>
                                          <p:attrName>ppt_x</p:attrName>
                                        </p:attrNameLst>
                                      </p:cBhvr>
                                      <p:tavLst>
                                        <p:tav tm="0">
                                          <p:val>
                                            <p:strVal val="#ppt_x"/>
                                          </p:val>
                                        </p:tav>
                                        <p:tav tm="100000">
                                          <p:val>
                                            <p:strVal val="#ppt_x"/>
                                          </p:val>
                                        </p:tav>
                                      </p:tavLst>
                                    </p:anim>
                                    <p:anim calcmode="lin" valueType="num">
                                      <p:cBhvr>
                                        <p:cTn id="122" dur="1000" fill="hold"/>
                                        <p:tgtEl>
                                          <p:spTgt spid="6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69"/>
                                        </p:tgtEl>
                                        <p:attrNameLst>
                                          <p:attrName>style.visibility</p:attrName>
                                        </p:attrNameLst>
                                      </p:cBhvr>
                                      <p:to>
                                        <p:strVal val="visible"/>
                                      </p:to>
                                    </p:set>
                                    <p:animEffect transition="in" filter="fade">
                                      <p:cBhvr>
                                        <p:cTn id="125" dur="1000"/>
                                        <p:tgtEl>
                                          <p:spTgt spid="69"/>
                                        </p:tgtEl>
                                      </p:cBhvr>
                                    </p:animEffect>
                                    <p:anim calcmode="lin" valueType="num">
                                      <p:cBhvr>
                                        <p:cTn id="126" dur="1000" fill="hold"/>
                                        <p:tgtEl>
                                          <p:spTgt spid="69"/>
                                        </p:tgtEl>
                                        <p:attrNameLst>
                                          <p:attrName>ppt_x</p:attrName>
                                        </p:attrNameLst>
                                      </p:cBhvr>
                                      <p:tavLst>
                                        <p:tav tm="0">
                                          <p:val>
                                            <p:strVal val="#ppt_x"/>
                                          </p:val>
                                        </p:tav>
                                        <p:tav tm="100000">
                                          <p:val>
                                            <p:strVal val="#ppt_x"/>
                                          </p:val>
                                        </p:tav>
                                      </p:tavLst>
                                    </p:anim>
                                    <p:anim calcmode="lin" valueType="num">
                                      <p:cBhvr>
                                        <p:cTn id="127"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2"/>
                                        </p:tgtEl>
                                        <p:attrNameLst>
                                          <p:attrName>style.visibility</p:attrName>
                                        </p:attrNameLst>
                                      </p:cBhvr>
                                      <p:to>
                                        <p:strVal val="visible"/>
                                      </p:to>
                                    </p:set>
                                    <p:animEffect transition="in" filter="fade">
                                      <p:cBhvr>
                                        <p:cTn id="132" dur="1000"/>
                                        <p:tgtEl>
                                          <p:spTgt spid="2"/>
                                        </p:tgtEl>
                                      </p:cBhvr>
                                    </p:animEffect>
                                    <p:anim calcmode="lin" valueType="num">
                                      <p:cBhvr>
                                        <p:cTn id="133" dur="1000" fill="hold"/>
                                        <p:tgtEl>
                                          <p:spTgt spid="2"/>
                                        </p:tgtEl>
                                        <p:attrNameLst>
                                          <p:attrName>ppt_x</p:attrName>
                                        </p:attrNameLst>
                                      </p:cBhvr>
                                      <p:tavLst>
                                        <p:tav tm="0">
                                          <p:val>
                                            <p:strVal val="#ppt_x"/>
                                          </p:val>
                                        </p:tav>
                                        <p:tav tm="100000">
                                          <p:val>
                                            <p:strVal val="#ppt_x"/>
                                          </p:val>
                                        </p:tav>
                                      </p:tavLst>
                                    </p:anim>
                                    <p:anim calcmode="lin" valueType="num">
                                      <p:cBhvr>
                                        <p:cTn id="134" dur="1000" fill="hold"/>
                                        <p:tgtEl>
                                          <p:spTgt spid="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10"/>
                                        </p:tgtEl>
                                        <p:attrNameLst>
                                          <p:attrName>style.visibility</p:attrName>
                                        </p:attrNameLst>
                                      </p:cBhvr>
                                      <p:to>
                                        <p:strVal val="visible"/>
                                      </p:to>
                                    </p:set>
                                    <p:animEffect transition="in" filter="fade">
                                      <p:cBhvr>
                                        <p:cTn id="137" dur="1000"/>
                                        <p:tgtEl>
                                          <p:spTgt spid="10"/>
                                        </p:tgtEl>
                                      </p:cBhvr>
                                    </p:animEffect>
                                    <p:anim calcmode="lin" valueType="num">
                                      <p:cBhvr>
                                        <p:cTn id="138" dur="1000" fill="hold"/>
                                        <p:tgtEl>
                                          <p:spTgt spid="10"/>
                                        </p:tgtEl>
                                        <p:attrNameLst>
                                          <p:attrName>ppt_x</p:attrName>
                                        </p:attrNameLst>
                                      </p:cBhvr>
                                      <p:tavLst>
                                        <p:tav tm="0">
                                          <p:val>
                                            <p:strVal val="#ppt_x"/>
                                          </p:val>
                                        </p:tav>
                                        <p:tav tm="100000">
                                          <p:val>
                                            <p:strVal val="#ppt_x"/>
                                          </p:val>
                                        </p:tav>
                                      </p:tavLst>
                                    </p:anim>
                                    <p:anim calcmode="lin" valueType="num">
                                      <p:cBhvr>
                                        <p:cTn id="139" dur="1000" fill="hold"/>
                                        <p:tgtEl>
                                          <p:spTgt spid="10"/>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12"/>
                                        </p:tgtEl>
                                        <p:attrNameLst>
                                          <p:attrName>style.visibility</p:attrName>
                                        </p:attrNameLst>
                                      </p:cBhvr>
                                      <p:to>
                                        <p:strVal val="visible"/>
                                      </p:to>
                                    </p:set>
                                    <p:animEffect transition="in" filter="fade">
                                      <p:cBhvr>
                                        <p:cTn id="142" dur="1000"/>
                                        <p:tgtEl>
                                          <p:spTgt spid="12"/>
                                        </p:tgtEl>
                                      </p:cBhvr>
                                    </p:animEffect>
                                    <p:anim calcmode="lin" valueType="num">
                                      <p:cBhvr>
                                        <p:cTn id="143" dur="1000" fill="hold"/>
                                        <p:tgtEl>
                                          <p:spTgt spid="12"/>
                                        </p:tgtEl>
                                        <p:attrNameLst>
                                          <p:attrName>ppt_x</p:attrName>
                                        </p:attrNameLst>
                                      </p:cBhvr>
                                      <p:tavLst>
                                        <p:tav tm="0">
                                          <p:val>
                                            <p:strVal val="#ppt_x"/>
                                          </p:val>
                                        </p:tav>
                                        <p:tav tm="100000">
                                          <p:val>
                                            <p:strVal val="#ppt_x"/>
                                          </p:val>
                                        </p:tav>
                                      </p:tavLst>
                                    </p:anim>
                                    <p:anim calcmode="lin" valueType="num">
                                      <p:cBhvr>
                                        <p:cTn id="1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grpId="0" nodeType="clickEffect">
                                  <p:stCondLst>
                                    <p:cond delay="0"/>
                                  </p:stCondLst>
                                  <p:childTnLst>
                                    <p:set>
                                      <p:cBhvr>
                                        <p:cTn id="148" dur="1" fill="hold">
                                          <p:stCondLst>
                                            <p:cond delay="0"/>
                                          </p:stCondLst>
                                        </p:cTn>
                                        <p:tgtEl>
                                          <p:spTgt spid="71"/>
                                        </p:tgtEl>
                                        <p:attrNameLst>
                                          <p:attrName>style.visibility</p:attrName>
                                        </p:attrNameLst>
                                      </p:cBhvr>
                                      <p:to>
                                        <p:strVal val="visible"/>
                                      </p:to>
                                    </p:set>
                                    <p:animEffect transition="in" filter="fade">
                                      <p:cBhvr>
                                        <p:cTn id="149" dur="1000"/>
                                        <p:tgtEl>
                                          <p:spTgt spid="71"/>
                                        </p:tgtEl>
                                      </p:cBhvr>
                                    </p:animEffect>
                                    <p:anim calcmode="lin" valueType="num">
                                      <p:cBhvr>
                                        <p:cTn id="150" dur="1000" fill="hold"/>
                                        <p:tgtEl>
                                          <p:spTgt spid="71"/>
                                        </p:tgtEl>
                                        <p:attrNameLst>
                                          <p:attrName>ppt_x</p:attrName>
                                        </p:attrNameLst>
                                      </p:cBhvr>
                                      <p:tavLst>
                                        <p:tav tm="0">
                                          <p:val>
                                            <p:strVal val="#ppt_x"/>
                                          </p:val>
                                        </p:tav>
                                        <p:tav tm="100000">
                                          <p:val>
                                            <p:strVal val="#ppt_x"/>
                                          </p:val>
                                        </p:tav>
                                      </p:tavLst>
                                    </p:anim>
                                    <p:anim calcmode="lin" valueType="num">
                                      <p:cBhvr>
                                        <p:cTn id="151"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94"/>
                                        </p:tgtEl>
                                        <p:attrNameLst>
                                          <p:attrName>style.visibility</p:attrName>
                                        </p:attrNameLst>
                                      </p:cBhvr>
                                      <p:to>
                                        <p:strVal val="visible"/>
                                      </p:to>
                                    </p:set>
                                    <p:animEffect transition="in" filter="fade">
                                      <p:cBhvr>
                                        <p:cTn id="156" dur="1000"/>
                                        <p:tgtEl>
                                          <p:spTgt spid="94"/>
                                        </p:tgtEl>
                                      </p:cBhvr>
                                    </p:animEffect>
                                    <p:anim calcmode="lin" valueType="num">
                                      <p:cBhvr>
                                        <p:cTn id="157" dur="1000" fill="hold"/>
                                        <p:tgtEl>
                                          <p:spTgt spid="94"/>
                                        </p:tgtEl>
                                        <p:attrNameLst>
                                          <p:attrName>ppt_x</p:attrName>
                                        </p:attrNameLst>
                                      </p:cBhvr>
                                      <p:tavLst>
                                        <p:tav tm="0">
                                          <p:val>
                                            <p:strVal val="#ppt_x"/>
                                          </p:val>
                                        </p:tav>
                                        <p:tav tm="100000">
                                          <p:val>
                                            <p:strVal val="#ppt_x"/>
                                          </p:val>
                                        </p:tav>
                                      </p:tavLst>
                                    </p:anim>
                                    <p:anim calcmode="lin" valueType="num">
                                      <p:cBhvr>
                                        <p:cTn id="158" dur="1000" fill="hold"/>
                                        <p:tgtEl>
                                          <p:spTgt spid="94"/>
                                        </p:tgtEl>
                                        <p:attrNameLst>
                                          <p:attrName>ppt_y</p:attrName>
                                        </p:attrNameLst>
                                      </p:cBhvr>
                                      <p:tavLst>
                                        <p:tav tm="0">
                                          <p:val>
                                            <p:strVal val="#ppt_y+.1"/>
                                          </p:val>
                                        </p:tav>
                                        <p:tav tm="100000">
                                          <p:val>
                                            <p:strVal val="#ppt_y"/>
                                          </p:val>
                                        </p:tav>
                                      </p:tavLst>
                                    </p:anim>
                                  </p:childTnLst>
                                </p:cTn>
                              </p:par>
                              <p:par>
                                <p:cTn id="159" presetID="42" presetClass="entr" presetSubtype="0" fill="hold" nodeType="withEffect">
                                  <p:stCondLst>
                                    <p:cond delay="0"/>
                                  </p:stCondLst>
                                  <p:childTnLst>
                                    <p:set>
                                      <p:cBhvr>
                                        <p:cTn id="160" dur="1" fill="hold">
                                          <p:stCondLst>
                                            <p:cond delay="0"/>
                                          </p:stCondLst>
                                        </p:cTn>
                                        <p:tgtEl>
                                          <p:spTgt spid="95"/>
                                        </p:tgtEl>
                                        <p:attrNameLst>
                                          <p:attrName>style.visibility</p:attrName>
                                        </p:attrNameLst>
                                      </p:cBhvr>
                                      <p:to>
                                        <p:strVal val="visible"/>
                                      </p:to>
                                    </p:set>
                                    <p:animEffect transition="in" filter="fade">
                                      <p:cBhvr>
                                        <p:cTn id="161" dur="1000"/>
                                        <p:tgtEl>
                                          <p:spTgt spid="95"/>
                                        </p:tgtEl>
                                      </p:cBhvr>
                                    </p:animEffect>
                                    <p:anim calcmode="lin" valueType="num">
                                      <p:cBhvr>
                                        <p:cTn id="162" dur="1000" fill="hold"/>
                                        <p:tgtEl>
                                          <p:spTgt spid="95"/>
                                        </p:tgtEl>
                                        <p:attrNameLst>
                                          <p:attrName>ppt_x</p:attrName>
                                        </p:attrNameLst>
                                      </p:cBhvr>
                                      <p:tavLst>
                                        <p:tav tm="0">
                                          <p:val>
                                            <p:strVal val="#ppt_x"/>
                                          </p:val>
                                        </p:tav>
                                        <p:tav tm="100000">
                                          <p:val>
                                            <p:strVal val="#ppt_x"/>
                                          </p:val>
                                        </p:tav>
                                      </p:tavLst>
                                    </p:anim>
                                    <p:anim calcmode="lin" valueType="num">
                                      <p:cBhvr>
                                        <p:cTn id="163" dur="1000" fill="hold"/>
                                        <p:tgtEl>
                                          <p:spTgt spid="95"/>
                                        </p:tgtEl>
                                        <p:attrNameLst>
                                          <p:attrName>ppt_y</p:attrName>
                                        </p:attrNameLst>
                                      </p:cBhvr>
                                      <p:tavLst>
                                        <p:tav tm="0">
                                          <p:val>
                                            <p:strVal val="#ppt_y+.1"/>
                                          </p:val>
                                        </p:tav>
                                        <p:tav tm="100000">
                                          <p:val>
                                            <p:strVal val="#ppt_y"/>
                                          </p:val>
                                        </p:tav>
                                      </p:tavLst>
                                    </p:anim>
                                  </p:childTnLst>
                                </p:cTn>
                              </p:par>
                              <p:par>
                                <p:cTn id="164" presetID="42" presetClass="entr" presetSubtype="0" fill="hold" nodeType="withEffect">
                                  <p:stCondLst>
                                    <p:cond delay="0"/>
                                  </p:stCondLst>
                                  <p:childTnLst>
                                    <p:set>
                                      <p:cBhvr>
                                        <p:cTn id="165" dur="1" fill="hold">
                                          <p:stCondLst>
                                            <p:cond delay="0"/>
                                          </p:stCondLst>
                                        </p:cTn>
                                        <p:tgtEl>
                                          <p:spTgt spid="96"/>
                                        </p:tgtEl>
                                        <p:attrNameLst>
                                          <p:attrName>style.visibility</p:attrName>
                                        </p:attrNameLst>
                                      </p:cBhvr>
                                      <p:to>
                                        <p:strVal val="visible"/>
                                      </p:to>
                                    </p:set>
                                    <p:animEffect transition="in" filter="fade">
                                      <p:cBhvr>
                                        <p:cTn id="166" dur="1000"/>
                                        <p:tgtEl>
                                          <p:spTgt spid="96"/>
                                        </p:tgtEl>
                                      </p:cBhvr>
                                    </p:animEffect>
                                    <p:anim calcmode="lin" valueType="num">
                                      <p:cBhvr>
                                        <p:cTn id="167" dur="1000" fill="hold"/>
                                        <p:tgtEl>
                                          <p:spTgt spid="96"/>
                                        </p:tgtEl>
                                        <p:attrNameLst>
                                          <p:attrName>ppt_x</p:attrName>
                                        </p:attrNameLst>
                                      </p:cBhvr>
                                      <p:tavLst>
                                        <p:tav tm="0">
                                          <p:val>
                                            <p:strVal val="#ppt_x"/>
                                          </p:val>
                                        </p:tav>
                                        <p:tav tm="100000">
                                          <p:val>
                                            <p:strVal val="#ppt_x"/>
                                          </p:val>
                                        </p:tav>
                                      </p:tavLst>
                                    </p:anim>
                                    <p:anim calcmode="lin" valueType="num">
                                      <p:cBhvr>
                                        <p:cTn id="168" dur="1000" fill="hold"/>
                                        <p:tgtEl>
                                          <p:spTgt spid="96"/>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97"/>
                                        </p:tgtEl>
                                        <p:attrNameLst>
                                          <p:attrName>style.visibility</p:attrName>
                                        </p:attrNameLst>
                                      </p:cBhvr>
                                      <p:to>
                                        <p:strVal val="visible"/>
                                      </p:to>
                                    </p:set>
                                    <p:animEffect transition="in" filter="fade">
                                      <p:cBhvr>
                                        <p:cTn id="171" dur="1000"/>
                                        <p:tgtEl>
                                          <p:spTgt spid="97"/>
                                        </p:tgtEl>
                                      </p:cBhvr>
                                    </p:animEffect>
                                    <p:anim calcmode="lin" valueType="num">
                                      <p:cBhvr>
                                        <p:cTn id="172" dur="1000" fill="hold"/>
                                        <p:tgtEl>
                                          <p:spTgt spid="97"/>
                                        </p:tgtEl>
                                        <p:attrNameLst>
                                          <p:attrName>ppt_x</p:attrName>
                                        </p:attrNameLst>
                                      </p:cBhvr>
                                      <p:tavLst>
                                        <p:tav tm="0">
                                          <p:val>
                                            <p:strVal val="#ppt_x"/>
                                          </p:val>
                                        </p:tav>
                                        <p:tav tm="100000">
                                          <p:val>
                                            <p:strVal val="#ppt_x"/>
                                          </p:val>
                                        </p:tav>
                                      </p:tavLst>
                                    </p:anim>
                                    <p:anim calcmode="lin" valueType="num">
                                      <p:cBhvr>
                                        <p:cTn id="173"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42" presetClass="entr" presetSubtype="0" fill="hold" grpId="0" nodeType="clickEffect">
                                  <p:stCondLst>
                                    <p:cond delay="0"/>
                                  </p:stCondLst>
                                  <p:childTnLst>
                                    <p:set>
                                      <p:cBhvr>
                                        <p:cTn id="177" dur="1" fill="hold">
                                          <p:stCondLst>
                                            <p:cond delay="0"/>
                                          </p:stCondLst>
                                        </p:cTn>
                                        <p:tgtEl>
                                          <p:spTgt spid="98"/>
                                        </p:tgtEl>
                                        <p:attrNameLst>
                                          <p:attrName>style.visibility</p:attrName>
                                        </p:attrNameLst>
                                      </p:cBhvr>
                                      <p:to>
                                        <p:strVal val="visible"/>
                                      </p:to>
                                    </p:set>
                                    <p:animEffect transition="in" filter="fade">
                                      <p:cBhvr>
                                        <p:cTn id="178" dur="1000"/>
                                        <p:tgtEl>
                                          <p:spTgt spid="98"/>
                                        </p:tgtEl>
                                      </p:cBhvr>
                                    </p:animEffect>
                                    <p:anim calcmode="lin" valueType="num">
                                      <p:cBhvr>
                                        <p:cTn id="179" dur="1000" fill="hold"/>
                                        <p:tgtEl>
                                          <p:spTgt spid="98"/>
                                        </p:tgtEl>
                                        <p:attrNameLst>
                                          <p:attrName>ppt_x</p:attrName>
                                        </p:attrNameLst>
                                      </p:cBhvr>
                                      <p:tavLst>
                                        <p:tav tm="0">
                                          <p:val>
                                            <p:strVal val="#ppt_x"/>
                                          </p:val>
                                        </p:tav>
                                        <p:tav tm="100000">
                                          <p:val>
                                            <p:strVal val="#ppt_x"/>
                                          </p:val>
                                        </p:tav>
                                      </p:tavLst>
                                    </p:anim>
                                    <p:anim calcmode="lin" valueType="num">
                                      <p:cBhvr>
                                        <p:cTn id="180" dur="1000" fill="hold"/>
                                        <p:tgtEl>
                                          <p:spTgt spid="98"/>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99"/>
                                        </p:tgtEl>
                                        <p:attrNameLst>
                                          <p:attrName>style.visibility</p:attrName>
                                        </p:attrNameLst>
                                      </p:cBhvr>
                                      <p:to>
                                        <p:strVal val="visible"/>
                                      </p:to>
                                    </p:set>
                                    <p:animEffect transition="in" filter="fade">
                                      <p:cBhvr>
                                        <p:cTn id="183" dur="1000"/>
                                        <p:tgtEl>
                                          <p:spTgt spid="99"/>
                                        </p:tgtEl>
                                      </p:cBhvr>
                                    </p:animEffect>
                                    <p:anim calcmode="lin" valueType="num">
                                      <p:cBhvr>
                                        <p:cTn id="184" dur="1000" fill="hold"/>
                                        <p:tgtEl>
                                          <p:spTgt spid="99"/>
                                        </p:tgtEl>
                                        <p:attrNameLst>
                                          <p:attrName>ppt_x</p:attrName>
                                        </p:attrNameLst>
                                      </p:cBhvr>
                                      <p:tavLst>
                                        <p:tav tm="0">
                                          <p:val>
                                            <p:strVal val="#ppt_x"/>
                                          </p:val>
                                        </p:tav>
                                        <p:tav tm="100000">
                                          <p:val>
                                            <p:strVal val="#ppt_x"/>
                                          </p:val>
                                        </p:tav>
                                      </p:tavLst>
                                    </p:anim>
                                    <p:anim calcmode="lin" valueType="num">
                                      <p:cBhvr>
                                        <p:cTn id="185"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8" grpId="0" animBg="1"/>
      <p:bldP spid="48" grpId="0" animBg="1"/>
      <p:bldP spid="50" grpId="0"/>
      <p:bldP spid="51" grpId="0"/>
      <p:bldP spid="54" grpId="0"/>
      <p:bldP spid="56" grpId="0"/>
      <p:bldP spid="58" grpId="0"/>
      <p:bldP spid="64" grpId="0"/>
      <p:bldP spid="66" grpId="0"/>
      <p:bldP spid="67" grpId="0"/>
      <p:bldP spid="68" grpId="0"/>
      <p:bldP spid="69" grpId="0"/>
      <p:bldP spid="71" grpId="0"/>
      <p:bldP spid="94" grpId="0" animBg="1"/>
      <p:bldP spid="97" grpId="0"/>
      <p:bldP spid="98" grpId="0" animBg="1"/>
      <p:bldP spid="99" grpId="0"/>
      <p:bldP spid="2"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7278341" y="77874"/>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99326"/>
            <a:ext cx="1680483" cy="2852513"/>
          </a:xfrm>
          <a:prstGeom prst="rect">
            <a:avLst/>
          </a:prstGeom>
        </p:spPr>
      </p:pic>
      <p:pic>
        <p:nvPicPr>
          <p:cNvPr id="16" name="Graphic 15" descr="Shamrock">
            <a:extLst>
              <a:ext uri="{FF2B5EF4-FFF2-40B4-BE49-F238E27FC236}">
                <a16:creationId xmlns:a16="http://schemas.microsoft.com/office/drawing/2014/main" id="{BA0BF099-3042-46B3-9E98-992F3C2625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0036" y="4196317"/>
            <a:ext cx="252361" cy="252361"/>
          </a:xfrm>
          <a:prstGeom prst="rect">
            <a:avLst/>
          </a:prstGeom>
        </p:spPr>
      </p:pic>
      <p:pic>
        <p:nvPicPr>
          <p:cNvPr id="18" name="Graphic 17" descr="Shamrock">
            <a:extLst>
              <a:ext uri="{FF2B5EF4-FFF2-40B4-BE49-F238E27FC236}">
                <a16:creationId xmlns:a16="http://schemas.microsoft.com/office/drawing/2014/main" id="{494D2F15-DF35-4B31-9E08-5DC59D9DD2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17675" y="4201342"/>
            <a:ext cx="252361" cy="252361"/>
          </a:xfrm>
          <a:prstGeom prst="rect">
            <a:avLst/>
          </a:prstGeom>
        </p:spPr>
      </p:pic>
      <p:pic>
        <p:nvPicPr>
          <p:cNvPr id="19" name="Graphic 18" descr="Shamrock">
            <a:extLst>
              <a:ext uri="{FF2B5EF4-FFF2-40B4-BE49-F238E27FC236}">
                <a16:creationId xmlns:a16="http://schemas.microsoft.com/office/drawing/2014/main" id="{03DA22AC-C221-4129-B9BF-C232580A87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5314" y="4196317"/>
            <a:ext cx="252361" cy="252361"/>
          </a:xfrm>
          <a:prstGeom prst="rect">
            <a:avLst/>
          </a:prstGeom>
        </p:spPr>
      </p:pic>
      <p:sp>
        <p:nvSpPr>
          <p:cNvPr id="3" name="Rectangle 2">
            <a:extLst>
              <a:ext uri="{FF2B5EF4-FFF2-40B4-BE49-F238E27FC236}">
                <a16:creationId xmlns:a16="http://schemas.microsoft.com/office/drawing/2014/main" id="{0AA816AF-0689-4589-9A32-736711BD25B4}"/>
              </a:ext>
            </a:extLst>
          </p:cNvPr>
          <p:cNvSpPr/>
          <p:nvPr/>
        </p:nvSpPr>
        <p:spPr>
          <a:xfrm>
            <a:off x="5608883" y="4269107"/>
            <a:ext cx="439612" cy="12277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9CC525C-1034-4FF3-9A36-6BC424721AE6}"/>
              </a:ext>
            </a:extLst>
          </p:cNvPr>
          <p:cNvSpPr/>
          <p:nvPr/>
        </p:nvSpPr>
        <p:spPr>
          <a:xfrm>
            <a:off x="7687648" y="4276725"/>
            <a:ext cx="619530" cy="12277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28DFB56-D5FB-42C8-A4DC-1CEEA41F7823}"/>
              </a:ext>
            </a:extLst>
          </p:cNvPr>
          <p:cNvSpPr txBox="1"/>
          <p:nvPr/>
        </p:nvSpPr>
        <p:spPr>
          <a:xfrm>
            <a:off x="1124441" y="3941629"/>
            <a:ext cx="7639327" cy="646331"/>
          </a:xfrm>
          <a:prstGeom prst="rect">
            <a:avLst/>
          </a:prstGeom>
          <a:noFill/>
        </p:spPr>
        <p:txBody>
          <a:bodyPr wrap="square">
            <a:spAutoFit/>
          </a:bodyPr>
          <a:lstStyle/>
          <a:p>
            <a:pPr algn="ctr" rtl="1"/>
            <a:r>
              <a:rPr lang="ar-AE" sz="3500">
                <a:solidFill>
                  <a:srgbClr val="835C64"/>
                </a:solidFill>
                <a:latin typeface="Aldhabi" panose="01000000000000000000" pitchFamily="2" charset="-78"/>
                <a:cs typeface="Aldhabi" panose="01000000000000000000" pitchFamily="2" charset="-78"/>
              </a:rPr>
              <a:t>وَ عَذَلْتُ أهْلَ العِشْقِ حتّى ذُقْتُهُ               فعجبتُ كيفَ يَموتُ مَنْ لا يَعشَقُ</a:t>
            </a:r>
          </a:p>
        </p:txBody>
      </p:sp>
      <p:cxnSp>
        <p:nvCxnSpPr>
          <p:cNvPr id="31" name="Straight Connector 30">
            <a:extLst>
              <a:ext uri="{FF2B5EF4-FFF2-40B4-BE49-F238E27FC236}">
                <a16:creationId xmlns:a16="http://schemas.microsoft.com/office/drawing/2014/main" id="{021CEC91-BD4E-42FC-A3EC-D2A1964BF70D}"/>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F006F08-80A0-41A9-85DC-233C6995C591}"/>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pic>
        <p:nvPicPr>
          <p:cNvPr id="33" name="Graphic 32" descr="Shamrock">
            <a:extLst>
              <a:ext uri="{FF2B5EF4-FFF2-40B4-BE49-F238E27FC236}">
                <a16:creationId xmlns:a16="http://schemas.microsoft.com/office/drawing/2014/main" id="{B8B28E2D-3601-4E58-BC7F-C1C5DC6979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72029" y="1392155"/>
            <a:ext cx="252361" cy="252361"/>
          </a:xfrm>
          <a:prstGeom prst="rect">
            <a:avLst/>
          </a:prstGeom>
        </p:spPr>
      </p:pic>
      <p:pic>
        <p:nvPicPr>
          <p:cNvPr id="34" name="Graphic 33" descr="Shamrock">
            <a:extLst>
              <a:ext uri="{FF2B5EF4-FFF2-40B4-BE49-F238E27FC236}">
                <a16:creationId xmlns:a16="http://schemas.microsoft.com/office/drawing/2014/main" id="{42DF5E77-FFEB-4C0F-804B-96FA2F9147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19668" y="1397180"/>
            <a:ext cx="252361" cy="252361"/>
          </a:xfrm>
          <a:prstGeom prst="rect">
            <a:avLst/>
          </a:prstGeom>
        </p:spPr>
      </p:pic>
      <p:pic>
        <p:nvPicPr>
          <p:cNvPr id="35" name="Graphic 34" descr="Shamrock">
            <a:extLst>
              <a:ext uri="{FF2B5EF4-FFF2-40B4-BE49-F238E27FC236}">
                <a16:creationId xmlns:a16="http://schemas.microsoft.com/office/drawing/2014/main" id="{EFC0AAFE-F586-40A1-8311-8BA8631F87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67307" y="1392155"/>
            <a:ext cx="252361" cy="252361"/>
          </a:xfrm>
          <a:prstGeom prst="rect">
            <a:avLst/>
          </a:prstGeom>
        </p:spPr>
      </p:pic>
      <p:sp>
        <p:nvSpPr>
          <p:cNvPr id="36" name="Rectangle 35">
            <a:extLst>
              <a:ext uri="{FF2B5EF4-FFF2-40B4-BE49-F238E27FC236}">
                <a16:creationId xmlns:a16="http://schemas.microsoft.com/office/drawing/2014/main" id="{55924202-8D3C-48FB-96EC-49A7C7268098}"/>
              </a:ext>
            </a:extLst>
          </p:cNvPr>
          <p:cNvSpPr/>
          <p:nvPr/>
        </p:nvSpPr>
        <p:spPr>
          <a:xfrm>
            <a:off x="6107484" y="1365326"/>
            <a:ext cx="806720" cy="12342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0CAA42B-B723-4370-8D44-D9FFAE0F05EC}"/>
              </a:ext>
            </a:extLst>
          </p:cNvPr>
          <p:cNvSpPr/>
          <p:nvPr/>
        </p:nvSpPr>
        <p:spPr>
          <a:xfrm>
            <a:off x="2616991" y="1467493"/>
            <a:ext cx="388347" cy="10157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BB40208-048B-48EC-9007-A9F3BF373FC9}"/>
              </a:ext>
            </a:extLst>
          </p:cNvPr>
          <p:cNvSpPr/>
          <p:nvPr/>
        </p:nvSpPr>
        <p:spPr>
          <a:xfrm rot="19625968">
            <a:off x="3316938" y="1420390"/>
            <a:ext cx="468056" cy="10212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F9727C57-7E10-48EB-A211-73F8A22BC2B1}"/>
              </a:ext>
            </a:extLst>
          </p:cNvPr>
          <p:cNvSpPr txBox="1"/>
          <p:nvPr/>
        </p:nvSpPr>
        <p:spPr>
          <a:xfrm>
            <a:off x="1102660" y="1097968"/>
            <a:ext cx="7622297"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جَرّبْتُ مِنْ نارِ الهَوى ما تَنطَفي               نارُ الغَضا وَ تَكِلُّ عَمّا تُحْرِقُ</a:t>
            </a:r>
          </a:p>
        </p:txBody>
      </p:sp>
      <p:cxnSp>
        <p:nvCxnSpPr>
          <p:cNvPr id="40" name="Straight Arrow Connector 39">
            <a:extLst>
              <a:ext uri="{FF2B5EF4-FFF2-40B4-BE49-F238E27FC236}">
                <a16:creationId xmlns:a16="http://schemas.microsoft.com/office/drawing/2014/main" id="{26930FA8-11B7-4A17-8335-7D41ED35B372}"/>
              </a:ext>
            </a:extLst>
          </p:cNvPr>
          <p:cNvCxnSpPr>
            <a:cxnSpLocks/>
          </p:cNvCxnSpPr>
          <p:nvPr/>
        </p:nvCxnSpPr>
        <p:spPr>
          <a:xfrm flipV="1">
            <a:off x="6691938" y="1176524"/>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0BD93A0-AD66-4AE3-AFC6-9F83D865717C}"/>
              </a:ext>
            </a:extLst>
          </p:cNvPr>
          <p:cNvSpPr txBox="1"/>
          <p:nvPr/>
        </p:nvSpPr>
        <p:spPr>
          <a:xfrm>
            <a:off x="6370419" y="931244"/>
            <a:ext cx="948898"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شدة العشق</a:t>
            </a:r>
            <a:endParaRPr lang="en-US" sz="1200">
              <a:latin typeface="Dubai Light" panose="020B0303030403030204" pitchFamily="34" charset="-78"/>
              <a:cs typeface="Dubai Light" panose="020B0303030403030204" pitchFamily="34" charset="-78"/>
            </a:endParaRPr>
          </a:p>
        </p:txBody>
      </p:sp>
      <p:sp>
        <p:nvSpPr>
          <p:cNvPr id="42" name="TextBox 41">
            <a:extLst>
              <a:ext uri="{FF2B5EF4-FFF2-40B4-BE49-F238E27FC236}">
                <a16:creationId xmlns:a16="http://schemas.microsoft.com/office/drawing/2014/main" id="{E7FADB93-8856-453D-A309-4590BEB0D91B}"/>
              </a:ext>
            </a:extLst>
          </p:cNvPr>
          <p:cNvSpPr txBox="1"/>
          <p:nvPr/>
        </p:nvSpPr>
        <p:spPr>
          <a:xfrm>
            <a:off x="3090517" y="666043"/>
            <a:ext cx="2458756"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الغضى شجرة معروفة يستوقد بناره لقوته واستمرارها وقتا طويلاً</a:t>
            </a:r>
          </a:p>
        </p:txBody>
      </p:sp>
      <p:cxnSp>
        <p:nvCxnSpPr>
          <p:cNvPr id="43" name="Straight Arrow Connector 42">
            <a:extLst>
              <a:ext uri="{FF2B5EF4-FFF2-40B4-BE49-F238E27FC236}">
                <a16:creationId xmlns:a16="http://schemas.microsoft.com/office/drawing/2014/main" id="{7ACC8BE3-5902-4865-98A7-9F326E1F6DAD}"/>
              </a:ext>
            </a:extLst>
          </p:cNvPr>
          <p:cNvCxnSpPr>
            <a:cxnSpLocks/>
          </p:cNvCxnSpPr>
          <p:nvPr/>
        </p:nvCxnSpPr>
        <p:spPr>
          <a:xfrm flipV="1">
            <a:off x="3572007" y="966603"/>
            <a:ext cx="21766" cy="234666"/>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FBC5D76-1199-4141-AD86-FB0CC7668A22}"/>
              </a:ext>
            </a:extLst>
          </p:cNvPr>
          <p:cNvCxnSpPr>
            <a:cxnSpLocks/>
          </p:cNvCxnSpPr>
          <p:nvPr/>
        </p:nvCxnSpPr>
        <p:spPr>
          <a:xfrm flipH="1" flipV="1">
            <a:off x="2642029" y="1091485"/>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6CFCA3D3-87C5-48BD-BCD9-506973DF4082}"/>
              </a:ext>
            </a:extLst>
          </p:cNvPr>
          <p:cNvSpPr txBox="1"/>
          <p:nvPr/>
        </p:nvSpPr>
        <p:spPr>
          <a:xfrm>
            <a:off x="1997218" y="837182"/>
            <a:ext cx="1133320"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تضعف وتتعب</a:t>
            </a:r>
            <a:endParaRPr lang="en-US" sz="1200" b="1">
              <a:solidFill>
                <a:srgbClr val="5F755B"/>
              </a:solidFill>
              <a:latin typeface="Dubai Light" panose="020B0303030403030204" pitchFamily="34" charset="-78"/>
              <a:cs typeface="Dubai Light" panose="020B0303030403030204" pitchFamily="34" charset="-78"/>
            </a:endParaRPr>
          </a:p>
        </p:txBody>
      </p:sp>
      <p:sp>
        <p:nvSpPr>
          <p:cNvPr id="46" name="TextBox 45">
            <a:extLst>
              <a:ext uri="{FF2B5EF4-FFF2-40B4-BE49-F238E27FC236}">
                <a16:creationId xmlns:a16="http://schemas.microsoft.com/office/drawing/2014/main" id="{64102B94-A452-43B7-867B-964C4399D303}"/>
              </a:ext>
            </a:extLst>
          </p:cNvPr>
          <p:cNvSpPr txBox="1"/>
          <p:nvPr/>
        </p:nvSpPr>
        <p:spPr>
          <a:xfrm>
            <a:off x="7417253" y="1728441"/>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47" name="TextBox 46">
            <a:extLst>
              <a:ext uri="{FF2B5EF4-FFF2-40B4-BE49-F238E27FC236}">
                <a16:creationId xmlns:a16="http://schemas.microsoft.com/office/drawing/2014/main" id="{9D3A3DFE-EBF2-47E9-A8D4-3A9E6E174676}"/>
              </a:ext>
            </a:extLst>
          </p:cNvPr>
          <p:cNvSpPr txBox="1"/>
          <p:nvPr/>
        </p:nvSpPr>
        <p:spPr>
          <a:xfrm>
            <a:off x="637392" y="1988036"/>
            <a:ext cx="7546380" cy="646331"/>
          </a:xfrm>
          <a:prstGeom prst="rect">
            <a:avLst/>
          </a:prstGeom>
          <a:noFill/>
        </p:spPr>
        <p:txBody>
          <a:bodyPr wrap="square">
            <a:spAutoFit/>
          </a:bodyPr>
          <a:lstStyle/>
          <a:p>
            <a:pPr algn="ctr" rtl="1"/>
            <a:r>
              <a:rPr lang="ar-AE" b="1">
                <a:solidFill>
                  <a:srgbClr val="783696"/>
                </a:solidFill>
                <a:cs typeface="Akhbar MT" pitchFamily="2" charset="-78"/>
              </a:rPr>
              <a:t>يقول الشاعر مبيناً معاناته من الهوى: إن نار الحب والعشق في قلبي أقوى وأشد من نار الغضى القوية، فنار الغضى قد تنطئ في النهاية حتى لو طال زمنها، أما نار العشق فلا تنطفئ أبداً.</a:t>
            </a:r>
            <a:endParaRPr lang="en-US" b="1">
              <a:solidFill>
                <a:srgbClr val="783696"/>
              </a:solidFill>
              <a:cs typeface="Akhbar MT" pitchFamily="2" charset="-78"/>
            </a:endParaRPr>
          </a:p>
        </p:txBody>
      </p:sp>
      <p:sp>
        <p:nvSpPr>
          <p:cNvPr id="48" name="TextBox 47">
            <a:extLst>
              <a:ext uri="{FF2B5EF4-FFF2-40B4-BE49-F238E27FC236}">
                <a16:creationId xmlns:a16="http://schemas.microsoft.com/office/drawing/2014/main" id="{3181ACBF-CDB4-40B7-9A29-AE32A6E13E51}"/>
              </a:ext>
            </a:extLst>
          </p:cNvPr>
          <p:cNvSpPr txBox="1"/>
          <p:nvPr/>
        </p:nvSpPr>
        <p:spPr>
          <a:xfrm>
            <a:off x="7374496" y="2468284"/>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49" name="TextBox 48">
            <a:extLst>
              <a:ext uri="{FF2B5EF4-FFF2-40B4-BE49-F238E27FC236}">
                <a16:creationId xmlns:a16="http://schemas.microsoft.com/office/drawing/2014/main" id="{F07576DA-9421-469F-A995-89512519E768}"/>
              </a:ext>
            </a:extLst>
          </p:cNvPr>
          <p:cNvSpPr txBox="1"/>
          <p:nvPr/>
        </p:nvSpPr>
        <p:spPr>
          <a:xfrm>
            <a:off x="1298956" y="2729494"/>
            <a:ext cx="6828308" cy="369332"/>
          </a:xfrm>
          <a:prstGeom prst="rect">
            <a:avLst/>
          </a:prstGeom>
          <a:noFill/>
        </p:spPr>
        <p:txBody>
          <a:bodyPr wrap="square">
            <a:spAutoFit/>
          </a:bodyPr>
          <a:lstStyle/>
          <a:p>
            <a:pPr algn="ctr" rtl="1"/>
            <a:r>
              <a:rPr lang="ar-AE" b="1">
                <a:solidFill>
                  <a:srgbClr val="783696"/>
                </a:solidFill>
                <a:cs typeface="Akhbar MT" pitchFamily="2" charset="-78"/>
              </a:rPr>
              <a:t>صور الشاعر العشق وشدته في قلبه ناراً قوية لا تهدأ، وشدتها وقوتها تفوق نار الغضى وإحراقها.</a:t>
            </a:r>
            <a:endParaRPr lang="en-US" b="1">
              <a:solidFill>
                <a:srgbClr val="783696"/>
              </a:solidFill>
              <a:cs typeface="Akhbar MT" pitchFamily="2" charset="-78"/>
            </a:endParaRPr>
          </a:p>
        </p:txBody>
      </p:sp>
      <p:cxnSp>
        <p:nvCxnSpPr>
          <p:cNvPr id="50" name="Straight Arrow Connector 49">
            <a:extLst>
              <a:ext uri="{FF2B5EF4-FFF2-40B4-BE49-F238E27FC236}">
                <a16:creationId xmlns:a16="http://schemas.microsoft.com/office/drawing/2014/main" id="{8DDFF7D1-5635-409A-8DB6-AE33853F15CD}"/>
              </a:ext>
            </a:extLst>
          </p:cNvPr>
          <p:cNvCxnSpPr>
            <a:cxnSpLocks/>
          </p:cNvCxnSpPr>
          <p:nvPr/>
        </p:nvCxnSpPr>
        <p:spPr>
          <a:xfrm flipV="1">
            <a:off x="7981553" y="3919527"/>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F475808-FC5E-4EF6-82CB-23AD54E430E1}"/>
              </a:ext>
            </a:extLst>
          </p:cNvPr>
          <p:cNvSpPr txBox="1"/>
          <p:nvPr/>
        </p:nvSpPr>
        <p:spPr>
          <a:xfrm>
            <a:off x="7437329" y="3674247"/>
            <a:ext cx="1171603"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لمت (من اللوم)</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52" name="Straight Arrow Connector 51">
            <a:extLst>
              <a:ext uri="{FF2B5EF4-FFF2-40B4-BE49-F238E27FC236}">
                <a16:creationId xmlns:a16="http://schemas.microsoft.com/office/drawing/2014/main" id="{37B867C2-CBBD-4940-8E3C-8D167DE7EE59}"/>
              </a:ext>
            </a:extLst>
          </p:cNvPr>
          <p:cNvCxnSpPr>
            <a:cxnSpLocks/>
          </p:cNvCxnSpPr>
          <p:nvPr/>
        </p:nvCxnSpPr>
        <p:spPr>
          <a:xfrm flipH="1" flipV="1">
            <a:off x="5591505" y="3937775"/>
            <a:ext cx="192837" cy="177229"/>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A50DB29-0A3A-44C3-AFF8-1531D0D80191}"/>
              </a:ext>
            </a:extLst>
          </p:cNvPr>
          <p:cNvSpPr txBox="1"/>
          <p:nvPr/>
        </p:nvSpPr>
        <p:spPr>
          <a:xfrm>
            <a:off x="4902398" y="3689870"/>
            <a:ext cx="1171603"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جربته ووقهت فيه</a:t>
            </a:r>
            <a:endParaRPr lang="en-US" sz="1200" b="1">
              <a:solidFill>
                <a:srgbClr val="5F755B"/>
              </a:solidFill>
              <a:latin typeface="Dubai Light" panose="020B0303030403030204" pitchFamily="34" charset="-78"/>
              <a:cs typeface="Dubai Light" panose="020B0303030403030204" pitchFamily="34" charset="-78"/>
            </a:endParaRPr>
          </a:p>
        </p:txBody>
      </p:sp>
      <p:sp>
        <p:nvSpPr>
          <p:cNvPr id="58" name="TextBox 57">
            <a:extLst>
              <a:ext uri="{FF2B5EF4-FFF2-40B4-BE49-F238E27FC236}">
                <a16:creationId xmlns:a16="http://schemas.microsoft.com/office/drawing/2014/main" id="{85ACF391-0F68-4DBB-87C6-D7D8CD5E0DDE}"/>
              </a:ext>
            </a:extLst>
          </p:cNvPr>
          <p:cNvSpPr txBox="1"/>
          <p:nvPr/>
        </p:nvSpPr>
        <p:spPr>
          <a:xfrm>
            <a:off x="7463826" y="4558638"/>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59" name="TextBox 58">
            <a:extLst>
              <a:ext uri="{FF2B5EF4-FFF2-40B4-BE49-F238E27FC236}">
                <a16:creationId xmlns:a16="http://schemas.microsoft.com/office/drawing/2014/main" id="{5D251200-C4F1-4C55-AAB9-084CA1301FBA}"/>
              </a:ext>
            </a:extLst>
          </p:cNvPr>
          <p:cNvSpPr txBox="1"/>
          <p:nvPr/>
        </p:nvSpPr>
        <p:spPr>
          <a:xfrm>
            <a:off x="1298956" y="4795337"/>
            <a:ext cx="6862024" cy="646331"/>
          </a:xfrm>
          <a:prstGeom prst="rect">
            <a:avLst/>
          </a:prstGeom>
          <a:noFill/>
        </p:spPr>
        <p:txBody>
          <a:bodyPr wrap="square">
            <a:spAutoFit/>
          </a:bodyPr>
          <a:lstStyle/>
          <a:p>
            <a:pPr algn="ctr" rtl="1"/>
            <a:r>
              <a:rPr lang="ar-AE" b="1">
                <a:solidFill>
                  <a:srgbClr val="783696"/>
                </a:solidFill>
                <a:cs typeface="Akhbar MT" pitchFamily="2" charset="-78"/>
              </a:rPr>
              <a:t>فيما سبق كنت ألوم العاشقين، وبقيت على ذلك حتى ذقت العشق ووقت فيه، وعرفت شدته، وصرت أعجبُ عندها كيف يموت من لا يدخل العشق قلبه ؟!</a:t>
            </a:r>
            <a:endParaRPr lang="en-US" b="1">
              <a:solidFill>
                <a:srgbClr val="783696"/>
              </a:solidFill>
              <a:cs typeface="Akhbar MT" pitchFamily="2" charset="-78"/>
            </a:endParaRPr>
          </a:p>
        </p:txBody>
      </p:sp>
      <p:sp>
        <p:nvSpPr>
          <p:cNvPr id="60" name="TextBox 59">
            <a:extLst>
              <a:ext uri="{FF2B5EF4-FFF2-40B4-BE49-F238E27FC236}">
                <a16:creationId xmlns:a16="http://schemas.microsoft.com/office/drawing/2014/main" id="{0617626F-50BA-4497-B2AB-37D910F536C8}"/>
              </a:ext>
            </a:extLst>
          </p:cNvPr>
          <p:cNvSpPr txBox="1"/>
          <p:nvPr/>
        </p:nvSpPr>
        <p:spPr>
          <a:xfrm>
            <a:off x="7421069" y="5317727"/>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61" name="TextBox 60">
            <a:extLst>
              <a:ext uri="{FF2B5EF4-FFF2-40B4-BE49-F238E27FC236}">
                <a16:creationId xmlns:a16="http://schemas.microsoft.com/office/drawing/2014/main" id="{5B42B7EA-93EF-4ACD-94F3-E0775D045D13}"/>
              </a:ext>
            </a:extLst>
          </p:cNvPr>
          <p:cNvSpPr txBox="1"/>
          <p:nvPr/>
        </p:nvSpPr>
        <p:spPr>
          <a:xfrm>
            <a:off x="4013104" y="5552260"/>
            <a:ext cx="4166783" cy="369332"/>
          </a:xfrm>
          <a:prstGeom prst="rect">
            <a:avLst/>
          </a:prstGeom>
          <a:noFill/>
        </p:spPr>
        <p:txBody>
          <a:bodyPr wrap="square">
            <a:spAutoFit/>
          </a:bodyPr>
          <a:lstStyle/>
          <a:p>
            <a:pPr algn="ctr" rtl="1"/>
            <a:r>
              <a:rPr lang="ar-AE" b="1">
                <a:solidFill>
                  <a:srgbClr val="783696"/>
                </a:solidFill>
                <a:cs typeface="Akhbar MT" pitchFamily="2" charset="-78"/>
              </a:rPr>
              <a:t>صور الشاعر العشق شراباً من المذاق يموت الإنسانُ بسببه.</a:t>
            </a:r>
            <a:endParaRPr lang="en-US" b="1">
              <a:solidFill>
                <a:srgbClr val="783696"/>
              </a:solidFill>
              <a:cs typeface="Akhbar MT" pitchFamily="2" charset="-78"/>
            </a:endParaRPr>
          </a:p>
        </p:txBody>
      </p:sp>
      <p:sp>
        <p:nvSpPr>
          <p:cNvPr id="14" name="TextBox 13">
            <a:extLst>
              <a:ext uri="{FF2B5EF4-FFF2-40B4-BE49-F238E27FC236}">
                <a16:creationId xmlns:a16="http://schemas.microsoft.com/office/drawing/2014/main" id="{96B6518D-DAE4-45A9-8319-D0C0B258BC62}"/>
              </a:ext>
            </a:extLst>
          </p:cNvPr>
          <p:cNvSpPr txBox="1"/>
          <p:nvPr/>
        </p:nvSpPr>
        <p:spPr>
          <a:xfrm>
            <a:off x="6601270" y="3141175"/>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88AD3FE0-4110-46B1-B148-7B01F39C1547}"/>
              </a:ext>
            </a:extLst>
          </p:cNvPr>
          <p:cNvSpPr txBox="1"/>
          <p:nvPr/>
        </p:nvSpPr>
        <p:spPr>
          <a:xfrm>
            <a:off x="4765314" y="3148497"/>
            <a:ext cx="1916399"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نارِ الهَوى: </a:t>
            </a:r>
            <a:r>
              <a:rPr lang="ar-AE">
                <a:solidFill>
                  <a:srgbClr val="783696"/>
                </a:solidFill>
                <a:cs typeface="DecoType Naskh" panose="02010400000000000000" pitchFamily="2" charset="-78"/>
              </a:rPr>
              <a:t>تشبيه بليغ.</a:t>
            </a:r>
            <a:endParaRPr lang="en-US">
              <a:solidFill>
                <a:srgbClr val="783696"/>
              </a:solidFill>
              <a:cs typeface="DecoType Naskh" panose="02010400000000000000" pitchFamily="2" charset="-78"/>
            </a:endParaRPr>
          </a:p>
        </p:txBody>
      </p:sp>
      <p:sp>
        <p:nvSpPr>
          <p:cNvPr id="21" name="TextBox 20">
            <a:extLst>
              <a:ext uri="{FF2B5EF4-FFF2-40B4-BE49-F238E27FC236}">
                <a16:creationId xmlns:a16="http://schemas.microsoft.com/office/drawing/2014/main" id="{6C0D7EC5-2FFC-4540-8697-A28A111BA594}"/>
              </a:ext>
            </a:extLst>
          </p:cNvPr>
          <p:cNvSpPr txBox="1"/>
          <p:nvPr/>
        </p:nvSpPr>
        <p:spPr>
          <a:xfrm>
            <a:off x="6686055" y="6024176"/>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22" name="TextBox 21">
            <a:extLst>
              <a:ext uri="{FF2B5EF4-FFF2-40B4-BE49-F238E27FC236}">
                <a16:creationId xmlns:a16="http://schemas.microsoft.com/office/drawing/2014/main" id="{C9C687B4-0BE4-46B6-BFDA-EC4F75FD78AF}"/>
              </a:ext>
            </a:extLst>
          </p:cNvPr>
          <p:cNvSpPr txBox="1"/>
          <p:nvPr/>
        </p:nvSpPr>
        <p:spPr>
          <a:xfrm>
            <a:off x="5143855" y="6111620"/>
            <a:ext cx="1847306"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ذقته: </a:t>
            </a:r>
            <a:r>
              <a:rPr lang="ar-AE">
                <a:solidFill>
                  <a:srgbClr val="783696"/>
                </a:solidFill>
                <a:cs typeface="DecoType Naskh" panose="02010400000000000000" pitchFamily="2" charset="-78"/>
              </a:rPr>
              <a:t>استعارة مكنية.</a:t>
            </a:r>
            <a:endParaRPr lang="en-US">
              <a:solidFill>
                <a:srgbClr val="783696"/>
              </a:solidFill>
              <a:cs typeface="DecoType Naskh" panose="02010400000000000000" pitchFamily="2" charset="-78"/>
            </a:endParaRPr>
          </a:p>
        </p:txBody>
      </p:sp>
    </p:spTree>
    <p:extLst>
      <p:ext uri="{BB962C8B-B14F-4D97-AF65-F5344CB8AC3E}">
        <p14:creationId xmlns:p14="http://schemas.microsoft.com/office/powerpoint/2010/main" val="324824611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1000"/>
                                        <p:tgtEl>
                                          <p:spTgt spid="36"/>
                                        </p:tgtEl>
                                      </p:cBhvr>
                                    </p:animEffect>
                                    <p:anim calcmode="lin" valueType="num">
                                      <p:cBhvr>
                                        <p:cTn id="30" dur="1000" fill="hold"/>
                                        <p:tgtEl>
                                          <p:spTgt spid="36"/>
                                        </p:tgtEl>
                                        <p:attrNameLst>
                                          <p:attrName>ppt_x</p:attrName>
                                        </p:attrNameLst>
                                      </p:cBhvr>
                                      <p:tavLst>
                                        <p:tav tm="0">
                                          <p:val>
                                            <p:strVal val="#ppt_x"/>
                                          </p:val>
                                        </p:tav>
                                        <p:tav tm="100000">
                                          <p:val>
                                            <p:strVal val="#ppt_x"/>
                                          </p:val>
                                        </p:tav>
                                      </p:tavLst>
                                    </p:anim>
                                    <p:anim calcmode="lin" valueType="num">
                                      <p:cBhvr>
                                        <p:cTn id="31" dur="1000" fill="hold"/>
                                        <p:tgtEl>
                                          <p:spTgt spid="3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anim calcmode="lin" valueType="num">
                                      <p:cBhvr>
                                        <p:cTn id="35" dur="1000" fill="hold"/>
                                        <p:tgtEl>
                                          <p:spTgt spid="37"/>
                                        </p:tgtEl>
                                        <p:attrNameLst>
                                          <p:attrName>ppt_x</p:attrName>
                                        </p:attrNameLst>
                                      </p:cBhvr>
                                      <p:tavLst>
                                        <p:tav tm="0">
                                          <p:val>
                                            <p:strVal val="#ppt_x"/>
                                          </p:val>
                                        </p:tav>
                                        <p:tav tm="100000">
                                          <p:val>
                                            <p:strVal val="#ppt_x"/>
                                          </p:val>
                                        </p:tav>
                                      </p:tavLst>
                                    </p:anim>
                                    <p:anim calcmode="lin" valueType="num">
                                      <p:cBhvr>
                                        <p:cTn id="36" dur="1000" fill="hold"/>
                                        <p:tgtEl>
                                          <p:spTgt spid="3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anim calcmode="lin" valueType="num">
                                      <p:cBhvr>
                                        <p:cTn id="40" dur="1000" fill="hold"/>
                                        <p:tgtEl>
                                          <p:spTgt spid="38"/>
                                        </p:tgtEl>
                                        <p:attrNameLst>
                                          <p:attrName>ppt_x</p:attrName>
                                        </p:attrNameLst>
                                      </p:cBhvr>
                                      <p:tavLst>
                                        <p:tav tm="0">
                                          <p:val>
                                            <p:strVal val="#ppt_x"/>
                                          </p:val>
                                        </p:tav>
                                        <p:tav tm="100000">
                                          <p:val>
                                            <p:strVal val="#ppt_x"/>
                                          </p:val>
                                        </p:tav>
                                      </p:tavLst>
                                    </p:anim>
                                    <p:anim calcmode="lin" valueType="num">
                                      <p:cBhvr>
                                        <p:cTn id="41" dur="1000" fill="hold"/>
                                        <p:tgtEl>
                                          <p:spTgt spid="3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1000"/>
                                        <p:tgtEl>
                                          <p:spTgt spid="40"/>
                                        </p:tgtEl>
                                      </p:cBhvr>
                                    </p:animEffect>
                                    <p:anim calcmode="lin" valueType="num">
                                      <p:cBhvr>
                                        <p:cTn id="45" dur="1000" fill="hold"/>
                                        <p:tgtEl>
                                          <p:spTgt spid="40"/>
                                        </p:tgtEl>
                                        <p:attrNameLst>
                                          <p:attrName>ppt_x</p:attrName>
                                        </p:attrNameLst>
                                      </p:cBhvr>
                                      <p:tavLst>
                                        <p:tav tm="0">
                                          <p:val>
                                            <p:strVal val="#ppt_x"/>
                                          </p:val>
                                        </p:tav>
                                        <p:tav tm="100000">
                                          <p:val>
                                            <p:strVal val="#ppt_x"/>
                                          </p:val>
                                        </p:tav>
                                      </p:tavLst>
                                    </p:anim>
                                    <p:anim calcmode="lin" valueType="num">
                                      <p:cBhvr>
                                        <p:cTn id="46" dur="1000" fill="hold"/>
                                        <p:tgtEl>
                                          <p:spTgt spid="4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1000"/>
                                        <p:tgtEl>
                                          <p:spTgt spid="43"/>
                                        </p:tgtEl>
                                      </p:cBhvr>
                                    </p:animEffect>
                                    <p:anim calcmode="lin" valueType="num">
                                      <p:cBhvr>
                                        <p:cTn id="50" dur="1000" fill="hold"/>
                                        <p:tgtEl>
                                          <p:spTgt spid="43"/>
                                        </p:tgtEl>
                                        <p:attrNameLst>
                                          <p:attrName>ppt_x</p:attrName>
                                        </p:attrNameLst>
                                      </p:cBhvr>
                                      <p:tavLst>
                                        <p:tav tm="0">
                                          <p:val>
                                            <p:strVal val="#ppt_x"/>
                                          </p:val>
                                        </p:tav>
                                        <p:tav tm="100000">
                                          <p:val>
                                            <p:strVal val="#ppt_x"/>
                                          </p:val>
                                        </p:tav>
                                      </p:tavLst>
                                    </p:anim>
                                    <p:anim calcmode="lin" valueType="num">
                                      <p:cBhvr>
                                        <p:cTn id="51" dur="1000" fill="hold"/>
                                        <p:tgtEl>
                                          <p:spTgt spid="4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1000"/>
                                        <p:tgtEl>
                                          <p:spTgt spid="42"/>
                                        </p:tgtEl>
                                      </p:cBhvr>
                                    </p:animEffect>
                                    <p:anim calcmode="lin" valueType="num">
                                      <p:cBhvr>
                                        <p:cTn id="67" dur="1000" fill="hold"/>
                                        <p:tgtEl>
                                          <p:spTgt spid="42"/>
                                        </p:tgtEl>
                                        <p:attrNameLst>
                                          <p:attrName>ppt_x</p:attrName>
                                        </p:attrNameLst>
                                      </p:cBhvr>
                                      <p:tavLst>
                                        <p:tav tm="0">
                                          <p:val>
                                            <p:strVal val="#ppt_x"/>
                                          </p:val>
                                        </p:tav>
                                        <p:tav tm="100000">
                                          <p:val>
                                            <p:strVal val="#ppt_x"/>
                                          </p:val>
                                        </p:tav>
                                      </p:tavLst>
                                    </p:anim>
                                    <p:anim calcmode="lin" valueType="num">
                                      <p:cBhvr>
                                        <p:cTn id="68" dur="1000" fill="hold"/>
                                        <p:tgtEl>
                                          <p:spTgt spid="4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1000"/>
                                        <p:tgtEl>
                                          <p:spTgt spid="45"/>
                                        </p:tgtEl>
                                      </p:cBhvr>
                                    </p:animEffect>
                                    <p:anim calcmode="lin" valueType="num">
                                      <p:cBhvr>
                                        <p:cTn id="72" dur="1000" fill="hold"/>
                                        <p:tgtEl>
                                          <p:spTgt spid="45"/>
                                        </p:tgtEl>
                                        <p:attrNameLst>
                                          <p:attrName>ppt_x</p:attrName>
                                        </p:attrNameLst>
                                      </p:cBhvr>
                                      <p:tavLst>
                                        <p:tav tm="0">
                                          <p:val>
                                            <p:strVal val="#ppt_x"/>
                                          </p:val>
                                        </p:tav>
                                        <p:tav tm="100000">
                                          <p:val>
                                            <p:strVal val="#ppt_x"/>
                                          </p:val>
                                        </p:tav>
                                      </p:tavLst>
                                    </p:anim>
                                    <p:anim calcmode="lin" valueType="num">
                                      <p:cBhvr>
                                        <p:cTn id="7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1000"/>
                                        <p:tgtEl>
                                          <p:spTgt spid="46"/>
                                        </p:tgtEl>
                                      </p:cBhvr>
                                    </p:animEffect>
                                    <p:anim calcmode="lin" valueType="num">
                                      <p:cBhvr>
                                        <p:cTn id="84" dur="1000" fill="hold"/>
                                        <p:tgtEl>
                                          <p:spTgt spid="46"/>
                                        </p:tgtEl>
                                        <p:attrNameLst>
                                          <p:attrName>ppt_x</p:attrName>
                                        </p:attrNameLst>
                                      </p:cBhvr>
                                      <p:tavLst>
                                        <p:tav tm="0">
                                          <p:val>
                                            <p:strVal val="#ppt_x"/>
                                          </p:val>
                                        </p:tav>
                                        <p:tav tm="100000">
                                          <p:val>
                                            <p:strVal val="#ppt_x"/>
                                          </p:val>
                                        </p:tav>
                                      </p:tavLst>
                                    </p:anim>
                                    <p:anim calcmode="lin" valueType="num">
                                      <p:cBhvr>
                                        <p:cTn id="8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1000"/>
                                        <p:tgtEl>
                                          <p:spTgt spid="48"/>
                                        </p:tgtEl>
                                      </p:cBhvr>
                                    </p:animEffect>
                                    <p:anim calcmode="lin" valueType="num">
                                      <p:cBhvr>
                                        <p:cTn id="91" dur="1000" fill="hold"/>
                                        <p:tgtEl>
                                          <p:spTgt spid="48"/>
                                        </p:tgtEl>
                                        <p:attrNameLst>
                                          <p:attrName>ppt_x</p:attrName>
                                        </p:attrNameLst>
                                      </p:cBhvr>
                                      <p:tavLst>
                                        <p:tav tm="0">
                                          <p:val>
                                            <p:strVal val="#ppt_x"/>
                                          </p:val>
                                        </p:tav>
                                        <p:tav tm="100000">
                                          <p:val>
                                            <p:strVal val="#ppt_x"/>
                                          </p:val>
                                        </p:tav>
                                      </p:tavLst>
                                    </p:anim>
                                    <p:anim calcmode="lin" valueType="num">
                                      <p:cBhvr>
                                        <p:cTn id="92" dur="1000" fill="hold"/>
                                        <p:tgtEl>
                                          <p:spTgt spid="4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1000"/>
                                        <p:tgtEl>
                                          <p:spTgt spid="49"/>
                                        </p:tgtEl>
                                      </p:cBhvr>
                                    </p:animEffect>
                                    <p:anim calcmode="lin" valueType="num">
                                      <p:cBhvr>
                                        <p:cTn id="96" dur="1000" fill="hold"/>
                                        <p:tgtEl>
                                          <p:spTgt spid="49"/>
                                        </p:tgtEl>
                                        <p:attrNameLst>
                                          <p:attrName>ppt_x</p:attrName>
                                        </p:attrNameLst>
                                      </p:cBhvr>
                                      <p:tavLst>
                                        <p:tav tm="0">
                                          <p:val>
                                            <p:strVal val="#ppt_x"/>
                                          </p:val>
                                        </p:tav>
                                        <p:tav tm="100000">
                                          <p:val>
                                            <p:strVal val="#ppt_x"/>
                                          </p:val>
                                        </p:tav>
                                      </p:tavLst>
                                    </p:anim>
                                    <p:anim calcmode="lin" valueType="num">
                                      <p:cBhvr>
                                        <p:cTn id="9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fade">
                                      <p:cBhvr>
                                        <p:cTn id="102" dur="1000"/>
                                        <p:tgtEl>
                                          <p:spTgt spid="14"/>
                                        </p:tgtEl>
                                      </p:cBhvr>
                                    </p:animEffect>
                                    <p:anim calcmode="lin" valueType="num">
                                      <p:cBhvr>
                                        <p:cTn id="103" dur="1000" fill="hold"/>
                                        <p:tgtEl>
                                          <p:spTgt spid="14"/>
                                        </p:tgtEl>
                                        <p:attrNameLst>
                                          <p:attrName>ppt_x</p:attrName>
                                        </p:attrNameLst>
                                      </p:cBhvr>
                                      <p:tavLst>
                                        <p:tav tm="0">
                                          <p:val>
                                            <p:strVal val="#ppt_x"/>
                                          </p:val>
                                        </p:tav>
                                        <p:tav tm="100000">
                                          <p:val>
                                            <p:strVal val="#ppt_x"/>
                                          </p:val>
                                        </p:tav>
                                      </p:tavLst>
                                    </p:anim>
                                    <p:anim calcmode="lin" valueType="num">
                                      <p:cBhvr>
                                        <p:cTn id="104" dur="1000" fill="hold"/>
                                        <p:tgtEl>
                                          <p:spTgt spid="1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fade">
                                      <p:cBhvr>
                                        <p:cTn id="114" dur="1000"/>
                                        <p:tgtEl>
                                          <p:spTgt spid="16"/>
                                        </p:tgtEl>
                                      </p:cBhvr>
                                    </p:animEffect>
                                    <p:anim calcmode="lin" valueType="num">
                                      <p:cBhvr>
                                        <p:cTn id="115" dur="1000" fill="hold"/>
                                        <p:tgtEl>
                                          <p:spTgt spid="16"/>
                                        </p:tgtEl>
                                        <p:attrNameLst>
                                          <p:attrName>ppt_x</p:attrName>
                                        </p:attrNameLst>
                                      </p:cBhvr>
                                      <p:tavLst>
                                        <p:tav tm="0">
                                          <p:val>
                                            <p:strVal val="#ppt_x"/>
                                          </p:val>
                                        </p:tav>
                                        <p:tav tm="100000">
                                          <p:val>
                                            <p:strVal val="#ppt_x"/>
                                          </p:val>
                                        </p:tav>
                                      </p:tavLst>
                                    </p:anim>
                                    <p:anim calcmode="lin" valueType="num">
                                      <p:cBhvr>
                                        <p:cTn id="116" dur="1000" fill="hold"/>
                                        <p:tgtEl>
                                          <p:spTgt spid="1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18"/>
                                        </p:tgtEl>
                                        <p:attrNameLst>
                                          <p:attrName>style.visibility</p:attrName>
                                        </p:attrNameLst>
                                      </p:cBhvr>
                                      <p:to>
                                        <p:strVal val="visible"/>
                                      </p:to>
                                    </p:set>
                                    <p:animEffect transition="in" filter="fade">
                                      <p:cBhvr>
                                        <p:cTn id="119" dur="1000"/>
                                        <p:tgtEl>
                                          <p:spTgt spid="18"/>
                                        </p:tgtEl>
                                      </p:cBhvr>
                                    </p:animEffect>
                                    <p:anim calcmode="lin" valueType="num">
                                      <p:cBhvr>
                                        <p:cTn id="120" dur="1000" fill="hold"/>
                                        <p:tgtEl>
                                          <p:spTgt spid="18"/>
                                        </p:tgtEl>
                                        <p:attrNameLst>
                                          <p:attrName>ppt_x</p:attrName>
                                        </p:attrNameLst>
                                      </p:cBhvr>
                                      <p:tavLst>
                                        <p:tav tm="0">
                                          <p:val>
                                            <p:strVal val="#ppt_x"/>
                                          </p:val>
                                        </p:tav>
                                        <p:tav tm="100000">
                                          <p:val>
                                            <p:strVal val="#ppt_x"/>
                                          </p:val>
                                        </p:tav>
                                      </p:tavLst>
                                    </p:anim>
                                    <p:anim calcmode="lin" valueType="num">
                                      <p:cBhvr>
                                        <p:cTn id="121" dur="1000" fill="hold"/>
                                        <p:tgtEl>
                                          <p:spTgt spid="18"/>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19"/>
                                        </p:tgtEl>
                                        <p:attrNameLst>
                                          <p:attrName>style.visibility</p:attrName>
                                        </p:attrNameLst>
                                      </p:cBhvr>
                                      <p:to>
                                        <p:strVal val="visible"/>
                                      </p:to>
                                    </p:set>
                                    <p:animEffect transition="in" filter="fade">
                                      <p:cBhvr>
                                        <p:cTn id="124" dur="1000"/>
                                        <p:tgtEl>
                                          <p:spTgt spid="19"/>
                                        </p:tgtEl>
                                      </p:cBhvr>
                                    </p:animEffect>
                                    <p:anim calcmode="lin" valueType="num">
                                      <p:cBhvr>
                                        <p:cTn id="125" dur="1000" fill="hold"/>
                                        <p:tgtEl>
                                          <p:spTgt spid="19"/>
                                        </p:tgtEl>
                                        <p:attrNameLst>
                                          <p:attrName>ppt_x</p:attrName>
                                        </p:attrNameLst>
                                      </p:cBhvr>
                                      <p:tavLst>
                                        <p:tav tm="0">
                                          <p:val>
                                            <p:strVal val="#ppt_x"/>
                                          </p:val>
                                        </p:tav>
                                        <p:tav tm="100000">
                                          <p:val>
                                            <p:strVal val="#ppt_x"/>
                                          </p:val>
                                        </p:tav>
                                      </p:tavLst>
                                    </p:anim>
                                    <p:anim calcmode="lin" valueType="num">
                                      <p:cBhvr>
                                        <p:cTn id="126" dur="1000" fill="hold"/>
                                        <p:tgtEl>
                                          <p:spTgt spid="19"/>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6"/>
                                        </p:tgtEl>
                                        <p:attrNameLst>
                                          <p:attrName>style.visibility</p:attrName>
                                        </p:attrNameLst>
                                      </p:cBhvr>
                                      <p:to>
                                        <p:strVal val="visible"/>
                                      </p:to>
                                    </p:set>
                                    <p:animEffect transition="in" filter="fade">
                                      <p:cBhvr>
                                        <p:cTn id="129" dur="1000"/>
                                        <p:tgtEl>
                                          <p:spTgt spid="6"/>
                                        </p:tgtEl>
                                      </p:cBhvr>
                                    </p:animEffect>
                                    <p:anim calcmode="lin" valueType="num">
                                      <p:cBhvr>
                                        <p:cTn id="130" dur="1000" fill="hold"/>
                                        <p:tgtEl>
                                          <p:spTgt spid="6"/>
                                        </p:tgtEl>
                                        <p:attrNameLst>
                                          <p:attrName>ppt_x</p:attrName>
                                        </p:attrNameLst>
                                      </p:cBhvr>
                                      <p:tavLst>
                                        <p:tav tm="0">
                                          <p:val>
                                            <p:strVal val="#ppt_x"/>
                                          </p:val>
                                        </p:tav>
                                        <p:tav tm="100000">
                                          <p:val>
                                            <p:strVal val="#ppt_x"/>
                                          </p:val>
                                        </p:tav>
                                      </p:tavLst>
                                    </p:anim>
                                    <p:anim calcmode="lin" valueType="num">
                                      <p:cBhvr>
                                        <p:cTn id="1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grpId="0" nodeType="clickEffect">
                                  <p:stCondLst>
                                    <p:cond delay="0"/>
                                  </p:stCondLst>
                                  <p:childTnLst>
                                    <p:set>
                                      <p:cBhvr>
                                        <p:cTn id="135" dur="1" fill="hold">
                                          <p:stCondLst>
                                            <p:cond delay="0"/>
                                          </p:stCondLst>
                                        </p:cTn>
                                        <p:tgtEl>
                                          <p:spTgt spid="3"/>
                                        </p:tgtEl>
                                        <p:attrNameLst>
                                          <p:attrName>style.visibility</p:attrName>
                                        </p:attrNameLst>
                                      </p:cBhvr>
                                      <p:to>
                                        <p:strVal val="visible"/>
                                      </p:to>
                                    </p:set>
                                    <p:animEffect transition="in" filter="fade">
                                      <p:cBhvr>
                                        <p:cTn id="136" dur="1000"/>
                                        <p:tgtEl>
                                          <p:spTgt spid="3"/>
                                        </p:tgtEl>
                                      </p:cBhvr>
                                    </p:animEffect>
                                    <p:anim calcmode="lin" valueType="num">
                                      <p:cBhvr>
                                        <p:cTn id="137" dur="1000" fill="hold"/>
                                        <p:tgtEl>
                                          <p:spTgt spid="3"/>
                                        </p:tgtEl>
                                        <p:attrNameLst>
                                          <p:attrName>ppt_x</p:attrName>
                                        </p:attrNameLst>
                                      </p:cBhvr>
                                      <p:tavLst>
                                        <p:tav tm="0">
                                          <p:val>
                                            <p:strVal val="#ppt_x"/>
                                          </p:val>
                                        </p:tav>
                                        <p:tav tm="100000">
                                          <p:val>
                                            <p:strVal val="#ppt_x"/>
                                          </p:val>
                                        </p:tav>
                                      </p:tavLst>
                                    </p:anim>
                                    <p:anim calcmode="lin" valueType="num">
                                      <p:cBhvr>
                                        <p:cTn id="138" dur="1000" fill="hold"/>
                                        <p:tgtEl>
                                          <p:spTgt spid="3"/>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4"/>
                                        </p:tgtEl>
                                        <p:attrNameLst>
                                          <p:attrName>style.visibility</p:attrName>
                                        </p:attrNameLst>
                                      </p:cBhvr>
                                      <p:to>
                                        <p:strVal val="visible"/>
                                      </p:to>
                                    </p:set>
                                    <p:animEffect transition="in" filter="fade">
                                      <p:cBhvr>
                                        <p:cTn id="141" dur="1000"/>
                                        <p:tgtEl>
                                          <p:spTgt spid="4"/>
                                        </p:tgtEl>
                                      </p:cBhvr>
                                    </p:animEffect>
                                    <p:anim calcmode="lin" valueType="num">
                                      <p:cBhvr>
                                        <p:cTn id="142" dur="1000" fill="hold"/>
                                        <p:tgtEl>
                                          <p:spTgt spid="4"/>
                                        </p:tgtEl>
                                        <p:attrNameLst>
                                          <p:attrName>ppt_x</p:attrName>
                                        </p:attrNameLst>
                                      </p:cBhvr>
                                      <p:tavLst>
                                        <p:tav tm="0">
                                          <p:val>
                                            <p:strVal val="#ppt_x"/>
                                          </p:val>
                                        </p:tav>
                                        <p:tav tm="100000">
                                          <p:val>
                                            <p:strVal val="#ppt_x"/>
                                          </p:val>
                                        </p:tav>
                                      </p:tavLst>
                                    </p:anim>
                                    <p:anim calcmode="lin" valueType="num">
                                      <p:cBhvr>
                                        <p:cTn id="143" dur="1000" fill="hold"/>
                                        <p:tgtEl>
                                          <p:spTgt spid="4"/>
                                        </p:tgtEl>
                                        <p:attrNameLst>
                                          <p:attrName>ppt_y</p:attrName>
                                        </p:attrNameLst>
                                      </p:cBhvr>
                                      <p:tavLst>
                                        <p:tav tm="0">
                                          <p:val>
                                            <p:strVal val="#ppt_y+.1"/>
                                          </p:val>
                                        </p:tav>
                                        <p:tav tm="100000">
                                          <p:val>
                                            <p:strVal val="#ppt_y"/>
                                          </p:val>
                                        </p:tav>
                                      </p:tavLst>
                                    </p:anim>
                                  </p:childTnLst>
                                </p:cTn>
                              </p:par>
                              <p:par>
                                <p:cTn id="144" presetID="42" presetClass="entr" presetSubtype="0" fill="hold" nodeType="withEffect">
                                  <p:stCondLst>
                                    <p:cond delay="0"/>
                                  </p:stCondLst>
                                  <p:childTnLst>
                                    <p:set>
                                      <p:cBhvr>
                                        <p:cTn id="145" dur="1" fill="hold">
                                          <p:stCondLst>
                                            <p:cond delay="0"/>
                                          </p:stCondLst>
                                        </p:cTn>
                                        <p:tgtEl>
                                          <p:spTgt spid="52"/>
                                        </p:tgtEl>
                                        <p:attrNameLst>
                                          <p:attrName>style.visibility</p:attrName>
                                        </p:attrNameLst>
                                      </p:cBhvr>
                                      <p:to>
                                        <p:strVal val="visible"/>
                                      </p:to>
                                    </p:set>
                                    <p:animEffect transition="in" filter="fade">
                                      <p:cBhvr>
                                        <p:cTn id="146" dur="1000"/>
                                        <p:tgtEl>
                                          <p:spTgt spid="52"/>
                                        </p:tgtEl>
                                      </p:cBhvr>
                                    </p:animEffect>
                                    <p:anim calcmode="lin" valueType="num">
                                      <p:cBhvr>
                                        <p:cTn id="147" dur="1000" fill="hold"/>
                                        <p:tgtEl>
                                          <p:spTgt spid="52"/>
                                        </p:tgtEl>
                                        <p:attrNameLst>
                                          <p:attrName>ppt_x</p:attrName>
                                        </p:attrNameLst>
                                      </p:cBhvr>
                                      <p:tavLst>
                                        <p:tav tm="0">
                                          <p:val>
                                            <p:strVal val="#ppt_x"/>
                                          </p:val>
                                        </p:tav>
                                        <p:tav tm="100000">
                                          <p:val>
                                            <p:strVal val="#ppt_x"/>
                                          </p:val>
                                        </p:tav>
                                      </p:tavLst>
                                    </p:anim>
                                    <p:anim calcmode="lin" valueType="num">
                                      <p:cBhvr>
                                        <p:cTn id="148" dur="1000" fill="hold"/>
                                        <p:tgtEl>
                                          <p:spTgt spid="52"/>
                                        </p:tgtEl>
                                        <p:attrNameLst>
                                          <p:attrName>ppt_y</p:attrName>
                                        </p:attrNameLst>
                                      </p:cBhvr>
                                      <p:tavLst>
                                        <p:tav tm="0">
                                          <p:val>
                                            <p:strVal val="#ppt_y+.1"/>
                                          </p:val>
                                        </p:tav>
                                        <p:tav tm="100000">
                                          <p:val>
                                            <p:strVal val="#ppt_y"/>
                                          </p:val>
                                        </p:tav>
                                      </p:tavLst>
                                    </p:anim>
                                  </p:childTnLst>
                                </p:cTn>
                              </p:par>
                              <p:par>
                                <p:cTn id="149" presetID="42" presetClass="entr" presetSubtype="0" fill="hold" nodeType="withEffect">
                                  <p:stCondLst>
                                    <p:cond delay="0"/>
                                  </p:stCondLst>
                                  <p:childTnLst>
                                    <p:set>
                                      <p:cBhvr>
                                        <p:cTn id="150" dur="1" fill="hold">
                                          <p:stCondLst>
                                            <p:cond delay="0"/>
                                          </p:stCondLst>
                                        </p:cTn>
                                        <p:tgtEl>
                                          <p:spTgt spid="50"/>
                                        </p:tgtEl>
                                        <p:attrNameLst>
                                          <p:attrName>style.visibility</p:attrName>
                                        </p:attrNameLst>
                                      </p:cBhvr>
                                      <p:to>
                                        <p:strVal val="visible"/>
                                      </p:to>
                                    </p:set>
                                    <p:animEffect transition="in" filter="fade">
                                      <p:cBhvr>
                                        <p:cTn id="151" dur="1000"/>
                                        <p:tgtEl>
                                          <p:spTgt spid="50"/>
                                        </p:tgtEl>
                                      </p:cBhvr>
                                    </p:animEffect>
                                    <p:anim calcmode="lin" valueType="num">
                                      <p:cBhvr>
                                        <p:cTn id="152" dur="1000" fill="hold"/>
                                        <p:tgtEl>
                                          <p:spTgt spid="50"/>
                                        </p:tgtEl>
                                        <p:attrNameLst>
                                          <p:attrName>ppt_x</p:attrName>
                                        </p:attrNameLst>
                                      </p:cBhvr>
                                      <p:tavLst>
                                        <p:tav tm="0">
                                          <p:val>
                                            <p:strVal val="#ppt_x"/>
                                          </p:val>
                                        </p:tav>
                                        <p:tav tm="100000">
                                          <p:val>
                                            <p:strVal val="#ppt_x"/>
                                          </p:val>
                                        </p:tav>
                                      </p:tavLst>
                                    </p:anim>
                                    <p:anim calcmode="lin" valueType="num">
                                      <p:cBhvr>
                                        <p:cTn id="15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grpId="0" nodeType="clickEffect">
                                  <p:stCondLst>
                                    <p:cond delay="0"/>
                                  </p:stCondLst>
                                  <p:childTnLst>
                                    <p:set>
                                      <p:cBhvr>
                                        <p:cTn id="157" dur="1" fill="hold">
                                          <p:stCondLst>
                                            <p:cond delay="0"/>
                                          </p:stCondLst>
                                        </p:cTn>
                                        <p:tgtEl>
                                          <p:spTgt spid="53"/>
                                        </p:tgtEl>
                                        <p:attrNameLst>
                                          <p:attrName>style.visibility</p:attrName>
                                        </p:attrNameLst>
                                      </p:cBhvr>
                                      <p:to>
                                        <p:strVal val="visible"/>
                                      </p:to>
                                    </p:set>
                                    <p:animEffect transition="in" filter="fade">
                                      <p:cBhvr>
                                        <p:cTn id="158" dur="1000"/>
                                        <p:tgtEl>
                                          <p:spTgt spid="53"/>
                                        </p:tgtEl>
                                      </p:cBhvr>
                                    </p:animEffect>
                                    <p:anim calcmode="lin" valueType="num">
                                      <p:cBhvr>
                                        <p:cTn id="159" dur="1000" fill="hold"/>
                                        <p:tgtEl>
                                          <p:spTgt spid="53"/>
                                        </p:tgtEl>
                                        <p:attrNameLst>
                                          <p:attrName>ppt_x</p:attrName>
                                        </p:attrNameLst>
                                      </p:cBhvr>
                                      <p:tavLst>
                                        <p:tav tm="0">
                                          <p:val>
                                            <p:strVal val="#ppt_x"/>
                                          </p:val>
                                        </p:tav>
                                        <p:tav tm="100000">
                                          <p:val>
                                            <p:strVal val="#ppt_x"/>
                                          </p:val>
                                        </p:tav>
                                      </p:tavLst>
                                    </p:anim>
                                    <p:anim calcmode="lin" valueType="num">
                                      <p:cBhvr>
                                        <p:cTn id="160" dur="1000" fill="hold"/>
                                        <p:tgtEl>
                                          <p:spTgt spid="53"/>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42" presetClass="entr" presetSubtype="0" fill="hold" grpId="0" nodeType="clickEffect">
                                  <p:stCondLst>
                                    <p:cond delay="0"/>
                                  </p:stCondLst>
                                  <p:childTnLst>
                                    <p:set>
                                      <p:cBhvr>
                                        <p:cTn id="169" dur="1" fill="hold">
                                          <p:stCondLst>
                                            <p:cond delay="0"/>
                                          </p:stCondLst>
                                        </p:cTn>
                                        <p:tgtEl>
                                          <p:spTgt spid="58"/>
                                        </p:tgtEl>
                                        <p:attrNameLst>
                                          <p:attrName>style.visibility</p:attrName>
                                        </p:attrNameLst>
                                      </p:cBhvr>
                                      <p:to>
                                        <p:strVal val="visible"/>
                                      </p:to>
                                    </p:set>
                                    <p:animEffect transition="in" filter="fade">
                                      <p:cBhvr>
                                        <p:cTn id="170" dur="1000"/>
                                        <p:tgtEl>
                                          <p:spTgt spid="58"/>
                                        </p:tgtEl>
                                      </p:cBhvr>
                                    </p:animEffect>
                                    <p:anim calcmode="lin" valueType="num">
                                      <p:cBhvr>
                                        <p:cTn id="171" dur="1000" fill="hold"/>
                                        <p:tgtEl>
                                          <p:spTgt spid="58"/>
                                        </p:tgtEl>
                                        <p:attrNameLst>
                                          <p:attrName>ppt_x</p:attrName>
                                        </p:attrNameLst>
                                      </p:cBhvr>
                                      <p:tavLst>
                                        <p:tav tm="0">
                                          <p:val>
                                            <p:strVal val="#ppt_x"/>
                                          </p:val>
                                        </p:tav>
                                        <p:tav tm="100000">
                                          <p:val>
                                            <p:strVal val="#ppt_x"/>
                                          </p:val>
                                        </p:tav>
                                      </p:tavLst>
                                    </p:anim>
                                    <p:anim calcmode="lin" valueType="num">
                                      <p:cBhvr>
                                        <p:cTn id="172" dur="1000" fill="hold"/>
                                        <p:tgtEl>
                                          <p:spTgt spid="58"/>
                                        </p:tgtEl>
                                        <p:attrNameLst>
                                          <p:attrName>ppt_y</p:attrName>
                                        </p:attrNameLst>
                                      </p:cBhvr>
                                      <p:tavLst>
                                        <p:tav tm="0">
                                          <p:val>
                                            <p:strVal val="#ppt_y+.1"/>
                                          </p:val>
                                        </p:tav>
                                        <p:tav tm="100000">
                                          <p:val>
                                            <p:strVal val="#ppt_y"/>
                                          </p:val>
                                        </p:tav>
                                      </p:tavLst>
                                    </p:anim>
                                  </p:childTnLst>
                                </p:cTn>
                              </p:par>
                              <p:par>
                                <p:cTn id="173" presetID="42" presetClass="entr" presetSubtype="0" fill="hold" grpId="0" nodeType="withEffect">
                                  <p:stCondLst>
                                    <p:cond delay="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1000"/>
                                        <p:tgtEl>
                                          <p:spTgt spid="59"/>
                                        </p:tgtEl>
                                      </p:cBhvr>
                                    </p:animEffect>
                                    <p:anim calcmode="lin" valueType="num">
                                      <p:cBhvr>
                                        <p:cTn id="176" dur="1000" fill="hold"/>
                                        <p:tgtEl>
                                          <p:spTgt spid="59"/>
                                        </p:tgtEl>
                                        <p:attrNameLst>
                                          <p:attrName>ppt_x</p:attrName>
                                        </p:attrNameLst>
                                      </p:cBhvr>
                                      <p:tavLst>
                                        <p:tav tm="0">
                                          <p:val>
                                            <p:strVal val="#ppt_x"/>
                                          </p:val>
                                        </p:tav>
                                        <p:tav tm="100000">
                                          <p:val>
                                            <p:strVal val="#ppt_x"/>
                                          </p:val>
                                        </p:tav>
                                      </p:tavLst>
                                    </p:anim>
                                    <p:anim calcmode="lin" valueType="num">
                                      <p:cBhvr>
                                        <p:cTn id="17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42" presetClass="entr" presetSubtype="0" fill="hold" grpId="0" nodeType="clickEffect">
                                  <p:stCondLst>
                                    <p:cond delay="0"/>
                                  </p:stCondLst>
                                  <p:childTnLst>
                                    <p:set>
                                      <p:cBhvr>
                                        <p:cTn id="181" dur="1" fill="hold">
                                          <p:stCondLst>
                                            <p:cond delay="0"/>
                                          </p:stCondLst>
                                        </p:cTn>
                                        <p:tgtEl>
                                          <p:spTgt spid="60"/>
                                        </p:tgtEl>
                                        <p:attrNameLst>
                                          <p:attrName>style.visibility</p:attrName>
                                        </p:attrNameLst>
                                      </p:cBhvr>
                                      <p:to>
                                        <p:strVal val="visible"/>
                                      </p:to>
                                    </p:set>
                                    <p:animEffect transition="in" filter="fade">
                                      <p:cBhvr>
                                        <p:cTn id="182" dur="1000"/>
                                        <p:tgtEl>
                                          <p:spTgt spid="60"/>
                                        </p:tgtEl>
                                      </p:cBhvr>
                                    </p:animEffect>
                                    <p:anim calcmode="lin" valueType="num">
                                      <p:cBhvr>
                                        <p:cTn id="183" dur="1000" fill="hold"/>
                                        <p:tgtEl>
                                          <p:spTgt spid="60"/>
                                        </p:tgtEl>
                                        <p:attrNameLst>
                                          <p:attrName>ppt_x</p:attrName>
                                        </p:attrNameLst>
                                      </p:cBhvr>
                                      <p:tavLst>
                                        <p:tav tm="0">
                                          <p:val>
                                            <p:strVal val="#ppt_x"/>
                                          </p:val>
                                        </p:tav>
                                        <p:tav tm="100000">
                                          <p:val>
                                            <p:strVal val="#ppt_x"/>
                                          </p:val>
                                        </p:tav>
                                      </p:tavLst>
                                    </p:anim>
                                    <p:anim calcmode="lin" valueType="num">
                                      <p:cBhvr>
                                        <p:cTn id="184" dur="1000" fill="hold"/>
                                        <p:tgtEl>
                                          <p:spTgt spid="60"/>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1000"/>
                                        <p:tgtEl>
                                          <p:spTgt spid="61"/>
                                        </p:tgtEl>
                                      </p:cBhvr>
                                    </p:animEffect>
                                    <p:anim calcmode="lin" valueType="num">
                                      <p:cBhvr>
                                        <p:cTn id="188" dur="1000" fill="hold"/>
                                        <p:tgtEl>
                                          <p:spTgt spid="61"/>
                                        </p:tgtEl>
                                        <p:attrNameLst>
                                          <p:attrName>ppt_x</p:attrName>
                                        </p:attrNameLst>
                                      </p:cBhvr>
                                      <p:tavLst>
                                        <p:tav tm="0">
                                          <p:val>
                                            <p:strVal val="#ppt_x"/>
                                          </p:val>
                                        </p:tav>
                                        <p:tav tm="100000">
                                          <p:val>
                                            <p:strVal val="#ppt_x"/>
                                          </p:val>
                                        </p:tav>
                                      </p:tavLst>
                                    </p:anim>
                                    <p:anim calcmode="lin" valueType="num">
                                      <p:cBhvr>
                                        <p:cTn id="18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42" presetClass="entr" presetSubtype="0" fill="hold" grpId="0" nodeType="clickEffect">
                                  <p:stCondLst>
                                    <p:cond delay="0"/>
                                  </p:stCondLst>
                                  <p:childTnLst>
                                    <p:set>
                                      <p:cBhvr>
                                        <p:cTn id="193" dur="1" fill="hold">
                                          <p:stCondLst>
                                            <p:cond delay="0"/>
                                          </p:stCondLst>
                                        </p:cTn>
                                        <p:tgtEl>
                                          <p:spTgt spid="21"/>
                                        </p:tgtEl>
                                        <p:attrNameLst>
                                          <p:attrName>style.visibility</p:attrName>
                                        </p:attrNameLst>
                                      </p:cBhvr>
                                      <p:to>
                                        <p:strVal val="visible"/>
                                      </p:to>
                                    </p:set>
                                    <p:animEffect transition="in" filter="fade">
                                      <p:cBhvr>
                                        <p:cTn id="194" dur="1000"/>
                                        <p:tgtEl>
                                          <p:spTgt spid="21"/>
                                        </p:tgtEl>
                                      </p:cBhvr>
                                    </p:animEffect>
                                    <p:anim calcmode="lin" valueType="num">
                                      <p:cBhvr>
                                        <p:cTn id="195" dur="1000" fill="hold"/>
                                        <p:tgtEl>
                                          <p:spTgt spid="21"/>
                                        </p:tgtEl>
                                        <p:attrNameLst>
                                          <p:attrName>ppt_x</p:attrName>
                                        </p:attrNameLst>
                                      </p:cBhvr>
                                      <p:tavLst>
                                        <p:tav tm="0">
                                          <p:val>
                                            <p:strVal val="#ppt_x"/>
                                          </p:val>
                                        </p:tav>
                                        <p:tav tm="100000">
                                          <p:val>
                                            <p:strVal val="#ppt_x"/>
                                          </p:val>
                                        </p:tav>
                                      </p:tavLst>
                                    </p:anim>
                                    <p:anim calcmode="lin" valueType="num">
                                      <p:cBhvr>
                                        <p:cTn id="196" dur="1000" fill="hold"/>
                                        <p:tgtEl>
                                          <p:spTgt spid="21"/>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36" grpId="0" animBg="1"/>
      <p:bldP spid="37" grpId="0" animBg="1"/>
      <p:bldP spid="38" grpId="0" animBg="1"/>
      <p:bldP spid="39" grpId="0"/>
      <p:bldP spid="41" grpId="0"/>
      <p:bldP spid="42" grpId="0"/>
      <p:bldP spid="45" grpId="0"/>
      <p:bldP spid="46" grpId="0"/>
      <p:bldP spid="47" grpId="0"/>
      <p:bldP spid="48" grpId="0"/>
      <p:bldP spid="49" grpId="0"/>
      <p:bldP spid="51" grpId="0"/>
      <p:bldP spid="53" grpId="0"/>
      <p:bldP spid="58" grpId="0"/>
      <p:bldP spid="59" grpId="0"/>
      <p:bldP spid="60" grpId="0"/>
      <p:bldP spid="61" grpId="0"/>
      <p:bldP spid="14" grpId="0"/>
      <p:bldP spid="20"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743320" y="253970"/>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F8DBF5E8-81C4-4641-B243-ED648FF24914}"/>
              </a:ext>
            </a:extLst>
          </p:cNvPr>
          <p:cNvCxnSpPr>
            <a:cxnSpLocks/>
          </p:cNvCxnSpPr>
          <p:nvPr/>
        </p:nvCxnSpPr>
        <p:spPr>
          <a:xfrm>
            <a:off x="756074" y="6429375"/>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494317"/>
            <a:ext cx="1961162" cy="3328947"/>
          </a:xfrm>
          <a:prstGeom prst="rect">
            <a:avLst/>
          </a:prstGeom>
        </p:spPr>
      </p:pic>
      <p:pic>
        <p:nvPicPr>
          <p:cNvPr id="29" name="Picture 28">
            <a:extLst>
              <a:ext uri="{FF2B5EF4-FFF2-40B4-BE49-F238E27FC236}">
                <a16:creationId xmlns:a16="http://schemas.microsoft.com/office/drawing/2014/main" id="{FD5958EA-FD36-43CC-82FD-3F23232B751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381" b="97024" l="9967" r="89701">
                        <a14:foregroundMark x1="54817" y1="9524" x2="41196" y2="16667"/>
                        <a14:foregroundMark x1="54817" y1="2976" x2="52159" y2="2976"/>
                        <a14:foregroundMark x1="30233" y1="63095" x2="34884" y2="97024"/>
                        <a14:foregroundMark x1="30565" y1="74405" x2="30897" y2="95833"/>
                      </a14:backgroundRemoval>
                    </a14:imgEffect>
                  </a14:imgLayer>
                </a14:imgProps>
              </a:ext>
            </a:extLst>
          </a:blip>
          <a:srcRect l="27696" r="28421"/>
          <a:stretch/>
        </p:blipFill>
        <p:spPr>
          <a:xfrm flipH="1">
            <a:off x="6300478" y="1177291"/>
            <a:ext cx="2165277" cy="2753964"/>
          </a:xfrm>
          <a:prstGeom prst="rect">
            <a:avLst/>
          </a:prstGeom>
        </p:spPr>
      </p:pic>
      <p:sp>
        <p:nvSpPr>
          <p:cNvPr id="30" name="TextBox 29">
            <a:extLst>
              <a:ext uri="{FF2B5EF4-FFF2-40B4-BE49-F238E27FC236}">
                <a16:creationId xmlns:a16="http://schemas.microsoft.com/office/drawing/2014/main" id="{1ED53B2A-5229-4B58-BC95-26205B215A35}"/>
              </a:ext>
            </a:extLst>
          </p:cNvPr>
          <p:cNvSpPr txBox="1"/>
          <p:nvPr/>
        </p:nvSpPr>
        <p:spPr>
          <a:xfrm>
            <a:off x="2811661" y="1513322"/>
            <a:ext cx="3170357" cy="1107996"/>
          </a:xfrm>
          <a:prstGeom prst="rect">
            <a:avLst/>
          </a:prstGeom>
          <a:noFill/>
        </p:spPr>
        <p:txBody>
          <a:bodyPr wrap="square">
            <a:spAutoFit/>
          </a:bodyPr>
          <a:lstStyle/>
          <a:p>
            <a:pPr algn="ctr" rtl="1"/>
            <a:r>
              <a:rPr lang="ar-AE" sz="6600">
                <a:solidFill>
                  <a:srgbClr val="835C64"/>
                </a:solidFill>
                <a:latin typeface="Aldhabi" panose="01000000000000000000" pitchFamily="2" charset="-78"/>
                <a:cs typeface="Aldhabi" panose="01000000000000000000" pitchFamily="2" charset="-78"/>
              </a:rPr>
              <a:t>أَرَقٌ عَلى أَرَقٍ</a:t>
            </a:r>
          </a:p>
        </p:txBody>
      </p:sp>
      <p:sp>
        <p:nvSpPr>
          <p:cNvPr id="32" name="TextBox 31">
            <a:extLst>
              <a:ext uri="{FF2B5EF4-FFF2-40B4-BE49-F238E27FC236}">
                <a16:creationId xmlns:a16="http://schemas.microsoft.com/office/drawing/2014/main" id="{D24D15E1-D7FC-42AD-87FA-A0A77C841994}"/>
              </a:ext>
            </a:extLst>
          </p:cNvPr>
          <p:cNvSpPr txBox="1"/>
          <p:nvPr/>
        </p:nvSpPr>
        <p:spPr>
          <a:xfrm>
            <a:off x="3486874" y="2758252"/>
            <a:ext cx="1768380" cy="461665"/>
          </a:xfrm>
          <a:prstGeom prst="rect">
            <a:avLst/>
          </a:prstGeom>
          <a:noFill/>
        </p:spPr>
        <p:txBody>
          <a:bodyPr wrap="square" rtlCol="0">
            <a:spAutoFit/>
          </a:bodyPr>
          <a:lstStyle/>
          <a:p>
            <a:pPr algn="ctr" rtl="1"/>
            <a:r>
              <a:rPr lang="ar-AE" sz="2400">
                <a:solidFill>
                  <a:schemeClr val="bg2">
                    <a:lumMod val="75000"/>
                  </a:schemeClr>
                </a:solidFill>
                <a:ea typeface="Monotype Koufi" pitchFamily="2" charset="-78"/>
                <a:cs typeface="Old Antic Bold" panose="02010400000000000000" pitchFamily="2" charset="-78"/>
              </a:rPr>
              <a:t>أبو الطيب المتنبي</a:t>
            </a:r>
            <a:endParaRPr lang="en-US" sz="2400">
              <a:solidFill>
                <a:schemeClr val="bg2">
                  <a:lumMod val="75000"/>
                </a:schemeClr>
              </a:solidFill>
              <a:ea typeface="Monotype Koufi" pitchFamily="2" charset="-78"/>
              <a:cs typeface="Old Antic Bold" panose="02010400000000000000" pitchFamily="2" charset="-78"/>
            </a:endParaRPr>
          </a:p>
        </p:txBody>
      </p:sp>
      <p:cxnSp>
        <p:nvCxnSpPr>
          <p:cNvPr id="35" name="Straight Connector 34">
            <a:extLst>
              <a:ext uri="{FF2B5EF4-FFF2-40B4-BE49-F238E27FC236}">
                <a16:creationId xmlns:a16="http://schemas.microsoft.com/office/drawing/2014/main" id="{C1282BA1-4C05-44AB-A28C-EF1687C64855}"/>
              </a:ext>
            </a:extLst>
          </p:cNvPr>
          <p:cNvCxnSpPr>
            <a:cxnSpLocks/>
          </p:cNvCxnSpPr>
          <p:nvPr/>
        </p:nvCxnSpPr>
        <p:spPr>
          <a:xfrm>
            <a:off x="8463620" y="894080"/>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63CF879-EF85-4C1F-9AB8-DB6903BB5347}"/>
              </a:ext>
            </a:extLst>
          </p:cNvPr>
          <p:cNvSpPr txBox="1"/>
          <p:nvPr/>
        </p:nvSpPr>
        <p:spPr>
          <a:xfrm>
            <a:off x="2108764" y="3303387"/>
            <a:ext cx="4129836" cy="523220"/>
          </a:xfrm>
          <a:prstGeom prst="rect">
            <a:avLst/>
          </a:prstGeom>
          <a:noFill/>
        </p:spPr>
        <p:txBody>
          <a:bodyPr wrap="square" rtlCol="0">
            <a:spAutoFit/>
          </a:bodyPr>
          <a:lstStyle/>
          <a:p>
            <a:pPr algn="ctr" rtl="1"/>
            <a:r>
              <a:rPr lang="ar-AE" sz="2800">
                <a:solidFill>
                  <a:srgbClr val="835C64"/>
                </a:solidFill>
                <a:ea typeface="Monotype Koufi" pitchFamily="2" charset="-78"/>
                <a:cs typeface="Old Antic Bold" panose="02010400000000000000" pitchFamily="2" charset="-78"/>
              </a:rPr>
              <a:t>شرح القصيدة من البيت 6 إلى البيت 9</a:t>
            </a:r>
            <a:endParaRPr lang="en-US" sz="2800">
              <a:solidFill>
                <a:srgbClr val="835C64"/>
              </a:solidFill>
              <a:ea typeface="Monotype Koufi" pitchFamily="2" charset="-78"/>
              <a:cs typeface="Old Antic Bold" panose="02010400000000000000" pitchFamily="2" charset="-78"/>
            </a:endParaRPr>
          </a:p>
        </p:txBody>
      </p:sp>
      <p:sp>
        <p:nvSpPr>
          <p:cNvPr id="18" name="Rectangle: Rounded Corners 17">
            <a:extLst>
              <a:ext uri="{FF2B5EF4-FFF2-40B4-BE49-F238E27FC236}">
                <a16:creationId xmlns:a16="http://schemas.microsoft.com/office/drawing/2014/main" id="{E3890F76-DFD5-41DE-9F45-A1E59B1F3BCC}"/>
              </a:ext>
            </a:extLst>
          </p:cNvPr>
          <p:cNvSpPr/>
          <p:nvPr/>
        </p:nvSpPr>
        <p:spPr>
          <a:xfrm>
            <a:off x="3265797" y="4074779"/>
            <a:ext cx="5049103" cy="1830357"/>
          </a:xfrm>
          <a:prstGeom prst="roundRect">
            <a:avLst/>
          </a:prstGeom>
          <a:solidFill>
            <a:srgbClr val="DEDAD4"/>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56AE81B-E324-4F5B-B5A1-1B1C7EE4FD9A}"/>
              </a:ext>
            </a:extLst>
          </p:cNvPr>
          <p:cNvSpPr txBox="1"/>
          <p:nvPr/>
        </p:nvSpPr>
        <p:spPr>
          <a:xfrm>
            <a:off x="3390901" y="4205128"/>
            <a:ext cx="4806444" cy="1569660"/>
          </a:xfrm>
          <a:prstGeom prst="rect">
            <a:avLst/>
          </a:prstGeom>
          <a:noFill/>
        </p:spPr>
        <p:txBody>
          <a:bodyPr wrap="square" rtlCol="0">
            <a:spAutoFit/>
          </a:bodyPr>
          <a:lstStyle/>
          <a:p>
            <a:pPr algn="ctr" rtl="1"/>
            <a:r>
              <a:rPr lang="ar-AE" sz="2400" b="1">
                <a:solidFill>
                  <a:srgbClr val="783696"/>
                </a:solidFill>
                <a:cs typeface="Akhbar MT" pitchFamily="2" charset="-78"/>
              </a:rPr>
              <a:t>الفكرة الرئيسية من البيت </a:t>
            </a:r>
            <a:r>
              <a:rPr lang="ar-AE" sz="2400" b="1">
                <a:solidFill>
                  <a:srgbClr val="783696"/>
                </a:solidFill>
                <a:latin typeface="Aldhabi" panose="01000000000000000000" pitchFamily="2" charset="-78"/>
                <a:cs typeface="Aldhabi" panose="01000000000000000000" pitchFamily="2" charset="-78"/>
              </a:rPr>
              <a:t>6</a:t>
            </a:r>
            <a:r>
              <a:rPr lang="ar-AE" sz="2400" b="1">
                <a:solidFill>
                  <a:srgbClr val="783696"/>
                </a:solidFill>
                <a:cs typeface="Akhbar MT" pitchFamily="2" charset="-78"/>
              </a:rPr>
              <a:t> إلى البيت </a:t>
            </a:r>
            <a:r>
              <a:rPr lang="ar-AE" sz="2400" b="1">
                <a:solidFill>
                  <a:srgbClr val="783696"/>
                </a:solidFill>
                <a:latin typeface="Aldhabi" panose="01000000000000000000" pitchFamily="2" charset="-78"/>
                <a:cs typeface="Aldhabi" panose="01000000000000000000" pitchFamily="2" charset="-78"/>
              </a:rPr>
              <a:t>9</a:t>
            </a:r>
            <a:r>
              <a:rPr lang="ar-AE" sz="2400" b="1">
                <a:solidFill>
                  <a:srgbClr val="783696"/>
                </a:solidFill>
                <a:cs typeface="Akhbar MT" pitchFamily="2" charset="-78"/>
              </a:rPr>
              <a:t>:</a:t>
            </a:r>
          </a:p>
          <a:p>
            <a:pPr algn="ctr" rtl="1"/>
            <a:r>
              <a:rPr lang="ar-AE" sz="2400" b="1">
                <a:solidFill>
                  <a:srgbClr val="5F755B"/>
                </a:solidFill>
                <a:cs typeface="Akhbar MT" pitchFamily="2" charset="-78"/>
              </a:rPr>
              <a:t>الحكمة وأخذ العبر والعظة من الموت. </a:t>
            </a:r>
          </a:p>
          <a:p>
            <a:pPr algn="r" rtl="1"/>
            <a:r>
              <a:rPr lang="ar-AE" sz="2400" b="1">
                <a:solidFill>
                  <a:srgbClr val="783696"/>
                </a:solidFill>
                <a:cs typeface="Akhbar MT" pitchFamily="2" charset="-78"/>
              </a:rPr>
              <a:t>العاطفة: </a:t>
            </a:r>
            <a:r>
              <a:rPr lang="ar-AE" sz="2400" b="1">
                <a:solidFill>
                  <a:srgbClr val="5F755B"/>
                </a:solidFill>
                <a:cs typeface="Akhbar MT" pitchFamily="2" charset="-78"/>
              </a:rPr>
              <a:t>الزهد بما في الدنيا والاعتبار من مصير السابقين.</a:t>
            </a:r>
          </a:p>
          <a:p>
            <a:pPr algn="r" rtl="1"/>
            <a:r>
              <a:rPr lang="ar-AE" sz="2400" b="1">
                <a:solidFill>
                  <a:srgbClr val="783696"/>
                </a:solidFill>
                <a:cs typeface="Akhbar MT" pitchFamily="2" charset="-78"/>
              </a:rPr>
              <a:t>الغرض البارز: </a:t>
            </a:r>
            <a:r>
              <a:rPr lang="ar-AE" sz="2400" b="1">
                <a:solidFill>
                  <a:srgbClr val="5F755B"/>
                </a:solidFill>
                <a:cs typeface="Akhbar MT" pitchFamily="2" charset="-78"/>
              </a:rPr>
              <a:t>الحكمة.</a:t>
            </a:r>
            <a:endParaRPr lang="en-US" sz="2400" b="1">
              <a:solidFill>
                <a:srgbClr val="5F755B"/>
              </a:solidFill>
              <a:cs typeface="Akhbar MT" pitchFamily="2" charset="-78"/>
            </a:endParaRPr>
          </a:p>
        </p:txBody>
      </p:sp>
    </p:spTree>
    <p:extLst>
      <p:ext uri="{BB962C8B-B14F-4D97-AF65-F5344CB8AC3E}">
        <p14:creationId xmlns:p14="http://schemas.microsoft.com/office/powerpoint/2010/main" val="3646453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4" grpId="0"/>
      <p:bldP spid="18"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828613" y="243265"/>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4406" y="1510539"/>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32045" y="1515564"/>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79684" y="1510539"/>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8642" y="4029573"/>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6281" y="4034598"/>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3920" y="4029573"/>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418287" y="1849650"/>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365760" y="2066967"/>
            <a:ext cx="7735323" cy="646331"/>
          </a:xfrm>
          <a:prstGeom prst="rect">
            <a:avLst/>
          </a:prstGeom>
          <a:noFill/>
        </p:spPr>
        <p:txBody>
          <a:bodyPr wrap="square">
            <a:spAutoFit/>
          </a:bodyPr>
          <a:lstStyle/>
          <a:p>
            <a:pPr algn="ctr" rtl="1"/>
            <a:r>
              <a:rPr lang="ar-AE" b="1">
                <a:solidFill>
                  <a:srgbClr val="783696"/>
                </a:solidFill>
                <a:cs typeface="Akhbar MT" pitchFamily="2" charset="-78"/>
              </a:rPr>
              <a:t>ينادي الشاعر قائلاً: نحن نازلون في منازل يتفرق عنها أهلها بالموت، فالبشر مصيرهم الموت والفناء، وذكر غراب البين لأن العرب تتشائم من صياح الغراب، وتقول: إذا صاح الغراب في دار تفرق أهلها عن بعضهم بالموت.</a:t>
            </a:r>
            <a:endParaRPr lang="en-US" b="1">
              <a:solidFill>
                <a:srgbClr val="783696"/>
              </a:solidFill>
              <a:cs typeface="Akhbar MT" pitchFamily="2" charset="-78"/>
            </a:endParaRPr>
          </a:p>
        </p:txBody>
      </p:sp>
      <p:sp>
        <p:nvSpPr>
          <p:cNvPr id="2" name="Rectangle 1">
            <a:extLst>
              <a:ext uri="{FF2B5EF4-FFF2-40B4-BE49-F238E27FC236}">
                <a16:creationId xmlns:a16="http://schemas.microsoft.com/office/drawing/2014/main" id="{72359093-FD21-4A69-A7AA-6DAC6253B972}"/>
              </a:ext>
            </a:extLst>
          </p:cNvPr>
          <p:cNvSpPr/>
          <p:nvPr/>
        </p:nvSpPr>
        <p:spPr>
          <a:xfrm>
            <a:off x="7435286" y="1530379"/>
            <a:ext cx="735513" cy="10752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6DB838-1C6E-4B35-88CE-A0BDF1DDD458}"/>
              </a:ext>
            </a:extLst>
          </p:cNvPr>
          <p:cNvSpPr/>
          <p:nvPr/>
        </p:nvSpPr>
        <p:spPr>
          <a:xfrm>
            <a:off x="2959806" y="1511400"/>
            <a:ext cx="484682"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3CE449AF-60F0-47E7-B255-1389F691DEBA}"/>
              </a:ext>
            </a:extLst>
          </p:cNvPr>
          <p:cNvSpPr txBox="1"/>
          <p:nvPr/>
        </p:nvSpPr>
        <p:spPr>
          <a:xfrm>
            <a:off x="7166443" y="896903"/>
            <a:ext cx="1224467"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يا بني آدم</a:t>
            </a:r>
          </a:p>
        </p:txBody>
      </p:sp>
      <p:cxnSp>
        <p:nvCxnSpPr>
          <p:cNvPr id="70" name="Straight Arrow Connector 69">
            <a:extLst>
              <a:ext uri="{FF2B5EF4-FFF2-40B4-BE49-F238E27FC236}">
                <a16:creationId xmlns:a16="http://schemas.microsoft.com/office/drawing/2014/main" id="{44759BDD-5F5F-48FB-8A4D-A429226A48B4}"/>
              </a:ext>
            </a:extLst>
          </p:cNvPr>
          <p:cNvCxnSpPr>
            <a:cxnSpLocks/>
          </p:cNvCxnSpPr>
          <p:nvPr/>
        </p:nvCxnSpPr>
        <p:spPr>
          <a:xfrm flipH="1" flipV="1">
            <a:off x="7794581" y="1134356"/>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2028476" y="1118642"/>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1422705" y="883690"/>
            <a:ext cx="149658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يحيح وهو صوت الغراب</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6" name="Straight Arrow Connector 75">
            <a:extLst>
              <a:ext uri="{FF2B5EF4-FFF2-40B4-BE49-F238E27FC236}">
                <a16:creationId xmlns:a16="http://schemas.microsoft.com/office/drawing/2014/main" id="{B43B4C02-EF99-414D-B224-C83DD4D2FAC9}"/>
              </a:ext>
            </a:extLst>
          </p:cNvPr>
          <p:cNvCxnSpPr>
            <a:cxnSpLocks/>
          </p:cNvCxnSpPr>
          <p:nvPr/>
        </p:nvCxnSpPr>
        <p:spPr>
          <a:xfrm>
            <a:off x="3250407" y="1732394"/>
            <a:ext cx="102747" cy="157620"/>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7383ADE-8F06-4F09-A8C9-A2A6E51112F4}"/>
              </a:ext>
            </a:extLst>
          </p:cNvPr>
          <p:cNvSpPr txBox="1"/>
          <p:nvPr/>
        </p:nvSpPr>
        <p:spPr>
          <a:xfrm>
            <a:off x="3122118" y="1802841"/>
            <a:ext cx="668684"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الفراق</a:t>
            </a:r>
            <a:endParaRPr lang="en-US" sz="1200">
              <a:latin typeface="Dubai Light" panose="020B0303030403030204" pitchFamily="34" charset="-78"/>
              <a:cs typeface="Dubai Light" panose="020B0303030403030204" pitchFamily="34" charset="-78"/>
            </a:endParaRPr>
          </a:p>
        </p:txBody>
      </p:sp>
      <p:sp>
        <p:nvSpPr>
          <p:cNvPr id="80" name="TextBox 79">
            <a:extLst>
              <a:ext uri="{FF2B5EF4-FFF2-40B4-BE49-F238E27FC236}">
                <a16:creationId xmlns:a16="http://schemas.microsoft.com/office/drawing/2014/main" id="{306410C6-A77C-4443-88DA-ACF3D19A02AD}"/>
              </a:ext>
            </a:extLst>
          </p:cNvPr>
          <p:cNvSpPr txBox="1"/>
          <p:nvPr/>
        </p:nvSpPr>
        <p:spPr>
          <a:xfrm>
            <a:off x="4879684" y="3366122"/>
            <a:ext cx="1893960"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جماعة من الناس. جمع: معاشر. </a:t>
            </a:r>
          </a:p>
        </p:txBody>
      </p:sp>
      <p:cxnSp>
        <p:nvCxnSpPr>
          <p:cNvPr id="81" name="Straight Arrow Connector 80">
            <a:extLst>
              <a:ext uri="{FF2B5EF4-FFF2-40B4-BE49-F238E27FC236}">
                <a16:creationId xmlns:a16="http://schemas.microsoft.com/office/drawing/2014/main" id="{9C0D05B7-905C-4A6E-BFF2-72291AB2D490}"/>
              </a:ext>
            </a:extLst>
          </p:cNvPr>
          <p:cNvCxnSpPr>
            <a:cxnSpLocks/>
          </p:cNvCxnSpPr>
          <p:nvPr/>
        </p:nvCxnSpPr>
        <p:spPr>
          <a:xfrm flipH="1" flipV="1">
            <a:off x="5675805" y="3612824"/>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098B53A9-9A70-4F51-AC5A-B090B16A988B}"/>
              </a:ext>
            </a:extLst>
          </p:cNvPr>
          <p:cNvSpPr txBox="1"/>
          <p:nvPr/>
        </p:nvSpPr>
        <p:spPr>
          <a:xfrm>
            <a:off x="7411202" y="4330844"/>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1563726" y="4622269"/>
            <a:ext cx="6621680" cy="646331"/>
          </a:xfrm>
          <a:prstGeom prst="rect">
            <a:avLst/>
          </a:prstGeom>
          <a:noFill/>
        </p:spPr>
        <p:txBody>
          <a:bodyPr wrap="square">
            <a:spAutoFit/>
          </a:bodyPr>
          <a:lstStyle/>
          <a:p>
            <a:pPr algn="ctr" rtl="1"/>
            <a:r>
              <a:rPr lang="ar-AE" b="1">
                <a:solidFill>
                  <a:srgbClr val="783696"/>
                </a:solidFill>
                <a:cs typeface="Akhbar MT" pitchFamily="2" charset="-78"/>
              </a:rPr>
              <a:t>نحزن ونبكي على الفراق الأحبة والإخوان وهذا أمر حتمي لأن الدنيا عادتها الجمع ثم التفريق وما اجتمع قوم إلا تفرقوا.</a:t>
            </a:r>
            <a:endParaRPr lang="en-US" b="1">
              <a:solidFill>
                <a:srgbClr val="783696"/>
              </a:solidFill>
              <a:cs typeface="Akhbar MT" pitchFamily="2" charset="-78"/>
            </a:endParaRPr>
          </a:p>
        </p:txBody>
      </p:sp>
      <p:sp>
        <p:nvSpPr>
          <p:cNvPr id="88" name="TextBox 87">
            <a:extLst>
              <a:ext uri="{FF2B5EF4-FFF2-40B4-BE49-F238E27FC236}">
                <a16:creationId xmlns:a16="http://schemas.microsoft.com/office/drawing/2014/main" id="{599B6FB9-081A-4ABE-9624-F196542897D2}"/>
              </a:ext>
            </a:extLst>
          </p:cNvPr>
          <p:cNvSpPr txBox="1"/>
          <p:nvPr/>
        </p:nvSpPr>
        <p:spPr>
          <a:xfrm>
            <a:off x="7368445" y="5022768"/>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89" name="TextBox 88">
            <a:extLst>
              <a:ext uri="{FF2B5EF4-FFF2-40B4-BE49-F238E27FC236}">
                <a16:creationId xmlns:a16="http://schemas.microsoft.com/office/drawing/2014/main" id="{A641802E-344E-4444-A9A4-2F69A28B3952}"/>
              </a:ext>
            </a:extLst>
          </p:cNvPr>
          <p:cNvSpPr txBox="1"/>
          <p:nvPr/>
        </p:nvSpPr>
        <p:spPr>
          <a:xfrm>
            <a:off x="3296717" y="5282333"/>
            <a:ext cx="4830546" cy="376434"/>
          </a:xfrm>
          <a:prstGeom prst="rect">
            <a:avLst/>
          </a:prstGeom>
          <a:noFill/>
        </p:spPr>
        <p:txBody>
          <a:bodyPr wrap="square">
            <a:spAutoFit/>
          </a:bodyPr>
          <a:lstStyle/>
          <a:p>
            <a:pPr algn="ctr" rtl="1"/>
            <a:r>
              <a:rPr lang="ar-AE" b="1">
                <a:solidFill>
                  <a:srgbClr val="783696"/>
                </a:solidFill>
                <a:cs typeface="Akhbar MT" pitchFamily="2" charset="-78"/>
              </a:rPr>
              <a:t>صور الدنيا شيئاً عزيزاً يُبكى عليه/ كما صورها شيئاً يجمع البشر ويفرقهم.</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CB1BF6-5DD1-4AF4-BAF0-AD6CE80037D9}"/>
              </a:ext>
            </a:extLst>
          </p:cNvPr>
          <p:cNvSpPr txBox="1"/>
          <p:nvPr/>
        </p:nvSpPr>
        <p:spPr>
          <a:xfrm>
            <a:off x="6641140" y="2704030"/>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14" name="TextBox 13">
            <a:extLst>
              <a:ext uri="{FF2B5EF4-FFF2-40B4-BE49-F238E27FC236}">
                <a16:creationId xmlns:a16="http://schemas.microsoft.com/office/drawing/2014/main" id="{1865FA95-C87C-4BAD-9AE1-EE598F9CEA41}"/>
              </a:ext>
            </a:extLst>
          </p:cNvPr>
          <p:cNvSpPr txBox="1"/>
          <p:nvPr/>
        </p:nvSpPr>
        <p:spPr>
          <a:xfrm>
            <a:off x="4254334" y="2816235"/>
            <a:ext cx="2533204"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أبَني: </a:t>
            </a:r>
            <a:r>
              <a:rPr lang="ar-AE">
                <a:solidFill>
                  <a:srgbClr val="783696"/>
                </a:solidFill>
                <a:cs typeface="DecoType Naskh" panose="02010400000000000000" pitchFamily="2" charset="-78"/>
              </a:rPr>
              <a:t>أسلوب إنشائي نوعه نداء للتنبيه.</a:t>
            </a:r>
            <a:endParaRPr lang="en-US">
              <a:solidFill>
                <a:srgbClr val="783696"/>
              </a:solidFill>
              <a:cs typeface="DecoType Naskh" panose="02010400000000000000" pitchFamily="2" charset="-78"/>
            </a:endParaRPr>
          </a:p>
        </p:txBody>
      </p:sp>
      <p:sp>
        <p:nvSpPr>
          <p:cNvPr id="57" name="Rectangle 56">
            <a:extLst>
              <a:ext uri="{FF2B5EF4-FFF2-40B4-BE49-F238E27FC236}">
                <a16:creationId xmlns:a16="http://schemas.microsoft.com/office/drawing/2014/main" id="{D3AF0BEA-1E79-4A8A-AC38-09E1D60D390D}"/>
              </a:ext>
            </a:extLst>
          </p:cNvPr>
          <p:cNvSpPr/>
          <p:nvPr/>
        </p:nvSpPr>
        <p:spPr>
          <a:xfrm rot="19625968">
            <a:off x="1903328" y="1511178"/>
            <a:ext cx="624562" cy="12336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C405921-875E-4C5E-8EB6-858927A4CE9C}"/>
              </a:ext>
            </a:extLst>
          </p:cNvPr>
          <p:cNvSpPr txBox="1"/>
          <p:nvPr/>
        </p:nvSpPr>
        <p:spPr>
          <a:xfrm>
            <a:off x="1736146" y="1151608"/>
            <a:ext cx="6677919"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أبَني أبينا نَحْنُ أهْلُ مَنازِلٍ              أبَداً غُرابُ البَينِ فيها يَنْعِقُ</a:t>
            </a:r>
          </a:p>
        </p:txBody>
      </p:sp>
      <p:sp>
        <p:nvSpPr>
          <p:cNvPr id="23" name="Right Brace 22">
            <a:extLst>
              <a:ext uri="{FF2B5EF4-FFF2-40B4-BE49-F238E27FC236}">
                <a16:creationId xmlns:a16="http://schemas.microsoft.com/office/drawing/2014/main" id="{4A663A53-3A98-43EA-974B-E3E122D31C5B}"/>
              </a:ext>
            </a:extLst>
          </p:cNvPr>
          <p:cNvSpPr/>
          <p:nvPr/>
        </p:nvSpPr>
        <p:spPr>
          <a:xfrm rot="16200000">
            <a:off x="3424675" y="744218"/>
            <a:ext cx="371298" cy="850610"/>
          </a:xfrm>
          <a:prstGeom prst="rightBrace">
            <a:avLst>
              <a:gd name="adj1" fmla="val 8333"/>
              <a:gd name="adj2" fmla="val 48880"/>
            </a:avLst>
          </a:prstGeom>
          <a:noFill/>
          <a:ln>
            <a:solidFill>
              <a:srgbClr val="78369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TextBox 60">
            <a:extLst>
              <a:ext uri="{FF2B5EF4-FFF2-40B4-BE49-F238E27FC236}">
                <a16:creationId xmlns:a16="http://schemas.microsoft.com/office/drawing/2014/main" id="{ECDF81D4-516F-4E87-AF2D-E41238681F9B}"/>
              </a:ext>
            </a:extLst>
          </p:cNvPr>
          <p:cNvSpPr txBox="1"/>
          <p:nvPr/>
        </p:nvSpPr>
        <p:spPr>
          <a:xfrm>
            <a:off x="3103013" y="675753"/>
            <a:ext cx="2100103"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الموت والفراق؛ لأن صوت الغراب هو نذير لشؤوم.</a:t>
            </a:r>
            <a:endParaRPr lang="en-US" sz="1200">
              <a:latin typeface="Dubai Light" panose="020B0303030403030204" pitchFamily="34" charset="-78"/>
              <a:cs typeface="Dubai Light" panose="020B0303030403030204" pitchFamily="34" charset="-78"/>
            </a:endParaRPr>
          </a:p>
        </p:txBody>
      </p:sp>
      <p:sp>
        <p:nvSpPr>
          <p:cNvPr id="63" name="TextBox 62">
            <a:extLst>
              <a:ext uri="{FF2B5EF4-FFF2-40B4-BE49-F238E27FC236}">
                <a16:creationId xmlns:a16="http://schemas.microsoft.com/office/drawing/2014/main" id="{3B3842FD-C4DE-4160-9CC0-FDB1145FEB51}"/>
              </a:ext>
            </a:extLst>
          </p:cNvPr>
          <p:cNvSpPr txBox="1"/>
          <p:nvPr/>
        </p:nvSpPr>
        <p:spPr>
          <a:xfrm>
            <a:off x="2569106" y="2843649"/>
            <a:ext cx="1882723"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أبينا: </a:t>
            </a:r>
            <a:r>
              <a:rPr lang="ar-AE">
                <a:solidFill>
                  <a:srgbClr val="783696"/>
                </a:solidFill>
                <a:cs typeface="DecoType Naskh" panose="02010400000000000000" pitchFamily="2" charset="-78"/>
              </a:rPr>
              <a:t>كناية عن آدم </a:t>
            </a:r>
            <a:r>
              <a:rPr lang="ar-AE" sz="1200">
                <a:solidFill>
                  <a:srgbClr val="783696"/>
                </a:solidFill>
                <a:cs typeface="DecoType Naskh" panose="02010400000000000000" pitchFamily="2" charset="-78"/>
              </a:rPr>
              <a:t>عليه السلام</a:t>
            </a:r>
            <a:r>
              <a:rPr lang="ar-AE">
                <a:solidFill>
                  <a:srgbClr val="783696"/>
                </a:solidFill>
                <a:cs typeface="DecoType Naskh" panose="02010400000000000000" pitchFamily="2" charset="-78"/>
              </a:rPr>
              <a:t>.</a:t>
            </a:r>
            <a:endParaRPr lang="en-US">
              <a:solidFill>
                <a:srgbClr val="783696"/>
              </a:solidFill>
              <a:cs typeface="DecoType Naskh" panose="02010400000000000000" pitchFamily="2" charset="-78"/>
            </a:endParaRPr>
          </a:p>
        </p:txBody>
      </p:sp>
      <p:sp>
        <p:nvSpPr>
          <p:cNvPr id="64" name="TextBox 63">
            <a:extLst>
              <a:ext uri="{FF2B5EF4-FFF2-40B4-BE49-F238E27FC236}">
                <a16:creationId xmlns:a16="http://schemas.microsoft.com/office/drawing/2014/main" id="{B29896E2-F80E-46D4-B1C6-0E0E5B28E12C}"/>
              </a:ext>
            </a:extLst>
          </p:cNvPr>
          <p:cNvSpPr txBox="1"/>
          <p:nvPr/>
        </p:nvSpPr>
        <p:spPr>
          <a:xfrm>
            <a:off x="225351" y="2720579"/>
            <a:ext cx="2411610" cy="646331"/>
          </a:xfrm>
          <a:prstGeom prst="rect">
            <a:avLst/>
          </a:prstGeom>
          <a:noFill/>
        </p:spPr>
        <p:txBody>
          <a:bodyPr wrap="square">
            <a:spAutoFit/>
          </a:bodyPr>
          <a:lstStyle/>
          <a:p>
            <a:pPr algn="ctr" rtl="1"/>
            <a:r>
              <a:rPr lang="ar-AE">
                <a:solidFill>
                  <a:srgbClr val="5F755B"/>
                </a:solidFill>
                <a:cs typeface="DecoType Naskh" panose="02010400000000000000" pitchFamily="2" charset="-78"/>
              </a:rPr>
              <a:t>غُرابُ البَينِ: </a:t>
            </a:r>
            <a:r>
              <a:rPr lang="ar-AE">
                <a:solidFill>
                  <a:srgbClr val="783696"/>
                </a:solidFill>
                <a:cs typeface="DecoType Naskh" panose="02010400000000000000" pitchFamily="2" charset="-78"/>
              </a:rPr>
              <a:t>إضافة الغراب للبين يوحي بالتشاؤم والخراب المرتبط بالغراب.</a:t>
            </a:r>
            <a:endParaRPr lang="en-US">
              <a:solidFill>
                <a:srgbClr val="783696"/>
              </a:solidFill>
              <a:cs typeface="DecoType Naskh" panose="02010400000000000000" pitchFamily="2" charset="-78"/>
            </a:endParaRPr>
          </a:p>
        </p:txBody>
      </p:sp>
      <p:sp>
        <p:nvSpPr>
          <p:cNvPr id="30" name="Rectangle 29">
            <a:extLst>
              <a:ext uri="{FF2B5EF4-FFF2-40B4-BE49-F238E27FC236}">
                <a16:creationId xmlns:a16="http://schemas.microsoft.com/office/drawing/2014/main" id="{0A7C7447-AB80-4DEF-8294-C8615269517B}"/>
              </a:ext>
            </a:extLst>
          </p:cNvPr>
          <p:cNvSpPr/>
          <p:nvPr/>
        </p:nvSpPr>
        <p:spPr>
          <a:xfrm rot="19625968">
            <a:off x="5514383" y="3983965"/>
            <a:ext cx="624562" cy="12336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F3D20971-A13C-4791-9F26-5EC898A7AB68}"/>
              </a:ext>
            </a:extLst>
          </p:cNvPr>
          <p:cNvSpPr txBox="1"/>
          <p:nvPr/>
        </p:nvSpPr>
        <p:spPr>
          <a:xfrm>
            <a:off x="1919907" y="3679394"/>
            <a:ext cx="6770118"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نَبْكي على الدُّنْيا وَ ما مِنْ مَعْشَرٍ              جَمَعَتْهُمُ الدُّنْيا فَلَمْ يَتَفَرّقوا</a:t>
            </a:r>
          </a:p>
        </p:txBody>
      </p:sp>
      <p:sp>
        <p:nvSpPr>
          <p:cNvPr id="32" name="TextBox 31">
            <a:extLst>
              <a:ext uri="{FF2B5EF4-FFF2-40B4-BE49-F238E27FC236}">
                <a16:creationId xmlns:a16="http://schemas.microsoft.com/office/drawing/2014/main" id="{7BF46BC7-3009-4E48-AF6F-13D7CA8B1F10}"/>
              </a:ext>
            </a:extLst>
          </p:cNvPr>
          <p:cNvSpPr txBox="1"/>
          <p:nvPr/>
        </p:nvSpPr>
        <p:spPr>
          <a:xfrm>
            <a:off x="6641140" y="5630368"/>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33" name="TextBox 32">
            <a:extLst>
              <a:ext uri="{FF2B5EF4-FFF2-40B4-BE49-F238E27FC236}">
                <a16:creationId xmlns:a16="http://schemas.microsoft.com/office/drawing/2014/main" id="{B041CEFE-AA4A-411B-92DF-210D922DC6A8}"/>
              </a:ext>
            </a:extLst>
          </p:cNvPr>
          <p:cNvSpPr txBox="1"/>
          <p:nvPr/>
        </p:nvSpPr>
        <p:spPr>
          <a:xfrm>
            <a:off x="4131480" y="5963621"/>
            <a:ext cx="3239643"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(جَمَعَتْهُمُ – يَتَفَرّقوا): </a:t>
            </a:r>
            <a:r>
              <a:rPr lang="ar-AE">
                <a:solidFill>
                  <a:srgbClr val="783696"/>
                </a:solidFill>
                <a:cs typeface="DecoType Naskh" panose="02010400000000000000" pitchFamily="2" charset="-78"/>
              </a:rPr>
              <a:t>طباق يوضح المعنى ويؤكده.</a:t>
            </a:r>
            <a:endParaRPr lang="en-US">
              <a:solidFill>
                <a:srgbClr val="783696"/>
              </a:solidFill>
              <a:cs typeface="DecoType Naskh" panose="02010400000000000000" pitchFamily="2" charset="-78"/>
            </a:endParaRPr>
          </a:p>
        </p:txBody>
      </p:sp>
      <p:sp>
        <p:nvSpPr>
          <p:cNvPr id="34" name="TextBox 33">
            <a:extLst>
              <a:ext uri="{FF2B5EF4-FFF2-40B4-BE49-F238E27FC236}">
                <a16:creationId xmlns:a16="http://schemas.microsoft.com/office/drawing/2014/main" id="{DE6BFF1C-28BF-4995-ADAE-645CF44A57EE}"/>
              </a:ext>
            </a:extLst>
          </p:cNvPr>
          <p:cNvSpPr txBox="1"/>
          <p:nvPr/>
        </p:nvSpPr>
        <p:spPr>
          <a:xfrm>
            <a:off x="1060997" y="5765405"/>
            <a:ext cx="3239643" cy="646331"/>
          </a:xfrm>
          <a:prstGeom prst="rect">
            <a:avLst/>
          </a:prstGeom>
          <a:noFill/>
        </p:spPr>
        <p:txBody>
          <a:bodyPr wrap="square">
            <a:spAutoFit/>
          </a:bodyPr>
          <a:lstStyle/>
          <a:p>
            <a:pPr algn="ctr" rtl="1"/>
            <a:r>
              <a:rPr lang="ar-AE">
                <a:solidFill>
                  <a:srgbClr val="5F755B"/>
                </a:solidFill>
                <a:cs typeface="DecoType Naskh" panose="02010400000000000000" pitchFamily="2" charset="-78"/>
              </a:rPr>
              <a:t>نَبكي على الدُّنْيا: </a:t>
            </a:r>
            <a:r>
              <a:rPr lang="ar-AE">
                <a:solidFill>
                  <a:srgbClr val="783696"/>
                </a:solidFill>
                <a:cs typeface="DecoType Naskh" panose="02010400000000000000" pitchFamily="2" charset="-78"/>
              </a:rPr>
              <a:t>تعبير يوحي بالتعلق الشديد بالدنيا وفيها إيجاز بحذف المضاف (أي على الفراق الدنيا).</a:t>
            </a:r>
            <a:endParaRPr lang="en-US">
              <a:solidFill>
                <a:srgbClr val="783696"/>
              </a:solidFill>
              <a:cs typeface="DecoType Naskh" panose="02010400000000000000" pitchFamily="2" charset="-78"/>
            </a:endParaRPr>
          </a:p>
        </p:txBody>
      </p:sp>
    </p:spTree>
    <p:extLst>
      <p:ext uri="{BB962C8B-B14F-4D97-AF65-F5344CB8AC3E}">
        <p14:creationId xmlns:p14="http://schemas.microsoft.com/office/powerpoint/2010/main" val="403582360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1000"/>
                                        <p:tgtEl>
                                          <p:spTgt spid="58"/>
                                        </p:tgtEl>
                                      </p:cBhvr>
                                    </p:animEffect>
                                    <p:anim calcmode="lin" valueType="num">
                                      <p:cBhvr>
                                        <p:cTn id="23" dur="1000" fill="hold"/>
                                        <p:tgtEl>
                                          <p:spTgt spid="58"/>
                                        </p:tgtEl>
                                        <p:attrNameLst>
                                          <p:attrName>ppt_x</p:attrName>
                                        </p:attrNameLst>
                                      </p:cBhvr>
                                      <p:tavLst>
                                        <p:tav tm="0">
                                          <p:val>
                                            <p:strVal val="#ppt_x"/>
                                          </p:val>
                                        </p:tav>
                                        <p:tav tm="100000">
                                          <p:val>
                                            <p:strVal val="#ppt_x"/>
                                          </p:val>
                                        </p:tav>
                                      </p:tavLst>
                                    </p:anim>
                                    <p:anim calcmode="lin" valueType="num">
                                      <p:cBhvr>
                                        <p:cTn id="2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fade">
                                      <p:cBhvr>
                                        <p:cTn id="39" dur="1000"/>
                                        <p:tgtEl>
                                          <p:spTgt spid="70"/>
                                        </p:tgtEl>
                                      </p:cBhvr>
                                    </p:animEffect>
                                    <p:anim calcmode="lin" valueType="num">
                                      <p:cBhvr>
                                        <p:cTn id="40" dur="1000" fill="hold"/>
                                        <p:tgtEl>
                                          <p:spTgt spid="70"/>
                                        </p:tgtEl>
                                        <p:attrNameLst>
                                          <p:attrName>ppt_x</p:attrName>
                                        </p:attrNameLst>
                                      </p:cBhvr>
                                      <p:tavLst>
                                        <p:tav tm="0">
                                          <p:val>
                                            <p:strVal val="#ppt_x"/>
                                          </p:val>
                                        </p:tav>
                                        <p:tav tm="100000">
                                          <p:val>
                                            <p:strVal val="#ppt_x"/>
                                          </p:val>
                                        </p:tav>
                                      </p:tavLst>
                                    </p:anim>
                                    <p:anim calcmode="lin" valueType="num">
                                      <p:cBhvr>
                                        <p:cTn id="41" dur="1000" fill="hold"/>
                                        <p:tgtEl>
                                          <p:spTgt spid="7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1000"/>
                                        <p:tgtEl>
                                          <p:spTgt spid="74"/>
                                        </p:tgtEl>
                                      </p:cBhvr>
                                    </p:animEffect>
                                    <p:anim calcmode="lin" valueType="num">
                                      <p:cBhvr>
                                        <p:cTn id="45" dur="1000" fill="hold"/>
                                        <p:tgtEl>
                                          <p:spTgt spid="74"/>
                                        </p:tgtEl>
                                        <p:attrNameLst>
                                          <p:attrName>ppt_x</p:attrName>
                                        </p:attrNameLst>
                                      </p:cBhvr>
                                      <p:tavLst>
                                        <p:tav tm="0">
                                          <p:val>
                                            <p:strVal val="#ppt_x"/>
                                          </p:val>
                                        </p:tav>
                                        <p:tav tm="100000">
                                          <p:val>
                                            <p:strVal val="#ppt_x"/>
                                          </p:val>
                                        </p:tav>
                                      </p:tavLst>
                                    </p:anim>
                                    <p:anim calcmode="lin" valueType="num">
                                      <p:cBhvr>
                                        <p:cTn id="46" dur="1000" fill="hold"/>
                                        <p:tgtEl>
                                          <p:spTgt spid="7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1000"/>
                                        <p:tgtEl>
                                          <p:spTgt spid="76"/>
                                        </p:tgtEl>
                                      </p:cBhvr>
                                    </p:animEffect>
                                    <p:anim calcmode="lin" valueType="num">
                                      <p:cBhvr>
                                        <p:cTn id="50" dur="1000" fill="hold"/>
                                        <p:tgtEl>
                                          <p:spTgt spid="76"/>
                                        </p:tgtEl>
                                        <p:attrNameLst>
                                          <p:attrName>ppt_x</p:attrName>
                                        </p:attrNameLst>
                                      </p:cBhvr>
                                      <p:tavLst>
                                        <p:tav tm="0">
                                          <p:val>
                                            <p:strVal val="#ppt_x"/>
                                          </p:val>
                                        </p:tav>
                                        <p:tav tm="100000">
                                          <p:val>
                                            <p:strVal val="#ppt_x"/>
                                          </p:val>
                                        </p:tav>
                                      </p:tavLst>
                                    </p:anim>
                                    <p:anim calcmode="lin" valueType="num">
                                      <p:cBhvr>
                                        <p:cTn id="51" dur="10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1000"/>
                                        <p:tgtEl>
                                          <p:spTgt spid="57"/>
                                        </p:tgtEl>
                                      </p:cBhvr>
                                    </p:animEffect>
                                    <p:anim calcmode="lin" valueType="num">
                                      <p:cBhvr>
                                        <p:cTn id="55" dur="1000" fill="hold"/>
                                        <p:tgtEl>
                                          <p:spTgt spid="57"/>
                                        </p:tgtEl>
                                        <p:attrNameLst>
                                          <p:attrName>ppt_x</p:attrName>
                                        </p:attrNameLst>
                                      </p:cBhvr>
                                      <p:tavLst>
                                        <p:tav tm="0">
                                          <p:val>
                                            <p:strVal val="#ppt_x"/>
                                          </p:val>
                                        </p:tav>
                                        <p:tav tm="100000">
                                          <p:val>
                                            <p:strVal val="#ppt_x"/>
                                          </p:val>
                                        </p:tav>
                                      </p:tavLst>
                                    </p:anim>
                                    <p:anim calcmode="lin" valueType="num">
                                      <p:cBhvr>
                                        <p:cTn id="56" dur="1000" fill="hold"/>
                                        <p:tgtEl>
                                          <p:spTgt spid="5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1000"/>
                                        <p:tgtEl>
                                          <p:spTgt spid="69"/>
                                        </p:tgtEl>
                                      </p:cBhvr>
                                    </p:animEffect>
                                    <p:anim calcmode="lin" valueType="num">
                                      <p:cBhvr>
                                        <p:cTn id="67" dur="1000" fill="hold"/>
                                        <p:tgtEl>
                                          <p:spTgt spid="69"/>
                                        </p:tgtEl>
                                        <p:attrNameLst>
                                          <p:attrName>ppt_x</p:attrName>
                                        </p:attrNameLst>
                                      </p:cBhvr>
                                      <p:tavLst>
                                        <p:tav tm="0">
                                          <p:val>
                                            <p:strVal val="#ppt_x"/>
                                          </p:val>
                                        </p:tav>
                                        <p:tav tm="100000">
                                          <p:val>
                                            <p:strVal val="#ppt_x"/>
                                          </p:val>
                                        </p:tav>
                                      </p:tavLst>
                                    </p:anim>
                                    <p:anim calcmode="lin" valueType="num">
                                      <p:cBhvr>
                                        <p:cTn id="68" dur="1000" fill="hold"/>
                                        <p:tgtEl>
                                          <p:spTgt spid="6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1000"/>
                                        <p:tgtEl>
                                          <p:spTgt spid="61"/>
                                        </p:tgtEl>
                                      </p:cBhvr>
                                    </p:animEffect>
                                    <p:anim calcmode="lin" valueType="num">
                                      <p:cBhvr>
                                        <p:cTn id="72" dur="1000" fill="hold"/>
                                        <p:tgtEl>
                                          <p:spTgt spid="61"/>
                                        </p:tgtEl>
                                        <p:attrNameLst>
                                          <p:attrName>ppt_x</p:attrName>
                                        </p:attrNameLst>
                                      </p:cBhvr>
                                      <p:tavLst>
                                        <p:tav tm="0">
                                          <p:val>
                                            <p:strVal val="#ppt_x"/>
                                          </p:val>
                                        </p:tav>
                                        <p:tav tm="100000">
                                          <p:val>
                                            <p:strVal val="#ppt_x"/>
                                          </p:val>
                                        </p:tav>
                                      </p:tavLst>
                                    </p:anim>
                                    <p:anim calcmode="lin" valueType="num">
                                      <p:cBhvr>
                                        <p:cTn id="73" dur="1000" fill="hold"/>
                                        <p:tgtEl>
                                          <p:spTgt spid="6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1000"/>
                                        <p:tgtEl>
                                          <p:spTgt spid="77"/>
                                        </p:tgtEl>
                                      </p:cBhvr>
                                    </p:animEffect>
                                    <p:anim calcmode="lin" valueType="num">
                                      <p:cBhvr>
                                        <p:cTn id="77" dur="1000" fill="hold"/>
                                        <p:tgtEl>
                                          <p:spTgt spid="77"/>
                                        </p:tgtEl>
                                        <p:attrNameLst>
                                          <p:attrName>ppt_x</p:attrName>
                                        </p:attrNameLst>
                                      </p:cBhvr>
                                      <p:tavLst>
                                        <p:tav tm="0">
                                          <p:val>
                                            <p:strVal val="#ppt_x"/>
                                          </p:val>
                                        </p:tav>
                                        <p:tav tm="100000">
                                          <p:val>
                                            <p:strVal val="#ppt_x"/>
                                          </p:val>
                                        </p:tav>
                                      </p:tavLst>
                                    </p:anim>
                                    <p:anim calcmode="lin" valueType="num">
                                      <p:cBhvr>
                                        <p:cTn id="78" dur="1000" fill="hold"/>
                                        <p:tgtEl>
                                          <p:spTgt spid="7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fade">
                                      <p:cBhvr>
                                        <p:cTn id="81" dur="1000"/>
                                        <p:tgtEl>
                                          <p:spTgt spid="75"/>
                                        </p:tgtEl>
                                      </p:cBhvr>
                                    </p:animEffect>
                                    <p:anim calcmode="lin" valueType="num">
                                      <p:cBhvr>
                                        <p:cTn id="82" dur="1000" fill="hold"/>
                                        <p:tgtEl>
                                          <p:spTgt spid="75"/>
                                        </p:tgtEl>
                                        <p:attrNameLst>
                                          <p:attrName>ppt_x</p:attrName>
                                        </p:attrNameLst>
                                      </p:cBhvr>
                                      <p:tavLst>
                                        <p:tav tm="0">
                                          <p:val>
                                            <p:strVal val="#ppt_x"/>
                                          </p:val>
                                        </p:tav>
                                        <p:tav tm="100000">
                                          <p:val>
                                            <p:strVal val="#ppt_x"/>
                                          </p:val>
                                        </p:tav>
                                      </p:tavLst>
                                    </p:anim>
                                    <p:anim calcmode="lin" valueType="num">
                                      <p:cBhvr>
                                        <p:cTn id="8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1000"/>
                                        <p:tgtEl>
                                          <p:spTgt spid="26"/>
                                        </p:tgtEl>
                                      </p:cBhvr>
                                    </p:animEffect>
                                    <p:anim calcmode="lin" valueType="num">
                                      <p:cBhvr>
                                        <p:cTn id="89" dur="1000" fill="hold"/>
                                        <p:tgtEl>
                                          <p:spTgt spid="26"/>
                                        </p:tgtEl>
                                        <p:attrNameLst>
                                          <p:attrName>ppt_x</p:attrName>
                                        </p:attrNameLst>
                                      </p:cBhvr>
                                      <p:tavLst>
                                        <p:tav tm="0">
                                          <p:val>
                                            <p:strVal val="#ppt_x"/>
                                          </p:val>
                                        </p:tav>
                                        <p:tav tm="100000">
                                          <p:val>
                                            <p:strVal val="#ppt_x"/>
                                          </p:val>
                                        </p:tav>
                                      </p:tavLst>
                                    </p:anim>
                                    <p:anim calcmode="lin" valueType="num">
                                      <p:cBhvr>
                                        <p:cTn id="90" dur="1000" fill="hold"/>
                                        <p:tgtEl>
                                          <p:spTgt spid="2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fade">
                                      <p:cBhvr>
                                        <p:cTn id="100" dur="1000"/>
                                        <p:tgtEl>
                                          <p:spTgt spid="8"/>
                                        </p:tgtEl>
                                      </p:cBhvr>
                                    </p:animEffect>
                                    <p:anim calcmode="lin" valueType="num">
                                      <p:cBhvr>
                                        <p:cTn id="101" dur="1000" fill="hold"/>
                                        <p:tgtEl>
                                          <p:spTgt spid="8"/>
                                        </p:tgtEl>
                                        <p:attrNameLst>
                                          <p:attrName>ppt_x</p:attrName>
                                        </p:attrNameLst>
                                      </p:cBhvr>
                                      <p:tavLst>
                                        <p:tav tm="0">
                                          <p:val>
                                            <p:strVal val="#ppt_x"/>
                                          </p:val>
                                        </p:tav>
                                        <p:tav tm="100000">
                                          <p:val>
                                            <p:strVal val="#ppt_x"/>
                                          </p:val>
                                        </p:tav>
                                      </p:tavLst>
                                    </p:anim>
                                    <p:anim calcmode="lin" valueType="num">
                                      <p:cBhvr>
                                        <p:cTn id="102" dur="1000" fill="hold"/>
                                        <p:tgtEl>
                                          <p:spTgt spid="8"/>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1000"/>
                                        <p:tgtEl>
                                          <p:spTgt spid="14"/>
                                        </p:tgtEl>
                                      </p:cBhvr>
                                    </p:animEffect>
                                    <p:anim calcmode="lin" valueType="num">
                                      <p:cBhvr>
                                        <p:cTn id="106" dur="1000" fill="hold"/>
                                        <p:tgtEl>
                                          <p:spTgt spid="14"/>
                                        </p:tgtEl>
                                        <p:attrNameLst>
                                          <p:attrName>ppt_x</p:attrName>
                                        </p:attrNameLst>
                                      </p:cBhvr>
                                      <p:tavLst>
                                        <p:tav tm="0">
                                          <p:val>
                                            <p:strVal val="#ppt_x"/>
                                          </p:val>
                                        </p:tav>
                                        <p:tav tm="100000">
                                          <p:val>
                                            <p:strVal val="#ppt_x"/>
                                          </p:val>
                                        </p:tav>
                                      </p:tavLst>
                                    </p:anim>
                                    <p:anim calcmode="lin" valueType="num">
                                      <p:cBhvr>
                                        <p:cTn id="107" dur="1000" fill="hold"/>
                                        <p:tgtEl>
                                          <p:spTgt spid="1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1000"/>
                                        <p:tgtEl>
                                          <p:spTgt spid="63"/>
                                        </p:tgtEl>
                                      </p:cBhvr>
                                    </p:animEffect>
                                    <p:anim calcmode="lin" valueType="num">
                                      <p:cBhvr>
                                        <p:cTn id="111" dur="1000" fill="hold"/>
                                        <p:tgtEl>
                                          <p:spTgt spid="63"/>
                                        </p:tgtEl>
                                        <p:attrNameLst>
                                          <p:attrName>ppt_x</p:attrName>
                                        </p:attrNameLst>
                                      </p:cBhvr>
                                      <p:tavLst>
                                        <p:tav tm="0">
                                          <p:val>
                                            <p:strVal val="#ppt_x"/>
                                          </p:val>
                                        </p:tav>
                                        <p:tav tm="100000">
                                          <p:val>
                                            <p:strVal val="#ppt_x"/>
                                          </p:val>
                                        </p:tav>
                                      </p:tavLst>
                                    </p:anim>
                                    <p:anim calcmode="lin" valueType="num">
                                      <p:cBhvr>
                                        <p:cTn id="112" dur="1000" fill="hold"/>
                                        <p:tgtEl>
                                          <p:spTgt spid="6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fade">
                                      <p:cBhvr>
                                        <p:cTn id="115" dur="1000"/>
                                        <p:tgtEl>
                                          <p:spTgt spid="64"/>
                                        </p:tgtEl>
                                      </p:cBhvr>
                                    </p:animEffect>
                                    <p:anim calcmode="lin" valueType="num">
                                      <p:cBhvr>
                                        <p:cTn id="116" dur="1000" fill="hold"/>
                                        <p:tgtEl>
                                          <p:spTgt spid="64"/>
                                        </p:tgtEl>
                                        <p:attrNameLst>
                                          <p:attrName>ppt_x</p:attrName>
                                        </p:attrNameLst>
                                      </p:cBhvr>
                                      <p:tavLst>
                                        <p:tav tm="0">
                                          <p:val>
                                            <p:strVal val="#ppt_x"/>
                                          </p:val>
                                        </p:tav>
                                        <p:tav tm="100000">
                                          <p:val>
                                            <p:strVal val="#ppt_x"/>
                                          </p:val>
                                        </p:tav>
                                      </p:tavLst>
                                    </p:anim>
                                    <p:anim calcmode="lin" valueType="num">
                                      <p:cBhvr>
                                        <p:cTn id="117"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nodeType="click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fade">
                                      <p:cBhvr>
                                        <p:cTn id="122" dur="1000"/>
                                        <p:tgtEl>
                                          <p:spTgt spid="20"/>
                                        </p:tgtEl>
                                      </p:cBhvr>
                                    </p:animEffect>
                                    <p:anim calcmode="lin" valueType="num">
                                      <p:cBhvr>
                                        <p:cTn id="123" dur="1000" fill="hold"/>
                                        <p:tgtEl>
                                          <p:spTgt spid="20"/>
                                        </p:tgtEl>
                                        <p:attrNameLst>
                                          <p:attrName>ppt_x</p:attrName>
                                        </p:attrNameLst>
                                      </p:cBhvr>
                                      <p:tavLst>
                                        <p:tav tm="0">
                                          <p:val>
                                            <p:strVal val="#ppt_x"/>
                                          </p:val>
                                        </p:tav>
                                        <p:tav tm="100000">
                                          <p:val>
                                            <p:strVal val="#ppt_x"/>
                                          </p:val>
                                        </p:tav>
                                      </p:tavLst>
                                    </p:anim>
                                    <p:anim calcmode="lin" valueType="num">
                                      <p:cBhvr>
                                        <p:cTn id="124" dur="1000" fill="hold"/>
                                        <p:tgtEl>
                                          <p:spTgt spid="20"/>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21"/>
                                        </p:tgtEl>
                                        <p:attrNameLst>
                                          <p:attrName>style.visibility</p:attrName>
                                        </p:attrNameLst>
                                      </p:cBhvr>
                                      <p:to>
                                        <p:strVal val="visible"/>
                                      </p:to>
                                    </p:set>
                                    <p:animEffect transition="in" filter="fade">
                                      <p:cBhvr>
                                        <p:cTn id="127" dur="1000"/>
                                        <p:tgtEl>
                                          <p:spTgt spid="21"/>
                                        </p:tgtEl>
                                      </p:cBhvr>
                                    </p:animEffect>
                                    <p:anim calcmode="lin" valueType="num">
                                      <p:cBhvr>
                                        <p:cTn id="128" dur="1000" fill="hold"/>
                                        <p:tgtEl>
                                          <p:spTgt spid="21"/>
                                        </p:tgtEl>
                                        <p:attrNameLst>
                                          <p:attrName>ppt_x</p:attrName>
                                        </p:attrNameLst>
                                      </p:cBhvr>
                                      <p:tavLst>
                                        <p:tav tm="0">
                                          <p:val>
                                            <p:strVal val="#ppt_x"/>
                                          </p:val>
                                        </p:tav>
                                        <p:tav tm="100000">
                                          <p:val>
                                            <p:strVal val="#ppt_x"/>
                                          </p:val>
                                        </p:tav>
                                      </p:tavLst>
                                    </p:anim>
                                    <p:anim calcmode="lin" valueType="num">
                                      <p:cBhvr>
                                        <p:cTn id="129" dur="1000" fill="hold"/>
                                        <p:tgtEl>
                                          <p:spTgt spid="21"/>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22"/>
                                        </p:tgtEl>
                                        <p:attrNameLst>
                                          <p:attrName>style.visibility</p:attrName>
                                        </p:attrNameLst>
                                      </p:cBhvr>
                                      <p:to>
                                        <p:strVal val="visible"/>
                                      </p:to>
                                    </p:set>
                                    <p:animEffect transition="in" filter="fade">
                                      <p:cBhvr>
                                        <p:cTn id="132" dur="1000"/>
                                        <p:tgtEl>
                                          <p:spTgt spid="22"/>
                                        </p:tgtEl>
                                      </p:cBhvr>
                                    </p:animEffect>
                                    <p:anim calcmode="lin" valueType="num">
                                      <p:cBhvr>
                                        <p:cTn id="133" dur="1000" fill="hold"/>
                                        <p:tgtEl>
                                          <p:spTgt spid="22"/>
                                        </p:tgtEl>
                                        <p:attrNameLst>
                                          <p:attrName>ppt_x</p:attrName>
                                        </p:attrNameLst>
                                      </p:cBhvr>
                                      <p:tavLst>
                                        <p:tav tm="0">
                                          <p:val>
                                            <p:strVal val="#ppt_x"/>
                                          </p:val>
                                        </p:tav>
                                        <p:tav tm="100000">
                                          <p:val>
                                            <p:strVal val="#ppt_x"/>
                                          </p:val>
                                        </p:tav>
                                      </p:tavLst>
                                    </p:anim>
                                    <p:anim calcmode="lin" valueType="num">
                                      <p:cBhvr>
                                        <p:cTn id="134" dur="1000" fill="hold"/>
                                        <p:tgtEl>
                                          <p:spTgt spid="2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1"/>
                                        </p:tgtEl>
                                        <p:attrNameLst>
                                          <p:attrName>style.visibility</p:attrName>
                                        </p:attrNameLst>
                                      </p:cBhvr>
                                      <p:to>
                                        <p:strVal val="visible"/>
                                      </p:to>
                                    </p:set>
                                    <p:animEffect transition="in" filter="fade">
                                      <p:cBhvr>
                                        <p:cTn id="137" dur="1000"/>
                                        <p:tgtEl>
                                          <p:spTgt spid="31"/>
                                        </p:tgtEl>
                                      </p:cBhvr>
                                    </p:animEffect>
                                    <p:anim calcmode="lin" valueType="num">
                                      <p:cBhvr>
                                        <p:cTn id="138" dur="1000" fill="hold"/>
                                        <p:tgtEl>
                                          <p:spTgt spid="31"/>
                                        </p:tgtEl>
                                        <p:attrNameLst>
                                          <p:attrName>ppt_x</p:attrName>
                                        </p:attrNameLst>
                                      </p:cBhvr>
                                      <p:tavLst>
                                        <p:tav tm="0">
                                          <p:val>
                                            <p:strVal val="#ppt_x"/>
                                          </p:val>
                                        </p:tav>
                                        <p:tav tm="100000">
                                          <p:val>
                                            <p:strVal val="#ppt_x"/>
                                          </p:val>
                                        </p:tav>
                                      </p:tavLst>
                                    </p:anim>
                                    <p:anim calcmode="lin" valueType="num">
                                      <p:cBhvr>
                                        <p:cTn id="13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nodeType="click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fade">
                                      <p:cBhvr>
                                        <p:cTn id="144" dur="1000"/>
                                        <p:tgtEl>
                                          <p:spTgt spid="81"/>
                                        </p:tgtEl>
                                      </p:cBhvr>
                                    </p:animEffect>
                                    <p:anim calcmode="lin" valueType="num">
                                      <p:cBhvr>
                                        <p:cTn id="145" dur="1000" fill="hold"/>
                                        <p:tgtEl>
                                          <p:spTgt spid="81"/>
                                        </p:tgtEl>
                                        <p:attrNameLst>
                                          <p:attrName>ppt_x</p:attrName>
                                        </p:attrNameLst>
                                      </p:cBhvr>
                                      <p:tavLst>
                                        <p:tav tm="0">
                                          <p:val>
                                            <p:strVal val="#ppt_x"/>
                                          </p:val>
                                        </p:tav>
                                        <p:tav tm="100000">
                                          <p:val>
                                            <p:strVal val="#ppt_x"/>
                                          </p:val>
                                        </p:tav>
                                      </p:tavLst>
                                    </p:anim>
                                    <p:anim calcmode="lin" valueType="num">
                                      <p:cBhvr>
                                        <p:cTn id="146" dur="1000" fill="hold"/>
                                        <p:tgtEl>
                                          <p:spTgt spid="81"/>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30"/>
                                        </p:tgtEl>
                                        <p:attrNameLst>
                                          <p:attrName>style.visibility</p:attrName>
                                        </p:attrNameLst>
                                      </p:cBhvr>
                                      <p:to>
                                        <p:strVal val="visible"/>
                                      </p:to>
                                    </p:set>
                                    <p:animEffect transition="in" filter="fade">
                                      <p:cBhvr>
                                        <p:cTn id="149" dur="1000"/>
                                        <p:tgtEl>
                                          <p:spTgt spid="30"/>
                                        </p:tgtEl>
                                      </p:cBhvr>
                                    </p:animEffect>
                                    <p:anim calcmode="lin" valueType="num">
                                      <p:cBhvr>
                                        <p:cTn id="150" dur="1000" fill="hold"/>
                                        <p:tgtEl>
                                          <p:spTgt spid="30"/>
                                        </p:tgtEl>
                                        <p:attrNameLst>
                                          <p:attrName>ppt_x</p:attrName>
                                        </p:attrNameLst>
                                      </p:cBhvr>
                                      <p:tavLst>
                                        <p:tav tm="0">
                                          <p:val>
                                            <p:strVal val="#ppt_x"/>
                                          </p:val>
                                        </p:tav>
                                        <p:tav tm="100000">
                                          <p:val>
                                            <p:strVal val="#ppt_x"/>
                                          </p:val>
                                        </p:tav>
                                      </p:tavLst>
                                    </p:anim>
                                    <p:anim calcmode="lin" valueType="num">
                                      <p:cBhvr>
                                        <p:cTn id="1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80"/>
                                        </p:tgtEl>
                                        <p:attrNameLst>
                                          <p:attrName>style.visibility</p:attrName>
                                        </p:attrNameLst>
                                      </p:cBhvr>
                                      <p:to>
                                        <p:strVal val="visible"/>
                                      </p:to>
                                    </p:set>
                                    <p:animEffect transition="in" filter="fade">
                                      <p:cBhvr>
                                        <p:cTn id="156" dur="1000"/>
                                        <p:tgtEl>
                                          <p:spTgt spid="80"/>
                                        </p:tgtEl>
                                      </p:cBhvr>
                                    </p:animEffect>
                                    <p:anim calcmode="lin" valueType="num">
                                      <p:cBhvr>
                                        <p:cTn id="157" dur="1000" fill="hold"/>
                                        <p:tgtEl>
                                          <p:spTgt spid="80"/>
                                        </p:tgtEl>
                                        <p:attrNameLst>
                                          <p:attrName>ppt_x</p:attrName>
                                        </p:attrNameLst>
                                      </p:cBhvr>
                                      <p:tavLst>
                                        <p:tav tm="0">
                                          <p:val>
                                            <p:strVal val="#ppt_x"/>
                                          </p:val>
                                        </p:tav>
                                        <p:tav tm="100000">
                                          <p:val>
                                            <p:strVal val="#ppt_x"/>
                                          </p:val>
                                        </p:tav>
                                      </p:tavLst>
                                    </p:anim>
                                    <p:anim calcmode="lin" valueType="num">
                                      <p:cBhvr>
                                        <p:cTn id="158"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42" presetClass="entr" presetSubtype="0" fill="hold" grpId="0" nodeType="clickEffect">
                                  <p:stCondLst>
                                    <p:cond delay="0"/>
                                  </p:stCondLst>
                                  <p:childTnLst>
                                    <p:set>
                                      <p:cBhvr>
                                        <p:cTn id="162" dur="1" fill="hold">
                                          <p:stCondLst>
                                            <p:cond delay="0"/>
                                          </p:stCondLst>
                                        </p:cTn>
                                        <p:tgtEl>
                                          <p:spTgt spid="86"/>
                                        </p:tgtEl>
                                        <p:attrNameLst>
                                          <p:attrName>style.visibility</p:attrName>
                                        </p:attrNameLst>
                                      </p:cBhvr>
                                      <p:to>
                                        <p:strVal val="visible"/>
                                      </p:to>
                                    </p:set>
                                    <p:animEffect transition="in" filter="fade">
                                      <p:cBhvr>
                                        <p:cTn id="163" dur="1000"/>
                                        <p:tgtEl>
                                          <p:spTgt spid="86"/>
                                        </p:tgtEl>
                                      </p:cBhvr>
                                    </p:animEffect>
                                    <p:anim calcmode="lin" valueType="num">
                                      <p:cBhvr>
                                        <p:cTn id="164" dur="1000" fill="hold"/>
                                        <p:tgtEl>
                                          <p:spTgt spid="86"/>
                                        </p:tgtEl>
                                        <p:attrNameLst>
                                          <p:attrName>ppt_x</p:attrName>
                                        </p:attrNameLst>
                                      </p:cBhvr>
                                      <p:tavLst>
                                        <p:tav tm="0">
                                          <p:val>
                                            <p:strVal val="#ppt_x"/>
                                          </p:val>
                                        </p:tav>
                                        <p:tav tm="100000">
                                          <p:val>
                                            <p:strVal val="#ppt_x"/>
                                          </p:val>
                                        </p:tav>
                                      </p:tavLst>
                                    </p:anim>
                                    <p:anim calcmode="lin" valueType="num">
                                      <p:cBhvr>
                                        <p:cTn id="165" dur="1000" fill="hold"/>
                                        <p:tgtEl>
                                          <p:spTgt spid="86"/>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1000"/>
                                        <p:tgtEl>
                                          <p:spTgt spid="87"/>
                                        </p:tgtEl>
                                      </p:cBhvr>
                                    </p:animEffect>
                                    <p:anim calcmode="lin" valueType="num">
                                      <p:cBhvr>
                                        <p:cTn id="169" dur="1000" fill="hold"/>
                                        <p:tgtEl>
                                          <p:spTgt spid="87"/>
                                        </p:tgtEl>
                                        <p:attrNameLst>
                                          <p:attrName>ppt_x</p:attrName>
                                        </p:attrNameLst>
                                      </p:cBhvr>
                                      <p:tavLst>
                                        <p:tav tm="0">
                                          <p:val>
                                            <p:strVal val="#ppt_x"/>
                                          </p:val>
                                        </p:tav>
                                        <p:tav tm="100000">
                                          <p:val>
                                            <p:strVal val="#ppt_x"/>
                                          </p:val>
                                        </p:tav>
                                      </p:tavLst>
                                    </p:anim>
                                    <p:anim calcmode="lin" valueType="num">
                                      <p:cBhvr>
                                        <p:cTn id="170"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42" presetClass="entr" presetSubtype="0" fill="hold" grpId="0" nodeType="clickEffect">
                                  <p:stCondLst>
                                    <p:cond delay="0"/>
                                  </p:stCondLst>
                                  <p:childTnLst>
                                    <p:set>
                                      <p:cBhvr>
                                        <p:cTn id="174" dur="1" fill="hold">
                                          <p:stCondLst>
                                            <p:cond delay="0"/>
                                          </p:stCondLst>
                                        </p:cTn>
                                        <p:tgtEl>
                                          <p:spTgt spid="88"/>
                                        </p:tgtEl>
                                        <p:attrNameLst>
                                          <p:attrName>style.visibility</p:attrName>
                                        </p:attrNameLst>
                                      </p:cBhvr>
                                      <p:to>
                                        <p:strVal val="visible"/>
                                      </p:to>
                                    </p:set>
                                    <p:animEffect transition="in" filter="fade">
                                      <p:cBhvr>
                                        <p:cTn id="175" dur="1000"/>
                                        <p:tgtEl>
                                          <p:spTgt spid="88"/>
                                        </p:tgtEl>
                                      </p:cBhvr>
                                    </p:animEffect>
                                    <p:anim calcmode="lin" valueType="num">
                                      <p:cBhvr>
                                        <p:cTn id="176" dur="1000" fill="hold"/>
                                        <p:tgtEl>
                                          <p:spTgt spid="88"/>
                                        </p:tgtEl>
                                        <p:attrNameLst>
                                          <p:attrName>ppt_x</p:attrName>
                                        </p:attrNameLst>
                                      </p:cBhvr>
                                      <p:tavLst>
                                        <p:tav tm="0">
                                          <p:val>
                                            <p:strVal val="#ppt_x"/>
                                          </p:val>
                                        </p:tav>
                                        <p:tav tm="100000">
                                          <p:val>
                                            <p:strVal val="#ppt_x"/>
                                          </p:val>
                                        </p:tav>
                                      </p:tavLst>
                                    </p:anim>
                                    <p:anim calcmode="lin" valueType="num">
                                      <p:cBhvr>
                                        <p:cTn id="177" dur="1000" fill="hold"/>
                                        <p:tgtEl>
                                          <p:spTgt spid="88"/>
                                        </p:tgtEl>
                                        <p:attrNameLst>
                                          <p:attrName>ppt_y</p:attrName>
                                        </p:attrNameLst>
                                      </p:cBhvr>
                                      <p:tavLst>
                                        <p:tav tm="0">
                                          <p:val>
                                            <p:strVal val="#ppt_y+.1"/>
                                          </p:val>
                                        </p:tav>
                                        <p:tav tm="100000">
                                          <p:val>
                                            <p:strVal val="#ppt_y"/>
                                          </p:val>
                                        </p:tav>
                                      </p:tavLst>
                                    </p:anim>
                                  </p:childTnLst>
                                </p:cTn>
                              </p:par>
                              <p:par>
                                <p:cTn id="178" presetID="42" presetClass="entr" presetSubtype="0" fill="hold" grpId="0" nodeType="withEffect">
                                  <p:stCondLst>
                                    <p:cond delay="0"/>
                                  </p:stCondLst>
                                  <p:childTnLst>
                                    <p:set>
                                      <p:cBhvr>
                                        <p:cTn id="179" dur="1" fill="hold">
                                          <p:stCondLst>
                                            <p:cond delay="0"/>
                                          </p:stCondLst>
                                        </p:cTn>
                                        <p:tgtEl>
                                          <p:spTgt spid="89"/>
                                        </p:tgtEl>
                                        <p:attrNameLst>
                                          <p:attrName>style.visibility</p:attrName>
                                        </p:attrNameLst>
                                      </p:cBhvr>
                                      <p:to>
                                        <p:strVal val="visible"/>
                                      </p:to>
                                    </p:set>
                                    <p:animEffect transition="in" filter="fade">
                                      <p:cBhvr>
                                        <p:cTn id="180" dur="1000"/>
                                        <p:tgtEl>
                                          <p:spTgt spid="89"/>
                                        </p:tgtEl>
                                      </p:cBhvr>
                                    </p:animEffect>
                                    <p:anim calcmode="lin" valueType="num">
                                      <p:cBhvr>
                                        <p:cTn id="181" dur="1000" fill="hold"/>
                                        <p:tgtEl>
                                          <p:spTgt spid="89"/>
                                        </p:tgtEl>
                                        <p:attrNameLst>
                                          <p:attrName>ppt_x</p:attrName>
                                        </p:attrNameLst>
                                      </p:cBhvr>
                                      <p:tavLst>
                                        <p:tav tm="0">
                                          <p:val>
                                            <p:strVal val="#ppt_x"/>
                                          </p:val>
                                        </p:tav>
                                        <p:tav tm="100000">
                                          <p:val>
                                            <p:strVal val="#ppt_x"/>
                                          </p:val>
                                        </p:tav>
                                      </p:tavLst>
                                    </p:anim>
                                    <p:anim calcmode="lin" valueType="num">
                                      <p:cBhvr>
                                        <p:cTn id="182"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42" presetClass="entr" presetSubtype="0" fill="hold" grpId="0" nodeType="clickEffect">
                                  <p:stCondLst>
                                    <p:cond delay="0"/>
                                  </p:stCondLst>
                                  <p:childTnLst>
                                    <p:set>
                                      <p:cBhvr>
                                        <p:cTn id="186" dur="1" fill="hold">
                                          <p:stCondLst>
                                            <p:cond delay="0"/>
                                          </p:stCondLst>
                                        </p:cTn>
                                        <p:tgtEl>
                                          <p:spTgt spid="32"/>
                                        </p:tgtEl>
                                        <p:attrNameLst>
                                          <p:attrName>style.visibility</p:attrName>
                                        </p:attrNameLst>
                                      </p:cBhvr>
                                      <p:to>
                                        <p:strVal val="visible"/>
                                      </p:to>
                                    </p:set>
                                    <p:animEffect transition="in" filter="fade">
                                      <p:cBhvr>
                                        <p:cTn id="187" dur="1000"/>
                                        <p:tgtEl>
                                          <p:spTgt spid="32"/>
                                        </p:tgtEl>
                                      </p:cBhvr>
                                    </p:animEffect>
                                    <p:anim calcmode="lin" valueType="num">
                                      <p:cBhvr>
                                        <p:cTn id="188" dur="1000" fill="hold"/>
                                        <p:tgtEl>
                                          <p:spTgt spid="32"/>
                                        </p:tgtEl>
                                        <p:attrNameLst>
                                          <p:attrName>ppt_x</p:attrName>
                                        </p:attrNameLst>
                                      </p:cBhvr>
                                      <p:tavLst>
                                        <p:tav tm="0">
                                          <p:val>
                                            <p:strVal val="#ppt_x"/>
                                          </p:val>
                                        </p:tav>
                                        <p:tav tm="100000">
                                          <p:val>
                                            <p:strVal val="#ppt_x"/>
                                          </p:val>
                                        </p:tav>
                                      </p:tavLst>
                                    </p:anim>
                                    <p:anim calcmode="lin" valueType="num">
                                      <p:cBhvr>
                                        <p:cTn id="189" dur="1000" fill="hold"/>
                                        <p:tgtEl>
                                          <p:spTgt spid="32"/>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fade">
                                      <p:cBhvr>
                                        <p:cTn id="192" dur="1000"/>
                                        <p:tgtEl>
                                          <p:spTgt spid="33"/>
                                        </p:tgtEl>
                                      </p:cBhvr>
                                    </p:animEffect>
                                    <p:anim calcmode="lin" valueType="num">
                                      <p:cBhvr>
                                        <p:cTn id="193" dur="1000" fill="hold"/>
                                        <p:tgtEl>
                                          <p:spTgt spid="33"/>
                                        </p:tgtEl>
                                        <p:attrNameLst>
                                          <p:attrName>ppt_x</p:attrName>
                                        </p:attrNameLst>
                                      </p:cBhvr>
                                      <p:tavLst>
                                        <p:tav tm="0">
                                          <p:val>
                                            <p:strVal val="#ppt_x"/>
                                          </p:val>
                                        </p:tav>
                                        <p:tav tm="100000">
                                          <p:val>
                                            <p:strVal val="#ppt_x"/>
                                          </p:val>
                                        </p:tav>
                                      </p:tavLst>
                                    </p:anim>
                                    <p:anim calcmode="lin" valueType="num">
                                      <p:cBhvr>
                                        <p:cTn id="194" dur="1000" fill="hold"/>
                                        <p:tgtEl>
                                          <p:spTgt spid="33"/>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34"/>
                                        </p:tgtEl>
                                        <p:attrNameLst>
                                          <p:attrName>style.visibility</p:attrName>
                                        </p:attrNameLst>
                                      </p:cBhvr>
                                      <p:to>
                                        <p:strVal val="visible"/>
                                      </p:to>
                                    </p:set>
                                    <p:animEffect transition="in" filter="fade">
                                      <p:cBhvr>
                                        <p:cTn id="197" dur="1000"/>
                                        <p:tgtEl>
                                          <p:spTgt spid="34"/>
                                        </p:tgtEl>
                                      </p:cBhvr>
                                    </p:animEffect>
                                    <p:anim calcmode="lin" valueType="num">
                                      <p:cBhvr>
                                        <p:cTn id="198" dur="1000" fill="hold"/>
                                        <p:tgtEl>
                                          <p:spTgt spid="34"/>
                                        </p:tgtEl>
                                        <p:attrNameLst>
                                          <p:attrName>ppt_x</p:attrName>
                                        </p:attrNameLst>
                                      </p:cBhvr>
                                      <p:tavLst>
                                        <p:tav tm="0">
                                          <p:val>
                                            <p:strVal val="#ppt_x"/>
                                          </p:val>
                                        </p:tav>
                                        <p:tav tm="100000">
                                          <p:val>
                                            <p:strVal val="#ppt_x"/>
                                          </p:val>
                                        </p:tav>
                                      </p:tavLst>
                                    </p:anim>
                                    <p:anim calcmode="lin" valueType="num">
                                      <p:cBhvr>
                                        <p:cTn id="19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animBg="1"/>
      <p:bldP spid="4" grpId="0" animBg="1"/>
      <p:bldP spid="69" grpId="0"/>
      <p:bldP spid="75" grpId="0"/>
      <p:bldP spid="77" grpId="0"/>
      <p:bldP spid="80" grpId="0"/>
      <p:bldP spid="86" grpId="0"/>
      <p:bldP spid="87" grpId="0"/>
      <p:bldP spid="88" grpId="0"/>
      <p:bldP spid="89" grpId="0"/>
      <p:bldP spid="8" grpId="0"/>
      <p:bldP spid="14" grpId="0"/>
      <p:bldP spid="57" grpId="0" animBg="1"/>
      <p:bldP spid="58" grpId="0"/>
      <p:bldP spid="23" grpId="0" animBg="1"/>
      <p:bldP spid="61" grpId="0"/>
      <p:bldP spid="63" grpId="0"/>
      <p:bldP spid="64" grpId="0"/>
      <p:bldP spid="30" grpId="0" animBg="1"/>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728080" y="242686"/>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74881" y="1629411"/>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22520" y="1634436"/>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70159" y="1629411"/>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48219" y="4166650"/>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95858" y="4171675"/>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3497" y="4166650"/>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418287" y="1840624"/>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466725" y="2009173"/>
            <a:ext cx="7634358" cy="646331"/>
          </a:xfrm>
          <a:prstGeom prst="rect">
            <a:avLst/>
          </a:prstGeom>
          <a:noFill/>
        </p:spPr>
        <p:txBody>
          <a:bodyPr wrap="square">
            <a:spAutoFit/>
          </a:bodyPr>
          <a:lstStyle/>
          <a:p>
            <a:pPr algn="ctr" rtl="1"/>
            <a:r>
              <a:rPr lang="ar-AE" b="1">
                <a:solidFill>
                  <a:srgbClr val="783696"/>
                </a:solidFill>
                <a:cs typeface="Akhbar MT" pitchFamily="2" charset="-78"/>
              </a:rPr>
              <a:t>أين الملوك، أين الجبابرة الذين كنزوا المال، فلم يغن عنهم مع الموت شيئاً، فلم تبق الكنوز ولم يبقوا هم. واختار الشاعر الأكاسرة لأنهم جبابرة عظماء طغاة حصلوا على مبتغاهم في السياسة والملك ثم قضى الموت عليهم.</a:t>
            </a:r>
            <a:endParaRPr lang="en-US" b="1">
              <a:solidFill>
                <a:srgbClr val="783696"/>
              </a:solidFill>
              <a:cs typeface="Akhbar MT" pitchFamily="2" charset="-78"/>
            </a:endParaRPr>
          </a:p>
        </p:txBody>
      </p:sp>
      <p:sp>
        <p:nvSpPr>
          <p:cNvPr id="2" name="Rectangle 1">
            <a:extLst>
              <a:ext uri="{FF2B5EF4-FFF2-40B4-BE49-F238E27FC236}">
                <a16:creationId xmlns:a16="http://schemas.microsoft.com/office/drawing/2014/main" id="{72359093-FD21-4A69-A7AA-6DAC6253B972}"/>
              </a:ext>
            </a:extLst>
          </p:cNvPr>
          <p:cNvSpPr/>
          <p:nvPr/>
        </p:nvSpPr>
        <p:spPr>
          <a:xfrm>
            <a:off x="7006925" y="1634436"/>
            <a:ext cx="808725" cy="13233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AA6F2FF-77B5-481D-9622-53CD8174EABD}"/>
              </a:ext>
            </a:extLst>
          </p:cNvPr>
          <p:cNvSpPr/>
          <p:nvPr/>
        </p:nvSpPr>
        <p:spPr>
          <a:xfrm>
            <a:off x="5804092" y="1619253"/>
            <a:ext cx="407585" cy="13233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6DB838-1C6E-4B35-88CE-A0BDF1DDD458}"/>
              </a:ext>
            </a:extLst>
          </p:cNvPr>
          <p:cNvSpPr/>
          <p:nvPr/>
        </p:nvSpPr>
        <p:spPr>
          <a:xfrm>
            <a:off x="4284267" y="1611967"/>
            <a:ext cx="484682"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1F9279-388C-4328-BB9A-C4876F8CB3F8}"/>
              </a:ext>
            </a:extLst>
          </p:cNvPr>
          <p:cNvSpPr/>
          <p:nvPr/>
        </p:nvSpPr>
        <p:spPr>
          <a:xfrm>
            <a:off x="5136486" y="4134083"/>
            <a:ext cx="630044"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5C5280D-FAA0-4E67-B116-590C4508ADE8}"/>
              </a:ext>
            </a:extLst>
          </p:cNvPr>
          <p:cNvSpPr/>
          <p:nvPr/>
        </p:nvSpPr>
        <p:spPr>
          <a:xfrm>
            <a:off x="1758792" y="4157718"/>
            <a:ext cx="515081" cy="12618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647B4481-BBC6-4621-ABAA-C75063833A3C}"/>
              </a:ext>
            </a:extLst>
          </p:cNvPr>
          <p:cNvSpPr/>
          <p:nvPr/>
        </p:nvSpPr>
        <p:spPr>
          <a:xfrm>
            <a:off x="6281162" y="1636037"/>
            <a:ext cx="670107" cy="13871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3D9F5BCB-A29B-4F41-8991-71F8AB86486F}"/>
              </a:ext>
            </a:extLst>
          </p:cNvPr>
          <p:cNvSpPr txBox="1"/>
          <p:nvPr/>
        </p:nvSpPr>
        <p:spPr>
          <a:xfrm>
            <a:off x="1736146" y="1270480"/>
            <a:ext cx="6677919"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أَينَ الأكاسِرَةُ الجَبابِرَةُ الأُلى              كَنَزوا الكُنوزَ فَما بَقينَ وَ لا بَقوا</a:t>
            </a:r>
          </a:p>
        </p:txBody>
      </p:sp>
      <p:sp>
        <p:nvSpPr>
          <p:cNvPr id="69" name="TextBox 68">
            <a:extLst>
              <a:ext uri="{FF2B5EF4-FFF2-40B4-BE49-F238E27FC236}">
                <a16:creationId xmlns:a16="http://schemas.microsoft.com/office/drawing/2014/main" id="{3CE449AF-60F0-47E7-B255-1389F691DEBA}"/>
              </a:ext>
            </a:extLst>
          </p:cNvPr>
          <p:cNvSpPr txBox="1"/>
          <p:nvPr/>
        </p:nvSpPr>
        <p:spPr>
          <a:xfrm>
            <a:off x="5974334" y="856713"/>
            <a:ext cx="1224467"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الطغاة والظالمون. جمع: جبار.</a:t>
            </a:r>
          </a:p>
        </p:txBody>
      </p:sp>
      <p:cxnSp>
        <p:nvCxnSpPr>
          <p:cNvPr id="70" name="Straight Arrow Connector 69">
            <a:extLst>
              <a:ext uri="{FF2B5EF4-FFF2-40B4-BE49-F238E27FC236}">
                <a16:creationId xmlns:a16="http://schemas.microsoft.com/office/drawing/2014/main" id="{44759BDD-5F5F-48FB-8A4D-A429226A48B4}"/>
              </a:ext>
            </a:extLst>
          </p:cNvPr>
          <p:cNvCxnSpPr>
            <a:cxnSpLocks/>
          </p:cNvCxnSpPr>
          <p:nvPr/>
        </p:nvCxnSpPr>
        <p:spPr>
          <a:xfrm flipH="1" flipV="1">
            <a:off x="6577140" y="1315862"/>
            <a:ext cx="95594" cy="184993"/>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1B9C83CE-0333-4277-B73F-AC5C439DA3AB}"/>
              </a:ext>
            </a:extLst>
          </p:cNvPr>
          <p:cNvCxnSpPr>
            <a:cxnSpLocks/>
          </p:cNvCxnSpPr>
          <p:nvPr/>
        </p:nvCxnSpPr>
        <p:spPr>
          <a:xfrm flipV="1">
            <a:off x="7475320" y="1277252"/>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818F27DA-C10E-47EF-8E16-509D0C606F9C}"/>
              </a:ext>
            </a:extLst>
          </p:cNvPr>
          <p:cNvSpPr txBox="1"/>
          <p:nvPr/>
        </p:nvSpPr>
        <p:spPr>
          <a:xfrm>
            <a:off x="7129224" y="859512"/>
            <a:ext cx="1500313"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لقب ملو الفرس أصحاب السلطة. جمع: كسرى.</a:t>
            </a:r>
            <a:endParaRPr lang="en-US" sz="1200">
              <a:latin typeface="Dubai Light" panose="020B0303030403030204" pitchFamily="34" charset="-78"/>
              <a:cs typeface="Dubai Light" panose="020B0303030403030204" pitchFamily="34" charset="-78"/>
            </a:endParaRPr>
          </a:p>
        </p:txBody>
      </p: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4354265" y="1266656"/>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3820050" y="1013099"/>
            <a:ext cx="948899"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جمعوا وملكوا</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8" name="Straight Arrow Connector 77">
            <a:extLst>
              <a:ext uri="{FF2B5EF4-FFF2-40B4-BE49-F238E27FC236}">
                <a16:creationId xmlns:a16="http://schemas.microsoft.com/office/drawing/2014/main" id="{3BFF596A-D252-4C06-877B-E326D8D61543}"/>
              </a:ext>
            </a:extLst>
          </p:cNvPr>
          <p:cNvCxnSpPr>
            <a:cxnSpLocks/>
          </p:cNvCxnSpPr>
          <p:nvPr/>
        </p:nvCxnSpPr>
        <p:spPr>
          <a:xfrm flipV="1">
            <a:off x="5520767" y="3849987"/>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8A51796-F514-4A2E-A194-DCC4772DA1C6}"/>
              </a:ext>
            </a:extLst>
          </p:cNvPr>
          <p:cNvSpPr txBox="1"/>
          <p:nvPr/>
        </p:nvSpPr>
        <p:spPr>
          <a:xfrm>
            <a:off x="5109166" y="3473393"/>
            <a:ext cx="1586367"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هو الشيء الثمين. مفردها: نفيس – نفيسة.</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82" name="Straight Arrow Connector 81">
            <a:extLst>
              <a:ext uri="{FF2B5EF4-FFF2-40B4-BE49-F238E27FC236}">
                <a16:creationId xmlns:a16="http://schemas.microsoft.com/office/drawing/2014/main" id="{7082E6A6-93C7-462E-B505-97E55A85B95B}"/>
              </a:ext>
            </a:extLst>
          </p:cNvPr>
          <p:cNvCxnSpPr>
            <a:cxnSpLocks/>
          </p:cNvCxnSpPr>
          <p:nvPr/>
        </p:nvCxnSpPr>
        <p:spPr>
          <a:xfrm flipH="1" flipV="1">
            <a:off x="3353154" y="3720697"/>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89CA6BF1-BFA4-436F-BA66-2FFE965BD3D5}"/>
              </a:ext>
            </a:extLst>
          </p:cNvPr>
          <p:cNvSpPr txBox="1"/>
          <p:nvPr/>
        </p:nvSpPr>
        <p:spPr>
          <a:xfrm>
            <a:off x="2611556" y="3490810"/>
            <a:ext cx="1937362"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المتباهي أو المتفاخر أو المغتر</a:t>
            </a:r>
          </a:p>
        </p:txBody>
      </p:sp>
      <p:cxnSp>
        <p:nvCxnSpPr>
          <p:cNvPr id="84" name="Straight Arrow Connector 83">
            <a:extLst>
              <a:ext uri="{FF2B5EF4-FFF2-40B4-BE49-F238E27FC236}">
                <a16:creationId xmlns:a16="http://schemas.microsoft.com/office/drawing/2014/main" id="{2DCB45AD-0DF5-4DB5-810E-28935E77DB1F}"/>
              </a:ext>
            </a:extLst>
          </p:cNvPr>
          <p:cNvCxnSpPr>
            <a:cxnSpLocks/>
          </p:cNvCxnSpPr>
          <p:nvPr/>
        </p:nvCxnSpPr>
        <p:spPr>
          <a:xfrm flipH="1" flipV="1">
            <a:off x="1651337" y="3805446"/>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1B99147-20E6-4748-8DCE-4A62CD647C66}"/>
              </a:ext>
            </a:extLst>
          </p:cNvPr>
          <p:cNvSpPr txBox="1"/>
          <p:nvPr/>
        </p:nvSpPr>
        <p:spPr>
          <a:xfrm>
            <a:off x="809221" y="3369357"/>
            <a:ext cx="1879710"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الجاهل. </a:t>
            </a:r>
            <a:endParaRPr lang="en-US" sz="1200" b="1">
              <a:solidFill>
                <a:srgbClr val="5F755B"/>
              </a:solidFill>
              <a:latin typeface="Dubai Light" panose="020B0303030403030204" pitchFamily="34" charset="-78"/>
              <a:cs typeface="Dubai Light" panose="020B0303030403030204" pitchFamily="34" charset="-78"/>
            </a:endParaRPr>
          </a:p>
          <a:p>
            <a:pPr algn="ctr" rtl="1"/>
            <a:r>
              <a:rPr lang="ar-AE" sz="1200" b="1">
                <a:solidFill>
                  <a:srgbClr val="5F755B"/>
                </a:solidFill>
                <a:latin typeface="Dubai Light" panose="020B0303030403030204" pitchFamily="34" charset="-78"/>
                <a:cs typeface="Dubai Light" panose="020B0303030403030204" pitchFamily="34" charset="-78"/>
              </a:rPr>
              <a:t>جمع: حَمقَى – حَمَاقَى – حُمُق.</a:t>
            </a:r>
          </a:p>
        </p:txBody>
      </p:sp>
      <p:sp>
        <p:nvSpPr>
          <p:cNvPr id="86" name="TextBox 85">
            <a:extLst>
              <a:ext uri="{FF2B5EF4-FFF2-40B4-BE49-F238E27FC236}">
                <a16:creationId xmlns:a16="http://schemas.microsoft.com/office/drawing/2014/main" id="{098B53A9-9A70-4F51-AC5A-B090B16A988B}"/>
              </a:ext>
            </a:extLst>
          </p:cNvPr>
          <p:cNvSpPr txBox="1"/>
          <p:nvPr/>
        </p:nvSpPr>
        <p:spPr>
          <a:xfrm>
            <a:off x="7411202" y="4404758"/>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1255988" y="4706363"/>
            <a:ext cx="6852368" cy="646331"/>
          </a:xfrm>
          <a:prstGeom prst="rect">
            <a:avLst/>
          </a:prstGeom>
          <a:noFill/>
        </p:spPr>
        <p:txBody>
          <a:bodyPr wrap="square">
            <a:spAutoFit/>
          </a:bodyPr>
          <a:lstStyle/>
          <a:p>
            <a:pPr algn="ctr" rtl="1"/>
            <a:r>
              <a:rPr lang="ar-AE" b="1">
                <a:solidFill>
                  <a:srgbClr val="783696"/>
                </a:solidFill>
                <a:cs typeface="Akhbar MT" pitchFamily="2" charset="-78"/>
              </a:rPr>
              <a:t>الموت يأتي على الناس فيهلكهم، وأن كانت نفوسهم عزيزةً، والعاقلُ يفطنُ لذلك فلا يغتر بما جمعه من الدنيا، لعلمه أنه لا يبقى ولا يدفع عنه شيئاً، ومن لم يعلم هذا ويعتز بما امتلك فهو الأحمق.</a:t>
            </a:r>
            <a:endParaRPr lang="en-US" b="1">
              <a:solidFill>
                <a:srgbClr val="783696"/>
              </a:solidFill>
              <a:cs typeface="Akhbar MT" pitchFamily="2" charset="-78"/>
            </a:endParaRPr>
          </a:p>
        </p:txBody>
      </p:sp>
      <p:sp>
        <p:nvSpPr>
          <p:cNvPr id="88" name="TextBox 87">
            <a:extLst>
              <a:ext uri="{FF2B5EF4-FFF2-40B4-BE49-F238E27FC236}">
                <a16:creationId xmlns:a16="http://schemas.microsoft.com/office/drawing/2014/main" id="{599B6FB9-081A-4ABE-9624-F196542897D2}"/>
              </a:ext>
            </a:extLst>
          </p:cNvPr>
          <p:cNvSpPr txBox="1"/>
          <p:nvPr/>
        </p:nvSpPr>
        <p:spPr>
          <a:xfrm>
            <a:off x="7368445" y="5096682"/>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89" name="TextBox 88">
            <a:extLst>
              <a:ext uri="{FF2B5EF4-FFF2-40B4-BE49-F238E27FC236}">
                <a16:creationId xmlns:a16="http://schemas.microsoft.com/office/drawing/2014/main" id="{A641802E-344E-4444-A9A4-2F69A28B3952}"/>
              </a:ext>
            </a:extLst>
          </p:cNvPr>
          <p:cNvSpPr txBox="1"/>
          <p:nvPr/>
        </p:nvSpPr>
        <p:spPr>
          <a:xfrm>
            <a:off x="1298956" y="5356247"/>
            <a:ext cx="6828308" cy="646331"/>
          </a:xfrm>
          <a:prstGeom prst="rect">
            <a:avLst/>
          </a:prstGeom>
          <a:noFill/>
        </p:spPr>
        <p:txBody>
          <a:bodyPr wrap="square">
            <a:spAutoFit/>
          </a:bodyPr>
          <a:lstStyle/>
          <a:p>
            <a:pPr algn="ctr" rtl="1"/>
            <a:r>
              <a:rPr lang="ar-AE" b="1">
                <a:solidFill>
                  <a:srgbClr val="783696"/>
                </a:solidFill>
                <a:cs typeface="Akhbar MT" pitchFamily="2" charset="-78"/>
              </a:rPr>
              <a:t>صور الشاعر الموت بكائن يأتي ليقبض الروح ويأخذها، وصور النفس وشبهها بالشيء الثمين الذي يحرص عليه صاحبه، أما المغرور بماله في الدنيا فشبهه بالأحمق البعيد عن الصواب.</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CB1BF6-5DD1-4AF4-BAF0-AD6CE80037D9}"/>
              </a:ext>
            </a:extLst>
          </p:cNvPr>
          <p:cNvSpPr txBox="1"/>
          <p:nvPr/>
        </p:nvSpPr>
        <p:spPr>
          <a:xfrm>
            <a:off x="6652931" y="3114268"/>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58" name="TextBox 57">
            <a:extLst>
              <a:ext uri="{FF2B5EF4-FFF2-40B4-BE49-F238E27FC236}">
                <a16:creationId xmlns:a16="http://schemas.microsoft.com/office/drawing/2014/main" id="{EE3B8F2B-7BB0-45D4-B556-0C71733678B0}"/>
              </a:ext>
            </a:extLst>
          </p:cNvPr>
          <p:cNvSpPr txBox="1"/>
          <p:nvPr/>
        </p:nvSpPr>
        <p:spPr>
          <a:xfrm>
            <a:off x="4929194" y="1064663"/>
            <a:ext cx="1167350"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الذين ولي لها مفرد من لفظها</a:t>
            </a:r>
          </a:p>
        </p:txBody>
      </p:sp>
      <p:cxnSp>
        <p:nvCxnSpPr>
          <p:cNvPr id="59" name="Straight Arrow Connector 58">
            <a:extLst>
              <a:ext uri="{FF2B5EF4-FFF2-40B4-BE49-F238E27FC236}">
                <a16:creationId xmlns:a16="http://schemas.microsoft.com/office/drawing/2014/main" id="{F4683EA9-91EE-4559-A5A5-A668D085A419}"/>
              </a:ext>
            </a:extLst>
          </p:cNvPr>
          <p:cNvCxnSpPr>
            <a:cxnSpLocks/>
          </p:cNvCxnSpPr>
          <p:nvPr/>
        </p:nvCxnSpPr>
        <p:spPr>
          <a:xfrm flipH="1" flipV="1">
            <a:off x="5682596" y="1477518"/>
            <a:ext cx="95594" cy="184993"/>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86AD4CE-9A3E-4872-9AC7-69BAB326BE69}"/>
              </a:ext>
            </a:extLst>
          </p:cNvPr>
          <p:cNvSpPr txBox="1"/>
          <p:nvPr/>
        </p:nvSpPr>
        <p:spPr>
          <a:xfrm>
            <a:off x="3520674" y="3071956"/>
            <a:ext cx="3342279"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أَينَ الأكاسِرَةُ؟ </a:t>
            </a:r>
            <a:r>
              <a:rPr lang="ar-AE">
                <a:solidFill>
                  <a:srgbClr val="783696"/>
                </a:solidFill>
                <a:cs typeface="DecoType Naskh" panose="02010400000000000000" pitchFamily="2" charset="-78"/>
              </a:rPr>
              <a:t>أسلوب إنشائي نوعه استفهام للتقرير.</a:t>
            </a:r>
            <a:endParaRPr lang="en-US">
              <a:solidFill>
                <a:srgbClr val="783696"/>
              </a:solidFill>
              <a:cs typeface="DecoType Naskh" panose="02010400000000000000" pitchFamily="2" charset="-78"/>
            </a:endParaRPr>
          </a:p>
        </p:txBody>
      </p:sp>
      <p:sp>
        <p:nvSpPr>
          <p:cNvPr id="30" name="TextBox 29">
            <a:extLst>
              <a:ext uri="{FF2B5EF4-FFF2-40B4-BE49-F238E27FC236}">
                <a16:creationId xmlns:a16="http://schemas.microsoft.com/office/drawing/2014/main" id="{8C0DF588-B484-4CB7-BC01-05C2B06D6A24}"/>
              </a:ext>
            </a:extLst>
          </p:cNvPr>
          <p:cNvSpPr txBox="1"/>
          <p:nvPr/>
        </p:nvSpPr>
        <p:spPr>
          <a:xfrm>
            <a:off x="7346850" y="2447726"/>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31" name="TextBox 30">
            <a:extLst>
              <a:ext uri="{FF2B5EF4-FFF2-40B4-BE49-F238E27FC236}">
                <a16:creationId xmlns:a16="http://schemas.microsoft.com/office/drawing/2014/main" id="{6D71C58E-4E7C-4B33-8465-BA89C00775E3}"/>
              </a:ext>
            </a:extLst>
          </p:cNvPr>
          <p:cNvSpPr txBox="1"/>
          <p:nvPr/>
        </p:nvSpPr>
        <p:spPr>
          <a:xfrm>
            <a:off x="5670419" y="2687320"/>
            <a:ext cx="2208961" cy="369332"/>
          </a:xfrm>
          <a:prstGeom prst="rect">
            <a:avLst/>
          </a:prstGeom>
          <a:noFill/>
        </p:spPr>
        <p:txBody>
          <a:bodyPr wrap="square">
            <a:spAutoFit/>
          </a:bodyPr>
          <a:lstStyle/>
          <a:p>
            <a:pPr algn="ctr" rtl="1"/>
            <a:r>
              <a:rPr lang="ar-AE" b="1">
                <a:solidFill>
                  <a:srgbClr val="783696"/>
                </a:solidFill>
                <a:cs typeface="Akhbar MT" pitchFamily="2" charset="-78"/>
              </a:rPr>
              <a:t>الاستفهام هنا للتعجب والتقرير.</a:t>
            </a:r>
            <a:endParaRPr lang="en-US" b="1">
              <a:solidFill>
                <a:srgbClr val="783696"/>
              </a:solidFill>
              <a:cs typeface="Akhbar MT" pitchFamily="2" charset="-78"/>
            </a:endParaRPr>
          </a:p>
        </p:txBody>
      </p:sp>
      <p:sp>
        <p:nvSpPr>
          <p:cNvPr id="93" name="Rectangle 92">
            <a:extLst>
              <a:ext uri="{FF2B5EF4-FFF2-40B4-BE49-F238E27FC236}">
                <a16:creationId xmlns:a16="http://schemas.microsoft.com/office/drawing/2014/main" id="{B2DADA7F-D5AB-4415-B16F-841974D95FF7}"/>
              </a:ext>
            </a:extLst>
          </p:cNvPr>
          <p:cNvSpPr/>
          <p:nvPr/>
        </p:nvSpPr>
        <p:spPr>
          <a:xfrm rot="19625968">
            <a:off x="3238313" y="4037790"/>
            <a:ext cx="769842" cy="15556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17C5C6A-84FA-4EC3-A23D-E97337D1049D}"/>
              </a:ext>
            </a:extLst>
          </p:cNvPr>
          <p:cNvSpPr txBox="1"/>
          <p:nvPr/>
        </p:nvSpPr>
        <p:spPr>
          <a:xfrm>
            <a:off x="1290450" y="3816471"/>
            <a:ext cx="7276797" cy="707886"/>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فالمَوْتُ آتٍ و النُّفوسُ نَفائِسٌ              و المُسْتَعِزُّ بِما لَدَيْهِ الأحْمَقُ</a:t>
            </a:r>
          </a:p>
        </p:txBody>
      </p:sp>
      <p:sp>
        <p:nvSpPr>
          <p:cNvPr id="33" name="TextBox 32">
            <a:extLst>
              <a:ext uri="{FF2B5EF4-FFF2-40B4-BE49-F238E27FC236}">
                <a16:creationId xmlns:a16="http://schemas.microsoft.com/office/drawing/2014/main" id="{66B4B2EF-942F-4542-808B-CB2D9C2668E0}"/>
              </a:ext>
            </a:extLst>
          </p:cNvPr>
          <p:cNvSpPr txBox="1"/>
          <p:nvPr/>
        </p:nvSpPr>
        <p:spPr>
          <a:xfrm>
            <a:off x="6057528" y="5892225"/>
            <a:ext cx="2593518" cy="584775"/>
          </a:xfrm>
          <a:prstGeom prst="rect">
            <a:avLst/>
          </a:prstGeom>
          <a:noFill/>
        </p:spPr>
        <p:txBody>
          <a:bodyPr wrap="squar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 والمحسنات البديعية: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34" name="TextBox 33">
            <a:extLst>
              <a:ext uri="{FF2B5EF4-FFF2-40B4-BE49-F238E27FC236}">
                <a16:creationId xmlns:a16="http://schemas.microsoft.com/office/drawing/2014/main" id="{CDF8129B-396D-4D66-BB2E-57E687B33B11}"/>
              </a:ext>
            </a:extLst>
          </p:cNvPr>
          <p:cNvSpPr txBox="1"/>
          <p:nvPr/>
        </p:nvSpPr>
        <p:spPr>
          <a:xfrm>
            <a:off x="4331785" y="6064019"/>
            <a:ext cx="1966670"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المَوْتُ آتٍ: </a:t>
            </a:r>
            <a:r>
              <a:rPr lang="ar-AE">
                <a:solidFill>
                  <a:srgbClr val="783696"/>
                </a:solidFill>
                <a:cs typeface="DecoType Naskh" panose="02010400000000000000" pitchFamily="2" charset="-78"/>
              </a:rPr>
              <a:t>استعارة مكنية.</a:t>
            </a:r>
            <a:endParaRPr lang="en-US">
              <a:solidFill>
                <a:srgbClr val="783696"/>
              </a:solidFill>
              <a:cs typeface="DecoType Naskh" panose="02010400000000000000" pitchFamily="2" charset="-78"/>
            </a:endParaRPr>
          </a:p>
        </p:txBody>
      </p:sp>
      <p:sp>
        <p:nvSpPr>
          <p:cNvPr id="36" name="TextBox 35">
            <a:extLst>
              <a:ext uri="{FF2B5EF4-FFF2-40B4-BE49-F238E27FC236}">
                <a16:creationId xmlns:a16="http://schemas.microsoft.com/office/drawing/2014/main" id="{5828024F-0056-43D5-A8D3-F0FD0A56CB66}"/>
              </a:ext>
            </a:extLst>
          </p:cNvPr>
          <p:cNvSpPr txBox="1"/>
          <p:nvPr/>
        </p:nvSpPr>
        <p:spPr>
          <a:xfrm>
            <a:off x="1580159" y="6064020"/>
            <a:ext cx="2751625"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النُّفوسُ نَفائِسٌ: </a:t>
            </a:r>
            <a:r>
              <a:rPr lang="ar-AE">
                <a:solidFill>
                  <a:srgbClr val="783696"/>
                </a:solidFill>
                <a:cs typeface="DecoType Naskh" panose="02010400000000000000" pitchFamily="2" charset="-78"/>
              </a:rPr>
              <a:t>جناس ناقص + تشبيه بليغ.</a:t>
            </a:r>
            <a:endParaRPr lang="en-US">
              <a:solidFill>
                <a:srgbClr val="783696"/>
              </a:solidFill>
              <a:cs typeface="DecoType Naskh" panose="02010400000000000000" pitchFamily="2" charset="-78"/>
            </a:endParaRPr>
          </a:p>
        </p:txBody>
      </p:sp>
    </p:spTree>
    <p:extLst>
      <p:ext uri="{BB962C8B-B14F-4D97-AF65-F5344CB8AC3E}">
        <p14:creationId xmlns:p14="http://schemas.microsoft.com/office/powerpoint/2010/main" val="204326853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1000"/>
                                        <p:tgtEl>
                                          <p:spTgt spid="67"/>
                                        </p:tgtEl>
                                      </p:cBhvr>
                                    </p:animEffect>
                                    <p:anim calcmode="lin" valueType="num">
                                      <p:cBhvr>
                                        <p:cTn id="23" dur="1000" fill="hold"/>
                                        <p:tgtEl>
                                          <p:spTgt spid="67"/>
                                        </p:tgtEl>
                                        <p:attrNameLst>
                                          <p:attrName>ppt_x</p:attrName>
                                        </p:attrNameLst>
                                      </p:cBhvr>
                                      <p:tavLst>
                                        <p:tav tm="0">
                                          <p:val>
                                            <p:strVal val="#ppt_x"/>
                                          </p:val>
                                        </p:tav>
                                        <p:tav tm="100000">
                                          <p:val>
                                            <p:strVal val="#ppt_x"/>
                                          </p:val>
                                        </p:tav>
                                      </p:tavLst>
                                    </p:anim>
                                    <p:anim calcmode="lin" valueType="num">
                                      <p:cBhvr>
                                        <p:cTn id="24"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1000"/>
                                        <p:tgtEl>
                                          <p:spTgt spid="65"/>
                                        </p:tgtEl>
                                      </p:cBhvr>
                                    </p:animEffect>
                                    <p:anim calcmode="lin" valueType="num">
                                      <p:cBhvr>
                                        <p:cTn id="45" dur="1000" fill="hold"/>
                                        <p:tgtEl>
                                          <p:spTgt spid="65"/>
                                        </p:tgtEl>
                                        <p:attrNameLst>
                                          <p:attrName>ppt_x</p:attrName>
                                        </p:attrNameLst>
                                      </p:cBhvr>
                                      <p:tavLst>
                                        <p:tav tm="0">
                                          <p:val>
                                            <p:strVal val="#ppt_x"/>
                                          </p:val>
                                        </p:tav>
                                        <p:tav tm="100000">
                                          <p:val>
                                            <p:strVal val="#ppt_x"/>
                                          </p:val>
                                        </p:tav>
                                      </p:tavLst>
                                    </p:anim>
                                    <p:anim calcmode="lin" valueType="num">
                                      <p:cBhvr>
                                        <p:cTn id="46" dur="1000" fill="hold"/>
                                        <p:tgtEl>
                                          <p:spTgt spid="6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fade">
                                      <p:cBhvr>
                                        <p:cTn id="49" dur="1000"/>
                                        <p:tgtEl>
                                          <p:spTgt spid="70"/>
                                        </p:tgtEl>
                                      </p:cBhvr>
                                    </p:animEffect>
                                    <p:anim calcmode="lin" valueType="num">
                                      <p:cBhvr>
                                        <p:cTn id="50" dur="1000" fill="hold"/>
                                        <p:tgtEl>
                                          <p:spTgt spid="70"/>
                                        </p:tgtEl>
                                        <p:attrNameLst>
                                          <p:attrName>ppt_x</p:attrName>
                                        </p:attrNameLst>
                                      </p:cBhvr>
                                      <p:tavLst>
                                        <p:tav tm="0">
                                          <p:val>
                                            <p:strVal val="#ppt_x"/>
                                          </p:val>
                                        </p:tav>
                                        <p:tav tm="100000">
                                          <p:val>
                                            <p:strVal val="#ppt_x"/>
                                          </p:val>
                                        </p:tav>
                                      </p:tavLst>
                                    </p:anim>
                                    <p:anim calcmode="lin" valueType="num">
                                      <p:cBhvr>
                                        <p:cTn id="51" dur="1000" fill="hold"/>
                                        <p:tgtEl>
                                          <p:spTgt spid="7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000"/>
                                        <p:tgtEl>
                                          <p:spTgt spid="71"/>
                                        </p:tgtEl>
                                      </p:cBhvr>
                                    </p:animEffect>
                                    <p:anim calcmode="lin" valueType="num">
                                      <p:cBhvr>
                                        <p:cTn id="55" dur="1000" fill="hold"/>
                                        <p:tgtEl>
                                          <p:spTgt spid="71"/>
                                        </p:tgtEl>
                                        <p:attrNameLst>
                                          <p:attrName>ppt_x</p:attrName>
                                        </p:attrNameLst>
                                      </p:cBhvr>
                                      <p:tavLst>
                                        <p:tav tm="0">
                                          <p:val>
                                            <p:strVal val="#ppt_x"/>
                                          </p:val>
                                        </p:tav>
                                        <p:tav tm="100000">
                                          <p:val>
                                            <p:strVal val="#ppt_x"/>
                                          </p:val>
                                        </p:tav>
                                      </p:tavLst>
                                    </p:anim>
                                    <p:anim calcmode="lin" valueType="num">
                                      <p:cBhvr>
                                        <p:cTn id="56" dur="1000" fill="hold"/>
                                        <p:tgtEl>
                                          <p:spTgt spid="71"/>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1000"/>
                                        <p:tgtEl>
                                          <p:spTgt spid="74"/>
                                        </p:tgtEl>
                                      </p:cBhvr>
                                    </p:animEffect>
                                    <p:anim calcmode="lin" valueType="num">
                                      <p:cBhvr>
                                        <p:cTn id="60" dur="1000" fill="hold"/>
                                        <p:tgtEl>
                                          <p:spTgt spid="74"/>
                                        </p:tgtEl>
                                        <p:attrNameLst>
                                          <p:attrName>ppt_x</p:attrName>
                                        </p:attrNameLst>
                                      </p:cBhvr>
                                      <p:tavLst>
                                        <p:tav tm="0">
                                          <p:val>
                                            <p:strVal val="#ppt_x"/>
                                          </p:val>
                                        </p:tav>
                                        <p:tav tm="100000">
                                          <p:val>
                                            <p:strVal val="#ppt_x"/>
                                          </p:val>
                                        </p:tav>
                                      </p:tavLst>
                                    </p:anim>
                                    <p:anim calcmode="lin" valueType="num">
                                      <p:cBhvr>
                                        <p:cTn id="61" dur="1000" fill="hold"/>
                                        <p:tgtEl>
                                          <p:spTgt spid="7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1000"/>
                                        <p:tgtEl>
                                          <p:spTgt spid="59"/>
                                        </p:tgtEl>
                                      </p:cBhvr>
                                    </p:animEffect>
                                    <p:anim calcmode="lin" valueType="num">
                                      <p:cBhvr>
                                        <p:cTn id="65" dur="1000" fill="hold"/>
                                        <p:tgtEl>
                                          <p:spTgt spid="59"/>
                                        </p:tgtEl>
                                        <p:attrNameLst>
                                          <p:attrName>ppt_x</p:attrName>
                                        </p:attrNameLst>
                                      </p:cBhvr>
                                      <p:tavLst>
                                        <p:tav tm="0">
                                          <p:val>
                                            <p:strVal val="#ppt_x"/>
                                          </p:val>
                                        </p:tav>
                                        <p:tav tm="100000">
                                          <p:val>
                                            <p:strVal val="#ppt_x"/>
                                          </p:val>
                                        </p:tav>
                                      </p:tavLst>
                                    </p:anim>
                                    <p:anim calcmode="lin" valueType="num">
                                      <p:cBhvr>
                                        <p:cTn id="66"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1000"/>
                                        <p:tgtEl>
                                          <p:spTgt spid="72"/>
                                        </p:tgtEl>
                                      </p:cBhvr>
                                    </p:animEffect>
                                    <p:anim calcmode="lin" valueType="num">
                                      <p:cBhvr>
                                        <p:cTn id="72" dur="1000" fill="hold"/>
                                        <p:tgtEl>
                                          <p:spTgt spid="72"/>
                                        </p:tgtEl>
                                        <p:attrNameLst>
                                          <p:attrName>ppt_x</p:attrName>
                                        </p:attrNameLst>
                                      </p:cBhvr>
                                      <p:tavLst>
                                        <p:tav tm="0">
                                          <p:val>
                                            <p:strVal val="#ppt_x"/>
                                          </p:val>
                                        </p:tav>
                                        <p:tav tm="100000">
                                          <p:val>
                                            <p:strVal val="#ppt_x"/>
                                          </p:val>
                                        </p:tav>
                                      </p:tavLst>
                                    </p:anim>
                                    <p:anim calcmode="lin" valueType="num">
                                      <p:cBhvr>
                                        <p:cTn id="73" dur="1000" fill="hold"/>
                                        <p:tgtEl>
                                          <p:spTgt spid="7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1000"/>
                                        <p:tgtEl>
                                          <p:spTgt spid="69"/>
                                        </p:tgtEl>
                                      </p:cBhvr>
                                    </p:animEffect>
                                    <p:anim calcmode="lin" valueType="num">
                                      <p:cBhvr>
                                        <p:cTn id="77" dur="1000" fill="hold"/>
                                        <p:tgtEl>
                                          <p:spTgt spid="69"/>
                                        </p:tgtEl>
                                        <p:attrNameLst>
                                          <p:attrName>ppt_x</p:attrName>
                                        </p:attrNameLst>
                                      </p:cBhvr>
                                      <p:tavLst>
                                        <p:tav tm="0">
                                          <p:val>
                                            <p:strVal val="#ppt_x"/>
                                          </p:val>
                                        </p:tav>
                                        <p:tav tm="100000">
                                          <p:val>
                                            <p:strVal val="#ppt_x"/>
                                          </p:val>
                                        </p:tav>
                                      </p:tavLst>
                                    </p:anim>
                                    <p:anim calcmode="lin" valueType="num">
                                      <p:cBhvr>
                                        <p:cTn id="78" dur="1000" fill="hold"/>
                                        <p:tgtEl>
                                          <p:spTgt spid="6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5"/>
                                        </p:tgtEl>
                                        <p:attrNameLst>
                                          <p:attrName>style.visibility</p:attrName>
                                        </p:attrNameLst>
                                      </p:cBhvr>
                                      <p:to>
                                        <p:strVal val="visible"/>
                                      </p:to>
                                    </p:set>
                                    <p:animEffect transition="in" filter="fade">
                                      <p:cBhvr>
                                        <p:cTn id="86" dur="1000"/>
                                        <p:tgtEl>
                                          <p:spTgt spid="75"/>
                                        </p:tgtEl>
                                      </p:cBhvr>
                                    </p:animEffect>
                                    <p:anim calcmode="lin" valueType="num">
                                      <p:cBhvr>
                                        <p:cTn id="87" dur="1000" fill="hold"/>
                                        <p:tgtEl>
                                          <p:spTgt spid="75"/>
                                        </p:tgtEl>
                                        <p:attrNameLst>
                                          <p:attrName>ppt_x</p:attrName>
                                        </p:attrNameLst>
                                      </p:cBhvr>
                                      <p:tavLst>
                                        <p:tav tm="0">
                                          <p:val>
                                            <p:strVal val="#ppt_x"/>
                                          </p:val>
                                        </p:tav>
                                        <p:tav tm="100000">
                                          <p:val>
                                            <p:strVal val="#ppt_x"/>
                                          </p:val>
                                        </p:tav>
                                      </p:tavLst>
                                    </p:anim>
                                    <p:anim calcmode="lin" valueType="num">
                                      <p:cBhvr>
                                        <p:cTn id="88"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fade">
                                      <p:cBhvr>
                                        <p:cTn id="105" dur="1000"/>
                                        <p:tgtEl>
                                          <p:spTgt spid="30"/>
                                        </p:tgtEl>
                                      </p:cBhvr>
                                    </p:animEffect>
                                    <p:anim calcmode="lin" valueType="num">
                                      <p:cBhvr>
                                        <p:cTn id="106" dur="1000" fill="hold"/>
                                        <p:tgtEl>
                                          <p:spTgt spid="30"/>
                                        </p:tgtEl>
                                        <p:attrNameLst>
                                          <p:attrName>ppt_x</p:attrName>
                                        </p:attrNameLst>
                                      </p:cBhvr>
                                      <p:tavLst>
                                        <p:tav tm="0">
                                          <p:val>
                                            <p:strVal val="#ppt_x"/>
                                          </p:val>
                                        </p:tav>
                                        <p:tav tm="100000">
                                          <p:val>
                                            <p:strVal val="#ppt_x"/>
                                          </p:val>
                                        </p:tav>
                                      </p:tavLst>
                                    </p:anim>
                                    <p:anim calcmode="lin" valueType="num">
                                      <p:cBhvr>
                                        <p:cTn id="107" dur="1000" fill="hold"/>
                                        <p:tgtEl>
                                          <p:spTgt spid="30"/>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1000"/>
                                        <p:tgtEl>
                                          <p:spTgt spid="31"/>
                                        </p:tgtEl>
                                      </p:cBhvr>
                                    </p:animEffect>
                                    <p:anim calcmode="lin" valueType="num">
                                      <p:cBhvr>
                                        <p:cTn id="111" dur="1000" fill="hold"/>
                                        <p:tgtEl>
                                          <p:spTgt spid="31"/>
                                        </p:tgtEl>
                                        <p:attrNameLst>
                                          <p:attrName>ppt_x</p:attrName>
                                        </p:attrNameLst>
                                      </p:cBhvr>
                                      <p:tavLst>
                                        <p:tav tm="0">
                                          <p:val>
                                            <p:strVal val="#ppt_x"/>
                                          </p:val>
                                        </p:tav>
                                        <p:tav tm="100000">
                                          <p:val>
                                            <p:strVal val="#ppt_x"/>
                                          </p:val>
                                        </p:tav>
                                      </p:tavLst>
                                    </p:anim>
                                    <p:anim calcmode="lin" valueType="num">
                                      <p:cBhvr>
                                        <p:cTn id="11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8"/>
                                        </p:tgtEl>
                                        <p:attrNameLst>
                                          <p:attrName>style.visibility</p:attrName>
                                        </p:attrNameLst>
                                      </p:cBhvr>
                                      <p:to>
                                        <p:strVal val="visible"/>
                                      </p:to>
                                    </p:set>
                                    <p:animEffect transition="in" filter="fade">
                                      <p:cBhvr>
                                        <p:cTn id="117" dur="1000"/>
                                        <p:tgtEl>
                                          <p:spTgt spid="8"/>
                                        </p:tgtEl>
                                      </p:cBhvr>
                                    </p:animEffect>
                                    <p:anim calcmode="lin" valueType="num">
                                      <p:cBhvr>
                                        <p:cTn id="118" dur="1000" fill="hold"/>
                                        <p:tgtEl>
                                          <p:spTgt spid="8"/>
                                        </p:tgtEl>
                                        <p:attrNameLst>
                                          <p:attrName>ppt_x</p:attrName>
                                        </p:attrNameLst>
                                      </p:cBhvr>
                                      <p:tavLst>
                                        <p:tav tm="0">
                                          <p:val>
                                            <p:strVal val="#ppt_x"/>
                                          </p:val>
                                        </p:tav>
                                        <p:tav tm="100000">
                                          <p:val>
                                            <p:strVal val="#ppt_x"/>
                                          </p:val>
                                        </p:tav>
                                      </p:tavLst>
                                    </p:anim>
                                    <p:anim calcmode="lin" valueType="num">
                                      <p:cBhvr>
                                        <p:cTn id="119" dur="1000" fill="hold"/>
                                        <p:tgtEl>
                                          <p:spTgt spid="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fade">
                                      <p:cBhvr>
                                        <p:cTn id="122" dur="1000"/>
                                        <p:tgtEl>
                                          <p:spTgt spid="29"/>
                                        </p:tgtEl>
                                      </p:cBhvr>
                                    </p:animEffect>
                                    <p:anim calcmode="lin" valueType="num">
                                      <p:cBhvr>
                                        <p:cTn id="123" dur="1000" fill="hold"/>
                                        <p:tgtEl>
                                          <p:spTgt spid="29"/>
                                        </p:tgtEl>
                                        <p:attrNameLst>
                                          <p:attrName>ppt_x</p:attrName>
                                        </p:attrNameLst>
                                      </p:cBhvr>
                                      <p:tavLst>
                                        <p:tav tm="0">
                                          <p:val>
                                            <p:strVal val="#ppt_x"/>
                                          </p:val>
                                        </p:tav>
                                        <p:tav tm="100000">
                                          <p:val>
                                            <p:strVal val="#ppt_x"/>
                                          </p:val>
                                        </p:tav>
                                      </p:tavLst>
                                    </p:anim>
                                    <p:anim calcmode="lin" valueType="num">
                                      <p:cBhvr>
                                        <p:cTn id="12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nodeType="click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00"/>
                                        <p:tgtEl>
                                          <p:spTgt spid="20"/>
                                        </p:tgtEl>
                                      </p:cBhvr>
                                    </p:animEffect>
                                    <p:anim calcmode="lin" valueType="num">
                                      <p:cBhvr>
                                        <p:cTn id="130" dur="1000" fill="hold"/>
                                        <p:tgtEl>
                                          <p:spTgt spid="20"/>
                                        </p:tgtEl>
                                        <p:attrNameLst>
                                          <p:attrName>ppt_x</p:attrName>
                                        </p:attrNameLst>
                                      </p:cBhvr>
                                      <p:tavLst>
                                        <p:tav tm="0">
                                          <p:val>
                                            <p:strVal val="#ppt_x"/>
                                          </p:val>
                                        </p:tav>
                                        <p:tav tm="100000">
                                          <p:val>
                                            <p:strVal val="#ppt_x"/>
                                          </p:val>
                                        </p:tav>
                                      </p:tavLst>
                                    </p:anim>
                                    <p:anim calcmode="lin" valueType="num">
                                      <p:cBhvr>
                                        <p:cTn id="131" dur="1000" fill="hold"/>
                                        <p:tgtEl>
                                          <p:spTgt spid="20"/>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21"/>
                                        </p:tgtEl>
                                        <p:attrNameLst>
                                          <p:attrName>style.visibility</p:attrName>
                                        </p:attrNameLst>
                                      </p:cBhvr>
                                      <p:to>
                                        <p:strVal val="visible"/>
                                      </p:to>
                                    </p:set>
                                    <p:animEffect transition="in" filter="fade">
                                      <p:cBhvr>
                                        <p:cTn id="134" dur="1000"/>
                                        <p:tgtEl>
                                          <p:spTgt spid="21"/>
                                        </p:tgtEl>
                                      </p:cBhvr>
                                    </p:animEffect>
                                    <p:anim calcmode="lin" valueType="num">
                                      <p:cBhvr>
                                        <p:cTn id="135" dur="1000" fill="hold"/>
                                        <p:tgtEl>
                                          <p:spTgt spid="21"/>
                                        </p:tgtEl>
                                        <p:attrNameLst>
                                          <p:attrName>ppt_x</p:attrName>
                                        </p:attrNameLst>
                                      </p:cBhvr>
                                      <p:tavLst>
                                        <p:tav tm="0">
                                          <p:val>
                                            <p:strVal val="#ppt_x"/>
                                          </p:val>
                                        </p:tav>
                                        <p:tav tm="100000">
                                          <p:val>
                                            <p:strVal val="#ppt_x"/>
                                          </p:val>
                                        </p:tav>
                                      </p:tavLst>
                                    </p:anim>
                                    <p:anim calcmode="lin" valueType="num">
                                      <p:cBhvr>
                                        <p:cTn id="136" dur="1000" fill="hold"/>
                                        <p:tgtEl>
                                          <p:spTgt spid="21"/>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22"/>
                                        </p:tgtEl>
                                        <p:attrNameLst>
                                          <p:attrName>style.visibility</p:attrName>
                                        </p:attrNameLst>
                                      </p:cBhvr>
                                      <p:to>
                                        <p:strVal val="visible"/>
                                      </p:to>
                                    </p:set>
                                    <p:animEffect transition="in" filter="fade">
                                      <p:cBhvr>
                                        <p:cTn id="139" dur="1000"/>
                                        <p:tgtEl>
                                          <p:spTgt spid="22"/>
                                        </p:tgtEl>
                                      </p:cBhvr>
                                    </p:animEffect>
                                    <p:anim calcmode="lin" valueType="num">
                                      <p:cBhvr>
                                        <p:cTn id="140" dur="1000" fill="hold"/>
                                        <p:tgtEl>
                                          <p:spTgt spid="22"/>
                                        </p:tgtEl>
                                        <p:attrNameLst>
                                          <p:attrName>ppt_x</p:attrName>
                                        </p:attrNameLst>
                                      </p:cBhvr>
                                      <p:tavLst>
                                        <p:tav tm="0">
                                          <p:val>
                                            <p:strVal val="#ppt_x"/>
                                          </p:val>
                                        </p:tav>
                                        <p:tav tm="100000">
                                          <p:val>
                                            <p:strVal val="#ppt_x"/>
                                          </p:val>
                                        </p:tav>
                                      </p:tavLst>
                                    </p:anim>
                                    <p:anim calcmode="lin" valueType="num">
                                      <p:cBhvr>
                                        <p:cTn id="141" dur="1000" fill="hold"/>
                                        <p:tgtEl>
                                          <p:spTgt spid="22"/>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32"/>
                                        </p:tgtEl>
                                        <p:attrNameLst>
                                          <p:attrName>style.visibility</p:attrName>
                                        </p:attrNameLst>
                                      </p:cBhvr>
                                      <p:to>
                                        <p:strVal val="visible"/>
                                      </p:to>
                                    </p:set>
                                    <p:animEffect transition="in" filter="fade">
                                      <p:cBhvr>
                                        <p:cTn id="144" dur="1000"/>
                                        <p:tgtEl>
                                          <p:spTgt spid="32"/>
                                        </p:tgtEl>
                                      </p:cBhvr>
                                    </p:animEffect>
                                    <p:anim calcmode="lin" valueType="num">
                                      <p:cBhvr>
                                        <p:cTn id="145" dur="1000" fill="hold"/>
                                        <p:tgtEl>
                                          <p:spTgt spid="32"/>
                                        </p:tgtEl>
                                        <p:attrNameLst>
                                          <p:attrName>ppt_x</p:attrName>
                                        </p:attrNameLst>
                                      </p:cBhvr>
                                      <p:tavLst>
                                        <p:tav tm="0">
                                          <p:val>
                                            <p:strVal val="#ppt_x"/>
                                          </p:val>
                                        </p:tav>
                                        <p:tav tm="100000">
                                          <p:val>
                                            <p:strVal val="#ppt_x"/>
                                          </p:val>
                                        </p:tav>
                                      </p:tavLst>
                                    </p:anim>
                                    <p:anim calcmode="lin" valueType="num">
                                      <p:cBhvr>
                                        <p:cTn id="14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12"/>
                                        </p:tgtEl>
                                        <p:attrNameLst>
                                          <p:attrName>style.visibility</p:attrName>
                                        </p:attrNameLst>
                                      </p:cBhvr>
                                      <p:to>
                                        <p:strVal val="visible"/>
                                      </p:to>
                                    </p:set>
                                    <p:animEffect transition="in" filter="fade">
                                      <p:cBhvr>
                                        <p:cTn id="151" dur="1000"/>
                                        <p:tgtEl>
                                          <p:spTgt spid="12"/>
                                        </p:tgtEl>
                                      </p:cBhvr>
                                    </p:animEffect>
                                    <p:anim calcmode="lin" valueType="num">
                                      <p:cBhvr>
                                        <p:cTn id="152" dur="1000" fill="hold"/>
                                        <p:tgtEl>
                                          <p:spTgt spid="12"/>
                                        </p:tgtEl>
                                        <p:attrNameLst>
                                          <p:attrName>ppt_x</p:attrName>
                                        </p:attrNameLst>
                                      </p:cBhvr>
                                      <p:tavLst>
                                        <p:tav tm="0">
                                          <p:val>
                                            <p:strVal val="#ppt_x"/>
                                          </p:val>
                                        </p:tav>
                                        <p:tav tm="100000">
                                          <p:val>
                                            <p:strVal val="#ppt_x"/>
                                          </p:val>
                                        </p:tav>
                                      </p:tavLst>
                                    </p:anim>
                                    <p:anim calcmode="lin" valueType="num">
                                      <p:cBhvr>
                                        <p:cTn id="153" dur="1000" fill="hold"/>
                                        <p:tgtEl>
                                          <p:spTgt spid="12"/>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7"/>
                                        </p:tgtEl>
                                        <p:attrNameLst>
                                          <p:attrName>style.visibility</p:attrName>
                                        </p:attrNameLst>
                                      </p:cBhvr>
                                      <p:to>
                                        <p:strVal val="visible"/>
                                      </p:to>
                                    </p:set>
                                    <p:animEffect transition="in" filter="fade">
                                      <p:cBhvr>
                                        <p:cTn id="156" dur="1000"/>
                                        <p:tgtEl>
                                          <p:spTgt spid="37"/>
                                        </p:tgtEl>
                                      </p:cBhvr>
                                    </p:animEffect>
                                    <p:anim calcmode="lin" valueType="num">
                                      <p:cBhvr>
                                        <p:cTn id="157" dur="1000" fill="hold"/>
                                        <p:tgtEl>
                                          <p:spTgt spid="37"/>
                                        </p:tgtEl>
                                        <p:attrNameLst>
                                          <p:attrName>ppt_x</p:attrName>
                                        </p:attrNameLst>
                                      </p:cBhvr>
                                      <p:tavLst>
                                        <p:tav tm="0">
                                          <p:val>
                                            <p:strVal val="#ppt_x"/>
                                          </p:val>
                                        </p:tav>
                                        <p:tav tm="100000">
                                          <p:val>
                                            <p:strVal val="#ppt_x"/>
                                          </p:val>
                                        </p:tav>
                                      </p:tavLst>
                                    </p:anim>
                                    <p:anim calcmode="lin" valueType="num">
                                      <p:cBhvr>
                                        <p:cTn id="158" dur="1000" fill="hold"/>
                                        <p:tgtEl>
                                          <p:spTgt spid="37"/>
                                        </p:tgtEl>
                                        <p:attrNameLst>
                                          <p:attrName>ppt_y</p:attrName>
                                        </p:attrNameLst>
                                      </p:cBhvr>
                                      <p:tavLst>
                                        <p:tav tm="0">
                                          <p:val>
                                            <p:strVal val="#ppt_y+.1"/>
                                          </p:val>
                                        </p:tav>
                                        <p:tav tm="100000">
                                          <p:val>
                                            <p:strVal val="#ppt_y"/>
                                          </p:val>
                                        </p:tav>
                                      </p:tavLst>
                                    </p:anim>
                                  </p:childTnLst>
                                </p:cTn>
                              </p:par>
                              <p:par>
                                <p:cTn id="159" presetID="42" presetClass="entr" presetSubtype="0" fill="hold" nodeType="withEffect">
                                  <p:stCondLst>
                                    <p:cond delay="0"/>
                                  </p:stCondLst>
                                  <p:childTnLst>
                                    <p:set>
                                      <p:cBhvr>
                                        <p:cTn id="160" dur="1" fill="hold">
                                          <p:stCondLst>
                                            <p:cond delay="0"/>
                                          </p:stCondLst>
                                        </p:cTn>
                                        <p:tgtEl>
                                          <p:spTgt spid="78"/>
                                        </p:tgtEl>
                                        <p:attrNameLst>
                                          <p:attrName>style.visibility</p:attrName>
                                        </p:attrNameLst>
                                      </p:cBhvr>
                                      <p:to>
                                        <p:strVal val="visible"/>
                                      </p:to>
                                    </p:set>
                                    <p:animEffect transition="in" filter="fade">
                                      <p:cBhvr>
                                        <p:cTn id="161" dur="1000"/>
                                        <p:tgtEl>
                                          <p:spTgt spid="78"/>
                                        </p:tgtEl>
                                      </p:cBhvr>
                                    </p:animEffect>
                                    <p:anim calcmode="lin" valueType="num">
                                      <p:cBhvr>
                                        <p:cTn id="162" dur="1000" fill="hold"/>
                                        <p:tgtEl>
                                          <p:spTgt spid="78"/>
                                        </p:tgtEl>
                                        <p:attrNameLst>
                                          <p:attrName>ppt_x</p:attrName>
                                        </p:attrNameLst>
                                      </p:cBhvr>
                                      <p:tavLst>
                                        <p:tav tm="0">
                                          <p:val>
                                            <p:strVal val="#ppt_x"/>
                                          </p:val>
                                        </p:tav>
                                        <p:tav tm="100000">
                                          <p:val>
                                            <p:strVal val="#ppt_x"/>
                                          </p:val>
                                        </p:tav>
                                      </p:tavLst>
                                    </p:anim>
                                    <p:anim calcmode="lin" valueType="num">
                                      <p:cBhvr>
                                        <p:cTn id="163" dur="1000" fill="hold"/>
                                        <p:tgtEl>
                                          <p:spTgt spid="78"/>
                                        </p:tgtEl>
                                        <p:attrNameLst>
                                          <p:attrName>ppt_y</p:attrName>
                                        </p:attrNameLst>
                                      </p:cBhvr>
                                      <p:tavLst>
                                        <p:tav tm="0">
                                          <p:val>
                                            <p:strVal val="#ppt_y+.1"/>
                                          </p:val>
                                        </p:tav>
                                        <p:tav tm="100000">
                                          <p:val>
                                            <p:strVal val="#ppt_y"/>
                                          </p:val>
                                        </p:tav>
                                      </p:tavLst>
                                    </p:anim>
                                  </p:childTnLst>
                                </p:cTn>
                              </p:par>
                              <p:par>
                                <p:cTn id="164" presetID="42" presetClass="entr" presetSubtype="0" fill="hold" nodeType="withEffect">
                                  <p:stCondLst>
                                    <p:cond delay="0"/>
                                  </p:stCondLst>
                                  <p:childTnLst>
                                    <p:set>
                                      <p:cBhvr>
                                        <p:cTn id="165" dur="1" fill="hold">
                                          <p:stCondLst>
                                            <p:cond delay="0"/>
                                          </p:stCondLst>
                                        </p:cTn>
                                        <p:tgtEl>
                                          <p:spTgt spid="82"/>
                                        </p:tgtEl>
                                        <p:attrNameLst>
                                          <p:attrName>style.visibility</p:attrName>
                                        </p:attrNameLst>
                                      </p:cBhvr>
                                      <p:to>
                                        <p:strVal val="visible"/>
                                      </p:to>
                                    </p:set>
                                    <p:animEffect transition="in" filter="fade">
                                      <p:cBhvr>
                                        <p:cTn id="166" dur="1000"/>
                                        <p:tgtEl>
                                          <p:spTgt spid="82"/>
                                        </p:tgtEl>
                                      </p:cBhvr>
                                    </p:animEffect>
                                    <p:anim calcmode="lin" valueType="num">
                                      <p:cBhvr>
                                        <p:cTn id="167" dur="1000" fill="hold"/>
                                        <p:tgtEl>
                                          <p:spTgt spid="82"/>
                                        </p:tgtEl>
                                        <p:attrNameLst>
                                          <p:attrName>ppt_x</p:attrName>
                                        </p:attrNameLst>
                                      </p:cBhvr>
                                      <p:tavLst>
                                        <p:tav tm="0">
                                          <p:val>
                                            <p:strVal val="#ppt_x"/>
                                          </p:val>
                                        </p:tav>
                                        <p:tav tm="100000">
                                          <p:val>
                                            <p:strVal val="#ppt_x"/>
                                          </p:val>
                                        </p:tav>
                                      </p:tavLst>
                                    </p:anim>
                                    <p:anim calcmode="lin" valueType="num">
                                      <p:cBhvr>
                                        <p:cTn id="168" dur="1000" fill="hold"/>
                                        <p:tgtEl>
                                          <p:spTgt spid="82"/>
                                        </p:tgtEl>
                                        <p:attrNameLst>
                                          <p:attrName>ppt_y</p:attrName>
                                        </p:attrNameLst>
                                      </p:cBhvr>
                                      <p:tavLst>
                                        <p:tav tm="0">
                                          <p:val>
                                            <p:strVal val="#ppt_y+.1"/>
                                          </p:val>
                                        </p:tav>
                                        <p:tav tm="100000">
                                          <p:val>
                                            <p:strVal val="#ppt_y"/>
                                          </p:val>
                                        </p:tav>
                                      </p:tavLst>
                                    </p:anim>
                                  </p:childTnLst>
                                </p:cTn>
                              </p:par>
                              <p:par>
                                <p:cTn id="169" presetID="42" presetClass="entr" presetSubtype="0" fill="hold" nodeType="withEffect">
                                  <p:stCondLst>
                                    <p:cond delay="0"/>
                                  </p:stCondLst>
                                  <p:childTnLst>
                                    <p:set>
                                      <p:cBhvr>
                                        <p:cTn id="170" dur="1" fill="hold">
                                          <p:stCondLst>
                                            <p:cond delay="0"/>
                                          </p:stCondLst>
                                        </p:cTn>
                                        <p:tgtEl>
                                          <p:spTgt spid="84"/>
                                        </p:tgtEl>
                                        <p:attrNameLst>
                                          <p:attrName>style.visibility</p:attrName>
                                        </p:attrNameLst>
                                      </p:cBhvr>
                                      <p:to>
                                        <p:strVal val="visible"/>
                                      </p:to>
                                    </p:set>
                                    <p:animEffect transition="in" filter="fade">
                                      <p:cBhvr>
                                        <p:cTn id="171" dur="1000"/>
                                        <p:tgtEl>
                                          <p:spTgt spid="84"/>
                                        </p:tgtEl>
                                      </p:cBhvr>
                                    </p:animEffect>
                                    <p:anim calcmode="lin" valueType="num">
                                      <p:cBhvr>
                                        <p:cTn id="172" dur="1000" fill="hold"/>
                                        <p:tgtEl>
                                          <p:spTgt spid="84"/>
                                        </p:tgtEl>
                                        <p:attrNameLst>
                                          <p:attrName>ppt_x</p:attrName>
                                        </p:attrNameLst>
                                      </p:cBhvr>
                                      <p:tavLst>
                                        <p:tav tm="0">
                                          <p:val>
                                            <p:strVal val="#ppt_x"/>
                                          </p:val>
                                        </p:tav>
                                        <p:tav tm="100000">
                                          <p:val>
                                            <p:strVal val="#ppt_x"/>
                                          </p:val>
                                        </p:tav>
                                      </p:tavLst>
                                    </p:anim>
                                    <p:anim calcmode="lin" valueType="num">
                                      <p:cBhvr>
                                        <p:cTn id="173" dur="1000" fill="hold"/>
                                        <p:tgtEl>
                                          <p:spTgt spid="84"/>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93"/>
                                        </p:tgtEl>
                                        <p:attrNameLst>
                                          <p:attrName>style.visibility</p:attrName>
                                        </p:attrNameLst>
                                      </p:cBhvr>
                                      <p:to>
                                        <p:strVal val="visible"/>
                                      </p:to>
                                    </p:set>
                                    <p:animEffect transition="in" filter="fade">
                                      <p:cBhvr>
                                        <p:cTn id="176" dur="1000"/>
                                        <p:tgtEl>
                                          <p:spTgt spid="93"/>
                                        </p:tgtEl>
                                      </p:cBhvr>
                                    </p:animEffect>
                                    <p:anim calcmode="lin" valueType="num">
                                      <p:cBhvr>
                                        <p:cTn id="177" dur="1000" fill="hold"/>
                                        <p:tgtEl>
                                          <p:spTgt spid="93"/>
                                        </p:tgtEl>
                                        <p:attrNameLst>
                                          <p:attrName>ppt_x</p:attrName>
                                        </p:attrNameLst>
                                      </p:cBhvr>
                                      <p:tavLst>
                                        <p:tav tm="0">
                                          <p:val>
                                            <p:strVal val="#ppt_x"/>
                                          </p:val>
                                        </p:tav>
                                        <p:tav tm="100000">
                                          <p:val>
                                            <p:strVal val="#ppt_x"/>
                                          </p:val>
                                        </p:tav>
                                      </p:tavLst>
                                    </p:anim>
                                    <p:anim calcmode="lin" valueType="num">
                                      <p:cBhvr>
                                        <p:cTn id="178"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42" presetClass="entr" presetSubtype="0" fill="hold" grpId="0" nodeType="clickEffect">
                                  <p:stCondLst>
                                    <p:cond delay="0"/>
                                  </p:stCondLst>
                                  <p:childTnLst>
                                    <p:set>
                                      <p:cBhvr>
                                        <p:cTn id="182" dur="1" fill="hold">
                                          <p:stCondLst>
                                            <p:cond delay="0"/>
                                          </p:stCondLst>
                                        </p:cTn>
                                        <p:tgtEl>
                                          <p:spTgt spid="79"/>
                                        </p:tgtEl>
                                        <p:attrNameLst>
                                          <p:attrName>style.visibility</p:attrName>
                                        </p:attrNameLst>
                                      </p:cBhvr>
                                      <p:to>
                                        <p:strVal val="visible"/>
                                      </p:to>
                                    </p:set>
                                    <p:animEffect transition="in" filter="fade">
                                      <p:cBhvr>
                                        <p:cTn id="183" dur="1000"/>
                                        <p:tgtEl>
                                          <p:spTgt spid="79"/>
                                        </p:tgtEl>
                                      </p:cBhvr>
                                    </p:animEffect>
                                    <p:anim calcmode="lin" valueType="num">
                                      <p:cBhvr>
                                        <p:cTn id="184" dur="1000" fill="hold"/>
                                        <p:tgtEl>
                                          <p:spTgt spid="79"/>
                                        </p:tgtEl>
                                        <p:attrNameLst>
                                          <p:attrName>ppt_x</p:attrName>
                                        </p:attrNameLst>
                                      </p:cBhvr>
                                      <p:tavLst>
                                        <p:tav tm="0">
                                          <p:val>
                                            <p:strVal val="#ppt_x"/>
                                          </p:val>
                                        </p:tav>
                                        <p:tav tm="100000">
                                          <p:val>
                                            <p:strVal val="#ppt_x"/>
                                          </p:val>
                                        </p:tav>
                                      </p:tavLst>
                                    </p:anim>
                                    <p:anim calcmode="lin" valueType="num">
                                      <p:cBhvr>
                                        <p:cTn id="185" dur="1000" fill="hold"/>
                                        <p:tgtEl>
                                          <p:spTgt spid="79"/>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83"/>
                                        </p:tgtEl>
                                        <p:attrNameLst>
                                          <p:attrName>style.visibility</p:attrName>
                                        </p:attrNameLst>
                                      </p:cBhvr>
                                      <p:to>
                                        <p:strVal val="visible"/>
                                      </p:to>
                                    </p:set>
                                    <p:animEffect transition="in" filter="fade">
                                      <p:cBhvr>
                                        <p:cTn id="188" dur="1000"/>
                                        <p:tgtEl>
                                          <p:spTgt spid="83"/>
                                        </p:tgtEl>
                                      </p:cBhvr>
                                    </p:animEffect>
                                    <p:anim calcmode="lin" valueType="num">
                                      <p:cBhvr>
                                        <p:cTn id="189" dur="1000" fill="hold"/>
                                        <p:tgtEl>
                                          <p:spTgt spid="83"/>
                                        </p:tgtEl>
                                        <p:attrNameLst>
                                          <p:attrName>ppt_x</p:attrName>
                                        </p:attrNameLst>
                                      </p:cBhvr>
                                      <p:tavLst>
                                        <p:tav tm="0">
                                          <p:val>
                                            <p:strVal val="#ppt_x"/>
                                          </p:val>
                                        </p:tav>
                                        <p:tav tm="100000">
                                          <p:val>
                                            <p:strVal val="#ppt_x"/>
                                          </p:val>
                                        </p:tav>
                                      </p:tavLst>
                                    </p:anim>
                                    <p:anim calcmode="lin" valueType="num">
                                      <p:cBhvr>
                                        <p:cTn id="190" dur="1000" fill="hold"/>
                                        <p:tgtEl>
                                          <p:spTgt spid="83"/>
                                        </p:tgtEl>
                                        <p:attrNameLst>
                                          <p:attrName>ppt_y</p:attrName>
                                        </p:attrNameLst>
                                      </p:cBhvr>
                                      <p:tavLst>
                                        <p:tav tm="0">
                                          <p:val>
                                            <p:strVal val="#ppt_y+.1"/>
                                          </p:val>
                                        </p:tav>
                                        <p:tav tm="100000">
                                          <p:val>
                                            <p:strVal val="#ppt_y"/>
                                          </p:val>
                                        </p:tav>
                                      </p:tavLst>
                                    </p:anim>
                                  </p:childTnLst>
                                </p:cTn>
                              </p:par>
                              <p:par>
                                <p:cTn id="191" presetID="42" presetClass="entr" presetSubtype="0" fill="hold" grpId="0" nodeType="withEffect">
                                  <p:stCondLst>
                                    <p:cond delay="0"/>
                                  </p:stCondLst>
                                  <p:childTnLst>
                                    <p:set>
                                      <p:cBhvr>
                                        <p:cTn id="192" dur="1" fill="hold">
                                          <p:stCondLst>
                                            <p:cond delay="0"/>
                                          </p:stCondLst>
                                        </p:cTn>
                                        <p:tgtEl>
                                          <p:spTgt spid="85"/>
                                        </p:tgtEl>
                                        <p:attrNameLst>
                                          <p:attrName>style.visibility</p:attrName>
                                        </p:attrNameLst>
                                      </p:cBhvr>
                                      <p:to>
                                        <p:strVal val="visible"/>
                                      </p:to>
                                    </p:set>
                                    <p:animEffect transition="in" filter="fade">
                                      <p:cBhvr>
                                        <p:cTn id="193" dur="1000"/>
                                        <p:tgtEl>
                                          <p:spTgt spid="85"/>
                                        </p:tgtEl>
                                      </p:cBhvr>
                                    </p:animEffect>
                                    <p:anim calcmode="lin" valueType="num">
                                      <p:cBhvr>
                                        <p:cTn id="194" dur="1000" fill="hold"/>
                                        <p:tgtEl>
                                          <p:spTgt spid="85"/>
                                        </p:tgtEl>
                                        <p:attrNameLst>
                                          <p:attrName>ppt_x</p:attrName>
                                        </p:attrNameLst>
                                      </p:cBhvr>
                                      <p:tavLst>
                                        <p:tav tm="0">
                                          <p:val>
                                            <p:strVal val="#ppt_x"/>
                                          </p:val>
                                        </p:tav>
                                        <p:tav tm="100000">
                                          <p:val>
                                            <p:strVal val="#ppt_x"/>
                                          </p:val>
                                        </p:tav>
                                      </p:tavLst>
                                    </p:anim>
                                    <p:anim calcmode="lin" valueType="num">
                                      <p:cBhvr>
                                        <p:cTn id="195"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42" presetClass="entr" presetSubtype="0" fill="hold" grpId="0" nodeType="clickEffect">
                                  <p:stCondLst>
                                    <p:cond delay="0"/>
                                  </p:stCondLst>
                                  <p:childTnLst>
                                    <p:set>
                                      <p:cBhvr>
                                        <p:cTn id="199" dur="1" fill="hold">
                                          <p:stCondLst>
                                            <p:cond delay="0"/>
                                          </p:stCondLst>
                                        </p:cTn>
                                        <p:tgtEl>
                                          <p:spTgt spid="86"/>
                                        </p:tgtEl>
                                        <p:attrNameLst>
                                          <p:attrName>style.visibility</p:attrName>
                                        </p:attrNameLst>
                                      </p:cBhvr>
                                      <p:to>
                                        <p:strVal val="visible"/>
                                      </p:to>
                                    </p:set>
                                    <p:animEffect transition="in" filter="fade">
                                      <p:cBhvr>
                                        <p:cTn id="200" dur="1000"/>
                                        <p:tgtEl>
                                          <p:spTgt spid="86"/>
                                        </p:tgtEl>
                                      </p:cBhvr>
                                    </p:animEffect>
                                    <p:anim calcmode="lin" valueType="num">
                                      <p:cBhvr>
                                        <p:cTn id="201" dur="1000" fill="hold"/>
                                        <p:tgtEl>
                                          <p:spTgt spid="86"/>
                                        </p:tgtEl>
                                        <p:attrNameLst>
                                          <p:attrName>ppt_x</p:attrName>
                                        </p:attrNameLst>
                                      </p:cBhvr>
                                      <p:tavLst>
                                        <p:tav tm="0">
                                          <p:val>
                                            <p:strVal val="#ppt_x"/>
                                          </p:val>
                                        </p:tav>
                                        <p:tav tm="100000">
                                          <p:val>
                                            <p:strVal val="#ppt_x"/>
                                          </p:val>
                                        </p:tav>
                                      </p:tavLst>
                                    </p:anim>
                                    <p:anim calcmode="lin" valueType="num">
                                      <p:cBhvr>
                                        <p:cTn id="202" dur="1000" fill="hold"/>
                                        <p:tgtEl>
                                          <p:spTgt spid="86"/>
                                        </p:tgtEl>
                                        <p:attrNameLst>
                                          <p:attrName>ppt_y</p:attrName>
                                        </p:attrNameLst>
                                      </p:cBhvr>
                                      <p:tavLst>
                                        <p:tav tm="0">
                                          <p:val>
                                            <p:strVal val="#ppt_y+.1"/>
                                          </p:val>
                                        </p:tav>
                                        <p:tav tm="100000">
                                          <p:val>
                                            <p:strVal val="#ppt_y"/>
                                          </p:val>
                                        </p:tav>
                                      </p:tavLst>
                                    </p:anim>
                                  </p:childTnLst>
                                </p:cTn>
                              </p:par>
                              <p:par>
                                <p:cTn id="203" presetID="42" presetClass="entr" presetSubtype="0" fill="hold" grpId="0" nodeType="withEffect">
                                  <p:stCondLst>
                                    <p:cond delay="0"/>
                                  </p:stCondLst>
                                  <p:childTnLst>
                                    <p:set>
                                      <p:cBhvr>
                                        <p:cTn id="204" dur="1" fill="hold">
                                          <p:stCondLst>
                                            <p:cond delay="0"/>
                                          </p:stCondLst>
                                        </p:cTn>
                                        <p:tgtEl>
                                          <p:spTgt spid="87"/>
                                        </p:tgtEl>
                                        <p:attrNameLst>
                                          <p:attrName>style.visibility</p:attrName>
                                        </p:attrNameLst>
                                      </p:cBhvr>
                                      <p:to>
                                        <p:strVal val="visible"/>
                                      </p:to>
                                    </p:set>
                                    <p:animEffect transition="in" filter="fade">
                                      <p:cBhvr>
                                        <p:cTn id="205" dur="1000"/>
                                        <p:tgtEl>
                                          <p:spTgt spid="87"/>
                                        </p:tgtEl>
                                      </p:cBhvr>
                                    </p:animEffect>
                                    <p:anim calcmode="lin" valueType="num">
                                      <p:cBhvr>
                                        <p:cTn id="206" dur="1000" fill="hold"/>
                                        <p:tgtEl>
                                          <p:spTgt spid="87"/>
                                        </p:tgtEl>
                                        <p:attrNameLst>
                                          <p:attrName>ppt_x</p:attrName>
                                        </p:attrNameLst>
                                      </p:cBhvr>
                                      <p:tavLst>
                                        <p:tav tm="0">
                                          <p:val>
                                            <p:strVal val="#ppt_x"/>
                                          </p:val>
                                        </p:tav>
                                        <p:tav tm="100000">
                                          <p:val>
                                            <p:strVal val="#ppt_x"/>
                                          </p:val>
                                        </p:tav>
                                      </p:tavLst>
                                    </p:anim>
                                    <p:anim calcmode="lin" valueType="num">
                                      <p:cBhvr>
                                        <p:cTn id="207"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208" fill="hold">
                      <p:stCondLst>
                        <p:cond delay="indefinite"/>
                      </p:stCondLst>
                      <p:childTnLst>
                        <p:par>
                          <p:cTn id="209" fill="hold">
                            <p:stCondLst>
                              <p:cond delay="0"/>
                            </p:stCondLst>
                            <p:childTnLst>
                              <p:par>
                                <p:cTn id="210" presetID="42" presetClass="entr" presetSubtype="0" fill="hold" grpId="0" nodeType="clickEffect">
                                  <p:stCondLst>
                                    <p:cond delay="0"/>
                                  </p:stCondLst>
                                  <p:childTnLst>
                                    <p:set>
                                      <p:cBhvr>
                                        <p:cTn id="211" dur="1" fill="hold">
                                          <p:stCondLst>
                                            <p:cond delay="0"/>
                                          </p:stCondLst>
                                        </p:cTn>
                                        <p:tgtEl>
                                          <p:spTgt spid="88"/>
                                        </p:tgtEl>
                                        <p:attrNameLst>
                                          <p:attrName>style.visibility</p:attrName>
                                        </p:attrNameLst>
                                      </p:cBhvr>
                                      <p:to>
                                        <p:strVal val="visible"/>
                                      </p:to>
                                    </p:set>
                                    <p:animEffect transition="in" filter="fade">
                                      <p:cBhvr>
                                        <p:cTn id="212" dur="1000"/>
                                        <p:tgtEl>
                                          <p:spTgt spid="88"/>
                                        </p:tgtEl>
                                      </p:cBhvr>
                                    </p:animEffect>
                                    <p:anim calcmode="lin" valueType="num">
                                      <p:cBhvr>
                                        <p:cTn id="213" dur="1000" fill="hold"/>
                                        <p:tgtEl>
                                          <p:spTgt spid="88"/>
                                        </p:tgtEl>
                                        <p:attrNameLst>
                                          <p:attrName>ppt_x</p:attrName>
                                        </p:attrNameLst>
                                      </p:cBhvr>
                                      <p:tavLst>
                                        <p:tav tm="0">
                                          <p:val>
                                            <p:strVal val="#ppt_x"/>
                                          </p:val>
                                        </p:tav>
                                        <p:tav tm="100000">
                                          <p:val>
                                            <p:strVal val="#ppt_x"/>
                                          </p:val>
                                        </p:tav>
                                      </p:tavLst>
                                    </p:anim>
                                    <p:anim calcmode="lin" valueType="num">
                                      <p:cBhvr>
                                        <p:cTn id="214" dur="1000" fill="hold"/>
                                        <p:tgtEl>
                                          <p:spTgt spid="88"/>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89"/>
                                        </p:tgtEl>
                                        <p:attrNameLst>
                                          <p:attrName>style.visibility</p:attrName>
                                        </p:attrNameLst>
                                      </p:cBhvr>
                                      <p:to>
                                        <p:strVal val="visible"/>
                                      </p:to>
                                    </p:set>
                                    <p:animEffect transition="in" filter="fade">
                                      <p:cBhvr>
                                        <p:cTn id="217" dur="1000"/>
                                        <p:tgtEl>
                                          <p:spTgt spid="89"/>
                                        </p:tgtEl>
                                      </p:cBhvr>
                                    </p:animEffect>
                                    <p:anim calcmode="lin" valueType="num">
                                      <p:cBhvr>
                                        <p:cTn id="218" dur="1000" fill="hold"/>
                                        <p:tgtEl>
                                          <p:spTgt spid="89"/>
                                        </p:tgtEl>
                                        <p:attrNameLst>
                                          <p:attrName>ppt_x</p:attrName>
                                        </p:attrNameLst>
                                      </p:cBhvr>
                                      <p:tavLst>
                                        <p:tav tm="0">
                                          <p:val>
                                            <p:strVal val="#ppt_x"/>
                                          </p:val>
                                        </p:tav>
                                        <p:tav tm="100000">
                                          <p:val>
                                            <p:strVal val="#ppt_x"/>
                                          </p:val>
                                        </p:tav>
                                      </p:tavLst>
                                    </p:anim>
                                    <p:anim calcmode="lin" valueType="num">
                                      <p:cBhvr>
                                        <p:cTn id="219"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220" fill="hold">
                      <p:stCondLst>
                        <p:cond delay="indefinite"/>
                      </p:stCondLst>
                      <p:childTnLst>
                        <p:par>
                          <p:cTn id="221" fill="hold">
                            <p:stCondLst>
                              <p:cond delay="0"/>
                            </p:stCondLst>
                            <p:childTnLst>
                              <p:par>
                                <p:cTn id="222" presetID="42" presetClass="entr" presetSubtype="0" fill="hold" grpId="0" nodeType="clickEffect">
                                  <p:stCondLst>
                                    <p:cond delay="0"/>
                                  </p:stCondLst>
                                  <p:childTnLst>
                                    <p:set>
                                      <p:cBhvr>
                                        <p:cTn id="223" dur="1" fill="hold">
                                          <p:stCondLst>
                                            <p:cond delay="0"/>
                                          </p:stCondLst>
                                        </p:cTn>
                                        <p:tgtEl>
                                          <p:spTgt spid="33"/>
                                        </p:tgtEl>
                                        <p:attrNameLst>
                                          <p:attrName>style.visibility</p:attrName>
                                        </p:attrNameLst>
                                      </p:cBhvr>
                                      <p:to>
                                        <p:strVal val="visible"/>
                                      </p:to>
                                    </p:set>
                                    <p:animEffect transition="in" filter="fade">
                                      <p:cBhvr>
                                        <p:cTn id="224" dur="1000"/>
                                        <p:tgtEl>
                                          <p:spTgt spid="33"/>
                                        </p:tgtEl>
                                      </p:cBhvr>
                                    </p:animEffect>
                                    <p:anim calcmode="lin" valueType="num">
                                      <p:cBhvr>
                                        <p:cTn id="225" dur="1000" fill="hold"/>
                                        <p:tgtEl>
                                          <p:spTgt spid="33"/>
                                        </p:tgtEl>
                                        <p:attrNameLst>
                                          <p:attrName>ppt_x</p:attrName>
                                        </p:attrNameLst>
                                      </p:cBhvr>
                                      <p:tavLst>
                                        <p:tav tm="0">
                                          <p:val>
                                            <p:strVal val="#ppt_x"/>
                                          </p:val>
                                        </p:tav>
                                        <p:tav tm="100000">
                                          <p:val>
                                            <p:strVal val="#ppt_x"/>
                                          </p:val>
                                        </p:tav>
                                      </p:tavLst>
                                    </p:anim>
                                    <p:anim calcmode="lin" valueType="num">
                                      <p:cBhvr>
                                        <p:cTn id="226" dur="1000" fill="hold"/>
                                        <p:tgtEl>
                                          <p:spTgt spid="33"/>
                                        </p:tgtEl>
                                        <p:attrNameLst>
                                          <p:attrName>ppt_y</p:attrName>
                                        </p:attrNameLst>
                                      </p:cBhvr>
                                      <p:tavLst>
                                        <p:tav tm="0">
                                          <p:val>
                                            <p:strVal val="#ppt_y+.1"/>
                                          </p:val>
                                        </p:tav>
                                        <p:tav tm="100000">
                                          <p:val>
                                            <p:strVal val="#ppt_y"/>
                                          </p:val>
                                        </p:tav>
                                      </p:tavLst>
                                    </p:anim>
                                  </p:childTnLst>
                                </p:cTn>
                              </p:par>
                              <p:par>
                                <p:cTn id="227" presetID="42" presetClass="entr" presetSubtype="0" fill="hold" grpId="0" nodeType="withEffect">
                                  <p:stCondLst>
                                    <p:cond delay="0"/>
                                  </p:stCondLst>
                                  <p:childTnLst>
                                    <p:set>
                                      <p:cBhvr>
                                        <p:cTn id="228" dur="1" fill="hold">
                                          <p:stCondLst>
                                            <p:cond delay="0"/>
                                          </p:stCondLst>
                                        </p:cTn>
                                        <p:tgtEl>
                                          <p:spTgt spid="34"/>
                                        </p:tgtEl>
                                        <p:attrNameLst>
                                          <p:attrName>style.visibility</p:attrName>
                                        </p:attrNameLst>
                                      </p:cBhvr>
                                      <p:to>
                                        <p:strVal val="visible"/>
                                      </p:to>
                                    </p:set>
                                    <p:animEffect transition="in" filter="fade">
                                      <p:cBhvr>
                                        <p:cTn id="229" dur="1000"/>
                                        <p:tgtEl>
                                          <p:spTgt spid="34"/>
                                        </p:tgtEl>
                                      </p:cBhvr>
                                    </p:animEffect>
                                    <p:anim calcmode="lin" valueType="num">
                                      <p:cBhvr>
                                        <p:cTn id="230" dur="1000" fill="hold"/>
                                        <p:tgtEl>
                                          <p:spTgt spid="34"/>
                                        </p:tgtEl>
                                        <p:attrNameLst>
                                          <p:attrName>ppt_x</p:attrName>
                                        </p:attrNameLst>
                                      </p:cBhvr>
                                      <p:tavLst>
                                        <p:tav tm="0">
                                          <p:val>
                                            <p:strVal val="#ppt_x"/>
                                          </p:val>
                                        </p:tav>
                                        <p:tav tm="100000">
                                          <p:val>
                                            <p:strVal val="#ppt_x"/>
                                          </p:val>
                                        </p:tav>
                                      </p:tavLst>
                                    </p:anim>
                                    <p:anim calcmode="lin" valueType="num">
                                      <p:cBhvr>
                                        <p:cTn id="231" dur="1000" fill="hold"/>
                                        <p:tgtEl>
                                          <p:spTgt spid="34"/>
                                        </p:tgtEl>
                                        <p:attrNameLst>
                                          <p:attrName>ppt_y</p:attrName>
                                        </p:attrNameLst>
                                      </p:cBhvr>
                                      <p:tavLst>
                                        <p:tav tm="0">
                                          <p:val>
                                            <p:strVal val="#ppt_y+.1"/>
                                          </p:val>
                                        </p:tav>
                                        <p:tav tm="100000">
                                          <p:val>
                                            <p:strVal val="#ppt_y"/>
                                          </p:val>
                                        </p:tav>
                                      </p:tavLst>
                                    </p:anim>
                                  </p:childTnLst>
                                </p:cTn>
                              </p:par>
                              <p:par>
                                <p:cTn id="232" presetID="42" presetClass="entr" presetSubtype="0" fill="hold" grpId="0" nodeType="withEffect">
                                  <p:stCondLst>
                                    <p:cond delay="0"/>
                                  </p:stCondLst>
                                  <p:childTnLst>
                                    <p:set>
                                      <p:cBhvr>
                                        <p:cTn id="233" dur="1" fill="hold">
                                          <p:stCondLst>
                                            <p:cond delay="0"/>
                                          </p:stCondLst>
                                        </p:cTn>
                                        <p:tgtEl>
                                          <p:spTgt spid="36"/>
                                        </p:tgtEl>
                                        <p:attrNameLst>
                                          <p:attrName>style.visibility</p:attrName>
                                        </p:attrNameLst>
                                      </p:cBhvr>
                                      <p:to>
                                        <p:strVal val="visible"/>
                                      </p:to>
                                    </p:set>
                                    <p:animEffect transition="in" filter="fade">
                                      <p:cBhvr>
                                        <p:cTn id="234" dur="1000"/>
                                        <p:tgtEl>
                                          <p:spTgt spid="36"/>
                                        </p:tgtEl>
                                      </p:cBhvr>
                                    </p:animEffect>
                                    <p:anim calcmode="lin" valueType="num">
                                      <p:cBhvr>
                                        <p:cTn id="235" dur="1000" fill="hold"/>
                                        <p:tgtEl>
                                          <p:spTgt spid="36"/>
                                        </p:tgtEl>
                                        <p:attrNameLst>
                                          <p:attrName>ppt_x</p:attrName>
                                        </p:attrNameLst>
                                      </p:cBhvr>
                                      <p:tavLst>
                                        <p:tav tm="0">
                                          <p:val>
                                            <p:strVal val="#ppt_x"/>
                                          </p:val>
                                        </p:tav>
                                        <p:tav tm="100000">
                                          <p:val>
                                            <p:strVal val="#ppt_x"/>
                                          </p:val>
                                        </p:tav>
                                      </p:tavLst>
                                    </p:anim>
                                    <p:anim calcmode="lin" valueType="num">
                                      <p:cBhvr>
                                        <p:cTn id="23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animBg="1"/>
      <p:bldP spid="3" grpId="0" animBg="1"/>
      <p:bldP spid="4" grpId="0" animBg="1"/>
      <p:bldP spid="12" grpId="0" animBg="1"/>
      <p:bldP spid="37" grpId="0" animBg="1"/>
      <p:bldP spid="65" grpId="0" animBg="1"/>
      <p:bldP spid="67" grpId="0"/>
      <p:bldP spid="69" grpId="0"/>
      <p:bldP spid="72" grpId="0"/>
      <p:bldP spid="75" grpId="0"/>
      <p:bldP spid="79" grpId="0"/>
      <p:bldP spid="83" grpId="0"/>
      <p:bldP spid="85" grpId="0"/>
      <p:bldP spid="86" grpId="0"/>
      <p:bldP spid="87" grpId="0"/>
      <p:bldP spid="88" grpId="0"/>
      <p:bldP spid="89" grpId="0"/>
      <p:bldP spid="8" grpId="0"/>
      <p:bldP spid="58" grpId="0"/>
      <p:bldP spid="29" grpId="0"/>
      <p:bldP spid="30" grpId="0"/>
      <p:bldP spid="31" grpId="0"/>
      <p:bldP spid="93" grpId="0" animBg="1"/>
      <p:bldP spid="32" grpId="0"/>
      <p:bldP spid="33" grpId="0"/>
      <p:bldP spid="34"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649691" y="204690"/>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F8DBF5E8-81C4-4641-B243-ED648FF24914}"/>
              </a:ext>
            </a:extLst>
          </p:cNvPr>
          <p:cNvCxnSpPr>
            <a:cxnSpLocks/>
          </p:cNvCxnSpPr>
          <p:nvPr/>
        </p:nvCxnSpPr>
        <p:spPr>
          <a:xfrm>
            <a:off x="756074" y="6429375"/>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494317"/>
            <a:ext cx="1961162" cy="3328947"/>
          </a:xfrm>
          <a:prstGeom prst="rect">
            <a:avLst/>
          </a:prstGeom>
        </p:spPr>
      </p:pic>
      <p:pic>
        <p:nvPicPr>
          <p:cNvPr id="29" name="Picture 28">
            <a:extLst>
              <a:ext uri="{FF2B5EF4-FFF2-40B4-BE49-F238E27FC236}">
                <a16:creationId xmlns:a16="http://schemas.microsoft.com/office/drawing/2014/main" id="{FD5958EA-FD36-43CC-82FD-3F23232B751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381" b="97024" l="9967" r="89701">
                        <a14:foregroundMark x1="54817" y1="9524" x2="41196" y2="16667"/>
                        <a14:foregroundMark x1="54817" y1="2976" x2="52159" y2="2976"/>
                        <a14:foregroundMark x1="30233" y1="63095" x2="34884" y2="97024"/>
                        <a14:foregroundMark x1="30565" y1="74405" x2="30897" y2="95833"/>
                      </a14:backgroundRemoval>
                    </a14:imgEffect>
                  </a14:imgLayer>
                </a14:imgProps>
              </a:ext>
            </a:extLst>
          </a:blip>
          <a:srcRect l="27696" r="28421"/>
          <a:stretch/>
        </p:blipFill>
        <p:spPr>
          <a:xfrm flipH="1">
            <a:off x="6300478" y="1177291"/>
            <a:ext cx="2165277" cy="2753964"/>
          </a:xfrm>
          <a:prstGeom prst="rect">
            <a:avLst/>
          </a:prstGeom>
        </p:spPr>
      </p:pic>
      <p:sp>
        <p:nvSpPr>
          <p:cNvPr id="30" name="TextBox 29">
            <a:extLst>
              <a:ext uri="{FF2B5EF4-FFF2-40B4-BE49-F238E27FC236}">
                <a16:creationId xmlns:a16="http://schemas.microsoft.com/office/drawing/2014/main" id="{1ED53B2A-5229-4B58-BC95-26205B215A35}"/>
              </a:ext>
            </a:extLst>
          </p:cNvPr>
          <p:cNvSpPr txBox="1"/>
          <p:nvPr/>
        </p:nvSpPr>
        <p:spPr>
          <a:xfrm>
            <a:off x="2811661" y="1513322"/>
            <a:ext cx="3170357" cy="1107996"/>
          </a:xfrm>
          <a:prstGeom prst="rect">
            <a:avLst/>
          </a:prstGeom>
          <a:noFill/>
        </p:spPr>
        <p:txBody>
          <a:bodyPr wrap="square">
            <a:spAutoFit/>
          </a:bodyPr>
          <a:lstStyle/>
          <a:p>
            <a:pPr algn="ctr" rtl="1"/>
            <a:r>
              <a:rPr lang="ar-AE" sz="6600">
                <a:solidFill>
                  <a:srgbClr val="835C64"/>
                </a:solidFill>
                <a:latin typeface="Aldhabi" panose="01000000000000000000" pitchFamily="2" charset="-78"/>
                <a:cs typeface="Aldhabi" panose="01000000000000000000" pitchFamily="2" charset="-78"/>
              </a:rPr>
              <a:t>أَرَقٌ عَلى أَرَقٍ</a:t>
            </a:r>
          </a:p>
        </p:txBody>
      </p:sp>
      <p:sp>
        <p:nvSpPr>
          <p:cNvPr id="32" name="TextBox 31">
            <a:extLst>
              <a:ext uri="{FF2B5EF4-FFF2-40B4-BE49-F238E27FC236}">
                <a16:creationId xmlns:a16="http://schemas.microsoft.com/office/drawing/2014/main" id="{D24D15E1-D7FC-42AD-87FA-A0A77C841994}"/>
              </a:ext>
            </a:extLst>
          </p:cNvPr>
          <p:cNvSpPr txBox="1"/>
          <p:nvPr/>
        </p:nvSpPr>
        <p:spPr>
          <a:xfrm>
            <a:off x="3486874" y="2758252"/>
            <a:ext cx="1768380" cy="461665"/>
          </a:xfrm>
          <a:prstGeom prst="rect">
            <a:avLst/>
          </a:prstGeom>
          <a:noFill/>
        </p:spPr>
        <p:txBody>
          <a:bodyPr wrap="square" rtlCol="0">
            <a:spAutoFit/>
          </a:bodyPr>
          <a:lstStyle/>
          <a:p>
            <a:pPr algn="ctr" rtl="1"/>
            <a:r>
              <a:rPr lang="ar-AE" sz="2400">
                <a:solidFill>
                  <a:schemeClr val="bg2">
                    <a:lumMod val="75000"/>
                  </a:schemeClr>
                </a:solidFill>
                <a:ea typeface="Monotype Koufi" pitchFamily="2" charset="-78"/>
                <a:cs typeface="Old Antic Bold" panose="02010400000000000000" pitchFamily="2" charset="-78"/>
              </a:rPr>
              <a:t>أبو الطيب المتنبي</a:t>
            </a:r>
            <a:endParaRPr lang="en-US" sz="2400">
              <a:solidFill>
                <a:schemeClr val="bg2">
                  <a:lumMod val="75000"/>
                </a:schemeClr>
              </a:solidFill>
              <a:ea typeface="Monotype Koufi" pitchFamily="2" charset="-78"/>
              <a:cs typeface="Old Antic Bold" panose="02010400000000000000" pitchFamily="2" charset="-78"/>
            </a:endParaRPr>
          </a:p>
        </p:txBody>
      </p:sp>
      <p:cxnSp>
        <p:nvCxnSpPr>
          <p:cNvPr id="35" name="Straight Connector 34">
            <a:extLst>
              <a:ext uri="{FF2B5EF4-FFF2-40B4-BE49-F238E27FC236}">
                <a16:creationId xmlns:a16="http://schemas.microsoft.com/office/drawing/2014/main" id="{C1282BA1-4C05-44AB-A28C-EF1687C64855}"/>
              </a:ext>
            </a:extLst>
          </p:cNvPr>
          <p:cNvCxnSpPr>
            <a:cxnSpLocks/>
          </p:cNvCxnSpPr>
          <p:nvPr/>
        </p:nvCxnSpPr>
        <p:spPr>
          <a:xfrm>
            <a:off x="8463620" y="894080"/>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63CF879-EF85-4C1F-9AB8-DB6903BB5347}"/>
              </a:ext>
            </a:extLst>
          </p:cNvPr>
          <p:cNvSpPr txBox="1"/>
          <p:nvPr/>
        </p:nvSpPr>
        <p:spPr>
          <a:xfrm>
            <a:off x="1809750" y="3303387"/>
            <a:ext cx="4428850" cy="523220"/>
          </a:xfrm>
          <a:prstGeom prst="rect">
            <a:avLst/>
          </a:prstGeom>
          <a:noFill/>
        </p:spPr>
        <p:txBody>
          <a:bodyPr wrap="square" rtlCol="0">
            <a:spAutoFit/>
          </a:bodyPr>
          <a:lstStyle/>
          <a:p>
            <a:pPr algn="ctr" rtl="1"/>
            <a:r>
              <a:rPr lang="ar-AE" sz="2800">
                <a:solidFill>
                  <a:srgbClr val="835C64"/>
                </a:solidFill>
                <a:ea typeface="Monotype Koufi" pitchFamily="2" charset="-78"/>
                <a:cs typeface="Old Antic Bold" panose="02010400000000000000" pitchFamily="2" charset="-78"/>
              </a:rPr>
              <a:t>شرح القصيدة من البيت 10 إلى البيت 17</a:t>
            </a:r>
            <a:endParaRPr lang="en-US" sz="2800">
              <a:solidFill>
                <a:srgbClr val="835C64"/>
              </a:solidFill>
              <a:ea typeface="Monotype Koufi" pitchFamily="2" charset="-78"/>
              <a:cs typeface="Old Antic Bold" panose="02010400000000000000" pitchFamily="2" charset="-78"/>
            </a:endParaRPr>
          </a:p>
        </p:txBody>
      </p:sp>
      <p:sp>
        <p:nvSpPr>
          <p:cNvPr id="12" name="Rectangle: Rounded Corners 11">
            <a:extLst>
              <a:ext uri="{FF2B5EF4-FFF2-40B4-BE49-F238E27FC236}">
                <a16:creationId xmlns:a16="http://schemas.microsoft.com/office/drawing/2014/main" id="{B50313B1-981F-4E71-9824-765481DDE1D1}"/>
              </a:ext>
            </a:extLst>
          </p:cNvPr>
          <p:cNvSpPr/>
          <p:nvPr/>
        </p:nvSpPr>
        <p:spPr>
          <a:xfrm>
            <a:off x="4113483" y="4205128"/>
            <a:ext cx="4012595" cy="1830354"/>
          </a:xfrm>
          <a:prstGeom prst="roundRect">
            <a:avLst/>
          </a:prstGeom>
          <a:solidFill>
            <a:srgbClr val="DEDAD4"/>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AB3960F-10D3-47CF-8F17-580D7681FB22}"/>
              </a:ext>
            </a:extLst>
          </p:cNvPr>
          <p:cNvSpPr txBox="1"/>
          <p:nvPr/>
        </p:nvSpPr>
        <p:spPr>
          <a:xfrm>
            <a:off x="4210028" y="4309775"/>
            <a:ext cx="3834825" cy="1569660"/>
          </a:xfrm>
          <a:prstGeom prst="rect">
            <a:avLst/>
          </a:prstGeom>
          <a:noFill/>
        </p:spPr>
        <p:txBody>
          <a:bodyPr wrap="square" rtlCol="0">
            <a:spAutoFit/>
          </a:bodyPr>
          <a:lstStyle/>
          <a:p>
            <a:pPr algn="ctr" rtl="1"/>
            <a:r>
              <a:rPr lang="ar-AE" sz="2400" b="1">
                <a:solidFill>
                  <a:srgbClr val="783696"/>
                </a:solidFill>
                <a:cs typeface="Akhbar MT" pitchFamily="2" charset="-78"/>
              </a:rPr>
              <a:t>الفكرة الرئيسية من البيت </a:t>
            </a:r>
            <a:r>
              <a:rPr lang="ar-AE" sz="2400" b="1">
                <a:solidFill>
                  <a:srgbClr val="783696"/>
                </a:solidFill>
                <a:latin typeface="Aldhabi" panose="01000000000000000000" pitchFamily="2" charset="-78"/>
                <a:cs typeface="Aldhabi" panose="01000000000000000000" pitchFamily="2" charset="-78"/>
              </a:rPr>
              <a:t>10</a:t>
            </a:r>
            <a:r>
              <a:rPr lang="ar-AE" sz="2400" b="1">
                <a:solidFill>
                  <a:srgbClr val="783696"/>
                </a:solidFill>
                <a:cs typeface="Akhbar MT" pitchFamily="2" charset="-78"/>
              </a:rPr>
              <a:t> إلى البيت </a:t>
            </a:r>
            <a:r>
              <a:rPr lang="ar-AE" sz="2400" b="1">
                <a:solidFill>
                  <a:srgbClr val="783696"/>
                </a:solidFill>
                <a:latin typeface="Aldhabi" panose="01000000000000000000" pitchFamily="2" charset="-78"/>
                <a:cs typeface="Aldhabi" panose="01000000000000000000" pitchFamily="2" charset="-78"/>
              </a:rPr>
              <a:t>17</a:t>
            </a:r>
            <a:r>
              <a:rPr lang="ar-AE" sz="2400" b="1">
                <a:solidFill>
                  <a:srgbClr val="783696"/>
                </a:solidFill>
                <a:cs typeface="Akhbar MT" pitchFamily="2" charset="-78"/>
              </a:rPr>
              <a:t>:</a:t>
            </a:r>
          </a:p>
          <a:p>
            <a:pPr algn="ctr" rtl="1"/>
            <a:r>
              <a:rPr lang="ar-AE" sz="2400" b="1">
                <a:solidFill>
                  <a:srgbClr val="5F755B"/>
                </a:solidFill>
                <a:cs typeface="Akhbar MT" pitchFamily="2" charset="-78"/>
              </a:rPr>
              <a:t>مدح محمد بن أوس الأزدي وقومه. </a:t>
            </a:r>
          </a:p>
          <a:p>
            <a:pPr algn="r" rtl="1"/>
            <a:r>
              <a:rPr lang="ar-AE" sz="2400" b="1">
                <a:solidFill>
                  <a:srgbClr val="783696"/>
                </a:solidFill>
                <a:cs typeface="Akhbar MT" pitchFamily="2" charset="-78"/>
              </a:rPr>
              <a:t>العاطفة: </a:t>
            </a:r>
            <a:r>
              <a:rPr lang="ar-AE" sz="2400" b="1">
                <a:solidFill>
                  <a:srgbClr val="5F755B"/>
                </a:solidFill>
                <a:cs typeface="Akhbar MT" pitchFamily="2" charset="-78"/>
              </a:rPr>
              <a:t>الإعجاب والفخر بالممدوح وقومه.</a:t>
            </a:r>
          </a:p>
          <a:p>
            <a:pPr algn="r" rtl="1"/>
            <a:r>
              <a:rPr lang="ar-AE" sz="2400" b="1">
                <a:solidFill>
                  <a:srgbClr val="783696"/>
                </a:solidFill>
                <a:cs typeface="Akhbar MT" pitchFamily="2" charset="-78"/>
              </a:rPr>
              <a:t>الغرض البارز: </a:t>
            </a:r>
            <a:r>
              <a:rPr lang="ar-AE" sz="2400" b="1">
                <a:solidFill>
                  <a:srgbClr val="5F755B"/>
                </a:solidFill>
                <a:cs typeface="Akhbar MT" pitchFamily="2" charset="-78"/>
              </a:rPr>
              <a:t>المدح.</a:t>
            </a:r>
            <a:endParaRPr lang="en-US" sz="2400" b="1">
              <a:solidFill>
                <a:srgbClr val="5F755B"/>
              </a:solidFill>
              <a:cs typeface="Akhbar MT" pitchFamily="2" charset="-78"/>
            </a:endParaRPr>
          </a:p>
        </p:txBody>
      </p:sp>
    </p:spTree>
    <p:extLst>
      <p:ext uri="{BB962C8B-B14F-4D97-AF65-F5344CB8AC3E}">
        <p14:creationId xmlns:p14="http://schemas.microsoft.com/office/powerpoint/2010/main" val="3453967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4" grpId="0"/>
      <p:bldP spid="12"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F983D7B-F179-4E87-97E2-BDDE45D58D69}"/>
              </a:ext>
            </a:extLst>
          </p:cNvPr>
          <p:cNvSpPr txBox="1"/>
          <p:nvPr/>
        </p:nvSpPr>
        <p:spPr>
          <a:xfrm>
            <a:off x="6730163" y="217098"/>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08131" y="1515111"/>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55770" y="1520136"/>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3409" y="1515111"/>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9194" y="3766600"/>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6833" y="3771625"/>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4472" y="3766600"/>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418287" y="2072730"/>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466725" y="2317480"/>
            <a:ext cx="7634358" cy="646331"/>
          </a:xfrm>
          <a:prstGeom prst="rect">
            <a:avLst/>
          </a:prstGeom>
          <a:noFill/>
        </p:spPr>
        <p:txBody>
          <a:bodyPr wrap="square">
            <a:spAutoFit/>
          </a:bodyPr>
          <a:lstStyle/>
          <a:p>
            <a:pPr algn="ctr" rtl="1"/>
            <a:r>
              <a:rPr lang="ar-AE" b="1">
                <a:solidFill>
                  <a:srgbClr val="783696"/>
                </a:solidFill>
                <a:cs typeface="Akhbar MT" pitchFamily="2" charset="-78"/>
              </a:rPr>
              <a:t>إن قوم الممدوح أغز الناس لمنعتهم وشرفهم، فهم أعز من يقصد، ويسري إليهم الطلاب والقصاد ويحدون جمالهم. (أمّا) في الأكثر تستعمل مكررة وقد تأتي مفردة، وهي للتفضيل.</a:t>
            </a:r>
            <a:endParaRPr lang="en-US" b="1">
              <a:solidFill>
                <a:srgbClr val="783696"/>
              </a:solidFill>
              <a:cs typeface="Akhbar MT" pitchFamily="2" charset="-78"/>
            </a:endParaRPr>
          </a:p>
        </p:txBody>
      </p:sp>
      <p:sp>
        <p:nvSpPr>
          <p:cNvPr id="2" name="Rectangle 1">
            <a:extLst>
              <a:ext uri="{FF2B5EF4-FFF2-40B4-BE49-F238E27FC236}">
                <a16:creationId xmlns:a16="http://schemas.microsoft.com/office/drawing/2014/main" id="{72359093-FD21-4A69-A7AA-6DAC6253B972}"/>
              </a:ext>
            </a:extLst>
          </p:cNvPr>
          <p:cNvSpPr/>
          <p:nvPr/>
        </p:nvSpPr>
        <p:spPr>
          <a:xfrm>
            <a:off x="7183964" y="1496405"/>
            <a:ext cx="630044" cy="1284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6DB838-1C6E-4B35-88CE-A0BDF1DDD458}"/>
              </a:ext>
            </a:extLst>
          </p:cNvPr>
          <p:cNvSpPr/>
          <p:nvPr/>
        </p:nvSpPr>
        <p:spPr>
          <a:xfrm>
            <a:off x="2677939" y="1525831"/>
            <a:ext cx="484682"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83A3417-41CF-4C13-9254-ABB8D36C4945}"/>
              </a:ext>
            </a:extLst>
          </p:cNvPr>
          <p:cNvSpPr/>
          <p:nvPr/>
        </p:nvSpPr>
        <p:spPr>
          <a:xfrm>
            <a:off x="1494260" y="1523016"/>
            <a:ext cx="586969" cy="15235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2DEEA6-7E7A-4784-B01B-2D3CBABDCF7E}"/>
              </a:ext>
            </a:extLst>
          </p:cNvPr>
          <p:cNvSpPr/>
          <p:nvPr/>
        </p:nvSpPr>
        <p:spPr>
          <a:xfrm>
            <a:off x="7613101" y="3807980"/>
            <a:ext cx="695767" cy="11616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1F9279-388C-4328-BB9A-C4876F8CB3F8}"/>
              </a:ext>
            </a:extLst>
          </p:cNvPr>
          <p:cNvSpPr/>
          <p:nvPr/>
        </p:nvSpPr>
        <p:spPr>
          <a:xfrm>
            <a:off x="5369090" y="3784054"/>
            <a:ext cx="630044"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3D9F5BCB-A29B-4F41-8991-71F8AB86486F}"/>
              </a:ext>
            </a:extLst>
          </p:cNvPr>
          <p:cNvSpPr txBox="1"/>
          <p:nvPr/>
        </p:nvSpPr>
        <p:spPr>
          <a:xfrm>
            <a:off x="1325138" y="1156180"/>
            <a:ext cx="7088928"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أمّا بَنو أوْسِ بنش مَعْنِ بنِ الرِّضا              فأعَزُّ مَنْ تُحْدى إليهِ الأيْنُقُ</a:t>
            </a:r>
          </a:p>
        </p:txBody>
      </p:sp>
      <p:sp>
        <p:nvSpPr>
          <p:cNvPr id="69" name="TextBox 68">
            <a:extLst>
              <a:ext uri="{FF2B5EF4-FFF2-40B4-BE49-F238E27FC236}">
                <a16:creationId xmlns:a16="http://schemas.microsoft.com/office/drawing/2014/main" id="{3CE449AF-60F0-47E7-B255-1389F691DEBA}"/>
              </a:ext>
            </a:extLst>
          </p:cNvPr>
          <p:cNvSpPr txBox="1"/>
          <p:nvPr/>
        </p:nvSpPr>
        <p:spPr>
          <a:xfrm>
            <a:off x="6697393" y="909881"/>
            <a:ext cx="1224467"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هم قوم الممدوح</a:t>
            </a:r>
          </a:p>
        </p:txBody>
      </p:sp>
      <p:cxnSp>
        <p:nvCxnSpPr>
          <p:cNvPr id="70" name="Straight Arrow Connector 69">
            <a:extLst>
              <a:ext uri="{FF2B5EF4-FFF2-40B4-BE49-F238E27FC236}">
                <a16:creationId xmlns:a16="http://schemas.microsoft.com/office/drawing/2014/main" id="{44759BDD-5F5F-48FB-8A4D-A429226A48B4}"/>
              </a:ext>
            </a:extLst>
          </p:cNvPr>
          <p:cNvCxnSpPr>
            <a:cxnSpLocks/>
          </p:cNvCxnSpPr>
          <p:nvPr/>
        </p:nvCxnSpPr>
        <p:spPr>
          <a:xfrm flipH="1" flipV="1">
            <a:off x="7325531" y="1147334"/>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1756279" y="1114357"/>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722714" y="843281"/>
            <a:ext cx="1768995"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الأنثى من الإبل. مفردها: ناقة.</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6" name="Straight Arrow Connector 75">
            <a:extLst>
              <a:ext uri="{FF2B5EF4-FFF2-40B4-BE49-F238E27FC236}">
                <a16:creationId xmlns:a16="http://schemas.microsoft.com/office/drawing/2014/main" id="{B43B4C02-EF99-414D-B224-C83DD4D2FAC9}"/>
              </a:ext>
            </a:extLst>
          </p:cNvPr>
          <p:cNvCxnSpPr>
            <a:cxnSpLocks/>
          </p:cNvCxnSpPr>
          <p:nvPr/>
        </p:nvCxnSpPr>
        <p:spPr>
          <a:xfrm>
            <a:off x="2964659" y="1726675"/>
            <a:ext cx="41970" cy="177140"/>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7383ADE-8F06-4F09-A8C9-A2A6E51112F4}"/>
              </a:ext>
            </a:extLst>
          </p:cNvPr>
          <p:cNvSpPr txBox="1"/>
          <p:nvPr/>
        </p:nvSpPr>
        <p:spPr>
          <a:xfrm>
            <a:off x="2435688" y="1878058"/>
            <a:ext cx="2711632"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تُساق، يقال حَدا الإبل حداءً: أي ساقها وحَثها على السير بالحداء، والحُداء: الغناء للإبل.</a:t>
            </a:r>
            <a:endParaRPr lang="en-US" sz="1200">
              <a:latin typeface="Dubai Light" panose="020B0303030403030204" pitchFamily="34" charset="-78"/>
              <a:cs typeface="Dubai Light" panose="020B0303030403030204" pitchFamily="34" charset="-78"/>
            </a:endParaRPr>
          </a:p>
        </p:txBody>
      </p:sp>
      <p:cxnSp>
        <p:nvCxnSpPr>
          <p:cNvPr id="78" name="Straight Arrow Connector 77">
            <a:extLst>
              <a:ext uri="{FF2B5EF4-FFF2-40B4-BE49-F238E27FC236}">
                <a16:creationId xmlns:a16="http://schemas.microsoft.com/office/drawing/2014/main" id="{3BFF596A-D252-4C06-877B-E326D8D61543}"/>
              </a:ext>
            </a:extLst>
          </p:cNvPr>
          <p:cNvCxnSpPr>
            <a:cxnSpLocks/>
          </p:cNvCxnSpPr>
          <p:nvPr/>
        </p:nvCxnSpPr>
        <p:spPr>
          <a:xfrm flipV="1">
            <a:off x="8003438" y="3414050"/>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8A51796-F514-4A2E-A194-DCC4772DA1C6}"/>
              </a:ext>
            </a:extLst>
          </p:cNvPr>
          <p:cNvSpPr txBox="1"/>
          <p:nvPr/>
        </p:nvSpPr>
        <p:spPr>
          <a:xfrm>
            <a:off x="7465653" y="3121967"/>
            <a:ext cx="118673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قلت الله أكبر</a:t>
            </a:r>
          </a:p>
        </p:txBody>
      </p:sp>
      <p:sp>
        <p:nvSpPr>
          <p:cNvPr id="80" name="TextBox 79">
            <a:extLst>
              <a:ext uri="{FF2B5EF4-FFF2-40B4-BE49-F238E27FC236}">
                <a16:creationId xmlns:a16="http://schemas.microsoft.com/office/drawing/2014/main" id="{306410C6-A77C-4443-88DA-ACF3D19A02AD}"/>
              </a:ext>
            </a:extLst>
          </p:cNvPr>
          <p:cNvSpPr txBox="1"/>
          <p:nvPr/>
        </p:nvSpPr>
        <p:spPr>
          <a:xfrm>
            <a:off x="5334645" y="3223215"/>
            <a:ext cx="551474" cy="27934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ظهرت</a:t>
            </a:r>
          </a:p>
        </p:txBody>
      </p:sp>
      <p:cxnSp>
        <p:nvCxnSpPr>
          <p:cNvPr id="81" name="Straight Arrow Connector 80">
            <a:extLst>
              <a:ext uri="{FF2B5EF4-FFF2-40B4-BE49-F238E27FC236}">
                <a16:creationId xmlns:a16="http://schemas.microsoft.com/office/drawing/2014/main" id="{9C0D05B7-905C-4A6E-BFF2-72291AB2D490}"/>
              </a:ext>
            </a:extLst>
          </p:cNvPr>
          <p:cNvCxnSpPr>
            <a:cxnSpLocks/>
          </p:cNvCxnSpPr>
          <p:nvPr/>
        </p:nvCxnSpPr>
        <p:spPr>
          <a:xfrm flipH="1" flipV="1">
            <a:off x="5605954" y="3471475"/>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7082E6A6-93C7-462E-B505-97E55A85B95B}"/>
              </a:ext>
            </a:extLst>
          </p:cNvPr>
          <p:cNvCxnSpPr>
            <a:cxnSpLocks/>
          </p:cNvCxnSpPr>
          <p:nvPr/>
        </p:nvCxnSpPr>
        <p:spPr>
          <a:xfrm flipH="1" flipV="1">
            <a:off x="3353154" y="3377797"/>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89CA6BF1-BFA4-436F-BA66-2FFE965BD3D5}"/>
              </a:ext>
            </a:extLst>
          </p:cNvPr>
          <p:cNvSpPr txBox="1"/>
          <p:nvPr/>
        </p:nvSpPr>
        <p:spPr>
          <a:xfrm>
            <a:off x="1923535" y="3070158"/>
            <a:ext cx="2044634"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هي جمع الشمس. والمقصود بها رجال القبيلة.</a:t>
            </a:r>
          </a:p>
        </p:txBody>
      </p:sp>
      <p:sp>
        <p:nvSpPr>
          <p:cNvPr id="86" name="TextBox 85">
            <a:extLst>
              <a:ext uri="{FF2B5EF4-FFF2-40B4-BE49-F238E27FC236}">
                <a16:creationId xmlns:a16="http://schemas.microsoft.com/office/drawing/2014/main" id="{098B53A9-9A70-4F51-AC5A-B090B16A988B}"/>
              </a:ext>
            </a:extLst>
          </p:cNvPr>
          <p:cNvSpPr txBox="1"/>
          <p:nvPr/>
        </p:nvSpPr>
        <p:spPr>
          <a:xfrm>
            <a:off x="7411202" y="4109483"/>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1869130" y="4334888"/>
            <a:ext cx="6239225" cy="646331"/>
          </a:xfrm>
          <a:prstGeom prst="rect">
            <a:avLst/>
          </a:prstGeom>
          <a:noFill/>
        </p:spPr>
        <p:txBody>
          <a:bodyPr wrap="square">
            <a:spAutoFit/>
          </a:bodyPr>
          <a:lstStyle/>
          <a:p>
            <a:pPr algn="ctr" rtl="1"/>
            <a:r>
              <a:rPr lang="ar-AE" b="1">
                <a:solidFill>
                  <a:srgbClr val="783696"/>
                </a:solidFill>
                <a:cs typeface="Akhbar MT" pitchFamily="2" charset="-78"/>
              </a:rPr>
              <a:t>كبرت لله تعجباً من قدرته حين أطلع شموسا لا من جهة الشرق لأن منازل رجال القبيلة كانت في جهة الغرب، وجمع الشموس هنا ليجعل كل واحد منهم شمساً.</a:t>
            </a:r>
            <a:endParaRPr lang="en-US" b="1">
              <a:solidFill>
                <a:srgbClr val="783696"/>
              </a:solidFill>
              <a:cs typeface="Akhbar MT" pitchFamily="2" charset="-78"/>
            </a:endParaRPr>
          </a:p>
        </p:txBody>
      </p:sp>
      <p:sp>
        <p:nvSpPr>
          <p:cNvPr id="88" name="TextBox 87">
            <a:extLst>
              <a:ext uri="{FF2B5EF4-FFF2-40B4-BE49-F238E27FC236}">
                <a16:creationId xmlns:a16="http://schemas.microsoft.com/office/drawing/2014/main" id="{599B6FB9-081A-4ABE-9624-F196542897D2}"/>
              </a:ext>
            </a:extLst>
          </p:cNvPr>
          <p:cNvSpPr txBox="1"/>
          <p:nvPr/>
        </p:nvSpPr>
        <p:spPr>
          <a:xfrm>
            <a:off x="7368445" y="4801407"/>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89" name="TextBox 88">
            <a:extLst>
              <a:ext uri="{FF2B5EF4-FFF2-40B4-BE49-F238E27FC236}">
                <a16:creationId xmlns:a16="http://schemas.microsoft.com/office/drawing/2014/main" id="{A641802E-344E-4444-A9A4-2F69A28B3952}"/>
              </a:ext>
            </a:extLst>
          </p:cNvPr>
          <p:cNvSpPr txBox="1"/>
          <p:nvPr/>
        </p:nvSpPr>
        <p:spPr>
          <a:xfrm>
            <a:off x="1371446" y="5060972"/>
            <a:ext cx="6755817" cy="369332"/>
          </a:xfrm>
          <a:prstGeom prst="rect">
            <a:avLst/>
          </a:prstGeom>
          <a:noFill/>
        </p:spPr>
        <p:txBody>
          <a:bodyPr wrap="square">
            <a:spAutoFit/>
          </a:bodyPr>
          <a:lstStyle/>
          <a:p>
            <a:pPr algn="ctr" rtl="1"/>
            <a:r>
              <a:rPr lang="ar-AE" b="1">
                <a:solidFill>
                  <a:srgbClr val="783696"/>
                </a:solidFill>
                <a:cs typeface="Akhbar MT" pitchFamily="2" charset="-78"/>
              </a:rPr>
              <a:t>صور الشاعر بني أوس حين ظهرت ديارهم شموساً أشرقت عليه ولم تكن من جهة الشرق وذلك يدل مكانتهم.</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14F35FD7-DBC7-439A-8014-7AF2EE283EBC}"/>
              </a:ext>
            </a:extLst>
          </p:cNvPr>
          <p:cNvSpPr/>
          <p:nvPr/>
        </p:nvSpPr>
        <p:spPr>
          <a:xfrm rot="19625968">
            <a:off x="3122193" y="3728444"/>
            <a:ext cx="783370" cy="1023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2A33F73-A21A-43E0-BAEA-0029130435DD}"/>
              </a:ext>
            </a:extLst>
          </p:cNvPr>
          <p:cNvSpPr txBox="1"/>
          <p:nvPr/>
        </p:nvSpPr>
        <p:spPr>
          <a:xfrm>
            <a:off x="998040" y="3416421"/>
            <a:ext cx="7569207"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كَبّرْتُ حَوْلَ ديترِهِمْ لمّا بَدَتْ              مِنها الشُّموسُ وَ ليسَ فيها المَشرِقُ</a:t>
            </a:r>
          </a:p>
        </p:txBody>
      </p:sp>
      <p:sp>
        <p:nvSpPr>
          <p:cNvPr id="32" name="TextBox 31">
            <a:extLst>
              <a:ext uri="{FF2B5EF4-FFF2-40B4-BE49-F238E27FC236}">
                <a16:creationId xmlns:a16="http://schemas.microsoft.com/office/drawing/2014/main" id="{E8765F71-0E75-4197-8436-AFC93F3D084F}"/>
              </a:ext>
            </a:extLst>
          </p:cNvPr>
          <p:cNvSpPr txBox="1"/>
          <p:nvPr/>
        </p:nvSpPr>
        <p:spPr>
          <a:xfrm>
            <a:off x="6652931" y="5533618"/>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33" name="TextBox 32">
            <a:extLst>
              <a:ext uri="{FF2B5EF4-FFF2-40B4-BE49-F238E27FC236}">
                <a16:creationId xmlns:a16="http://schemas.microsoft.com/office/drawing/2014/main" id="{7609FE41-ABE3-4ABE-A7E0-A5FCBEAA4B04}"/>
              </a:ext>
            </a:extLst>
          </p:cNvPr>
          <p:cNvSpPr txBox="1"/>
          <p:nvPr/>
        </p:nvSpPr>
        <p:spPr>
          <a:xfrm>
            <a:off x="1766208" y="5491306"/>
            <a:ext cx="5096745"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بَدَتْ الشُّموسُ: </a:t>
            </a:r>
            <a:r>
              <a:rPr lang="ar-AE">
                <a:solidFill>
                  <a:srgbClr val="783696"/>
                </a:solidFill>
                <a:cs typeface="DecoType Naskh" panose="02010400000000000000" pitchFamily="2" charset="-78"/>
              </a:rPr>
              <a:t>استعارة تصريحية (فيها توضيح وإيحاء بعلو المكانة وعظم القيمة).</a:t>
            </a:r>
            <a:endParaRPr lang="en-US">
              <a:solidFill>
                <a:srgbClr val="783696"/>
              </a:solidFill>
              <a:cs typeface="DecoType Naskh" panose="02010400000000000000" pitchFamily="2" charset="-78"/>
            </a:endParaRPr>
          </a:p>
        </p:txBody>
      </p:sp>
    </p:spTree>
    <p:extLst>
      <p:ext uri="{BB962C8B-B14F-4D97-AF65-F5344CB8AC3E}">
        <p14:creationId xmlns:p14="http://schemas.microsoft.com/office/powerpoint/2010/main" val="108774110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1000"/>
                                        <p:tgtEl>
                                          <p:spTgt spid="67"/>
                                        </p:tgtEl>
                                      </p:cBhvr>
                                    </p:animEffect>
                                    <p:anim calcmode="lin" valueType="num">
                                      <p:cBhvr>
                                        <p:cTn id="23" dur="1000" fill="hold"/>
                                        <p:tgtEl>
                                          <p:spTgt spid="67"/>
                                        </p:tgtEl>
                                        <p:attrNameLst>
                                          <p:attrName>ppt_x</p:attrName>
                                        </p:attrNameLst>
                                      </p:cBhvr>
                                      <p:tavLst>
                                        <p:tav tm="0">
                                          <p:val>
                                            <p:strVal val="#ppt_x"/>
                                          </p:val>
                                        </p:tav>
                                        <p:tav tm="100000">
                                          <p:val>
                                            <p:strVal val="#ppt_x"/>
                                          </p:val>
                                        </p:tav>
                                      </p:tavLst>
                                    </p:anim>
                                    <p:anim calcmode="lin" valueType="num">
                                      <p:cBhvr>
                                        <p:cTn id="24"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1000"/>
                                        <p:tgtEl>
                                          <p:spTgt spid="76"/>
                                        </p:tgtEl>
                                      </p:cBhvr>
                                    </p:animEffect>
                                    <p:anim calcmode="lin" valueType="num">
                                      <p:cBhvr>
                                        <p:cTn id="50" dur="1000" fill="hold"/>
                                        <p:tgtEl>
                                          <p:spTgt spid="76"/>
                                        </p:tgtEl>
                                        <p:attrNameLst>
                                          <p:attrName>ppt_x</p:attrName>
                                        </p:attrNameLst>
                                      </p:cBhvr>
                                      <p:tavLst>
                                        <p:tav tm="0">
                                          <p:val>
                                            <p:strVal val="#ppt_x"/>
                                          </p:val>
                                        </p:tav>
                                        <p:tav tm="100000">
                                          <p:val>
                                            <p:strVal val="#ppt_x"/>
                                          </p:val>
                                        </p:tav>
                                      </p:tavLst>
                                    </p:anim>
                                    <p:anim calcmode="lin" valueType="num">
                                      <p:cBhvr>
                                        <p:cTn id="51" dur="10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1000"/>
                                        <p:tgtEl>
                                          <p:spTgt spid="74"/>
                                        </p:tgtEl>
                                      </p:cBhvr>
                                    </p:animEffect>
                                    <p:anim calcmode="lin" valueType="num">
                                      <p:cBhvr>
                                        <p:cTn id="55" dur="1000" fill="hold"/>
                                        <p:tgtEl>
                                          <p:spTgt spid="74"/>
                                        </p:tgtEl>
                                        <p:attrNameLst>
                                          <p:attrName>ppt_x</p:attrName>
                                        </p:attrNameLst>
                                      </p:cBhvr>
                                      <p:tavLst>
                                        <p:tav tm="0">
                                          <p:val>
                                            <p:strVal val="#ppt_x"/>
                                          </p:val>
                                        </p:tav>
                                        <p:tav tm="100000">
                                          <p:val>
                                            <p:strVal val="#ppt_x"/>
                                          </p:val>
                                        </p:tav>
                                      </p:tavLst>
                                    </p:anim>
                                    <p:anim calcmode="lin" valueType="num">
                                      <p:cBhvr>
                                        <p:cTn id="56"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1000"/>
                                        <p:tgtEl>
                                          <p:spTgt spid="69"/>
                                        </p:tgtEl>
                                      </p:cBhvr>
                                    </p:animEffect>
                                    <p:anim calcmode="lin" valueType="num">
                                      <p:cBhvr>
                                        <p:cTn id="62" dur="1000" fill="hold"/>
                                        <p:tgtEl>
                                          <p:spTgt spid="69"/>
                                        </p:tgtEl>
                                        <p:attrNameLst>
                                          <p:attrName>ppt_x</p:attrName>
                                        </p:attrNameLst>
                                      </p:cBhvr>
                                      <p:tavLst>
                                        <p:tav tm="0">
                                          <p:val>
                                            <p:strVal val="#ppt_x"/>
                                          </p:val>
                                        </p:tav>
                                        <p:tav tm="100000">
                                          <p:val>
                                            <p:strVal val="#ppt_x"/>
                                          </p:val>
                                        </p:tav>
                                      </p:tavLst>
                                    </p:anim>
                                    <p:anim calcmode="lin" valueType="num">
                                      <p:cBhvr>
                                        <p:cTn id="63" dur="1000" fill="hold"/>
                                        <p:tgtEl>
                                          <p:spTgt spid="6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fade">
                                      <p:cBhvr>
                                        <p:cTn id="71" dur="1000"/>
                                        <p:tgtEl>
                                          <p:spTgt spid="77"/>
                                        </p:tgtEl>
                                      </p:cBhvr>
                                    </p:animEffect>
                                    <p:anim calcmode="lin" valueType="num">
                                      <p:cBhvr>
                                        <p:cTn id="72" dur="1000" fill="hold"/>
                                        <p:tgtEl>
                                          <p:spTgt spid="77"/>
                                        </p:tgtEl>
                                        <p:attrNameLst>
                                          <p:attrName>ppt_x</p:attrName>
                                        </p:attrNameLst>
                                      </p:cBhvr>
                                      <p:tavLst>
                                        <p:tav tm="0">
                                          <p:val>
                                            <p:strVal val="#ppt_x"/>
                                          </p:val>
                                        </p:tav>
                                        <p:tav tm="100000">
                                          <p:val>
                                            <p:strVal val="#ppt_x"/>
                                          </p:val>
                                        </p:tav>
                                      </p:tavLst>
                                    </p:anim>
                                    <p:anim calcmode="lin" valueType="num">
                                      <p:cBhvr>
                                        <p:cTn id="73"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1000"/>
                                        <p:tgtEl>
                                          <p:spTgt spid="24"/>
                                        </p:tgtEl>
                                      </p:cBhvr>
                                    </p:animEffect>
                                    <p:anim calcmode="lin" valueType="num">
                                      <p:cBhvr>
                                        <p:cTn id="79" dur="1000" fill="hold"/>
                                        <p:tgtEl>
                                          <p:spTgt spid="24"/>
                                        </p:tgtEl>
                                        <p:attrNameLst>
                                          <p:attrName>ppt_x</p:attrName>
                                        </p:attrNameLst>
                                      </p:cBhvr>
                                      <p:tavLst>
                                        <p:tav tm="0">
                                          <p:val>
                                            <p:strVal val="#ppt_x"/>
                                          </p:val>
                                        </p:tav>
                                        <p:tav tm="100000">
                                          <p:val>
                                            <p:strVal val="#ppt_x"/>
                                          </p:val>
                                        </p:tav>
                                      </p:tavLst>
                                    </p:anim>
                                    <p:anim calcmode="lin" valueType="num">
                                      <p:cBhvr>
                                        <p:cTn id="80" dur="1000" fill="hold"/>
                                        <p:tgtEl>
                                          <p:spTgt spid="24"/>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1000"/>
                                        <p:tgtEl>
                                          <p:spTgt spid="20"/>
                                        </p:tgtEl>
                                      </p:cBhvr>
                                    </p:animEffect>
                                    <p:anim calcmode="lin" valueType="num">
                                      <p:cBhvr>
                                        <p:cTn id="91" dur="1000" fill="hold"/>
                                        <p:tgtEl>
                                          <p:spTgt spid="20"/>
                                        </p:tgtEl>
                                        <p:attrNameLst>
                                          <p:attrName>ppt_x</p:attrName>
                                        </p:attrNameLst>
                                      </p:cBhvr>
                                      <p:tavLst>
                                        <p:tav tm="0">
                                          <p:val>
                                            <p:strVal val="#ppt_x"/>
                                          </p:val>
                                        </p:tav>
                                        <p:tav tm="100000">
                                          <p:val>
                                            <p:strVal val="#ppt_x"/>
                                          </p:val>
                                        </p:tav>
                                      </p:tavLst>
                                    </p:anim>
                                    <p:anim calcmode="lin" valueType="num">
                                      <p:cBhvr>
                                        <p:cTn id="92" dur="1000" fill="hold"/>
                                        <p:tgtEl>
                                          <p:spTgt spid="2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1000"/>
                                        <p:tgtEl>
                                          <p:spTgt spid="21"/>
                                        </p:tgtEl>
                                      </p:cBhvr>
                                    </p:animEffect>
                                    <p:anim calcmode="lin" valueType="num">
                                      <p:cBhvr>
                                        <p:cTn id="96" dur="1000" fill="hold"/>
                                        <p:tgtEl>
                                          <p:spTgt spid="21"/>
                                        </p:tgtEl>
                                        <p:attrNameLst>
                                          <p:attrName>ppt_x</p:attrName>
                                        </p:attrNameLst>
                                      </p:cBhvr>
                                      <p:tavLst>
                                        <p:tav tm="0">
                                          <p:val>
                                            <p:strVal val="#ppt_x"/>
                                          </p:val>
                                        </p:tav>
                                        <p:tav tm="100000">
                                          <p:val>
                                            <p:strVal val="#ppt_x"/>
                                          </p:val>
                                        </p:tav>
                                      </p:tavLst>
                                    </p:anim>
                                    <p:anim calcmode="lin" valueType="num">
                                      <p:cBhvr>
                                        <p:cTn id="97" dur="1000" fill="hold"/>
                                        <p:tgtEl>
                                          <p:spTgt spid="21"/>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1000"/>
                                        <p:tgtEl>
                                          <p:spTgt spid="22"/>
                                        </p:tgtEl>
                                      </p:cBhvr>
                                    </p:animEffect>
                                    <p:anim calcmode="lin" valueType="num">
                                      <p:cBhvr>
                                        <p:cTn id="101" dur="1000" fill="hold"/>
                                        <p:tgtEl>
                                          <p:spTgt spid="22"/>
                                        </p:tgtEl>
                                        <p:attrNameLst>
                                          <p:attrName>ppt_x</p:attrName>
                                        </p:attrNameLst>
                                      </p:cBhvr>
                                      <p:tavLst>
                                        <p:tav tm="0">
                                          <p:val>
                                            <p:strVal val="#ppt_x"/>
                                          </p:val>
                                        </p:tav>
                                        <p:tav tm="100000">
                                          <p:val>
                                            <p:strVal val="#ppt_x"/>
                                          </p:val>
                                        </p:tav>
                                      </p:tavLst>
                                    </p:anim>
                                    <p:anim calcmode="lin" valueType="num">
                                      <p:cBhvr>
                                        <p:cTn id="102" dur="1000" fill="hold"/>
                                        <p:tgtEl>
                                          <p:spTgt spid="2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1000"/>
                                        <p:tgtEl>
                                          <p:spTgt spid="31"/>
                                        </p:tgtEl>
                                      </p:cBhvr>
                                    </p:animEffect>
                                    <p:anim calcmode="lin" valueType="num">
                                      <p:cBhvr>
                                        <p:cTn id="106" dur="1000" fill="hold"/>
                                        <p:tgtEl>
                                          <p:spTgt spid="31"/>
                                        </p:tgtEl>
                                        <p:attrNameLst>
                                          <p:attrName>ppt_x</p:attrName>
                                        </p:attrNameLst>
                                      </p:cBhvr>
                                      <p:tavLst>
                                        <p:tav tm="0">
                                          <p:val>
                                            <p:strVal val="#ppt_x"/>
                                          </p:val>
                                        </p:tav>
                                        <p:tav tm="100000">
                                          <p:val>
                                            <p:strVal val="#ppt_x"/>
                                          </p:val>
                                        </p:tav>
                                      </p:tavLst>
                                    </p:anim>
                                    <p:anim calcmode="lin" valueType="num">
                                      <p:cBhvr>
                                        <p:cTn id="10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fade">
                                      <p:cBhvr>
                                        <p:cTn id="112" dur="1000"/>
                                        <p:tgtEl>
                                          <p:spTgt spid="10"/>
                                        </p:tgtEl>
                                      </p:cBhvr>
                                    </p:animEffect>
                                    <p:anim calcmode="lin" valueType="num">
                                      <p:cBhvr>
                                        <p:cTn id="113" dur="1000" fill="hold"/>
                                        <p:tgtEl>
                                          <p:spTgt spid="10"/>
                                        </p:tgtEl>
                                        <p:attrNameLst>
                                          <p:attrName>ppt_x</p:attrName>
                                        </p:attrNameLst>
                                      </p:cBhvr>
                                      <p:tavLst>
                                        <p:tav tm="0">
                                          <p:val>
                                            <p:strVal val="#ppt_x"/>
                                          </p:val>
                                        </p:tav>
                                        <p:tav tm="100000">
                                          <p:val>
                                            <p:strVal val="#ppt_x"/>
                                          </p:val>
                                        </p:tav>
                                      </p:tavLst>
                                    </p:anim>
                                    <p:anim calcmode="lin" valueType="num">
                                      <p:cBhvr>
                                        <p:cTn id="114" dur="1000" fill="hold"/>
                                        <p:tgtEl>
                                          <p:spTgt spid="10"/>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1000"/>
                                        <p:tgtEl>
                                          <p:spTgt spid="12"/>
                                        </p:tgtEl>
                                      </p:cBhvr>
                                    </p:animEffect>
                                    <p:anim calcmode="lin" valueType="num">
                                      <p:cBhvr>
                                        <p:cTn id="118" dur="1000" fill="hold"/>
                                        <p:tgtEl>
                                          <p:spTgt spid="12"/>
                                        </p:tgtEl>
                                        <p:attrNameLst>
                                          <p:attrName>ppt_x</p:attrName>
                                        </p:attrNameLst>
                                      </p:cBhvr>
                                      <p:tavLst>
                                        <p:tav tm="0">
                                          <p:val>
                                            <p:strVal val="#ppt_x"/>
                                          </p:val>
                                        </p:tav>
                                        <p:tav tm="100000">
                                          <p:val>
                                            <p:strVal val="#ppt_x"/>
                                          </p:val>
                                        </p:tav>
                                      </p:tavLst>
                                    </p:anim>
                                    <p:anim calcmode="lin" valueType="num">
                                      <p:cBhvr>
                                        <p:cTn id="119" dur="1000" fill="hold"/>
                                        <p:tgtEl>
                                          <p:spTgt spid="12"/>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78"/>
                                        </p:tgtEl>
                                        <p:attrNameLst>
                                          <p:attrName>style.visibility</p:attrName>
                                        </p:attrNameLst>
                                      </p:cBhvr>
                                      <p:to>
                                        <p:strVal val="visible"/>
                                      </p:to>
                                    </p:set>
                                    <p:animEffect transition="in" filter="fade">
                                      <p:cBhvr>
                                        <p:cTn id="122" dur="1000"/>
                                        <p:tgtEl>
                                          <p:spTgt spid="78"/>
                                        </p:tgtEl>
                                      </p:cBhvr>
                                    </p:animEffect>
                                    <p:anim calcmode="lin" valueType="num">
                                      <p:cBhvr>
                                        <p:cTn id="123" dur="1000" fill="hold"/>
                                        <p:tgtEl>
                                          <p:spTgt spid="78"/>
                                        </p:tgtEl>
                                        <p:attrNameLst>
                                          <p:attrName>ppt_x</p:attrName>
                                        </p:attrNameLst>
                                      </p:cBhvr>
                                      <p:tavLst>
                                        <p:tav tm="0">
                                          <p:val>
                                            <p:strVal val="#ppt_x"/>
                                          </p:val>
                                        </p:tav>
                                        <p:tav tm="100000">
                                          <p:val>
                                            <p:strVal val="#ppt_x"/>
                                          </p:val>
                                        </p:tav>
                                      </p:tavLst>
                                    </p:anim>
                                    <p:anim calcmode="lin" valueType="num">
                                      <p:cBhvr>
                                        <p:cTn id="124" dur="1000" fill="hold"/>
                                        <p:tgtEl>
                                          <p:spTgt spid="78"/>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81"/>
                                        </p:tgtEl>
                                        <p:attrNameLst>
                                          <p:attrName>style.visibility</p:attrName>
                                        </p:attrNameLst>
                                      </p:cBhvr>
                                      <p:to>
                                        <p:strVal val="visible"/>
                                      </p:to>
                                    </p:set>
                                    <p:animEffect transition="in" filter="fade">
                                      <p:cBhvr>
                                        <p:cTn id="127" dur="1000"/>
                                        <p:tgtEl>
                                          <p:spTgt spid="81"/>
                                        </p:tgtEl>
                                      </p:cBhvr>
                                    </p:animEffect>
                                    <p:anim calcmode="lin" valueType="num">
                                      <p:cBhvr>
                                        <p:cTn id="128" dur="1000" fill="hold"/>
                                        <p:tgtEl>
                                          <p:spTgt spid="81"/>
                                        </p:tgtEl>
                                        <p:attrNameLst>
                                          <p:attrName>ppt_x</p:attrName>
                                        </p:attrNameLst>
                                      </p:cBhvr>
                                      <p:tavLst>
                                        <p:tav tm="0">
                                          <p:val>
                                            <p:strVal val="#ppt_x"/>
                                          </p:val>
                                        </p:tav>
                                        <p:tav tm="100000">
                                          <p:val>
                                            <p:strVal val="#ppt_x"/>
                                          </p:val>
                                        </p:tav>
                                      </p:tavLst>
                                    </p:anim>
                                    <p:anim calcmode="lin" valueType="num">
                                      <p:cBhvr>
                                        <p:cTn id="129" dur="1000" fill="hold"/>
                                        <p:tgtEl>
                                          <p:spTgt spid="81"/>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82"/>
                                        </p:tgtEl>
                                        <p:attrNameLst>
                                          <p:attrName>style.visibility</p:attrName>
                                        </p:attrNameLst>
                                      </p:cBhvr>
                                      <p:to>
                                        <p:strVal val="visible"/>
                                      </p:to>
                                    </p:set>
                                    <p:animEffect transition="in" filter="fade">
                                      <p:cBhvr>
                                        <p:cTn id="132" dur="1000"/>
                                        <p:tgtEl>
                                          <p:spTgt spid="82"/>
                                        </p:tgtEl>
                                      </p:cBhvr>
                                    </p:animEffect>
                                    <p:anim calcmode="lin" valueType="num">
                                      <p:cBhvr>
                                        <p:cTn id="133" dur="1000" fill="hold"/>
                                        <p:tgtEl>
                                          <p:spTgt spid="82"/>
                                        </p:tgtEl>
                                        <p:attrNameLst>
                                          <p:attrName>ppt_x</p:attrName>
                                        </p:attrNameLst>
                                      </p:cBhvr>
                                      <p:tavLst>
                                        <p:tav tm="0">
                                          <p:val>
                                            <p:strVal val="#ppt_x"/>
                                          </p:val>
                                        </p:tav>
                                        <p:tav tm="100000">
                                          <p:val>
                                            <p:strVal val="#ppt_x"/>
                                          </p:val>
                                        </p:tav>
                                      </p:tavLst>
                                    </p:anim>
                                    <p:anim calcmode="lin" valueType="num">
                                      <p:cBhvr>
                                        <p:cTn id="134" dur="1000" fill="hold"/>
                                        <p:tgtEl>
                                          <p:spTgt spid="8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60"/>
                                        </p:tgtEl>
                                        <p:attrNameLst>
                                          <p:attrName>style.visibility</p:attrName>
                                        </p:attrNameLst>
                                      </p:cBhvr>
                                      <p:to>
                                        <p:strVal val="visible"/>
                                      </p:to>
                                    </p:set>
                                    <p:animEffect transition="in" filter="fade">
                                      <p:cBhvr>
                                        <p:cTn id="137" dur="1000"/>
                                        <p:tgtEl>
                                          <p:spTgt spid="60"/>
                                        </p:tgtEl>
                                      </p:cBhvr>
                                    </p:animEffect>
                                    <p:anim calcmode="lin" valueType="num">
                                      <p:cBhvr>
                                        <p:cTn id="138" dur="1000" fill="hold"/>
                                        <p:tgtEl>
                                          <p:spTgt spid="60"/>
                                        </p:tgtEl>
                                        <p:attrNameLst>
                                          <p:attrName>ppt_x</p:attrName>
                                        </p:attrNameLst>
                                      </p:cBhvr>
                                      <p:tavLst>
                                        <p:tav tm="0">
                                          <p:val>
                                            <p:strVal val="#ppt_x"/>
                                          </p:val>
                                        </p:tav>
                                        <p:tav tm="100000">
                                          <p:val>
                                            <p:strVal val="#ppt_x"/>
                                          </p:val>
                                        </p:tav>
                                      </p:tavLst>
                                    </p:anim>
                                    <p:anim calcmode="lin" valueType="num">
                                      <p:cBhvr>
                                        <p:cTn id="13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grpId="0" nodeType="clickEffect">
                                  <p:stCondLst>
                                    <p:cond delay="0"/>
                                  </p:stCondLst>
                                  <p:childTnLst>
                                    <p:set>
                                      <p:cBhvr>
                                        <p:cTn id="143" dur="1" fill="hold">
                                          <p:stCondLst>
                                            <p:cond delay="0"/>
                                          </p:stCondLst>
                                        </p:cTn>
                                        <p:tgtEl>
                                          <p:spTgt spid="79"/>
                                        </p:tgtEl>
                                        <p:attrNameLst>
                                          <p:attrName>style.visibility</p:attrName>
                                        </p:attrNameLst>
                                      </p:cBhvr>
                                      <p:to>
                                        <p:strVal val="visible"/>
                                      </p:to>
                                    </p:set>
                                    <p:animEffect transition="in" filter="fade">
                                      <p:cBhvr>
                                        <p:cTn id="144" dur="1000"/>
                                        <p:tgtEl>
                                          <p:spTgt spid="79"/>
                                        </p:tgtEl>
                                      </p:cBhvr>
                                    </p:animEffect>
                                    <p:anim calcmode="lin" valueType="num">
                                      <p:cBhvr>
                                        <p:cTn id="145" dur="1000" fill="hold"/>
                                        <p:tgtEl>
                                          <p:spTgt spid="79"/>
                                        </p:tgtEl>
                                        <p:attrNameLst>
                                          <p:attrName>ppt_x</p:attrName>
                                        </p:attrNameLst>
                                      </p:cBhvr>
                                      <p:tavLst>
                                        <p:tav tm="0">
                                          <p:val>
                                            <p:strVal val="#ppt_x"/>
                                          </p:val>
                                        </p:tav>
                                        <p:tav tm="100000">
                                          <p:val>
                                            <p:strVal val="#ppt_x"/>
                                          </p:val>
                                        </p:tav>
                                      </p:tavLst>
                                    </p:anim>
                                    <p:anim calcmode="lin" valueType="num">
                                      <p:cBhvr>
                                        <p:cTn id="146" dur="1000" fill="hold"/>
                                        <p:tgtEl>
                                          <p:spTgt spid="79"/>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80"/>
                                        </p:tgtEl>
                                        <p:attrNameLst>
                                          <p:attrName>style.visibility</p:attrName>
                                        </p:attrNameLst>
                                      </p:cBhvr>
                                      <p:to>
                                        <p:strVal val="visible"/>
                                      </p:to>
                                    </p:set>
                                    <p:animEffect transition="in" filter="fade">
                                      <p:cBhvr>
                                        <p:cTn id="149" dur="1000"/>
                                        <p:tgtEl>
                                          <p:spTgt spid="80"/>
                                        </p:tgtEl>
                                      </p:cBhvr>
                                    </p:animEffect>
                                    <p:anim calcmode="lin" valueType="num">
                                      <p:cBhvr>
                                        <p:cTn id="150" dur="1000" fill="hold"/>
                                        <p:tgtEl>
                                          <p:spTgt spid="80"/>
                                        </p:tgtEl>
                                        <p:attrNameLst>
                                          <p:attrName>ppt_x</p:attrName>
                                        </p:attrNameLst>
                                      </p:cBhvr>
                                      <p:tavLst>
                                        <p:tav tm="0">
                                          <p:val>
                                            <p:strVal val="#ppt_x"/>
                                          </p:val>
                                        </p:tav>
                                        <p:tav tm="100000">
                                          <p:val>
                                            <p:strVal val="#ppt_x"/>
                                          </p:val>
                                        </p:tav>
                                      </p:tavLst>
                                    </p:anim>
                                    <p:anim calcmode="lin" valueType="num">
                                      <p:cBhvr>
                                        <p:cTn id="151" dur="1000" fill="hold"/>
                                        <p:tgtEl>
                                          <p:spTgt spid="80"/>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animEffect transition="in" filter="fade">
                                      <p:cBhvr>
                                        <p:cTn id="154" dur="1000"/>
                                        <p:tgtEl>
                                          <p:spTgt spid="83"/>
                                        </p:tgtEl>
                                      </p:cBhvr>
                                    </p:animEffect>
                                    <p:anim calcmode="lin" valueType="num">
                                      <p:cBhvr>
                                        <p:cTn id="155" dur="1000" fill="hold"/>
                                        <p:tgtEl>
                                          <p:spTgt spid="83"/>
                                        </p:tgtEl>
                                        <p:attrNameLst>
                                          <p:attrName>ppt_x</p:attrName>
                                        </p:attrNameLst>
                                      </p:cBhvr>
                                      <p:tavLst>
                                        <p:tav tm="0">
                                          <p:val>
                                            <p:strVal val="#ppt_x"/>
                                          </p:val>
                                        </p:tav>
                                        <p:tav tm="100000">
                                          <p:val>
                                            <p:strVal val="#ppt_x"/>
                                          </p:val>
                                        </p:tav>
                                      </p:tavLst>
                                    </p:anim>
                                    <p:anim calcmode="lin" valueType="num">
                                      <p:cBhvr>
                                        <p:cTn id="156"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86"/>
                                        </p:tgtEl>
                                        <p:attrNameLst>
                                          <p:attrName>style.visibility</p:attrName>
                                        </p:attrNameLst>
                                      </p:cBhvr>
                                      <p:to>
                                        <p:strVal val="visible"/>
                                      </p:to>
                                    </p:set>
                                    <p:animEffect transition="in" filter="fade">
                                      <p:cBhvr>
                                        <p:cTn id="161" dur="1000"/>
                                        <p:tgtEl>
                                          <p:spTgt spid="86"/>
                                        </p:tgtEl>
                                      </p:cBhvr>
                                    </p:animEffect>
                                    <p:anim calcmode="lin" valueType="num">
                                      <p:cBhvr>
                                        <p:cTn id="162" dur="1000" fill="hold"/>
                                        <p:tgtEl>
                                          <p:spTgt spid="86"/>
                                        </p:tgtEl>
                                        <p:attrNameLst>
                                          <p:attrName>ppt_x</p:attrName>
                                        </p:attrNameLst>
                                      </p:cBhvr>
                                      <p:tavLst>
                                        <p:tav tm="0">
                                          <p:val>
                                            <p:strVal val="#ppt_x"/>
                                          </p:val>
                                        </p:tav>
                                        <p:tav tm="100000">
                                          <p:val>
                                            <p:strVal val="#ppt_x"/>
                                          </p:val>
                                        </p:tav>
                                      </p:tavLst>
                                    </p:anim>
                                    <p:anim calcmode="lin" valueType="num">
                                      <p:cBhvr>
                                        <p:cTn id="163" dur="1000" fill="hold"/>
                                        <p:tgtEl>
                                          <p:spTgt spid="86"/>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87"/>
                                        </p:tgtEl>
                                        <p:attrNameLst>
                                          <p:attrName>style.visibility</p:attrName>
                                        </p:attrNameLst>
                                      </p:cBhvr>
                                      <p:to>
                                        <p:strVal val="visible"/>
                                      </p:to>
                                    </p:set>
                                    <p:animEffect transition="in" filter="fade">
                                      <p:cBhvr>
                                        <p:cTn id="166" dur="1000"/>
                                        <p:tgtEl>
                                          <p:spTgt spid="87"/>
                                        </p:tgtEl>
                                      </p:cBhvr>
                                    </p:animEffect>
                                    <p:anim calcmode="lin" valueType="num">
                                      <p:cBhvr>
                                        <p:cTn id="167" dur="1000" fill="hold"/>
                                        <p:tgtEl>
                                          <p:spTgt spid="87"/>
                                        </p:tgtEl>
                                        <p:attrNameLst>
                                          <p:attrName>ppt_x</p:attrName>
                                        </p:attrNameLst>
                                      </p:cBhvr>
                                      <p:tavLst>
                                        <p:tav tm="0">
                                          <p:val>
                                            <p:strVal val="#ppt_x"/>
                                          </p:val>
                                        </p:tav>
                                        <p:tav tm="100000">
                                          <p:val>
                                            <p:strVal val="#ppt_x"/>
                                          </p:val>
                                        </p:tav>
                                      </p:tavLst>
                                    </p:anim>
                                    <p:anim calcmode="lin" valueType="num">
                                      <p:cBhvr>
                                        <p:cTn id="168"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grpId="0" nodeType="click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1000"/>
                                        <p:tgtEl>
                                          <p:spTgt spid="88"/>
                                        </p:tgtEl>
                                      </p:cBhvr>
                                    </p:animEffect>
                                    <p:anim calcmode="lin" valueType="num">
                                      <p:cBhvr>
                                        <p:cTn id="174" dur="1000" fill="hold"/>
                                        <p:tgtEl>
                                          <p:spTgt spid="88"/>
                                        </p:tgtEl>
                                        <p:attrNameLst>
                                          <p:attrName>ppt_x</p:attrName>
                                        </p:attrNameLst>
                                      </p:cBhvr>
                                      <p:tavLst>
                                        <p:tav tm="0">
                                          <p:val>
                                            <p:strVal val="#ppt_x"/>
                                          </p:val>
                                        </p:tav>
                                        <p:tav tm="100000">
                                          <p:val>
                                            <p:strVal val="#ppt_x"/>
                                          </p:val>
                                        </p:tav>
                                      </p:tavLst>
                                    </p:anim>
                                    <p:anim calcmode="lin" valueType="num">
                                      <p:cBhvr>
                                        <p:cTn id="175" dur="1000" fill="hold"/>
                                        <p:tgtEl>
                                          <p:spTgt spid="88"/>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89"/>
                                        </p:tgtEl>
                                        <p:attrNameLst>
                                          <p:attrName>style.visibility</p:attrName>
                                        </p:attrNameLst>
                                      </p:cBhvr>
                                      <p:to>
                                        <p:strVal val="visible"/>
                                      </p:to>
                                    </p:set>
                                    <p:animEffect transition="in" filter="fade">
                                      <p:cBhvr>
                                        <p:cTn id="178" dur="1000"/>
                                        <p:tgtEl>
                                          <p:spTgt spid="89"/>
                                        </p:tgtEl>
                                      </p:cBhvr>
                                    </p:animEffect>
                                    <p:anim calcmode="lin" valueType="num">
                                      <p:cBhvr>
                                        <p:cTn id="179" dur="1000" fill="hold"/>
                                        <p:tgtEl>
                                          <p:spTgt spid="89"/>
                                        </p:tgtEl>
                                        <p:attrNameLst>
                                          <p:attrName>ppt_x</p:attrName>
                                        </p:attrNameLst>
                                      </p:cBhvr>
                                      <p:tavLst>
                                        <p:tav tm="0">
                                          <p:val>
                                            <p:strVal val="#ppt_x"/>
                                          </p:val>
                                        </p:tav>
                                        <p:tav tm="100000">
                                          <p:val>
                                            <p:strVal val="#ppt_x"/>
                                          </p:val>
                                        </p:tav>
                                      </p:tavLst>
                                    </p:anim>
                                    <p:anim calcmode="lin" valueType="num">
                                      <p:cBhvr>
                                        <p:cTn id="180"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grpId="0" nodeType="clickEffect">
                                  <p:stCondLst>
                                    <p:cond delay="0"/>
                                  </p:stCondLst>
                                  <p:childTnLst>
                                    <p:set>
                                      <p:cBhvr>
                                        <p:cTn id="184" dur="1" fill="hold">
                                          <p:stCondLst>
                                            <p:cond delay="0"/>
                                          </p:stCondLst>
                                        </p:cTn>
                                        <p:tgtEl>
                                          <p:spTgt spid="32"/>
                                        </p:tgtEl>
                                        <p:attrNameLst>
                                          <p:attrName>style.visibility</p:attrName>
                                        </p:attrNameLst>
                                      </p:cBhvr>
                                      <p:to>
                                        <p:strVal val="visible"/>
                                      </p:to>
                                    </p:set>
                                    <p:animEffect transition="in" filter="fade">
                                      <p:cBhvr>
                                        <p:cTn id="185" dur="1000"/>
                                        <p:tgtEl>
                                          <p:spTgt spid="32"/>
                                        </p:tgtEl>
                                      </p:cBhvr>
                                    </p:animEffect>
                                    <p:anim calcmode="lin" valueType="num">
                                      <p:cBhvr>
                                        <p:cTn id="186" dur="1000" fill="hold"/>
                                        <p:tgtEl>
                                          <p:spTgt spid="32"/>
                                        </p:tgtEl>
                                        <p:attrNameLst>
                                          <p:attrName>ppt_x</p:attrName>
                                        </p:attrNameLst>
                                      </p:cBhvr>
                                      <p:tavLst>
                                        <p:tav tm="0">
                                          <p:val>
                                            <p:strVal val="#ppt_x"/>
                                          </p:val>
                                        </p:tav>
                                        <p:tav tm="100000">
                                          <p:val>
                                            <p:strVal val="#ppt_x"/>
                                          </p:val>
                                        </p:tav>
                                      </p:tavLst>
                                    </p:anim>
                                    <p:anim calcmode="lin" valueType="num">
                                      <p:cBhvr>
                                        <p:cTn id="187" dur="1000" fill="hold"/>
                                        <p:tgtEl>
                                          <p:spTgt spid="32"/>
                                        </p:tgtEl>
                                        <p:attrNameLst>
                                          <p:attrName>ppt_y</p:attrName>
                                        </p:attrNameLst>
                                      </p:cBhvr>
                                      <p:tavLst>
                                        <p:tav tm="0">
                                          <p:val>
                                            <p:strVal val="#ppt_y+.1"/>
                                          </p:val>
                                        </p:tav>
                                        <p:tav tm="100000">
                                          <p:val>
                                            <p:strVal val="#ppt_y"/>
                                          </p:val>
                                        </p:tav>
                                      </p:tavLst>
                                    </p:anim>
                                  </p:childTnLst>
                                </p:cTn>
                              </p:par>
                              <p:par>
                                <p:cTn id="188" presetID="42" presetClass="entr" presetSubtype="0" fill="hold" grpId="0" nodeType="withEffect">
                                  <p:stCondLst>
                                    <p:cond delay="0"/>
                                  </p:stCondLst>
                                  <p:childTnLst>
                                    <p:set>
                                      <p:cBhvr>
                                        <p:cTn id="189" dur="1" fill="hold">
                                          <p:stCondLst>
                                            <p:cond delay="0"/>
                                          </p:stCondLst>
                                        </p:cTn>
                                        <p:tgtEl>
                                          <p:spTgt spid="33"/>
                                        </p:tgtEl>
                                        <p:attrNameLst>
                                          <p:attrName>style.visibility</p:attrName>
                                        </p:attrNameLst>
                                      </p:cBhvr>
                                      <p:to>
                                        <p:strVal val="visible"/>
                                      </p:to>
                                    </p:set>
                                    <p:animEffect transition="in" filter="fade">
                                      <p:cBhvr>
                                        <p:cTn id="190" dur="1000"/>
                                        <p:tgtEl>
                                          <p:spTgt spid="33"/>
                                        </p:tgtEl>
                                      </p:cBhvr>
                                    </p:animEffect>
                                    <p:anim calcmode="lin" valueType="num">
                                      <p:cBhvr>
                                        <p:cTn id="191" dur="1000" fill="hold"/>
                                        <p:tgtEl>
                                          <p:spTgt spid="33"/>
                                        </p:tgtEl>
                                        <p:attrNameLst>
                                          <p:attrName>ppt_x</p:attrName>
                                        </p:attrNameLst>
                                      </p:cBhvr>
                                      <p:tavLst>
                                        <p:tav tm="0">
                                          <p:val>
                                            <p:strVal val="#ppt_x"/>
                                          </p:val>
                                        </p:tav>
                                        <p:tav tm="100000">
                                          <p:val>
                                            <p:strVal val="#ppt_x"/>
                                          </p:val>
                                        </p:tav>
                                      </p:tavLst>
                                    </p:anim>
                                    <p:anim calcmode="lin" valueType="num">
                                      <p:cBhvr>
                                        <p:cTn id="19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animBg="1"/>
      <p:bldP spid="4" grpId="0" animBg="1"/>
      <p:bldP spid="6" grpId="0" animBg="1"/>
      <p:bldP spid="10" grpId="0" animBg="1"/>
      <p:bldP spid="12" grpId="0" animBg="1"/>
      <p:bldP spid="67" grpId="0"/>
      <p:bldP spid="69" grpId="0"/>
      <p:bldP spid="75" grpId="0"/>
      <p:bldP spid="77" grpId="0"/>
      <p:bldP spid="79" grpId="0"/>
      <p:bldP spid="80" grpId="0"/>
      <p:bldP spid="83" grpId="0"/>
      <p:bldP spid="86" grpId="0"/>
      <p:bldP spid="87" grpId="0"/>
      <p:bldP spid="88" grpId="0"/>
      <p:bldP spid="89" grpId="0"/>
      <p:bldP spid="60" grpId="0" animBg="1"/>
      <p:bldP spid="31"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081" y="1381761"/>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36720" y="1386786"/>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84359" y="1381761"/>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9194" y="3980835"/>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6833" y="3985860"/>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4472" y="3980835"/>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399237" y="1939380"/>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666005" y="2184130"/>
            <a:ext cx="7416027" cy="646331"/>
          </a:xfrm>
          <a:prstGeom prst="rect">
            <a:avLst/>
          </a:prstGeom>
          <a:noFill/>
        </p:spPr>
        <p:txBody>
          <a:bodyPr wrap="square">
            <a:spAutoFit/>
          </a:bodyPr>
          <a:lstStyle/>
          <a:p>
            <a:pPr algn="ctr" rtl="1"/>
            <a:r>
              <a:rPr lang="ar-AE" b="1">
                <a:solidFill>
                  <a:srgbClr val="783696"/>
                </a:solidFill>
                <a:cs typeface="Akhbar MT" pitchFamily="2" charset="-78"/>
              </a:rPr>
              <a:t>أتعجبُ من أرض يسقيها هؤلاء بندى أيديهم وعطاياهم، كيف لا تورق صخورها، فمن حق الصخور تلك الأرض أن تلين وتورق لفضل ندى أيدي القوم على ندى السحاب.</a:t>
            </a:r>
            <a:endParaRPr lang="en-US" b="1">
              <a:solidFill>
                <a:srgbClr val="783696"/>
              </a:solidFill>
              <a:cs typeface="Akhbar MT" pitchFamily="2" charset="-78"/>
            </a:endParaRPr>
          </a:p>
        </p:txBody>
      </p:sp>
      <p:sp>
        <p:nvSpPr>
          <p:cNvPr id="6" name="Rectangle 5">
            <a:extLst>
              <a:ext uri="{FF2B5EF4-FFF2-40B4-BE49-F238E27FC236}">
                <a16:creationId xmlns:a16="http://schemas.microsoft.com/office/drawing/2014/main" id="{583A3417-41CF-4C13-9254-ABB8D36C4945}"/>
              </a:ext>
            </a:extLst>
          </p:cNvPr>
          <p:cNvSpPr/>
          <p:nvPr/>
        </p:nvSpPr>
        <p:spPr>
          <a:xfrm>
            <a:off x="1475210" y="1389666"/>
            <a:ext cx="586969" cy="15235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2DEEA6-7E7A-4784-B01B-2D3CBABDCF7E}"/>
              </a:ext>
            </a:extLst>
          </p:cNvPr>
          <p:cNvSpPr/>
          <p:nvPr/>
        </p:nvSpPr>
        <p:spPr>
          <a:xfrm>
            <a:off x="7675505" y="3999368"/>
            <a:ext cx="440995" cy="1323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1F9279-388C-4328-BB9A-C4876F8CB3F8}"/>
              </a:ext>
            </a:extLst>
          </p:cNvPr>
          <p:cNvSpPr/>
          <p:nvPr/>
        </p:nvSpPr>
        <p:spPr>
          <a:xfrm>
            <a:off x="5874620" y="3966749"/>
            <a:ext cx="440995" cy="16033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3D9F5BCB-A29B-4F41-8991-71F8AB86486F}"/>
              </a:ext>
            </a:extLst>
          </p:cNvPr>
          <p:cNvSpPr txBox="1"/>
          <p:nvPr/>
        </p:nvSpPr>
        <p:spPr>
          <a:xfrm>
            <a:off x="1261679" y="1031031"/>
            <a:ext cx="7416026"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و عَجِبْتُ مِنْ أرْضٍ سَحابُ أَكُفِّهمْ              مِنْ فَوْقِها وَ صُخورُها لا تورِقُ</a:t>
            </a:r>
          </a:p>
        </p:txBody>
      </p:sp>
      <p:sp>
        <p:nvSpPr>
          <p:cNvPr id="69" name="TextBox 68">
            <a:extLst>
              <a:ext uri="{FF2B5EF4-FFF2-40B4-BE49-F238E27FC236}">
                <a16:creationId xmlns:a16="http://schemas.microsoft.com/office/drawing/2014/main" id="{3CE449AF-60F0-47E7-B255-1389F691DEBA}"/>
              </a:ext>
            </a:extLst>
          </p:cNvPr>
          <p:cNvSpPr txBox="1"/>
          <p:nvPr/>
        </p:nvSpPr>
        <p:spPr>
          <a:xfrm>
            <a:off x="4508531" y="1939110"/>
            <a:ext cx="2467241"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ندى أيديهم وعطاياهم أي كرمهم وسخائهم</a:t>
            </a:r>
          </a:p>
        </p:txBody>
      </p: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1710884" y="1068078"/>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1225780" y="823451"/>
            <a:ext cx="893241"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تُنبت الورق</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8" name="Straight Arrow Connector 77">
            <a:extLst>
              <a:ext uri="{FF2B5EF4-FFF2-40B4-BE49-F238E27FC236}">
                <a16:creationId xmlns:a16="http://schemas.microsoft.com/office/drawing/2014/main" id="{3BFF596A-D252-4C06-877B-E326D8D61543}"/>
              </a:ext>
            </a:extLst>
          </p:cNvPr>
          <p:cNvCxnSpPr>
            <a:cxnSpLocks/>
          </p:cNvCxnSpPr>
          <p:nvPr/>
        </p:nvCxnSpPr>
        <p:spPr>
          <a:xfrm flipV="1">
            <a:off x="7867526" y="3640486"/>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8A51796-F514-4A2E-A194-DCC4772DA1C6}"/>
              </a:ext>
            </a:extLst>
          </p:cNvPr>
          <p:cNvSpPr txBox="1"/>
          <p:nvPr/>
        </p:nvSpPr>
        <p:spPr>
          <a:xfrm>
            <a:off x="7757579" y="3395376"/>
            <a:ext cx="546702" cy="285072"/>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تنتشر</a:t>
            </a:r>
          </a:p>
        </p:txBody>
      </p:sp>
      <p:sp>
        <p:nvSpPr>
          <p:cNvPr id="80" name="TextBox 79">
            <a:extLst>
              <a:ext uri="{FF2B5EF4-FFF2-40B4-BE49-F238E27FC236}">
                <a16:creationId xmlns:a16="http://schemas.microsoft.com/office/drawing/2014/main" id="{306410C6-A77C-4443-88DA-ACF3D19A02AD}"/>
              </a:ext>
            </a:extLst>
          </p:cNvPr>
          <p:cNvSpPr txBox="1"/>
          <p:nvPr/>
        </p:nvSpPr>
        <p:spPr>
          <a:xfrm>
            <a:off x="5646621" y="3398552"/>
            <a:ext cx="551474" cy="27934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المدح</a:t>
            </a:r>
          </a:p>
        </p:txBody>
      </p:sp>
      <p:cxnSp>
        <p:nvCxnSpPr>
          <p:cNvPr id="81" name="Straight Arrow Connector 80">
            <a:extLst>
              <a:ext uri="{FF2B5EF4-FFF2-40B4-BE49-F238E27FC236}">
                <a16:creationId xmlns:a16="http://schemas.microsoft.com/office/drawing/2014/main" id="{9C0D05B7-905C-4A6E-BFF2-72291AB2D490}"/>
              </a:ext>
            </a:extLst>
          </p:cNvPr>
          <p:cNvCxnSpPr>
            <a:cxnSpLocks/>
          </p:cNvCxnSpPr>
          <p:nvPr/>
        </p:nvCxnSpPr>
        <p:spPr>
          <a:xfrm flipH="1" flipV="1">
            <a:off x="5917930" y="3646812"/>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098B53A9-9A70-4F51-AC5A-B090B16A988B}"/>
              </a:ext>
            </a:extLst>
          </p:cNvPr>
          <p:cNvSpPr txBox="1"/>
          <p:nvPr/>
        </p:nvSpPr>
        <p:spPr>
          <a:xfrm>
            <a:off x="7411202" y="4323718"/>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2931957" y="4549123"/>
            <a:ext cx="5176398" cy="369332"/>
          </a:xfrm>
          <a:prstGeom prst="rect">
            <a:avLst/>
          </a:prstGeom>
          <a:noFill/>
        </p:spPr>
        <p:txBody>
          <a:bodyPr wrap="square">
            <a:spAutoFit/>
          </a:bodyPr>
          <a:lstStyle/>
          <a:p>
            <a:pPr algn="ctr" rtl="1"/>
            <a:r>
              <a:rPr lang="ar-AE" b="1">
                <a:solidFill>
                  <a:srgbClr val="783696"/>
                </a:solidFill>
                <a:cs typeface="Akhbar MT" pitchFamily="2" charset="-78"/>
              </a:rPr>
              <a:t>إن أخبار الثناء على الممدوحين تُسمع في كل مكان لكثرة من يمدحهم ويثني عليهم.</a:t>
            </a:r>
            <a:endParaRPr lang="en-US" b="1">
              <a:solidFill>
                <a:srgbClr val="783696"/>
              </a:solidFill>
              <a:cs typeface="Akhbar MT" pitchFamily="2" charset="-78"/>
            </a:endParaRPr>
          </a:p>
        </p:txBody>
      </p:sp>
      <p:sp>
        <p:nvSpPr>
          <p:cNvPr id="88" name="TextBox 87">
            <a:extLst>
              <a:ext uri="{FF2B5EF4-FFF2-40B4-BE49-F238E27FC236}">
                <a16:creationId xmlns:a16="http://schemas.microsoft.com/office/drawing/2014/main" id="{599B6FB9-081A-4ABE-9624-F196542897D2}"/>
              </a:ext>
            </a:extLst>
          </p:cNvPr>
          <p:cNvSpPr txBox="1"/>
          <p:nvPr/>
        </p:nvSpPr>
        <p:spPr>
          <a:xfrm>
            <a:off x="7368445" y="5015642"/>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89" name="TextBox 88">
            <a:extLst>
              <a:ext uri="{FF2B5EF4-FFF2-40B4-BE49-F238E27FC236}">
                <a16:creationId xmlns:a16="http://schemas.microsoft.com/office/drawing/2014/main" id="{A641802E-344E-4444-A9A4-2F69A28B3952}"/>
              </a:ext>
            </a:extLst>
          </p:cNvPr>
          <p:cNvSpPr txBox="1"/>
          <p:nvPr/>
        </p:nvSpPr>
        <p:spPr>
          <a:xfrm>
            <a:off x="1371446" y="5275207"/>
            <a:ext cx="6755817" cy="646331"/>
          </a:xfrm>
          <a:prstGeom prst="rect">
            <a:avLst/>
          </a:prstGeom>
          <a:noFill/>
        </p:spPr>
        <p:txBody>
          <a:bodyPr wrap="square">
            <a:spAutoFit/>
          </a:bodyPr>
          <a:lstStyle/>
          <a:p>
            <a:pPr algn="ctr" rtl="1"/>
            <a:r>
              <a:rPr lang="ar-AE" b="1">
                <a:solidFill>
                  <a:srgbClr val="783696"/>
                </a:solidFill>
                <a:cs typeface="Akhbar MT" pitchFamily="2" charset="-78"/>
              </a:rPr>
              <a:t>شبه الثناء على الممدوحين بالعطر ذي الرائحة الطيبة وصف الثناء بطيب الرائحة؛ لأن أخبار الثناء في الآذان مسموعة كطيب الروائح في الأنوف مشمومة.</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8765F71-0E75-4197-8436-AFC93F3D084F}"/>
              </a:ext>
            </a:extLst>
          </p:cNvPr>
          <p:cNvSpPr txBox="1"/>
          <p:nvPr/>
        </p:nvSpPr>
        <p:spPr>
          <a:xfrm>
            <a:off x="6652931" y="5949331"/>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33" name="TextBox 32">
            <a:extLst>
              <a:ext uri="{FF2B5EF4-FFF2-40B4-BE49-F238E27FC236}">
                <a16:creationId xmlns:a16="http://schemas.microsoft.com/office/drawing/2014/main" id="{7609FE41-ABE3-4ABE-A7E0-A5FCBEAA4B04}"/>
              </a:ext>
            </a:extLst>
          </p:cNvPr>
          <p:cNvSpPr txBox="1"/>
          <p:nvPr/>
        </p:nvSpPr>
        <p:spPr>
          <a:xfrm>
            <a:off x="4947472" y="5944494"/>
            <a:ext cx="1713116"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طيبِ الثّناءِ: </a:t>
            </a:r>
            <a:r>
              <a:rPr lang="ar-AE">
                <a:solidFill>
                  <a:srgbClr val="783696"/>
                </a:solidFill>
                <a:cs typeface="DecoType Naskh" panose="02010400000000000000" pitchFamily="2" charset="-78"/>
              </a:rPr>
              <a:t>تشبيه بليغ.</a:t>
            </a:r>
            <a:endParaRPr lang="en-US">
              <a:solidFill>
                <a:srgbClr val="783696"/>
              </a:solidFill>
              <a:cs typeface="DecoType Naskh" panose="02010400000000000000" pitchFamily="2" charset="-78"/>
            </a:endParaRPr>
          </a:p>
        </p:txBody>
      </p:sp>
      <p:sp>
        <p:nvSpPr>
          <p:cNvPr id="3" name="Right Brace 2">
            <a:extLst>
              <a:ext uri="{FF2B5EF4-FFF2-40B4-BE49-F238E27FC236}">
                <a16:creationId xmlns:a16="http://schemas.microsoft.com/office/drawing/2014/main" id="{B04DF395-EE98-448F-A039-B7F8133801DF}"/>
              </a:ext>
            </a:extLst>
          </p:cNvPr>
          <p:cNvSpPr/>
          <p:nvPr/>
        </p:nvSpPr>
        <p:spPr>
          <a:xfrm rot="5400000">
            <a:off x="5626027" y="1353277"/>
            <a:ext cx="239548" cy="850610"/>
          </a:xfrm>
          <a:prstGeom prst="rightBrace">
            <a:avLst>
              <a:gd name="adj1" fmla="val 8333"/>
              <a:gd name="adj2" fmla="val 48880"/>
            </a:avLst>
          </a:prstGeom>
          <a:noFill/>
          <a:ln>
            <a:solidFill>
              <a:srgbClr val="78369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A1E6BE73-DEB9-4B3C-8379-713421EA13F1}"/>
              </a:ext>
            </a:extLst>
          </p:cNvPr>
          <p:cNvSpPr txBox="1"/>
          <p:nvPr/>
        </p:nvSpPr>
        <p:spPr>
          <a:xfrm>
            <a:off x="7368445" y="2612399"/>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27" name="TextBox 26">
            <a:extLst>
              <a:ext uri="{FF2B5EF4-FFF2-40B4-BE49-F238E27FC236}">
                <a16:creationId xmlns:a16="http://schemas.microsoft.com/office/drawing/2014/main" id="{A433A66A-1919-4D27-AA28-6BD8D002FCAC}"/>
              </a:ext>
            </a:extLst>
          </p:cNvPr>
          <p:cNvSpPr txBox="1"/>
          <p:nvPr/>
        </p:nvSpPr>
        <p:spPr>
          <a:xfrm>
            <a:off x="880406" y="2871964"/>
            <a:ext cx="7246858" cy="369332"/>
          </a:xfrm>
          <a:prstGeom prst="rect">
            <a:avLst/>
          </a:prstGeom>
          <a:noFill/>
        </p:spPr>
        <p:txBody>
          <a:bodyPr wrap="square">
            <a:spAutoFit/>
          </a:bodyPr>
          <a:lstStyle/>
          <a:p>
            <a:pPr algn="ctr" rtl="1"/>
            <a:r>
              <a:rPr lang="ar-AE" b="1">
                <a:solidFill>
                  <a:srgbClr val="783696"/>
                </a:solidFill>
                <a:cs typeface="Akhbar MT" pitchFamily="2" charset="-78"/>
              </a:rPr>
              <a:t>شبه الشاعر الهبات والعطايا بالمطر (السحاب)، كما صور الصخور أرضاً لينة من حقها أن تنبت وتورق لفضل عطائهم.</a:t>
            </a:r>
            <a:endParaRPr lang="en-US" b="1">
              <a:solidFill>
                <a:srgbClr val="783696"/>
              </a:solidFill>
              <a:cs typeface="Akhbar MT" pitchFamily="2" charset="-78"/>
            </a:endParaRPr>
          </a:p>
        </p:txBody>
      </p:sp>
      <p:sp>
        <p:nvSpPr>
          <p:cNvPr id="44" name="Rectangle 43">
            <a:extLst>
              <a:ext uri="{FF2B5EF4-FFF2-40B4-BE49-F238E27FC236}">
                <a16:creationId xmlns:a16="http://schemas.microsoft.com/office/drawing/2014/main" id="{C2CEC360-2E5D-475E-9A97-EDB6374D4BF5}"/>
              </a:ext>
            </a:extLst>
          </p:cNvPr>
          <p:cNvSpPr/>
          <p:nvPr/>
        </p:nvSpPr>
        <p:spPr>
          <a:xfrm>
            <a:off x="2999248" y="3957085"/>
            <a:ext cx="440995" cy="1323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8B042AE-0B67-41EB-8BD4-15CB22173918}"/>
              </a:ext>
            </a:extLst>
          </p:cNvPr>
          <p:cNvSpPr/>
          <p:nvPr/>
        </p:nvSpPr>
        <p:spPr>
          <a:xfrm rot="19625968">
            <a:off x="2042770" y="3896664"/>
            <a:ext cx="867843" cy="13057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3B93A3C-90E6-4C80-AAF1-921FC1FFB024}"/>
              </a:ext>
            </a:extLst>
          </p:cNvPr>
          <p:cNvSpPr txBox="1"/>
          <p:nvPr/>
        </p:nvSpPr>
        <p:spPr>
          <a:xfrm>
            <a:off x="1832255" y="3630673"/>
            <a:ext cx="6755817"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وَ تَفوحُ مِنْ طيبِ الثّناءِ رَوائِحٌ              لَهُمُ بِكُلِّ مَكانَةٍ تُسْتَنشَقُ</a:t>
            </a:r>
          </a:p>
        </p:txBody>
      </p:sp>
      <p:cxnSp>
        <p:nvCxnSpPr>
          <p:cNvPr id="53" name="Straight Arrow Connector 52">
            <a:extLst>
              <a:ext uri="{FF2B5EF4-FFF2-40B4-BE49-F238E27FC236}">
                <a16:creationId xmlns:a16="http://schemas.microsoft.com/office/drawing/2014/main" id="{C37E87D5-ABB1-47B0-8F6A-740D35A6FCB5}"/>
              </a:ext>
            </a:extLst>
          </p:cNvPr>
          <p:cNvCxnSpPr>
            <a:cxnSpLocks/>
          </p:cNvCxnSpPr>
          <p:nvPr/>
        </p:nvCxnSpPr>
        <p:spPr>
          <a:xfrm flipV="1">
            <a:off x="3114123" y="3604535"/>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C3F4796-1FC2-4707-B6DC-2F3327F18930}"/>
              </a:ext>
            </a:extLst>
          </p:cNvPr>
          <p:cNvSpPr txBox="1"/>
          <p:nvPr/>
        </p:nvSpPr>
        <p:spPr>
          <a:xfrm>
            <a:off x="2795413" y="3312452"/>
            <a:ext cx="118673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مكان أو موضع</a:t>
            </a:r>
          </a:p>
        </p:txBody>
      </p:sp>
      <p:cxnSp>
        <p:nvCxnSpPr>
          <p:cNvPr id="55" name="Straight Arrow Connector 54">
            <a:extLst>
              <a:ext uri="{FF2B5EF4-FFF2-40B4-BE49-F238E27FC236}">
                <a16:creationId xmlns:a16="http://schemas.microsoft.com/office/drawing/2014/main" id="{17DE0E61-5002-423D-8BDE-118F9B966C99}"/>
              </a:ext>
            </a:extLst>
          </p:cNvPr>
          <p:cNvCxnSpPr>
            <a:cxnSpLocks/>
          </p:cNvCxnSpPr>
          <p:nvPr/>
        </p:nvCxnSpPr>
        <p:spPr>
          <a:xfrm flipH="1" flipV="1">
            <a:off x="2296134" y="3544391"/>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2424DCF3-440C-4564-BD53-E6AB114015F0}"/>
              </a:ext>
            </a:extLst>
          </p:cNvPr>
          <p:cNvSpPr txBox="1"/>
          <p:nvPr/>
        </p:nvSpPr>
        <p:spPr>
          <a:xfrm>
            <a:off x="2021881" y="3309896"/>
            <a:ext cx="487488"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تُشم</a:t>
            </a:r>
          </a:p>
        </p:txBody>
      </p:sp>
      <p:sp>
        <p:nvSpPr>
          <p:cNvPr id="43" name="TextBox 42">
            <a:extLst>
              <a:ext uri="{FF2B5EF4-FFF2-40B4-BE49-F238E27FC236}">
                <a16:creationId xmlns:a16="http://schemas.microsoft.com/office/drawing/2014/main" id="{97528513-F9B3-4CBB-88DB-9A70B2384FB0}"/>
              </a:ext>
            </a:extLst>
          </p:cNvPr>
          <p:cNvSpPr txBox="1"/>
          <p:nvPr/>
        </p:nvSpPr>
        <p:spPr>
          <a:xfrm>
            <a:off x="6730163" y="217098"/>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204604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1000"/>
                                        <p:tgtEl>
                                          <p:spTgt spid="67"/>
                                        </p:tgtEl>
                                      </p:cBhvr>
                                    </p:animEffect>
                                    <p:anim calcmode="lin" valueType="num">
                                      <p:cBhvr>
                                        <p:cTn id="23" dur="1000" fill="hold"/>
                                        <p:tgtEl>
                                          <p:spTgt spid="67"/>
                                        </p:tgtEl>
                                        <p:attrNameLst>
                                          <p:attrName>ppt_x</p:attrName>
                                        </p:attrNameLst>
                                      </p:cBhvr>
                                      <p:tavLst>
                                        <p:tav tm="0">
                                          <p:val>
                                            <p:strVal val="#ppt_x"/>
                                          </p:val>
                                        </p:tav>
                                        <p:tav tm="100000">
                                          <p:val>
                                            <p:strVal val="#ppt_x"/>
                                          </p:val>
                                        </p:tav>
                                      </p:tavLst>
                                    </p:anim>
                                    <p:anim calcmode="lin" valueType="num">
                                      <p:cBhvr>
                                        <p:cTn id="24"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1000"/>
                                        <p:tgtEl>
                                          <p:spTgt spid="74"/>
                                        </p:tgtEl>
                                      </p:cBhvr>
                                    </p:animEffect>
                                    <p:anim calcmode="lin" valueType="num">
                                      <p:cBhvr>
                                        <p:cTn id="35" dur="1000" fill="hold"/>
                                        <p:tgtEl>
                                          <p:spTgt spid="74"/>
                                        </p:tgtEl>
                                        <p:attrNameLst>
                                          <p:attrName>ppt_x</p:attrName>
                                        </p:attrNameLst>
                                      </p:cBhvr>
                                      <p:tavLst>
                                        <p:tav tm="0">
                                          <p:val>
                                            <p:strVal val="#ppt_x"/>
                                          </p:val>
                                        </p:tav>
                                        <p:tav tm="100000">
                                          <p:val>
                                            <p:strVal val="#ppt_x"/>
                                          </p:val>
                                        </p:tav>
                                      </p:tavLst>
                                    </p:anim>
                                    <p:anim calcmode="lin" valueType="num">
                                      <p:cBhvr>
                                        <p:cTn id="36" dur="1000" fill="hold"/>
                                        <p:tgtEl>
                                          <p:spTgt spid="7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fade">
                                      <p:cBhvr>
                                        <p:cTn id="46" dur="1000"/>
                                        <p:tgtEl>
                                          <p:spTgt spid="69"/>
                                        </p:tgtEl>
                                      </p:cBhvr>
                                    </p:animEffect>
                                    <p:anim calcmode="lin" valueType="num">
                                      <p:cBhvr>
                                        <p:cTn id="47" dur="1000" fill="hold"/>
                                        <p:tgtEl>
                                          <p:spTgt spid="69"/>
                                        </p:tgtEl>
                                        <p:attrNameLst>
                                          <p:attrName>ppt_x</p:attrName>
                                        </p:attrNameLst>
                                      </p:cBhvr>
                                      <p:tavLst>
                                        <p:tav tm="0">
                                          <p:val>
                                            <p:strVal val="#ppt_x"/>
                                          </p:val>
                                        </p:tav>
                                        <p:tav tm="100000">
                                          <p:val>
                                            <p:strVal val="#ppt_x"/>
                                          </p:val>
                                        </p:tav>
                                      </p:tavLst>
                                    </p:anim>
                                    <p:anim calcmode="lin" valueType="num">
                                      <p:cBhvr>
                                        <p:cTn id="48" dur="1000" fill="hold"/>
                                        <p:tgtEl>
                                          <p:spTgt spid="6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1000"/>
                                        <p:tgtEl>
                                          <p:spTgt spid="75"/>
                                        </p:tgtEl>
                                      </p:cBhvr>
                                    </p:animEffect>
                                    <p:anim calcmode="lin" valueType="num">
                                      <p:cBhvr>
                                        <p:cTn id="52" dur="1000" fill="hold"/>
                                        <p:tgtEl>
                                          <p:spTgt spid="75"/>
                                        </p:tgtEl>
                                        <p:attrNameLst>
                                          <p:attrName>ppt_x</p:attrName>
                                        </p:attrNameLst>
                                      </p:cBhvr>
                                      <p:tavLst>
                                        <p:tav tm="0">
                                          <p:val>
                                            <p:strVal val="#ppt_x"/>
                                          </p:val>
                                        </p:tav>
                                        <p:tav tm="100000">
                                          <p:val>
                                            <p:strVal val="#ppt_x"/>
                                          </p:val>
                                        </p:tav>
                                      </p:tavLst>
                                    </p:anim>
                                    <p:anim calcmode="lin" valueType="num">
                                      <p:cBhvr>
                                        <p:cTn id="5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1000"/>
                                        <p:tgtEl>
                                          <p:spTgt spid="23"/>
                                        </p:tgtEl>
                                      </p:cBhvr>
                                    </p:animEffect>
                                    <p:anim calcmode="lin" valueType="num">
                                      <p:cBhvr>
                                        <p:cTn id="71" dur="1000" fill="hold"/>
                                        <p:tgtEl>
                                          <p:spTgt spid="23"/>
                                        </p:tgtEl>
                                        <p:attrNameLst>
                                          <p:attrName>ppt_x</p:attrName>
                                        </p:attrNameLst>
                                      </p:cBhvr>
                                      <p:tavLst>
                                        <p:tav tm="0">
                                          <p:val>
                                            <p:strVal val="#ppt_x"/>
                                          </p:val>
                                        </p:tav>
                                        <p:tav tm="100000">
                                          <p:val>
                                            <p:strVal val="#ppt_x"/>
                                          </p:val>
                                        </p:tav>
                                      </p:tavLst>
                                    </p:anim>
                                    <p:anim calcmode="lin" valueType="num">
                                      <p:cBhvr>
                                        <p:cTn id="72" dur="1000" fill="hold"/>
                                        <p:tgtEl>
                                          <p:spTgt spid="2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anim calcmode="lin" valueType="num">
                                      <p:cBhvr>
                                        <p:cTn id="76" dur="1000" fill="hold"/>
                                        <p:tgtEl>
                                          <p:spTgt spid="27"/>
                                        </p:tgtEl>
                                        <p:attrNameLst>
                                          <p:attrName>ppt_x</p:attrName>
                                        </p:attrNameLst>
                                      </p:cBhvr>
                                      <p:tavLst>
                                        <p:tav tm="0">
                                          <p:val>
                                            <p:strVal val="#ppt_x"/>
                                          </p:val>
                                        </p:tav>
                                        <p:tav tm="100000">
                                          <p:val>
                                            <p:strVal val="#ppt_x"/>
                                          </p:val>
                                        </p:tav>
                                      </p:tavLst>
                                    </p:anim>
                                    <p:anim calcmode="lin" valueType="num">
                                      <p:cBhvr>
                                        <p:cTn id="7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1000"/>
                                        <p:tgtEl>
                                          <p:spTgt spid="20"/>
                                        </p:tgtEl>
                                      </p:cBhvr>
                                    </p:animEffect>
                                    <p:anim calcmode="lin" valueType="num">
                                      <p:cBhvr>
                                        <p:cTn id="83" dur="1000" fill="hold"/>
                                        <p:tgtEl>
                                          <p:spTgt spid="20"/>
                                        </p:tgtEl>
                                        <p:attrNameLst>
                                          <p:attrName>ppt_x</p:attrName>
                                        </p:attrNameLst>
                                      </p:cBhvr>
                                      <p:tavLst>
                                        <p:tav tm="0">
                                          <p:val>
                                            <p:strVal val="#ppt_x"/>
                                          </p:val>
                                        </p:tav>
                                        <p:tav tm="100000">
                                          <p:val>
                                            <p:strVal val="#ppt_x"/>
                                          </p:val>
                                        </p:tav>
                                      </p:tavLst>
                                    </p:anim>
                                    <p:anim calcmode="lin" valueType="num">
                                      <p:cBhvr>
                                        <p:cTn id="84" dur="1000" fill="hold"/>
                                        <p:tgtEl>
                                          <p:spTgt spid="2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1000"/>
                                        <p:tgtEl>
                                          <p:spTgt spid="21"/>
                                        </p:tgtEl>
                                      </p:cBhvr>
                                    </p:animEffect>
                                    <p:anim calcmode="lin" valueType="num">
                                      <p:cBhvr>
                                        <p:cTn id="88" dur="1000" fill="hold"/>
                                        <p:tgtEl>
                                          <p:spTgt spid="21"/>
                                        </p:tgtEl>
                                        <p:attrNameLst>
                                          <p:attrName>ppt_x</p:attrName>
                                        </p:attrNameLst>
                                      </p:cBhvr>
                                      <p:tavLst>
                                        <p:tav tm="0">
                                          <p:val>
                                            <p:strVal val="#ppt_x"/>
                                          </p:val>
                                        </p:tav>
                                        <p:tav tm="100000">
                                          <p:val>
                                            <p:strVal val="#ppt_x"/>
                                          </p:val>
                                        </p:tav>
                                      </p:tavLst>
                                    </p:anim>
                                    <p:anim calcmode="lin" valueType="num">
                                      <p:cBhvr>
                                        <p:cTn id="89" dur="1000" fill="hold"/>
                                        <p:tgtEl>
                                          <p:spTgt spid="21"/>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1000"/>
                                        <p:tgtEl>
                                          <p:spTgt spid="2"/>
                                        </p:tgtEl>
                                      </p:cBhvr>
                                    </p:animEffect>
                                    <p:anim calcmode="lin" valueType="num">
                                      <p:cBhvr>
                                        <p:cTn id="98" dur="1000" fill="hold"/>
                                        <p:tgtEl>
                                          <p:spTgt spid="2"/>
                                        </p:tgtEl>
                                        <p:attrNameLst>
                                          <p:attrName>ppt_x</p:attrName>
                                        </p:attrNameLst>
                                      </p:cBhvr>
                                      <p:tavLst>
                                        <p:tav tm="0">
                                          <p:val>
                                            <p:strVal val="#ppt_x"/>
                                          </p:val>
                                        </p:tav>
                                        <p:tav tm="100000">
                                          <p:val>
                                            <p:strVal val="#ppt_x"/>
                                          </p:val>
                                        </p:tav>
                                      </p:tavLst>
                                    </p:anim>
                                    <p:anim calcmode="lin" valueType="num">
                                      <p:cBhvr>
                                        <p:cTn id="9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10"/>
                                        </p:tgtEl>
                                        <p:attrNameLst>
                                          <p:attrName>style.visibility</p:attrName>
                                        </p:attrNameLst>
                                      </p:cBhvr>
                                      <p:to>
                                        <p:strVal val="visible"/>
                                      </p:to>
                                    </p:set>
                                    <p:animEffect transition="in" filter="fade">
                                      <p:cBhvr>
                                        <p:cTn id="104" dur="1000"/>
                                        <p:tgtEl>
                                          <p:spTgt spid="10"/>
                                        </p:tgtEl>
                                      </p:cBhvr>
                                    </p:animEffect>
                                    <p:anim calcmode="lin" valueType="num">
                                      <p:cBhvr>
                                        <p:cTn id="105" dur="1000" fill="hold"/>
                                        <p:tgtEl>
                                          <p:spTgt spid="10"/>
                                        </p:tgtEl>
                                        <p:attrNameLst>
                                          <p:attrName>ppt_x</p:attrName>
                                        </p:attrNameLst>
                                      </p:cBhvr>
                                      <p:tavLst>
                                        <p:tav tm="0">
                                          <p:val>
                                            <p:strVal val="#ppt_x"/>
                                          </p:val>
                                        </p:tav>
                                        <p:tav tm="100000">
                                          <p:val>
                                            <p:strVal val="#ppt_x"/>
                                          </p:val>
                                        </p:tav>
                                      </p:tavLst>
                                    </p:anim>
                                    <p:anim calcmode="lin" valueType="num">
                                      <p:cBhvr>
                                        <p:cTn id="106" dur="1000" fill="hold"/>
                                        <p:tgtEl>
                                          <p:spTgt spid="10"/>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1000"/>
                                        <p:tgtEl>
                                          <p:spTgt spid="12"/>
                                        </p:tgtEl>
                                      </p:cBhvr>
                                    </p:animEffect>
                                    <p:anim calcmode="lin" valueType="num">
                                      <p:cBhvr>
                                        <p:cTn id="110" dur="1000" fill="hold"/>
                                        <p:tgtEl>
                                          <p:spTgt spid="12"/>
                                        </p:tgtEl>
                                        <p:attrNameLst>
                                          <p:attrName>ppt_x</p:attrName>
                                        </p:attrNameLst>
                                      </p:cBhvr>
                                      <p:tavLst>
                                        <p:tav tm="0">
                                          <p:val>
                                            <p:strVal val="#ppt_x"/>
                                          </p:val>
                                        </p:tav>
                                        <p:tav tm="100000">
                                          <p:val>
                                            <p:strVal val="#ppt_x"/>
                                          </p:val>
                                        </p:tav>
                                      </p:tavLst>
                                    </p:anim>
                                    <p:anim calcmode="lin" valueType="num">
                                      <p:cBhvr>
                                        <p:cTn id="111" dur="1000" fill="hold"/>
                                        <p:tgtEl>
                                          <p:spTgt spid="12"/>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78"/>
                                        </p:tgtEl>
                                        <p:attrNameLst>
                                          <p:attrName>style.visibility</p:attrName>
                                        </p:attrNameLst>
                                      </p:cBhvr>
                                      <p:to>
                                        <p:strVal val="visible"/>
                                      </p:to>
                                    </p:set>
                                    <p:animEffect transition="in" filter="fade">
                                      <p:cBhvr>
                                        <p:cTn id="114" dur="1000"/>
                                        <p:tgtEl>
                                          <p:spTgt spid="78"/>
                                        </p:tgtEl>
                                      </p:cBhvr>
                                    </p:animEffect>
                                    <p:anim calcmode="lin" valueType="num">
                                      <p:cBhvr>
                                        <p:cTn id="115" dur="1000" fill="hold"/>
                                        <p:tgtEl>
                                          <p:spTgt spid="78"/>
                                        </p:tgtEl>
                                        <p:attrNameLst>
                                          <p:attrName>ppt_x</p:attrName>
                                        </p:attrNameLst>
                                      </p:cBhvr>
                                      <p:tavLst>
                                        <p:tav tm="0">
                                          <p:val>
                                            <p:strVal val="#ppt_x"/>
                                          </p:val>
                                        </p:tav>
                                        <p:tav tm="100000">
                                          <p:val>
                                            <p:strVal val="#ppt_x"/>
                                          </p:val>
                                        </p:tav>
                                      </p:tavLst>
                                    </p:anim>
                                    <p:anim calcmode="lin" valueType="num">
                                      <p:cBhvr>
                                        <p:cTn id="116" dur="1000" fill="hold"/>
                                        <p:tgtEl>
                                          <p:spTgt spid="78"/>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1000"/>
                                        <p:tgtEl>
                                          <p:spTgt spid="81"/>
                                        </p:tgtEl>
                                      </p:cBhvr>
                                    </p:animEffect>
                                    <p:anim calcmode="lin" valueType="num">
                                      <p:cBhvr>
                                        <p:cTn id="120" dur="1000" fill="hold"/>
                                        <p:tgtEl>
                                          <p:spTgt spid="81"/>
                                        </p:tgtEl>
                                        <p:attrNameLst>
                                          <p:attrName>ppt_x</p:attrName>
                                        </p:attrNameLst>
                                      </p:cBhvr>
                                      <p:tavLst>
                                        <p:tav tm="0">
                                          <p:val>
                                            <p:strVal val="#ppt_x"/>
                                          </p:val>
                                        </p:tav>
                                        <p:tav tm="100000">
                                          <p:val>
                                            <p:strVal val="#ppt_x"/>
                                          </p:val>
                                        </p:tav>
                                      </p:tavLst>
                                    </p:anim>
                                    <p:anim calcmode="lin" valueType="num">
                                      <p:cBhvr>
                                        <p:cTn id="121" dur="1000" fill="hold"/>
                                        <p:tgtEl>
                                          <p:spTgt spid="81"/>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fade">
                                      <p:cBhvr>
                                        <p:cTn id="124" dur="1000"/>
                                        <p:tgtEl>
                                          <p:spTgt spid="44"/>
                                        </p:tgtEl>
                                      </p:cBhvr>
                                    </p:animEffect>
                                    <p:anim calcmode="lin" valueType="num">
                                      <p:cBhvr>
                                        <p:cTn id="125" dur="1000" fill="hold"/>
                                        <p:tgtEl>
                                          <p:spTgt spid="44"/>
                                        </p:tgtEl>
                                        <p:attrNameLst>
                                          <p:attrName>ppt_x</p:attrName>
                                        </p:attrNameLst>
                                      </p:cBhvr>
                                      <p:tavLst>
                                        <p:tav tm="0">
                                          <p:val>
                                            <p:strVal val="#ppt_x"/>
                                          </p:val>
                                        </p:tav>
                                        <p:tav tm="100000">
                                          <p:val>
                                            <p:strVal val="#ppt_x"/>
                                          </p:val>
                                        </p:tav>
                                      </p:tavLst>
                                    </p:anim>
                                    <p:anim calcmode="lin" valueType="num">
                                      <p:cBhvr>
                                        <p:cTn id="126" dur="1000" fill="hold"/>
                                        <p:tgtEl>
                                          <p:spTgt spid="44"/>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1000"/>
                                        <p:tgtEl>
                                          <p:spTgt spid="48"/>
                                        </p:tgtEl>
                                      </p:cBhvr>
                                    </p:animEffect>
                                    <p:anim calcmode="lin" valueType="num">
                                      <p:cBhvr>
                                        <p:cTn id="130" dur="1000" fill="hold"/>
                                        <p:tgtEl>
                                          <p:spTgt spid="48"/>
                                        </p:tgtEl>
                                        <p:attrNameLst>
                                          <p:attrName>ppt_x</p:attrName>
                                        </p:attrNameLst>
                                      </p:cBhvr>
                                      <p:tavLst>
                                        <p:tav tm="0">
                                          <p:val>
                                            <p:strVal val="#ppt_x"/>
                                          </p:val>
                                        </p:tav>
                                        <p:tav tm="100000">
                                          <p:val>
                                            <p:strVal val="#ppt_x"/>
                                          </p:val>
                                        </p:tav>
                                      </p:tavLst>
                                    </p:anim>
                                    <p:anim calcmode="lin" valueType="num">
                                      <p:cBhvr>
                                        <p:cTn id="131" dur="1000" fill="hold"/>
                                        <p:tgtEl>
                                          <p:spTgt spid="48"/>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53"/>
                                        </p:tgtEl>
                                        <p:attrNameLst>
                                          <p:attrName>style.visibility</p:attrName>
                                        </p:attrNameLst>
                                      </p:cBhvr>
                                      <p:to>
                                        <p:strVal val="visible"/>
                                      </p:to>
                                    </p:set>
                                    <p:animEffect transition="in" filter="fade">
                                      <p:cBhvr>
                                        <p:cTn id="134" dur="1000"/>
                                        <p:tgtEl>
                                          <p:spTgt spid="53"/>
                                        </p:tgtEl>
                                      </p:cBhvr>
                                    </p:animEffect>
                                    <p:anim calcmode="lin" valueType="num">
                                      <p:cBhvr>
                                        <p:cTn id="135" dur="1000" fill="hold"/>
                                        <p:tgtEl>
                                          <p:spTgt spid="53"/>
                                        </p:tgtEl>
                                        <p:attrNameLst>
                                          <p:attrName>ppt_x</p:attrName>
                                        </p:attrNameLst>
                                      </p:cBhvr>
                                      <p:tavLst>
                                        <p:tav tm="0">
                                          <p:val>
                                            <p:strVal val="#ppt_x"/>
                                          </p:val>
                                        </p:tav>
                                        <p:tav tm="100000">
                                          <p:val>
                                            <p:strVal val="#ppt_x"/>
                                          </p:val>
                                        </p:tav>
                                      </p:tavLst>
                                    </p:anim>
                                    <p:anim calcmode="lin" valueType="num">
                                      <p:cBhvr>
                                        <p:cTn id="136" dur="1000" fill="hold"/>
                                        <p:tgtEl>
                                          <p:spTgt spid="53"/>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55"/>
                                        </p:tgtEl>
                                        <p:attrNameLst>
                                          <p:attrName>style.visibility</p:attrName>
                                        </p:attrNameLst>
                                      </p:cBhvr>
                                      <p:to>
                                        <p:strVal val="visible"/>
                                      </p:to>
                                    </p:set>
                                    <p:animEffect transition="in" filter="fade">
                                      <p:cBhvr>
                                        <p:cTn id="139" dur="1000"/>
                                        <p:tgtEl>
                                          <p:spTgt spid="55"/>
                                        </p:tgtEl>
                                      </p:cBhvr>
                                    </p:animEffect>
                                    <p:anim calcmode="lin" valueType="num">
                                      <p:cBhvr>
                                        <p:cTn id="140" dur="1000" fill="hold"/>
                                        <p:tgtEl>
                                          <p:spTgt spid="55"/>
                                        </p:tgtEl>
                                        <p:attrNameLst>
                                          <p:attrName>ppt_x</p:attrName>
                                        </p:attrNameLst>
                                      </p:cBhvr>
                                      <p:tavLst>
                                        <p:tav tm="0">
                                          <p:val>
                                            <p:strVal val="#ppt_x"/>
                                          </p:val>
                                        </p:tav>
                                        <p:tav tm="100000">
                                          <p:val>
                                            <p:strVal val="#ppt_x"/>
                                          </p:val>
                                        </p:tav>
                                      </p:tavLst>
                                    </p:anim>
                                    <p:anim calcmode="lin" valueType="num">
                                      <p:cBhvr>
                                        <p:cTn id="14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79"/>
                                        </p:tgtEl>
                                        <p:attrNameLst>
                                          <p:attrName>style.visibility</p:attrName>
                                        </p:attrNameLst>
                                      </p:cBhvr>
                                      <p:to>
                                        <p:strVal val="visible"/>
                                      </p:to>
                                    </p:set>
                                    <p:animEffect transition="in" filter="fade">
                                      <p:cBhvr>
                                        <p:cTn id="146" dur="1000"/>
                                        <p:tgtEl>
                                          <p:spTgt spid="79"/>
                                        </p:tgtEl>
                                      </p:cBhvr>
                                    </p:animEffect>
                                    <p:anim calcmode="lin" valueType="num">
                                      <p:cBhvr>
                                        <p:cTn id="147" dur="1000" fill="hold"/>
                                        <p:tgtEl>
                                          <p:spTgt spid="79"/>
                                        </p:tgtEl>
                                        <p:attrNameLst>
                                          <p:attrName>ppt_x</p:attrName>
                                        </p:attrNameLst>
                                      </p:cBhvr>
                                      <p:tavLst>
                                        <p:tav tm="0">
                                          <p:val>
                                            <p:strVal val="#ppt_x"/>
                                          </p:val>
                                        </p:tav>
                                        <p:tav tm="100000">
                                          <p:val>
                                            <p:strVal val="#ppt_x"/>
                                          </p:val>
                                        </p:tav>
                                      </p:tavLst>
                                    </p:anim>
                                    <p:anim calcmode="lin" valueType="num">
                                      <p:cBhvr>
                                        <p:cTn id="148" dur="1000" fill="hold"/>
                                        <p:tgtEl>
                                          <p:spTgt spid="79"/>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80"/>
                                        </p:tgtEl>
                                        <p:attrNameLst>
                                          <p:attrName>style.visibility</p:attrName>
                                        </p:attrNameLst>
                                      </p:cBhvr>
                                      <p:to>
                                        <p:strVal val="visible"/>
                                      </p:to>
                                    </p:set>
                                    <p:animEffect transition="in" filter="fade">
                                      <p:cBhvr>
                                        <p:cTn id="151" dur="1000"/>
                                        <p:tgtEl>
                                          <p:spTgt spid="80"/>
                                        </p:tgtEl>
                                      </p:cBhvr>
                                    </p:animEffect>
                                    <p:anim calcmode="lin" valueType="num">
                                      <p:cBhvr>
                                        <p:cTn id="152" dur="1000" fill="hold"/>
                                        <p:tgtEl>
                                          <p:spTgt spid="80"/>
                                        </p:tgtEl>
                                        <p:attrNameLst>
                                          <p:attrName>ppt_x</p:attrName>
                                        </p:attrNameLst>
                                      </p:cBhvr>
                                      <p:tavLst>
                                        <p:tav tm="0">
                                          <p:val>
                                            <p:strVal val="#ppt_x"/>
                                          </p:val>
                                        </p:tav>
                                        <p:tav tm="100000">
                                          <p:val>
                                            <p:strVal val="#ppt_x"/>
                                          </p:val>
                                        </p:tav>
                                      </p:tavLst>
                                    </p:anim>
                                    <p:anim calcmode="lin" valueType="num">
                                      <p:cBhvr>
                                        <p:cTn id="153" dur="1000" fill="hold"/>
                                        <p:tgtEl>
                                          <p:spTgt spid="80"/>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54"/>
                                        </p:tgtEl>
                                        <p:attrNameLst>
                                          <p:attrName>style.visibility</p:attrName>
                                        </p:attrNameLst>
                                      </p:cBhvr>
                                      <p:to>
                                        <p:strVal val="visible"/>
                                      </p:to>
                                    </p:set>
                                    <p:animEffect transition="in" filter="fade">
                                      <p:cBhvr>
                                        <p:cTn id="156" dur="1000"/>
                                        <p:tgtEl>
                                          <p:spTgt spid="54"/>
                                        </p:tgtEl>
                                      </p:cBhvr>
                                    </p:animEffect>
                                    <p:anim calcmode="lin" valueType="num">
                                      <p:cBhvr>
                                        <p:cTn id="157" dur="1000" fill="hold"/>
                                        <p:tgtEl>
                                          <p:spTgt spid="54"/>
                                        </p:tgtEl>
                                        <p:attrNameLst>
                                          <p:attrName>ppt_x</p:attrName>
                                        </p:attrNameLst>
                                      </p:cBhvr>
                                      <p:tavLst>
                                        <p:tav tm="0">
                                          <p:val>
                                            <p:strVal val="#ppt_x"/>
                                          </p:val>
                                        </p:tav>
                                        <p:tav tm="100000">
                                          <p:val>
                                            <p:strVal val="#ppt_x"/>
                                          </p:val>
                                        </p:tav>
                                      </p:tavLst>
                                    </p:anim>
                                    <p:anim calcmode="lin" valueType="num">
                                      <p:cBhvr>
                                        <p:cTn id="158" dur="1000" fill="hold"/>
                                        <p:tgtEl>
                                          <p:spTgt spid="54"/>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fade">
                                      <p:cBhvr>
                                        <p:cTn id="161" dur="1000"/>
                                        <p:tgtEl>
                                          <p:spTgt spid="56"/>
                                        </p:tgtEl>
                                      </p:cBhvr>
                                    </p:animEffect>
                                    <p:anim calcmode="lin" valueType="num">
                                      <p:cBhvr>
                                        <p:cTn id="162" dur="1000" fill="hold"/>
                                        <p:tgtEl>
                                          <p:spTgt spid="56"/>
                                        </p:tgtEl>
                                        <p:attrNameLst>
                                          <p:attrName>ppt_x</p:attrName>
                                        </p:attrNameLst>
                                      </p:cBhvr>
                                      <p:tavLst>
                                        <p:tav tm="0">
                                          <p:val>
                                            <p:strVal val="#ppt_x"/>
                                          </p:val>
                                        </p:tav>
                                        <p:tav tm="100000">
                                          <p:val>
                                            <p:strVal val="#ppt_x"/>
                                          </p:val>
                                        </p:tav>
                                      </p:tavLst>
                                    </p:anim>
                                    <p:anim calcmode="lin" valueType="num">
                                      <p:cBhvr>
                                        <p:cTn id="16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grpId="0" nodeType="clickEffect">
                                  <p:stCondLst>
                                    <p:cond delay="0"/>
                                  </p:stCondLst>
                                  <p:childTnLst>
                                    <p:set>
                                      <p:cBhvr>
                                        <p:cTn id="167" dur="1" fill="hold">
                                          <p:stCondLst>
                                            <p:cond delay="0"/>
                                          </p:stCondLst>
                                        </p:cTn>
                                        <p:tgtEl>
                                          <p:spTgt spid="86"/>
                                        </p:tgtEl>
                                        <p:attrNameLst>
                                          <p:attrName>style.visibility</p:attrName>
                                        </p:attrNameLst>
                                      </p:cBhvr>
                                      <p:to>
                                        <p:strVal val="visible"/>
                                      </p:to>
                                    </p:set>
                                    <p:animEffect transition="in" filter="fade">
                                      <p:cBhvr>
                                        <p:cTn id="168" dur="1000"/>
                                        <p:tgtEl>
                                          <p:spTgt spid="86"/>
                                        </p:tgtEl>
                                      </p:cBhvr>
                                    </p:animEffect>
                                    <p:anim calcmode="lin" valueType="num">
                                      <p:cBhvr>
                                        <p:cTn id="169" dur="1000" fill="hold"/>
                                        <p:tgtEl>
                                          <p:spTgt spid="86"/>
                                        </p:tgtEl>
                                        <p:attrNameLst>
                                          <p:attrName>ppt_x</p:attrName>
                                        </p:attrNameLst>
                                      </p:cBhvr>
                                      <p:tavLst>
                                        <p:tav tm="0">
                                          <p:val>
                                            <p:strVal val="#ppt_x"/>
                                          </p:val>
                                        </p:tav>
                                        <p:tav tm="100000">
                                          <p:val>
                                            <p:strVal val="#ppt_x"/>
                                          </p:val>
                                        </p:tav>
                                      </p:tavLst>
                                    </p:anim>
                                    <p:anim calcmode="lin" valueType="num">
                                      <p:cBhvr>
                                        <p:cTn id="170" dur="1000" fill="hold"/>
                                        <p:tgtEl>
                                          <p:spTgt spid="86"/>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87"/>
                                        </p:tgtEl>
                                        <p:attrNameLst>
                                          <p:attrName>style.visibility</p:attrName>
                                        </p:attrNameLst>
                                      </p:cBhvr>
                                      <p:to>
                                        <p:strVal val="visible"/>
                                      </p:to>
                                    </p:set>
                                    <p:animEffect transition="in" filter="fade">
                                      <p:cBhvr>
                                        <p:cTn id="173" dur="1000"/>
                                        <p:tgtEl>
                                          <p:spTgt spid="87"/>
                                        </p:tgtEl>
                                      </p:cBhvr>
                                    </p:animEffect>
                                    <p:anim calcmode="lin" valueType="num">
                                      <p:cBhvr>
                                        <p:cTn id="174" dur="1000" fill="hold"/>
                                        <p:tgtEl>
                                          <p:spTgt spid="87"/>
                                        </p:tgtEl>
                                        <p:attrNameLst>
                                          <p:attrName>ppt_x</p:attrName>
                                        </p:attrNameLst>
                                      </p:cBhvr>
                                      <p:tavLst>
                                        <p:tav tm="0">
                                          <p:val>
                                            <p:strVal val="#ppt_x"/>
                                          </p:val>
                                        </p:tav>
                                        <p:tav tm="100000">
                                          <p:val>
                                            <p:strVal val="#ppt_x"/>
                                          </p:val>
                                        </p:tav>
                                      </p:tavLst>
                                    </p:anim>
                                    <p:anim calcmode="lin" valueType="num">
                                      <p:cBhvr>
                                        <p:cTn id="17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176" fill="hold">
                      <p:stCondLst>
                        <p:cond delay="indefinite"/>
                      </p:stCondLst>
                      <p:childTnLst>
                        <p:par>
                          <p:cTn id="177" fill="hold">
                            <p:stCondLst>
                              <p:cond delay="0"/>
                            </p:stCondLst>
                            <p:childTnLst>
                              <p:par>
                                <p:cTn id="178" presetID="42" presetClass="entr" presetSubtype="0" fill="hold" grpId="0" nodeType="clickEffect">
                                  <p:stCondLst>
                                    <p:cond delay="0"/>
                                  </p:stCondLst>
                                  <p:childTnLst>
                                    <p:set>
                                      <p:cBhvr>
                                        <p:cTn id="179" dur="1" fill="hold">
                                          <p:stCondLst>
                                            <p:cond delay="0"/>
                                          </p:stCondLst>
                                        </p:cTn>
                                        <p:tgtEl>
                                          <p:spTgt spid="88"/>
                                        </p:tgtEl>
                                        <p:attrNameLst>
                                          <p:attrName>style.visibility</p:attrName>
                                        </p:attrNameLst>
                                      </p:cBhvr>
                                      <p:to>
                                        <p:strVal val="visible"/>
                                      </p:to>
                                    </p:set>
                                    <p:animEffect transition="in" filter="fade">
                                      <p:cBhvr>
                                        <p:cTn id="180" dur="1000"/>
                                        <p:tgtEl>
                                          <p:spTgt spid="88"/>
                                        </p:tgtEl>
                                      </p:cBhvr>
                                    </p:animEffect>
                                    <p:anim calcmode="lin" valueType="num">
                                      <p:cBhvr>
                                        <p:cTn id="181" dur="1000" fill="hold"/>
                                        <p:tgtEl>
                                          <p:spTgt spid="88"/>
                                        </p:tgtEl>
                                        <p:attrNameLst>
                                          <p:attrName>ppt_x</p:attrName>
                                        </p:attrNameLst>
                                      </p:cBhvr>
                                      <p:tavLst>
                                        <p:tav tm="0">
                                          <p:val>
                                            <p:strVal val="#ppt_x"/>
                                          </p:val>
                                        </p:tav>
                                        <p:tav tm="100000">
                                          <p:val>
                                            <p:strVal val="#ppt_x"/>
                                          </p:val>
                                        </p:tav>
                                      </p:tavLst>
                                    </p:anim>
                                    <p:anim calcmode="lin" valueType="num">
                                      <p:cBhvr>
                                        <p:cTn id="182" dur="1000" fill="hold"/>
                                        <p:tgtEl>
                                          <p:spTgt spid="88"/>
                                        </p:tgtEl>
                                        <p:attrNameLst>
                                          <p:attrName>ppt_y</p:attrName>
                                        </p:attrNameLst>
                                      </p:cBhvr>
                                      <p:tavLst>
                                        <p:tav tm="0">
                                          <p:val>
                                            <p:strVal val="#ppt_y+.1"/>
                                          </p:val>
                                        </p:tav>
                                        <p:tav tm="100000">
                                          <p:val>
                                            <p:strVal val="#ppt_y"/>
                                          </p:val>
                                        </p:tav>
                                      </p:tavLst>
                                    </p:anim>
                                  </p:childTnLst>
                                </p:cTn>
                              </p:par>
                              <p:par>
                                <p:cTn id="183" presetID="42" presetClass="entr" presetSubtype="0" fill="hold" grpId="0" nodeType="withEffect">
                                  <p:stCondLst>
                                    <p:cond delay="0"/>
                                  </p:stCondLst>
                                  <p:childTnLst>
                                    <p:set>
                                      <p:cBhvr>
                                        <p:cTn id="184" dur="1" fill="hold">
                                          <p:stCondLst>
                                            <p:cond delay="0"/>
                                          </p:stCondLst>
                                        </p:cTn>
                                        <p:tgtEl>
                                          <p:spTgt spid="89"/>
                                        </p:tgtEl>
                                        <p:attrNameLst>
                                          <p:attrName>style.visibility</p:attrName>
                                        </p:attrNameLst>
                                      </p:cBhvr>
                                      <p:to>
                                        <p:strVal val="visible"/>
                                      </p:to>
                                    </p:set>
                                    <p:animEffect transition="in" filter="fade">
                                      <p:cBhvr>
                                        <p:cTn id="185" dur="1000"/>
                                        <p:tgtEl>
                                          <p:spTgt spid="89"/>
                                        </p:tgtEl>
                                      </p:cBhvr>
                                    </p:animEffect>
                                    <p:anim calcmode="lin" valueType="num">
                                      <p:cBhvr>
                                        <p:cTn id="186" dur="1000" fill="hold"/>
                                        <p:tgtEl>
                                          <p:spTgt spid="89"/>
                                        </p:tgtEl>
                                        <p:attrNameLst>
                                          <p:attrName>ppt_x</p:attrName>
                                        </p:attrNameLst>
                                      </p:cBhvr>
                                      <p:tavLst>
                                        <p:tav tm="0">
                                          <p:val>
                                            <p:strVal val="#ppt_x"/>
                                          </p:val>
                                        </p:tav>
                                        <p:tav tm="100000">
                                          <p:val>
                                            <p:strVal val="#ppt_x"/>
                                          </p:val>
                                        </p:tav>
                                      </p:tavLst>
                                    </p:anim>
                                    <p:anim calcmode="lin" valueType="num">
                                      <p:cBhvr>
                                        <p:cTn id="187"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88" fill="hold">
                      <p:stCondLst>
                        <p:cond delay="indefinite"/>
                      </p:stCondLst>
                      <p:childTnLst>
                        <p:par>
                          <p:cTn id="189" fill="hold">
                            <p:stCondLst>
                              <p:cond delay="0"/>
                            </p:stCondLst>
                            <p:childTnLst>
                              <p:par>
                                <p:cTn id="190" presetID="42" presetClass="entr" presetSubtype="0" fill="hold" grpId="0" nodeType="clickEffect">
                                  <p:stCondLst>
                                    <p:cond delay="0"/>
                                  </p:stCondLst>
                                  <p:childTnLst>
                                    <p:set>
                                      <p:cBhvr>
                                        <p:cTn id="191" dur="1" fill="hold">
                                          <p:stCondLst>
                                            <p:cond delay="0"/>
                                          </p:stCondLst>
                                        </p:cTn>
                                        <p:tgtEl>
                                          <p:spTgt spid="32"/>
                                        </p:tgtEl>
                                        <p:attrNameLst>
                                          <p:attrName>style.visibility</p:attrName>
                                        </p:attrNameLst>
                                      </p:cBhvr>
                                      <p:to>
                                        <p:strVal val="visible"/>
                                      </p:to>
                                    </p:set>
                                    <p:animEffect transition="in" filter="fade">
                                      <p:cBhvr>
                                        <p:cTn id="192" dur="1000"/>
                                        <p:tgtEl>
                                          <p:spTgt spid="32"/>
                                        </p:tgtEl>
                                      </p:cBhvr>
                                    </p:animEffect>
                                    <p:anim calcmode="lin" valueType="num">
                                      <p:cBhvr>
                                        <p:cTn id="193" dur="1000" fill="hold"/>
                                        <p:tgtEl>
                                          <p:spTgt spid="32"/>
                                        </p:tgtEl>
                                        <p:attrNameLst>
                                          <p:attrName>ppt_x</p:attrName>
                                        </p:attrNameLst>
                                      </p:cBhvr>
                                      <p:tavLst>
                                        <p:tav tm="0">
                                          <p:val>
                                            <p:strVal val="#ppt_x"/>
                                          </p:val>
                                        </p:tav>
                                        <p:tav tm="100000">
                                          <p:val>
                                            <p:strVal val="#ppt_x"/>
                                          </p:val>
                                        </p:tav>
                                      </p:tavLst>
                                    </p:anim>
                                    <p:anim calcmode="lin" valueType="num">
                                      <p:cBhvr>
                                        <p:cTn id="194" dur="1000" fill="hold"/>
                                        <p:tgtEl>
                                          <p:spTgt spid="32"/>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33"/>
                                        </p:tgtEl>
                                        <p:attrNameLst>
                                          <p:attrName>style.visibility</p:attrName>
                                        </p:attrNameLst>
                                      </p:cBhvr>
                                      <p:to>
                                        <p:strVal val="visible"/>
                                      </p:to>
                                    </p:set>
                                    <p:animEffect transition="in" filter="fade">
                                      <p:cBhvr>
                                        <p:cTn id="197" dur="1000"/>
                                        <p:tgtEl>
                                          <p:spTgt spid="33"/>
                                        </p:tgtEl>
                                      </p:cBhvr>
                                    </p:animEffect>
                                    <p:anim calcmode="lin" valueType="num">
                                      <p:cBhvr>
                                        <p:cTn id="198" dur="1000" fill="hold"/>
                                        <p:tgtEl>
                                          <p:spTgt spid="33"/>
                                        </p:tgtEl>
                                        <p:attrNameLst>
                                          <p:attrName>ppt_x</p:attrName>
                                        </p:attrNameLst>
                                      </p:cBhvr>
                                      <p:tavLst>
                                        <p:tav tm="0">
                                          <p:val>
                                            <p:strVal val="#ppt_x"/>
                                          </p:val>
                                        </p:tav>
                                        <p:tav tm="100000">
                                          <p:val>
                                            <p:strVal val="#ppt_x"/>
                                          </p:val>
                                        </p:tav>
                                      </p:tavLst>
                                    </p:anim>
                                    <p:anim calcmode="lin" valueType="num">
                                      <p:cBhvr>
                                        <p:cTn id="19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6" grpId="0" animBg="1"/>
      <p:bldP spid="10" grpId="0" animBg="1"/>
      <p:bldP spid="12" grpId="0" animBg="1"/>
      <p:bldP spid="67" grpId="0"/>
      <p:bldP spid="69" grpId="0"/>
      <p:bldP spid="75" grpId="0"/>
      <p:bldP spid="79" grpId="0"/>
      <p:bldP spid="80" grpId="0"/>
      <p:bldP spid="86" grpId="0"/>
      <p:bldP spid="87" grpId="0"/>
      <p:bldP spid="88" grpId="0"/>
      <p:bldP spid="89" grpId="0"/>
      <p:bldP spid="32" grpId="0"/>
      <p:bldP spid="33" grpId="0"/>
      <p:bldP spid="3" grpId="0" animBg="1"/>
      <p:bldP spid="23" grpId="0"/>
      <p:bldP spid="27" grpId="0"/>
      <p:bldP spid="44" grpId="0" animBg="1"/>
      <p:bldP spid="48" grpId="0" animBg="1"/>
      <p:bldP spid="2" grpId="0"/>
      <p:bldP spid="54"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74856" y="1726761"/>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2495" y="1731786"/>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0134" y="1726761"/>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1302" y="4198203"/>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8941" y="4203228"/>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6580" y="4198203"/>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418287" y="2113802"/>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602657" y="2251677"/>
            <a:ext cx="7498425" cy="646331"/>
          </a:xfrm>
          <a:prstGeom prst="rect">
            <a:avLst/>
          </a:prstGeom>
          <a:noFill/>
        </p:spPr>
        <p:txBody>
          <a:bodyPr wrap="square">
            <a:spAutoFit/>
          </a:bodyPr>
          <a:lstStyle/>
          <a:p>
            <a:pPr algn="ctr" rtl="1"/>
            <a:r>
              <a:rPr lang="ar-AE" b="1">
                <a:solidFill>
                  <a:srgbClr val="783696"/>
                </a:solidFill>
                <a:cs typeface="Akhbar MT" pitchFamily="2" charset="-78"/>
              </a:rPr>
              <a:t>إن الروائح ما يسمع من الثناء عليهم لها طيب المسك، إلا أنها نافرة لا تعلق بغيرهم ولا تفوح إلا منهم، والمعنى: أنه لا يثني على غيرهم كما يثني عليهم.</a:t>
            </a:r>
            <a:endParaRPr lang="en-US" b="1">
              <a:solidFill>
                <a:srgbClr val="783696"/>
              </a:solidFill>
              <a:cs typeface="Akhbar MT" pitchFamily="2" charset="-78"/>
            </a:endParaRPr>
          </a:p>
        </p:txBody>
      </p:sp>
      <p:sp>
        <p:nvSpPr>
          <p:cNvPr id="2" name="Rectangle 1">
            <a:extLst>
              <a:ext uri="{FF2B5EF4-FFF2-40B4-BE49-F238E27FC236}">
                <a16:creationId xmlns:a16="http://schemas.microsoft.com/office/drawing/2014/main" id="{72359093-FD21-4A69-A7AA-6DAC6253B972}"/>
              </a:ext>
            </a:extLst>
          </p:cNvPr>
          <p:cNvSpPr/>
          <p:nvPr/>
        </p:nvSpPr>
        <p:spPr>
          <a:xfrm rot="20236127">
            <a:off x="7354986" y="1720763"/>
            <a:ext cx="630044" cy="1284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6DB838-1C6E-4B35-88CE-A0BDF1DDD458}"/>
              </a:ext>
            </a:extLst>
          </p:cNvPr>
          <p:cNvSpPr/>
          <p:nvPr/>
        </p:nvSpPr>
        <p:spPr>
          <a:xfrm>
            <a:off x="3189760" y="1720244"/>
            <a:ext cx="630742" cy="11476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2DEEA6-7E7A-4784-B01B-2D3CBABDCF7E}"/>
              </a:ext>
            </a:extLst>
          </p:cNvPr>
          <p:cNvSpPr/>
          <p:nvPr/>
        </p:nvSpPr>
        <p:spPr>
          <a:xfrm>
            <a:off x="7506950" y="4235469"/>
            <a:ext cx="440995" cy="1323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3CE449AF-60F0-47E7-B255-1389F691DEBA}"/>
              </a:ext>
            </a:extLst>
          </p:cNvPr>
          <p:cNvSpPr txBox="1"/>
          <p:nvPr/>
        </p:nvSpPr>
        <p:spPr>
          <a:xfrm>
            <a:off x="7099050" y="1108540"/>
            <a:ext cx="1564733"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نسبة إلى المسك وهو نوع من الطيب</a:t>
            </a:r>
          </a:p>
        </p:txBody>
      </p:sp>
      <p:cxnSp>
        <p:nvCxnSpPr>
          <p:cNvPr id="70" name="Straight Arrow Connector 69">
            <a:extLst>
              <a:ext uri="{FF2B5EF4-FFF2-40B4-BE49-F238E27FC236}">
                <a16:creationId xmlns:a16="http://schemas.microsoft.com/office/drawing/2014/main" id="{44759BDD-5F5F-48FB-8A4D-A429226A48B4}"/>
              </a:ext>
            </a:extLst>
          </p:cNvPr>
          <p:cNvCxnSpPr>
            <a:cxnSpLocks/>
          </p:cNvCxnSpPr>
          <p:nvPr/>
        </p:nvCxnSpPr>
        <p:spPr>
          <a:xfrm flipV="1">
            <a:off x="7483096" y="1342184"/>
            <a:ext cx="0" cy="257219"/>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2430317" y="1419186"/>
            <a:ext cx="88652" cy="177603"/>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1980487" y="1161528"/>
            <a:ext cx="97403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تفوح وتنتشر</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6" name="Straight Arrow Connector 75">
            <a:extLst>
              <a:ext uri="{FF2B5EF4-FFF2-40B4-BE49-F238E27FC236}">
                <a16:creationId xmlns:a16="http://schemas.microsoft.com/office/drawing/2014/main" id="{B43B4C02-EF99-414D-B224-C83DD4D2FAC9}"/>
              </a:ext>
            </a:extLst>
          </p:cNvPr>
          <p:cNvCxnSpPr>
            <a:cxnSpLocks/>
          </p:cNvCxnSpPr>
          <p:nvPr/>
        </p:nvCxnSpPr>
        <p:spPr>
          <a:xfrm flipV="1">
            <a:off x="3502172" y="1436883"/>
            <a:ext cx="41970" cy="177140"/>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7383ADE-8F06-4F09-A8C9-A2A6E51112F4}"/>
              </a:ext>
            </a:extLst>
          </p:cNvPr>
          <p:cNvSpPr txBox="1"/>
          <p:nvPr/>
        </p:nvSpPr>
        <p:spPr>
          <a:xfrm>
            <a:off x="3260284" y="1198735"/>
            <a:ext cx="630743"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بغيرهم</a:t>
            </a:r>
            <a:endParaRPr lang="en-US" sz="1200">
              <a:latin typeface="Dubai Light" panose="020B0303030403030204" pitchFamily="34" charset="-78"/>
              <a:cs typeface="Dubai Light" panose="020B0303030403030204" pitchFamily="34" charset="-78"/>
            </a:endParaRPr>
          </a:p>
        </p:txBody>
      </p:sp>
      <p:cxnSp>
        <p:nvCxnSpPr>
          <p:cNvPr id="78" name="Straight Arrow Connector 77">
            <a:extLst>
              <a:ext uri="{FF2B5EF4-FFF2-40B4-BE49-F238E27FC236}">
                <a16:creationId xmlns:a16="http://schemas.microsoft.com/office/drawing/2014/main" id="{3BFF596A-D252-4C06-877B-E326D8D61543}"/>
              </a:ext>
            </a:extLst>
          </p:cNvPr>
          <p:cNvCxnSpPr>
            <a:cxnSpLocks/>
          </p:cNvCxnSpPr>
          <p:nvPr/>
        </p:nvCxnSpPr>
        <p:spPr>
          <a:xfrm flipV="1">
            <a:off x="7621825" y="3882919"/>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8A51796-F514-4A2E-A194-DCC4772DA1C6}"/>
              </a:ext>
            </a:extLst>
          </p:cNvPr>
          <p:cNvSpPr txBox="1"/>
          <p:nvPr/>
        </p:nvSpPr>
        <p:spPr>
          <a:xfrm>
            <a:off x="7094422" y="3496584"/>
            <a:ext cx="1432821"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أ: أداة النداء.</a:t>
            </a:r>
          </a:p>
          <a:p>
            <a:pPr algn="ctr" rtl="1"/>
            <a:r>
              <a:rPr lang="ar-AE" sz="1200" b="1">
                <a:solidFill>
                  <a:srgbClr val="5F755B"/>
                </a:solidFill>
                <a:latin typeface="Dubai Light" panose="020B0303030403030204" pitchFamily="34" charset="-78"/>
                <a:cs typeface="Dubai Light" panose="020B0303030403030204" pitchFamily="34" charset="-78"/>
              </a:rPr>
              <a:t>مُريدَ: طالب (من يريد).</a:t>
            </a:r>
          </a:p>
        </p:txBody>
      </p:sp>
      <p:cxnSp>
        <p:nvCxnSpPr>
          <p:cNvPr id="82" name="Straight Arrow Connector 81">
            <a:extLst>
              <a:ext uri="{FF2B5EF4-FFF2-40B4-BE49-F238E27FC236}">
                <a16:creationId xmlns:a16="http://schemas.microsoft.com/office/drawing/2014/main" id="{7082E6A6-93C7-462E-B505-97E55A85B95B}"/>
              </a:ext>
            </a:extLst>
          </p:cNvPr>
          <p:cNvCxnSpPr>
            <a:cxnSpLocks/>
          </p:cNvCxnSpPr>
          <p:nvPr/>
        </p:nvCxnSpPr>
        <p:spPr>
          <a:xfrm flipH="1" flipV="1">
            <a:off x="1990055" y="3885008"/>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89CA6BF1-BFA4-436F-BA66-2FFE965BD3D5}"/>
              </a:ext>
            </a:extLst>
          </p:cNvPr>
          <p:cNvSpPr txBox="1"/>
          <p:nvPr/>
        </p:nvSpPr>
        <p:spPr>
          <a:xfrm>
            <a:off x="1695705" y="3637630"/>
            <a:ext cx="589923"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يدرك</a:t>
            </a:r>
          </a:p>
        </p:txBody>
      </p:sp>
      <p:sp>
        <p:nvSpPr>
          <p:cNvPr id="86" name="TextBox 85">
            <a:extLst>
              <a:ext uri="{FF2B5EF4-FFF2-40B4-BE49-F238E27FC236}">
                <a16:creationId xmlns:a16="http://schemas.microsoft.com/office/drawing/2014/main" id="{098B53A9-9A70-4F51-AC5A-B090B16A988B}"/>
              </a:ext>
            </a:extLst>
          </p:cNvPr>
          <p:cNvSpPr txBox="1"/>
          <p:nvPr/>
        </p:nvSpPr>
        <p:spPr>
          <a:xfrm>
            <a:off x="7411202" y="4530683"/>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1869130" y="4756088"/>
            <a:ext cx="6239225" cy="646331"/>
          </a:xfrm>
          <a:prstGeom prst="rect">
            <a:avLst/>
          </a:prstGeom>
          <a:noFill/>
        </p:spPr>
        <p:txBody>
          <a:bodyPr wrap="square">
            <a:spAutoFit/>
          </a:bodyPr>
          <a:lstStyle/>
          <a:p>
            <a:pPr algn="ctr" rtl="1"/>
            <a:r>
              <a:rPr lang="ar-AE" b="1">
                <a:solidFill>
                  <a:srgbClr val="783696"/>
                </a:solidFill>
                <a:cs typeface="Akhbar MT" pitchFamily="2" charset="-78"/>
              </a:rPr>
              <a:t>يا من يريد أن يوجِد لمحمد نظيراً في عصرنا، لا تمتحنا بطلب ما لا يدرك، فلا يوجد له نظيرا أو شبيه، فطلب مثله أمر محال.</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14F35FD7-DBC7-439A-8014-7AF2EE283EBC}"/>
              </a:ext>
            </a:extLst>
          </p:cNvPr>
          <p:cNvSpPr/>
          <p:nvPr/>
        </p:nvSpPr>
        <p:spPr>
          <a:xfrm rot="18248669">
            <a:off x="1990383" y="4166108"/>
            <a:ext cx="605136" cy="1214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9A4241F9-FD65-479E-9A13-4D191D51D0D3}"/>
              </a:ext>
            </a:extLst>
          </p:cNvPr>
          <p:cNvCxnSpPr>
            <a:cxnSpLocks/>
          </p:cNvCxnSpPr>
          <p:nvPr/>
        </p:nvCxnSpPr>
        <p:spPr>
          <a:xfrm flipH="1" flipV="1">
            <a:off x="6525885" y="1395185"/>
            <a:ext cx="172336" cy="200227"/>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0886CD24-7DAE-433F-96BA-A366721F35DD}"/>
              </a:ext>
            </a:extLst>
          </p:cNvPr>
          <p:cNvSpPr/>
          <p:nvPr/>
        </p:nvSpPr>
        <p:spPr>
          <a:xfrm rot="20236127">
            <a:off x="3945054" y="1720764"/>
            <a:ext cx="630044" cy="1284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F994568A-51A9-42BB-A23B-19791CCE9C49}"/>
              </a:ext>
            </a:extLst>
          </p:cNvPr>
          <p:cNvSpPr txBox="1"/>
          <p:nvPr/>
        </p:nvSpPr>
        <p:spPr>
          <a:xfrm>
            <a:off x="4039559" y="1133228"/>
            <a:ext cx="52155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نافرة</a:t>
            </a:r>
          </a:p>
        </p:txBody>
      </p:sp>
      <p:cxnSp>
        <p:nvCxnSpPr>
          <p:cNvPr id="55" name="Straight Arrow Connector 54">
            <a:extLst>
              <a:ext uri="{FF2B5EF4-FFF2-40B4-BE49-F238E27FC236}">
                <a16:creationId xmlns:a16="http://schemas.microsoft.com/office/drawing/2014/main" id="{C2109470-F2EB-4DDE-BEA8-6BDC6CE854FC}"/>
              </a:ext>
            </a:extLst>
          </p:cNvPr>
          <p:cNvCxnSpPr>
            <a:cxnSpLocks/>
          </p:cNvCxnSpPr>
          <p:nvPr/>
        </p:nvCxnSpPr>
        <p:spPr>
          <a:xfrm flipV="1">
            <a:off x="4232254" y="1382871"/>
            <a:ext cx="68083" cy="222406"/>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6952D7FB-EF39-4AE6-9720-A2657B64F763}"/>
              </a:ext>
            </a:extLst>
          </p:cNvPr>
          <p:cNvSpPr/>
          <p:nvPr/>
        </p:nvSpPr>
        <p:spPr>
          <a:xfrm rot="19625968">
            <a:off x="6396723" y="1689508"/>
            <a:ext cx="867843" cy="13057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988E02F3-3355-4589-96DA-D2EAEDF2B57E}"/>
              </a:ext>
            </a:extLst>
          </p:cNvPr>
          <p:cNvSpPr/>
          <p:nvPr/>
        </p:nvSpPr>
        <p:spPr>
          <a:xfrm rot="19625968">
            <a:off x="2306423" y="1717590"/>
            <a:ext cx="553518" cy="106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480C145-B5F2-4725-AE45-5B68BE9F147C}"/>
              </a:ext>
            </a:extLst>
          </p:cNvPr>
          <p:cNvSpPr txBox="1"/>
          <p:nvPr/>
        </p:nvSpPr>
        <p:spPr>
          <a:xfrm>
            <a:off x="2149632" y="1407786"/>
            <a:ext cx="6037577"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مِسْكيّةُ النّفَحاتِ إلاّ أنّها              وّحْشيّةٌ بِسِواهُمُ لا تَعْبَقُ</a:t>
            </a:r>
          </a:p>
        </p:txBody>
      </p:sp>
      <p:sp>
        <p:nvSpPr>
          <p:cNvPr id="27" name="TextBox 26">
            <a:extLst>
              <a:ext uri="{FF2B5EF4-FFF2-40B4-BE49-F238E27FC236}">
                <a16:creationId xmlns:a16="http://schemas.microsoft.com/office/drawing/2014/main" id="{28C2B214-20D8-4A47-8825-B19F96FB56CA}"/>
              </a:ext>
            </a:extLst>
          </p:cNvPr>
          <p:cNvSpPr txBox="1"/>
          <p:nvPr/>
        </p:nvSpPr>
        <p:spPr>
          <a:xfrm>
            <a:off x="5491875" y="1090779"/>
            <a:ext cx="1687299"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الروائح الطيبة. مفردها: نفحة.</a:t>
            </a:r>
          </a:p>
        </p:txBody>
      </p:sp>
      <p:sp>
        <p:nvSpPr>
          <p:cNvPr id="36" name="TextBox 35">
            <a:extLst>
              <a:ext uri="{FF2B5EF4-FFF2-40B4-BE49-F238E27FC236}">
                <a16:creationId xmlns:a16="http://schemas.microsoft.com/office/drawing/2014/main" id="{B9366C83-2771-48E7-8C2F-2D450F9269B7}"/>
              </a:ext>
            </a:extLst>
          </p:cNvPr>
          <p:cNvSpPr txBox="1"/>
          <p:nvPr/>
        </p:nvSpPr>
        <p:spPr>
          <a:xfrm>
            <a:off x="7357013" y="2696094"/>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37" name="TextBox 36">
            <a:extLst>
              <a:ext uri="{FF2B5EF4-FFF2-40B4-BE49-F238E27FC236}">
                <a16:creationId xmlns:a16="http://schemas.microsoft.com/office/drawing/2014/main" id="{0CDBFE57-F373-4E8B-B6FA-6B0AD5371634}"/>
              </a:ext>
            </a:extLst>
          </p:cNvPr>
          <p:cNvSpPr txBox="1"/>
          <p:nvPr/>
        </p:nvSpPr>
        <p:spPr>
          <a:xfrm>
            <a:off x="1360014" y="2955659"/>
            <a:ext cx="6755817" cy="369332"/>
          </a:xfrm>
          <a:prstGeom prst="rect">
            <a:avLst/>
          </a:prstGeom>
          <a:noFill/>
        </p:spPr>
        <p:txBody>
          <a:bodyPr wrap="square">
            <a:spAutoFit/>
          </a:bodyPr>
          <a:lstStyle/>
          <a:p>
            <a:pPr algn="ctr" rtl="1"/>
            <a:r>
              <a:rPr lang="ar-AE" b="1">
                <a:solidFill>
                  <a:srgbClr val="783696"/>
                </a:solidFill>
                <a:cs typeface="Akhbar MT" pitchFamily="2" charset="-78"/>
              </a:rPr>
              <a:t>صور شيوع الثناء على الممدوحين روائح مسك تُستَطاب، كما صورها طفلاً ينفر من الجميع ويقبِل على أمه.</a:t>
            </a:r>
            <a:endParaRPr lang="en-US" b="1">
              <a:solidFill>
                <a:srgbClr val="783696"/>
              </a:solidFill>
              <a:cs typeface="Akhbar MT" pitchFamily="2" charset="-78"/>
            </a:endParaRPr>
          </a:p>
        </p:txBody>
      </p:sp>
      <p:cxnSp>
        <p:nvCxnSpPr>
          <p:cNvPr id="73" name="Straight Arrow Connector 72">
            <a:extLst>
              <a:ext uri="{FF2B5EF4-FFF2-40B4-BE49-F238E27FC236}">
                <a16:creationId xmlns:a16="http://schemas.microsoft.com/office/drawing/2014/main" id="{AF1ED17E-74D8-4D41-8D5F-99E4CC9B9422}"/>
              </a:ext>
            </a:extLst>
          </p:cNvPr>
          <p:cNvCxnSpPr>
            <a:cxnSpLocks/>
          </p:cNvCxnSpPr>
          <p:nvPr/>
        </p:nvCxnSpPr>
        <p:spPr>
          <a:xfrm flipH="1" flipV="1">
            <a:off x="4184390" y="3832753"/>
            <a:ext cx="88652" cy="177603"/>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FF49E154-0BAE-4A0D-B310-DB1510579D31}"/>
              </a:ext>
            </a:extLst>
          </p:cNvPr>
          <p:cNvSpPr txBox="1"/>
          <p:nvPr/>
        </p:nvSpPr>
        <p:spPr>
          <a:xfrm>
            <a:off x="3889603" y="3635113"/>
            <a:ext cx="694649"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تختبرنا</a:t>
            </a:r>
            <a:endParaRPr lang="en-US" sz="1200" b="1">
              <a:solidFill>
                <a:srgbClr val="5F755B"/>
              </a:solidFill>
              <a:latin typeface="Dubai Light" panose="020B0303030403030204" pitchFamily="34" charset="-78"/>
              <a:cs typeface="Dubai Light" panose="020B0303030403030204" pitchFamily="34" charset="-78"/>
            </a:endParaRPr>
          </a:p>
        </p:txBody>
      </p:sp>
      <p:sp>
        <p:nvSpPr>
          <p:cNvPr id="85" name="Rectangle 84">
            <a:extLst>
              <a:ext uri="{FF2B5EF4-FFF2-40B4-BE49-F238E27FC236}">
                <a16:creationId xmlns:a16="http://schemas.microsoft.com/office/drawing/2014/main" id="{A43950E2-C9F9-4E1C-99AA-6279EC422A51}"/>
              </a:ext>
            </a:extLst>
          </p:cNvPr>
          <p:cNvSpPr/>
          <p:nvPr/>
        </p:nvSpPr>
        <p:spPr>
          <a:xfrm rot="19625968">
            <a:off x="4013126" y="4188772"/>
            <a:ext cx="410986" cy="14255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Arrow Connector 91">
            <a:extLst>
              <a:ext uri="{FF2B5EF4-FFF2-40B4-BE49-F238E27FC236}">
                <a16:creationId xmlns:a16="http://schemas.microsoft.com/office/drawing/2014/main" id="{976F09FA-ABBD-4B77-961D-4CDFC70DCA08}"/>
              </a:ext>
            </a:extLst>
          </p:cNvPr>
          <p:cNvCxnSpPr>
            <a:cxnSpLocks/>
          </p:cNvCxnSpPr>
          <p:nvPr/>
        </p:nvCxnSpPr>
        <p:spPr>
          <a:xfrm flipH="1" flipV="1">
            <a:off x="3370271" y="4008684"/>
            <a:ext cx="88652" cy="177603"/>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1541ACED-A7E5-4776-97F8-64E9CD1F7AEA}"/>
              </a:ext>
            </a:extLst>
          </p:cNvPr>
          <p:cNvSpPr txBox="1"/>
          <p:nvPr/>
        </p:nvSpPr>
        <p:spPr>
          <a:xfrm>
            <a:off x="3166101" y="3764597"/>
            <a:ext cx="494383"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طلب</a:t>
            </a:r>
            <a:endParaRPr lang="en-US" sz="1200" b="1">
              <a:solidFill>
                <a:srgbClr val="5F755B"/>
              </a:solidFill>
              <a:latin typeface="Dubai Light" panose="020B0303030403030204" pitchFamily="34" charset="-78"/>
              <a:cs typeface="Dubai Light" panose="020B0303030403030204" pitchFamily="34" charset="-78"/>
            </a:endParaRPr>
          </a:p>
        </p:txBody>
      </p:sp>
      <p:sp>
        <p:nvSpPr>
          <p:cNvPr id="94" name="Rectangle 93">
            <a:extLst>
              <a:ext uri="{FF2B5EF4-FFF2-40B4-BE49-F238E27FC236}">
                <a16:creationId xmlns:a16="http://schemas.microsoft.com/office/drawing/2014/main" id="{A7405437-D528-49EB-BD6A-78F92584B511}"/>
              </a:ext>
            </a:extLst>
          </p:cNvPr>
          <p:cNvSpPr/>
          <p:nvPr/>
        </p:nvSpPr>
        <p:spPr>
          <a:xfrm rot="20564230">
            <a:off x="3175955" y="4245392"/>
            <a:ext cx="695852" cy="14261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C9BE8EEE-520A-4199-847F-AA2892209A24}"/>
              </a:ext>
            </a:extLst>
          </p:cNvPr>
          <p:cNvSpPr txBox="1"/>
          <p:nvPr/>
        </p:nvSpPr>
        <p:spPr>
          <a:xfrm>
            <a:off x="1829752" y="3900335"/>
            <a:ext cx="6344243"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أمُريدَ مِثْلِ مُحَمّدٍ في عَصْرِنا              لا تَبْلُنا بِطِلابِ ما لا يُلْحَقُ</a:t>
            </a:r>
          </a:p>
        </p:txBody>
      </p:sp>
      <p:sp>
        <p:nvSpPr>
          <p:cNvPr id="50" name="TextBox 49">
            <a:extLst>
              <a:ext uri="{FF2B5EF4-FFF2-40B4-BE49-F238E27FC236}">
                <a16:creationId xmlns:a16="http://schemas.microsoft.com/office/drawing/2014/main" id="{BDDF9324-42B4-4D35-A53C-618E09CA5BAA}"/>
              </a:ext>
            </a:extLst>
          </p:cNvPr>
          <p:cNvSpPr txBox="1"/>
          <p:nvPr/>
        </p:nvSpPr>
        <p:spPr>
          <a:xfrm>
            <a:off x="6730163" y="217098"/>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2693813"/>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fade">
                                      <p:cBhvr>
                                        <p:cTn id="39" dur="1000"/>
                                        <p:tgtEl>
                                          <p:spTgt spid="70"/>
                                        </p:tgtEl>
                                      </p:cBhvr>
                                    </p:animEffect>
                                    <p:anim calcmode="lin" valueType="num">
                                      <p:cBhvr>
                                        <p:cTn id="40" dur="1000" fill="hold"/>
                                        <p:tgtEl>
                                          <p:spTgt spid="70"/>
                                        </p:tgtEl>
                                        <p:attrNameLst>
                                          <p:attrName>ppt_x</p:attrName>
                                        </p:attrNameLst>
                                      </p:cBhvr>
                                      <p:tavLst>
                                        <p:tav tm="0">
                                          <p:val>
                                            <p:strVal val="#ppt_x"/>
                                          </p:val>
                                        </p:tav>
                                        <p:tav tm="100000">
                                          <p:val>
                                            <p:strVal val="#ppt_x"/>
                                          </p:val>
                                        </p:tav>
                                      </p:tavLst>
                                    </p:anim>
                                    <p:anim calcmode="lin" valueType="num">
                                      <p:cBhvr>
                                        <p:cTn id="41" dur="1000" fill="hold"/>
                                        <p:tgtEl>
                                          <p:spTgt spid="7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1000"/>
                                        <p:tgtEl>
                                          <p:spTgt spid="74"/>
                                        </p:tgtEl>
                                      </p:cBhvr>
                                    </p:animEffect>
                                    <p:anim calcmode="lin" valueType="num">
                                      <p:cBhvr>
                                        <p:cTn id="45" dur="1000" fill="hold"/>
                                        <p:tgtEl>
                                          <p:spTgt spid="74"/>
                                        </p:tgtEl>
                                        <p:attrNameLst>
                                          <p:attrName>ppt_x</p:attrName>
                                        </p:attrNameLst>
                                      </p:cBhvr>
                                      <p:tavLst>
                                        <p:tav tm="0">
                                          <p:val>
                                            <p:strVal val="#ppt_x"/>
                                          </p:val>
                                        </p:tav>
                                        <p:tav tm="100000">
                                          <p:val>
                                            <p:strVal val="#ppt_x"/>
                                          </p:val>
                                        </p:tav>
                                      </p:tavLst>
                                    </p:anim>
                                    <p:anim calcmode="lin" valueType="num">
                                      <p:cBhvr>
                                        <p:cTn id="46" dur="1000" fill="hold"/>
                                        <p:tgtEl>
                                          <p:spTgt spid="7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1000"/>
                                        <p:tgtEl>
                                          <p:spTgt spid="76"/>
                                        </p:tgtEl>
                                      </p:cBhvr>
                                    </p:animEffect>
                                    <p:anim calcmode="lin" valueType="num">
                                      <p:cBhvr>
                                        <p:cTn id="50" dur="1000" fill="hold"/>
                                        <p:tgtEl>
                                          <p:spTgt spid="76"/>
                                        </p:tgtEl>
                                        <p:attrNameLst>
                                          <p:attrName>ppt_x</p:attrName>
                                        </p:attrNameLst>
                                      </p:cBhvr>
                                      <p:tavLst>
                                        <p:tav tm="0">
                                          <p:val>
                                            <p:strVal val="#ppt_x"/>
                                          </p:val>
                                        </p:tav>
                                        <p:tav tm="100000">
                                          <p:val>
                                            <p:strVal val="#ppt_x"/>
                                          </p:val>
                                        </p:tav>
                                      </p:tavLst>
                                    </p:anim>
                                    <p:anim calcmode="lin" valueType="num">
                                      <p:cBhvr>
                                        <p:cTn id="51" dur="10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1000"/>
                                        <p:tgtEl>
                                          <p:spTgt spid="49"/>
                                        </p:tgtEl>
                                      </p:cBhvr>
                                    </p:animEffect>
                                    <p:anim calcmode="lin" valueType="num">
                                      <p:cBhvr>
                                        <p:cTn id="55" dur="1000" fill="hold"/>
                                        <p:tgtEl>
                                          <p:spTgt spid="49"/>
                                        </p:tgtEl>
                                        <p:attrNameLst>
                                          <p:attrName>ppt_x</p:attrName>
                                        </p:attrNameLst>
                                      </p:cBhvr>
                                      <p:tavLst>
                                        <p:tav tm="0">
                                          <p:val>
                                            <p:strVal val="#ppt_x"/>
                                          </p:val>
                                        </p:tav>
                                        <p:tav tm="100000">
                                          <p:val>
                                            <p:strVal val="#ppt_x"/>
                                          </p:val>
                                        </p:tav>
                                      </p:tavLst>
                                    </p:anim>
                                    <p:anim calcmode="lin" valueType="num">
                                      <p:cBhvr>
                                        <p:cTn id="56" dur="1000" fill="hold"/>
                                        <p:tgtEl>
                                          <p:spTgt spid="4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1000"/>
                                        <p:tgtEl>
                                          <p:spTgt spid="53"/>
                                        </p:tgtEl>
                                      </p:cBhvr>
                                    </p:animEffect>
                                    <p:anim calcmode="lin" valueType="num">
                                      <p:cBhvr>
                                        <p:cTn id="60" dur="1000" fill="hold"/>
                                        <p:tgtEl>
                                          <p:spTgt spid="53"/>
                                        </p:tgtEl>
                                        <p:attrNameLst>
                                          <p:attrName>ppt_x</p:attrName>
                                        </p:attrNameLst>
                                      </p:cBhvr>
                                      <p:tavLst>
                                        <p:tav tm="0">
                                          <p:val>
                                            <p:strVal val="#ppt_x"/>
                                          </p:val>
                                        </p:tav>
                                        <p:tav tm="100000">
                                          <p:val>
                                            <p:strVal val="#ppt_x"/>
                                          </p:val>
                                        </p:tav>
                                      </p:tavLst>
                                    </p:anim>
                                    <p:anim calcmode="lin" valueType="num">
                                      <p:cBhvr>
                                        <p:cTn id="61" dur="1000" fill="hold"/>
                                        <p:tgtEl>
                                          <p:spTgt spid="53"/>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1000"/>
                                        <p:tgtEl>
                                          <p:spTgt spid="55"/>
                                        </p:tgtEl>
                                      </p:cBhvr>
                                    </p:animEffect>
                                    <p:anim calcmode="lin" valueType="num">
                                      <p:cBhvr>
                                        <p:cTn id="65" dur="1000" fill="hold"/>
                                        <p:tgtEl>
                                          <p:spTgt spid="55"/>
                                        </p:tgtEl>
                                        <p:attrNameLst>
                                          <p:attrName>ppt_x</p:attrName>
                                        </p:attrNameLst>
                                      </p:cBhvr>
                                      <p:tavLst>
                                        <p:tav tm="0">
                                          <p:val>
                                            <p:strVal val="#ppt_x"/>
                                          </p:val>
                                        </p:tav>
                                        <p:tav tm="100000">
                                          <p:val>
                                            <p:strVal val="#ppt_x"/>
                                          </p:val>
                                        </p:tav>
                                      </p:tavLst>
                                    </p:anim>
                                    <p:anim calcmode="lin" valueType="num">
                                      <p:cBhvr>
                                        <p:cTn id="66" dur="1000" fill="hold"/>
                                        <p:tgtEl>
                                          <p:spTgt spid="5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1000"/>
                                        <p:tgtEl>
                                          <p:spTgt spid="56"/>
                                        </p:tgtEl>
                                      </p:cBhvr>
                                    </p:animEffect>
                                    <p:anim calcmode="lin" valueType="num">
                                      <p:cBhvr>
                                        <p:cTn id="70" dur="1000" fill="hold"/>
                                        <p:tgtEl>
                                          <p:spTgt spid="56"/>
                                        </p:tgtEl>
                                        <p:attrNameLst>
                                          <p:attrName>ppt_x</p:attrName>
                                        </p:attrNameLst>
                                      </p:cBhvr>
                                      <p:tavLst>
                                        <p:tav tm="0">
                                          <p:val>
                                            <p:strVal val="#ppt_x"/>
                                          </p:val>
                                        </p:tav>
                                        <p:tav tm="100000">
                                          <p:val>
                                            <p:strVal val="#ppt_x"/>
                                          </p:val>
                                        </p:tav>
                                      </p:tavLst>
                                    </p:anim>
                                    <p:anim calcmode="lin" valueType="num">
                                      <p:cBhvr>
                                        <p:cTn id="71" dur="1000" fill="hold"/>
                                        <p:tgtEl>
                                          <p:spTgt spid="5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1000"/>
                                        <p:tgtEl>
                                          <p:spTgt spid="57"/>
                                        </p:tgtEl>
                                      </p:cBhvr>
                                    </p:animEffect>
                                    <p:anim calcmode="lin" valueType="num">
                                      <p:cBhvr>
                                        <p:cTn id="75" dur="1000" fill="hold"/>
                                        <p:tgtEl>
                                          <p:spTgt spid="57"/>
                                        </p:tgtEl>
                                        <p:attrNameLst>
                                          <p:attrName>ppt_x</p:attrName>
                                        </p:attrNameLst>
                                      </p:cBhvr>
                                      <p:tavLst>
                                        <p:tav tm="0">
                                          <p:val>
                                            <p:strVal val="#ppt_x"/>
                                          </p:val>
                                        </p:tav>
                                        <p:tav tm="100000">
                                          <p:val>
                                            <p:strVal val="#ppt_x"/>
                                          </p:val>
                                        </p:tav>
                                      </p:tavLst>
                                    </p:anim>
                                    <p:anim calcmode="lin" valueType="num">
                                      <p:cBhvr>
                                        <p:cTn id="7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1000"/>
                                        <p:tgtEl>
                                          <p:spTgt spid="69"/>
                                        </p:tgtEl>
                                      </p:cBhvr>
                                    </p:animEffect>
                                    <p:anim calcmode="lin" valueType="num">
                                      <p:cBhvr>
                                        <p:cTn id="82" dur="1000" fill="hold"/>
                                        <p:tgtEl>
                                          <p:spTgt spid="69"/>
                                        </p:tgtEl>
                                        <p:attrNameLst>
                                          <p:attrName>ppt_x</p:attrName>
                                        </p:attrNameLst>
                                      </p:cBhvr>
                                      <p:tavLst>
                                        <p:tav tm="0">
                                          <p:val>
                                            <p:strVal val="#ppt_x"/>
                                          </p:val>
                                        </p:tav>
                                        <p:tav tm="100000">
                                          <p:val>
                                            <p:strVal val="#ppt_x"/>
                                          </p:val>
                                        </p:tav>
                                      </p:tavLst>
                                    </p:anim>
                                    <p:anim calcmode="lin" valueType="num">
                                      <p:cBhvr>
                                        <p:cTn id="83" dur="10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1000"/>
                                        <p:tgtEl>
                                          <p:spTgt spid="27"/>
                                        </p:tgtEl>
                                      </p:cBhvr>
                                    </p:animEffect>
                                    <p:anim calcmode="lin" valueType="num">
                                      <p:cBhvr>
                                        <p:cTn id="87" dur="1000" fill="hold"/>
                                        <p:tgtEl>
                                          <p:spTgt spid="27"/>
                                        </p:tgtEl>
                                        <p:attrNameLst>
                                          <p:attrName>ppt_x</p:attrName>
                                        </p:attrNameLst>
                                      </p:cBhvr>
                                      <p:tavLst>
                                        <p:tav tm="0">
                                          <p:val>
                                            <p:strVal val="#ppt_x"/>
                                          </p:val>
                                        </p:tav>
                                        <p:tav tm="100000">
                                          <p:val>
                                            <p:strVal val="#ppt_x"/>
                                          </p:val>
                                        </p:tav>
                                      </p:tavLst>
                                    </p:anim>
                                    <p:anim calcmode="lin" valueType="num">
                                      <p:cBhvr>
                                        <p:cTn id="88" dur="1000" fill="hold"/>
                                        <p:tgtEl>
                                          <p:spTgt spid="2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fade">
                                      <p:cBhvr>
                                        <p:cTn id="91" dur="1000"/>
                                        <p:tgtEl>
                                          <p:spTgt spid="54"/>
                                        </p:tgtEl>
                                      </p:cBhvr>
                                    </p:animEffect>
                                    <p:anim calcmode="lin" valueType="num">
                                      <p:cBhvr>
                                        <p:cTn id="92" dur="1000" fill="hold"/>
                                        <p:tgtEl>
                                          <p:spTgt spid="54"/>
                                        </p:tgtEl>
                                        <p:attrNameLst>
                                          <p:attrName>ppt_x</p:attrName>
                                        </p:attrNameLst>
                                      </p:cBhvr>
                                      <p:tavLst>
                                        <p:tav tm="0">
                                          <p:val>
                                            <p:strVal val="#ppt_x"/>
                                          </p:val>
                                        </p:tav>
                                        <p:tav tm="100000">
                                          <p:val>
                                            <p:strVal val="#ppt_x"/>
                                          </p:val>
                                        </p:tav>
                                      </p:tavLst>
                                    </p:anim>
                                    <p:anim calcmode="lin" valueType="num">
                                      <p:cBhvr>
                                        <p:cTn id="93" dur="1000" fill="hold"/>
                                        <p:tgtEl>
                                          <p:spTgt spid="5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fade">
                                      <p:cBhvr>
                                        <p:cTn id="96" dur="1000"/>
                                        <p:tgtEl>
                                          <p:spTgt spid="77"/>
                                        </p:tgtEl>
                                      </p:cBhvr>
                                    </p:animEffect>
                                    <p:anim calcmode="lin" valueType="num">
                                      <p:cBhvr>
                                        <p:cTn id="97" dur="1000" fill="hold"/>
                                        <p:tgtEl>
                                          <p:spTgt spid="77"/>
                                        </p:tgtEl>
                                        <p:attrNameLst>
                                          <p:attrName>ppt_x</p:attrName>
                                        </p:attrNameLst>
                                      </p:cBhvr>
                                      <p:tavLst>
                                        <p:tav tm="0">
                                          <p:val>
                                            <p:strVal val="#ppt_x"/>
                                          </p:val>
                                        </p:tav>
                                        <p:tav tm="100000">
                                          <p:val>
                                            <p:strVal val="#ppt_x"/>
                                          </p:val>
                                        </p:tav>
                                      </p:tavLst>
                                    </p:anim>
                                    <p:anim calcmode="lin" valueType="num">
                                      <p:cBhvr>
                                        <p:cTn id="98" dur="1000" fill="hold"/>
                                        <p:tgtEl>
                                          <p:spTgt spid="7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5"/>
                                        </p:tgtEl>
                                        <p:attrNameLst>
                                          <p:attrName>style.visibility</p:attrName>
                                        </p:attrNameLst>
                                      </p:cBhvr>
                                      <p:to>
                                        <p:strVal val="visible"/>
                                      </p:to>
                                    </p:set>
                                    <p:animEffect transition="in" filter="fade">
                                      <p:cBhvr>
                                        <p:cTn id="101" dur="1000"/>
                                        <p:tgtEl>
                                          <p:spTgt spid="75"/>
                                        </p:tgtEl>
                                      </p:cBhvr>
                                    </p:animEffect>
                                    <p:anim calcmode="lin" valueType="num">
                                      <p:cBhvr>
                                        <p:cTn id="102" dur="1000" fill="hold"/>
                                        <p:tgtEl>
                                          <p:spTgt spid="75"/>
                                        </p:tgtEl>
                                        <p:attrNameLst>
                                          <p:attrName>ppt_x</p:attrName>
                                        </p:attrNameLst>
                                      </p:cBhvr>
                                      <p:tavLst>
                                        <p:tav tm="0">
                                          <p:val>
                                            <p:strVal val="#ppt_x"/>
                                          </p:val>
                                        </p:tav>
                                        <p:tav tm="100000">
                                          <p:val>
                                            <p:strVal val="#ppt_x"/>
                                          </p:val>
                                        </p:tav>
                                      </p:tavLst>
                                    </p:anim>
                                    <p:anim calcmode="lin" valueType="num">
                                      <p:cBhvr>
                                        <p:cTn id="10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fade">
                                      <p:cBhvr>
                                        <p:cTn id="108" dur="1000"/>
                                        <p:tgtEl>
                                          <p:spTgt spid="24"/>
                                        </p:tgtEl>
                                      </p:cBhvr>
                                    </p:animEffect>
                                    <p:anim calcmode="lin" valueType="num">
                                      <p:cBhvr>
                                        <p:cTn id="109" dur="1000" fill="hold"/>
                                        <p:tgtEl>
                                          <p:spTgt spid="24"/>
                                        </p:tgtEl>
                                        <p:attrNameLst>
                                          <p:attrName>ppt_x</p:attrName>
                                        </p:attrNameLst>
                                      </p:cBhvr>
                                      <p:tavLst>
                                        <p:tav tm="0">
                                          <p:val>
                                            <p:strVal val="#ppt_x"/>
                                          </p:val>
                                        </p:tav>
                                        <p:tav tm="100000">
                                          <p:val>
                                            <p:strVal val="#ppt_x"/>
                                          </p:val>
                                        </p:tav>
                                      </p:tavLst>
                                    </p:anim>
                                    <p:anim calcmode="lin" valueType="num">
                                      <p:cBhvr>
                                        <p:cTn id="110" dur="1000" fill="hold"/>
                                        <p:tgtEl>
                                          <p:spTgt spid="24"/>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1000"/>
                                        <p:tgtEl>
                                          <p:spTgt spid="26"/>
                                        </p:tgtEl>
                                      </p:cBhvr>
                                    </p:animEffect>
                                    <p:anim calcmode="lin" valueType="num">
                                      <p:cBhvr>
                                        <p:cTn id="114" dur="1000" fill="hold"/>
                                        <p:tgtEl>
                                          <p:spTgt spid="26"/>
                                        </p:tgtEl>
                                        <p:attrNameLst>
                                          <p:attrName>ppt_x</p:attrName>
                                        </p:attrNameLst>
                                      </p:cBhvr>
                                      <p:tavLst>
                                        <p:tav tm="0">
                                          <p:val>
                                            <p:strVal val="#ppt_x"/>
                                          </p:val>
                                        </p:tav>
                                        <p:tav tm="100000">
                                          <p:val>
                                            <p:strVal val="#ppt_x"/>
                                          </p:val>
                                        </p:tav>
                                      </p:tavLst>
                                    </p:anim>
                                    <p:anim calcmode="lin" valueType="num">
                                      <p:cBhvr>
                                        <p:cTn id="11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fade">
                                      <p:cBhvr>
                                        <p:cTn id="120" dur="1000"/>
                                        <p:tgtEl>
                                          <p:spTgt spid="36"/>
                                        </p:tgtEl>
                                      </p:cBhvr>
                                    </p:animEffect>
                                    <p:anim calcmode="lin" valueType="num">
                                      <p:cBhvr>
                                        <p:cTn id="121" dur="1000" fill="hold"/>
                                        <p:tgtEl>
                                          <p:spTgt spid="36"/>
                                        </p:tgtEl>
                                        <p:attrNameLst>
                                          <p:attrName>ppt_x</p:attrName>
                                        </p:attrNameLst>
                                      </p:cBhvr>
                                      <p:tavLst>
                                        <p:tav tm="0">
                                          <p:val>
                                            <p:strVal val="#ppt_x"/>
                                          </p:val>
                                        </p:tav>
                                        <p:tav tm="100000">
                                          <p:val>
                                            <p:strVal val="#ppt_x"/>
                                          </p:val>
                                        </p:tav>
                                      </p:tavLst>
                                    </p:anim>
                                    <p:anim calcmode="lin" valueType="num">
                                      <p:cBhvr>
                                        <p:cTn id="122" dur="1000" fill="hold"/>
                                        <p:tgtEl>
                                          <p:spTgt spid="36"/>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fade">
                                      <p:cBhvr>
                                        <p:cTn id="125" dur="1000"/>
                                        <p:tgtEl>
                                          <p:spTgt spid="37"/>
                                        </p:tgtEl>
                                      </p:cBhvr>
                                    </p:animEffect>
                                    <p:anim calcmode="lin" valueType="num">
                                      <p:cBhvr>
                                        <p:cTn id="126" dur="1000" fill="hold"/>
                                        <p:tgtEl>
                                          <p:spTgt spid="37"/>
                                        </p:tgtEl>
                                        <p:attrNameLst>
                                          <p:attrName>ppt_x</p:attrName>
                                        </p:attrNameLst>
                                      </p:cBhvr>
                                      <p:tavLst>
                                        <p:tav tm="0">
                                          <p:val>
                                            <p:strVal val="#ppt_x"/>
                                          </p:val>
                                        </p:tav>
                                        <p:tav tm="100000">
                                          <p:val>
                                            <p:strVal val="#ppt_x"/>
                                          </p:val>
                                        </p:tav>
                                      </p:tavLst>
                                    </p:anim>
                                    <p:anim calcmode="lin" valueType="num">
                                      <p:cBhvr>
                                        <p:cTn id="12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nodeType="clickEffect">
                                  <p:stCondLst>
                                    <p:cond delay="0"/>
                                  </p:stCondLst>
                                  <p:childTnLst>
                                    <p:set>
                                      <p:cBhvr>
                                        <p:cTn id="131" dur="1" fill="hold">
                                          <p:stCondLst>
                                            <p:cond delay="0"/>
                                          </p:stCondLst>
                                        </p:cTn>
                                        <p:tgtEl>
                                          <p:spTgt spid="20"/>
                                        </p:tgtEl>
                                        <p:attrNameLst>
                                          <p:attrName>style.visibility</p:attrName>
                                        </p:attrNameLst>
                                      </p:cBhvr>
                                      <p:to>
                                        <p:strVal val="visible"/>
                                      </p:to>
                                    </p:set>
                                    <p:animEffect transition="in" filter="fade">
                                      <p:cBhvr>
                                        <p:cTn id="132" dur="1000"/>
                                        <p:tgtEl>
                                          <p:spTgt spid="20"/>
                                        </p:tgtEl>
                                      </p:cBhvr>
                                    </p:animEffect>
                                    <p:anim calcmode="lin" valueType="num">
                                      <p:cBhvr>
                                        <p:cTn id="133" dur="1000" fill="hold"/>
                                        <p:tgtEl>
                                          <p:spTgt spid="20"/>
                                        </p:tgtEl>
                                        <p:attrNameLst>
                                          <p:attrName>ppt_x</p:attrName>
                                        </p:attrNameLst>
                                      </p:cBhvr>
                                      <p:tavLst>
                                        <p:tav tm="0">
                                          <p:val>
                                            <p:strVal val="#ppt_x"/>
                                          </p:val>
                                        </p:tav>
                                        <p:tav tm="100000">
                                          <p:val>
                                            <p:strVal val="#ppt_x"/>
                                          </p:val>
                                        </p:tav>
                                      </p:tavLst>
                                    </p:anim>
                                    <p:anim calcmode="lin" valueType="num">
                                      <p:cBhvr>
                                        <p:cTn id="134" dur="1000" fill="hold"/>
                                        <p:tgtEl>
                                          <p:spTgt spid="20"/>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1"/>
                                        </p:tgtEl>
                                        <p:attrNameLst>
                                          <p:attrName>style.visibility</p:attrName>
                                        </p:attrNameLst>
                                      </p:cBhvr>
                                      <p:to>
                                        <p:strVal val="visible"/>
                                      </p:to>
                                    </p:set>
                                    <p:animEffect transition="in" filter="fade">
                                      <p:cBhvr>
                                        <p:cTn id="137" dur="1000"/>
                                        <p:tgtEl>
                                          <p:spTgt spid="21"/>
                                        </p:tgtEl>
                                      </p:cBhvr>
                                    </p:animEffect>
                                    <p:anim calcmode="lin" valueType="num">
                                      <p:cBhvr>
                                        <p:cTn id="138" dur="1000" fill="hold"/>
                                        <p:tgtEl>
                                          <p:spTgt spid="21"/>
                                        </p:tgtEl>
                                        <p:attrNameLst>
                                          <p:attrName>ppt_x</p:attrName>
                                        </p:attrNameLst>
                                      </p:cBhvr>
                                      <p:tavLst>
                                        <p:tav tm="0">
                                          <p:val>
                                            <p:strVal val="#ppt_x"/>
                                          </p:val>
                                        </p:tav>
                                        <p:tav tm="100000">
                                          <p:val>
                                            <p:strVal val="#ppt_x"/>
                                          </p:val>
                                        </p:tav>
                                      </p:tavLst>
                                    </p:anim>
                                    <p:anim calcmode="lin" valueType="num">
                                      <p:cBhvr>
                                        <p:cTn id="139" dur="1000" fill="hold"/>
                                        <p:tgtEl>
                                          <p:spTgt spid="21"/>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22"/>
                                        </p:tgtEl>
                                        <p:attrNameLst>
                                          <p:attrName>style.visibility</p:attrName>
                                        </p:attrNameLst>
                                      </p:cBhvr>
                                      <p:to>
                                        <p:strVal val="visible"/>
                                      </p:to>
                                    </p:set>
                                    <p:animEffect transition="in" filter="fade">
                                      <p:cBhvr>
                                        <p:cTn id="142" dur="1000"/>
                                        <p:tgtEl>
                                          <p:spTgt spid="22"/>
                                        </p:tgtEl>
                                      </p:cBhvr>
                                    </p:animEffect>
                                    <p:anim calcmode="lin" valueType="num">
                                      <p:cBhvr>
                                        <p:cTn id="143" dur="1000" fill="hold"/>
                                        <p:tgtEl>
                                          <p:spTgt spid="22"/>
                                        </p:tgtEl>
                                        <p:attrNameLst>
                                          <p:attrName>ppt_x</p:attrName>
                                        </p:attrNameLst>
                                      </p:cBhvr>
                                      <p:tavLst>
                                        <p:tav tm="0">
                                          <p:val>
                                            <p:strVal val="#ppt_x"/>
                                          </p:val>
                                        </p:tav>
                                        <p:tav tm="100000">
                                          <p:val>
                                            <p:strVal val="#ppt_x"/>
                                          </p:val>
                                        </p:tav>
                                      </p:tavLst>
                                    </p:anim>
                                    <p:anim calcmode="lin" valueType="num">
                                      <p:cBhvr>
                                        <p:cTn id="144" dur="1000" fill="hold"/>
                                        <p:tgtEl>
                                          <p:spTgt spid="22"/>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fade">
                                      <p:cBhvr>
                                        <p:cTn id="147" dur="1000"/>
                                        <p:tgtEl>
                                          <p:spTgt spid="39"/>
                                        </p:tgtEl>
                                      </p:cBhvr>
                                    </p:animEffect>
                                    <p:anim calcmode="lin" valueType="num">
                                      <p:cBhvr>
                                        <p:cTn id="148" dur="1000" fill="hold"/>
                                        <p:tgtEl>
                                          <p:spTgt spid="39"/>
                                        </p:tgtEl>
                                        <p:attrNameLst>
                                          <p:attrName>ppt_x</p:attrName>
                                        </p:attrNameLst>
                                      </p:cBhvr>
                                      <p:tavLst>
                                        <p:tav tm="0">
                                          <p:val>
                                            <p:strVal val="#ppt_x"/>
                                          </p:val>
                                        </p:tav>
                                        <p:tav tm="100000">
                                          <p:val>
                                            <p:strVal val="#ppt_x"/>
                                          </p:val>
                                        </p:tav>
                                      </p:tavLst>
                                    </p:anim>
                                    <p:anim calcmode="lin" valueType="num">
                                      <p:cBhvr>
                                        <p:cTn id="14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1000"/>
                                        <p:tgtEl>
                                          <p:spTgt spid="10"/>
                                        </p:tgtEl>
                                      </p:cBhvr>
                                    </p:animEffect>
                                    <p:anim calcmode="lin" valueType="num">
                                      <p:cBhvr>
                                        <p:cTn id="155" dur="1000" fill="hold"/>
                                        <p:tgtEl>
                                          <p:spTgt spid="10"/>
                                        </p:tgtEl>
                                        <p:attrNameLst>
                                          <p:attrName>ppt_x</p:attrName>
                                        </p:attrNameLst>
                                      </p:cBhvr>
                                      <p:tavLst>
                                        <p:tav tm="0">
                                          <p:val>
                                            <p:strVal val="#ppt_x"/>
                                          </p:val>
                                        </p:tav>
                                        <p:tav tm="100000">
                                          <p:val>
                                            <p:strVal val="#ppt_x"/>
                                          </p:val>
                                        </p:tav>
                                      </p:tavLst>
                                    </p:anim>
                                    <p:anim calcmode="lin" valueType="num">
                                      <p:cBhvr>
                                        <p:cTn id="156" dur="1000" fill="hold"/>
                                        <p:tgtEl>
                                          <p:spTgt spid="10"/>
                                        </p:tgtEl>
                                        <p:attrNameLst>
                                          <p:attrName>ppt_y</p:attrName>
                                        </p:attrNameLst>
                                      </p:cBhvr>
                                      <p:tavLst>
                                        <p:tav tm="0">
                                          <p:val>
                                            <p:strVal val="#ppt_y+.1"/>
                                          </p:val>
                                        </p:tav>
                                        <p:tav tm="100000">
                                          <p:val>
                                            <p:strVal val="#ppt_y"/>
                                          </p:val>
                                        </p:tav>
                                      </p:tavLst>
                                    </p:anim>
                                  </p:childTnLst>
                                </p:cTn>
                              </p:par>
                              <p:par>
                                <p:cTn id="157" presetID="42" presetClass="entr" presetSubtype="0" fill="hold" nodeType="withEffect">
                                  <p:stCondLst>
                                    <p:cond delay="0"/>
                                  </p:stCondLst>
                                  <p:childTnLst>
                                    <p:set>
                                      <p:cBhvr>
                                        <p:cTn id="158" dur="1" fill="hold">
                                          <p:stCondLst>
                                            <p:cond delay="0"/>
                                          </p:stCondLst>
                                        </p:cTn>
                                        <p:tgtEl>
                                          <p:spTgt spid="78"/>
                                        </p:tgtEl>
                                        <p:attrNameLst>
                                          <p:attrName>style.visibility</p:attrName>
                                        </p:attrNameLst>
                                      </p:cBhvr>
                                      <p:to>
                                        <p:strVal val="visible"/>
                                      </p:to>
                                    </p:set>
                                    <p:animEffect transition="in" filter="fade">
                                      <p:cBhvr>
                                        <p:cTn id="159" dur="1000"/>
                                        <p:tgtEl>
                                          <p:spTgt spid="78"/>
                                        </p:tgtEl>
                                      </p:cBhvr>
                                    </p:animEffect>
                                    <p:anim calcmode="lin" valueType="num">
                                      <p:cBhvr>
                                        <p:cTn id="160" dur="1000" fill="hold"/>
                                        <p:tgtEl>
                                          <p:spTgt spid="78"/>
                                        </p:tgtEl>
                                        <p:attrNameLst>
                                          <p:attrName>ppt_x</p:attrName>
                                        </p:attrNameLst>
                                      </p:cBhvr>
                                      <p:tavLst>
                                        <p:tav tm="0">
                                          <p:val>
                                            <p:strVal val="#ppt_x"/>
                                          </p:val>
                                        </p:tav>
                                        <p:tav tm="100000">
                                          <p:val>
                                            <p:strVal val="#ppt_x"/>
                                          </p:val>
                                        </p:tav>
                                      </p:tavLst>
                                    </p:anim>
                                    <p:anim calcmode="lin" valueType="num">
                                      <p:cBhvr>
                                        <p:cTn id="161" dur="1000" fill="hold"/>
                                        <p:tgtEl>
                                          <p:spTgt spid="78"/>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0"/>
                                  </p:stCondLst>
                                  <p:childTnLst>
                                    <p:set>
                                      <p:cBhvr>
                                        <p:cTn id="163" dur="1" fill="hold">
                                          <p:stCondLst>
                                            <p:cond delay="0"/>
                                          </p:stCondLst>
                                        </p:cTn>
                                        <p:tgtEl>
                                          <p:spTgt spid="82"/>
                                        </p:tgtEl>
                                        <p:attrNameLst>
                                          <p:attrName>style.visibility</p:attrName>
                                        </p:attrNameLst>
                                      </p:cBhvr>
                                      <p:to>
                                        <p:strVal val="visible"/>
                                      </p:to>
                                    </p:set>
                                    <p:animEffect transition="in" filter="fade">
                                      <p:cBhvr>
                                        <p:cTn id="164" dur="1000"/>
                                        <p:tgtEl>
                                          <p:spTgt spid="82"/>
                                        </p:tgtEl>
                                      </p:cBhvr>
                                    </p:animEffect>
                                    <p:anim calcmode="lin" valueType="num">
                                      <p:cBhvr>
                                        <p:cTn id="165" dur="1000" fill="hold"/>
                                        <p:tgtEl>
                                          <p:spTgt spid="82"/>
                                        </p:tgtEl>
                                        <p:attrNameLst>
                                          <p:attrName>ppt_x</p:attrName>
                                        </p:attrNameLst>
                                      </p:cBhvr>
                                      <p:tavLst>
                                        <p:tav tm="0">
                                          <p:val>
                                            <p:strVal val="#ppt_x"/>
                                          </p:val>
                                        </p:tav>
                                        <p:tav tm="100000">
                                          <p:val>
                                            <p:strVal val="#ppt_x"/>
                                          </p:val>
                                        </p:tav>
                                      </p:tavLst>
                                    </p:anim>
                                    <p:anim calcmode="lin" valueType="num">
                                      <p:cBhvr>
                                        <p:cTn id="166" dur="1000" fill="hold"/>
                                        <p:tgtEl>
                                          <p:spTgt spid="82"/>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0"/>
                                  </p:stCondLst>
                                  <p:childTnLst>
                                    <p:set>
                                      <p:cBhvr>
                                        <p:cTn id="168" dur="1" fill="hold">
                                          <p:stCondLst>
                                            <p:cond delay="0"/>
                                          </p:stCondLst>
                                        </p:cTn>
                                        <p:tgtEl>
                                          <p:spTgt spid="60"/>
                                        </p:tgtEl>
                                        <p:attrNameLst>
                                          <p:attrName>style.visibility</p:attrName>
                                        </p:attrNameLst>
                                      </p:cBhvr>
                                      <p:to>
                                        <p:strVal val="visible"/>
                                      </p:to>
                                    </p:set>
                                    <p:animEffect transition="in" filter="fade">
                                      <p:cBhvr>
                                        <p:cTn id="169" dur="1000"/>
                                        <p:tgtEl>
                                          <p:spTgt spid="60"/>
                                        </p:tgtEl>
                                      </p:cBhvr>
                                    </p:animEffect>
                                    <p:anim calcmode="lin" valueType="num">
                                      <p:cBhvr>
                                        <p:cTn id="170" dur="1000" fill="hold"/>
                                        <p:tgtEl>
                                          <p:spTgt spid="60"/>
                                        </p:tgtEl>
                                        <p:attrNameLst>
                                          <p:attrName>ppt_x</p:attrName>
                                        </p:attrNameLst>
                                      </p:cBhvr>
                                      <p:tavLst>
                                        <p:tav tm="0">
                                          <p:val>
                                            <p:strVal val="#ppt_x"/>
                                          </p:val>
                                        </p:tav>
                                        <p:tav tm="100000">
                                          <p:val>
                                            <p:strVal val="#ppt_x"/>
                                          </p:val>
                                        </p:tav>
                                      </p:tavLst>
                                    </p:anim>
                                    <p:anim calcmode="lin" valueType="num">
                                      <p:cBhvr>
                                        <p:cTn id="171" dur="1000" fill="hold"/>
                                        <p:tgtEl>
                                          <p:spTgt spid="60"/>
                                        </p:tgtEl>
                                        <p:attrNameLst>
                                          <p:attrName>ppt_y</p:attrName>
                                        </p:attrNameLst>
                                      </p:cBhvr>
                                      <p:tavLst>
                                        <p:tav tm="0">
                                          <p:val>
                                            <p:strVal val="#ppt_y+.1"/>
                                          </p:val>
                                        </p:tav>
                                        <p:tav tm="100000">
                                          <p:val>
                                            <p:strVal val="#ppt_y"/>
                                          </p:val>
                                        </p:tav>
                                      </p:tavLst>
                                    </p:anim>
                                  </p:childTnLst>
                                </p:cTn>
                              </p:par>
                              <p:par>
                                <p:cTn id="172" presetID="42" presetClass="entr" presetSubtype="0" fill="hold" nodeType="withEffect">
                                  <p:stCondLst>
                                    <p:cond delay="0"/>
                                  </p:stCondLst>
                                  <p:childTnLst>
                                    <p:set>
                                      <p:cBhvr>
                                        <p:cTn id="173" dur="1" fill="hold">
                                          <p:stCondLst>
                                            <p:cond delay="0"/>
                                          </p:stCondLst>
                                        </p:cTn>
                                        <p:tgtEl>
                                          <p:spTgt spid="73"/>
                                        </p:tgtEl>
                                        <p:attrNameLst>
                                          <p:attrName>style.visibility</p:attrName>
                                        </p:attrNameLst>
                                      </p:cBhvr>
                                      <p:to>
                                        <p:strVal val="visible"/>
                                      </p:to>
                                    </p:set>
                                    <p:animEffect transition="in" filter="fade">
                                      <p:cBhvr>
                                        <p:cTn id="174" dur="1000"/>
                                        <p:tgtEl>
                                          <p:spTgt spid="73"/>
                                        </p:tgtEl>
                                      </p:cBhvr>
                                    </p:animEffect>
                                    <p:anim calcmode="lin" valueType="num">
                                      <p:cBhvr>
                                        <p:cTn id="175" dur="1000" fill="hold"/>
                                        <p:tgtEl>
                                          <p:spTgt spid="73"/>
                                        </p:tgtEl>
                                        <p:attrNameLst>
                                          <p:attrName>ppt_x</p:attrName>
                                        </p:attrNameLst>
                                      </p:cBhvr>
                                      <p:tavLst>
                                        <p:tav tm="0">
                                          <p:val>
                                            <p:strVal val="#ppt_x"/>
                                          </p:val>
                                        </p:tav>
                                        <p:tav tm="100000">
                                          <p:val>
                                            <p:strVal val="#ppt_x"/>
                                          </p:val>
                                        </p:tav>
                                      </p:tavLst>
                                    </p:anim>
                                    <p:anim calcmode="lin" valueType="num">
                                      <p:cBhvr>
                                        <p:cTn id="176" dur="1000" fill="hold"/>
                                        <p:tgtEl>
                                          <p:spTgt spid="73"/>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85"/>
                                        </p:tgtEl>
                                        <p:attrNameLst>
                                          <p:attrName>style.visibility</p:attrName>
                                        </p:attrNameLst>
                                      </p:cBhvr>
                                      <p:to>
                                        <p:strVal val="visible"/>
                                      </p:to>
                                    </p:set>
                                    <p:animEffect transition="in" filter="fade">
                                      <p:cBhvr>
                                        <p:cTn id="179" dur="1000"/>
                                        <p:tgtEl>
                                          <p:spTgt spid="85"/>
                                        </p:tgtEl>
                                      </p:cBhvr>
                                    </p:animEffect>
                                    <p:anim calcmode="lin" valueType="num">
                                      <p:cBhvr>
                                        <p:cTn id="180" dur="1000" fill="hold"/>
                                        <p:tgtEl>
                                          <p:spTgt spid="85"/>
                                        </p:tgtEl>
                                        <p:attrNameLst>
                                          <p:attrName>ppt_x</p:attrName>
                                        </p:attrNameLst>
                                      </p:cBhvr>
                                      <p:tavLst>
                                        <p:tav tm="0">
                                          <p:val>
                                            <p:strVal val="#ppt_x"/>
                                          </p:val>
                                        </p:tav>
                                        <p:tav tm="100000">
                                          <p:val>
                                            <p:strVal val="#ppt_x"/>
                                          </p:val>
                                        </p:tav>
                                      </p:tavLst>
                                    </p:anim>
                                    <p:anim calcmode="lin" valueType="num">
                                      <p:cBhvr>
                                        <p:cTn id="181" dur="1000" fill="hold"/>
                                        <p:tgtEl>
                                          <p:spTgt spid="85"/>
                                        </p:tgtEl>
                                        <p:attrNameLst>
                                          <p:attrName>ppt_y</p:attrName>
                                        </p:attrNameLst>
                                      </p:cBhvr>
                                      <p:tavLst>
                                        <p:tav tm="0">
                                          <p:val>
                                            <p:strVal val="#ppt_y+.1"/>
                                          </p:val>
                                        </p:tav>
                                        <p:tav tm="100000">
                                          <p:val>
                                            <p:strVal val="#ppt_y"/>
                                          </p:val>
                                        </p:tav>
                                      </p:tavLst>
                                    </p:anim>
                                  </p:childTnLst>
                                </p:cTn>
                              </p:par>
                              <p:par>
                                <p:cTn id="182" presetID="42" presetClass="entr" presetSubtype="0" fill="hold" nodeType="withEffect">
                                  <p:stCondLst>
                                    <p:cond delay="0"/>
                                  </p:stCondLst>
                                  <p:childTnLst>
                                    <p:set>
                                      <p:cBhvr>
                                        <p:cTn id="183" dur="1" fill="hold">
                                          <p:stCondLst>
                                            <p:cond delay="0"/>
                                          </p:stCondLst>
                                        </p:cTn>
                                        <p:tgtEl>
                                          <p:spTgt spid="92"/>
                                        </p:tgtEl>
                                        <p:attrNameLst>
                                          <p:attrName>style.visibility</p:attrName>
                                        </p:attrNameLst>
                                      </p:cBhvr>
                                      <p:to>
                                        <p:strVal val="visible"/>
                                      </p:to>
                                    </p:set>
                                    <p:animEffect transition="in" filter="fade">
                                      <p:cBhvr>
                                        <p:cTn id="184" dur="1000"/>
                                        <p:tgtEl>
                                          <p:spTgt spid="92"/>
                                        </p:tgtEl>
                                      </p:cBhvr>
                                    </p:animEffect>
                                    <p:anim calcmode="lin" valueType="num">
                                      <p:cBhvr>
                                        <p:cTn id="185" dur="1000" fill="hold"/>
                                        <p:tgtEl>
                                          <p:spTgt spid="92"/>
                                        </p:tgtEl>
                                        <p:attrNameLst>
                                          <p:attrName>ppt_x</p:attrName>
                                        </p:attrNameLst>
                                      </p:cBhvr>
                                      <p:tavLst>
                                        <p:tav tm="0">
                                          <p:val>
                                            <p:strVal val="#ppt_x"/>
                                          </p:val>
                                        </p:tav>
                                        <p:tav tm="100000">
                                          <p:val>
                                            <p:strVal val="#ppt_x"/>
                                          </p:val>
                                        </p:tav>
                                      </p:tavLst>
                                    </p:anim>
                                    <p:anim calcmode="lin" valueType="num">
                                      <p:cBhvr>
                                        <p:cTn id="186" dur="1000" fill="hold"/>
                                        <p:tgtEl>
                                          <p:spTgt spid="92"/>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94"/>
                                        </p:tgtEl>
                                        <p:attrNameLst>
                                          <p:attrName>style.visibility</p:attrName>
                                        </p:attrNameLst>
                                      </p:cBhvr>
                                      <p:to>
                                        <p:strVal val="visible"/>
                                      </p:to>
                                    </p:set>
                                    <p:animEffect transition="in" filter="fade">
                                      <p:cBhvr>
                                        <p:cTn id="189" dur="1000"/>
                                        <p:tgtEl>
                                          <p:spTgt spid="94"/>
                                        </p:tgtEl>
                                      </p:cBhvr>
                                    </p:animEffect>
                                    <p:anim calcmode="lin" valueType="num">
                                      <p:cBhvr>
                                        <p:cTn id="190" dur="1000" fill="hold"/>
                                        <p:tgtEl>
                                          <p:spTgt spid="94"/>
                                        </p:tgtEl>
                                        <p:attrNameLst>
                                          <p:attrName>ppt_x</p:attrName>
                                        </p:attrNameLst>
                                      </p:cBhvr>
                                      <p:tavLst>
                                        <p:tav tm="0">
                                          <p:val>
                                            <p:strVal val="#ppt_x"/>
                                          </p:val>
                                        </p:tav>
                                        <p:tav tm="100000">
                                          <p:val>
                                            <p:strVal val="#ppt_x"/>
                                          </p:val>
                                        </p:tav>
                                      </p:tavLst>
                                    </p:anim>
                                    <p:anim calcmode="lin" valueType="num">
                                      <p:cBhvr>
                                        <p:cTn id="191"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42" presetClass="entr" presetSubtype="0" fill="hold" grpId="0" nodeType="clickEffect">
                                  <p:stCondLst>
                                    <p:cond delay="0"/>
                                  </p:stCondLst>
                                  <p:childTnLst>
                                    <p:set>
                                      <p:cBhvr>
                                        <p:cTn id="195" dur="1" fill="hold">
                                          <p:stCondLst>
                                            <p:cond delay="0"/>
                                          </p:stCondLst>
                                        </p:cTn>
                                        <p:tgtEl>
                                          <p:spTgt spid="79"/>
                                        </p:tgtEl>
                                        <p:attrNameLst>
                                          <p:attrName>style.visibility</p:attrName>
                                        </p:attrNameLst>
                                      </p:cBhvr>
                                      <p:to>
                                        <p:strVal val="visible"/>
                                      </p:to>
                                    </p:set>
                                    <p:animEffect transition="in" filter="fade">
                                      <p:cBhvr>
                                        <p:cTn id="196" dur="1000"/>
                                        <p:tgtEl>
                                          <p:spTgt spid="79"/>
                                        </p:tgtEl>
                                      </p:cBhvr>
                                    </p:animEffect>
                                    <p:anim calcmode="lin" valueType="num">
                                      <p:cBhvr>
                                        <p:cTn id="197" dur="1000" fill="hold"/>
                                        <p:tgtEl>
                                          <p:spTgt spid="79"/>
                                        </p:tgtEl>
                                        <p:attrNameLst>
                                          <p:attrName>ppt_x</p:attrName>
                                        </p:attrNameLst>
                                      </p:cBhvr>
                                      <p:tavLst>
                                        <p:tav tm="0">
                                          <p:val>
                                            <p:strVal val="#ppt_x"/>
                                          </p:val>
                                        </p:tav>
                                        <p:tav tm="100000">
                                          <p:val>
                                            <p:strVal val="#ppt_x"/>
                                          </p:val>
                                        </p:tav>
                                      </p:tavLst>
                                    </p:anim>
                                    <p:anim calcmode="lin" valueType="num">
                                      <p:cBhvr>
                                        <p:cTn id="198" dur="1000" fill="hold"/>
                                        <p:tgtEl>
                                          <p:spTgt spid="79"/>
                                        </p:tgtEl>
                                        <p:attrNameLst>
                                          <p:attrName>ppt_y</p:attrName>
                                        </p:attrNameLst>
                                      </p:cBhvr>
                                      <p:tavLst>
                                        <p:tav tm="0">
                                          <p:val>
                                            <p:strVal val="#ppt_y+.1"/>
                                          </p:val>
                                        </p:tav>
                                        <p:tav tm="100000">
                                          <p:val>
                                            <p:strVal val="#ppt_y"/>
                                          </p:val>
                                        </p:tav>
                                      </p:tavLst>
                                    </p:anim>
                                  </p:childTnLst>
                                </p:cTn>
                              </p:par>
                              <p:par>
                                <p:cTn id="199" presetID="42" presetClass="entr" presetSubtype="0" fill="hold" grpId="0" nodeType="withEffect">
                                  <p:stCondLst>
                                    <p:cond delay="0"/>
                                  </p:stCondLst>
                                  <p:childTnLst>
                                    <p:set>
                                      <p:cBhvr>
                                        <p:cTn id="200" dur="1" fill="hold">
                                          <p:stCondLst>
                                            <p:cond delay="0"/>
                                          </p:stCondLst>
                                        </p:cTn>
                                        <p:tgtEl>
                                          <p:spTgt spid="84"/>
                                        </p:tgtEl>
                                        <p:attrNameLst>
                                          <p:attrName>style.visibility</p:attrName>
                                        </p:attrNameLst>
                                      </p:cBhvr>
                                      <p:to>
                                        <p:strVal val="visible"/>
                                      </p:to>
                                    </p:set>
                                    <p:animEffect transition="in" filter="fade">
                                      <p:cBhvr>
                                        <p:cTn id="201" dur="1000"/>
                                        <p:tgtEl>
                                          <p:spTgt spid="84"/>
                                        </p:tgtEl>
                                      </p:cBhvr>
                                    </p:animEffect>
                                    <p:anim calcmode="lin" valueType="num">
                                      <p:cBhvr>
                                        <p:cTn id="202" dur="1000" fill="hold"/>
                                        <p:tgtEl>
                                          <p:spTgt spid="84"/>
                                        </p:tgtEl>
                                        <p:attrNameLst>
                                          <p:attrName>ppt_x</p:attrName>
                                        </p:attrNameLst>
                                      </p:cBhvr>
                                      <p:tavLst>
                                        <p:tav tm="0">
                                          <p:val>
                                            <p:strVal val="#ppt_x"/>
                                          </p:val>
                                        </p:tav>
                                        <p:tav tm="100000">
                                          <p:val>
                                            <p:strVal val="#ppt_x"/>
                                          </p:val>
                                        </p:tav>
                                      </p:tavLst>
                                    </p:anim>
                                    <p:anim calcmode="lin" valueType="num">
                                      <p:cBhvr>
                                        <p:cTn id="203" dur="1000" fill="hold"/>
                                        <p:tgtEl>
                                          <p:spTgt spid="84"/>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93"/>
                                        </p:tgtEl>
                                        <p:attrNameLst>
                                          <p:attrName>style.visibility</p:attrName>
                                        </p:attrNameLst>
                                      </p:cBhvr>
                                      <p:to>
                                        <p:strVal val="visible"/>
                                      </p:to>
                                    </p:set>
                                    <p:animEffect transition="in" filter="fade">
                                      <p:cBhvr>
                                        <p:cTn id="206" dur="1000"/>
                                        <p:tgtEl>
                                          <p:spTgt spid="93"/>
                                        </p:tgtEl>
                                      </p:cBhvr>
                                    </p:animEffect>
                                    <p:anim calcmode="lin" valueType="num">
                                      <p:cBhvr>
                                        <p:cTn id="207" dur="1000" fill="hold"/>
                                        <p:tgtEl>
                                          <p:spTgt spid="93"/>
                                        </p:tgtEl>
                                        <p:attrNameLst>
                                          <p:attrName>ppt_x</p:attrName>
                                        </p:attrNameLst>
                                      </p:cBhvr>
                                      <p:tavLst>
                                        <p:tav tm="0">
                                          <p:val>
                                            <p:strVal val="#ppt_x"/>
                                          </p:val>
                                        </p:tav>
                                        <p:tav tm="100000">
                                          <p:val>
                                            <p:strVal val="#ppt_x"/>
                                          </p:val>
                                        </p:tav>
                                      </p:tavLst>
                                    </p:anim>
                                    <p:anim calcmode="lin" valueType="num">
                                      <p:cBhvr>
                                        <p:cTn id="208" dur="1000" fill="hold"/>
                                        <p:tgtEl>
                                          <p:spTgt spid="93"/>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0"/>
                                  </p:stCondLst>
                                  <p:childTnLst>
                                    <p:set>
                                      <p:cBhvr>
                                        <p:cTn id="210" dur="1" fill="hold">
                                          <p:stCondLst>
                                            <p:cond delay="0"/>
                                          </p:stCondLst>
                                        </p:cTn>
                                        <p:tgtEl>
                                          <p:spTgt spid="83"/>
                                        </p:tgtEl>
                                        <p:attrNameLst>
                                          <p:attrName>style.visibility</p:attrName>
                                        </p:attrNameLst>
                                      </p:cBhvr>
                                      <p:to>
                                        <p:strVal val="visible"/>
                                      </p:to>
                                    </p:set>
                                    <p:animEffect transition="in" filter="fade">
                                      <p:cBhvr>
                                        <p:cTn id="211" dur="1000"/>
                                        <p:tgtEl>
                                          <p:spTgt spid="83"/>
                                        </p:tgtEl>
                                      </p:cBhvr>
                                    </p:animEffect>
                                    <p:anim calcmode="lin" valueType="num">
                                      <p:cBhvr>
                                        <p:cTn id="212" dur="1000" fill="hold"/>
                                        <p:tgtEl>
                                          <p:spTgt spid="83"/>
                                        </p:tgtEl>
                                        <p:attrNameLst>
                                          <p:attrName>ppt_x</p:attrName>
                                        </p:attrNameLst>
                                      </p:cBhvr>
                                      <p:tavLst>
                                        <p:tav tm="0">
                                          <p:val>
                                            <p:strVal val="#ppt_x"/>
                                          </p:val>
                                        </p:tav>
                                        <p:tav tm="100000">
                                          <p:val>
                                            <p:strVal val="#ppt_x"/>
                                          </p:val>
                                        </p:tav>
                                      </p:tavLst>
                                    </p:anim>
                                    <p:anim calcmode="lin" valueType="num">
                                      <p:cBhvr>
                                        <p:cTn id="213"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42" presetClass="entr" presetSubtype="0" fill="hold" grpId="0" nodeType="clickEffect">
                                  <p:stCondLst>
                                    <p:cond delay="0"/>
                                  </p:stCondLst>
                                  <p:childTnLst>
                                    <p:set>
                                      <p:cBhvr>
                                        <p:cTn id="217" dur="1" fill="hold">
                                          <p:stCondLst>
                                            <p:cond delay="0"/>
                                          </p:stCondLst>
                                        </p:cTn>
                                        <p:tgtEl>
                                          <p:spTgt spid="86"/>
                                        </p:tgtEl>
                                        <p:attrNameLst>
                                          <p:attrName>style.visibility</p:attrName>
                                        </p:attrNameLst>
                                      </p:cBhvr>
                                      <p:to>
                                        <p:strVal val="visible"/>
                                      </p:to>
                                    </p:set>
                                    <p:animEffect transition="in" filter="fade">
                                      <p:cBhvr>
                                        <p:cTn id="218" dur="1000"/>
                                        <p:tgtEl>
                                          <p:spTgt spid="86"/>
                                        </p:tgtEl>
                                      </p:cBhvr>
                                    </p:animEffect>
                                    <p:anim calcmode="lin" valueType="num">
                                      <p:cBhvr>
                                        <p:cTn id="219" dur="1000" fill="hold"/>
                                        <p:tgtEl>
                                          <p:spTgt spid="86"/>
                                        </p:tgtEl>
                                        <p:attrNameLst>
                                          <p:attrName>ppt_x</p:attrName>
                                        </p:attrNameLst>
                                      </p:cBhvr>
                                      <p:tavLst>
                                        <p:tav tm="0">
                                          <p:val>
                                            <p:strVal val="#ppt_x"/>
                                          </p:val>
                                        </p:tav>
                                        <p:tav tm="100000">
                                          <p:val>
                                            <p:strVal val="#ppt_x"/>
                                          </p:val>
                                        </p:tav>
                                      </p:tavLst>
                                    </p:anim>
                                    <p:anim calcmode="lin" valueType="num">
                                      <p:cBhvr>
                                        <p:cTn id="220" dur="1000" fill="hold"/>
                                        <p:tgtEl>
                                          <p:spTgt spid="86"/>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87"/>
                                        </p:tgtEl>
                                        <p:attrNameLst>
                                          <p:attrName>style.visibility</p:attrName>
                                        </p:attrNameLst>
                                      </p:cBhvr>
                                      <p:to>
                                        <p:strVal val="visible"/>
                                      </p:to>
                                    </p:set>
                                    <p:animEffect transition="in" filter="fade">
                                      <p:cBhvr>
                                        <p:cTn id="223" dur="1000"/>
                                        <p:tgtEl>
                                          <p:spTgt spid="87"/>
                                        </p:tgtEl>
                                      </p:cBhvr>
                                    </p:animEffect>
                                    <p:anim calcmode="lin" valueType="num">
                                      <p:cBhvr>
                                        <p:cTn id="224" dur="1000" fill="hold"/>
                                        <p:tgtEl>
                                          <p:spTgt spid="87"/>
                                        </p:tgtEl>
                                        <p:attrNameLst>
                                          <p:attrName>ppt_x</p:attrName>
                                        </p:attrNameLst>
                                      </p:cBhvr>
                                      <p:tavLst>
                                        <p:tav tm="0">
                                          <p:val>
                                            <p:strVal val="#ppt_x"/>
                                          </p:val>
                                        </p:tav>
                                        <p:tav tm="100000">
                                          <p:val>
                                            <p:strVal val="#ppt_x"/>
                                          </p:val>
                                        </p:tav>
                                      </p:tavLst>
                                    </p:anim>
                                    <p:anim calcmode="lin" valueType="num">
                                      <p:cBhvr>
                                        <p:cTn id="22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animBg="1"/>
      <p:bldP spid="4" grpId="0" animBg="1"/>
      <p:bldP spid="10" grpId="0" animBg="1"/>
      <p:bldP spid="69" grpId="0"/>
      <p:bldP spid="75" grpId="0"/>
      <p:bldP spid="77" grpId="0"/>
      <p:bldP spid="79" grpId="0"/>
      <p:bldP spid="83" grpId="0"/>
      <p:bldP spid="86" grpId="0"/>
      <p:bldP spid="87" grpId="0"/>
      <p:bldP spid="60" grpId="0" animBg="1"/>
      <p:bldP spid="53" grpId="0" animBg="1"/>
      <p:bldP spid="54" grpId="0"/>
      <p:bldP spid="56" grpId="0" animBg="1"/>
      <p:bldP spid="57" grpId="0" animBg="1"/>
      <p:bldP spid="23" grpId="0"/>
      <p:bldP spid="27" grpId="0"/>
      <p:bldP spid="36" grpId="0"/>
      <p:bldP spid="37" grpId="0"/>
      <p:bldP spid="84" grpId="0"/>
      <p:bldP spid="85" grpId="0" animBg="1"/>
      <p:bldP spid="93" grpId="0"/>
      <p:bldP spid="94" grpId="0" animBg="1"/>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66D6B23-5096-456C-A5F3-A45157C75BD3}"/>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85725" y="3970751"/>
            <a:ext cx="1680483" cy="2852513"/>
          </a:xfrm>
          <a:prstGeom prst="rect">
            <a:avLst/>
          </a:prstGeom>
        </p:spPr>
      </p:pic>
      <p:pic>
        <p:nvPicPr>
          <p:cNvPr id="16" name="Graphic 15" descr="Shamrock">
            <a:extLst>
              <a:ext uri="{FF2B5EF4-FFF2-40B4-BE49-F238E27FC236}">
                <a16:creationId xmlns:a16="http://schemas.microsoft.com/office/drawing/2014/main" id="{AEE3494F-4E05-4D6E-9684-F437F684A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08131" y="1419861"/>
            <a:ext cx="252361" cy="252361"/>
          </a:xfrm>
          <a:prstGeom prst="rect">
            <a:avLst/>
          </a:prstGeom>
        </p:spPr>
      </p:pic>
      <p:pic>
        <p:nvPicPr>
          <p:cNvPr id="18" name="Graphic 17" descr="Shamrock">
            <a:extLst>
              <a:ext uri="{FF2B5EF4-FFF2-40B4-BE49-F238E27FC236}">
                <a16:creationId xmlns:a16="http://schemas.microsoft.com/office/drawing/2014/main" id="{954E4249-CD9E-4D4D-BB2B-D5B846CB44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55770" y="1424886"/>
            <a:ext cx="252361" cy="252361"/>
          </a:xfrm>
          <a:prstGeom prst="rect">
            <a:avLst/>
          </a:prstGeom>
        </p:spPr>
      </p:pic>
      <p:pic>
        <p:nvPicPr>
          <p:cNvPr id="19" name="Graphic 18" descr="Shamrock">
            <a:extLst>
              <a:ext uri="{FF2B5EF4-FFF2-40B4-BE49-F238E27FC236}">
                <a16:creationId xmlns:a16="http://schemas.microsoft.com/office/drawing/2014/main" id="{BF401D90-7E5E-48ED-9AC7-504362EEDB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3409" y="1419861"/>
            <a:ext cx="252361" cy="252361"/>
          </a:xfrm>
          <a:prstGeom prst="rect">
            <a:avLst/>
          </a:prstGeom>
        </p:spPr>
      </p:pic>
      <p:pic>
        <p:nvPicPr>
          <p:cNvPr id="20" name="Graphic 19" descr="Shamrock">
            <a:extLst>
              <a:ext uri="{FF2B5EF4-FFF2-40B4-BE49-F238E27FC236}">
                <a16:creationId xmlns:a16="http://schemas.microsoft.com/office/drawing/2014/main" id="{D69AB2D6-0642-454E-948D-30CB36644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9194" y="3947575"/>
            <a:ext cx="252361" cy="252361"/>
          </a:xfrm>
          <a:prstGeom prst="rect">
            <a:avLst/>
          </a:prstGeom>
        </p:spPr>
      </p:pic>
      <p:pic>
        <p:nvPicPr>
          <p:cNvPr id="21" name="Graphic 20" descr="Shamrock">
            <a:extLst>
              <a:ext uri="{FF2B5EF4-FFF2-40B4-BE49-F238E27FC236}">
                <a16:creationId xmlns:a16="http://schemas.microsoft.com/office/drawing/2014/main" id="{1FB120DD-468E-42B7-BA9E-877247730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6833" y="3952600"/>
            <a:ext cx="252361" cy="252361"/>
          </a:xfrm>
          <a:prstGeom prst="rect">
            <a:avLst/>
          </a:prstGeom>
        </p:spPr>
      </p:pic>
      <p:pic>
        <p:nvPicPr>
          <p:cNvPr id="22" name="Graphic 21" descr="Shamrock">
            <a:extLst>
              <a:ext uri="{FF2B5EF4-FFF2-40B4-BE49-F238E27FC236}">
                <a16:creationId xmlns:a16="http://schemas.microsoft.com/office/drawing/2014/main" id="{FD4A9121-3D05-454C-918F-589A498141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4472" y="3947575"/>
            <a:ext cx="252361" cy="252361"/>
          </a:xfrm>
          <a:prstGeom prst="rect">
            <a:avLst/>
          </a:prstGeom>
        </p:spPr>
      </p:pic>
      <p:sp>
        <p:nvSpPr>
          <p:cNvPr id="24" name="TextBox 23">
            <a:extLst>
              <a:ext uri="{FF2B5EF4-FFF2-40B4-BE49-F238E27FC236}">
                <a16:creationId xmlns:a16="http://schemas.microsoft.com/office/drawing/2014/main" id="{3D9C2941-D331-4305-B26D-C5D68B501C3D}"/>
              </a:ext>
            </a:extLst>
          </p:cNvPr>
          <p:cNvSpPr txBox="1"/>
          <p:nvPr/>
        </p:nvSpPr>
        <p:spPr>
          <a:xfrm>
            <a:off x="7416716" y="1653973"/>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26" name="TextBox 25">
            <a:extLst>
              <a:ext uri="{FF2B5EF4-FFF2-40B4-BE49-F238E27FC236}">
                <a16:creationId xmlns:a16="http://schemas.microsoft.com/office/drawing/2014/main" id="{FAF6BA66-FF86-49AE-BEEB-186BFF52F156}"/>
              </a:ext>
            </a:extLst>
          </p:cNvPr>
          <p:cNvSpPr txBox="1"/>
          <p:nvPr/>
        </p:nvSpPr>
        <p:spPr>
          <a:xfrm>
            <a:off x="465154" y="1898723"/>
            <a:ext cx="7634358" cy="646331"/>
          </a:xfrm>
          <a:prstGeom prst="rect">
            <a:avLst/>
          </a:prstGeom>
          <a:noFill/>
        </p:spPr>
        <p:txBody>
          <a:bodyPr wrap="square">
            <a:spAutoFit/>
          </a:bodyPr>
          <a:lstStyle/>
          <a:p>
            <a:pPr algn="ctr" rtl="1"/>
            <a:r>
              <a:rPr lang="ar-AE" b="1">
                <a:solidFill>
                  <a:srgbClr val="783696"/>
                </a:solidFill>
                <a:cs typeface="Akhbar MT" pitchFamily="2" charset="-78"/>
              </a:rPr>
              <a:t>يقول مخاطباً ممدوحه: يا من يعطي الكثير وفي اعتقاده أني إذا أخذت هبته فقد تصدقت عليه وأعطيته فكأنه يشكرني على قبول هبته.</a:t>
            </a:r>
            <a:endParaRPr lang="en-US" b="1">
              <a:solidFill>
                <a:srgbClr val="783696"/>
              </a:solidFill>
              <a:cs typeface="Akhbar MT" pitchFamily="2" charset="-78"/>
            </a:endParaRPr>
          </a:p>
        </p:txBody>
      </p:sp>
      <p:sp>
        <p:nvSpPr>
          <p:cNvPr id="2" name="Rectangle 1">
            <a:extLst>
              <a:ext uri="{FF2B5EF4-FFF2-40B4-BE49-F238E27FC236}">
                <a16:creationId xmlns:a16="http://schemas.microsoft.com/office/drawing/2014/main" id="{72359093-FD21-4A69-A7AA-6DAC6253B972}"/>
              </a:ext>
            </a:extLst>
          </p:cNvPr>
          <p:cNvSpPr/>
          <p:nvPr/>
        </p:nvSpPr>
        <p:spPr>
          <a:xfrm>
            <a:off x="5064008" y="1446150"/>
            <a:ext cx="550756" cy="844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6DB838-1C6E-4B35-88CE-A0BDF1DDD458}"/>
              </a:ext>
            </a:extLst>
          </p:cNvPr>
          <p:cNvSpPr/>
          <p:nvPr/>
        </p:nvSpPr>
        <p:spPr>
          <a:xfrm>
            <a:off x="2677939" y="1430581"/>
            <a:ext cx="484682" cy="1351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83A3417-41CF-4C13-9254-ABB8D36C4945}"/>
              </a:ext>
            </a:extLst>
          </p:cNvPr>
          <p:cNvSpPr/>
          <p:nvPr/>
        </p:nvSpPr>
        <p:spPr>
          <a:xfrm>
            <a:off x="1866055" y="1402787"/>
            <a:ext cx="586969" cy="15235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2DEEA6-7E7A-4784-B01B-2D3CBABDCF7E}"/>
              </a:ext>
            </a:extLst>
          </p:cNvPr>
          <p:cNvSpPr/>
          <p:nvPr/>
        </p:nvSpPr>
        <p:spPr>
          <a:xfrm>
            <a:off x="5252799" y="3984752"/>
            <a:ext cx="440995" cy="1323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3CE449AF-60F0-47E7-B255-1389F691DEBA}"/>
              </a:ext>
            </a:extLst>
          </p:cNvPr>
          <p:cNvSpPr txBox="1"/>
          <p:nvPr/>
        </p:nvSpPr>
        <p:spPr>
          <a:xfrm>
            <a:off x="4371762" y="819116"/>
            <a:ext cx="1485914"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أي في اعتقاده وفي فكره</a:t>
            </a:r>
          </a:p>
        </p:txBody>
      </p:sp>
      <p:cxnSp>
        <p:nvCxnSpPr>
          <p:cNvPr id="70" name="Straight Arrow Connector 69">
            <a:extLst>
              <a:ext uri="{FF2B5EF4-FFF2-40B4-BE49-F238E27FC236}">
                <a16:creationId xmlns:a16="http://schemas.microsoft.com/office/drawing/2014/main" id="{44759BDD-5F5F-48FB-8A4D-A429226A48B4}"/>
              </a:ext>
            </a:extLst>
          </p:cNvPr>
          <p:cNvCxnSpPr>
            <a:cxnSpLocks/>
          </p:cNvCxnSpPr>
          <p:nvPr/>
        </p:nvCxnSpPr>
        <p:spPr>
          <a:xfrm flipH="1" flipV="1">
            <a:off x="5178840" y="1057194"/>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EFED344-8868-4501-8DAD-48549329A28E}"/>
              </a:ext>
            </a:extLst>
          </p:cNvPr>
          <p:cNvCxnSpPr>
            <a:cxnSpLocks/>
          </p:cNvCxnSpPr>
          <p:nvPr/>
        </p:nvCxnSpPr>
        <p:spPr>
          <a:xfrm flipH="1" flipV="1">
            <a:off x="1991766" y="1099515"/>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A921707-CA07-426A-8553-911CA9FF79E1}"/>
              </a:ext>
            </a:extLst>
          </p:cNvPr>
          <p:cNvSpPr txBox="1"/>
          <p:nvPr/>
        </p:nvSpPr>
        <p:spPr>
          <a:xfrm>
            <a:off x="575711" y="804028"/>
            <a:ext cx="1768995" cy="461665"/>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أي يتصدق على الممدوح عندما يقبل هديته</a:t>
            </a:r>
            <a:endParaRPr lang="en-US" sz="1200" b="1">
              <a:solidFill>
                <a:srgbClr val="5F755B"/>
              </a:solidFill>
              <a:latin typeface="Dubai Light" panose="020B0303030403030204" pitchFamily="34" charset="-78"/>
              <a:cs typeface="Dubai Light" panose="020B0303030403030204" pitchFamily="34" charset="-78"/>
            </a:endParaRPr>
          </a:p>
        </p:txBody>
      </p:sp>
      <p:cxnSp>
        <p:nvCxnSpPr>
          <p:cNvPr id="76" name="Straight Arrow Connector 75">
            <a:extLst>
              <a:ext uri="{FF2B5EF4-FFF2-40B4-BE49-F238E27FC236}">
                <a16:creationId xmlns:a16="http://schemas.microsoft.com/office/drawing/2014/main" id="{B43B4C02-EF99-414D-B224-C83DD4D2FAC9}"/>
              </a:ext>
            </a:extLst>
          </p:cNvPr>
          <p:cNvCxnSpPr>
            <a:cxnSpLocks/>
          </p:cNvCxnSpPr>
          <p:nvPr/>
        </p:nvCxnSpPr>
        <p:spPr>
          <a:xfrm flipV="1">
            <a:off x="3073043" y="1073475"/>
            <a:ext cx="41970" cy="177140"/>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7383ADE-8F06-4F09-A8C9-A2A6E51112F4}"/>
              </a:ext>
            </a:extLst>
          </p:cNvPr>
          <p:cNvSpPr txBox="1"/>
          <p:nvPr/>
        </p:nvSpPr>
        <p:spPr>
          <a:xfrm>
            <a:off x="2816271" y="805797"/>
            <a:ext cx="1278305"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اي أخذ الهبة منه</a:t>
            </a:r>
            <a:endParaRPr lang="en-US" sz="1200">
              <a:latin typeface="Dubai Light" panose="020B0303030403030204" pitchFamily="34" charset="-78"/>
              <a:cs typeface="Dubai Light" panose="020B0303030403030204" pitchFamily="34" charset="-78"/>
            </a:endParaRPr>
          </a:p>
        </p:txBody>
      </p:sp>
      <p:cxnSp>
        <p:nvCxnSpPr>
          <p:cNvPr id="78" name="Straight Arrow Connector 77">
            <a:extLst>
              <a:ext uri="{FF2B5EF4-FFF2-40B4-BE49-F238E27FC236}">
                <a16:creationId xmlns:a16="http://schemas.microsoft.com/office/drawing/2014/main" id="{3BFF596A-D252-4C06-877B-E326D8D61543}"/>
              </a:ext>
            </a:extLst>
          </p:cNvPr>
          <p:cNvCxnSpPr>
            <a:cxnSpLocks/>
          </p:cNvCxnSpPr>
          <p:nvPr/>
        </p:nvCxnSpPr>
        <p:spPr>
          <a:xfrm flipH="1" flipV="1">
            <a:off x="5245916" y="3603440"/>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8A51796-F514-4A2E-A194-DCC4772DA1C6}"/>
              </a:ext>
            </a:extLst>
          </p:cNvPr>
          <p:cNvSpPr txBox="1"/>
          <p:nvPr/>
        </p:nvSpPr>
        <p:spPr>
          <a:xfrm>
            <a:off x="4880566" y="3319819"/>
            <a:ext cx="648951"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غزيرة</a:t>
            </a:r>
          </a:p>
        </p:txBody>
      </p:sp>
      <p:sp>
        <p:nvSpPr>
          <p:cNvPr id="86" name="TextBox 85">
            <a:extLst>
              <a:ext uri="{FF2B5EF4-FFF2-40B4-BE49-F238E27FC236}">
                <a16:creationId xmlns:a16="http://schemas.microsoft.com/office/drawing/2014/main" id="{098B53A9-9A70-4F51-AC5A-B090B16A988B}"/>
              </a:ext>
            </a:extLst>
          </p:cNvPr>
          <p:cNvSpPr txBox="1"/>
          <p:nvPr/>
        </p:nvSpPr>
        <p:spPr>
          <a:xfrm>
            <a:off x="7411202" y="4290458"/>
            <a:ext cx="1239456"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الشرح:</a:t>
            </a:r>
          </a:p>
        </p:txBody>
      </p:sp>
      <p:sp>
        <p:nvSpPr>
          <p:cNvPr id="87" name="TextBox 86">
            <a:extLst>
              <a:ext uri="{FF2B5EF4-FFF2-40B4-BE49-F238E27FC236}">
                <a16:creationId xmlns:a16="http://schemas.microsoft.com/office/drawing/2014/main" id="{31B68ECE-B9BF-4B68-AD00-44A631AFB35C}"/>
              </a:ext>
            </a:extLst>
          </p:cNvPr>
          <p:cNvSpPr txBox="1"/>
          <p:nvPr/>
        </p:nvSpPr>
        <p:spPr>
          <a:xfrm>
            <a:off x="1869130" y="4515863"/>
            <a:ext cx="6239225" cy="646331"/>
          </a:xfrm>
          <a:prstGeom prst="rect">
            <a:avLst/>
          </a:prstGeom>
          <a:noFill/>
        </p:spPr>
        <p:txBody>
          <a:bodyPr wrap="square">
            <a:spAutoFit/>
          </a:bodyPr>
          <a:lstStyle/>
          <a:p>
            <a:pPr algn="ctr" rtl="1"/>
            <a:r>
              <a:rPr lang="ar-AE" b="1">
                <a:solidFill>
                  <a:srgbClr val="783696"/>
                </a:solidFill>
                <a:cs typeface="Akhbar MT" pitchFamily="2" charset="-78"/>
              </a:rPr>
              <a:t>يقول الشاعر مخاطباً ممدوحه: اجهل سحب جودك ماطراً عليَّ مطراً غزيراً ثم ارحمني بأن تحفظني من الغرق في كثرة عطاياك.</a:t>
            </a:r>
            <a:endParaRPr lang="en-US" b="1">
              <a:solidFill>
                <a:srgbClr val="783696"/>
              </a:solidFill>
              <a:cs typeface="Akhbar MT" pitchFamily="2" charset="-78"/>
            </a:endParaRPr>
          </a:p>
        </p:txBody>
      </p:sp>
      <p:sp>
        <p:nvSpPr>
          <p:cNvPr id="88" name="TextBox 87">
            <a:extLst>
              <a:ext uri="{FF2B5EF4-FFF2-40B4-BE49-F238E27FC236}">
                <a16:creationId xmlns:a16="http://schemas.microsoft.com/office/drawing/2014/main" id="{599B6FB9-081A-4ABE-9624-F196542897D2}"/>
              </a:ext>
            </a:extLst>
          </p:cNvPr>
          <p:cNvSpPr txBox="1"/>
          <p:nvPr/>
        </p:nvSpPr>
        <p:spPr>
          <a:xfrm>
            <a:off x="7368445" y="4982382"/>
            <a:ext cx="1301121" cy="338554"/>
          </a:xfrm>
          <a:prstGeom prst="rect">
            <a:avLst/>
          </a:prstGeom>
          <a:noFill/>
        </p:spPr>
        <p:txBody>
          <a:bodyPr wrap="square" rtlCol="1">
            <a:spAutoFit/>
          </a:bodyPr>
          <a:lstStyle/>
          <a:p>
            <a:pPr algn="r" rtl="1"/>
            <a:r>
              <a:rPr lang="ar-AE" sz="1600" b="1">
                <a:solidFill>
                  <a:srgbClr val="C00000"/>
                </a:solidFill>
                <a:latin typeface="Courier New" panose="02070309020205020404" pitchFamily="49" charset="0"/>
                <a:cs typeface="Courier New" panose="02070309020205020404" pitchFamily="49" charset="0"/>
              </a:rPr>
              <a:t>التصوير:</a:t>
            </a:r>
          </a:p>
        </p:txBody>
      </p:sp>
      <p:sp>
        <p:nvSpPr>
          <p:cNvPr id="89" name="TextBox 88">
            <a:extLst>
              <a:ext uri="{FF2B5EF4-FFF2-40B4-BE49-F238E27FC236}">
                <a16:creationId xmlns:a16="http://schemas.microsoft.com/office/drawing/2014/main" id="{A641802E-344E-4444-A9A4-2F69A28B3952}"/>
              </a:ext>
            </a:extLst>
          </p:cNvPr>
          <p:cNvSpPr txBox="1"/>
          <p:nvPr/>
        </p:nvSpPr>
        <p:spPr>
          <a:xfrm>
            <a:off x="2797363" y="5234423"/>
            <a:ext cx="5310992" cy="369332"/>
          </a:xfrm>
          <a:prstGeom prst="rect">
            <a:avLst/>
          </a:prstGeom>
          <a:noFill/>
        </p:spPr>
        <p:txBody>
          <a:bodyPr wrap="square">
            <a:spAutoFit/>
          </a:bodyPr>
          <a:lstStyle/>
          <a:p>
            <a:pPr algn="ctr" rtl="1"/>
            <a:r>
              <a:rPr lang="ar-AE" b="1">
                <a:solidFill>
                  <a:srgbClr val="783696"/>
                </a:solidFill>
                <a:cs typeface="Akhbar MT" pitchFamily="2" charset="-78"/>
              </a:rPr>
              <a:t>صور جود الممدوح وكرمه الكثير وقد غمر الشاعر كسحابٍ غزيرِ الماء يخشى أن يغرقه.</a:t>
            </a:r>
            <a:endParaRPr lang="en-US" b="1">
              <a:solidFill>
                <a:srgbClr val="783696"/>
              </a:solidFill>
              <a:cs typeface="Akhbar MT" pitchFamily="2" charset="-78"/>
            </a:endParaRPr>
          </a:p>
        </p:txBody>
      </p:sp>
      <p:cxnSp>
        <p:nvCxnSpPr>
          <p:cNvPr id="90" name="Straight Connector 89">
            <a:extLst>
              <a:ext uri="{FF2B5EF4-FFF2-40B4-BE49-F238E27FC236}">
                <a16:creationId xmlns:a16="http://schemas.microsoft.com/office/drawing/2014/main" id="{8F76D649-CDE8-4362-AF39-7151A90F25AB}"/>
              </a:ext>
            </a:extLst>
          </p:cNvPr>
          <p:cNvCxnSpPr>
            <a:cxnSpLocks/>
          </p:cNvCxnSpPr>
          <p:nvPr/>
        </p:nvCxnSpPr>
        <p:spPr>
          <a:xfrm>
            <a:off x="946574" y="6477000"/>
            <a:ext cx="7730701" cy="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BBD1F98-F735-4937-8EEE-8843D4B56B16}"/>
              </a:ext>
            </a:extLst>
          </p:cNvPr>
          <p:cNvCxnSpPr>
            <a:cxnSpLocks/>
          </p:cNvCxnSpPr>
          <p:nvPr/>
        </p:nvCxnSpPr>
        <p:spPr>
          <a:xfrm>
            <a:off x="8654120" y="941705"/>
            <a:ext cx="23155" cy="5544820"/>
          </a:xfrm>
          <a:prstGeom prst="line">
            <a:avLst/>
          </a:prstGeom>
          <a:ln w="38100">
            <a:solidFill>
              <a:srgbClr val="5F755B"/>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8765F71-0E75-4197-8436-AFC93F3D084F}"/>
              </a:ext>
            </a:extLst>
          </p:cNvPr>
          <p:cNvSpPr txBox="1"/>
          <p:nvPr/>
        </p:nvSpPr>
        <p:spPr>
          <a:xfrm>
            <a:off x="6652931" y="5714593"/>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33" name="TextBox 32">
            <a:extLst>
              <a:ext uri="{FF2B5EF4-FFF2-40B4-BE49-F238E27FC236}">
                <a16:creationId xmlns:a16="http://schemas.microsoft.com/office/drawing/2014/main" id="{7609FE41-ABE3-4ABE-A7E0-A5FCBEAA4B04}"/>
              </a:ext>
            </a:extLst>
          </p:cNvPr>
          <p:cNvSpPr txBox="1"/>
          <p:nvPr/>
        </p:nvSpPr>
        <p:spPr>
          <a:xfrm>
            <a:off x="3003612" y="5730394"/>
            <a:ext cx="3834344"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أَمْطِرْ + انظُرْ إليَّ: </a:t>
            </a:r>
            <a:r>
              <a:rPr lang="ar-AE">
                <a:solidFill>
                  <a:srgbClr val="783696"/>
                </a:solidFill>
                <a:cs typeface="DecoType Naskh" panose="02010400000000000000" pitchFamily="2" charset="-78"/>
              </a:rPr>
              <a:t>أسلوبا أمر (يفيدان الالتماس والاستعطاف).</a:t>
            </a:r>
            <a:endParaRPr lang="en-US">
              <a:solidFill>
                <a:srgbClr val="783696"/>
              </a:solidFill>
              <a:cs typeface="DecoType Naskh" panose="02010400000000000000" pitchFamily="2" charset="-78"/>
            </a:endParaRPr>
          </a:p>
        </p:txBody>
      </p:sp>
      <p:sp>
        <p:nvSpPr>
          <p:cNvPr id="14" name="TextBox 13">
            <a:extLst>
              <a:ext uri="{FF2B5EF4-FFF2-40B4-BE49-F238E27FC236}">
                <a16:creationId xmlns:a16="http://schemas.microsoft.com/office/drawing/2014/main" id="{BDCC8D6D-4C37-4FD7-9ADB-4259EEDAC07D}"/>
              </a:ext>
            </a:extLst>
          </p:cNvPr>
          <p:cNvSpPr txBox="1"/>
          <p:nvPr/>
        </p:nvSpPr>
        <p:spPr>
          <a:xfrm>
            <a:off x="6609625" y="2581258"/>
            <a:ext cx="2036135" cy="338554"/>
          </a:xfrm>
          <a:prstGeom prst="rect">
            <a:avLst/>
          </a:prstGeom>
          <a:noFill/>
        </p:spPr>
        <p:txBody>
          <a:bodyPr wrap="none" rtlCol="0">
            <a:spAutoFit/>
          </a:bodyPr>
          <a:lstStyle/>
          <a:p>
            <a:pPr algn="r"/>
            <a:r>
              <a:rPr lang="ar-AE" sz="1600" b="1">
                <a:solidFill>
                  <a:srgbClr val="C00000"/>
                </a:solidFill>
                <a:latin typeface="Courier New" panose="02070309020205020404" pitchFamily="49" charset="0"/>
                <a:cs typeface="Courier New" panose="02070309020205020404" pitchFamily="49" charset="0"/>
              </a:rPr>
              <a:t>الصور الجمالية:</a:t>
            </a:r>
            <a:endParaRPr lang="en-US" sz="1600" b="1">
              <a:solidFill>
                <a:srgbClr val="C00000"/>
              </a:solidFill>
              <a:latin typeface="Courier New" panose="02070309020205020404" pitchFamily="49" charset="0"/>
              <a:cs typeface="Courier New" panose="02070309020205020404" pitchFamily="49" charset="0"/>
            </a:endParaRPr>
          </a:p>
        </p:txBody>
      </p:sp>
      <p:sp>
        <p:nvSpPr>
          <p:cNvPr id="23" name="TextBox 22">
            <a:extLst>
              <a:ext uri="{FF2B5EF4-FFF2-40B4-BE49-F238E27FC236}">
                <a16:creationId xmlns:a16="http://schemas.microsoft.com/office/drawing/2014/main" id="{93E5001F-EAAF-4753-BC5F-C16310AE393B}"/>
              </a:ext>
            </a:extLst>
          </p:cNvPr>
          <p:cNvSpPr txBox="1"/>
          <p:nvPr/>
        </p:nvSpPr>
        <p:spPr>
          <a:xfrm>
            <a:off x="4636965" y="2567224"/>
            <a:ext cx="2144385"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يا ذا: </a:t>
            </a:r>
            <a:r>
              <a:rPr lang="ar-AE">
                <a:solidFill>
                  <a:srgbClr val="783696"/>
                </a:solidFill>
                <a:cs typeface="DecoType Naskh" panose="02010400000000000000" pitchFamily="2" charset="-78"/>
              </a:rPr>
              <a:t>أسلوب نداء للتعظيم.</a:t>
            </a:r>
            <a:endParaRPr lang="en-US">
              <a:solidFill>
                <a:srgbClr val="783696"/>
              </a:solidFill>
              <a:cs typeface="DecoType Naskh" panose="02010400000000000000" pitchFamily="2" charset="-78"/>
            </a:endParaRPr>
          </a:p>
        </p:txBody>
      </p:sp>
      <p:sp>
        <p:nvSpPr>
          <p:cNvPr id="27" name="TextBox 26">
            <a:extLst>
              <a:ext uri="{FF2B5EF4-FFF2-40B4-BE49-F238E27FC236}">
                <a16:creationId xmlns:a16="http://schemas.microsoft.com/office/drawing/2014/main" id="{19C60D57-18B1-46D0-9641-A0A40194D838}"/>
              </a:ext>
            </a:extLst>
          </p:cNvPr>
          <p:cNvSpPr txBox="1"/>
          <p:nvPr/>
        </p:nvSpPr>
        <p:spPr>
          <a:xfrm>
            <a:off x="1492461" y="2566817"/>
            <a:ext cx="3232117"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يَهَبُ الكَثيرَ: </a:t>
            </a:r>
            <a:r>
              <a:rPr lang="ar-AE">
                <a:solidFill>
                  <a:srgbClr val="783696"/>
                </a:solidFill>
                <a:cs typeface="DecoType Naskh" panose="02010400000000000000" pitchFamily="2" charset="-78"/>
              </a:rPr>
              <a:t>كناية عن الكثرة المنح والعطايا (صفة).</a:t>
            </a:r>
            <a:endParaRPr lang="en-US">
              <a:solidFill>
                <a:srgbClr val="783696"/>
              </a:solidFill>
              <a:cs typeface="DecoType Naskh" panose="02010400000000000000" pitchFamily="2" charset="-78"/>
            </a:endParaRPr>
          </a:p>
        </p:txBody>
      </p:sp>
      <p:sp>
        <p:nvSpPr>
          <p:cNvPr id="28" name="TextBox 27">
            <a:extLst>
              <a:ext uri="{FF2B5EF4-FFF2-40B4-BE49-F238E27FC236}">
                <a16:creationId xmlns:a16="http://schemas.microsoft.com/office/drawing/2014/main" id="{29DC729E-D1DE-4CB2-B18A-6C30F75523AD}"/>
              </a:ext>
            </a:extLst>
          </p:cNvPr>
          <p:cNvSpPr txBox="1"/>
          <p:nvPr/>
        </p:nvSpPr>
        <p:spPr>
          <a:xfrm>
            <a:off x="2070644" y="2951488"/>
            <a:ext cx="2444264"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الشطر الثاني: </a:t>
            </a:r>
            <a:r>
              <a:rPr lang="ar-AE">
                <a:solidFill>
                  <a:srgbClr val="783696"/>
                </a:solidFill>
                <a:cs typeface="DecoType Naskh" panose="02010400000000000000" pitchFamily="2" charset="-78"/>
              </a:rPr>
              <a:t>كناية عن حسن خلقه.</a:t>
            </a:r>
            <a:endParaRPr lang="en-US">
              <a:solidFill>
                <a:srgbClr val="783696"/>
              </a:solidFill>
              <a:cs typeface="DecoType Naskh" panose="02010400000000000000" pitchFamily="2" charset="-78"/>
            </a:endParaRPr>
          </a:p>
        </p:txBody>
      </p:sp>
      <p:cxnSp>
        <p:nvCxnSpPr>
          <p:cNvPr id="58" name="Straight Arrow Connector 57">
            <a:extLst>
              <a:ext uri="{FF2B5EF4-FFF2-40B4-BE49-F238E27FC236}">
                <a16:creationId xmlns:a16="http://schemas.microsoft.com/office/drawing/2014/main" id="{0C165FCE-AC87-4A1C-89A6-1DDFF416DF94}"/>
              </a:ext>
            </a:extLst>
          </p:cNvPr>
          <p:cNvCxnSpPr>
            <a:cxnSpLocks/>
          </p:cNvCxnSpPr>
          <p:nvPr/>
        </p:nvCxnSpPr>
        <p:spPr>
          <a:xfrm flipH="1" flipV="1">
            <a:off x="6778036" y="1117311"/>
            <a:ext cx="88652" cy="177603"/>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2E96B597-CD64-47F9-8F14-6B697FAC0D8D}"/>
              </a:ext>
            </a:extLst>
          </p:cNvPr>
          <p:cNvSpPr txBox="1"/>
          <p:nvPr/>
        </p:nvSpPr>
        <p:spPr>
          <a:xfrm>
            <a:off x="6328206" y="859653"/>
            <a:ext cx="97403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يُعطي</a:t>
            </a:r>
            <a:endParaRPr lang="en-US" sz="1200" b="1">
              <a:solidFill>
                <a:srgbClr val="5F755B"/>
              </a:solidFill>
              <a:latin typeface="Dubai Light" panose="020B0303030403030204" pitchFamily="34" charset="-78"/>
              <a:cs typeface="Dubai Light" panose="020B0303030403030204" pitchFamily="34" charset="-78"/>
            </a:endParaRPr>
          </a:p>
        </p:txBody>
      </p:sp>
      <p:sp>
        <p:nvSpPr>
          <p:cNvPr id="61" name="Rectangle 60">
            <a:extLst>
              <a:ext uri="{FF2B5EF4-FFF2-40B4-BE49-F238E27FC236}">
                <a16:creationId xmlns:a16="http://schemas.microsoft.com/office/drawing/2014/main" id="{88E219EB-B7B9-49E1-9E1C-F2D872600761}"/>
              </a:ext>
            </a:extLst>
          </p:cNvPr>
          <p:cNvSpPr/>
          <p:nvPr/>
        </p:nvSpPr>
        <p:spPr>
          <a:xfrm rot="19625968">
            <a:off x="6559969" y="1431019"/>
            <a:ext cx="686465" cy="10509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A692510-C6BD-4956-9A11-121283582DD5}"/>
              </a:ext>
            </a:extLst>
          </p:cNvPr>
          <p:cNvSpPr txBox="1"/>
          <p:nvPr/>
        </p:nvSpPr>
        <p:spPr>
          <a:xfrm>
            <a:off x="1633184" y="1060930"/>
            <a:ext cx="6780881"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يا ذا الّذي يَهَبُ الكَثيرَ وَ عِنْدَهُ              أنّي عَلَيْهِ بأخْذِهِ أتَصَدّقُ</a:t>
            </a:r>
          </a:p>
        </p:txBody>
      </p:sp>
      <p:sp>
        <p:nvSpPr>
          <p:cNvPr id="30" name="TextBox 29">
            <a:extLst>
              <a:ext uri="{FF2B5EF4-FFF2-40B4-BE49-F238E27FC236}">
                <a16:creationId xmlns:a16="http://schemas.microsoft.com/office/drawing/2014/main" id="{6B8DDF44-52CD-4BED-9A0E-0D5ABEE86B1D}"/>
              </a:ext>
            </a:extLst>
          </p:cNvPr>
          <p:cNvSpPr txBox="1"/>
          <p:nvPr/>
        </p:nvSpPr>
        <p:spPr>
          <a:xfrm>
            <a:off x="1061344" y="6033153"/>
            <a:ext cx="3456221" cy="369332"/>
          </a:xfrm>
          <a:prstGeom prst="rect">
            <a:avLst/>
          </a:prstGeom>
          <a:noFill/>
        </p:spPr>
        <p:txBody>
          <a:bodyPr wrap="square">
            <a:spAutoFit/>
          </a:bodyPr>
          <a:lstStyle/>
          <a:p>
            <a:pPr algn="ctr" rtl="1"/>
            <a:r>
              <a:rPr lang="ar-AE">
                <a:solidFill>
                  <a:srgbClr val="5F755B"/>
                </a:solidFill>
                <a:cs typeface="DecoType Naskh" panose="02010400000000000000" pitchFamily="2" charset="-78"/>
              </a:rPr>
              <a:t>سَحابَ جودِكَ: </a:t>
            </a:r>
            <a:r>
              <a:rPr lang="ar-AE">
                <a:solidFill>
                  <a:srgbClr val="783696"/>
                </a:solidFill>
                <a:cs typeface="DecoType Naskh" panose="02010400000000000000" pitchFamily="2" charset="-78"/>
              </a:rPr>
              <a:t>تشبيه بليغ (شبه الجود يوحي بالكثرة).</a:t>
            </a:r>
            <a:endParaRPr lang="en-US">
              <a:solidFill>
                <a:srgbClr val="783696"/>
              </a:solidFill>
              <a:cs typeface="DecoType Naskh" panose="02010400000000000000" pitchFamily="2" charset="-78"/>
            </a:endParaRPr>
          </a:p>
        </p:txBody>
      </p:sp>
      <p:sp>
        <p:nvSpPr>
          <p:cNvPr id="65" name="Rectangle 64">
            <a:extLst>
              <a:ext uri="{FF2B5EF4-FFF2-40B4-BE49-F238E27FC236}">
                <a16:creationId xmlns:a16="http://schemas.microsoft.com/office/drawing/2014/main" id="{883559E0-CFA6-4BA7-9C32-B417D879149C}"/>
              </a:ext>
            </a:extLst>
          </p:cNvPr>
          <p:cNvSpPr/>
          <p:nvPr/>
        </p:nvSpPr>
        <p:spPr>
          <a:xfrm>
            <a:off x="5830588" y="4012538"/>
            <a:ext cx="440995" cy="1323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Arrow Connector 65">
            <a:extLst>
              <a:ext uri="{FF2B5EF4-FFF2-40B4-BE49-F238E27FC236}">
                <a16:creationId xmlns:a16="http://schemas.microsoft.com/office/drawing/2014/main" id="{4F0ED972-B8B4-423F-8998-19F42364ACD4}"/>
              </a:ext>
            </a:extLst>
          </p:cNvPr>
          <p:cNvCxnSpPr>
            <a:cxnSpLocks/>
          </p:cNvCxnSpPr>
          <p:nvPr/>
        </p:nvCxnSpPr>
        <p:spPr>
          <a:xfrm flipV="1">
            <a:off x="6084298" y="3669398"/>
            <a:ext cx="142522" cy="228681"/>
          </a:xfrm>
          <a:prstGeom prst="straightConnector1">
            <a:avLst/>
          </a:prstGeom>
          <a:ln>
            <a:solidFill>
              <a:srgbClr val="78369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0DD622F0-7E0B-4FF2-9C07-D7A5DDFCC1AB}"/>
              </a:ext>
            </a:extLst>
          </p:cNvPr>
          <p:cNvSpPr txBox="1"/>
          <p:nvPr/>
        </p:nvSpPr>
        <p:spPr>
          <a:xfrm>
            <a:off x="5734838" y="3375259"/>
            <a:ext cx="1186736" cy="276999"/>
          </a:xfrm>
          <a:prstGeom prst="rect">
            <a:avLst/>
          </a:prstGeom>
          <a:noFill/>
        </p:spPr>
        <p:txBody>
          <a:bodyPr wrap="square">
            <a:spAutoFit/>
          </a:bodyPr>
          <a:lstStyle/>
          <a:p>
            <a:pPr algn="ctr" rtl="1"/>
            <a:r>
              <a:rPr lang="ar-AE" sz="1200" b="1">
                <a:solidFill>
                  <a:srgbClr val="5F755B"/>
                </a:solidFill>
                <a:latin typeface="Dubai Light" panose="020B0303030403030204" pitchFamily="34" charset="-78"/>
                <a:cs typeface="Dubai Light" panose="020B0303030403030204" pitchFamily="34" charset="-78"/>
              </a:rPr>
              <a:t>عطاؤك أو كرمك</a:t>
            </a:r>
          </a:p>
        </p:txBody>
      </p:sp>
      <p:sp>
        <p:nvSpPr>
          <p:cNvPr id="35" name="TextBox 34">
            <a:extLst>
              <a:ext uri="{FF2B5EF4-FFF2-40B4-BE49-F238E27FC236}">
                <a16:creationId xmlns:a16="http://schemas.microsoft.com/office/drawing/2014/main" id="{BC14E0EB-3053-4C12-AEEE-FDFA251882FE}"/>
              </a:ext>
            </a:extLst>
          </p:cNvPr>
          <p:cNvSpPr txBox="1"/>
          <p:nvPr/>
        </p:nvSpPr>
        <p:spPr>
          <a:xfrm>
            <a:off x="1803770" y="3614336"/>
            <a:ext cx="6439708" cy="692497"/>
          </a:xfrm>
          <a:prstGeom prst="rect">
            <a:avLst/>
          </a:prstGeom>
          <a:noFill/>
        </p:spPr>
        <p:txBody>
          <a:bodyPr wrap="square">
            <a:spAutoFit/>
          </a:bodyPr>
          <a:lstStyle/>
          <a:p>
            <a:pPr algn="ctr" rtl="1"/>
            <a:r>
              <a:rPr lang="ar-AE" sz="3900">
                <a:solidFill>
                  <a:srgbClr val="835C64"/>
                </a:solidFill>
                <a:latin typeface="Aldhabi" panose="01000000000000000000" pitchFamily="2" charset="-78"/>
                <a:cs typeface="Aldhabi" panose="01000000000000000000" pitchFamily="2" charset="-78"/>
              </a:rPr>
              <a:t>أَمْطِرْ عَلَيَّ سَحابَ جودِكَ ثَرّةً              و انظُرْ إليَّ برَحْمَةٍ لا أَغْرَقُ</a:t>
            </a:r>
          </a:p>
        </p:txBody>
      </p:sp>
      <p:sp>
        <p:nvSpPr>
          <p:cNvPr id="47" name="TextBox 46">
            <a:extLst>
              <a:ext uri="{FF2B5EF4-FFF2-40B4-BE49-F238E27FC236}">
                <a16:creationId xmlns:a16="http://schemas.microsoft.com/office/drawing/2014/main" id="{CAA59FF3-682B-42B3-881C-003B69D5A10D}"/>
              </a:ext>
            </a:extLst>
          </p:cNvPr>
          <p:cNvSpPr txBox="1"/>
          <p:nvPr/>
        </p:nvSpPr>
        <p:spPr>
          <a:xfrm>
            <a:off x="6730163" y="217098"/>
            <a:ext cx="1837084"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AE" sz="1300">
                <a:solidFill>
                  <a:srgbClr val="AC8332"/>
                </a:solidFill>
                <a:latin typeface="Calibri" panose="020F0502020204030204" pitchFamily="34" charset="0"/>
                <a:cs typeface="Calibri" panose="020F0502020204030204" pitchFamily="34" charset="0"/>
              </a:rPr>
              <a:t>مؤسسة التعليم المدرسي</a:t>
            </a:r>
            <a:endParaRPr lang="en-US" sz="1300">
              <a:solidFill>
                <a:srgbClr val="AC8332"/>
              </a:solidFill>
              <a:latin typeface="Calibri" panose="020F0502020204030204" pitchFamily="34" charset="0"/>
              <a:cs typeface="Calibri" panose="020F0502020204030204" pitchFamily="34" charset="0"/>
            </a:endParaRPr>
          </a:p>
          <a:p>
            <a:pPr algn="r" rtl="1"/>
            <a:r>
              <a:rPr lang="ar-AE" sz="1300">
                <a:solidFill>
                  <a:srgbClr val="AC8332"/>
                </a:solidFill>
                <a:latin typeface="Calibri" panose="020F0502020204030204" pitchFamily="34" charset="0"/>
                <a:cs typeface="Calibri" panose="020F0502020204030204" pitchFamily="34" charset="0"/>
              </a:rPr>
              <a:t>مدرسة مريم بنت سلطان ح3</a:t>
            </a:r>
            <a:endParaRPr lang="en-US" sz="1300">
              <a:solidFill>
                <a:srgbClr val="AC833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730282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fade">
                                      <p:cBhvr>
                                        <p:cTn id="49" dur="1000"/>
                                        <p:tgtEl>
                                          <p:spTgt spid="74"/>
                                        </p:tgtEl>
                                      </p:cBhvr>
                                    </p:animEffect>
                                    <p:anim calcmode="lin" valueType="num">
                                      <p:cBhvr>
                                        <p:cTn id="50" dur="1000" fill="hold"/>
                                        <p:tgtEl>
                                          <p:spTgt spid="74"/>
                                        </p:tgtEl>
                                        <p:attrNameLst>
                                          <p:attrName>ppt_x</p:attrName>
                                        </p:attrNameLst>
                                      </p:cBhvr>
                                      <p:tavLst>
                                        <p:tav tm="0">
                                          <p:val>
                                            <p:strVal val="#ppt_x"/>
                                          </p:val>
                                        </p:tav>
                                        <p:tav tm="100000">
                                          <p:val>
                                            <p:strVal val="#ppt_x"/>
                                          </p:val>
                                        </p:tav>
                                      </p:tavLst>
                                    </p:anim>
                                    <p:anim calcmode="lin" valueType="num">
                                      <p:cBhvr>
                                        <p:cTn id="51" dur="1000" fill="hold"/>
                                        <p:tgtEl>
                                          <p:spTgt spid="7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1000"/>
                                        <p:tgtEl>
                                          <p:spTgt spid="76"/>
                                        </p:tgtEl>
                                      </p:cBhvr>
                                    </p:animEffect>
                                    <p:anim calcmode="lin" valueType="num">
                                      <p:cBhvr>
                                        <p:cTn id="55" dur="1000" fill="hold"/>
                                        <p:tgtEl>
                                          <p:spTgt spid="76"/>
                                        </p:tgtEl>
                                        <p:attrNameLst>
                                          <p:attrName>ppt_x</p:attrName>
                                        </p:attrNameLst>
                                      </p:cBhvr>
                                      <p:tavLst>
                                        <p:tav tm="0">
                                          <p:val>
                                            <p:strVal val="#ppt_x"/>
                                          </p:val>
                                        </p:tav>
                                        <p:tav tm="100000">
                                          <p:val>
                                            <p:strVal val="#ppt_x"/>
                                          </p:val>
                                        </p:tav>
                                      </p:tavLst>
                                    </p:anim>
                                    <p:anim calcmode="lin" valueType="num">
                                      <p:cBhvr>
                                        <p:cTn id="56" dur="1000" fill="hold"/>
                                        <p:tgtEl>
                                          <p:spTgt spid="7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1000"/>
                                        <p:tgtEl>
                                          <p:spTgt spid="58"/>
                                        </p:tgtEl>
                                      </p:cBhvr>
                                    </p:animEffect>
                                    <p:anim calcmode="lin" valueType="num">
                                      <p:cBhvr>
                                        <p:cTn id="60" dur="1000" fill="hold"/>
                                        <p:tgtEl>
                                          <p:spTgt spid="58"/>
                                        </p:tgtEl>
                                        <p:attrNameLst>
                                          <p:attrName>ppt_x</p:attrName>
                                        </p:attrNameLst>
                                      </p:cBhvr>
                                      <p:tavLst>
                                        <p:tav tm="0">
                                          <p:val>
                                            <p:strVal val="#ppt_x"/>
                                          </p:val>
                                        </p:tav>
                                        <p:tav tm="100000">
                                          <p:val>
                                            <p:strVal val="#ppt_x"/>
                                          </p:val>
                                        </p:tav>
                                      </p:tavLst>
                                    </p:anim>
                                    <p:anim calcmode="lin" valueType="num">
                                      <p:cBhvr>
                                        <p:cTn id="61" dur="1000" fill="hold"/>
                                        <p:tgtEl>
                                          <p:spTgt spid="5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1000"/>
                                        <p:tgtEl>
                                          <p:spTgt spid="61"/>
                                        </p:tgtEl>
                                      </p:cBhvr>
                                    </p:animEffect>
                                    <p:anim calcmode="lin" valueType="num">
                                      <p:cBhvr>
                                        <p:cTn id="65" dur="1000" fill="hold"/>
                                        <p:tgtEl>
                                          <p:spTgt spid="61"/>
                                        </p:tgtEl>
                                        <p:attrNameLst>
                                          <p:attrName>ppt_x</p:attrName>
                                        </p:attrNameLst>
                                      </p:cBhvr>
                                      <p:tavLst>
                                        <p:tav tm="0">
                                          <p:val>
                                            <p:strVal val="#ppt_x"/>
                                          </p:val>
                                        </p:tav>
                                        <p:tav tm="100000">
                                          <p:val>
                                            <p:strVal val="#ppt_x"/>
                                          </p:val>
                                        </p:tav>
                                      </p:tavLst>
                                    </p:anim>
                                    <p:anim calcmode="lin" valueType="num">
                                      <p:cBhvr>
                                        <p:cTn id="66"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1000"/>
                                        <p:tgtEl>
                                          <p:spTgt spid="59"/>
                                        </p:tgtEl>
                                      </p:cBhvr>
                                    </p:animEffect>
                                    <p:anim calcmode="lin" valueType="num">
                                      <p:cBhvr>
                                        <p:cTn id="72" dur="1000" fill="hold"/>
                                        <p:tgtEl>
                                          <p:spTgt spid="59"/>
                                        </p:tgtEl>
                                        <p:attrNameLst>
                                          <p:attrName>ppt_x</p:attrName>
                                        </p:attrNameLst>
                                      </p:cBhvr>
                                      <p:tavLst>
                                        <p:tav tm="0">
                                          <p:val>
                                            <p:strVal val="#ppt_x"/>
                                          </p:val>
                                        </p:tav>
                                        <p:tav tm="100000">
                                          <p:val>
                                            <p:strVal val="#ppt_x"/>
                                          </p:val>
                                        </p:tav>
                                      </p:tavLst>
                                    </p:anim>
                                    <p:anim calcmode="lin" valueType="num">
                                      <p:cBhvr>
                                        <p:cTn id="73" dur="1000" fill="hold"/>
                                        <p:tgtEl>
                                          <p:spTgt spid="5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1000"/>
                                        <p:tgtEl>
                                          <p:spTgt spid="69"/>
                                        </p:tgtEl>
                                      </p:cBhvr>
                                    </p:animEffect>
                                    <p:anim calcmode="lin" valueType="num">
                                      <p:cBhvr>
                                        <p:cTn id="77" dur="1000" fill="hold"/>
                                        <p:tgtEl>
                                          <p:spTgt spid="69"/>
                                        </p:tgtEl>
                                        <p:attrNameLst>
                                          <p:attrName>ppt_x</p:attrName>
                                        </p:attrNameLst>
                                      </p:cBhvr>
                                      <p:tavLst>
                                        <p:tav tm="0">
                                          <p:val>
                                            <p:strVal val="#ppt_x"/>
                                          </p:val>
                                        </p:tav>
                                        <p:tav tm="100000">
                                          <p:val>
                                            <p:strVal val="#ppt_x"/>
                                          </p:val>
                                        </p:tav>
                                      </p:tavLst>
                                    </p:anim>
                                    <p:anim calcmode="lin" valueType="num">
                                      <p:cBhvr>
                                        <p:cTn id="78" dur="1000" fill="hold"/>
                                        <p:tgtEl>
                                          <p:spTgt spid="6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fade">
                                      <p:cBhvr>
                                        <p:cTn id="81" dur="1000"/>
                                        <p:tgtEl>
                                          <p:spTgt spid="77"/>
                                        </p:tgtEl>
                                      </p:cBhvr>
                                    </p:animEffect>
                                    <p:anim calcmode="lin" valueType="num">
                                      <p:cBhvr>
                                        <p:cTn id="82" dur="1000" fill="hold"/>
                                        <p:tgtEl>
                                          <p:spTgt spid="77"/>
                                        </p:tgtEl>
                                        <p:attrNameLst>
                                          <p:attrName>ppt_x</p:attrName>
                                        </p:attrNameLst>
                                      </p:cBhvr>
                                      <p:tavLst>
                                        <p:tav tm="0">
                                          <p:val>
                                            <p:strVal val="#ppt_x"/>
                                          </p:val>
                                        </p:tav>
                                        <p:tav tm="100000">
                                          <p:val>
                                            <p:strVal val="#ppt_x"/>
                                          </p:val>
                                        </p:tav>
                                      </p:tavLst>
                                    </p:anim>
                                    <p:anim calcmode="lin" valueType="num">
                                      <p:cBhvr>
                                        <p:cTn id="83" dur="1000" fill="hold"/>
                                        <p:tgtEl>
                                          <p:spTgt spid="7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5"/>
                                        </p:tgtEl>
                                        <p:attrNameLst>
                                          <p:attrName>style.visibility</p:attrName>
                                        </p:attrNameLst>
                                      </p:cBhvr>
                                      <p:to>
                                        <p:strVal val="visible"/>
                                      </p:to>
                                    </p:set>
                                    <p:animEffect transition="in" filter="fade">
                                      <p:cBhvr>
                                        <p:cTn id="86" dur="1000"/>
                                        <p:tgtEl>
                                          <p:spTgt spid="75"/>
                                        </p:tgtEl>
                                      </p:cBhvr>
                                    </p:animEffect>
                                    <p:anim calcmode="lin" valueType="num">
                                      <p:cBhvr>
                                        <p:cTn id="87" dur="1000" fill="hold"/>
                                        <p:tgtEl>
                                          <p:spTgt spid="75"/>
                                        </p:tgtEl>
                                        <p:attrNameLst>
                                          <p:attrName>ppt_x</p:attrName>
                                        </p:attrNameLst>
                                      </p:cBhvr>
                                      <p:tavLst>
                                        <p:tav tm="0">
                                          <p:val>
                                            <p:strVal val="#ppt_x"/>
                                          </p:val>
                                        </p:tav>
                                        <p:tav tm="100000">
                                          <p:val>
                                            <p:strVal val="#ppt_x"/>
                                          </p:val>
                                        </p:tav>
                                      </p:tavLst>
                                    </p:anim>
                                    <p:anim calcmode="lin" valueType="num">
                                      <p:cBhvr>
                                        <p:cTn id="88"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1000"/>
                                        <p:tgtEl>
                                          <p:spTgt spid="26"/>
                                        </p:tgtEl>
                                      </p:cBhvr>
                                    </p:animEffect>
                                    <p:anim calcmode="lin" valueType="num">
                                      <p:cBhvr>
                                        <p:cTn id="94" dur="1000" fill="hold"/>
                                        <p:tgtEl>
                                          <p:spTgt spid="26"/>
                                        </p:tgtEl>
                                        <p:attrNameLst>
                                          <p:attrName>ppt_x</p:attrName>
                                        </p:attrNameLst>
                                      </p:cBhvr>
                                      <p:tavLst>
                                        <p:tav tm="0">
                                          <p:val>
                                            <p:strVal val="#ppt_x"/>
                                          </p:val>
                                        </p:tav>
                                        <p:tav tm="100000">
                                          <p:val>
                                            <p:strVal val="#ppt_x"/>
                                          </p:val>
                                        </p:tav>
                                      </p:tavLst>
                                    </p:anim>
                                    <p:anim calcmode="lin" valueType="num">
                                      <p:cBhvr>
                                        <p:cTn id="95" dur="1000" fill="hold"/>
                                        <p:tgtEl>
                                          <p:spTgt spid="2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1000"/>
                                        <p:tgtEl>
                                          <p:spTgt spid="24"/>
                                        </p:tgtEl>
                                      </p:cBhvr>
                                    </p:animEffect>
                                    <p:anim calcmode="lin" valueType="num">
                                      <p:cBhvr>
                                        <p:cTn id="99" dur="1000" fill="hold"/>
                                        <p:tgtEl>
                                          <p:spTgt spid="24"/>
                                        </p:tgtEl>
                                        <p:attrNameLst>
                                          <p:attrName>ppt_x</p:attrName>
                                        </p:attrNameLst>
                                      </p:cBhvr>
                                      <p:tavLst>
                                        <p:tav tm="0">
                                          <p:val>
                                            <p:strVal val="#ppt_x"/>
                                          </p:val>
                                        </p:tav>
                                        <p:tav tm="100000">
                                          <p:val>
                                            <p:strVal val="#ppt_x"/>
                                          </p:val>
                                        </p:tav>
                                      </p:tavLst>
                                    </p:anim>
                                    <p:anim calcmode="lin" valueType="num">
                                      <p:cBhvr>
                                        <p:cTn id="10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23"/>
                                        </p:tgtEl>
                                        <p:attrNameLst>
                                          <p:attrName>style.visibility</p:attrName>
                                        </p:attrNameLst>
                                      </p:cBhvr>
                                      <p:to>
                                        <p:strVal val="visible"/>
                                      </p:to>
                                    </p:set>
                                    <p:animEffect transition="in" filter="fade">
                                      <p:cBhvr>
                                        <p:cTn id="105" dur="1000"/>
                                        <p:tgtEl>
                                          <p:spTgt spid="23"/>
                                        </p:tgtEl>
                                      </p:cBhvr>
                                    </p:animEffect>
                                    <p:anim calcmode="lin" valueType="num">
                                      <p:cBhvr>
                                        <p:cTn id="106" dur="1000" fill="hold"/>
                                        <p:tgtEl>
                                          <p:spTgt spid="23"/>
                                        </p:tgtEl>
                                        <p:attrNameLst>
                                          <p:attrName>ppt_x</p:attrName>
                                        </p:attrNameLst>
                                      </p:cBhvr>
                                      <p:tavLst>
                                        <p:tav tm="0">
                                          <p:val>
                                            <p:strVal val="#ppt_x"/>
                                          </p:val>
                                        </p:tav>
                                        <p:tav tm="100000">
                                          <p:val>
                                            <p:strVal val="#ppt_x"/>
                                          </p:val>
                                        </p:tav>
                                      </p:tavLst>
                                    </p:anim>
                                    <p:anim calcmode="lin" valueType="num">
                                      <p:cBhvr>
                                        <p:cTn id="107" dur="1000" fill="hold"/>
                                        <p:tgtEl>
                                          <p:spTgt spid="2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fade">
                                      <p:cBhvr>
                                        <p:cTn id="110" dur="1000"/>
                                        <p:tgtEl>
                                          <p:spTgt spid="28"/>
                                        </p:tgtEl>
                                      </p:cBhvr>
                                    </p:animEffect>
                                    <p:anim calcmode="lin" valueType="num">
                                      <p:cBhvr>
                                        <p:cTn id="111" dur="1000" fill="hold"/>
                                        <p:tgtEl>
                                          <p:spTgt spid="28"/>
                                        </p:tgtEl>
                                        <p:attrNameLst>
                                          <p:attrName>ppt_x</p:attrName>
                                        </p:attrNameLst>
                                      </p:cBhvr>
                                      <p:tavLst>
                                        <p:tav tm="0">
                                          <p:val>
                                            <p:strVal val="#ppt_x"/>
                                          </p:val>
                                        </p:tav>
                                        <p:tav tm="100000">
                                          <p:val>
                                            <p:strVal val="#ppt_x"/>
                                          </p:val>
                                        </p:tav>
                                      </p:tavLst>
                                    </p:anim>
                                    <p:anim calcmode="lin" valueType="num">
                                      <p:cBhvr>
                                        <p:cTn id="112" dur="1000" fill="hold"/>
                                        <p:tgtEl>
                                          <p:spTgt spid="28"/>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1000"/>
                                        <p:tgtEl>
                                          <p:spTgt spid="14"/>
                                        </p:tgtEl>
                                      </p:cBhvr>
                                    </p:animEffect>
                                    <p:anim calcmode="lin" valueType="num">
                                      <p:cBhvr>
                                        <p:cTn id="116" dur="1000" fill="hold"/>
                                        <p:tgtEl>
                                          <p:spTgt spid="14"/>
                                        </p:tgtEl>
                                        <p:attrNameLst>
                                          <p:attrName>ppt_x</p:attrName>
                                        </p:attrNameLst>
                                      </p:cBhvr>
                                      <p:tavLst>
                                        <p:tav tm="0">
                                          <p:val>
                                            <p:strVal val="#ppt_x"/>
                                          </p:val>
                                        </p:tav>
                                        <p:tav tm="100000">
                                          <p:val>
                                            <p:strVal val="#ppt_x"/>
                                          </p:val>
                                        </p:tav>
                                      </p:tavLst>
                                    </p:anim>
                                    <p:anim calcmode="lin" valueType="num">
                                      <p:cBhvr>
                                        <p:cTn id="117" dur="1000" fill="hold"/>
                                        <p:tgtEl>
                                          <p:spTgt spid="14"/>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1000"/>
                                        <p:tgtEl>
                                          <p:spTgt spid="27"/>
                                        </p:tgtEl>
                                      </p:cBhvr>
                                    </p:animEffect>
                                    <p:anim calcmode="lin" valueType="num">
                                      <p:cBhvr>
                                        <p:cTn id="121" dur="1000" fill="hold"/>
                                        <p:tgtEl>
                                          <p:spTgt spid="27"/>
                                        </p:tgtEl>
                                        <p:attrNameLst>
                                          <p:attrName>ppt_x</p:attrName>
                                        </p:attrNameLst>
                                      </p:cBhvr>
                                      <p:tavLst>
                                        <p:tav tm="0">
                                          <p:val>
                                            <p:strVal val="#ppt_x"/>
                                          </p:val>
                                        </p:tav>
                                        <p:tav tm="100000">
                                          <p:val>
                                            <p:strVal val="#ppt_x"/>
                                          </p:val>
                                        </p:tav>
                                      </p:tavLst>
                                    </p:anim>
                                    <p:anim calcmode="lin" valueType="num">
                                      <p:cBhvr>
                                        <p:cTn id="12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2" presetClass="entr" presetSubtype="0" fill="hold" nodeType="clickEffect">
                                  <p:stCondLst>
                                    <p:cond delay="0"/>
                                  </p:stCondLst>
                                  <p:childTnLst>
                                    <p:set>
                                      <p:cBhvr>
                                        <p:cTn id="126" dur="1" fill="hold">
                                          <p:stCondLst>
                                            <p:cond delay="0"/>
                                          </p:stCondLst>
                                        </p:cTn>
                                        <p:tgtEl>
                                          <p:spTgt spid="20"/>
                                        </p:tgtEl>
                                        <p:attrNameLst>
                                          <p:attrName>style.visibility</p:attrName>
                                        </p:attrNameLst>
                                      </p:cBhvr>
                                      <p:to>
                                        <p:strVal val="visible"/>
                                      </p:to>
                                    </p:set>
                                    <p:animEffect transition="in" filter="fade">
                                      <p:cBhvr>
                                        <p:cTn id="127" dur="1000"/>
                                        <p:tgtEl>
                                          <p:spTgt spid="20"/>
                                        </p:tgtEl>
                                      </p:cBhvr>
                                    </p:animEffect>
                                    <p:anim calcmode="lin" valueType="num">
                                      <p:cBhvr>
                                        <p:cTn id="128" dur="1000" fill="hold"/>
                                        <p:tgtEl>
                                          <p:spTgt spid="20"/>
                                        </p:tgtEl>
                                        <p:attrNameLst>
                                          <p:attrName>ppt_x</p:attrName>
                                        </p:attrNameLst>
                                      </p:cBhvr>
                                      <p:tavLst>
                                        <p:tav tm="0">
                                          <p:val>
                                            <p:strVal val="#ppt_x"/>
                                          </p:val>
                                        </p:tav>
                                        <p:tav tm="100000">
                                          <p:val>
                                            <p:strVal val="#ppt_x"/>
                                          </p:val>
                                        </p:tav>
                                      </p:tavLst>
                                    </p:anim>
                                    <p:anim calcmode="lin" valueType="num">
                                      <p:cBhvr>
                                        <p:cTn id="129" dur="1000" fill="hold"/>
                                        <p:tgtEl>
                                          <p:spTgt spid="20"/>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21"/>
                                        </p:tgtEl>
                                        <p:attrNameLst>
                                          <p:attrName>style.visibility</p:attrName>
                                        </p:attrNameLst>
                                      </p:cBhvr>
                                      <p:to>
                                        <p:strVal val="visible"/>
                                      </p:to>
                                    </p:set>
                                    <p:animEffect transition="in" filter="fade">
                                      <p:cBhvr>
                                        <p:cTn id="132" dur="1000"/>
                                        <p:tgtEl>
                                          <p:spTgt spid="21"/>
                                        </p:tgtEl>
                                      </p:cBhvr>
                                    </p:animEffect>
                                    <p:anim calcmode="lin" valueType="num">
                                      <p:cBhvr>
                                        <p:cTn id="133" dur="1000" fill="hold"/>
                                        <p:tgtEl>
                                          <p:spTgt spid="21"/>
                                        </p:tgtEl>
                                        <p:attrNameLst>
                                          <p:attrName>ppt_x</p:attrName>
                                        </p:attrNameLst>
                                      </p:cBhvr>
                                      <p:tavLst>
                                        <p:tav tm="0">
                                          <p:val>
                                            <p:strVal val="#ppt_x"/>
                                          </p:val>
                                        </p:tav>
                                        <p:tav tm="100000">
                                          <p:val>
                                            <p:strVal val="#ppt_x"/>
                                          </p:val>
                                        </p:tav>
                                      </p:tavLst>
                                    </p:anim>
                                    <p:anim calcmode="lin" valueType="num">
                                      <p:cBhvr>
                                        <p:cTn id="134" dur="1000" fill="hold"/>
                                        <p:tgtEl>
                                          <p:spTgt spid="21"/>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2"/>
                                        </p:tgtEl>
                                        <p:attrNameLst>
                                          <p:attrName>style.visibility</p:attrName>
                                        </p:attrNameLst>
                                      </p:cBhvr>
                                      <p:to>
                                        <p:strVal val="visible"/>
                                      </p:to>
                                    </p:set>
                                    <p:animEffect transition="in" filter="fade">
                                      <p:cBhvr>
                                        <p:cTn id="137" dur="1000"/>
                                        <p:tgtEl>
                                          <p:spTgt spid="22"/>
                                        </p:tgtEl>
                                      </p:cBhvr>
                                    </p:animEffect>
                                    <p:anim calcmode="lin" valueType="num">
                                      <p:cBhvr>
                                        <p:cTn id="138" dur="1000" fill="hold"/>
                                        <p:tgtEl>
                                          <p:spTgt spid="22"/>
                                        </p:tgtEl>
                                        <p:attrNameLst>
                                          <p:attrName>ppt_x</p:attrName>
                                        </p:attrNameLst>
                                      </p:cBhvr>
                                      <p:tavLst>
                                        <p:tav tm="0">
                                          <p:val>
                                            <p:strVal val="#ppt_x"/>
                                          </p:val>
                                        </p:tav>
                                        <p:tav tm="100000">
                                          <p:val>
                                            <p:strVal val="#ppt_x"/>
                                          </p:val>
                                        </p:tav>
                                      </p:tavLst>
                                    </p:anim>
                                    <p:anim calcmode="lin" valueType="num">
                                      <p:cBhvr>
                                        <p:cTn id="139" dur="1000" fill="hold"/>
                                        <p:tgtEl>
                                          <p:spTgt spid="22"/>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5"/>
                                        </p:tgtEl>
                                        <p:attrNameLst>
                                          <p:attrName>style.visibility</p:attrName>
                                        </p:attrNameLst>
                                      </p:cBhvr>
                                      <p:to>
                                        <p:strVal val="visible"/>
                                      </p:to>
                                    </p:set>
                                    <p:animEffect transition="in" filter="fade">
                                      <p:cBhvr>
                                        <p:cTn id="142" dur="1000"/>
                                        <p:tgtEl>
                                          <p:spTgt spid="35"/>
                                        </p:tgtEl>
                                      </p:cBhvr>
                                    </p:animEffect>
                                    <p:anim calcmode="lin" valueType="num">
                                      <p:cBhvr>
                                        <p:cTn id="143" dur="1000" fill="hold"/>
                                        <p:tgtEl>
                                          <p:spTgt spid="35"/>
                                        </p:tgtEl>
                                        <p:attrNameLst>
                                          <p:attrName>ppt_x</p:attrName>
                                        </p:attrNameLst>
                                      </p:cBhvr>
                                      <p:tavLst>
                                        <p:tav tm="0">
                                          <p:val>
                                            <p:strVal val="#ppt_x"/>
                                          </p:val>
                                        </p:tav>
                                        <p:tav tm="100000">
                                          <p:val>
                                            <p:strVal val="#ppt_x"/>
                                          </p:val>
                                        </p:tav>
                                      </p:tavLst>
                                    </p:anim>
                                    <p:anim calcmode="lin" valueType="num">
                                      <p:cBhvr>
                                        <p:cTn id="14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grpId="0" nodeType="clickEffect">
                                  <p:stCondLst>
                                    <p:cond delay="0"/>
                                  </p:stCondLst>
                                  <p:childTnLst>
                                    <p:set>
                                      <p:cBhvr>
                                        <p:cTn id="148" dur="1" fill="hold">
                                          <p:stCondLst>
                                            <p:cond delay="0"/>
                                          </p:stCondLst>
                                        </p:cTn>
                                        <p:tgtEl>
                                          <p:spTgt spid="10"/>
                                        </p:tgtEl>
                                        <p:attrNameLst>
                                          <p:attrName>style.visibility</p:attrName>
                                        </p:attrNameLst>
                                      </p:cBhvr>
                                      <p:to>
                                        <p:strVal val="visible"/>
                                      </p:to>
                                    </p:set>
                                    <p:animEffect transition="in" filter="fade">
                                      <p:cBhvr>
                                        <p:cTn id="149" dur="1000"/>
                                        <p:tgtEl>
                                          <p:spTgt spid="10"/>
                                        </p:tgtEl>
                                      </p:cBhvr>
                                    </p:animEffect>
                                    <p:anim calcmode="lin" valueType="num">
                                      <p:cBhvr>
                                        <p:cTn id="150" dur="1000" fill="hold"/>
                                        <p:tgtEl>
                                          <p:spTgt spid="10"/>
                                        </p:tgtEl>
                                        <p:attrNameLst>
                                          <p:attrName>ppt_x</p:attrName>
                                        </p:attrNameLst>
                                      </p:cBhvr>
                                      <p:tavLst>
                                        <p:tav tm="0">
                                          <p:val>
                                            <p:strVal val="#ppt_x"/>
                                          </p:val>
                                        </p:tav>
                                        <p:tav tm="100000">
                                          <p:val>
                                            <p:strVal val="#ppt_x"/>
                                          </p:val>
                                        </p:tav>
                                      </p:tavLst>
                                    </p:anim>
                                    <p:anim calcmode="lin" valueType="num">
                                      <p:cBhvr>
                                        <p:cTn id="151" dur="1000" fill="hold"/>
                                        <p:tgtEl>
                                          <p:spTgt spid="10"/>
                                        </p:tgtEl>
                                        <p:attrNameLst>
                                          <p:attrName>ppt_y</p:attrName>
                                        </p:attrNameLst>
                                      </p:cBhvr>
                                      <p:tavLst>
                                        <p:tav tm="0">
                                          <p:val>
                                            <p:strVal val="#ppt_y+.1"/>
                                          </p:val>
                                        </p:tav>
                                        <p:tav tm="100000">
                                          <p:val>
                                            <p:strVal val="#ppt_y"/>
                                          </p:val>
                                        </p:tav>
                                      </p:tavLst>
                                    </p:anim>
                                  </p:childTnLst>
                                </p:cTn>
                              </p:par>
                              <p:par>
                                <p:cTn id="152" presetID="42" presetClass="entr" presetSubtype="0" fill="hold" nodeType="withEffect">
                                  <p:stCondLst>
                                    <p:cond delay="0"/>
                                  </p:stCondLst>
                                  <p:childTnLst>
                                    <p:set>
                                      <p:cBhvr>
                                        <p:cTn id="153" dur="1" fill="hold">
                                          <p:stCondLst>
                                            <p:cond delay="0"/>
                                          </p:stCondLst>
                                        </p:cTn>
                                        <p:tgtEl>
                                          <p:spTgt spid="78"/>
                                        </p:tgtEl>
                                        <p:attrNameLst>
                                          <p:attrName>style.visibility</p:attrName>
                                        </p:attrNameLst>
                                      </p:cBhvr>
                                      <p:to>
                                        <p:strVal val="visible"/>
                                      </p:to>
                                    </p:set>
                                    <p:animEffect transition="in" filter="fade">
                                      <p:cBhvr>
                                        <p:cTn id="154" dur="1000"/>
                                        <p:tgtEl>
                                          <p:spTgt spid="78"/>
                                        </p:tgtEl>
                                      </p:cBhvr>
                                    </p:animEffect>
                                    <p:anim calcmode="lin" valueType="num">
                                      <p:cBhvr>
                                        <p:cTn id="155" dur="1000" fill="hold"/>
                                        <p:tgtEl>
                                          <p:spTgt spid="78"/>
                                        </p:tgtEl>
                                        <p:attrNameLst>
                                          <p:attrName>ppt_x</p:attrName>
                                        </p:attrNameLst>
                                      </p:cBhvr>
                                      <p:tavLst>
                                        <p:tav tm="0">
                                          <p:val>
                                            <p:strVal val="#ppt_x"/>
                                          </p:val>
                                        </p:tav>
                                        <p:tav tm="100000">
                                          <p:val>
                                            <p:strVal val="#ppt_x"/>
                                          </p:val>
                                        </p:tav>
                                      </p:tavLst>
                                    </p:anim>
                                    <p:anim calcmode="lin" valueType="num">
                                      <p:cBhvr>
                                        <p:cTn id="156" dur="1000" fill="hold"/>
                                        <p:tgtEl>
                                          <p:spTgt spid="78"/>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65"/>
                                        </p:tgtEl>
                                        <p:attrNameLst>
                                          <p:attrName>style.visibility</p:attrName>
                                        </p:attrNameLst>
                                      </p:cBhvr>
                                      <p:to>
                                        <p:strVal val="visible"/>
                                      </p:to>
                                    </p:set>
                                    <p:animEffect transition="in" filter="fade">
                                      <p:cBhvr>
                                        <p:cTn id="159" dur="1000"/>
                                        <p:tgtEl>
                                          <p:spTgt spid="65"/>
                                        </p:tgtEl>
                                      </p:cBhvr>
                                    </p:animEffect>
                                    <p:anim calcmode="lin" valueType="num">
                                      <p:cBhvr>
                                        <p:cTn id="160" dur="1000" fill="hold"/>
                                        <p:tgtEl>
                                          <p:spTgt spid="65"/>
                                        </p:tgtEl>
                                        <p:attrNameLst>
                                          <p:attrName>ppt_x</p:attrName>
                                        </p:attrNameLst>
                                      </p:cBhvr>
                                      <p:tavLst>
                                        <p:tav tm="0">
                                          <p:val>
                                            <p:strVal val="#ppt_x"/>
                                          </p:val>
                                        </p:tav>
                                        <p:tav tm="100000">
                                          <p:val>
                                            <p:strVal val="#ppt_x"/>
                                          </p:val>
                                        </p:tav>
                                      </p:tavLst>
                                    </p:anim>
                                    <p:anim calcmode="lin" valueType="num">
                                      <p:cBhvr>
                                        <p:cTn id="161" dur="1000" fill="hold"/>
                                        <p:tgtEl>
                                          <p:spTgt spid="65"/>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0"/>
                                  </p:stCondLst>
                                  <p:childTnLst>
                                    <p:set>
                                      <p:cBhvr>
                                        <p:cTn id="163" dur="1" fill="hold">
                                          <p:stCondLst>
                                            <p:cond delay="0"/>
                                          </p:stCondLst>
                                        </p:cTn>
                                        <p:tgtEl>
                                          <p:spTgt spid="66"/>
                                        </p:tgtEl>
                                        <p:attrNameLst>
                                          <p:attrName>style.visibility</p:attrName>
                                        </p:attrNameLst>
                                      </p:cBhvr>
                                      <p:to>
                                        <p:strVal val="visible"/>
                                      </p:to>
                                    </p:set>
                                    <p:animEffect transition="in" filter="fade">
                                      <p:cBhvr>
                                        <p:cTn id="164" dur="1000"/>
                                        <p:tgtEl>
                                          <p:spTgt spid="66"/>
                                        </p:tgtEl>
                                      </p:cBhvr>
                                    </p:animEffect>
                                    <p:anim calcmode="lin" valueType="num">
                                      <p:cBhvr>
                                        <p:cTn id="165" dur="1000" fill="hold"/>
                                        <p:tgtEl>
                                          <p:spTgt spid="66"/>
                                        </p:tgtEl>
                                        <p:attrNameLst>
                                          <p:attrName>ppt_x</p:attrName>
                                        </p:attrNameLst>
                                      </p:cBhvr>
                                      <p:tavLst>
                                        <p:tav tm="0">
                                          <p:val>
                                            <p:strVal val="#ppt_x"/>
                                          </p:val>
                                        </p:tav>
                                        <p:tav tm="100000">
                                          <p:val>
                                            <p:strVal val="#ppt_x"/>
                                          </p:val>
                                        </p:tav>
                                      </p:tavLst>
                                    </p:anim>
                                    <p:anim calcmode="lin" valueType="num">
                                      <p:cBhvr>
                                        <p:cTn id="16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42" presetClass="entr" presetSubtype="0" fill="hold" grpId="0" nodeType="clickEffect">
                                  <p:stCondLst>
                                    <p:cond delay="0"/>
                                  </p:stCondLst>
                                  <p:childTnLst>
                                    <p:set>
                                      <p:cBhvr>
                                        <p:cTn id="170" dur="1" fill="hold">
                                          <p:stCondLst>
                                            <p:cond delay="0"/>
                                          </p:stCondLst>
                                        </p:cTn>
                                        <p:tgtEl>
                                          <p:spTgt spid="68"/>
                                        </p:tgtEl>
                                        <p:attrNameLst>
                                          <p:attrName>style.visibility</p:attrName>
                                        </p:attrNameLst>
                                      </p:cBhvr>
                                      <p:to>
                                        <p:strVal val="visible"/>
                                      </p:to>
                                    </p:set>
                                    <p:animEffect transition="in" filter="fade">
                                      <p:cBhvr>
                                        <p:cTn id="171" dur="1000"/>
                                        <p:tgtEl>
                                          <p:spTgt spid="68"/>
                                        </p:tgtEl>
                                      </p:cBhvr>
                                    </p:animEffect>
                                    <p:anim calcmode="lin" valueType="num">
                                      <p:cBhvr>
                                        <p:cTn id="172" dur="1000" fill="hold"/>
                                        <p:tgtEl>
                                          <p:spTgt spid="68"/>
                                        </p:tgtEl>
                                        <p:attrNameLst>
                                          <p:attrName>ppt_x</p:attrName>
                                        </p:attrNameLst>
                                      </p:cBhvr>
                                      <p:tavLst>
                                        <p:tav tm="0">
                                          <p:val>
                                            <p:strVal val="#ppt_x"/>
                                          </p:val>
                                        </p:tav>
                                        <p:tav tm="100000">
                                          <p:val>
                                            <p:strVal val="#ppt_x"/>
                                          </p:val>
                                        </p:tav>
                                      </p:tavLst>
                                    </p:anim>
                                    <p:anim calcmode="lin" valueType="num">
                                      <p:cBhvr>
                                        <p:cTn id="173" dur="1000" fill="hold"/>
                                        <p:tgtEl>
                                          <p:spTgt spid="68"/>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79"/>
                                        </p:tgtEl>
                                        <p:attrNameLst>
                                          <p:attrName>style.visibility</p:attrName>
                                        </p:attrNameLst>
                                      </p:cBhvr>
                                      <p:to>
                                        <p:strVal val="visible"/>
                                      </p:to>
                                    </p:set>
                                    <p:animEffect transition="in" filter="fade">
                                      <p:cBhvr>
                                        <p:cTn id="176" dur="1000"/>
                                        <p:tgtEl>
                                          <p:spTgt spid="79"/>
                                        </p:tgtEl>
                                      </p:cBhvr>
                                    </p:animEffect>
                                    <p:anim calcmode="lin" valueType="num">
                                      <p:cBhvr>
                                        <p:cTn id="177" dur="1000" fill="hold"/>
                                        <p:tgtEl>
                                          <p:spTgt spid="79"/>
                                        </p:tgtEl>
                                        <p:attrNameLst>
                                          <p:attrName>ppt_x</p:attrName>
                                        </p:attrNameLst>
                                      </p:cBhvr>
                                      <p:tavLst>
                                        <p:tav tm="0">
                                          <p:val>
                                            <p:strVal val="#ppt_x"/>
                                          </p:val>
                                        </p:tav>
                                        <p:tav tm="100000">
                                          <p:val>
                                            <p:strVal val="#ppt_x"/>
                                          </p:val>
                                        </p:tav>
                                      </p:tavLst>
                                    </p:anim>
                                    <p:anim calcmode="lin" valueType="num">
                                      <p:cBhvr>
                                        <p:cTn id="17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42" presetClass="entr" presetSubtype="0" fill="hold" grpId="0" nodeType="clickEffect">
                                  <p:stCondLst>
                                    <p:cond delay="0"/>
                                  </p:stCondLst>
                                  <p:childTnLst>
                                    <p:set>
                                      <p:cBhvr>
                                        <p:cTn id="182" dur="1" fill="hold">
                                          <p:stCondLst>
                                            <p:cond delay="0"/>
                                          </p:stCondLst>
                                        </p:cTn>
                                        <p:tgtEl>
                                          <p:spTgt spid="87"/>
                                        </p:tgtEl>
                                        <p:attrNameLst>
                                          <p:attrName>style.visibility</p:attrName>
                                        </p:attrNameLst>
                                      </p:cBhvr>
                                      <p:to>
                                        <p:strVal val="visible"/>
                                      </p:to>
                                    </p:set>
                                    <p:animEffect transition="in" filter="fade">
                                      <p:cBhvr>
                                        <p:cTn id="183" dur="1000"/>
                                        <p:tgtEl>
                                          <p:spTgt spid="87"/>
                                        </p:tgtEl>
                                      </p:cBhvr>
                                    </p:animEffect>
                                    <p:anim calcmode="lin" valueType="num">
                                      <p:cBhvr>
                                        <p:cTn id="184" dur="1000" fill="hold"/>
                                        <p:tgtEl>
                                          <p:spTgt spid="87"/>
                                        </p:tgtEl>
                                        <p:attrNameLst>
                                          <p:attrName>ppt_x</p:attrName>
                                        </p:attrNameLst>
                                      </p:cBhvr>
                                      <p:tavLst>
                                        <p:tav tm="0">
                                          <p:val>
                                            <p:strVal val="#ppt_x"/>
                                          </p:val>
                                        </p:tav>
                                        <p:tav tm="100000">
                                          <p:val>
                                            <p:strVal val="#ppt_x"/>
                                          </p:val>
                                        </p:tav>
                                      </p:tavLst>
                                    </p:anim>
                                    <p:anim calcmode="lin" valueType="num">
                                      <p:cBhvr>
                                        <p:cTn id="185" dur="1000" fill="hold"/>
                                        <p:tgtEl>
                                          <p:spTgt spid="87"/>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86"/>
                                        </p:tgtEl>
                                        <p:attrNameLst>
                                          <p:attrName>style.visibility</p:attrName>
                                        </p:attrNameLst>
                                      </p:cBhvr>
                                      <p:to>
                                        <p:strVal val="visible"/>
                                      </p:to>
                                    </p:set>
                                    <p:animEffect transition="in" filter="fade">
                                      <p:cBhvr>
                                        <p:cTn id="188" dur="1000"/>
                                        <p:tgtEl>
                                          <p:spTgt spid="86"/>
                                        </p:tgtEl>
                                      </p:cBhvr>
                                    </p:animEffect>
                                    <p:anim calcmode="lin" valueType="num">
                                      <p:cBhvr>
                                        <p:cTn id="189" dur="1000" fill="hold"/>
                                        <p:tgtEl>
                                          <p:spTgt spid="86"/>
                                        </p:tgtEl>
                                        <p:attrNameLst>
                                          <p:attrName>ppt_x</p:attrName>
                                        </p:attrNameLst>
                                      </p:cBhvr>
                                      <p:tavLst>
                                        <p:tav tm="0">
                                          <p:val>
                                            <p:strVal val="#ppt_x"/>
                                          </p:val>
                                        </p:tav>
                                        <p:tav tm="100000">
                                          <p:val>
                                            <p:strVal val="#ppt_x"/>
                                          </p:val>
                                        </p:tav>
                                      </p:tavLst>
                                    </p:anim>
                                    <p:anim calcmode="lin" valueType="num">
                                      <p:cBhvr>
                                        <p:cTn id="19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42" presetClass="entr" presetSubtype="0" fill="hold" grpId="0" nodeType="clickEffect">
                                  <p:stCondLst>
                                    <p:cond delay="0"/>
                                  </p:stCondLst>
                                  <p:childTnLst>
                                    <p:set>
                                      <p:cBhvr>
                                        <p:cTn id="194" dur="1" fill="hold">
                                          <p:stCondLst>
                                            <p:cond delay="0"/>
                                          </p:stCondLst>
                                        </p:cTn>
                                        <p:tgtEl>
                                          <p:spTgt spid="89"/>
                                        </p:tgtEl>
                                        <p:attrNameLst>
                                          <p:attrName>style.visibility</p:attrName>
                                        </p:attrNameLst>
                                      </p:cBhvr>
                                      <p:to>
                                        <p:strVal val="visible"/>
                                      </p:to>
                                    </p:set>
                                    <p:animEffect transition="in" filter="fade">
                                      <p:cBhvr>
                                        <p:cTn id="195" dur="1000"/>
                                        <p:tgtEl>
                                          <p:spTgt spid="89"/>
                                        </p:tgtEl>
                                      </p:cBhvr>
                                    </p:animEffect>
                                    <p:anim calcmode="lin" valueType="num">
                                      <p:cBhvr>
                                        <p:cTn id="196" dur="1000" fill="hold"/>
                                        <p:tgtEl>
                                          <p:spTgt spid="89"/>
                                        </p:tgtEl>
                                        <p:attrNameLst>
                                          <p:attrName>ppt_x</p:attrName>
                                        </p:attrNameLst>
                                      </p:cBhvr>
                                      <p:tavLst>
                                        <p:tav tm="0">
                                          <p:val>
                                            <p:strVal val="#ppt_x"/>
                                          </p:val>
                                        </p:tav>
                                        <p:tav tm="100000">
                                          <p:val>
                                            <p:strVal val="#ppt_x"/>
                                          </p:val>
                                        </p:tav>
                                      </p:tavLst>
                                    </p:anim>
                                    <p:anim calcmode="lin" valueType="num">
                                      <p:cBhvr>
                                        <p:cTn id="197" dur="1000" fill="hold"/>
                                        <p:tgtEl>
                                          <p:spTgt spid="89"/>
                                        </p:tgtEl>
                                        <p:attrNameLst>
                                          <p:attrName>ppt_y</p:attrName>
                                        </p:attrNameLst>
                                      </p:cBhvr>
                                      <p:tavLst>
                                        <p:tav tm="0">
                                          <p:val>
                                            <p:strVal val="#ppt_y+.1"/>
                                          </p:val>
                                        </p:tav>
                                        <p:tav tm="100000">
                                          <p:val>
                                            <p:strVal val="#ppt_y"/>
                                          </p:val>
                                        </p:tav>
                                      </p:tavLst>
                                    </p:anim>
                                  </p:childTnLst>
                                </p:cTn>
                              </p:par>
                              <p:par>
                                <p:cTn id="198" presetID="42" presetClass="entr" presetSubtype="0" fill="hold" grpId="0" nodeType="withEffect">
                                  <p:stCondLst>
                                    <p:cond delay="0"/>
                                  </p:stCondLst>
                                  <p:childTnLst>
                                    <p:set>
                                      <p:cBhvr>
                                        <p:cTn id="199" dur="1" fill="hold">
                                          <p:stCondLst>
                                            <p:cond delay="0"/>
                                          </p:stCondLst>
                                        </p:cTn>
                                        <p:tgtEl>
                                          <p:spTgt spid="88"/>
                                        </p:tgtEl>
                                        <p:attrNameLst>
                                          <p:attrName>style.visibility</p:attrName>
                                        </p:attrNameLst>
                                      </p:cBhvr>
                                      <p:to>
                                        <p:strVal val="visible"/>
                                      </p:to>
                                    </p:set>
                                    <p:animEffect transition="in" filter="fade">
                                      <p:cBhvr>
                                        <p:cTn id="200" dur="1000"/>
                                        <p:tgtEl>
                                          <p:spTgt spid="88"/>
                                        </p:tgtEl>
                                      </p:cBhvr>
                                    </p:animEffect>
                                    <p:anim calcmode="lin" valueType="num">
                                      <p:cBhvr>
                                        <p:cTn id="201" dur="1000" fill="hold"/>
                                        <p:tgtEl>
                                          <p:spTgt spid="88"/>
                                        </p:tgtEl>
                                        <p:attrNameLst>
                                          <p:attrName>ppt_x</p:attrName>
                                        </p:attrNameLst>
                                      </p:cBhvr>
                                      <p:tavLst>
                                        <p:tav tm="0">
                                          <p:val>
                                            <p:strVal val="#ppt_x"/>
                                          </p:val>
                                        </p:tav>
                                        <p:tav tm="100000">
                                          <p:val>
                                            <p:strVal val="#ppt_x"/>
                                          </p:val>
                                        </p:tav>
                                      </p:tavLst>
                                    </p:anim>
                                    <p:anim calcmode="lin" valueType="num">
                                      <p:cBhvr>
                                        <p:cTn id="202"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par>
                    <p:cTn id="203" fill="hold">
                      <p:stCondLst>
                        <p:cond delay="indefinite"/>
                      </p:stCondLst>
                      <p:childTnLst>
                        <p:par>
                          <p:cTn id="204" fill="hold">
                            <p:stCondLst>
                              <p:cond delay="0"/>
                            </p:stCondLst>
                            <p:childTnLst>
                              <p:par>
                                <p:cTn id="205" presetID="42" presetClass="entr" presetSubtype="0" fill="hold" grpId="0" nodeType="clickEffect">
                                  <p:stCondLst>
                                    <p:cond delay="0"/>
                                  </p:stCondLst>
                                  <p:childTnLst>
                                    <p:set>
                                      <p:cBhvr>
                                        <p:cTn id="206" dur="1" fill="hold">
                                          <p:stCondLst>
                                            <p:cond delay="0"/>
                                          </p:stCondLst>
                                        </p:cTn>
                                        <p:tgtEl>
                                          <p:spTgt spid="33"/>
                                        </p:tgtEl>
                                        <p:attrNameLst>
                                          <p:attrName>style.visibility</p:attrName>
                                        </p:attrNameLst>
                                      </p:cBhvr>
                                      <p:to>
                                        <p:strVal val="visible"/>
                                      </p:to>
                                    </p:set>
                                    <p:animEffect transition="in" filter="fade">
                                      <p:cBhvr>
                                        <p:cTn id="207" dur="1000"/>
                                        <p:tgtEl>
                                          <p:spTgt spid="33"/>
                                        </p:tgtEl>
                                      </p:cBhvr>
                                    </p:animEffect>
                                    <p:anim calcmode="lin" valueType="num">
                                      <p:cBhvr>
                                        <p:cTn id="208" dur="1000" fill="hold"/>
                                        <p:tgtEl>
                                          <p:spTgt spid="33"/>
                                        </p:tgtEl>
                                        <p:attrNameLst>
                                          <p:attrName>ppt_x</p:attrName>
                                        </p:attrNameLst>
                                      </p:cBhvr>
                                      <p:tavLst>
                                        <p:tav tm="0">
                                          <p:val>
                                            <p:strVal val="#ppt_x"/>
                                          </p:val>
                                        </p:tav>
                                        <p:tav tm="100000">
                                          <p:val>
                                            <p:strVal val="#ppt_x"/>
                                          </p:val>
                                        </p:tav>
                                      </p:tavLst>
                                    </p:anim>
                                    <p:anim calcmode="lin" valueType="num">
                                      <p:cBhvr>
                                        <p:cTn id="209" dur="1000" fill="hold"/>
                                        <p:tgtEl>
                                          <p:spTgt spid="33"/>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30"/>
                                        </p:tgtEl>
                                        <p:attrNameLst>
                                          <p:attrName>style.visibility</p:attrName>
                                        </p:attrNameLst>
                                      </p:cBhvr>
                                      <p:to>
                                        <p:strVal val="visible"/>
                                      </p:to>
                                    </p:set>
                                    <p:animEffect transition="in" filter="fade">
                                      <p:cBhvr>
                                        <p:cTn id="212" dur="1000"/>
                                        <p:tgtEl>
                                          <p:spTgt spid="30"/>
                                        </p:tgtEl>
                                      </p:cBhvr>
                                    </p:animEffect>
                                    <p:anim calcmode="lin" valueType="num">
                                      <p:cBhvr>
                                        <p:cTn id="213" dur="1000" fill="hold"/>
                                        <p:tgtEl>
                                          <p:spTgt spid="30"/>
                                        </p:tgtEl>
                                        <p:attrNameLst>
                                          <p:attrName>ppt_x</p:attrName>
                                        </p:attrNameLst>
                                      </p:cBhvr>
                                      <p:tavLst>
                                        <p:tav tm="0">
                                          <p:val>
                                            <p:strVal val="#ppt_x"/>
                                          </p:val>
                                        </p:tav>
                                        <p:tav tm="100000">
                                          <p:val>
                                            <p:strVal val="#ppt_x"/>
                                          </p:val>
                                        </p:tav>
                                      </p:tavLst>
                                    </p:anim>
                                    <p:anim calcmode="lin" valueType="num">
                                      <p:cBhvr>
                                        <p:cTn id="214" dur="1000" fill="hold"/>
                                        <p:tgtEl>
                                          <p:spTgt spid="30"/>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00"/>
                                        <p:tgtEl>
                                          <p:spTgt spid="32"/>
                                        </p:tgtEl>
                                      </p:cBhvr>
                                    </p:animEffect>
                                    <p:anim calcmode="lin" valueType="num">
                                      <p:cBhvr>
                                        <p:cTn id="218" dur="1000" fill="hold"/>
                                        <p:tgtEl>
                                          <p:spTgt spid="32"/>
                                        </p:tgtEl>
                                        <p:attrNameLst>
                                          <p:attrName>ppt_x</p:attrName>
                                        </p:attrNameLst>
                                      </p:cBhvr>
                                      <p:tavLst>
                                        <p:tav tm="0">
                                          <p:val>
                                            <p:strVal val="#ppt_x"/>
                                          </p:val>
                                        </p:tav>
                                        <p:tav tm="100000">
                                          <p:val>
                                            <p:strVal val="#ppt_x"/>
                                          </p:val>
                                        </p:tav>
                                      </p:tavLst>
                                    </p:anim>
                                    <p:anim calcmode="lin" valueType="num">
                                      <p:cBhvr>
                                        <p:cTn id="2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animBg="1"/>
      <p:bldP spid="4" grpId="0" animBg="1"/>
      <p:bldP spid="6" grpId="0" animBg="1"/>
      <p:bldP spid="10" grpId="0" animBg="1"/>
      <p:bldP spid="69" grpId="0"/>
      <p:bldP spid="75" grpId="0"/>
      <p:bldP spid="77" grpId="0"/>
      <p:bldP spid="79" grpId="0"/>
      <p:bldP spid="86" grpId="0"/>
      <p:bldP spid="87" grpId="0"/>
      <p:bldP spid="88" grpId="0"/>
      <p:bldP spid="89" grpId="0"/>
      <p:bldP spid="32" grpId="0"/>
      <p:bldP spid="33" grpId="0"/>
      <p:bldP spid="14" grpId="0"/>
      <p:bldP spid="23" grpId="0"/>
      <p:bldP spid="27" grpId="0"/>
      <p:bldP spid="28" grpId="0"/>
      <p:bldP spid="59" grpId="0"/>
      <p:bldP spid="61" grpId="0" animBg="1"/>
      <p:bldP spid="29" grpId="0"/>
      <p:bldP spid="30" grpId="0"/>
      <p:bldP spid="65" grpId="0" animBg="1"/>
      <p:bldP spid="68" grpId="0"/>
      <p:bldP spid="35"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E0BE282347E6428AD35CDBDE691A31" ma:contentTypeVersion="8" ma:contentTypeDescription="Create a new document." ma:contentTypeScope="" ma:versionID="6e1325a1d0e7a12551e1387211c471df">
  <xsd:schema xmlns:xsd="http://www.w3.org/2001/XMLSchema" xmlns:xs="http://www.w3.org/2001/XMLSchema" xmlns:p="http://schemas.microsoft.com/office/2006/metadata/properties" xmlns:ns2="ad322399-e21b-4be2-a902-8004f0554c95" targetNamespace="http://schemas.microsoft.com/office/2006/metadata/properties" ma:root="true" ma:fieldsID="fabd3d423c9d760ad725763bf2aabcdc" ns2:_="">
    <xsd:import namespace="ad322399-e21b-4be2-a902-8004f0554c9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322399-e21b-4be2-a902-8004f0554c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648E1C-9209-4364-98D0-6D21E247E2DD}">
  <ds:schemaRefs>
    <ds:schemaRef ds:uri="http://schemas.microsoft.com/office/2006/metadata/contentType"/>
    <ds:schemaRef ds:uri="http://schemas.microsoft.com/office/2006/metadata/properties/metaAttributes"/>
    <ds:schemaRef ds:uri="http://www.w3.org/2000/xmlns/"/>
    <ds:schemaRef ds:uri="http://www.w3.org/2001/XMLSchema"/>
    <ds:schemaRef ds:uri="ad322399-e21b-4be2-a902-8004f0554c95"/>
  </ds:schemaRefs>
</ds:datastoreItem>
</file>

<file path=customXml/itemProps2.xml><?xml version="1.0" encoding="utf-8"?>
<ds:datastoreItem xmlns:ds="http://schemas.openxmlformats.org/officeDocument/2006/customXml" ds:itemID="{95278646-BADC-4AA6-BAED-C2A78E85930F}">
  <ds:schemaRefs>
    <ds:schemaRef ds:uri="http://schemas.microsoft.com/sharepoint/v3/contenttype/forms"/>
  </ds:schemaRefs>
</ds:datastoreItem>
</file>

<file path=customXml/itemProps3.xml><?xml version="1.0" encoding="utf-8"?>
<ds:datastoreItem xmlns:ds="http://schemas.openxmlformats.org/officeDocument/2006/customXml" ds:itemID="{02EB859E-19EF-498E-8760-48004EDC6586}">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Shaikha Eisa Faraj Alfalahi</dc:creator>
  <cp:lastModifiedBy>asifhammoud1978@gmail.com</cp:lastModifiedBy>
  <cp:revision>2</cp:revision>
  <dcterms:created xsi:type="dcterms:W3CDTF">2020-09-23T11:26:26Z</dcterms:created>
  <dcterms:modified xsi:type="dcterms:W3CDTF">2024-09-04T10:39:25Z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0x01010038E0BE282347E6428AD35CDBDE691A31</vt:lpwstr>
  </property>
</Properties>
</file>