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ar-AE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5005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91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presProps" Target="presProps.xml" /><Relationship Id="rId3" Type="http://schemas.openxmlformats.org/officeDocument/2006/relationships/slide" Target="slides/slide2.xml" /><Relationship Id="rId21" Type="http://schemas.openxmlformats.org/officeDocument/2006/relationships/tableStyles" Target="tableStyles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theme" Target="theme/them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10" Type="http://schemas.openxmlformats.org/officeDocument/2006/relationships/slide" Target="slides/slide9.xml" /><Relationship Id="rId19" Type="http://schemas.openxmlformats.org/officeDocument/2006/relationships/viewProps" Target="viewProps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31E61DBD-304C-4666-87C0-B4255505C1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B1F8588D-832D-4045-81D0-678E3C5DC8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ar-AE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52AFB611-46F7-45D3-9C04-5A0AE2E89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D7474-1E85-4378-A4E8-3183B079F681}" type="datetimeFigureOut">
              <a:rPr lang="ar-AE" smtClean="0"/>
              <a:t>01/03/1446</a:t>
            </a:fld>
            <a:endParaRPr lang="ar-AE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AAF2EB9B-29B8-4FAD-AA0F-0C97185E91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ED2E649B-C875-42F0-9E60-5A4401393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636C5-3958-47D0-9DB2-4CA249F91C6A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0419126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4A4C7AE5-67C5-4DBB-AF94-FF11DB5AD3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FFDF1E44-08F3-4828-B2C7-B0507A5FB8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0E10A4FD-4908-41EE-B445-699F0BB9B9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D7474-1E85-4378-A4E8-3183B079F681}" type="datetimeFigureOut">
              <a:rPr lang="ar-AE" smtClean="0"/>
              <a:t>01/03/1446</a:t>
            </a:fld>
            <a:endParaRPr lang="ar-AE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35BAC764-6C6C-4A1C-A8F8-F77B90297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0772A43B-EDEF-4DD1-B00F-616C10017D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636C5-3958-47D0-9DB2-4CA249F91C6A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3664274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08BEC879-3EC5-4828-B2E5-40ACA4A3D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F0A14B6B-9C8A-4C08-9021-13B837A5CD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BF28A066-1AB8-4DD0-A64F-128474AA73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D7474-1E85-4378-A4E8-3183B079F681}" type="datetimeFigureOut">
              <a:rPr lang="ar-AE" smtClean="0"/>
              <a:t>01/03/1446</a:t>
            </a:fld>
            <a:endParaRPr lang="ar-AE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B0B247C5-AFE6-4D67-9B37-9556CDC66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CCE50E22-BFBE-4162-832D-1C26F1BC0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636C5-3958-47D0-9DB2-4CA249F91C6A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0614578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03E5BD01-08F2-4A72-B3F3-39555A5489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D53B1150-D4D1-4844-B6C2-EBBAD88AA6D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1E50B59C-23C8-40F7-9221-44D31F6D73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459651AD-2A64-46D0-BC91-CB6BFD242E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D7474-1E85-4378-A4E8-3183B079F681}" type="datetimeFigureOut">
              <a:rPr lang="ar-AE" smtClean="0"/>
              <a:t>01/03/1446</a:t>
            </a:fld>
            <a:endParaRPr lang="ar-AE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EB7A91C1-D4E9-4E48-BBC1-436A5DC779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A1BD047D-86A4-4090-957B-C20DC1D3F8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636C5-3958-47D0-9DB2-4CA249F91C6A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9550697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7BC94B54-ED7E-4A08-A35E-D993DCA44E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27D931A1-1A4D-4663-868A-692B1B4FC0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655F9CDE-1AC2-419D-AC4F-92A5604D97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id="{8133F8CA-0C8C-4FFB-A73C-6FC2118CB24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id="{900D4AA2-D431-4634-AE6C-BF9D9951BD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id="{7C7E795A-E17D-4C6C-986A-B0ECFA92F0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D7474-1E85-4378-A4E8-3183B079F681}" type="datetimeFigureOut">
              <a:rPr lang="ar-AE" smtClean="0"/>
              <a:t>01/03/1446</a:t>
            </a:fld>
            <a:endParaRPr lang="ar-AE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id="{214E93E8-822A-4D68-8F6C-FD6ED559E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id="{7AF80347-8EF7-4EE7-9DE0-7A70774672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636C5-3958-47D0-9DB2-4CA249F91C6A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42863725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0541FF9E-1ED8-416F-B508-BE00BD41A7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D9DDBBA0-B129-4F46-9448-8064F29E0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D7474-1E85-4378-A4E8-3183B079F681}" type="datetimeFigureOut">
              <a:rPr lang="ar-AE" smtClean="0"/>
              <a:t>01/03/1446</a:t>
            </a:fld>
            <a:endParaRPr lang="ar-AE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9645C245-928D-4780-8F29-B7CB2AF18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D18D03B3-A38A-4269-B899-6AFCB07139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636C5-3958-47D0-9DB2-4CA249F91C6A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40305649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id="{DEEA13FE-423A-45F8-A872-BDE06E8CA8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D7474-1E85-4378-A4E8-3183B079F681}" type="datetimeFigureOut">
              <a:rPr lang="ar-AE" smtClean="0"/>
              <a:t>01/03/1446</a:t>
            </a:fld>
            <a:endParaRPr lang="ar-AE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56621723-12BA-4A7C-9B16-020CE10D8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A3BC4D4A-9579-420F-AB90-B32FD701C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636C5-3958-47D0-9DB2-4CA249F91C6A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5996214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6D2E6209-2C1F-4C4A-A49D-BF816FA77B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9F0256EC-3E5F-4617-9D45-A088F7E771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36AE0C58-61F6-4CE4-A259-BFBB27B98E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41D8D142-34E5-4541-BB28-C8E1783C4B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D7474-1E85-4378-A4E8-3183B079F681}" type="datetimeFigureOut">
              <a:rPr lang="ar-AE" smtClean="0"/>
              <a:t>01/03/1446</a:t>
            </a:fld>
            <a:endParaRPr lang="ar-AE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B96213AD-68F8-402C-8F82-87A3E34F6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094B8B43-5668-4673-B22C-4F63F6C604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636C5-3958-47D0-9DB2-4CA249F91C6A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6168613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60163CC5-AE48-4736-8F5F-1ED4336FE8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صورة 2">
            <a:extLst>
              <a:ext uri="{FF2B5EF4-FFF2-40B4-BE49-F238E27FC236}">
                <a16:creationId xmlns:a16="http://schemas.microsoft.com/office/drawing/2014/main" id="{D56138A7-CD01-4378-9832-AF273E55A06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AE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CA22C3F2-CC2B-497B-9286-6DC17E6D84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C7A96185-8080-45D6-807E-4B8D15EE10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D7474-1E85-4378-A4E8-3183B079F681}" type="datetimeFigureOut">
              <a:rPr lang="ar-AE" smtClean="0"/>
              <a:t>01/03/1446</a:t>
            </a:fld>
            <a:endParaRPr lang="ar-AE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F26CFB2B-A1FE-4B5F-9A8D-BB8E4A1B2B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C6DB3F4D-8483-486D-8CD9-2C87969FB5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636C5-3958-47D0-9DB2-4CA249F91C6A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2808256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79FD1781-0A3D-4118-A540-E545CD0D34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E1CD4F4B-7AC2-4C23-BB06-0DB648C8B0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350D7403-68A5-4D10-8CE3-E586391B9D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D7474-1E85-4378-A4E8-3183B079F681}" type="datetimeFigureOut">
              <a:rPr lang="ar-AE" smtClean="0"/>
              <a:t>01/03/1446</a:t>
            </a:fld>
            <a:endParaRPr lang="ar-AE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CC2B4CFE-0D11-4872-8442-A6A33F65BE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2F0FDDB1-7EEB-4419-B861-BDB2A66AD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636C5-3958-47D0-9DB2-4CA249F91C6A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5774559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>
            <a:extLst>
              <a:ext uri="{FF2B5EF4-FFF2-40B4-BE49-F238E27FC236}">
                <a16:creationId xmlns:a16="http://schemas.microsoft.com/office/drawing/2014/main" id="{CEC772A7-C979-47D5-A9ED-3495D20208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BD43C3CC-5093-41F7-80D8-E2AC8DB729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25651AD3-9B62-48F5-AF8D-4337A07B89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D7474-1E85-4378-A4E8-3183B079F681}" type="datetimeFigureOut">
              <a:rPr lang="ar-AE" smtClean="0"/>
              <a:t>01/03/1446</a:t>
            </a:fld>
            <a:endParaRPr lang="ar-AE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F6AC6DB0-AF7E-4470-9D46-52F072626A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3ED10090-335C-4A32-84CC-82994A8E0C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636C5-3958-47D0-9DB2-4CA249F91C6A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351257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>
            <a:extLst>
              <a:ext uri="{FF2B5EF4-FFF2-40B4-BE49-F238E27FC236}">
                <a16:creationId xmlns:a16="http://schemas.microsoft.com/office/drawing/2014/main" id="{7AE0922C-951C-4B93-AEC2-E3B9C84730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06310189-8796-4FF8-8FC5-A4CBC71B33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E722AC25-CEF1-4A4E-9523-4B3E922F2EE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5D7474-1E85-4378-A4E8-3183B079F681}" type="datetimeFigureOut">
              <a:rPr lang="ar-AE" smtClean="0"/>
              <a:t>01/03/1446</a:t>
            </a:fld>
            <a:endParaRPr lang="ar-AE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92746B82-B2DD-4C21-98B3-B34D55A9BA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AE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E9E78785-683A-41E1-95B9-40D6051AE4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1636C5-3958-47D0-9DB2-4CA249F91C6A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693048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AE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1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 /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 /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 /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 /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 /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 /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 /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 /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36D9F743-F69A-4C0E-89BF-CD5D9B749E7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3FD2016D-BD70-42FF-AB86-88B9640A8D6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AE"/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79D0334B-AB33-46FD-99B0-F0EA351EF41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852" t="20542" r="6479" b="15072"/>
          <a:stretch/>
        </p:blipFill>
        <p:spPr>
          <a:xfrm>
            <a:off x="0" y="-1"/>
            <a:ext cx="1223196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18201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3E7051F8-1BA9-4E81-957F-EA4D874404F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672F5DF9-E955-45A7-A273-E4D17DD29A0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AE"/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49D3061A-61FC-44F6-8650-ADFC7F4B674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852" t="20682" r="6479" b="12206"/>
          <a:stretch/>
        </p:blipFill>
        <p:spPr>
          <a:xfrm>
            <a:off x="0" y="0"/>
            <a:ext cx="122000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978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E72EFA33-30E2-4593-AB4C-E3A7ACB097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5FF042EB-298F-4E5C-AA78-C7CC183C01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AE"/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3D1B43FF-1DD3-4DB4-82AD-226AD567673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852" t="19645" r="6875" b="14466"/>
          <a:stretch/>
        </p:blipFill>
        <p:spPr>
          <a:xfrm>
            <a:off x="-1" y="-1"/>
            <a:ext cx="12215887" cy="6783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777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28E67A68-733B-4063-875F-E0836866B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9FF9AC63-0590-4612-B093-0535F21C38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AE"/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2C35FE9B-7E69-45BA-98C2-57D8885F43E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316" t="21955" r="6875" b="15031"/>
          <a:stretch/>
        </p:blipFill>
        <p:spPr>
          <a:xfrm>
            <a:off x="0" y="-1"/>
            <a:ext cx="12135668" cy="6792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52381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6C218133-D58B-408F-AD25-092B2DDDEE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E18061B8-1351-4C74-A0EF-62CD9891B9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AE"/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A43DCDE0-371B-4834-A7E4-1905775BBA6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699" t="21106" r="6173" b="1573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0126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073DC348-7639-41A4-B30F-37D6E75B52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76B4BA31-5205-466C-9280-206ADBEBE2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AE"/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F2C260E1-ECB7-43DE-AF36-E09B3608FE3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158" t="21248" r="6326" b="1503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171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CBC9EB22-2688-44B5-B755-9503C575D8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FC09B22B-E9FA-4435-9756-BB3CCE5109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AE"/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01A986BD-6185-4364-B505-AA20DA6886F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010" t="20825" r="6875" b="15031"/>
          <a:stretch/>
        </p:blipFill>
        <p:spPr>
          <a:xfrm>
            <a:off x="0" y="-1"/>
            <a:ext cx="12168182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95670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A9274A42-566F-4E88-8921-E755FE3A5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269E9CB7-1389-45AC-AFD1-5D48C4A201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AE"/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9F026A2C-6CD0-4B30-93C3-D03C0DFC940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776" t="22520" r="6250" b="14749"/>
          <a:stretch/>
        </p:blipFill>
        <p:spPr>
          <a:xfrm>
            <a:off x="-1" y="-1"/>
            <a:ext cx="12221525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4865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E2B6E9E5-5EE4-4C08-91C6-8E37166A1B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CCF50440-BCA0-4B30-9049-931DAA2AE9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AE"/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8CD0FD86-DC11-4170-969B-37D205F6277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546" t="21248" r="6875" b="14184"/>
          <a:stretch/>
        </p:blipFill>
        <p:spPr>
          <a:xfrm>
            <a:off x="0" y="-1"/>
            <a:ext cx="12180638" cy="6960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45898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3E7F3F30-31E7-4580-B452-4B7064ED92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EE3DC29A-FFC4-4CCA-943B-3BE905D4B1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AE"/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9BD8FF82-0D7C-4010-AE94-FD5AD406139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464" t="22520" r="6875" b="1291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1707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832038BA-67D2-4A6B-9988-F66B5746F3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F67D8B2D-09B9-47A3-9FC2-598D3874B0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AE"/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DD89BAA0-2539-47E0-92C6-ED956FD1497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004" t="20682" r="6174" b="12206"/>
          <a:stretch/>
        </p:blipFill>
        <p:spPr>
          <a:xfrm>
            <a:off x="0" y="0"/>
            <a:ext cx="1222889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6402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1F4F29F4-0A6D-4E37-8981-0DBFC22A42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E7FF5BC2-D70D-424C-9806-46178D60AB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AE"/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CD116C04-B113-4A43-9F4C-819ECDBAA1D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393" t="21340" r="6875" b="12771"/>
          <a:stretch/>
        </p:blipFill>
        <p:spPr>
          <a:xfrm>
            <a:off x="0" y="23326"/>
            <a:ext cx="12192000" cy="6722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45491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3E31E3E9-EBF7-4D21-88C4-1C5EE104F8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8D48E9E6-C1CE-4E8A-B42A-6D86FD1CD4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AE"/>
          </a:p>
        </p:txBody>
      </p:sp>
      <p:pic>
        <p:nvPicPr>
          <p:cNvPr id="7" name="صورة 6">
            <a:extLst>
              <a:ext uri="{FF2B5EF4-FFF2-40B4-BE49-F238E27FC236}">
                <a16:creationId xmlns:a16="http://schemas.microsoft.com/office/drawing/2014/main" id="{2ED056D9-BD66-4E78-9436-4CAF0581EBD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776" t="20259" r="6875" b="12488"/>
          <a:stretch/>
        </p:blipFill>
        <p:spPr>
          <a:xfrm>
            <a:off x="0" y="0"/>
            <a:ext cx="12192000" cy="6901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516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A7D92125-E125-4E9A-BCE0-F4F822DC5B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11EBDC7F-5559-4E28-B26F-F5502AFF84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AE"/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737210A6-4810-4007-9EFB-1A23E9CEABE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004" t="20824" r="6174" b="14466"/>
          <a:stretch/>
        </p:blipFill>
        <p:spPr>
          <a:xfrm>
            <a:off x="0" y="-1"/>
            <a:ext cx="12192000" cy="6792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5395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62FDFF4B-EAF0-43D0-9463-E960AF765D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1D20F978-8EAE-4C14-9566-1139AF5CE9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AE"/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9A8AD61F-D798-4571-95F1-C417B01AC3B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469" t="20683" r="6097" b="15031"/>
          <a:stretch/>
        </p:blipFill>
        <p:spPr>
          <a:xfrm>
            <a:off x="0" y="0"/>
            <a:ext cx="1220089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8123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7DC08029-2B03-47D5-8124-C0A8D3BDA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6F15034C-E003-459F-B34B-8D398938A4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AE"/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A9BBC73B-619A-4E79-8A56-8469D055214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546" t="19927" r="6326" b="14184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804553"/>
      </p:ext>
    </p:extLst>
  </p:cSld>
  <p:clrMapOvr>
    <a:masterClrMapping/>
  </p:clrMapOvr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0</Words>
  <Application>Microsoft Office PowerPoint</Application>
  <PresentationFormat>Widescreen</PresentationFormat>
  <Paragraphs>0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نسق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b4u_1 ..</dc:creator>
  <cp:lastModifiedBy>asifhammoud1978@gmail.com</cp:lastModifiedBy>
  <cp:revision>15</cp:revision>
  <dcterms:created xsi:type="dcterms:W3CDTF">2021-09-16T09:12:25Z</dcterms:created>
  <dcterms:modified xsi:type="dcterms:W3CDTF">2024-09-04T11:08:09Z</dcterms:modified>
</cp:coreProperties>
</file>