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96" r:id="rId3"/>
    <p:sldId id="258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6" r:id="rId44"/>
    <p:sldId id="337" r:id="rId45"/>
    <p:sldId id="338" r:id="rId46"/>
    <p:sldId id="339" r:id="rId47"/>
    <p:sldId id="340" r:id="rId48"/>
    <p:sldId id="341" r:id="rId49"/>
    <p:sldId id="342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51" r:id="rId59"/>
    <p:sldId id="352" r:id="rId60"/>
    <p:sldId id="353" r:id="rId61"/>
    <p:sldId id="354" r:id="rId62"/>
    <p:sldId id="355" r:id="rId63"/>
    <p:sldId id="356" r:id="rId64"/>
    <p:sldId id="357" r:id="rId65"/>
    <p:sldId id="358" r:id="rId66"/>
    <p:sldId id="359" r:id="rId67"/>
    <p:sldId id="360" r:id="rId68"/>
    <p:sldId id="361" r:id="rId69"/>
    <p:sldId id="362" r:id="rId70"/>
    <p:sldId id="363" r:id="rId71"/>
    <p:sldId id="364" r:id="rId72"/>
    <p:sldId id="365" r:id="rId73"/>
    <p:sldId id="366" r:id="rId74"/>
    <p:sldId id="367" r:id="rId75"/>
    <p:sldId id="368" r:id="rId76"/>
    <p:sldId id="369" r:id="rId77"/>
    <p:sldId id="370" r:id="rId78"/>
    <p:sldId id="371" r:id="rId79"/>
    <p:sldId id="372" r:id="rId80"/>
    <p:sldId id="373" r:id="rId81"/>
    <p:sldId id="374" r:id="rId82"/>
    <p:sldId id="375" r:id="rId83"/>
    <p:sldId id="376" r:id="rId84"/>
    <p:sldId id="377" r:id="rId85"/>
    <p:sldId id="378" r:id="rId86"/>
    <p:sldId id="379" r:id="rId87"/>
    <p:sldId id="380" r:id="rId88"/>
    <p:sldId id="381" r:id="rId89"/>
    <p:sldId id="382" r:id="rId90"/>
    <p:sldId id="383" r:id="rId91"/>
    <p:sldId id="384" r:id="rId92"/>
    <p:sldId id="385" r:id="rId93"/>
    <p:sldId id="386" r:id="rId94"/>
    <p:sldId id="387" r:id="rId95"/>
    <p:sldId id="388" r:id="rId96"/>
    <p:sldId id="389" r:id="rId97"/>
    <p:sldId id="390" r:id="rId98"/>
    <p:sldId id="391" r:id="rId99"/>
    <p:sldId id="392" r:id="rId100"/>
    <p:sldId id="393" r:id="rId101"/>
    <p:sldId id="394" r:id="rId102"/>
    <p:sldId id="395" r:id="rId103"/>
    <p:sldId id="396" r:id="rId104"/>
    <p:sldId id="397" r:id="rId105"/>
    <p:sldId id="398" r:id="rId106"/>
    <p:sldId id="399" r:id="rId107"/>
    <p:sldId id="400" r:id="rId108"/>
    <p:sldId id="401" r:id="rId109"/>
    <p:sldId id="402" r:id="rId110"/>
    <p:sldId id="403" r:id="rId111"/>
    <p:sldId id="404" r:id="rId112"/>
    <p:sldId id="405" r:id="rId113"/>
    <p:sldId id="406" r:id="rId114"/>
    <p:sldId id="407" r:id="rId115"/>
    <p:sldId id="408" r:id="rId116"/>
    <p:sldId id="409" r:id="rId117"/>
    <p:sldId id="410" r:id="rId118"/>
    <p:sldId id="411" r:id="rId119"/>
    <p:sldId id="412" r:id="rId120"/>
    <p:sldId id="413" r:id="rId121"/>
    <p:sldId id="414" r:id="rId122"/>
    <p:sldId id="415" r:id="rId123"/>
    <p:sldId id="416" r:id="rId124"/>
    <p:sldId id="417" r:id="rId125"/>
    <p:sldId id="418" r:id="rId126"/>
    <p:sldId id="419" r:id="rId127"/>
    <p:sldId id="420" r:id="rId128"/>
    <p:sldId id="421" r:id="rId129"/>
    <p:sldId id="422" r:id="rId130"/>
    <p:sldId id="423" r:id="rId131"/>
    <p:sldId id="424" r:id="rId132"/>
    <p:sldId id="425" r:id="rId133"/>
    <p:sldId id="426" r:id="rId134"/>
    <p:sldId id="427" r:id="rId135"/>
    <p:sldId id="428" r:id="rId136"/>
    <p:sldId id="429" r:id="rId137"/>
    <p:sldId id="430" r:id="rId138"/>
    <p:sldId id="431" r:id="rId139"/>
    <p:sldId id="432" r:id="rId140"/>
    <p:sldId id="433" r:id="rId141"/>
    <p:sldId id="434" r:id="rId142"/>
    <p:sldId id="435" r:id="rId143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5CF"/>
    <a:srgbClr val="E9F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 /><Relationship Id="rId117" Type="http://schemas.openxmlformats.org/officeDocument/2006/relationships/slide" Target="slides/slide116.xml" /><Relationship Id="rId21" Type="http://schemas.openxmlformats.org/officeDocument/2006/relationships/slide" Target="slides/slide20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84" Type="http://schemas.openxmlformats.org/officeDocument/2006/relationships/slide" Target="slides/slide83.xml" /><Relationship Id="rId89" Type="http://schemas.openxmlformats.org/officeDocument/2006/relationships/slide" Target="slides/slide88.xml" /><Relationship Id="rId112" Type="http://schemas.openxmlformats.org/officeDocument/2006/relationships/slide" Target="slides/slide111.xml" /><Relationship Id="rId133" Type="http://schemas.openxmlformats.org/officeDocument/2006/relationships/slide" Target="slides/slide132.xml" /><Relationship Id="rId138" Type="http://schemas.openxmlformats.org/officeDocument/2006/relationships/slide" Target="slides/slide137.xml" /><Relationship Id="rId16" Type="http://schemas.openxmlformats.org/officeDocument/2006/relationships/slide" Target="slides/slide15.xml" /><Relationship Id="rId107" Type="http://schemas.openxmlformats.org/officeDocument/2006/relationships/slide" Target="slides/slide106.xml" /><Relationship Id="rId11" Type="http://schemas.openxmlformats.org/officeDocument/2006/relationships/slide" Target="slides/slide10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102" Type="http://schemas.openxmlformats.org/officeDocument/2006/relationships/slide" Target="slides/slide101.xml" /><Relationship Id="rId123" Type="http://schemas.openxmlformats.org/officeDocument/2006/relationships/slide" Target="slides/slide122.xml" /><Relationship Id="rId128" Type="http://schemas.openxmlformats.org/officeDocument/2006/relationships/slide" Target="slides/slide127.xml" /><Relationship Id="rId144" Type="http://schemas.openxmlformats.org/officeDocument/2006/relationships/presProps" Target="presProps.xml" /><Relationship Id="rId5" Type="http://schemas.openxmlformats.org/officeDocument/2006/relationships/slide" Target="slides/slide4.xml" /><Relationship Id="rId90" Type="http://schemas.openxmlformats.org/officeDocument/2006/relationships/slide" Target="slides/slide89.xml" /><Relationship Id="rId95" Type="http://schemas.openxmlformats.org/officeDocument/2006/relationships/slide" Target="slides/slide94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113" Type="http://schemas.openxmlformats.org/officeDocument/2006/relationships/slide" Target="slides/slide112.xml" /><Relationship Id="rId118" Type="http://schemas.openxmlformats.org/officeDocument/2006/relationships/slide" Target="slides/slide117.xml" /><Relationship Id="rId134" Type="http://schemas.openxmlformats.org/officeDocument/2006/relationships/slide" Target="slides/slide133.xml" /><Relationship Id="rId139" Type="http://schemas.openxmlformats.org/officeDocument/2006/relationships/slide" Target="slides/slide138.xml" /><Relationship Id="rId80" Type="http://schemas.openxmlformats.org/officeDocument/2006/relationships/slide" Target="slides/slide79.xml" /><Relationship Id="rId85" Type="http://schemas.openxmlformats.org/officeDocument/2006/relationships/slide" Target="slides/slide84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103" Type="http://schemas.openxmlformats.org/officeDocument/2006/relationships/slide" Target="slides/slide102.xml" /><Relationship Id="rId108" Type="http://schemas.openxmlformats.org/officeDocument/2006/relationships/slide" Target="slides/slide107.xml" /><Relationship Id="rId116" Type="http://schemas.openxmlformats.org/officeDocument/2006/relationships/slide" Target="slides/slide115.xml" /><Relationship Id="rId124" Type="http://schemas.openxmlformats.org/officeDocument/2006/relationships/slide" Target="slides/slide123.xml" /><Relationship Id="rId129" Type="http://schemas.openxmlformats.org/officeDocument/2006/relationships/slide" Target="slides/slide128.xml" /><Relationship Id="rId137" Type="http://schemas.openxmlformats.org/officeDocument/2006/relationships/slide" Target="slides/slide13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slide" Target="slides/slide82.xml" /><Relationship Id="rId88" Type="http://schemas.openxmlformats.org/officeDocument/2006/relationships/slide" Target="slides/slide87.xml" /><Relationship Id="rId91" Type="http://schemas.openxmlformats.org/officeDocument/2006/relationships/slide" Target="slides/slide90.xml" /><Relationship Id="rId96" Type="http://schemas.openxmlformats.org/officeDocument/2006/relationships/slide" Target="slides/slide95.xml" /><Relationship Id="rId111" Type="http://schemas.openxmlformats.org/officeDocument/2006/relationships/slide" Target="slides/slide110.xml" /><Relationship Id="rId132" Type="http://schemas.openxmlformats.org/officeDocument/2006/relationships/slide" Target="slides/slide131.xml" /><Relationship Id="rId140" Type="http://schemas.openxmlformats.org/officeDocument/2006/relationships/slide" Target="slides/slide139.xml" /><Relationship Id="rId145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6" Type="http://schemas.openxmlformats.org/officeDocument/2006/relationships/slide" Target="slides/slide105.xml" /><Relationship Id="rId114" Type="http://schemas.openxmlformats.org/officeDocument/2006/relationships/slide" Target="slides/slide113.xml" /><Relationship Id="rId119" Type="http://schemas.openxmlformats.org/officeDocument/2006/relationships/slide" Target="slides/slide118.xml" /><Relationship Id="rId127" Type="http://schemas.openxmlformats.org/officeDocument/2006/relationships/slide" Target="slides/slide12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slide" Target="slides/slide80.xml" /><Relationship Id="rId86" Type="http://schemas.openxmlformats.org/officeDocument/2006/relationships/slide" Target="slides/slide85.xml" /><Relationship Id="rId94" Type="http://schemas.openxmlformats.org/officeDocument/2006/relationships/slide" Target="slides/slide93.xml" /><Relationship Id="rId99" Type="http://schemas.openxmlformats.org/officeDocument/2006/relationships/slide" Target="slides/slide98.xml" /><Relationship Id="rId101" Type="http://schemas.openxmlformats.org/officeDocument/2006/relationships/slide" Target="slides/slide100.xml" /><Relationship Id="rId122" Type="http://schemas.openxmlformats.org/officeDocument/2006/relationships/slide" Target="slides/slide121.xml" /><Relationship Id="rId130" Type="http://schemas.openxmlformats.org/officeDocument/2006/relationships/slide" Target="slides/slide129.xml" /><Relationship Id="rId135" Type="http://schemas.openxmlformats.org/officeDocument/2006/relationships/slide" Target="slides/slide134.xml" /><Relationship Id="rId143" Type="http://schemas.openxmlformats.org/officeDocument/2006/relationships/slide" Target="slides/slide142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9" Type="http://schemas.openxmlformats.org/officeDocument/2006/relationships/slide" Target="slides/slide38.xml" /><Relationship Id="rId109" Type="http://schemas.openxmlformats.org/officeDocument/2006/relationships/slide" Target="slides/slide108.xml" /><Relationship Id="rId34" Type="http://schemas.openxmlformats.org/officeDocument/2006/relationships/slide" Target="slides/slide33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76" Type="http://schemas.openxmlformats.org/officeDocument/2006/relationships/slide" Target="slides/slide75.xml" /><Relationship Id="rId97" Type="http://schemas.openxmlformats.org/officeDocument/2006/relationships/slide" Target="slides/slide96.xml" /><Relationship Id="rId104" Type="http://schemas.openxmlformats.org/officeDocument/2006/relationships/slide" Target="slides/slide103.xml" /><Relationship Id="rId120" Type="http://schemas.openxmlformats.org/officeDocument/2006/relationships/slide" Target="slides/slide119.xml" /><Relationship Id="rId125" Type="http://schemas.openxmlformats.org/officeDocument/2006/relationships/slide" Target="slides/slide124.xml" /><Relationship Id="rId141" Type="http://schemas.openxmlformats.org/officeDocument/2006/relationships/slide" Target="slides/slide140.xml" /><Relationship Id="rId146" Type="http://schemas.openxmlformats.org/officeDocument/2006/relationships/theme" Target="theme/theme1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92" Type="http://schemas.openxmlformats.org/officeDocument/2006/relationships/slide" Target="slides/slide91.xml" /><Relationship Id="rId2" Type="http://schemas.openxmlformats.org/officeDocument/2006/relationships/slide" Target="slides/slide1.xml" /><Relationship Id="rId29" Type="http://schemas.openxmlformats.org/officeDocument/2006/relationships/slide" Target="slides/slide28.xml" /><Relationship Id="rId24" Type="http://schemas.openxmlformats.org/officeDocument/2006/relationships/slide" Target="slides/slide23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66" Type="http://schemas.openxmlformats.org/officeDocument/2006/relationships/slide" Target="slides/slide65.xml" /><Relationship Id="rId87" Type="http://schemas.openxmlformats.org/officeDocument/2006/relationships/slide" Target="slides/slide86.xml" /><Relationship Id="rId110" Type="http://schemas.openxmlformats.org/officeDocument/2006/relationships/slide" Target="slides/slide109.xml" /><Relationship Id="rId115" Type="http://schemas.openxmlformats.org/officeDocument/2006/relationships/slide" Target="slides/slide114.xml" /><Relationship Id="rId131" Type="http://schemas.openxmlformats.org/officeDocument/2006/relationships/slide" Target="slides/slide130.xml" /><Relationship Id="rId136" Type="http://schemas.openxmlformats.org/officeDocument/2006/relationships/slide" Target="slides/slide135.xml" /><Relationship Id="rId61" Type="http://schemas.openxmlformats.org/officeDocument/2006/relationships/slide" Target="slides/slide60.xml" /><Relationship Id="rId82" Type="http://schemas.openxmlformats.org/officeDocument/2006/relationships/slide" Target="slides/slide81.xml" /><Relationship Id="rId19" Type="http://schemas.openxmlformats.org/officeDocument/2006/relationships/slide" Target="slides/slide18.xml" /><Relationship Id="rId14" Type="http://schemas.openxmlformats.org/officeDocument/2006/relationships/slide" Target="slides/slide13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56" Type="http://schemas.openxmlformats.org/officeDocument/2006/relationships/slide" Target="slides/slide55.xml" /><Relationship Id="rId77" Type="http://schemas.openxmlformats.org/officeDocument/2006/relationships/slide" Target="slides/slide76.xml" /><Relationship Id="rId100" Type="http://schemas.openxmlformats.org/officeDocument/2006/relationships/slide" Target="slides/slide99.xml" /><Relationship Id="rId105" Type="http://schemas.openxmlformats.org/officeDocument/2006/relationships/slide" Target="slides/slide104.xml" /><Relationship Id="rId126" Type="http://schemas.openxmlformats.org/officeDocument/2006/relationships/slide" Target="slides/slide125.xml" /><Relationship Id="rId147" Type="http://schemas.openxmlformats.org/officeDocument/2006/relationships/tableStyles" Target="tableStyle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93" Type="http://schemas.openxmlformats.org/officeDocument/2006/relationships/slide" Target="slides/slide92.xml" /><Relationship Id="rId98" Type="http://schemas.openxmlformats.org/officeDocument/2006/relationships/slide" Target="slides/slide97.xml" /><Relationship Id="rId121" Type="http://schemas.openxmlformats.org/officeDocument/2006/relationships/slide" Target="slides/slide120.xml" /><Relationship Id="rId142" Type="http://schemas.openxmlformats.org/officeDocument/2006/relationships/slide" Target="slides/slide14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  <p:sp>
        <p:nvSpPr>
          <p:cNvPr id="8" name="Rounded Rectangle 7">
            <a:hlinkClick r:id="rId2" action="ppaction://hlinksldjump"/>
          </p:cNvPr>
          <p:cNvSpPr/>
          <p:nvPr userDrawn="1"/>
        </p:nvSpPr>
        <p:spPr>
          <a:xfrm>
            <a:off x="0" y="6515100"/>
            <a:ext cx="1892300" cy="3429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dirty="0"/>
              <a:t>القائمة الرئيسة</a:t>
            </a:r>
          </a:p>
        </p:txBody>
      </p:sp>
    </p:spTree>
    <p:extLst>
      <p:ext uri="{BB962C8B-B14F-4D97-AF65-F5344CB8AC3E}">
        <p14:creationId xmlns:p14="http://schemas.microsoft.com/office/powerpoint/2010/main" val="173217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ar-AE" dirty="0"/>
              <a:t>القائمة الرئيسة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18223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5536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4313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47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2830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399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7326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9029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076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536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10016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2645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90780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17936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47384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F9B94-2297-4644-A804-0072A8030A06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0104F3-734A-4BBE-8989-A267CF912134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4656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1.xml" /><Relationship Id="rId13" Type="http://schemas.openxmlformats.org/officeDocument/2006/relationships/slide" Target="slide90.xml" /><Relationship Id="rId18" Type="http://schemas.openxmlformats.org/officeDocument/2006/relationships/slide" Target="slide45.xml" /><Relationship Id="rId26" Type="http://schemas.openxmlformats.org/officeDocument/2006/relationships/slide" Target="slide131.xml" /><Relationship Id="rId3" Type="http://schemas.openxmlformats.org/officeDocument/2006/relationships/slide" Target="slide10.xml" /><Relationship Id="rId21" Type="http://schemas.openxmlformats.org/officeDocument/2006/relationships/slide" Target="slide53.xml" /><Relationship Id="rId7" Type="http://schemas.openxmlformats.org/officeDocument/2006/relationships/slide" Target="slide24.xml" /><Relationship Id="rId12" Type="http://schemas.openxmlformats.org/officeDocument/2006/relationships/slide" Target="slide81.xml" /><Relationship Id="rId17" Type="http://schemas.openxmlformats.org/officeDocument/2006/relationships/slide" Target="slide42.xml" /><Relationship Id="rId25" Type="http://schemas.openxmlformats.org/officeDocument/2006/relationships/slide" Target="slide125.xml" /><Relationship Id="rId2" Type="http://schemas.openxmlformats.org/officeDocument/2006/relationships/slide" Target="slide2.xml" /><Relationship Id="rId16" Type="http://schemas.openxmlformats.org/officeDocument/2006/relationships/slide" Target="slide34.xml" /><Relationship Id="rId20" Type="http://schemas.openxmlformats.org/officeDocument/2006/relationships/slide" Target="slide50.xml" /><Relationship Id="rId1" Type="http://schemas.openxmlformats.org/officeDocument/2006/relationships/slideLayout" Target="../slideLayouts/slideLayout1.xml" /><Relationship Id="rId6" Type="http://schemas.openxmlformats.org/officeDocument/2006/relationships/slide" Target="slide20.xml" /><Relationship Id="rId11" Type="http://schemas.openxmlformats.org/officeDocument/2006/relationships/slide" Target="slide72.xml" /><Relationship Id="rId24" Type="http://schemas.openxmlformats.org/officeDocument/2006/relationships/slide" Target="slide123.xml" /><Relationship Id="rId5" Type="http://schemas.openxmlformats.org/officeDocument/2006/relationships/slide" Target="slide17.xml" /><Relationship Id="rId15" Type="http://schemas.openxmlformats.org/officeDocument/2006/relationships/slide" Target="slide96.xml" /><Relationship Id="rId23" Type="http://schemas.openxmlformats.org/officeDocument/2006/relationships/slide" Target="slide118.xml" /><Relationship Id="rId10" Type="http://schemas.openxmlformats.org/officeDocument/2006/relationships/slide" Target="slide69.xml" /><Relationship Id="rId19" Type="http://schemas.openxmlformats.org/officeDocument/2006/relationships/slide" Target="slide48.xml" /><Relationship Id="rId4" Type="http://schemas.openxmlformats.org/officeDocument/2006/relationships/slide" Target="slide13.xml" /><Relationship Id="rId9" Type="http://schemas.openxmlformats.org/officeDocument/2006/relationships/slide" Target="slide67.xml" /><Relationship Id="rId14" Type="http://schemas.openxmlformats.org/officeDocument/2006/relationships/slide" Target="slide93.xml" /><Relationship Id="rId22" Type="http://schemas.openxmlformats.org/officeDocument/2006/relationships/slide" Target="slide11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emf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emf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e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.emf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.em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.emf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.emf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8.emf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.emf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2.emf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 /><Relationship Id="rId2" Type="http://schemas.openxmlformats.org/officeDocument/2006/relationships/image" Target="../media/image22.emf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5.emf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 /><Relationship Id="rId2" Type="http://schemas.openxmlformats.org/officeDocument/2006/relationships/image" Target="../media/image26.emf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emf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0.emf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 /><Relationship Id="rId2" Type="http://schemas.openxmlformats.org/officeDocument/2006/relationships/image" Target="../media/image31.emf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 /><Relationship Id="rId2" Type="http://schemas.openxmlformats.org/officeDocument/2006/relationships/image" Target="../media/image32.emf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5.emf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6.emf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8.emf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7.emf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1.emf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1.emf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4.emf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5.emf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7.emf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7.emf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7.emf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1.emf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4.emf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6.emf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6.emf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9.emf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1.emf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3.emf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3.emf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6.emf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9.emf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1.emf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3.emf" 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5.emf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7.emf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7.emf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0.emf" 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0.emf" 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3.emf" 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5.emf" 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5.emf" 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8.emf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8.emf" 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1.emf" 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3.emf" 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3.emf" 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6.emf" 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 /><Relationship Id="rId1" Type="http://schemas.openxmlformats.org/officeDocument/2006/relationships/slideLayout" Target="../slideLayouts/slideLayout1.xml" 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9.emf" 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1.emf" 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1.emf" 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4.emf" 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6.emf" 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08.emf" 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0.emf" 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2.emf" 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4.emf" 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4.emf" 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7.emf" 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7.emf" 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0.emf" 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0.emf" 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3.emf" 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3.emf" 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6.emf" 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8.emf" 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8.emf" 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 /><Relationship Id="rId1" Type="http://schemas.openxmlformats.org/officeDocument/2006/relationships/slideLayout" Target="../slideLayouts/slideLayout1.xml" 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2.emf" 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5.emf" 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7.emf" 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7.emf" 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0.emf" 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 /><Relationship Id="rId2" Type="http://schemas.openxmlformats.org/officeDocument/2006/relationships/image" Target="../media/image141.emf" /><Relationship Id="rId1" Type="http://schemas.openxmlformats.org/officeDocument/2006/relationships/slideLayout" Target="../slideLayouts/slideLayout1.xml" 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3.emf" 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5.emf" 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5.emf" 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8.emf" 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0.emf" 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0.emf" 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3.emf" 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5.emf" 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 /><Relationship Id="rId2" Type="http://schemas.openxmlformats.org/officeDocument/2006/relationships/image" Target="../media/image156.emf" /><Relationship Id="rId1" Type="http://schemas.openxmlformats.org/officeDocument/2006/relationships/slideLayout" Target="../slideLayouts/slideLayout1.xml" 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8.emf" 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8.emf" 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1.emf" 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63.emf" /><Relationship Id="rId4" Type="http://schemas.openxmlformats.org/officeDocument/2006/relationships/image" Target="../media/image161.emf" 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5.emf" 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5.emf" 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8.emf" 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8.emf" 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71.emf" 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71.emf" 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75.emf" 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75.emf" 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emf" /><Relationship Id="rId1" Type="http://schemas.openxmlformats.org/officeDocument/2006/relationships/slideLayout" Target="../slideLayouts/slideLayout1.xml" 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80.emf" /><Relationship Id="rId4" Type="http://schemas.openxmlformats.org/officeDocument/2006/relationships/image" Target="../media/image179.emf" 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82.emf" 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82.emf" 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85.emf" 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87.emf" 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87.emf" 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0.emf" 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0.emf" 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3.emf" 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3.emf" 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 /><Relationship Id="rId2" Type="http://schemas.openxmlformats.org/officeDocument/2006/relationships/image" Target="../media/image195.emf" /><Relationship Id="rId1" Type="http://schemas.openxmlformats.org/officeDocument/2006/relationships/slideLayout" Target="../slideLayouts/slideLayout1.xml" 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8.emf" 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8.emf" 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1.emf" 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 /><Relationship Id="rId2" Type="http://schemas.openxmlformats.org/officeDocument/2006/relationships/image" Target="../media/image202.emf" /><Relationship Id="rId1" Type="http://schemas.openxmlformats.org/officeDocument/2006/relationships/slideLayout" Target="../slideLayouts/slideLayout1.xml" 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emf" /><Relationship Id="rId2" Type="http://schemas.openxmlformats.org/officeDocument/2006/relationships/image" Target="../media/image203.emf" /><Relationship Id="rId1" Type="http://schemas.openxmlformats.org/officeDocument/2006/relationships/slideLayout" Target="../slideLayouts/slideLayout1.xml" 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4.emf" 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4.emf" 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08.emf" 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0.emf" 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0.emf" 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3.emf" 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3.emf" 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6.emf" 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8.emf" 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8.emf" 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21.emf" 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emf" /><Relationship Id="rId2" Type="http://schemas.openxmlformats.org/officeDocument/2006/relationships/image" Target="../media/image222.emf" /><Relationship Id="rId1" Type="http://schemas.openxmlformats.org/officeDocument/2006/relationships/slideLayout" Target="../slideLayouts/slideLayout1.xml" 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24.emf" 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e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24.emf" 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6062" y="90153"/>
            <a:ext cx="11874321" cy="875762"/>
          </a:xfrm>
          <a:prstGeom prst="roundRect">
            <a:avLst/>
          </a:prstGeom>
          <a:solidFill>
            <a:srgbClr val="E9FB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الصف الثاني عشر  /   </a:t>
            </a:r>
            <a:r>
              <a:rPr lang="ar-AE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إعداد   د. رائد داود (غَفَرَ اللهُ لهُ)</a:t>
            </a:r>
            <a:endParaRPr lang="ar-AE" sz="5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20709" y="1081823"/>
            <a:ext cx="11463686" cy="721220"/>
          </a:xfrm>
          <a:prstGeom prst="roundRect">
            <a:avLst/>
          </a:prstGeom>
          <a:solidFill>
            <a:srgbClr val="DDF5CF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AE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الفصل الأول</a:t>
            </a:r>
          </a:p>
          <a:p>
            <a:pPr algn="ctr"/>
            <a:endParaRPr lang="ar-AE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839459" y="1918950"/>
            <a:ext cx="2240923" cy="46363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الجملة الاسمية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/>
              </a:rPr>
              <a:t>المبتدأ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/>
              </a:rPr>
              <a:t>الخبر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/>
              </a:rPr>
              <a:t>الحذف في الجملة 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/>
              </a:rPr>
              <a:t>الترتيب في الجملة </a:t>
            </a: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/>
              </a:rPr>
              <a:t>تدريبات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13667" y="1918947"/>
            <a:ext cx="2908477" cy="4636395"/>
          </a:xfrm>
          <a:prstGeom prst="roundRect">
            <a:avLst/>
          </a:prstGeom>
          <a:solidFill>
            <a:srgbClr val="DDF5CF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 action="ppaction://hlinksldjump"/>
              </a:rPr>
              <a:t>أفعال المقاربة والشروع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/>
              </a:rPr>
              <a:t>أنواعها 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/>
              </a:rPr>
              <a:t>أشكال الخبر 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/>
              </a:rPr>
              <a:t>تدريبات</a:t>
            </a:r>
            <a:endParaRPr lang="ar-AE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r-A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91364" y="1918947"/>
            <a:ext cx="2305318" cy="46363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إن وأخواتها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/>
              </a:rPr>
              <a:t>اسم إنّ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/>
              </a:rPr>
              <a:t>خبر إن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 action="ppaction://hlinksldjump"/>
              </a:rPr>
              <a:t>معاني إن وأخواتها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r-AE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39129" y="1918948"/>
            <a:ext cx="1983345" cy="46363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/>
              </a:rPr>
              <a:t>كان وأخواتها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/>
              </a:rPr>
              <a:t>أنواع اسم كان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8" action="ppaction://hlinksldjump"/>
              </a:rPr>
              <a:t>أنواع خبر كان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/>
              </a:rPr>
              <a:t>أخوات كان</a:t>
            </a:r>
            <a:endParaRPr lang="ar-A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 action="ppaction://hlinksldjump"/>
              </a:rPr>
              <a:t>تقدُّم خبر كان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 action="ppaction://hlinksldjump"/>
              </a:rPr>
              <a:t>تدريبات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048" y="1918946"/>
            <a:ext cx="2158823" cy="46363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2" action="ppaction://hlinksldjump"/>
              </a:rPr>
              <a:t>ل</a:t>
            </a:r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2" action="ppaction://hlinksldjump"/>
              </a:rPr>
              <a:t>ا النافية للجنس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3" action="ppaction://hlinksldjump"/>
              </a:rPr>
              <a:t>عناصر جملة (لا)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4" action="ppaction://hlinksldjump"/>
              </a:rPr>
              <a:t>تدريبات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5" action="ppaction://hlinksldjump"/>
              </a:rPr>
              <a:t>ظن وأخواتها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A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6" action="ppaction://hlinksldjump"/>
              </a:rPr>
              <a:t>تدريبات</a:t>
            </a:r>
            <a:endParaRPr lang="ar-AE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r-AE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91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636" y="1906074"/>
            <a:ext cx="10134168" cy="31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4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48" y="-1"/>
            <a:ext cx="11367753" cy="59940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5831" y="5952442"/>
            <a:ext cx="1116169" cy="90555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916899" y="1144349"/>
            <a:ext cx="264222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فعلية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16899" y="1879068"/>
            <a:ext cx="264222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فعلية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16899" y="2724710"/>
            <a:ext cx="264222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اسمية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16899" y="3459429"/>
            <a:ext cx="264222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فعلية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6899" y="4205156"/>
            <a:ext cx="264222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اسمية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16899" y="4939875"/>
            <a:ext cx="264222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اسمية</a:t>
            </a:r>
          </a:p>
        </p:txBody>
      </p:sp>
    </p:spTree>
    <p:extLst>
      <p:ext uri="{BB962C8B-B14F-4D97-AF65-F5344CB8AC3E}">
        <p14:creationId xmlns:p14="http://schemas.microsoft.com/office/powerpoint/2010/main" val="280478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75" y="1"/>
            <a:ext cx="10775325" cy="59403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335" y="5940355"/>
            <a:ext cx="1115665" cy="90838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740203" y="1144348"/>
            <a:ext cx="837126" cy="6586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97003" y="2095238"/>
            <a:ext cx="1311498" cy="8282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060028" y="3074032"/>
            <a:ext cx="877910" cy="7252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28079" y="4052827"/>
            <a:ext cx="1427408" cy="8242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38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99" y="-1"/>
            <a:ext cx="11391801" cy="57053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733" y="6014435"/>
            <a:ext cx="969267" cy="84356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053070" y="1195864"/>
            <a:ext cx="5267459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58344" y="1195864"/>
            <a:ext cx="4363791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62153" y="2172512"/>
            <a:ext cx="7045214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28800" y="2129858"/>
            <a:ext cx="1618445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64558" y="3149160"/>
            <a:ext cx="4363791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65349" y="3149160"/>
            <a:ext cx="4363791" cy="8647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6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859" y="0"/>
            <a:ext cx="10582141" cy="60127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6708" y="6012738"/>
            <a:ext cx="1005292" cy="84526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955369" y="2007233"/>
            <a:ext cx="938012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0" y="2007233"/>
            <a:ext cx="746975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019763" y="3577607"/>
            <a:ext cx="873618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2332" y="3577607"/>
            <a:ext cx="953037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762186" y="5068413"/>
            <a:ext cx="1066801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53837" y="5156869"/>
            <a:ext cx="721217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53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741" y="6016970"/>
            <a:ext cx="1000259" cy="8410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41" y="0"/>
            <a:ext cx="11324359" cy="530609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586434" y="101160"/>
            <a:ext cx="938012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152328" y="101160"/>
            <a:ext cx="875764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753858" y="1067076"/>
            <a:ext cx="770587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937938" y="1067076"/>
            <a:ext cx="837129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560675" y="1931832"/>
            <a:ext cx="938012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646276" y="1931832"/>
            <a:ext cx="850005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650827" y="2897748"/>
            <a:ext cx="873618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403464" y="2897748"/>
            <a:ext cx="792051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586434" y="3863664"/>
            <a:ext cx="873618" cy="8647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822030" y="3863664"/>
            <a:ext cx="953037" cy="8647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66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49" y="0"/>
            <a:ext cx="11367752" cy="644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88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95" y="0"/>
            <a:ext cx="11327506" cy="3863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0226" y="5918383"/>
            <a:ext cx="1051776" cy="93961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30310" y="1363288"/>
            <a:ext cx="584700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 ناجحٌ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4495" y="2390648"/>
            <a:ext cx="4827968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 الذي يبرُّ والديه ناجحٌ</a:t>
            </a:r>
          </a:p>
        </p:txBody>
      </p:sp>
    </p:spTree>
    <p:extLst>
      <p:ext uri="{BB962C8B-B14F-4D97-AF65-F5344CB8AC3E}">
        <p14:creationId xmlns:p14="http://schemas.microsoft.com/office/powerpoint/2010/main" val="401172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85" y="0"/>
            <a:ext cx="11329115" cy="5867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9459" y="6040193"/>
            <a:ext cx="992541" cy="81780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62885" y="1028438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نجيبُ محفوظ روائيٌ مصريٌ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2885" y="1763157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نحن أحرارٌ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2885" y="2713270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هذا الكلامُ صحيحٌ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2885" y="3447989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مَنْ لا يكدحُ لا يفرحُ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2885" y="4290405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العلمُ في الصِغَرِ كالنقشِ على الحجرِ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2885" y="5025124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رأسُ الحكمةِ مخافةُ اللهِ</a:t>
            </a:r>
          </a:p>
        </p:txBody>
      </p:sp>
    </p:spTree>
    <p:extLst>
      <p:ext uri="{BB962C8B-B14F-4D97-AF65-F5344CB8AC3E}">
        <p14:creationId xmlns:p14="http://schemas.microsoft.com/office/powerpoint/2010/main" val="252888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5983" y="6012611"/>
            <a:ext cx="1026017" cy="8453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25" y="-1"/>
            <a:ext cx="11418575" cy="549927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223493" y="1554966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 ناجحٌ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23493" y="2499747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هو ناجحٌ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3493" y="3609716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هذا ناجحٌ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3493" y="4554497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الذي يجتهدُ ينجحُ</a:t>
            </a:r>
          </a:p>
        </p:txBody>
      </p:sp>
    </p:spTree>
    <p:extLst>
      <p:ext uri="{BB962C8B-B14F-4D97-AF65-F5344CB8AC3E}">
        <p14:creationId xmlns:p14="http://schemas.microsoft.com/office/powerpoint/2010/main" val="198289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61" y="0"/>
            <a:ext cx="11236639" cy="2575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0725" y="5821251"/>
            <a:ext cx="1081275" cy="103674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15922" y="564798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المجتهدُ ناجحٌ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15922" y="1299517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سلوكُ الطالبِ محبوبٌ</a:t>
            </a:r>
          </a:p>
        </p:txBody>
      </p:sp>
    </p:spTree>
    <p:extLst>
      <p:ext uri="{BB962C8B-B14F-4D97-AF65-F5344CB8AC3E}">
        <p14:creationId xmlns:p14="http://schemas.microsoft.com/office/powerpoint/2010/main" val="103584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51" y="0"/>
            <a:ext cx="11325049" cy="31424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880" y="6027313"/>
            <a:ext cx="1131120" cy="83068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66951" y="1774165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الشوارعُ نظيفةٌ</a:t>
            </a:r>
          </a:p>
        </p:txBody>
      </p:sp>
    </p:spTree>
    <p:extLst>
      <p:ext uri="{BB962C8B-B14F-4D97-AF65-F5344CB8AC3E}">
        <p14:creationId xmlns:p14="http://schemas.microsoft.com/office/powerpoint/2010/main" val="285362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42" y="0"/>
            <a:ext cx="11303359" cy="62311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1590" y="6024005"/>
            <a:ext cx="1090412" cy="83399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88641" y="564799"/>
            <a:ext cx="537049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دوامُ الحالِ مِنَ المحالِ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88641" y="1299518"/>
            <a:ext cx="537049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ثمرةُ النجاحِ تأتي من الصبرِ</a:t>
            </a:r>
            <a:endParaRPr lang="ar-AE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84102" y="3681486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مجتهدٌ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84102" y="4416205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في الصفِّ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84101" y="5367370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الطالبُ يقرأُ</a:t>
            </a:r>
          </a:p>
        </p:txBody>
      </p:sp>
    </p:spTree>
    <p:extLst>
      <p:ext uri="{BB962C8B-B14F-4D97-AF65-F5344CB8AC3E}">
        <p14:creationId xmlns:p14="http://schemas.microsoft.com/office/powerpoint/2010/main" val="3309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589" y="6024007"/>
            <a:ext cx="1090411" cy="8339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45" y="0"/>
            <a:ext cx="11324155" cy="516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0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721" y="6022776"/>
            <a:ext cx="1091279" cy="835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37" y="-1"/>
            <a:ext cx="11418163" cy="453336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764405" y="1425809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تدخُلَ الجنةَ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64405" y="2252554"/>
            <a:ext cx="7212169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تبِرَّ والديكَ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64406" y="3392958"/>
            <a:ext cx="721216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تعينَ صديقكَ عند حاجته</a:t>
            </a:r>
          </a:p>
        </p:txBody>
      </p:sp>
    </p:spTree>
    <p:extLst>
      <p:ext uri="{BB962C8B-B14F-4D97-AF65-F5344CB8AC3E}">
        <p14:creationId xmlns:p14="http://schemas.microsoft.com/office/powerpoint/2010/main" val="313147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6" y="0"/>
            <a:ext cx="11341994" cy="6212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6287" y="6062709"/>
            <a:ext cx="845713" cy="79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895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7499" y="5941599"/>
            <a:ext cx="974501" cy="9164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06" y="0"/>
            <a:ext cx="11341995" cy="610987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25803" y="3514060"/>
            <a:ext cx="193183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الحوار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22749" y="5091817"/>
            <a:ext cx="264660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عناوين الصحف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9888" y="5555233"/>
            <a:ext cx="2477038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عناوين الكتب</a:t>
            </a:r>
          </a:p>
        </p:txBody>
      </p:sp>
    </p:spTree>
    <p:extLst>
      <p:ext uri="{BB962C8B-B14F-4D97-AF65-F5344CB8AC3E}">
        <p14:creationId xmlns:p14="http://schemas.microsoft.com/office/powerpoint/2010/main" val="38834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9015" y="5970753"/>
            <a:ext cx="922986" cy="8872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49" y="0"/>
            <a:ext cx="11367752" cy="614740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661374" y="487526"/>
            <a:ext cx="22666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الشعر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85656" y="3269362"/>
            <a:ext cx="216365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المبتدأ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68969" y="3269362"/>
            <a:ext cx="216365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5656" y="3854606"/>
            <a:ext cx="216365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المبتدأ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68969" y="3854606"/>
            <a:ext cx="2163652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</a:t>
            </a:r>
          </a:p>
        </p:txBody>
      </p:sp>
    </p:spTree>
    <p:extLst>
      <p:ext uri="{BB962C8B-B14F-4D97-AF65-F5344CB8AC3E}">
        <p14:creationId xmlns:p14="http://schemas.microsoft.com/office/powerpoint/2010/main" val="328524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6" y="0"/>
            <a:ext cx="11341995" cy="60661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93" y="6066151"/>
            <a:ext cx="947308" cy="79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10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693" y="6066151"/>
            <a:ext cx="947308" cy="791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85" y="0"/>
            <a:ext cx="11329116" cy="60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31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75" y="-1"/>
            <a:ext cx="11445025" cy="60273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135" y="5966193"/>
            <a:ext cx="935865" cy="89180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653048" y="3731128"/>
            <a:ext cx="436593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عندي حلٌ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53048" y="4557873"/>
            <a:ext cx="4365937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الصفّ طالبٌ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53048" y="5378999"/>
            <a:ext cx="4028940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متى الامتحانُ؟</a:t>
            </a:r>
          </a:p>
        </p:txBody>
      </p:sp>
    </p:spTree>
    <p:extLst>
      <p:ext uri="{BB962C8B-B14F-4D97-AF65-F5344CB8AC3E}">
        <p14:creationId xmlns:p14="http://schemas.microsoft.com/office/powerpoint/2010/main" val="376610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6135" y="5966193"/>
            <a:ext cx="935865" cy="8918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21" y="0"/>
            <a:ext cx="11960180" cy="592550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795493" y="1451567"/>
            <a:ext cx="11075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مبتدأ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0333" y="1451567"/>
            <a:ext cx="1107583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خبر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18231" y="2043995"/>
            <a:ext cx="11075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معرفة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88665" y="2043995"/>
            <a:ext cx="2477038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نكرة مخصوصة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59898" y="2649302"/>
            <a:ext cx="11075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مفرداً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37915" y="2649302"/>
            <a:ext cx="1635617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شبه جملة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81082" y="2675673"/>
            <a:ext cx="11075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فعلية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69003" y="3214723"/>
            <a:ext cx="1107583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اسمية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72022" y="3172341"/>
            <a:ext cx="11075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881870" y="3832702"/>
            <a:ext cx="1107583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الخبر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1911" y="3823748"/>
            <a:ext cx="11075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المبتدأ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05860" y="4493063"/>
            <a:ext cx="1107583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الخبر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0447" y="4499882"/>
            <a:ext cx="110758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المبتدأ</a:t>
            </a:r>
          </a:p>
        </p:txBody>
      </p:sp>
    </p:spTree>
    <p:extLst>
      <p:ext uri="{BB962C8B-B14F-4D97-AF65-F5344CB8AC3E}">
        <p14:creationId xmlns:p14="http://schemas.microsoft.com/office/powerpoint/2010/main" val="95898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0682" y="6052511"/>
            <a:ext cx="781318" cy="8054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35" y="0"/>
            <a:ext cx="10079866" cy="602861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293994" y="2562897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71267" y="5492237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04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927" y="-1"/>
            <a:ext cx="9526073" cy="60123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682" y="6052511"/>
            <a:ext cx="781318" cy="80549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551574" y="643945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551573" y="3438660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907627" y="4932609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52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499" y="0"/>
            <a:ext cx="10118501" cy="6059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24" y="5972547"/>
            <a:ext cx="807076" cy="88545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875689" y="1442435"/>
            <a:ext cx="250923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875688" y="2653048"/>
            <a:ext cx="2509235" cy="3768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33376" y="5087156"/>
            <a:ext cx="4685764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74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705" y="0"/>
            <a:ext cx="11097296" cy="6130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24" y="5972547"/>
            <a:ext cx="807076" cy="88545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77319" y="1918953"/>
            <a:ext cx="3616818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31099" y="5177307"/>
            <a:ext cx="4878947" cy="5022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85" y="-1"/>
            <a:ext cx="11329116" cy="5929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6287" y="6115727"/>
            <a:ext cx="845713" cy="74227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723549" y="695460"/>
            <a:ext cx="89937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051702" y="695460"/>
            <a:ext cx="671848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86282" y="695460"/>
            <a:ext cx="461494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92462" y="695460"/>
            <a:ext cx="898535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837313" y="1314298"/>
            <a:ext cx="452907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92462" y="1302721"/>
            <a:ext cx="993820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022205" y="2451547"/>
            <a:ext cx="89937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62907" y="2451547"/>
            <a:ext cx="1162318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354687" y="2453502"/>
            <a:ext cx="899375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345842" y="2451547"/>
            <a:ext cx="919767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96152" y="3432150"/>
            <a:ext cx="53662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362423" y="3454978"/>
            <a:ext cx="467932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88284" y="4060470"/>
            <a:ext cx="85192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821251" y="4077623"/>
            <a:ext cx="992326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723549" y="5213798"/>
            <a:ext cx="832834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559899" y="5250939"/>
            <a:ext cx="1033529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42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6287" y="6115727"/>
            <a:ext cx="845713" cy="7422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963" y="0"/>
            <a:ext cx="9619037" cy="415987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903854" y="875764"/>
            <a:ext cx="345583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232006" y="875764"/>
            <a:ext cx="671848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496282" y="1627984"/>
            <a:ext cx="618186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718997" y="1627984"/>
            <a:ext cx="859666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249437" y="2380204"/>
            <a:ext cx="865031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543246" y="2380204"/>
            <a:ext cx="671848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046595" y="3070093"/>
            <a:ext cx="899374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453093" y="3070093"/>
            <a:ext cx="593502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08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297" y="0"/>
            <a:ext cx="11301703" cy="57568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8" y="6237195"/>
            <a:ext cx="742682" cy="62080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071279" y="1584102"/>
            <a:ext cx="38422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0" y="1584102"/>
            <a:ext cx="914401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49319" y="2318198"/>
            <a:ext cx="463640" cy="4514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625070" y="2318198"/>
            <a:ext cx="824249" cy="45141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479924" y="2318198"/>
            <a:ext cx="1072167" cy="59242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873544" y="2318847"/>
            <a:ext cx="606380" cy="5917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98501" y="2215166"/>
            <a:ext cx="360609" cy="5544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313645" y="2215166"/>
            <a:ext cx="1184857" cy="55444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24533" y="3000777"/>
            <a:ext cx="1430956" cy="60530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362163" y="3000776"/>
            <a:ext cx="862885" cy="6053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12913" y="2910623"/>
            <a:ext cx="450760" cy="6954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168461" y="2910623"/>
            <a:ext cx="944452" cy="695459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694313" y="3760305"/>
            <a:ext cx="591356" cy="5026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18209" y="3657598"/>
            <a:ext cx="2785708" cy="656825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40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25" y="0"/>
            <a:ext cx="11142275" cy="5537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8" y="6237195"/>
            <a:ext cx="742682" cy="62080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908406" y="1171977"/>
            <a:ext cx="95303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491730" y="1184856"/>
            <a:ext cx="1368381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74704" y="1159098"/>
            <a:ext cx="95303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21994" y="1171977"/>
            <a:ext cx="1104415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10637" y="2161504"/>
            <a:ext cx="1265398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03043" y="2148624"/>
            <a:ext cx="1918952" cy="60530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54479" y="3138152"/>
            <a:ext cx="95303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64316" y="3133858"/>
            <a:ext cx="1368381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10637" y="4093333"/>
            <a:ext cx="1265398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905820" y="4106212"/>
            <a:ext cx="713143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25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49" y="0"/>
            <a:ext cx="10453352" cy="63474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8" y="6237195"/>
            <a:ext cx="742682" cy="62080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795717" y="875763"/>
            <a:ext cx="511934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29611" y="875763"/>
            <a:ext cx="86610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431887" y="1607712"/>
            <a:ext cx="875764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929611" y="1607712"/>
            <a:ext cx="502276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087379" y="2339661"/>
            <a:ext cx="1220272" cy="5924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18242" y="2339661"/>
            <a:ext cx="969137" cy="5924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18941" y="4918452"/>
            <a:ext cx="251567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حُذف المبتدأ (أنا)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8789" y="5632955"/>
            <a:ext cx="260582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حُذف المبتدأ (هو)</a:t>
            </a:r>
          </a:p>
        </p:txBody>
      </p:sp>
    </p:spTree>
    <p:extLst>
      <p:ext uri="{BB962C8B-B14F-4D97-AF65-F5344CB8AC3E}">
        <p14:creationId xmlns:p14="http://schemas.microsoft.com/office/powerpoint/2010/main" val="142104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939" y="-1"/>
            <a:ext cx="10342061" cy="44432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5831" y="6178243"/>
            <a:ext cx="1116169" cy="67975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94705" y="1557067"/>
            <a:ext cx="333992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حُذف المبتدأ (ميعادنا)</a:t>
            </a:r>
          </a:p>
        </p:txBody>
      </p:sp>
    </p:spTree>
    <p:extLst>
      <p:ext uri="{BB962C8B-B14F-4D97-AF65-F5344CB8AC3E}">
        <p14:creationId xmlns:p14="http://schemas.microsoft.com/office/powerpoint/2010/main" val="380260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033" y="1803043"/>
            <a:ext cx="7425163" cy="223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04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896" y="0"/>
            <a:ext cx="9629105" cy="55781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683" y="6191837"/>
            <a:ext cx="781318" cy="66616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0457647" y="1790162"/>
            <a:ext cx="953036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672034" y="5011518"/>
            <a:ext cx="1852412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26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39" y="-1"/>
            <a:ext cx="7826062" cy="60915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9" y="6283757"/>
            <a:ext cx="742682" cy="57424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796272" y="1493948"/>
            <a:ext cx="953036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030498" y="3045791"/>
            <a:ext cx="953036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030498" y="4660004"/>
            <a:ext cx="953036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79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927" y="0"/>
            <a:ext cx="9526074" cy="56047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9" y="6283757"/>
            <a:ext cx="742682" cy="57424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963696" y="2802386"/>
            <a:ext cx="2382592" cy="63627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572776" y="4135350"/>
            <a:ext cx="1596981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مستعدين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27206" y="5414053"/>
            <a:ext cx="1596981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مريضاً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15954" y="5411590"/>
            <a:ext cx="1596981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وقتاً صعباً</a:t>
            </a:r>
          </a:p>
        </p:txBody>
      </p:sp>
    </p:spTree>
    <p:extLst>
      <p:ext uri="{BB962C8B-B14F-4D97-AF65-F5344CB8AC3E}">
        <p14:creationId xmlns:p14="http://schemas.microsoft.com/office/powerpoint/2010/main" val="125699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807" y="0"/>
            <a:ext cx="9513194" cy="57852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9015" y="6121551"/>
            <a:ext cx="922986" cy="73644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431886" y="1970467"/>
            <a:ext cx="66970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672034" y="1970466"/>
            <a:ext cx="759852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62165" y="1970466"/>
            <a:ext cx="734094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884275" y="2612265"/>
            <a:ext cx="66970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42479" y="2612264"/>
            <a:ext cx="641796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62930" y="2612264"/>
            <a:ext cx="564524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779617" y="3204693"/>
            <a:ext cx="321972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534918" y="3204692"/>
            <a:ext cx="264014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538693" y="3204691"/>
            <a:ext cx="603156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519891" y="3900149"/>
            <a:ext cx="66970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672034" y="3900148"/>
            <a:ext cx="847857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999923" y="3900147"/>
            <a:ext cx="549501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856111" y="4430330"/>
            <a:ext cx="66970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055478" y="4443204"/>
            <a:ext cx="759852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834130" y="4443204"/>
            <a:ext cx="1200958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519891" y="5057102"/>
            <a:ext cx="613892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264462" y="5057101"/>
            <a:ext cx="270456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800822" y="5051120"/>
            <a:ext cx="463639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65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807" y="0"/>
            <a:ext cx="10045194" cy="53576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0531" y="6202388"/>
            <a:ext cx="871470" cy="65561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245476" y="3596901"/>
            <a:ext cx="4958366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الطالبُ مجتهداً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73628" y="4477256"/>
            <a:ext cx="4958366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الطالبُ في دروسِه مجتهداً</a:t>
            </a:r>
          </a:p>
        </p:txBody>
      </p:sp>
    </p:spTree>
    <p:extLst>
      <p:ext uri="{BB962C8B-B14F-4D97-AF65-F5344CB8AC3E}">
        <p14:creationId xmlns:p14="http://schemas.microsoft.com/office/powerpoint/2010/main" val="240826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073" y="-1"/>
            <a:ext cx="9314927" cy="51773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197" y="6278463"/>
            <a:ext cx="729803" cy="57953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354613" y="2215166"/>
            <a:ext cx="66970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097037" y="2908478"/>
            <a:ext cx="719071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456572" y="3703755"/>
            <a:ext cx="46471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202215" y="4499032"/>
            <a:ext cx="500130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753" y="-1"/>
            <a:ext cx="8444248" cy="56660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197" y="6278463"/>
            <a:ext cx="729803" cy="57953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831132" y="165278"/>
            <a:ext cx="332705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296401" y="845711"/>
            <a:ext cx="285482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693238" y="1500387"/>
            <a:ext cx="25543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2833004"/>
            <a:ext cx="4159876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مستتر تقديره (هو)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28941" y="3539195"/>
            <a:ext cx="4159876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مستتر تقديره (هي)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93442" y="4245386"/>
            <a:ext cx="4159876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مستتر تقديره (هي)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6749" y="4951577"/>
            <a:ext cx="4159876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مستتر تقديره (هي)</a:t>
            </a:r>
          </a:p>
        </p:txBody>
      </p:sp>
    </p:spTree>
    <p:extLst>
      <p:ext uri="{BB962C8B-B14F-4D97-AF65-F5344CB8AC3E}">
        <p14:creationId xmlns:p14="http://schemas.microsoft.com/office/powerpoint/2010/main" val="304292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175" y="0"/>
            <a:ext cx="8701825" cy="55444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2349" y="6280545"/>
            <a:ext cx="639651" cy="57745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247882" y="1109729"/>
            <a:ext cx="458487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أحمدُ ينتظرُ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7882" y="1683041"/>
            <a:ext cx="4584879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كنتُ – كانوا - صرنا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47882" y="2271148"/>
            <a:ext cx="458487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يردّد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47882" y="3714629"/>
            <a:ext cx="4584879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محمدٌ يكتبُ الدرسَ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7882" y="4313095"/>
            <a:ext cx="458487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كنتُ أكتبُ الدرسَ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47882" y="4874312"/>
            <a:ext cx="4584879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يكتبُ الدرسَ</a:t>
            </a:r>
          </a:p>
        </p:txBody>
      </p:sp>
    </p:spTree>
    <p:extLst>
      <p:ext uri="{BB962C8B-B14F-4D97-AF65-F5344CB8AC3E}">
        <p14:creationId xmlns:p14="http://schemas.microsoft.com/office/powerpoint/2010/main" val="21855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764" y="0"/>
            <a:ext cx="8753236" cy="522882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826580" y="2266681"/>
            <a:ext cx="631065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809149" y="2987898"/>
            <a:ext cx="811371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251582" y="3747752"/>
            <a:ext cx="643946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4292" y="4572000"/>
            <a:ext cx="643946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5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361" y="0"/>
            <a:ext cx="8083639" cy="57522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7955" y="6240067"/>
            <a:ext cx="704045" cy="61793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680361" y="643943"/>
            <a:ext cx="1262131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045521" y="1133340"/>
            <a:ext cx="1021725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453092" y="1777283"/>
            <a:ext cx="463643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221273" y="2348102"/>
            <a:ext cx="824248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637949" y="3442807"/>
            <a:ext cx="631064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240851" y="3935550"/>
            <a:ext cx="631064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04586" y="4535365"/>
            <a:ext cx="925132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165206" y="5058890"/>
            <a:ext cx="1532585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9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479" y="0"/>
            <a:ext cx="8521521" cy="57040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0573" y="6362163"/>
            <a:ext cx="621428" cy="49583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247882" y="1109729"/>
            <a:ext cx="458487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عمي قاسياً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7882" y="1725769"/>
            <a:ext cx="4584879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كانوا على خلاف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73758" y="2260240"/>
            <a:ext cx="458487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كنّا ننطلقُ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22254" y="3609750"/>
            <a:ext cx="4584879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أحمدُ مجتهداً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22254" y="4285578"/>
            <a:ext cx="4584879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أحمدُ في الصفّ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22253" y="4906846"/>
            <a:ext cx="4584879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أحمدُ ينتظرُ</a:t>
            </a:r>
          </a:p>
        </p:txBody>
      </p:sp>
    </p:spTree>
    <p:extLst>
      <p:ext uri="{BB962C8B-B14F-4D97-AF65-F5344CB8AC3E}">
        <p14:creationId xmlns:p14="http://schemas.microsoft.com/office/powerpoint/2010/main" val="137049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180" y="0"/>
            <a:ext cx="7851820" cy="57531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0701" y="6259133"/>
            <a:ext cx="691300" cy="5988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340180" y="993819"/>
            <a:ext cx="2444840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الماضي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71363" y="1790162"/>
            <a:ext cx="2444840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المضارع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65183" y="4211391"/>
            <a:ext cx="724651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محمدٌ مجتهداً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65183" y="4982264"/>
            <a:ext cx="7246513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الهدفُ جميلاً</a:t>
            </a:r>
          </a:p>
        </p:txBody>
      </p:sp>
    </p:spTree>
    <p:extLst>
      <p:ext uri="{BB962C8B-B14F-4D97-AF65-F5344CB8AC3E}">
        <p14:creationId xmlns:p14="http://schemas.microsoft.com/office/powerpoint/2010/main" val="29799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327" y="0"/>
            <a:ext cx="8611674" cy="56657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311903"/>
            <a:ext cx="665408" cy="54609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262907" y="553791"/>
            <a:ext cx="724651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يكون الجوُّ جميلاً في الربيع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62906" y="1107582"/>
            <a:ext cx="7246513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يكون الأبُ رحيماً بأولاده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62905" y="4479701"/>
            <a:ext cx="7246513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كُنْ متفائلاً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62904" y="5085618"/>
            <a:ext cx="7246513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كُوني صادقةً</a:t>
            </a:r>
          </a:p>
        </p:txBody>
      </p:sp>
    </p:spTree>
    <p:extLst>
      <p:ext uri="{BB962C8B-B14F-4D97-AF65-F5344CB8AC3E}">
        <p14:creationId xmlns:p14="http://schemas.microsoft.com/office/powerpoint/2010/main" val="98329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963" y="0"/>
            <a:ext cx="8573037" cy="60870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2" y="6246168"/>
            <a:ext cx="665408" cy="61183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881870" y="3284112"/>
            <a:ext cx="2262390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صارَ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81870" y="3940934"/>
            <a:ext cx="2983606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التحويل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81870" y="4930461"/>
            <a:ext cx="2262390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ليسَ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81870" y="5587283"/>
            <a:ext cx="2983606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النفي</a:t>
            </a:r>
          </a:p>
        </p:txBody>
      </p:sp>
    </p:spTree>
    <p:extLst>
      <p:ext uri="{BB962C8B-B14F-4D97-AF65-F5344CB8AC3E}">
        <p14:creationId xmlns:p14="http://schemas.microsoft.com/office/powerpoint/2010/main" val="327048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606" y="-1"/>
            <a:ext cx="7684395" cy="55660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2" y="6246168"/>
            <a:ext cx="665408" cy="61183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980349" y="643943"/>
            <a:ext cx="2854818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زالَ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91492" y="1300765"/>
            <a:ext cx="3764891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الاستمرار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80349" y="2461063"/>
            <a:ext cx="2854818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أصبحَ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91492" y="3117885"/>
            <a:ext cx="3764891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الحال في الصباح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91492" y="4278183"/>
            <a:ext cx="2854818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أمسى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02635" y="4935005"/>
            <a:ext cx="3764891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الحال في المساء</a:t>
            </a:r>
          </a:p>
        </p:txBody>
      </p:sp>
    </p:spTree>
    <p:extLst>
      <p:ext uri="{BB962C8B-B14F-4D97-AF65-F5344CB8AC3E}">
        <p14:creationId xmlns:p14="http://schemas.microsoft.com/office/powerpoint/2010/main" val="126913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0"/>
            <a:ext cx="8534401" cy="5943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9371" y="6297769"/>
            <a:ext cx="682629" cy="56023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053848" y="2792569"/>
            <a:ext cx="489397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718996" y="2792567"/>
            <a:ext cx="334851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190963" y="2792567"/>
            <a:ext cx="528032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625069" y="3281964"/>
            <a:ext cx="672597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058399" y="3281963"/>
            <a:ext cx="520025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569001" y="3281963"/>
            <a:ext cx="469506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764590" y="3766150"/>
            <a:ext cx="533077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224672" y="3766149"/>
            <a:ext cx="539917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718995" y="3766149"/>
            <a:ext cx="1482355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836775" y="4365330"/>
            <a:ext cx="460892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61234" y="4365329"/>
            <a:ext cx="828895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272789" y="4365329"/>
            <a:ext cx="688445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764589" y="4849514"/>
            <a:ext cx="533077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224671" y="4849513"/>
            <a:ext cx="539917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822799" y="4849513"/>
            <a:ext cx="1378550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882819" y="5333697"/>
            <a:ext cx="489397" cy="48939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480053" y="5333695"/>
            <a:ext cx="402765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9957853" y="5333695"/>
            <a:ext cx="528032" cy="4893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3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186" y="0"/>
            <a:ext cx="7701814" cy="28462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9371" y="6297769"/>
            <a:ext cx="682629" cy="56023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396022" y="721215"/>
            <a:ext cx="3764891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محمدٌ مجتهداً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96021" y="1378038"/>
            <a:ext cx="3764891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في الصف طالبٌ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6021" y="1941490"/>
            <a:ext cx="3764891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كان الامتحانُ</a:t>
            </a:r>
          </a:p>
        </p:txBody>
      </p:sp>
    </p:spTree>
    <p:extLst>
      <p:ext uri="{BB962C8B-B14F-4D97-AF65-F5344CB8AC3E}">
        <p14:creationId xmlns:p14="http://schemas.microsoft.com/office/powerpoint/2010/main" val="219778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561" y="-1"/>
            <a:ext cx="9912440" cy="60500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266394"/>
            <a:ext cx="665408" cy="59160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314423" y="3734871"/>
            <a:ext cx="16184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مُراجَعاً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91718" y="4134113"/>
            <a:ext cx="946598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أخٌ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47030" y="4672221"/>
            <a:ext cx="219581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قانوناً طبيعياً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47030" y="5092072"/>
            <a:ext cx="3764891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صغيرتين وثاقبتين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18986" y="5578664"/>
            <a:ext cx="1206304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ذا </a:t>
            </a:r>
          </a:p>
        </p:txBody>
      </p:sp>
    </p:spTree>
    <p:extLst>
      <p:ext uri="{BB962C8B-B14F-4D97-AF65-F5344CB8AC3E}">
        <p14:creationId xmlns:p14="http://schemas.microsoft.com/office/powerpoint/2010/main" val="99775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81" y="0"/>
            <a:ext cx="8766220" cy="60043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327073"/>
            <a:ext cx="665408" cy="53092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075054" y="1272860"/>
            <a:ext cx="3068065" cy="4893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75054" y="2665927"/>
            <a:ext cx="3068065" cy="3691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075054" y="4765183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3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477" y="0"/>
            <a:ext cx="7749523" cy="50098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327073"/>
            <a:ext cx="665408" cy="53092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17238" y="1171977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458528" y="3631842"/>
            <a:ext cx="3068065" cy="4636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73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811" y="0"/>
            <a:ext cx="8663190" cy="5940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9471" y="6252553"/>
            <a:ext cx="652530" cy="60544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19750" y="748260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19751" y="2970297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19750" y="5383369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0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573" y="0"/>
            <a:ext cx="8546427" cy="49841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9471" y="6252553"/>
            <a:ext cx="652530" cy="60544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471406" y="1094704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471405" y="3812147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23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685" y="-1"/>
            <a:ext cx="9500316" cy="59629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927" y="6297769"/>
            <a:ext cx="657074" cy="56023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272789" y="965915"/>
            <a:ext cx="2398363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68992" y="1506828"/>
            <a:ext cx="306806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37172" y="1931831"/>
            <a:ext cx="341579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55346" y="2472744"/>
            <a:ext cx="131364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51053" y="3013657"/>
            <a:ext cx="218156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94738" y="3756338"/>
            <a:ext cx="2781137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671257" y="4297251"/>
            <a:ext cx="1738647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868992" y="5327560"/>
            <a:ext cx="140379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33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936" y="-1"/>
            <a:ext cx="9621064" cy="50871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197" y="6227628"/>
            <a:ext cx="729803" cy="63037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172756" y="1627655"/>
            <a:ext cx="5928574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كانوا يدرسون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72756" y="3164221"/>
            <a:ext cx="5928574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الطالبُ المجتهد فرِحاً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2756" y="4507604"/>
            <a:ext cx="5928574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في الصفّ طالبٌ</a:t>
            </a:r>
          </a:p>
        </p:txBody>
      </p:sp>
    </p:spTree>
    <p:extLst>
      <p:ext uri="{BB962C8B-B14F-4D97-AF65-F5344CB8AC3E}">
        <p14:creationId xmlns:p14="http://schemas.microsoft.com/office/powerpoint/2010/main" val="290724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229" y="-1"/>
            <a:ext cx="9770772" cy="59294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197" y="6227628"/>
            <a:ext cx="729803" cy="63037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847786" y="3833922"/>
            <a:ext cx="297931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16959" y="3833922"/>
            <a:ext cx="2979312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الكلُّ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86132" y="3833922"/>
            <a:ext cx="297931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فرِحاً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47786" y="4262369"/>
            <a:ext cx="2979312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16959" y="4262369"/>
            <a:ext cx="297931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حسنٌ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6132" y="4262369"/>
            <a:ext cx="2979312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أكثرَهم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47786" y="4725470"/>
            <a:ext cx="297931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16959" y="4725470"/>
            <a:ext cx="2979312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سعدٌ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86132" y="4725470"/>
            <a:ext cx="297931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يكاد لا يصدّق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47786" y="5153917"/>
            <a:ext cx="2979312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صارت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16959" y="5153917"/>
            <a:ext cx="2979312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ألف الاثنين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86132" y="5153917"/>
            <a:ext cx="2979312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صبيتين</a:t>
            </a:r>
          </a:p>
        </p:txBody>
      </p:sp>
    </p:spTree>
    <p:extLst>
      <p:ext uri="{BB962C8B-B14F-4D97-AF65-F5344CB8AC3E}">
        <p14:creationId xmlns:p14="http://schemas.microsoft.com/office/powerpoint/2010/main" val="162648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969" y="-1"/>
            <a:ext cx="9935032" cy="52674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7803" y="6169995"/>
            <a:ext cx="794197" cy="68800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512158" y="2738203"/>
            <a:ext cx="5207356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المعلمانِ حاضرينِ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512158" y="3286062"/>
            <a:ext cx="5207356" cy="386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المعلمونَ حاضرينَ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56857" y="4083577"/>
            <a:ext cx="5207356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تِ المعلماتُ حاضراتٍ</a:t>
            </a:r>
          </a:p>
        </p:txBody>
      </p:sp>
    </p:spTree>
    <p:extLst>
      <p:ext uri="{BB962C8B-B14F-4D97-AF65-F5344CB8AC3E}">
        <p14:creationId xmlns:p14="http://schemas.microsoft.com/office/powerpoint/2010/main" val="231721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406" y="1500790"/>
            <a:ext cx="7458898" cy="374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705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231" y="-1"/>
            <a:ext cx="9345770" cy="60855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5228" y="6176911"/>
            <a:ext cx="626772" cy="68108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097037" y="2851727"/>
            <a:ext cx="188320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607639" y="5154898"/>
            <a:ext cx="2125761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4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477" y="0"/>
            <a:ext cx="8946524" cy="58068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197" y="6292327"/>
            <a:ext cx="729803" cy="56567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943890" y="1975963"/>
            <a:ext cx="188320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860665" y="5131287"/>
            <a:ext cx="2601532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1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669" y="0"/>
            <a:ext cx="8699331" cy="57182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197" y="6292327"/>
            <a:ext cx="729803" cy="56567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615966" y="2053237"/>
            <a:ext cx="2846231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350062" y="4204009"/>
            <a:ext cx="188320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96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5933" y="0"/>
            <a:ext cx="8676068" cy="59005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7955" y="6204757"/>
            <a:ext cx="704045" cy="65324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05341" y="971411"/>
            <a:ext cx="546353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547020" y="3244945"/>
            <a:ext cx="798490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809150" y="4100978"/>
            <a:ext cx="502275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182637" y="5298713"/>
            <a:ext cx="772732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1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971" y="-1"/>
            <a:ext cx="8739029" cy="57697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5077" y="6192807"/>
            <a:ext cx="716924" cy="66519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628847" y="2502795"/>
            <a:ext cx="2318196" cy="4464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886423" y="3093076"/>
            <a:ext cx="2060620" cy="4464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654605" y="3763850"/>
            <a:ext cx="2318196" cy="4464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757635" y="4354131"/>
            <a:ext cx="1996224" cy="4464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596649" y="5000219"/>
            <a:ext cx="2318196" cy="4464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411" y="0"/>
            <a:ext cx="9577590" cy="6278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9471" y="6268917"/>
            <a:ext cx="652530" cy="58908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563673" y="1592998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إجازة (اسم ظاهر)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563672" y="2852981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متصل (واو الجماعة)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63671" y="3726598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متصل (التاء)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563671" y="4986581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مستتر تقديره (هو)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63671" y="5892284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 مستتر تقديره (أنا)</a:t>
            </a:r>
          </a:p>
        </p:txBody>
      </p:sp>
    </p:spTree>
    <p:extLst>
      <p:ext uri="{BB962C8B-B14F-4D97-AF65-F5344CB8AC3E}">
        <p14:creationId xmlns:p14="http://schemas.microsoft.com/office/powerpoint/2010/main" val="38436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515" y="-1"/>
            <a:ext cx="7568485" cy="5958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9471" y="6167102"/>
            <a:ext cx="652530" cy="69089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23515" y="1278539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كادت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إجازة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زوجي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23515" y="1914969"/>
            <a:ext cx="4818845" cy="38636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كاد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كدْ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23515" y="2586021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كاد ينجحُ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26675" y="3885781"/>
            <a:ext cx="4818845" cy="38636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كاد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أن يفوزَ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26675" y="4556833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كِدْ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نفوزُ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26674" y="5159852"/>
            <a:ext cx="4818845" cy="38636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محمدٌ كاد أن يفوزَ</a:t>
            </a:r>
          </a:p>
        </p:txBody>
      </p:sp>
    </p:spTree>
    <p:extLst>
      <p:ext uri="{BB962C8B-B14F-4D97-AF65-F5344CB8AC3E}">
        <p14:creationId xmlns:p14="http://schemas.microsoft.com/office/powerpoint/2010/main" val="214915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355" y="0"/>
            <a:ext cx="8933646" cy="61913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9" y="6197691"/>
            <a:ext cx="742682" cy="6603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211391" y="4091843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يكاد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يختفي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11391" y="4712950"/>
            <a:ext cx="4818845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تكاد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تختفيَ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25342" y="5729162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كاد محمد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ينجحُ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25342" y="6313080"/>
            <a:ext cx="4818845" cy="386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كاد محمدٌ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ينجحَ</a:t>
            </a:r>
          </a:p>
        </p:txBody>
      </p:sp>
    </p:spTree>
    <p:extLst>
      <p:ext uri="{BB962C8B-B14F-4D97-AF65-F5344CB8AC3E}">
        <p14:creationId xmlns:p14="http://schemas.microsoft.com/office/powerpoint/2010/main" val="281623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082" y="12878"/>
            <a:ext cx="9010919" cy="57091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5077" y="6264719"/>
            <a:ext cx="716924" cy="59328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678805" y="3924418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أنجِزَ العملَ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89408" y="4436847"/>
            <a:ext cx="4818845" cy="38636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ينتهيَ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05635" y="4949276"/>
            <a:ext cx="481884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أنتهي</a:t>
            </a:r>
          </a:p>
        </p:txBody>
      </p:sp>
    </p:spTree>
    <p:extLst>
      <p:ext uri="{BB962C8B-B14F-4D97-AF65-F5344CB8AC3E}">
        <p14:creationId xmlns:p14="http://schemas.microsoft.com/office/powerpoint/2010/main" val="30518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08" y="0"/>
            <a:ext cx="9088193" cy="60740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5077" y="6264719"/>
            <a:ext cx="716924" cy="59328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 rot="20986502">
            <a:off x="5945622" y="4103109"/>
            <a:ext cx="3144848" cy="13124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 rot="20986502">
            <a:off x="5945622" y="4693391"/>
            <a:ext cx="3144848" cy="13124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20986502">
            <a:off x="6033773" y="5176888"/>
            <a:ext cx="3055080" cy="14144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18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442" y="0"/>
            <a:ext cx="9474559" cy="6118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9" y="6282345"/>
            <a:ext cx="742682" cy="57565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375820" y="1596450"/>
            <a:ext cx="139091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465972" y="3059282"/>
            <a:ext cx="130076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409904" y="5254049"/>
            <a:ext cx="2356834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60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355" y="12878"/>
            <a:ext cx="8481646" cy="52030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9" y="6282345"/>
            <a:ext cx="742682" cy="57565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268237" y="1673722"/>
            <a:ext cx="278183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1104" y="3444832"/>
            <a:ext cx="4468969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92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296" y="0"/>
            <a:ext cx="8714704" cy="58962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290663"/>
            <a:ext cx="665408" cy="56733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744757" y="1158567"/>
            <a:ext cx="278183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744757" y="2566067"/>
            <a:ext cx="278183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744757" y="5318443"/>
            <a:ext cx="278183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96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845" y="-1"/>
            <a:ext cx="8135155" cy="58373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290663"/>
            <a:ext cx="665408" cy="56733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744757" y="1300234"/>
            <a:ext cx="278183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744757" y="4288133"/>
            <a:ext cx="278183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719" y="0"/>
            <a:ext cx="8972282" cy="6079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9981" y="6272011"/>
            <a:ext cx="952020" cy="58598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95493" y="1261598"/>
            <a:ext cx="185455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097887" y="2186731"/>
            <a:ext cx="1251398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004738" y="3410223"/>
            <a:ext cx="149609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263943" y="4000504"/>
            <a:ext cx="1266423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957812" y="4567175"/>
            <a:ext cx="1496096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482625" y="5132436"/>
            <a:ext cx="1839533" cy="382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7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435" y="-1"/>
            <a:ext cx="9558566" cy="58212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9981" y="6272011"/>
            <a:ext cx="952020" cy="58598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554273" y="151868"/>
            <a:ext cx="2048813" cy="4405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13041" y="898843"/>
            <a:ext cx="1496096" cy="4920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743885" y="1566398"/>
            <a:ext cx="1496096" cy="4920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60015" y="2418550"/>
            <a:ext cx="942306" cy="4920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61666" y="3549744"/>
            <a:ext cx="1496096" cy="4920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54273" y="4278484"/>
            <a:ext cx="1496096" cy="4920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900634" y="5049070"/>
            <a:ext cx="1496096" cy="4920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57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103" y="1"/>
            <a:ext cx="10458897" cy="42242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4773" y="5958013"/>
            <a:ext cx="897228" cy="89998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335628" y="2018345"/>
            <a:ext cx="376277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ناسخ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98630" y="3471511"/>
            <a:ext cx="376277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غير ناسخ</a:t>
            </a:r>
          </a:p>
        </p:txBody>
      </p:sp>
    </p:spTree>
    <p:extLst>
      <p:ext uri="{BB962C8B-B14F-4D97-AF65-F5344CB8AC3E}">
        <p14:creationId xmlns:p14="http://schemas.microsoft.com/office/powerpoint/2010/main" val="171259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169" y="0"/>
            <a:ext cx="8522832" cy="51257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240605"/>
            <a:ext cx="665408" cy="61739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138670" y="382728"/>
            <a:ext cx="376277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ناسخ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67808" y="1129679"/>
            <a:ext cx="376277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ناسخ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32320" y="2224383"/>
            <a:ext cx="376277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غير ناسخ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32319" y="3293329"/>
            <a:ext cx="376277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غير ناسخ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95096" y="4517768"/>
            <a:ext cx="3762777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ناسخ</a:t>
            </a:r>
          </a:p>
        </p:txBody>
      </p:sp>
    </p:spTree>
    <p:extLst>
      <p:ext uri="{BB962C8B-B14F-4D97-AF65-F5344CB8AC3E}">
        <p14:creationId xmlns:p14="http://schemas.microsoft.com/office/powerpoint/2010/main" val="23413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167" y="0"/>
            <a:ext cx="9976834" cy="61728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593" y="6240605"/>
            <a:ext cx="665408" cy="61739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756764" y="1321700"/>
            <a:ext cx="149609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46242" y="2112135"/>
            <a:ext cx="2443711" cy="397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0" y="2781837"/>
            <a:ext cx="1527164" cy="4306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778672" y="2815379"/>
            <a:ext cx="827413" cy="39709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212946" y="3449391"/>
            <a:ext cx="1646351" cy="397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16062" y="3846489"/>
            <a:ext cx="1367307" cy="397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421228" y="4243587"/>
            <a:ext cx="1013139" cy="397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746290" y="4532289"/>
            <a:ext cx="1013139" cy="397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56856" y="4621368"/>
            <a:ext cx="1481071" cy="397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336406" y="5066759"/>
            <a:ext cx="540912" cy="397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29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226" y="1815922"/>
            <a:ext cx="7360749" cy="254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30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319" y="-1"/>
            <a:ext cx="9886682" cy="62571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24" y="6221921"/>
            <a:ext cx="807076" cy="63608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014342" y="1939886"/>
            <a:ext cx="149609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47008" y="4541418"/>
            <a:ext cx="553791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5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167" y="0"/>
            <a:ext cx="9976834" cy="623866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538693" y="1321700"/>
            <a:ext cx="2714167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052978" y="4489903"/>
            <a:ext cx="149609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0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563" y="-1"/>
            <a:ext cx="9487438" cy="61975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509" y="6197547"/>
            <a:ext cx="857492" cy="66045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838413" y="1695187"/>
            <a:ext cx="149609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679491" y="4077779"/>
            <a:ext cx="149609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76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773" y="0"/>
            <a:ext cx="10041228" cy="62110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3561" y="6220607"/>
            <a:ext cx="768439" cy="63739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927465" y="2158827"/>
            <a:ext cx="149609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79594" y="3284112"/>
            <a:ext cx="1908219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المتخصصين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287813" y="4365938"/>
            <a:ext cx="1146220" cy="28484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كثيراً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89442" y="4816699"/>
            <a:ext cx="2384737" cy="257578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نوعاً واحداً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5568" y="5921371"/>
            <a:ext cx="1380185" cy="38636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جاذباً</a:t>
            </a:r>
          </a:p>
        </p:txBody>
      </p:sp>
    </p:spTree>
    <p:extLst>
      <p:ext uri="{BB962C8B-B14F-4D97-AF65-F5344CB8AC3E}">
        <p14:creationId xmlns:p14="http://schemas.microsoft.com/office/powerpoint/2010/main" val="17204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07" y="0"/>
            <a:ext cx="11264493" cy="5241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3561" y="6220607"/>
            <a:ext cx="768439" cy="63739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203065" y="2919865"/>
            <a:ext cx="3208985" cy="190971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درجتي : ــــــــــــــ</a:t>
            </a:r>
          </a:p>
        </p:txBody>
      </p:sp>
    </p:spTree>
    <p:extLst>
      <p:ext uri="{BB962C8B-B14F-4D97-AF65-F5344CB8AC3E}">
        <p14:creationId xmlns:p14="http://schemas.microsoft.com/office/powerpoint/2010/main" val="4399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93" y="-1"/>
            <a:ext cx="11459907" cy="62462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0834" y="6214231"/>
            <a:ext cx="691166" cy="64376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185634" y="1708066"/>
            <a:ext cx="2641270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490175" y="2324105"/>
            <a:ext cx="4004284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29577" y="2921091"/>
            <a:ext cx="3476251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43342" y="3582616"/>
            <a:ext cx="123851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62163" y="4090524"/>
            <a:ext cx="23922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92452" y="4712400"/>
            <a:ext cx="457257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73510" y="5335144"/>
            <a:ext cx="4646083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55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51" y="0"/>
            <a:ext cx="10942750" cy="61853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803" y="6185329"/>
            <a:ext cx="722197" cy="67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555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993" y="0"/>
            <a:ext cx="10857007" cy="58341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682" y="6134567"/>
            <a:ext cx="781318" cy="72343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80315" y="3464416"/>
            <a:ext cx="488318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محمداً ناجحٌ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80315" y="4327300"/>
            <a:ext cx="488318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محمداً في دروسه ناجحٌ</a:t>
            </a:r>
          </a:p>
        </p:txBody>
      </p:sp>
    </p:spTree>
    <p:extLst>
      <p:ext uri="{BB962C8B-B14F-4D97-AF65-F5344CB8AC3E}">
        <p14:creationId xmlns:p14="http://schemas.microsoft.com/office/powerpoint/2010/main" val="424901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980" y="0"/>
            <a:ext cx="10595021" cy="62908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2053" y="6290832"/>
            <a:ext cx="769948" cy="5671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28079" y="3145416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آدم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28078" y="4386912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عبدَ الرحمن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28078" y="5628408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الإنسانَ</a:t>
            </a:r>
          </a:p>
        </p:txBody>
      </p:sp>
    </p:spTree>
    <p:extLst>
      <p:ext uri="{BB962C8B-B14F-4D97-AF65-F5344CB8AC3E}">
        <p14:creationId xmlns:p14="http://schemas.microsoft.com/office/powerpoint/2010/main" val="283526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073" y="0"/>
            <a:ext cx="10285927" cy="62803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2053" y="6290832"/>
            <a:ext cx="769948" cy="5671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534140" y="780827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34140" y="2120230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الذي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34140" y="3549785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جميعَ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34140" y="5442979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الضمير (ك)</a:t>
            </a:r>
          </a:p>
        </p:txBody>
      </p:sp>
    </p:spTree>
    <p:extLst>
      <p:ext uri="{BB962C8B-B14F-4D97-AF65-F5344CB8AC3E}">
        <p14:creationId xmlns:p14="http://schemas.microsoft.com/office/powerpoint/2010/main" val="326392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952" y="0"/>
            <a:ext cx="10273048" cy="64225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7955" y="6222411"/>
            <a:ext cx="704045" cy="63558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023537" y="536129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الضمير (ها)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23536" y="1757475"/>
            <a:ext cx="27710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الضمير (ي)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21198" y="3680556"/>
            <a:ext cx="6387860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آدمَ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21198" y="4216685"/>
            <a:ext cx="6387860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، أن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ها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، إن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، ....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21198" y="5319640"/>
            <a:ext cx="6387860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محمداً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ناجحٌ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21198" y="5891199"/>
            <a:ext cx="6387860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ناجحٌ</a:t>
            </a:r>
          </a:p>
        </p:txBody>
      </p:sp>
    </p:spTree>
    <p:extLst>
      <p:ext uri="{BB962C8B-B14F-4D97-AF65-F5344CB8AC3E}">
        <p14:creationId xmlns:p14="http://schemas.microsoft.com/office/powerpoint/2010/main" val="50649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266" y="0"/>
            <a:ext cx="10113734" cy="6104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6287" y="6189137"/>
            <a:ext cx="845713" cy="66886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598535" y="3951012"/>
            <a:ext cx="273052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صديقي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98535" y="5532967"/>
            <a:ext cx="273052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إنسانٌ</a:t>
            </a:r>
          </a:p>
        </p:txBody>
      </p:sp>
    </p:spTree>
    <p:extLst>
      <p:ext uri="{BB962C8B-B14F-4D97-AF65-F5344CB8AC3E}">
        <p14:creationId xmlns:p14="http://schemas.microsoft.com/office/powerpoint/2010/main" val="13122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21" y="-1"/>
            <a:ext cx="11290480" cy="63492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197" y="6280809"/>
            <a:ext cx="729803" cy="57719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022760" y="1400996"/>
            <a:ext cx="273052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 الذين اتقوا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2760" y="2609464"/>
            <a:ext cx="273052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قلبي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2760" y="4479374"/>
            <a:ext cx="273052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حتفُه من فوقه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2760" y="5646732"/>
            <a:ext cx="273052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يجب أن تبدأ</a:t>
            </a:r>
          </a:p>
        </p:txBody>
      </p:sp>
    </p:spTree>
    <p:extLst>
      <p:ext uri="{BB962C8B-B14F-4D97-AF65-F5344CB8AC3E}">
        <p14:creationId xmlns:p14="http://schemas.microsoft.com/office/powerpoint/2010/main" val="96939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893" y="0"/>
            <a:ext cx="10054107" cy="62452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683" y="6208983"/>
            <a:ext cx="781318" cy="64901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050147" y="1347335"/>
            <a:ext cx="7008459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هذا الأمريكي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صديقي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50147" y="1950496"/>
            <a:ext cx="645252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الله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 الذين 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اتقوا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50147" y="2694670"/>
            <a:ext cx="5166780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الجبانَ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حتفُهُ من فوقه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50147" y="4097853"/>
            <a:ext cx="76266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محمداً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ناجحٌ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50147" y="4701014"/>
            <a:ext cx="718661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محمداً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الصفّ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50146" y="5335430"/>
            <a:ext cx="76266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محمداً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كتابُهُ نظيفٌ</a:t>
            </a:r>
          </a:p>
        </p:txBody>
      </p:sp>
    </p:spTree>
    <p:extLst>
      <p:ext uri="{BB962C8B-B14F-4D97-AF65-F5344CB8AC3E}">
        <p14:creationId xmlns:p14="http://schemas.microsoft.com/office/powerpoint/2010/main" val="385983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828" y="0"/>
            <a:ext cx="10685173" cy="63849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439" y="6276955"/>
            <a:ext cx="755561" cy="58104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2152" y="2781508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135" y="2781508"/>
            <a:ext cx="2393325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التوكيد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62152" y="3255879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ليتَ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12135" y="3255879"/>
            <a:ext cx="2393325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التمنّي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62152" y="3959314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لكنّ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12134" y="3948098"/>
            <a:ext cx="2393325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الاستدراك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62152" y="4617886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لعلّ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112134" y="4617886"/>
            <a:ext cx="2393325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الترجي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62151" y="5248132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أنّ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112134" y="5248132"/>
            <a:ext cx="2393325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التوكيد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62151" y="5722503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كأنّ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12134" y="5722503"/>
            <a:ext cx="2393325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التشبيه</a:t>
            </a:r>
          </a:p>
        </p:txBody>
      </p:sp>
    </p:spTree>
    <p:extLst>
      <p:ext uri="{BB962C8B-B14F-4D97-AF65-F5344CB8AC3E}">
        <p14:creationId xmlns:p14="http://schemas.microsoft.com/office/powerpoint/2010/main" val="227723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705" y="0"/>
            <a:ext cx="10056295" cy="61432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6439" y="6276955"/>
            <a:ext cx="755561" cy="5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902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255" y="0"/>
            <a:ext cx="10517746" cy="6130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439" y="6206695"/>
            <a:ext cx="755561" cy="65130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254580" y="1081497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اسمها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01531" y="1081497"/>
            <a:ext cx="239332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خبرها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54580" y="1887080"/>
            <a:ext cx="163561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خبرها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01532" y="1887080"/>
            <a:ext cx="239332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اسمها</a:t>
            </a:r>
          </a:p>
        </p:txBody>
      </p:sp>
    </p:spTree>
    <p:extLst>
      <p:ext uri="{BB962C8B-B14F-4D97-AF65-F5344CB8AC3E}">
        <p14:creationId xmlns:p14="http://schemas.microsoft.com/office/powerpoint/2010/main" val="55163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434" y="0"/>
            <a:ext cx="10749566" cy="63916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439" y="6206695"/>
            <a:ext cx="755561" cy="65130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717441" y="984132"/>
            <a:ext cx="400533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محمداً في الصفّ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17441" y="1781666"/>
            <a:ext cx="472654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 في الصفّ محمداً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375" y="4086672"/>
            <a:ext cx="221409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عبئاً ثقيلاً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60783" y="5618909"/>
            <a:ext cx="200695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عجزاً وذلاً</a:t>
            </a:r>
          </a:p>
        </p:txBody>
      </p:sp>
    </p:spTree>
    <p:extLst>
      <p:ext uri="{BB962C8B-B14F-4D97-AF65-F5344CB8AC3E}">
        <p14:creationId xmlns:p14="http://schemas.microsoft.com/office/powerpoint/2010/main" val="302118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891" y="0"/>
            <a:ext cx="10479110" cy="61884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5936" y="6220496"/>
            <a:ext cx="806064" cy="63750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306873" y="2892195"/>
            <a:ext cx="23922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28068" y="5095076"/>
            <a:ext cx="455592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41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465" y="-1"/>
            <a:ext cx="10646536" cy="5653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5936" y="6220496"/>
            <a:ext cx="806064" cy="6375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37" y="5338293"/>
            <a:ext cx="10071277" cy="108826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727323" y="1141262"/>
            <a:ext cx="23922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057623" y="3472338"/>
            <a:ext cx="30619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62335" y="5434086"/>
            <a:ext cx="23922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67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558" y="0"/>
            <a:ext cx="10337442" cy="62108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9" y="6206156"/>
            <a:ext cx="742682" cy="65184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834907" y="445803"/>
            <a:ext cx="23922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126569" y="2911376"/>
            <a:ext cx="262409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358389" y="5174914"/>
            <a:ext cx="23922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5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565" y="0"/>
            <a:ext cx="10092435" cy="61689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19" y="6206156"/>
            <a:ext cx="742682" cy="65184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66715" y="1540507"/>
            <a:ext cx="3293801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268237" y="4966287"/>
            <a:ext cx="239227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22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624" y="-1"/>
            <a:ext cx="11257376" cy="61818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2045" y="6226457"/>
            <a:ext cx="819956" cy="63154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237927" y="2467786"/>
            <a:ext cx="408932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02310" y="2467786"/>
            <a:ext cx="1056067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09138" y="3189003"/>
            <a:ext cx="537721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58377" y="3189003"/>
            <a:ext cx="450761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159057" y="3964213"/>
            <a:ext cx="437882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04586" y="3978639"/>
            <a:ext cx="553791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646859" y="5137608"/>
            <a:ext cx="207657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109138" y="5137608"/>
            <a:ext cx="487801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21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59" y="0"/>
            <a:ext cx="11251842" cy="60683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2045" y="6226457"/>
            <a:ext cx="819956" cy="63154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517487" y="239741"/>
            <a:ext cx="58923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667482" y="239741"/>
            <a:ext cx="850005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272789" y="999594"/>
            <a:ext cx="833934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16710" y="1076867"/>
            <a:ext cx="1632425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388699" y="1785205"/>
            <a:ext cx="718024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16710" y="1823842"/>
            <a:ext cx="936966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517487" y="2630097"/>
            <a:ext cx="58923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340958" y="2630097"/>
            <a:ext cx="1065754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607639" y="3908999"/>
            <a:ext cx="521650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149135" y="3946088"/>
            <a:ext cx="728759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11414" y="4858009"/>
            <a:ext cx="1038401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615966" y="4858009"/>
            <a:ext cx="1275010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57" y="-1"/>
            <a:ext cx="11687943" cy="58212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683" y="6163340"/>
            <a:ext cx="781318" cy="6946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791718" y="1795501"/>
            <a:ext cx="372199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بليةَ الدينِ في رجاله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75042" y="1795501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بليةَ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71245" y="1795501"/>
            <a:ext cx="127286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مفرد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28811" y="1795501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رجاله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00012" y="1795501"/>
            <a:ext cx="159268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شبه جملة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91718" y="2470501"/>
            <a:ext cx="372199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 الدينَ يسرٌ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75042" y="2470501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الدينَ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71245" y="2470501"/>
            <a:ext cx="127286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مفرد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28811" y="2470501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يسرٌ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00012" y="2470501"/>
            <a:ext cx="159268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مفرد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91718" y="3305270"/>
            <a:ext cx="372199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إني تركتُ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75042" y="3305270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الياء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71245" y="3305270"/>
            <a:ext cx="127286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ضمير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28811" y="3305270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تركتُ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700012" y="3305270"/>
            <a:ext cx="159268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جملة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91718" y="4110239"/>
            <a:ext cx="372199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 اللهَ يُعذّبُ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75042" y="4110239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اللهَ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971245" y="4110239"/>
            <a:ext cx="127286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مفرد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528811" y="4110239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يعذّب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00012" y="4110239"/>
            <a:ext cx="159268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جملة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91718" y="4783540"/>
            <a:ext cx="372199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 من البيانِ لسحراً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75042" y="4783540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سحراً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971245" y="4783540"/>
            <a:ext cx="127286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مفرد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28811" y="4783540"/>
            <a:ext cx="1272863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البيان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700012" y="4783540"/>
            <a:ext cx="1592688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شبه جملة</a:t>
            </a:r>
          </a:p>
        </p:txBody>
      </p:sp>
    </p:spTree>
    <p:extLst>
      <p:ext uri="{BB962C8B-B14F-4D97-AF65-F5344CB8AC3E}">
        <p14:creationId xmlns:p14="http://schemas.microsoft.com/office/powerpoint/2010/main" val="201282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161" y="0"/>
            <a:ext cx="10826840" cy="61995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683" y="6163340"/>
            <a:ext cx="781318" cy="6946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509160" y="1540507"/>
            <a:ext cx="370295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341735" y="1540507"/>
            <a:ext cx="167425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96614" y="1540507"/>
            <a:ext cx="1098449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66834" y="1540507"/>
            <a:ext cx="370295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999409" y="1540507"/>
            <a:ext cx="167425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15944" y="1540507"/>
            <a:ext cx="736793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08102" y="1540507"/>
            <a:ext cx="370295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40677" y="1540507"/>
            <a:ext cx="167425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923504" y="1540507"/>
            <a:ext cx="670501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675786" y="2864885"/>
            <a:ext cx="323623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318976" y="2864885"/>
            <a:ext cx="348776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868214" y="2864885"/>
            <a:ext cx="450761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893380" y="3590723"/>
            <a:ext cx="370295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599313" y="3590723"/>
            <a:ext cx="294067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965054" y="3590723"/>
            <a:ext cx="634259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985679" y="4255803"/>
            <a:ext cx="27799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725955" y="4255803"/>
            <a:ext cx="259724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9797629" y="4255803"/>
            <a:ext cx="881654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509161" y="4895140"/>
            <a:ext cx="53287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620519" y="4895140"/>
            <a:ext cx="888642" cy="40407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724389" y="4895140"/>
            <a:ext cx="847611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9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7" y="-1"/>
            <a:ext cx="11357324" cy="629777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079606" y="958374"/>
            <a:ext cx="92513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لكنـّ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52434" y="1690324"/>
            <a:ext cx="1264276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لأنـّ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313831" y="3124825"/>
            <a:ext cx="92513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كأنّ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97910" y="3828216"/>
            <a:ext cx="116124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لأنّ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851264" y="4545691"/>
            <a:ext cx="170108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</a:t>
            </a:r>
          </a:p>
        </p:txBody>
      </p:sp>
    </p:spTree>
    <p:extLst>
      <p:ext uri="{BB962C8B-B14F-4D97-AF65-F5344CB8AC3E}">
        <p14:creationId xmlns:p14="http://schemas.microsoft.com/office/powerpoint/2010/main" val="197099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856" y="0"/>
            <a:ext cx="11007145" cy="6251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3392" y="6233375"/>
            <a:ext cx="1058608" cy="6246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620518" y="855343"/>
            <a:ext cx="92513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38693" y="2041898"/>
            <a:ext cx="124605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27313" y="2041898"/>
            <a:ext cx="164315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07628" y="2606422"/>
            <a:ext cx="3261052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499279" y="2649948"/>
            <a:ext cx="240834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572777" y="3227351"/>
            <a:ext cx="177194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2000" y="3262888"/>
            <a:ext cx="155030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083084" y="3792977"/>
            <a:ext cx="124605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99279" y="3911195"/>
            <a:ext cx="623029" cy="404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099255" y="3860522"/>
            <a:ext cx="381027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68248" y="4391154"/>
            <a:ext cx="1526173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784751" y="4989331"/>
            <a:ext cx="1375894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59876" y="5081335"/>
            <a:ext cx="3025737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99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833" y="0"/>
            <a:ext cx="9191167" cy="52932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3392" y="6233375"/>
            <a:ext cx="1058608" cy="6246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64440" y="700797"/>
            <a:ext cx="1478924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أختينِ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77448" y="1403293"/>
            <a:ext cx="1478924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مقصداً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82886" y="2219637"/>
            <a:ext cx="1478924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أباك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38258" y="2939952"/>
            <a:ext cx="1478924" cy="331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عينيّ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1550" y="4380582"/>
            <a:ext cx="1478924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وحيدانِ</a:t>
            </a:r>
          </a:p>
        </p:txBody>
      </p:sp>
    </p:spTree>
    <p:extLst>
      <p:ext uri="{BB962C8B-B14F-4D97-AF65-F5344CB8AC3E}">
        <p14:creationId xmlns:p14="http://schemas.microsoft.com/office/powerpoint/2010/main" val="38960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174" y="2459865"/>
            <a:ext cx="8057143" cy="246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8477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871" y="0"/>
            <a:ext cx="8882130" cy="55121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61" y="5512158"/>
            <a:ext cx="6254839" cy="9548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7799" y="6259132"/>
            <a:ext cx="764202" cy="59886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259910" y="906411"/>
            <a:ext cx="194740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470524" y="3209284"/>
            <a:ext cx="736792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045521" y="5512157"/>
            <a:ext cx="138227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29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082" y="0"/>
            <a:ext cx="9010919" cy="5818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2265" y="6272011"/>
            <a:ext cx="849736" cy="58598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187189" y="1370050"/>
            <a:ext cx="115507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187189" y="3971582"/>
            <a:ext cx="1020128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28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21" y="0"/>
            <a:ext cx="10376079" cy="61485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2265" y="6272011"/>
            <a:ext cx="849736" cy="58598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736427" y="1511718"/>
            <a:ext cx="852703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79722" y="1511718"/>
            <a:ext cx="852703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5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27" y="-1"/>
            <a:ext cx="11270073" cy="58598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5551" y="6181859"/>
            <a:ext cx="996449" cy="67614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10637" y="3453302"/>
            <a:ext cx="3284112" cy="176264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درجتي: ـــــــــــــــــ</a:t>
            </a:r>
          </a:p>
        </p:txBody>
      </p:sp>
    </p:spTree>
    <p:extLst>
      <p:ext uri="{BB962C8B-B14F-4D97-AF65-F5344CB8AC3E}">
        <p14:creationId xmlns:p14="http://schemas.microsoft.com/office/powerpoint/2010/main" val="18278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93" y="0"/>
            <a:ext cx="10723808" cy="58470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635" y="6168980"/>
            <a:ext cx="935366" cy="68902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848966" y="2323601"/>
            <a:ext cx="1343034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نافية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848966" y="2981405"/>
            <a:ext cx="1343034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ناهية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848966" y="3634589"/>
            <a:ext cx="1343034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نافية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03205" y="5398013"/>
            <a:ext cx="211428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نافية للجنس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61397" y="5398013"/>
            <a:ext cx="1964029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نافية للجنس</a:t>
            </a:r>
          </a:p>
        </p:txBody>
      </p:sp>
    </p:spTree>
    <p:extLst>
      <p:ext uri="{BB962C8B-B14F-4D97-AF65-F5344CB8AC3E}">
        <p14:creationId xmlns:p14="http://schemas.microsoft.com/office/powerpoint/2010/main" val="11157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61" y="-1"/>
            <a:ext cx="11145739" cy="60015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635" y="6168980"/>
            <a:ext cx="935366" cy="68902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429555" y="1173742"/>
            <a:ext cx="441316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يسعَ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29555" y="1779050"/>
            <a:ext cx="441316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الفقرُ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29555" y="3000776"/>
            <a:ext cx="571178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تسألني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29555" y="4662204"/>
            <a:ext cx="5711781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دينَ ، لا عهدَ </a:t>
            </a:r>
          </a:p>
        </p:txBody>
      </p:sp>
    </p:spTree>
    <p:extLst>
      <p:ext uri="{BB962C8B-B14F-4D97-AF65-F5344CB8AC3E}">
        <p14:creationId xmlns:p14="http://schemas.microsoft.com/office/powerpoint/2010/main" val="229208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949" y="-1"/>
            <a:ext cx="10698052" cy="61231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4773" y="6258009"/>
            <a:ext cx="897228" cy="59999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949262" y="2730355"/>
            <a:ext cx="598223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فقهَ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9261" y="4095533"/>
            <a:ext cx="598223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مالَ ، فقرَ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49260" y="5396385"/>
            <a:ext cx="598223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غنى ، فقرَ ، ميراثَ</a:t>
            </a:r>
          </a:p>
        </p:txBody>
      </p:sp>
    </p:spTree>
    <p:extLst>
      <p:ext uri="{BB962C8B-B14F-4D97-AF65-F5344CB8AC3E}">
        <p14:creationId xmlns:p14="http://schemas.microsoft.com/office/powerpoint/2010/main" val="318648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91" y="-1"/>
            <a:ext cx="11183809" cy="60273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4773" y="6258009"/>
            <a:ext cx="897228" cy="59999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250028" y="1661426"/>
            <a:ext cx="6909515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راسبَ في الصفّ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0028" y="4726598"/>
            <a:ext cx="510647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لهُ</a:t>
            </a:r>
          </a:p>
        </p:txBody>
      </p:sp>
    </p:spTree>
    <p:extLst>
      <p:ext uri="{BB962C8B-B14F-4D97-AF65-F5344CB8AC3E}">
        <p14:creationId xmlns:p14="http://schemas.microsoft.com/office/powerpoint/2010/main" val="25885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01" y="0"/>
            <a:ext cx="10607899" cy="6118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7803" y="6127749"/>
            <a:ext cx="794197" cy="73025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79561" y="1068998"/>
            <a:ext cx="669057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أفضلُ ، أسوأُ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79561" y="2517136"/>
            <a:ext cx="669057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كالعقلِ ، كالجهلِ ، كالأدبِ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79560" y="3986587"/>
            <a:ext cx="669057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يسترُ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79560" y="5420778"/>
            <a:ext cx="669057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ينقصُهم</a:t>
            </a:r>
          </a:p>
        </p:txBody>
      </p:sp>
    </p:spTree>
    <p:extLst>
      <p:ext uri="{BB962C8B-B14F-4D97-AF65-F5344CB8AC3E}">
        <p14:creationId xmlns:p14="http://schemas.microsoft.com/office/powerpoint/2010/main" val="18934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315" y="-1"/>
            <a:ext cx="10311685" cy="61888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7803" y="6127749"/>
            <a:ext cx="794197" cy="73025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00140" y="1024446"/>
            <a:ext cx="695029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مالَ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أفضلُ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من العقل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00140" y="1859426"/>
            <a:ext cx="6690573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غنى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كالعقلِ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00140" y="2580316"/>
            <a:ext cx="6497390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سقفَ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يستر</a:t>
            </a:r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00140" y="4218990"/>
            <a:ext cx="6497390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طالبَ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راسبٌ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00140" y="5038327"/>
            <a:ext cx="6317086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طالبَ </a:t>
            </a:r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الصفّ</a:t>
            </a:r>
          </a:p>
        </p:txBody>
      </p:sp>
    </p:spTree>
    <p:extLst>
      <p:ext uri="{BB962C8B-B14F-4D97-AF65-F5344CB8AC3E}">
        <p14:creationId xmlns:p14="http://schemas.microsoft.com/office/powerpoint/2010/main" val="135249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61" y="-1"/>
            <a:ext cx="11266540" cy="58212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4772" y="6209480"/>
            <a:ext cx="897228" cy="64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9237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357" y="0"/>
            <a:ext cx="10473643" cy="60144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25" y="6250833"/>
            <a:ext cx="807076" cy="6071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036418" y="3090930"/>
            <a:ext cx="3752046" cy="5795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221274" y="5053407"/>
            <a:ext cx="2359530" cy="4845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0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465" y="0"/>
            <a:ext cx="10646535" cy="61733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925" y="6250833"/>
            <a:ext cx="807076" cy="6071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165207" y="764744"/>
            <a:ext cx="3428476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440213" y="1393662"/>
            <a:ext cx="2348249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805374" y="4664896"/>
            <a:ext cx="1108133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08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475" y="0"/>
            <a:ext cx="11005525" cy="54606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5832" y="5925001"/>
            <a:ext cx="1116170" cy="933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831205" y="1088841"/>
            <a:ext cx="6950297" cy="3312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ظنّ محمدٌ أنّ الامتحانَ سهلٌ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31205" y="2962141"/>
            <a:ext cx="8244627" cy="47820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وجدَ محمدٌ الامتحانَ سهلاً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1205" y="4069724"/>
            <a:ext cx="8244627" cy="38077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وجدَ محمدٌ أنّ الامتحانَ سهلٌ</a:t>
            </a:r>
          </a:p>
        </p:txBody>
      </p:sp>
    </p:spTree>
    <p:extLst>
      <p:ext uri="{BB962C8B-B14F-4D97-AF65-F5344CB8AC3E}">
        <p14:creationId xmlns:p14="http://schemas.microsoft.com/office/powerpoint/2010/main" val="132195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469" y="0"/>
            <a:ext cx="10221532" cy="60530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9044" y="6053071"/>
            <a:ext cx="962957" cy="80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2443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343" y="-1"/>
            <a:ext cx="10032657" cy="57697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445" y="5962918"/>
            <a:ext cx="1083555" cy="89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8652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531" y="0"/>
            <a:ext cx="10015470" cy="58758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8445" y="5962918"/>
            <a:ext cx="1083555" cy="89508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293994" y="1614750"/>
            <a:ext cx="1986044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97014" y="2533838"/>
            <a:ext cx="3941486" cy="5313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97014" y="3580190"/>
            <a:ext cx="3956787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465194" y="4552658"/>
            <a:ext cx="2821822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3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242" y="0"/>
            <a:ext cx="10804758" cy="58083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8445" y="5962918"/>
            <a:ext cx="1083555" cy="89508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448541" y="404136"/>
            <a:ext cx="2659904" cy="404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641724" y="1918951"/>
            <a:ext cx="2466721" cy="5666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20507" y="4041819"/>
            <a:ext cx="3585037" cy="5666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67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918" y="0"/>
            <a:ext cx="10801082" cy="61818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7803" y="6119938"/>
            <a:ext cx="794197" cy="73806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247104" y="373487"/>
            <a:ext cx="5617336" cy="38077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تعلمين – يدري – أرى – وجَدَ 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47104" y="986498"/>
            <a:ext cx="5177308" cy="38077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طننتُ – أحسَبُ - زَعَمنا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04562" y="3223569"/>
            <a:ext cx="5046373" cy="38077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عَرِفتُ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04561" y="3873471"/>
            <a:ext cx="5046373" cy="3807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عَثَرتُ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04560" y="4523373"/>
            <a:ext cx="5046373" cy="38077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شاهدتُ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04560" y="5173275"/>
            <a:ext cx="5046373" cy="3807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r>
              <a:rPr lang="ar-AE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عرِفتَ</a:t>
            </a:r>
          </a:p>
        </p:txBody>
      </p:sp>
    </p:spTree>
    <p:extLst>
      <p:ext uri="{BB962C8B-B14F-4D97-AF65-F5344CB8AC3E}">
        <p14:creationId xmlns:p14="http://schemas.microsoft.com/office/powerpoint/2010/main" val="4545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711" y="0"/>
            <a:ext cx="10247290" cy="6156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9572" y="6065949"/>
            <a:ext cx="902428" cy="79205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237927" y="3026535"/>
            <a:ext cx="3585037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72012" y="4617076"/>
            <a:ext cx="4213956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052" y="0"/>
            <a:ext cx="9641948" cy="60659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9572" y="6065949"/>
            <a:ext cx="902428" cy="79205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850784" y="1236372"/>
            <a:ext cx="4963077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71026" y="4675031"/>
            <a:ext cx="3585037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07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135" y="0"/>
            <a:ext cx="10079865" cy="6130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5983" y="5966330"/>
            <a:ext cx="1026017" cy="87193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51562" y="2768958"/>
            <a:ext cx="3649432" cy="5591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152067" y="4997003"/>
            <a:ext cx="3585037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00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161" y="0"/>
            <a:ext cx="10826840" cy="62835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5983" y="5966330"/>
            <a:ext cx="1026017" cy="87193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02322" y="1519707"/>
            <a:ext cx="3585037" cy="4636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02321" y="3464416"/>
            <a:ext cx="3585037" cy="3863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86412" y="4921874"/>
            <a:ext cx="3585037" cy="4099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4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5" y="0"/>
            <a:ext cx="11076255" cy="45076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8711" y="5751319"/>
            <a:ext cx="1103290" cy="110668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537916" y="2343955"/>
            <a:ext cx="4700994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3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1" y="0"/>
            <a:ext cx="10966240" cy="58212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5533" y="6117465"/>
            <a:ext cx="916467" cy="74053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564451" y="2550016"/>
            <a:ext cx="2516091" cy="6310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84868" y="4288665"/>
            <a:ext cx="3314581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55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285" y="0"/>
            <a:ext cx="10414715" cy="62204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5533" y="6117465"/>
            <a:ext cx="916467" cy="74053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809149" y="128789"/>
            <a:ext cx="1575933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80350" y="888642"/>
            <a:ext cx="1344114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008513" y="1646349"/>
            <a:ext cx="1344114" cy="52588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53825" y="2847304"/>
            <a:ext cx="1870002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830355" y="4119092"/>
            <a:ext cx="1522272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13689" y="4876799"/>
            <a:ext cx="1622739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57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617" y="0"/>
            <a:ext cx="10556383" cy="62895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2226" y="6207616"/>
            <a:ext cx="1049774" cy="65038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688687" y="2434107"/>
            <a:ext cx="3453539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422006" y="3606084"/>
            <a:ext cx="5720220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52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406" y="-1"/>
            <a:ext cx="10427594" cy="6207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2226" y="6207616"/>
            <a:ext cx="1049774" cy="6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1856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859" y="-1"/>
            <a:ext cx="10582141" cy="61432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8381" y="6210819"/>
            <a:ext cx="743619" cy="64718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073499" y="2640169"/>
            <a:ext cx="4177467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031865" y="4997003"/>
            <a:ext cx="3378976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6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223" y="-1"/>
            <a:ext cx="10620777" cy="62108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8381" y="6210819"/>
            <a:ext cx="743619" cy="64718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52304" y="1378039"/>
            <a:ext cx="3688070" cy="5258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/>
            <a:endParaRPr lang="ar-AE" sz="3200" b="1" dirty="0">
              <a:ln>
                <a:solidFill>
                  <a:srgbClr val="FF0000"/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9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7279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ustom 3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000000"/>
      </a:hlink>
      <a:folHlink>
        <a:srgbClr val="7030A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4238</TotalTime>
  <Words>690</Words>
  <Application>Microsoft Office PowerPoint</Application>
  <PresentationFormat>Widescreen</PresentationFormat>
  <Paragraphs>293</Paragraphs>
  <Slides>142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142</vt:i4>
      </vt:variant>
    </vt:vector>
  </HeadingPairs>
  <TitlesOfParts>
    <vt:vector size="143" baseType="lpstr"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Raed</dc:creator>
  <cp:lastModifiedBy>asifhammoud1978@gmail.com</cp:lastModifiedBy>
  <cp:revision>330</cp:revision>
  <dcterms:created xsi:type="dcterms:W3CDTF">2016-09-17T06:14:08Z</dcterms:created>
  <dcterms:modified xsi:type="dcterms:W3CDTF">2024-09-05T05:09:22Z</dcterms:modified>
</cp:coreProperties>
</file>