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95" r:id="rId5"/>
    <p:sldId id="279" r:id="rId6"/>
    <p:sldId id="283" r:id="rId7"/>
    <p:sldId id="286" r:id="rId8"/>
    <p:sldId id="282" r:id="rId9"/>
    <p:sldId id="263" r:id="rId10"/>
    <p:sldId id="278" r:id="rId11"/>
    <p:sldId id="287" r:id="rId12"/>
    <p:sldId id="260" r:id="rId13"/>
    <p:sldId id="261" r:id="rId14"/>
    <p:sldId id="288" r:id="rId15"/>
    <p:sldId id="265" r:id="rId16"/>
    <p:sldId id="289" r:id="rId17"/>
    <p:sldId id="267" r:id="rId18"/>
    <p:sldId id="290" r:id="rId19"/>
    <p:sldId id="266" r:id="rId20"/>
    <p:sldId id="268" r:id="rId21"/>
    <p:sldId id="284" r:id="rId22"/>
    <p:sldId id="285" r:id="rId23"/>
    <p:sldId id="291" r:id="rId24"/>
    <p:sldId id="293" r:id="rId25"/>
    <p:sldId id="294" r:id="rId26"/>
    <p:sldId id="269" r:id="rId27"/>
    <p:sldId id="280" r:id="rId28"/>
    <p:sldId id="281" r:id="rId29"/>
    <p:sldId id="270" r:id="rId30"/>
    <p:sldId id="271" r:id="rId31"/>
    <p:sldId id="272" r:id="rId32"/>
    <p:sldId id="274" r:id="rId33"/>
    <p:sldId id="275" r:id="rId34"/>
    <p:sldId id="276" r:id="rId35"/>
    <p:sldId id="277" r:id="rId36"/>
  </p:sldIdLst>
  <p:sldSz cx="9601200" cy="12801600" type="A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467D45-D970-45F3-B15B-D0F45003DDFD}" v="648" dt="2025-05-05T04:36:40.9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660"/>
  </p:normalViewPr>
  <p:slideViewPr>
    <p:cSldViewPr snapToGrid="0">
      <p:cViewPr varScale="1">
        <p:scale>
          <a:sx n="53" d="100"/>
          <a:sy n="53" d="100"/>
        </p:scale>
        <p:origin x="2124" y="57"/>
      </p:cViewPr>
      <p:guideLst/>
    </p:cSldViewPr>
  </p:slideViewPr>
  <p:notesTextViewPr>
    <p:cViewPr>
      <p:scale>
        <a:sx n="1" d="1"/>
        <a:sy n="1" d="1"/>
      </p:scale>
      <p:origin x="0" y="0"/>
    </p:cViewPr>
  </p:notesTextViewPr>
  <p:sorterViewPr>
    <p:cViewPr>
      <p:scale>
        <a:sx n="200" d="100"/>
        <a:sy n="200" d="100"/>
      </p:scale>
      <p:origin x="0" y="-4755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mma Ali Hamad Ali Aldhaheri" userId="f0c0342f-dabd-4326-9fe9-5c428f0fa1c7" providerId="ADAL" clId="{F7467D45-D970-45F3-B15B-D0F45003DDFD}"/>
    <pc:docChg chg="undo custSel addSld delSld modSld sldOrd modMainMaster">
      <pc:chgData name="Shamma Ali Hamad Ali Aldhaheri" userId="f0c0342f-dabd-4326-9fe9-5c428f0fa1c7" providerId="ADAL" clId="{F7467D45-D970-45F3-B15B-D0F45003DDFD}" dt="2025-05-05T04:35:49.176" v="5987" actId="1035"/>
      <pc:docMkLst>
        <pc:docMk/>
      </pc:docMkLst>
      <pc:sldChg chg="del">
        <pc:chgData name="Shamma Ali Hamad Ali Aldhaheri" userId="f0c0342f-dabd-4326-9fe9-5c428f0fa1c7" providerId="ADAL" clId="{F7467D45-D970-45F3-B15B-D0F45003DDFD}" dt="2025-04-29T07:40:13.499" v="50" actId="47"/>
        <pc:sldMkLst>
          <pc:docMk/>
          <pc:sldMk cId="3705259678" sldId="256"/>
        </pc:sldMkLst>
      </pc:sldChg>
      <pc:sldChg chg="del">
        <pc:chgData name="Shamma Ali Hamad Ali Aldhaheri" userId="f0c0342f-dabd-4326-9fe9-5c428f0fa1c7" providerId="ADAL" clId="{F7467D45-D970-45F3-B15B-D0F45003DDFD}" dt="2025-04-30T04:53:36.704" v="494" actId="47"/>
        <pc:sldMkLst>
          <pc:docMk/>
          <pc:sldMk cId="472916295" sldId="257"/>
        </pc:sldMkLst>
      </pc:sldChg>
      <pc:sldChg chg="addSp delSp modSp new del mod">
        <pc:chgData name="Shamma Ali Hamad Ali Aldhaheri" userId="f0c0342f-dabd-4326-9fe9-5c428f0fa1c7" providerId="ADAL" clId="{F7467D45-D970-45F3-B15B-D0F45003DDFD}" dt="2025-04-29T07:40:39.322" v="59" actId="47"/>
        <pc:sldMkLst>
          <pc:docMk/>
          <pc:sldMk cId="2744322997" sldId="258"/>
        </pc:sldMkLst>
      </pc:sldChg>
      <pc:sldChg chg="modSp add del mod">
        <pc:chgData name="Shamma Ali Hamad Ali Aldhaheri" userId="f0c0342f-dabd-4326-9fe9-5c428f0fa1c7" providerId="ADAL" clId="{F7467D45-D970-45F3-B15B-D0F45003DDFD}" dt="2025-04-29T07:40:44.460" v="60" actId="47"/>
        <pc:sldMkLst>
          <pc:docMk/>
          <pc:sldMk cId="416211116" sldId="259"/>
        </pc:sldMkLst>
      </pc:sldChg>
      <pc:sldChg chg="addSp delSp modSp new mod">
        <pc:chgData name="Shamma Ali Hamad Ali Aldhaheri" userId="f0c0342f-dabd-4326-9fe9-5c428f0fa1c7" providerId="ADAL" clId="{F7467D45-D970-45F3-B15B-D0F45003DDFD}" dt="2025-04-30T05:17:13.801" v="1001" actId="14100"/>
        <pc:sldMkLst>
          <pc:docMk/>
          <pc:sldMk cId="2713781205" sldId="260"/>
        </pc:sldMkLst>
        <pc:spChg chg="add mod">
          <ac:chgData name="Shamma Ali Hamad Ali Aldhaheri" userId="f0c0342f-dabd-4326-9fe9-5c428f0fa1c7" providerId="ADAL" clId="{F7467D45-D970-45F3-B15B-D0F45003DDFD}" dt="2025-04-30T05:08:22.628" v="851" actId="20577"/>
          <ac:spMkLst>
            <pc:docMk/>
            <pc:sldMk cId="2713781205" sldId="260"/>
            <ac:spMk id="2" creationId="{9D5E8CB7-90CB-35A1-0B6B-208B41AF0A85}"/>
          </ac:spMkLst>
        </pc:spChg>
        <pc:spChg chg="add mod">
          <ac:chgData name="Shamma Ali Hamad Ali Aldhaheri" userId="f0c0342f-dabd-4326-9fe9-5c428f0fa1c7" providerId="ADAL" clId="{F7467D45-D970-45F3-B15B-D0F45003DDFD}" dt="2025-04-30T05:16:47.516" v="1000" actId="1076"/>
          <ac:spMkLst>
            <pc:docMk/>
            <pc:sldMk cId="2713781205" sldId="260"/>
            <ac:spMk id="4" creationId="{AD9197A5-3D36-2B14-59BA-7DA14271AC94}"/>
          </ac:spMkLst>
        </pc:spChg>
        <pc:spChg chg="add mod">
          <ac:chgData name="Shamma Ali Hamad Ali Aldhaheri" userId="f0c0342f-dabd-4326-9fe9-5c428f0fa1c7" providerId="ADAL" clId="{F7467D45-D970-45F3-B15B-D0F45003DDFD}" dt="2025-04-30T05:14:07.185" v="947" actId="255"/>
          <ac:spMkLst>
            <pc:docMk/>
            <pc:sldMk cId="2713781205" sldId="260"/>
            <ac:spMk id="5" creationId="{0DBE409C-FF82-6578-4994-9FE57D58560C}"/>
          </ac:spMkLst>
        </pc:spChg>
        <pc:graphicFrameChg chg="add mod modGraphic">
          <ac:chgData name="Shamma Ali Hamad Ali Aldhaheri" userId="f0c0342f-dabd-4326-9fe9-5c428f0fa1c7" providerId="ADAL" clId="{F7467D45-D970-45F3-B15B-D0F45003DDFD}" dt="2025-04-30T05:14:17.719" v="967" actId="1035"/>
          <ac:graphicFrameMkLst>
            <pc:docMk/>
            <pc:sldMk cId="2713781205" sldId="260"/>
            <ac:graphicFrameMk id="6" creationId="{BB0E6891-26CA-4B56-BE92-5A139C3E4EBB}"/>
          </ac:graphicFrameMkLst>
        </pc:graphicFrameChg>
        <pc:graphicFrameChg chg="add mod modGraphic">
          <ac:chgData name="Shamma Ali Hamad Ali Aldhaheri" userId="f0c0342f-dabd-4326-9fe9-5c428f0fa1c7" providerId="ADAL" clId="{F7467D45-D970-45F3-B15B-D0F45003DDFD}" dt="2025-04-30T05:17:13.801" v="1001" actId="14100"/>
          <ac:graphicFrameMkLst>
            <pc:docMk/>
            <pc:sldMk cId="2713781205" sldId="260"/>
            <ac:graphicFrameMk id="7" creationId="{D8666A74-33B7-5787-5E0F-7D2EA0EF2518}"/>
          </ac:graphicFrameMkLst>
        </pc:graphicFrameChg>
        <pc:graphicFrameChg chg="add mod modGraphic">
          <ac:chgData name="Shamma Ali Hamad Ali Aldhaheri" userId="f0c0342f-dabd-4326-9fe9-5c428f0fa1c7" providerId="ADAL" clId="{F7467D45-D970-45F3-B15B-D0F45003DDFD}" dt="2025-04-30T05:14:17.719" v="967" actId="1035"/>
          <ac:graphicFrameMkLst>
            <pc:docMk/>
            <pc:sldMk cId="2713781205" sldId="260"/>
            <ac:graphicFrameMk id="8" creationId="{C3E65514-8BDA-37FC-F2BE-BAAFD2ED5F84}"/>
          </ac:graphicFrameMkLst>
        </pc:graphicFrameChg>
      </pc:sldChg>
      <pc:sldChg chg="addSp delSp modSp add mod">
        <pc:chgData name="Shamma Ali Hamad Ali Aldhaheri" userId="f0c0342f-dabd-4326-9fe9-5c428f0fa1c7" providerId="ADAL" clId="{F7467D45-D970-45F3-B15B-D0F45003DDFD}" dt="2025-04-30T10:58:08.934" v="2961" actId="207"/>
        <pc:sldMkLst>
          <pc:docMk/>
          <pc:sldMk cId="2451952707" sldId="261"/>
        </pc:sldMkLst>
        <pc:spChg chg="add mod">
          <ac:chgData name="Shamma Ali Hamad Ali Aldhaheri" userId="f0c0342f-dabd-4326-9fe9-5c428f0fa1c7" providerId="ADAL" clId="{F7467D45-D970-45F3-B15B-D0F45003DDFD}" dt="2025-04-30T05:52:44.636" v="1040" actId="20577"/>
          <ac:spMkLst>
            <pc:docMk/>
            <pc:sldMk cId="2451952707" sldId="261"/>
            <ac:spMk id="2" creationId="{A741BFB0-4642-D91D-9F16-AAD2FAC7D232}"/>
          </ac:spMkLst>
        </pc:spChg>
        <pc:spChg chg="mod">
          <ac:chgData name="Shamma Ali Hamad Ali Aldhaheri" userId="f0c0342f-dabd-4326-9fe9-5c428f0fa1c7" providerId="ADAL" clId="{F7467D45-D970-45F3-B15B-D0F45003DDFD}" dt="2025-04-30T05:16:03.638" v="983" actId="1076"/>
          <ac:spMkLst>
            <pc:docMk/>
            <pc:sldMk cId="2451952707" sldId="261"/>
            <ac:spMk id="4" creationId="{64611858-1A52-6B59-2B48-97454053CF95}"/>
          </ac:spMkLst>
        </pc:spChg>
        <pc:spChg chg="add mod">
          <ac:chgData name="Shamma Ali Hamad Ali Aldhaheri" userId="f0c0342f-dabd-4326-9fe9-5c428f0fa1c7" providerId="ADAL" clId="{F7467D45-D970-45F3-B15B-D0F45003DDFD}" dt="2025-04-30T10:58:08.934" v="2961" actId="207"/>
          <ac:spMkLst>
            <pc:docMk/>
            <pc:sldMk cId="2451952707" sldId="261"/>
            <ac:spMk id="6" creationId="{AF1E47F1-630A-99EC-8588-AD6262D92DE4}"/>
          </ac:spMkLst>
        </pc:spChg>
      </pc:sldChg>
      <pc:sldChg chg="addSp delSp modSp new del ord">
        <pc:chgData name="Shamma Ali Hamad Ali Aldhaheri" userId="f0c0342f-dabd-4326-9fe9-5c428f0fa1c7" providerId="ADAL" clId="{F7467D45-D970-45F3-B15B-D0F45003DDFD}" dt="2025-04-30T04:53:36.063" v="493" actId="47"/>
        <pc:sldMkLst>
          <pc:docMk/>
          <pc:sldMk cId="3542183211" sldId="262"/>
        </pc:sldMkLst>
      </pc:sldChg>
      <pc:sldChg chg="addSp delSp modSp new mod">
        <pc:chgData name="Shamma Ali Hamad Ali Aldhaheri" userId="f0c0342f-dabd-4326-9fe9-5c428f0fa1c7" providerId="ADAL" clId="{F7467D45-D970-45F3-B15B-D0F45003DDFD}" dt="2025-04-30T05:05:48.569" v="797" actId="207"/>
        <pc:sldMkLst>
          <pc:docMk/>
          <pc:sldMk cId="953543299" sldId="263"/>
        </pc:sldMkLst>
        <pc:graphicFrameChg chg="add mod modGraphic">
          <ac:chgData name="Shamma Ali Hamad Ali Aldhaheri" userId="f0c0342f-dabd-4326-9fe9-5c428f0fa1c7" providerId="ADAL" clId="{F7467D45-D970-45F3-B15B-D0F45003DDFD}" dt="2025-04-30T05:05:21.037" v="790" actId="207"/>
          <ac:graphicFrameMkLst>
            <pc:docMk/>
            <pc:sldMk cId="953543299" sldId="263"/>
            <ac:graphicFrameMk id="2" creationId="{360CEABB-2B33-227A-4EB1-54162DA4E835}"/>
          </ac:graphicFrameMkLst>
        </pc:graphicFrameChg>
        <pc:graphicFrameChg chg="add mod modGraphic">
          <ac:chgData name="Shamma Ali Hamad Ali Aldhaheri" userId="f0c0342f-dabd-4326-9fe9-5c428f0fa1c7" providerId="ADAL" clId="{F7467D45-D970-45F3-B15B-D0F45003DDFD}" dt="2025-04-30T05:05:48.569" v="797" actId="207"/>
          <ac:graphicFrameMkLst>
            <pc:docMk/>
            <pc:sldMk cId="953543299" sldId="263"/>
            <ac:graphicFrameMk id="5" creationId="{F7AA3C65-AE83-4081-957F-6233B3EB70C0}"/>
          </ac:graphicFrameMkLst>
        </pc:graphicFrameChg>
      </pc:sldChg>
      <pc:sldChg chg="modSp add del mod">
        <pc:chgData name="Shamma Ali Hamad Ali Aldhaheri" userId="f0c0342f-dabd-4326-9fe9-5c428f0fa1c7" providerId="ADAL" clId="{F7467D45-D970-45F3-B15B-D0F45003DDFD}" dt="2025-04-30T05:07:04.042" v="808" actId="47"/>
        <pc:sldMkLst>
          <pc:docMk/>
          <pc:sldMk cId="904444327" sldId="264"/>
        </pc:sldMkLst>
      </pc:sldChg>
      <pc:sldChg chg="addSp delSp modSp new mod">
        <pc:chgData name="Shamma Ali Hamad Ali Aldhaheri" userId="f0c0342f-dabd-4326-9fe9-5c428f0fa1c7" providerId="ADAL" clId="{F7467D45-D970-45F3-B15B-D0F45003DDFD}" dt="2025-04-30T06:11:14.825" v="1301" actId="14100"/>
        <pc:sldMkLst>
          <pc:docMk/>
          <pc:sldMk cId="4141923956" sldId="265"/>
        </pc:sldMkLst>
        <pc:spChg chg="add mod">
          <ac:chgData name="Shamma Ali Hamad Ali Aldhaheri" userId="f0c0342f-dabd-4326-9fe9-5c428f0fa1c7" providerId="ADAL" clId="{F7467D45-D970-45F3-B15B-D0F45003DDFD}" dt="2025-04-30T05:53:38.480" v="1093" actId="20577"/>
          <ac:spMkLst>
            <pc:docMk/>
            <pc:sldMk cId="4141923956" sldId="265"/>
            <ac:spMk id="2" creationId="{CEEB2C40-3F4A-9EE2-59E2-E584D8FFE02C}"/>
          </ac:spMkLst>
        </pc:spChg>
        <pc:spChg chg="add mod">
          <ac:chgData name="Shamma Ali Hamad Ali Aldhaheri" userId="f0c0342f-dabd-4326-9fe9-5c428f0fa1c7" providerId="ADAL" clId="{F7467D45-D970-45F3-B15B-D0F45003DDFD}" dt="2025-04-30T05:54:08.139" v="1103" actId="1076"/>
          <ac:spMkLst>
            <pc:docMk/>
            <pc:sldMk cId="4141923956" sldId="265"/>
            <ac:spMk id="5" creationId="{214256EE-4226-55F5-01FC-59C5AF92D485}"/>
          </ac:spMkLst>
        </pc:spChg>
        <pc:graphicFrameChg chg="add mod modGraphic">
          <ac:chgData name="Shamma Ali Hamad Ali Aldhaheri" userId="f0c0342f-dabd-4326-9fe9-5c428f0fa1c7" providerId="ADAL" clId="{F7467D45-D970-45F3-B15B-D0F45003DDFD}" dt="2025-04-30T06:11:14.825" v="1301" actId="14100"/>
          <ac:graphicFrameMkLst>
            <pc:docMk/>
            <pc:sldMk cId="4141923956" sldId="265"/>
            <ac:graphicFrameMk id="7" creationId="{812CBAF7-AA98-CCB5-2953-8D3C36670E35}"/>
          </ac:graphicFrameMkLst>
        </pc:graphicFrameChg>
        <pc:graphicFrameChg chg="add mod modGraphic">
          <ac:chgData name="Shamma Ali Hamad Ali Aldhaheri" userId="f0c0342f-dabd-4326-9fe9-5c428f0fa1c7" providerId="ADAL" clId="{F7467D45-D970-45F3-B15B-D0F45003DDFD}" dt="2025-04-30T06:11:11.285" v="1300" actId="1035"/>
          <ac:graphicFrameMkLst>
            <pc:docMk/>
            <pc:sldMk cId="4141923956" sldId="265"/>
            <ac:graphicFrameMk id="9" creationId="{68192BD4-CD66-79C9-9601-A89CB9EF1912}"/>
          </ac:graphicFrameMkLst>
        </pc:graphicFrameChg>
        <pc:graphicFrameChg chg="add mod modGraphic">
          <ac:chgData name="Shamma Ali Hamad Ali Aldhaheri" userId="f0c0342f-dabd-4326-9fe9-5c428f0fa1c7" providerId="ADAL" clId="{F7467D45-D970-45F3-B15B-D0F45003DDFD}" dt="2025-04-30T06:11:03.996" v="1268" actId="14100"/>
          <ac:graphicFrameMkLst>
            <pc:docMk/>
            <pc:sldMk cId="4141923956" sldId="265"/>
            <ac:graphicFrameMk id="10" creationId="{75C1D941-8534-A885-745C-3D4AE7C2C49E}"/>
          </ac:graphicFrameMkLst>
        </pc:graphicFrameChg>
      </pc:sldChg>
      <pc:sldChg chg="addSp delSp modSp add mod ord">
        <pc:chgData name="Shamma Ali Hamad Ali Aldhaheri" userId="f0c0342f-dabd-4326-9fe9-5c428f0fa1c7" providerId="ADAL" clId="{F7467D45-D970-45F3-B15B-D0F45003DDFD}" dt="2025-05-01T07:05:08.914" v="4634"/>
        <pc:sldMkLst>
          <pc:docMk/>
          <pc:sldMk cId="2014342022" sldId="266"/>
        </pc:sldMkLst>
        <pc:spChg chg="add mod">
          <ac:chgData name="Shamma Ali Hamad Ali Aldhaheri" userId="f0c0342f-dabd-4326-9fe9-5c428f0fa1c7" providerId="ADAL" clId="{F7467D45-D970-45F3-B15B-D0F45003DDFD}" dt="2025-04-30T06:11:30.050" v="1314" actId="20577"/>
          <ac:spMkLst>
            <pc:docMk/>
            <pc:sldMk cId="2014342022" sldId="266"/>
            <ac:spMk id="2" creationId="{4F794169-1ACF-FBE1-1053-3A3CD72F0D90}"/>
          </ac:spMkLst>
        </pc:spChg>
        <pc:spChg chg="add mod">
          <ac:chgData name="Shamma Ali Hamad Ali Aldhaheri" userId="f0c0342f-dabd-4326-9fe9-5c428f0fa1c7" providerId="ADAL" clId="{F7467D45-D970-45F3-B15B-D0F45003DDFD}" dt="2025-04-30T11:19:38.738" v="3657" actId="207"/>
          <ac:spMkLst>
            <pc:docMk/>
            <pc:sldMk cId="2014342022" sldId="266"/>
            <ac:spMk id="5" creationId="{A4389894-7DCF-F1C5-44AE-9D290449A07A}"/>
          </ac:spMkLst>
        </pc:spChg>
      </pc:sldChg>
      <pc:sldChg chg="addSp delSp modSp new mod">
        <pc:chgData name="Shamma Ali Hamad Ali Aldhaheri" userId="f0c0342f-dabd-4326-9fe9-5c428f0fa1c7" providerId="ADAL" clId="{F7467D45-D970-45F3-B15B-D0F45003DDFD}" dt="2025-04-30T06:39:02.359" v="1502" actId="14100"/>
        <pc:sldMkLst>
          <pc:docMk/>
          <pc:sldMk cId="1425256360" sldId="267"/>
        </pc:sldMkLst>
        <pc:spChg chg="add mod">
          <ac:chgData name="Shamma Ali Hamad Ali Aldhaheri" userId="f0c0342f-dabd-4326-9fe9-5c428f0fa1c7" providerId="ADAL" clId="{F7467D45-D970-45F3-B15B-D0F45003DDFD}" dt="2025-04-30T06:12:18.510" v="1421" actId="14100"/>
          <ac:spMkLst>
            <pc:docMk/>
            <pc:sldMk cId="1425256360" sldId="267"/>
            <ac:spMk id="2" creationId="{91E6D1BD-C317-B6F4-7134-633275DF90E0}"/>
          </ac:spMkLst>
        </pc:spChg>
        <pc:spChg chg="add mod">
          <ac:chgData name="Shamma Ali Hamad Ali Aldhaheri" userId="f0c0342f-dabd-4326-9fe9-5c428f0fa1c7" providerId="ADAL" clId="{F7467D45-D970-45F3-B15B-D0F45003DDFD}" dt="2025-04-30T06:26:01.362" v="1426" actId="404"/>
          <ac:spMkLst>
            <pc:docMk/>
            <pc:sldMk cId="1425256360" sldId="267"/>
            <ac:spMk id="5" creationId="{9A4178B5-47ED-7938-8FDB-9A8460909B6F}"/>
          </ac:spMkLst>
        </pc:spChg>
        <pc:graphicFrameChg chg="add mod modGraphic">
          <ac:chgData name="Shamma Ali Hamad Ali Aldhaheri" userId="f0c0342f-dabd-4326-9fe9-5c428f0fa1c7" providerId="ADAL" clId="{F7467D45-D970-45F3-B15B-D0F45003DDFD}" dt="2025-04-30T06:28:47.731" v="1490" actId="207"/>
          <ac:graphicFrameMkLst>
            <pc:docMk/>
            <pc:sldMk cId="1425256360" sldId="267"/>
            <ac:graphicFrameMk id="7" creationId="{62D31992-4415-4D74-2833-0844BEBDFE92}"/>
          </ac:graphicFrameMkLst>
        </pc:graphicFrameChg>
        <pc:graphicFrameChg chg="add mod modGraphic">
          <ac:chgData name="Shamma Ali Hamad Ali Aldhaheri" userId="f0c0342f-dabd-4326-9fe9-5c428f0fa1c7" providerId="ADAL" clId="{F7467D45-D970-45F3-B15B-D0F45003DDFD}" dt="2025-04-30T06:39:02.359" v="1502" actId="14100"/>
          <ac:graphicFrameMkLst>
            <pc:docMk/>
            <pc:sldMk cId="1425256360" sldId="267"/>
            <ac:graphicFrameMk id="9" creationId="{E79F2075-77EA-29ED-C5A8-387605C1E0C4}"/>
          </ac:graphicFrameMkLst>
        </pc:graphicFrameChg>
      </pc:sldChg>
      <pc:sldChg chg="addSp delSp modSp add mod">
        <pc:chgData name="Shamma Ali Hamad Ali Aldhaheri" userId="f0c0342f-dabd-4326-9fe9-5c428f0fa1c7" providerId="ADAL" clId="{F7467D45-D970-45F3-B15B-D0F45003DDFD}" dt="2025-05-01T04:38:29.012" v="4420" actId="20577"/>
        <pc:sldMkLst>
          <pc:docMk/>
          <pc:sldMk cId="1627100307" sldId="268"/>
        </pc:sldMkLst>
        <pc:spChg chg="add mod">
          <ac:chgData name="Shamma Ali Hamad Ali Aldhaheri" userId="f0c0342f-dabd-4326-9fe9-5c428f0fa1c7" providerId="ADAL" clId="{F7467D45-D970-45F3-B15B-D0F45003DDFD}" dt="2025-04-30T06:41:40.516" v="1513" actId="20577"/>
          <ac:spMkLst>
            <pc:docMk/>
            <pc:sldMk cId="1627100307" sldId="268"/>
            <ac:spMk id="2" creationId="{3365CCB5-EEDC-080C-DA87-16B07570EF68}"/>
          </ac:spMkLst>
        </pc:spChg>
        <pc:spChg chg="add mod">
          <ac:chgData name="Shamma Ali Hamad Ali Aldhaheri" userId="f0c0342f-dabd-4326-9fe9-5c428f0fa1c7" providerId="ADAL" clId="{F7467D45-D970-45F3-B15B-D0F45003DDFD}" dt="2025-05-01T04:38:29.012" v="4420" actId="20577"/>
          <ac:spMkLst>
            <pc:docMk/>
            <pc:sldMk cId="1627100307" sldId="268"/>
            <ac:spMk id="4" creationId="{5C2D2710-9D03-9E37-3143-0884B4E6F3CF}"/>
          </ac:spMkLst>
        </pc:spChg>
      </pc:sldChg>
      <pc:sldChg chg="addSp modSp new mod">
        <pc:chgData name="Shamma Ali Hamad Ali Aldhaheri" userId="f0c0342f-dabd-4326-9fe9-5c428f0fa1c7" providerId="ADAL" clId="{F7467D45-D970-45F3-B15B-D0F45003DDFD}" dt="2025-04-30T07:10:46.300" v="1610" actId="207"/>
        <pc:sldMkLst>
          <pc:docMk/>
          <pc:sldMk cId="3658163299" sldId="269"/>
        </pc:sldMkLst>
        <pc:graphicFrameChg chg="add mod modGraphic">
          <ac:chgData name="Shamma Ali Hamad Ali Aldhaheri" userId="f0c0342f-dabd-4326-9fe9-5c428f0fa1c7" providerId="ADAL" clId="{F7467D45-D970-45F3-B15B-D0F45003DDFD}" dt="2025-04-30T07:10:46.300" v="1610" actId="207"/>
          <ac:graphicFrameMkLst>
            <pc:docMk/>
            <pc:sldMk cId="3658163299" sldId="269"/>
            <ac:graphicFrameMk id="2" creationId="{F6A31281-3D41-0317-7753-79168273B85E}"/>
          </ac:graphicFrameMkLst>
        </pc:graphicFrameChg>
      </pc:sldChg>
      <pc:sldChg chg="addSp delSp modSp new mod">
        <pc:chgData name="Shamma Ali Hamad Ali Aldhaheri" userId="f0c0342f-dabd-4326-9fe9-5c428f0fa1c7" providerId="ADAL" clId="{F7467D45-D970-45F3-B15B-D0F45003DDFD}" dt="2025-05-01T10:05:54.845" v="5551" actId="1076"/>
        <pc:sldMkLst>
          <pc:docMk/>
          <pc:sldMk cId="3805191391" sldId="270"/>
        </pc:sldMkLst>
        <pc:spChg chg="add mod">
          <ac:chgData name="Shamma Ali Hamad Ali Aldhaheri" userId="f0c0342f-dabd-4326-9fe9-5c428f0fa1c7" providerId="ADAL" clId="{F7467D45-D970-45F3-B15B-D0F45003DDFD}" dt="2025-05-01T10:05:50.974" v="5550" actId="1076"/>
          <ac:spMkLst>
            <pc:docMk/>
            <pc:sldMk cId="3805191391" sldId="270"/>
            <ac:spMk id="2" creationId="{60B8D913-B5DA-13FD-3495-2E34D02C3D46}"/>
          </ac:spMkLst>
        </pc:spChg>
        <pc:spChg chg="add mod">
          <ac:chgData name="Shamma Ali Hamad Ali Aldhaheri" userId="f0c0342f-dabd-4326-9fe9-5c428f0fa1c7" providerId="ADAL" clId="{F7467D45-D970-45F3-B15B-D0F45003DDFD}" dt="2025-05-01T10:05:25.782" v="5519" actId="1036"/>
          <ac:spMkLst>
            <pc:docMk/>
            <pc:sldMk cId="3805191391" sldId="270"/>
            <ac:spMk id="4" creationId="{82ED8A34-5AE5-4C9F-EC9E-D33845338D02}"/>
          </ac:spMkLst>
        </pc:spChg>
        <pc:spChg chg="add mod">
          <ac:chgData name="Shamma Ali Hamad Ali Aldhaheri" userId="f0c0342f-dabd-4326-9fe9-5c428f0fa1c7" providerId="ADAL" clId="{F7467D45-D970-45F3-B15B-D0F45003DDFD}" dt="2025-05-01T10:05:54.845" v="5551" actId="1076"/>
          <ac:spMkLst>
            <pc:docMk/>
            <pc:sldMk cId="3805191391" sldId="270"/>
            <ac:spMk id="6" creationId="{DA3A5AC6-4AA4-B825-D3BF-EA28035056D2}"/>
          </ac:spMkLst>
        </pc:spChg>
        <pc:spChg chg="mod">
          <ac:chgData name="Shamma Ali Hamad Ali Aldhaheri" userId="f0c0342f-dabd-4326-9fe9-5c428f0fa1c7" providerId="ADAL" clId="{F7467D45-D970-45F3-B15B-D0F45003DDFD}" dt="2025-05-01T10:05:25.782" v="5519" actId="1036"/>
          <ac:spMkLst>
            <pc:docMk/>
            <pc:sldMk cId="3805191391" sldId="270"/>
            <ac:spMk id="8" creationId="{8367BC82-A536-4B18-5175-6E6DD56481AA}"/>
          </ac:spMkLst>
        </pc:spChg>
      </pc:sldChg>
      <pc:sldChg chg="addSp delSp modSp add mod">
        <pc:chgData name="Shamma Ali Hamad Ali Aldhaheri" userId="f0c0342f-dabd-4326-9fe9-5c428f0fa1c7" providerId="ADAL" clId="{F7467D45-D970-45F3-B15B-D0F45003DDFD}" dt="2025-05-01T10:08:25.857" v="5589" actId="478"/>
        <pc:sldMkLst>
          <pc:docMk/>
          <pc:sldMk cId="2324342681" sldId="271"/>
        </pc:sldMkLst>
        <pc:spChg chg="add mod">
          <ac:chgData name="Shamma Ali Hamad Ali Aldhaheri" userId="f0c0342f-dabd-4326-9fe9-5c428f0fa1c7" providerId="ADAL" clId="{F7467D45-D970-45F3-B15B-D0F45003DDFD}" dt="2025-05-01T10:08:14.285" v="5586"/>
          <ac:spMkLst>
            <pc:docMk/>
            <pc:sldMk cId="2324342681" sldId="271"/>
            <ac:spMk id="2" creationId="{9360BD81-08F1-17BF-EFB8-8D2DD2F7D2B6}"/>
          </ac:spMkLst>
        </pc:spChg>
        <pc:spChg chg="mod">
          <ac:chgData name="Shamma Ali Hamad Ali Aldhaheri" userId="f0c0342f-dabd-4326-9fe9-5c428f0fa1c7" providerId="ADAL" clId="{F7467D45-D970-45F3-B15B-D0F45003DDFD}" dt="2025-05-01T10:08:04.483" v="5582" actId="13926"/>
          <ac:spMkLst>
            <pc:docMk/>
            <pc:sldMk cId="2324342681" sldId="271"/>
            <ac:spMk id="14" creationId="{3E94471E-8811-0B4B-2F41-19597DD96AFD}"/>
          </ac:spMkLst>
        </pc:spChg>
        <pc:spChg chg="mod">
          <ac:chgData name="Shamma Ali Hamad Ali Aldhaheri" userId="f0c0342f-dabd-4326-9fe9-5c428f0fa1c7" providerId="ADAL" clId="{F7467D45-D970-45F3-B15B-D0F45003DDFD}" dt="2025-05-01T10:08:06.491" v="5583" actId="13926"/>
          <ac:spMkLst>
            <pc:docMk/>
            <pc:sldMk cId="2324342681" sldId="271"/>
            <ac:spMk id="16" creationId="{84478F53-7132-6B37-C9C8-A30DE0119901}"/>
          </ac:spMkLst>
        </pc:spChg>
      </pc:sldChg>
      <pc:sldChg chg="addSp delSp modSp add mod">
        <pc:chgData name="Shamma Ali Hamad Ali Aldhaheri" userId="f0c0342f-dabd-4326-9fe9-5c428f0fa1c7" providerId="ADAL" clId="{F7467D45-D970-45F3-B15B-D0F45003DDFD}" dt="2025-05-01T10:08:00.090" v="5581" actId="13926"/>
        <pc:sldMkLst>
          <pc:docMk/>
          <pc:sldMk cId="2371738618" sldId="272"/>
        </pc:sldMkLst>
        <pc:spChg chg="mod">
          <ac:chgData name="Shamma Ali Hamad Ali Aldhaheri" userId="f0c0342f-dabd-4326-9fe9-5c428f0fa1c7" providerId="ADAL" clId="{F7467D45-D970-45F3-B15B-D0F45003DDFD}" dt="2025-05-01T10:08:00.090" v="5581" actId="13926"/>
          <ac:spMkLst>
            <pc:docMk/>
            <pc:sldMk cId="2371738618" sldId="272"/>
            <ac:spMk id="4" creationId="{D905047D-4A61-A17D-3DF7-731BB49EE8DC}"/>
          </ac:spMkLst>
        </pc:spChg>
        <pc:spChg chg="mod">
          <ac:chgData name="Shamma Ali Hamad Ali Aldhaheri" userId="f0c0342f-dabd-4326-9fe9-5c428f0fa1c7" providerId="ADAL" clId="{F7467D45-D970-45F3-B15B-D0F45003DDFD}" dt="2025-05-01T10:07:52.286" v="5578" actId="13926"/>
          <ac:spMkLst>
            <pc:docMk/>
            <pc:sldMk cId="2371738618" sldId="272"/>
            <ac:spMk id="10" creationId="{8DF226D9-1CBE-6192-75E4-17AF68412E13}"/>
          </ac:spMkLst>
        </pc:spChg>
        <pc:spChg chg="add mod">
          <ac:chgData name="Shamma Ali Hamad Ali Aldhaheri" userId="f0c0342f-dabd-4326-9fe9-5c428f0fa1c7" providerId="ADAL" clId="{F7467D45-D970-45F3-B15B-D0F45003DDFD}" dt="2025-05-01T10:07:54.617" v="5579" actId="13926"/>
          <ac:spMkLst>
            <pc:docMk/>
            <pc:sldMk cId="2371738618" sldId="272"/>
            <ac:spMk id="11" creationId="{DE4014DD-3A5C-ABAC-729A-3DBD929E3022}"/>
          </ac:spMkLst>
        </pc:spChg>
        <pc:spChg chg="add mod">
          <ac:chgData name="Shamma Ali Hamad Ali Aldhaheri" userId="f0c0342f-dabd-4326-9fe9-5c428f0fa1c7" providerId="ADAL" clId="{F7467D45-D970-45F3-B15B-D0F45003DDFD}" dt="2025-05-01T10:07:56.351" v="5580" actId="13926"/>
          <ac:spMkLst>
            <pc:docMk/>
            <pc:sldMk cId="2371738618" sldId="272"/>
            <ac:spMk id="15" creationId="{A666FDEC-D534-C456-E008-38DCB35A5527}"/>
          </ac:spMkLst>
        </pc:spChg>
      </pc:sldChg>
      <pc:sldChg chg="addSp delSp modSp new del">
        <pc:chgData name="Shamma Ali Hamad Ali Aldhaheri" userId="f0c0342f-dabd-4326-9fe9-5c428f0fa1c7" providerId="ADAL" clId="{F7467D45-D970-45F3-B15B-D0F45003DDFD}" dt="2025-05-01T10:08:42.936" v="5594" actId="47"/>
        <pc:sldMkLst>
          <pc:docMk/>
          <pc:sldMk cId="1725370967" sldId="273"/>
        </pc:sldMkLst>
      </pc:sldChg>
      <pc:sldChg chg="addSp delSp modSp add mod">
        <pc:chgData name="Shamma Ali Hamad Ali Aldhaheri" userId="f0c0342f-dabd-4326-9fe9-5c428f0fa1c7" providerId="ADAL" clId="{F7467D45-D970-45F3-B15B-D0F45003DDFD}" dt="2025-05-01T10:08:39.371" v="5593" actId="13926"/>
        <pc:sldMkLst>
          <pc:docMk/>
          <pc:sldMk cId="2870918324" sldId="274"/>
        </pc:sldMkLst>
        <pc:spChg chg="mod">
          <ac:chgData name="Shamma Ali Hamad Ali Aldhaheri" userId="f0c0342f-dabd-4326-9fe9-5c428f0fa1c7" providerId="ADAL" clId="{F7467D45-D970-45F3-B15B-D0F45003DDFD}" dt="2025-05-01T10:08:34.192" v="5591" actId="13926"/>
          <ac:spMkLst>
            <pc:docMk/>
            <pc:sldMk cId="2870918324" sldId="274"/>
            <ac:spMk id="6" creationId="{7A66A9CD-0A6D-BED9-309F-AC289951D464}"/>
          </ac:spMkLst>
        </pc:spChg>
        <pc:spChg chg="add mod">
          <ac:chgData name="Shamma Ali Hamad Ali Aldhaheri" userId="f0c0342f-dabd-4326-9fe9-5c428f0fa1c7" providerId="ADAL" clId="{F7467D45-D970-45F3-B15B-D0F45003DDFD}" dt="2025-05-01T10:08:39.371" v="5593" actId="13926"/>
          <ac:spMkLst>
            <pc:docMk/>
            <pc:sldMk cId="2870918324" sldId="274"/>
            <ac:spMk id="8" creationId="{04CB0DAD-F86E-9AF5-B875-342CA279A44B}"/>
          </ac:spMkLst>
        </pc:spChg>
      </pc:sldChg>
      <pc:sldChg chg="addSp modSp new mod">
        <pc:chgData name="Shamma Ali Hamad Ali Aldhaheri" userId="f0c0342f-dabd-4326-9fe9-5c428f0fa1c7" providerId="ADAL" clId="{F7467D45-D970-45F3-B15B-D0F45003DDFD}" dt="2025-05-01T10:10:42.620" v="5674" actId="1076"/>
        <pc:sldMkLst>
          <pc:docMk/>
          <pc:sldMk cId="4153529619" sldId="275"/>
        </pc:sldMkLst>
        <pc:spChg chg="add mod">
          <ac:chgData name="Shamma Ali Hamad Ali Aldhaheri" userId="f0c0342f-dabd-4326-9fe9-5c428f0fa1c7" providerId="ADAL" clId="{F7467D45-D970-45F3-B15B-D0F45003DDFD}" dt="2025-05-01T10:10:42.620" v="5674" actId="1076"/>
          <ac:spMkLst>
            <pc:docMk/>
            <pc:sldMk cId="4153529619" sldId="275"/>
            <ac:spMk id="3" creationId="{ED700C37-F68C-4255-509C-899E07964831}"/>
          </ac:spMkLst>
        </pc:spChg>
      </pc:sldChg>
      <pc:sldChg chg="addSp modSp new mod">
        <pc:chgData name="Shamma Ali Hamad Ali Aldhaheri" userId="f0c0342f-dabd-4326-9fe9-5c428f0fa1c7" providerId="ADAL" clId="{F7467D45-D970-45F3-B15B-D0F45003DDFD}" dt="2025-05-01T10:10:38.407" v="5673" actId="1076"/>
        <pc:sldMkLst>
          <pc:docMk/>
          <pc:sldMk cId="4273092082" sldId="276"/>
        </pc:sldMkLst>
        <pc:spChg chg="add mod">
          <ac:chgData name="Shamma Ali Hamad Ali Aldhaheri" userId="f0c0342f-dabd-4326-9fe9-5c428f0fa1c7" providerId="ADAL" clId="{F7467D45-D970-45F3-B15B-D0F45003DDFD}" dt="2025-05-01T10:10:38.407" v="5673" actId="1076"/>
          <ac:spMkLst>
            <pc:docMk/>
            <pc:sldMk cId="4273092082" sldId="276"/>
            <ac:spMk id="3" creationId="{4AC67435-AEEA-B320-D7A6-593263959339}"/>
          </ac:spMkLst>
        </pc:spChg>
      </pc:sldChg>
      <pc:sldChg chg="addSp modSp new mod">
        <pc:chgData name="Shamma Ali Hamad Ali Aldhaheri" userId="f0c0342f-dabd-4326-9fe9-5c428f0fa1c7" providerId="ADAL" clId="{F7467D45-D970-45F3-B15B-D0F45003DDFD}" dt="2025-05-01T10:10:34.545" v="5672" actId="1076"/>
        <pc:sldMkLst>
          <pc:docMk/>
          <pc:sldMk cId="2794976894" sldId="277"/>
        </pc:sldMkLst>
        <pc:spChg chg="add mod">
          <ac:chgData name="Shamma Ali Hamad Ali Aldhaheri" userId="f0c0342f-dabd-4326-9fe9-5c428f0fa1c7" providerId="ADAL" clId="{F7467D45-D970-45F3-B15B-D0F45003DDFD}" dt="2025-05-01T10:10:34.545" v="5672" actId="1076"/>
          <ac:spMkLst>
            <pc:docMk/>
            <pc:sldMk cId="2794976894" sldId="277"/>
            <ac:spMk id="3" creationId="{0447A573-0028-2347-40B4-D60EB3452FD4}"/>
          </ac:spMkLst>
        </pc:spChg>
      </pc:sldChg>
      <pc:sldChg chg="addSp delSp modSp new mod">
        <pc:chgData name="Shamma Ali Hamad Ali Aldhaheri" userId="f0c0342f-dabd-4326-9fe9-5c428f0fa1c7" providerId="ADAL" clId="{F7467D45-D970-45F3-B15B-D0F45003DDFD}" dt="2025-04-30T10:43:34.662" v="2485"/>
        <pc:sldMkLst>
          <pc:docMk/>
          <pc:sldMk cId="3562986820" sldId="278"/>
        </pc:sldMkLst>
        <pc:spChg chg="add mod">
          <ac:chgData name="Shamma Ali Hamad Ali Aldhaheri" userId="f0c0342f-dabd-4326-9fe9-5c428f0fa1c7" providerId="ADAL" clId="{F7467D45-D970-45F3-B15B-D0F45003DDFD}" dt="2025-04-30T05:07:45.633" v="832" actId="20577"/>
          <ac:spMkLst>
            <pc:docMk/>
            <pc:sldMk cId="3562986820" sldId="278"/>
            <ac:spMk id="2" creationId="{1B979FCC-9DB1-BC0E-832F-818DD5E90746}"/>
          </ac:spMkLst>
        </pc:spChg>
        <pc:spChg chg="add mod">
          <ac:chgData name="Shamma Ali Hamad Ali Aldhaheri" userId="f0c0342f-dabd-4326-9fe9-5c428f0fa1c7" providerId="ADAL" clId="{F7467D45-D970-45F3-B15B-D0F45003DDFD}" dt="2025-04-30T10:43:14.014" v="2481" actId="207"/>
          <ac:spMkLst>
            <pc:docMk/>
            <pc:sldMk cId="3562986820" sldId="278"/>
            <ac:spMk id="6" creationId="{9A0176C4-5B48-219A-9505-88C19767AB20}"/>
          </ac:spMkLst>
        </pc:spChg>
        <pc:spChg chg="add mod">
          <ac:chgData name="Shamma Ali Hamad Ali Aldhaheri" userId="f0c0342f-dabd-4326-9fe9-5c428f0fa1c7" providerId="ADAL" clId="{F7467D45-D970-45F3-B15B-D0F45003DDFD}" dt="2025-04-30T10:43:17.846" v="2482"/>
          <ac:spMkLst>
            <pc:docMk/>
            <pc:sldMk cId="3562986820" sldId="278"/>
            <ac:spMk id="8" creationId="{9D88E83C-E5B4-C015-4547-CF9ACDA93B2D}"/>
          </ac:spMkLst>
        </pc:spChg>
        <pc:spChg chg="add mod">
          <ac:chgData name="Shamma Ali Hamad Ali Aldhaheri" userId="f0c0342f-dabd-4326-9fe9-5c428f0fa1c7" providerId="ADAL" clId="{F7467D45-D970-45F3-B15B-D0F45003DDFD}" dt="2025-04-30T10:43:24.519" v="2483"/>
          <ac:spMkLst>
            <pc:docMk/>
            <pc:sldMk cId="3562986820" sldId="278"/>
            <ac:spMk id="10" creationId="{72ED2B70-89F7-E512-0B43-4DFE32A8ECEE}"/>
          </ac:spMkLst>
        </pc:spChg>
        <pc:spChg chg="mod">
          <ac:chgData name="Shamma Ali Hamad Ali Aldhaheri" userId="f0c0342f-dabd-4326-9fe9-5c428f0fa1c7" providerId="ADAL" clId="{F7467D45-D970-45F3-B15B-D0F45003DDFD}" dt="2025-04-30T10:43:30.693" v="2484"/>
          <ac:spMkLst>
            <pc:docMk/>
            <pc:sldMk cId="3562986820" sldId="278"/>
            <ac:spMk id="12" creationId="{CC1D88A8-B429-C6FE-82F5-F44C0EEA7AFB}"/>
          </ac:spMkLst>
        </pc:spChg>
        <pc:spChg chg="mod">
          <ac:chgData name="Shamma Ali Hamad Ali Aldhaheri" userId="f0c0342f-dabd-4326-9fe9-5c428f0fa1c7" providerId="ADAL" clId="{F7467D45-D970-45F3-B15B-D0F45003DDFD}" dt="2025-04-30T10:43:34.662" v="2485"/>
          <ac:spMkLst>
            <pc:docMk/>
            <pc:sldMk cId="3562986820" sldId="278"/>
            <ac:spMk id="14" creationId="{085B9A3E-89C2-0780-55BE-A6316ADDF263}"/>
          </ac:spMkLst>
        </pc:spChg>
        <pc:graphicFrameChg chg="add mod modGraphic">
          <ac:chgData name="Shamma Ali Hamad Ali Aldhaheri" userId="f0c0342f-dabd-4326-9fe9-5c428f0fa1c7" providerId="ADAL" clId="{F7467D45-D970-45F3-B15B-D0F45003DDFD}" dt="2025-04-30T05:06:57.538" v="807" actId="207"/>
          <ac:graphicFrameMkLst>
            <pc:docMk/>
            <pc:sldMk cId="3562986820" sldId="278"/>
            <ac:graphicFrameMk id="3" creationId="{BFEF708F-2CDD-A019-C9E2-306B0183C3A0}"/>
          </ac:graphicFrameMkLst>
        </pc:graphicFrameChg>
      </pc:sldChg>
      <pc:sldChg chg="addSp delSp modSp new mod ord">
        <pc:chgData name="Shamma Ali Hamad Ali Aldhaheri" userId="f0c0342f-dabd-4326-9fe9-5c428f0fa1c7" providerId="ADAL" clId="{F7467D45-D970-45F3-B15B-D0F45003DDFD}" dt="2025-05-01T07:13:00.614" v="4636"/>
        <pc:sldMkLst>
          <pc:docMk/>
          <pc:sldMk cId="1715845538" sldId="279"/>
        </pc:sldMkLst>
        <pc:spChg chg="add mod">
          <ac:chgData name="Shamma Ali Hamad Ali Aldhaheri" userId="f0c0342f-dabd-4326-9fe9-5c428f0fa1c7" providerId="ADAL" clId="{F7467D45-D970-45F3-B15B-D0F45003DDFD}" dt="2025-04-30T04:39:32.634" v="307" actId="113"/>
          <ac:spMkLst>
            <pc:docMk/>
            <pc:sldMk cId="1715845538" sldId="279"/>
            <ac:spMk id="4" creationId="{A2CC40F4-4B23-2463-B83E-A3A7913B66BC}"/>
          </ac:spMkLst>
        </pc:spChg>
        <pc:spChg chg="add mod">
          <ac:chgData name="Shamma Ali Hamad Ali Aldhaheri" userId="f0c0342f-dabd-4326-9fe9-5c428f0fa1c7" providerId="ADAL" clId="{F7467D45-D970-45F3-B15B-D0F45003DDFD}" dt="2025-04-30T04:48:15.657" v="382" actId="13900"/>
          <ac:spMkLst>
            <pc:docMk/>
            <pc:sldMk cId="1715845538" sldId="279"/>
            <ac:spMk id="6" creationId="{2EF5ECA0-0D88-CC52-3FD0-A9D9877B8ED5}"/>
          </ac:spMkLst>
        </pc:spChg>
        <pc:graphicFrameChg chg="add mod modGraphic">
          <ac:chgData name="Shamma Ali Hamad Ali Aldhaheri" userId="f0c0342f-dabd-4326-9fe9-5c428f0fa1c7" providerId="ADAL" clId="{F7467D45-D970-45F3-B15B-D0F45003DDFD}" dt="2025-04-30T04:52:56.838" v="486" actId="14734"/>
          <ac:graphicFrameMkLst>
            <pc:docMk/>
            <pc:sldMk cId="1715845538" sldId="279"/>
            <ac:graphicFrameMk id="9" creationId="{8BC8DD6F-FED0-2EA7-01FB-BEC049AAB7DA}"/>
          </ac:graphicFrameMkLst>
        </pc:graphicFrameChg>
        <pc:graphicFrameChg chg="add mod modGraphic">
          <ac:chgData name="Shamma Ali Hamad Ali Aldhaheri" userId="f0c0342f-dabd-4326-9fe9-5c428f0fa1c7" providerId="ADAL" clId="{F7467D45-D970-45F3-B15B-D0F45003DDFD}" dt="2025-04-30T04:53:00.304" v="487" actId="1076"/>
          <ac:graphicFrameMkLst>
            <pc:docMk/>
            <pc:sldMk cId="1715845538" sldId="279"/>
            <ac:graphicFrameMk id="10" creationId="{937CF4F3-7837-1B8E-5186-296EF0828EFA}"/>
          </ac:graphicFrameMkLst>
        </pc:graphicFrameChg>
        <pc:graphicFrameChg chg="add mod modGraphic">
          <ac:chgData name="Shamma Ali Hamad Ali Aldhaheri" userId="f0c0342f-dabd-4326-9fe9-5c428f0fa1c7" providerId="ADAL" clId="{F7467D45-D970-45F3-B15B-D0F45003DDFD}" dt="2025-04-30T04:53:26.845" v="492" actId="20577"/>
          <ac:graphicFrameMkLst>
            <pc:docMk/>
            <pc:sldMk cId="1715845538" sldId="279"/>
            <ac:graphicFrameMk id="11" creationId="{FADB7B32-0295-75D3-6DD5-F337B81F221D}"/>
          </ac:graphicFrameMkLst>
        </pc:graphicFrameChg>
        <pc:cxnChg chg="add mod">
          <ac:chgData name="Shamma Ali Hamad Ali Aldhaheri" userId="f0c0342f-dabd-4326-9fe9-5c428f0fa1c7" providerId="ADAL" clId="{F7467D45-D970-45F3-B15B-D0F45003DDFD}" dt="2025-04-30T04:53:15.648" v="489" actId="1076"/>
          <ac:cxnSpMkLst>
            <pc:docMk/>
            <pc:sldMk cId="1715845538" sldId="279"/>
            <ac:cxnSpMk id="12" creationId="{B69D9CC9-285A-C75A-2A1C-C409529DCA55}"/>
          </ac:cxnSpMkLst>
        </pc:cxnChg>
        <pc:cxnChg chg="add mod">
          <ac:chgData name="Shamma Ali Hamad Ali Aldhaheri" userId="f0c0342f-dabd-4326-9fe9-5c428f0fa1c7" providerId="ADAL" clId="{F7467D45-D970-45F3-B15B-D0F45003DDFD}" dt="2025-04-30T04:53:15.648" v="489" actId="1076"/>
          <ac:cxnSpMkLst>
            <pc:docMk/>
            <pc:sldMk cId="1715845538" sldId="279"/>
            <ac:cxnSpMk id="13" creationId="{53B8D9C7-58C5-CF63-4AB9-E490DB6182C8}"/>
          </ac:cxnSpMkLst>
        </pc:cxnChg>
        <pc:cxnChg chg="add mod">
          <ac:chgData name="Shamma Ali Hamad Ali Aldhaheri" userId="f0c0342f-dabd-4326-9fe9-5c428f0fa1c7" providerId="ADAL" clId="{F7467D45-D970-45F3-B15B-D0F45003DDFD}" dt="2025-04-30T04:53:15.648" v="489" actId="1076"/>
          <ac:cxnSpMkLst>
            <pc:docMk/>
            <pc:sldMk cId="1715845538" sldId="279"/>
            <ac:cxnSpMk id="14" creationId="{36A5AD94-7D4E-3655-5B27-CE82CB5CDFA6}"/>
          </ac:cxnSpMkLst>
        </pc:cxnChg>
        <pc:cxnChg chg="add mod">
          <ac:chgData name="Shamma Ali Hamad Ali Aldhaheri" userId="f0c0342f-dabd-4326-9fe9-5c428f0fa1c7" providerId="ADAL" clId="{F7467D45-D970-45F3-B15B-D0F45003DDFD}" dt="2025-04-30T04:53:15.648" v="489" actId="1076"/>
          <ac:cxnSpMkLst>
            <pc:docMk/>
            <pc:sldMk cId="1715845538" sldId="279"/>
            <ac:cxnSpMk id="15" creationId="{A40FA053-6FCD-88B9-7401-F40025993674}"/>
          </ac:cxnSpMkLst>
        </pc:cxnChg>
        <pc:cxnChg chg="add mod">
          <ac:chgData name="Shamma Ali Hamad Ali Aldhaheri" userId="f0c0342f-dabd-4326-9fe9-5c428f0fa1c7" providerId="ADAL" clId="{F7467D45-D970-45F3-B15B-D0F45003DDFD}" dt="2025-04-30T04:53:15.648" v="489" actId="1076"/>
          <ac:cxnSpMkLst>
            <pc:docMk/>
            <pc:sldMk cId="1715845538" sldId="279"/>
            <ac:cxnSpMk id="16" creationId="{F5ABBA63-0CCD-E0C3-3FBE-5E3B57EBE191}"/>
          </ac:cxnSpMkLst>
        </pc:cxnChg>
      </pc:sldChg>
      <pc:sldChg chg="addSp delSp modSp new mod ord">
        <pc:chgData name="Shamma Ali Hamad Ali Aldhaheri" userId="f0c0342f-dabd-4326-9fe9-5c428f0fa1c7" providerId="ADAL" clId="{F7467D45-D970-45F3-B15B-D0F45003DDFD}" dt="2025-05-01T09:51:41.099" v="5322" actId="1076"/>
        <pc:sldMkLst>
          <pc:docMk/>
          <pc:sldMk cId="726253700" sldId="280"/>
        </pc:sldMkLst>
        <pc:spChg chg="add mod">
          <ac:chgData name="Shamma Ali Hamad Ali Aldhaheri" userId="f0c0342f-dabd-4326-9fe9-5c428f0fa1c7" providerId="ADAL" clId="{F7467D45-D970-45F3-B15B-D0F45003DDFD}" dt="2025-05-01T09:51:41.099" v="5322" actId="1076"/>
          <ac:spMkLst>
            <pc:docMk/>
            <pc:sldMk cId="726253700" sldId="280"/>
            <ac:spMk id="4" creationId="{AD60EFDD-2D24-4216-16C3-8E9B918C9827}"/>
          </ac:spMkLst>
        </pc:spChg>
      </pc:sldChg>
      <pc:sldChg chg="modSp add mod ord">
        <pc:chgData name="Shamma Ali Hamad Ali Aldhaheri" userId="f0c0342f-dabd-4326-9fe9-5c428f0fa1c7" providerId="ADAL" clId="{F7467D45-D970-45F3-B15B-D0F45003DDFD}" dt="2025-05-01T10:02:17.198" v="5495" actId="1076"/>
        <pc:sldMkLst>
          <pc:docMk/>
          <pc:sldMk cId="3339960601" sldId="281"/>
        </pc:sldMkLst>
        <pc:spChg chg="mod">
          <ac:chgData name="Shamma Ali Hamad Ali Aldhaheri" userId="f0c0342f-dabd-4326-9fe9-5c428f0fa1c7" providerId="ADAL" clId="{F7467D45-D970-45F3-B15B-D0F45003DDFD}" dt="2025-05-01T10:02:17.198" v="5495" actId="1076"/>
          <ac:spMkLst>
            <pc:docMk/>
            <pc:sldMk cId="3339960601" sldId="281"/>
            <ac:spMk id="4" creationId="{8FF6D371-4EDB-CB2B-1E69-DC3AE81AF7E2}"/>
          </ac:spMkLst>
        </pc:spChg>
      </pc:sldChg>
      <pc:sldChg chg="addSp modSp new mod">
        <pc:chgData name="Shamma Ali Hamad Ali Aldhaheri" userId="f0c0342f-dabd-4326-9fe9-5c428f0fa1c7" providerId="ADAL" clId="{F7467D45-D970-45F3-B15B-D0F45003DDFD}" dt="2025-04-30T05:04:40.889" v="781" actId="2710"/>
        <pc:sldMkLst>
          <pc:docMk/>
          <pc:sldMk cId="2789828511" sldId="282"/>
        </pc:sldMkLst>
        <pc:spChg chg="add mod">
          <ac:chgData name="Shamma Ali Hamad Ali Aldhaheri" userId="f0c0342f-dabd-4326-9fe9-5c428f0fa1c7" providerId="ADAL" clId="{F7467D45-D970-45F3-B15B-D0F45003DDFD}" dt="2025-04-30T04:54:13.868" v="531" actId="20577"/>
          <ac:spMkLst>
            <pc:docMk/>
            <pc:sldMk cId="2789828511" sldId="282"/>
            <ac:spMk id="2" creationId="{D7DE8209-4D58-6871-D8B9-2E4A5D4BFEE8}"/>
          </ac:spMkLst>
        </pc:spChg>
        <pc:spChg chg="add mod">
          <ac:chgData name="Shamma Ali Hamad Ali Aldhaheri" userId="f0c0342f-dabd-4326-9fe9-5c428f0fa1c7" providerId="ADAL" clId="{F7467D45-D970-45F3-B15B-D0F45003DDFD}" dt="2025-04-30T04:54:42.582" v="534" actId="14100"/>
          <ac:spMkLst>
            <pc:docMk/>
            <pc:sldMk cId="2789828511" sldId="282"/>
            <ac:spMk id="4" creationId="{08844F54-0AC6-9089-4AA1-A5A09114A503}"/>
          </ac:spMkLst>
        </pc:spChg>
        <pc:spChg chg="add mod">
          <ac:chgData name="Shamma Ali Hamad Ali Aldhaheri" userId="f0c0342f-dabd-4326-9fe9-5c428f0fa1c7" providerId="ADAL" clId="{F7467D45-D970-45F3-B15B-D0F45003DDFD}" dt="2025-04-30T05:04:36.121" v="780" actId="2710"/>
          <ac:spMkLst>
            <pc:docMk/>
            <pc:sldMk cId="2789828511" sldId="282"/>
            <ac:spMk id="8" creationId="{BDDE533B-1ACC-4935-A5F2-724A69CDD150}"/>
          </ac:spMkLst>
        </pc:spChg>
        <pc:spChg chg="add mod">
          <ac:chgData name="Shamma Ali Hamad Ali Aldhaheri" userId="f0c0342f-dabd-4326-9fe9-5c428f0fa1c7" providerId="ADAL" clId="{F7467D45-D970-45F3-B15B-D0F45003DDFD}" dt="2025-04-30T05:04:40.889" v="781" actId="2710"/>
          <ac:spMkLst>
            <pc:docMk/>
            <pc:sldMk cId="2789828511" sldId="282"/>
            <ac:spMk id="10" creationId="{09096751-3186-B6D3-E164-53E3173C8ADD}"/>
          </ac:spMkLst>
        </pc:spChg>
        <pc:graphicFrameChg chg="add mod modGraphic">
          <ac:chgData name="Shamma Ali Hamad Ali Aldhaheri" userId="f0c0342f-dabd-4326-9fe9-5c428f0fa1c7" providerId="ADAL" clId="{F7467D45-D970-45F3-B15B-D0F45003DDFD}" dt="2025-04-30T05:00:57.668" v="659" actId="113"/>
          <ac:graphicFrameMkLst>
            <pc:docMk/>
            <pc:sldMk cId="2789828511" sldId="282"/>
            <ac:graphicFrameMk id="5" creationId="{F38B59F1-EBC8-465F-DC8F-8B23229BC8EA}"/>
          </ac:graphicFrameMkLst>
        </pc:graphicFrameChg>
        <pc:graphicFrameChg chg="add mod modGraphic">
          <ac:chgData name="Shamma Ali Hamad Ali Aldhaheri" userId="f0c0342f-dabd-4326-9fe9-5c428f0fa1c7" providerId="ADAL" clId="{F7467D45-D970-45F3-B15B-D0F45003DDFD}" dt="2025-04-30T05:01:35.568" v="693"/>
          <ac:graphicFrameMkLst>
            <pc:docMk/>
            <pc:sldMk cId="2789828511" sldId="282"/>
            <ac:graphicFrameMk id="6" creationId="{43625120-7AF5-7F2C-C5EB-3F9D20F7202A}"/>
          </ac:graphicFrameMkLst>
        </pc:graphicFrameChg>
      </pc:sldChg>
      <pc:sldChg chg="addSp delSp modSp new mod">
        <pc:chgData name="Shamma Ali Hamad Ali Aldhaheri" userId="f0c0342f-dabd-4326-9fe9-5c428f0fa1c7" providerId="ADAL" clId="{F7467D45-D970-45F3-B15B-D0F45003DDFD}" dt="2025-04-30T07:30:03.814" v="2173" actId="478"/>
        <pc:sldMkLst>
          <pc:docMk/>
          <pc:sldMk cId="2830733598" sldId="283"/>
        </pc:sldMkLst>
        <pc:spChg chg="add mod">
          <ac:chgData name="Shamma Ali Hamad Ali Aldhaheri" userId="f0c0342f-dabd-4326-9fe9-5c428f0fa1c7" providerId="ADAL" clId="{F7467D45-D970-45F3-B15B-D0F45003DDFD}" dt="2025-04-30T05:07:26.638" v="819" actId="20577"/>
          <ac:spMkLst>
            <pc:docMk/>
            <pc:sldMk cId="2830733598" sldId="283"/>
            <ac:spMk id="2" creationId="{D7169CB5-16F4-C364-FA9E-6A9652CC732E}"/>
          </ac:spMkLst>
        </pc:spChg>
        <pc:spChg chg="add mod">
          <ac:chgData name="Shamma Ali Hamad Ali Aldhaheri" userId="f0c0342f-dabd-4326-9fe9-5c428f0fa1c7" providerId="ADAL" clId="{F7467D45-D970-45F3-B15B-D0F45003DDFD}" dt="2025-04-30T07:24:46.278" v="1806" actId="20577"/>
          <ac:spMkLst>
            <pc:docMk/>
            <pc:sldMk cId="2830733598" sldId="283"/>
            <ac:spMk id="3" creationId="{587C0965-AC7E-2E5A-F695-B5558DA57165}"/>
          </ac:spMkLst>
        </pc:spChg>
        <pc:spChg chg="add mod">
          <ac:chgData name="Shamma Ali Hamad Ali Aldhaheri" userId="f0c0342f-dabd-4326-9fe9-5c428f0fa1c7" providerId="ADAL" clId="{F7467D45-D970-45F3-B15B-D0F45003DDFD}" dt="2025-04-30T07:27:17.753" v="2111" actId="5793"/>
          <ac:spMkLst>
            <pc:docMk/>
            <pc:sldMk cId="2830733598" sldId="283"/>
            <ac:spMk id="5" creationId="{71DC0175-2915-4F53-2A84-9D3DE2731A09}"/>
          </ac:spMkLst>
        </pc:spChg>
      </pc:sldChg>
      <pc:sldChg chg="addSp delSp modSp add mod">
        <pc:chgData name="Shamma Ali Hamad Ali Aldhaheri" userId="f0c0342f-dabd-4326-9fe9-5c428f0fa1c7" providerId="ADAL" clId="{F7467D45-D970-45F3-B15B-D0F45003DDFD}" dt="2025-04-30T07:08:29.631" v="1597" actId="2062"/>
        <pc:sldMkLst>
          <pc:docMk/>
          <pc:sldMk cId="2951497593" sldId="284"/>
        </pc:sldMkLst>
        <pc:spChg chg="mod">
          <ac:chgData name="Shamma Ali Hamad Ali Aldhaheri" userId="f0c0342f-dabd-4326-9fe9-5c428f0fa1c7" providerId="ADAL" clId="{F7467D45-D970-45F3-B15B-D0F45003DDFD}" dt="2025-04-30T06:44:09.821" v="1552" actId="20577"/>
          <ac:spMkLst>
            <pc:docMk/>
            <pc:sldMk cId="2951497593" sldId="284"/>
            <ac:spMk id="2" creationId="{633A9706-AA9E-1074-8CAE-B0C45C7C1B28}"/>
          </ac:spMkLst>
        </pc:spChg>
        <pc:spChg chg="add mod">
          <ac:chgData name="Shamma Ali Hamad Ali Aldhaheri" userId="f0c0342f-dabd-4326-9fe9-5c428f0fa1c7" providerId="ADAL" clId="{F7467D45-D970-45F3-B15B-D0F45003DDFD}" dt="2025-04-30T06:47:38.684" v="1570" actId="404"/>
          <ac:spMkLst>
            <pc:docMk/>
            <pc:sldMk cId="2951497593" sldId="284"/>
            <ac:spMk id="10" creationId="{F2BFEB58-EC19-9AB0-6920-982CCADC26E2}"/>
          </ac:spMkLst>
        </pc:spChg>
        <pc:graphicFrameChg chg="add mod modGraphic">
          <ac:chgData name="Shamma Ali Hamad Ali Aldhaheri" userId="f0c0342f-dabd-4326-9fe9-5c428f0fa1c7" providerId="ADAL" clId="{F7467D45-D970-45F3-B15B-D0F45003DDFD}" dt="2025-04-30T07:08:29.631" v="1597" actId="2062"/>
          <ac:graphicFrameMkLst>
            <pc:docMk/>
            <pc:sldMk cId="2951497593" sldId="284"/>
            <ac:graphicFrameMk id="8" creationId="{B601D774-453B-7592-BECA-B853736F05CA}"/>
          </ac:graphicFrameMkLst>
        </pc:graphicFrameChg>
      </pc:sldChg>
      <pc:sldChg chg="addSp modSp new mod">
        <pc:chgData name="Shamma Ali Hamad Ali Aldhaheri" userId="f0c0342f-dabd-4326-9fe9-5c428f0fa1c7" providerId="ADAL" clId="{F7467D45-D970-45F3-B15B-D0F45003DDFD}" dt="2025-05-01T06:30:25.754" v="4632" actId="2710"/>
        <pc:sldMkLst>
          <pc:docMk/>
          <pc:sldMk cId="2324629540" sldId="285"/>
        </pc:sldMkLst>
        <pc:spChg chg="add mod">
          <ac:chgData name="Shamma Ali Hamad Ali Aldhaheri" userId="f0c0342f-dabd-4326-9fe9-5c428f0fa1c7" providerId="ADAL" clId="{F7467D45-D970-45F3-B15B-D0F45003DDFD}" dt="2025-04-30T07:10:18.271" v="1609" actId="20577"/>
          <ac:spMkLst>
            <pc:docMk/>
            <pc:sldMk cId="2324629540" sldId="285"/>
            <ac:spMk id="2" creationId="{42B74558-5ABE-09A2-BA5D-9DEB0966AC2D}"/>
          </ac:spMkLst>
        </pc:spChg>
        <pc:spChg chg="add mod">
          <ac:chgData name="Shamma Ali Hamad Ali Aldhaheri" userId="f0c0342f-dabd-4326-9fe9-5c428f0fa1c7" providerId="ADAL" clId="{F7467D45-D970-45F3-B15B-D0F45003DDFD}" dt="2025-05-01T06:30:25.754" v="4632" actId="2710"/>
          <ac:spMkLst>
            <pc:docMk/>
            <pc:sldMk cId="2324629540" sldId="285"/>
            <ac:spMk id="3" creationId="{35E6ED81-8800-709B-F9C4-B208B6C1E3CF}"/>
          </ac:spMkLst>
        </pc:spChg>
      </pc:sldChg>
      <pc:sldChg chg="delSp modSp add mod">
        <pc:chgData name="Shamma Ali Hamad Ali Aldhaheri" userId="f0c0342f-dabd-4326-9fe9-5c428f0fa1c7" providerId="ADAL" clId="{F7467D45-D970-45F3-B15B-D0F45003DDFD}" dt="2025-04-30T07:29:55.506" v="2172" actId="478"/>
        <pc:sldMkLst>
          <pc:docMk/>
          <pc:sldMk cId="129793076" sldId="286"/>
        </pc:sldMkLst>
        <pc:spChg chg="mod">
          <ac:chgData name="Shamma Ali Hamad Ali Aldhaheri" userId="f0c0342f-dabd-4326-9fe9-5c428f0fa1c7" providerId="ADAL" clId="{F7467D45-D970-45F3-B15B-D0F45003DDFD}" dt="2025-04-30T07:29:26.005" v="2167" actId="207"/>
          <ac:spMkLst>
            <pc:docMk/>
            <pc:sldMk cId="129793076" sldId="286"/>
            <ac:spMk id="3" creationId="{1D300DAF-89A6-DBB9-CDBB-7D432C78C458}"/>
          </ac:spMkLst>
        </pc:spChg>
        <pc:spChg chg="mod">
          <ac:chgData name="Shamma Ali Hamad Ali Aldhaheri" userId="f0c0342f-dabd-4326-9fe9-5c428f0fa1c7" providerId="ADAL" clId="{F7467D45-D970-45F3-B15B-D0F45003DDFD}" dt="2025-04-30T07:29:53.908" v="2171" actId="207"/>
          <ac:spMkLst>
            <pc:docMk/>
            <pc:sldMk cId="129793076" sldId="286"/>
            <ac:spMk id="5" creationId="{C8C16794-1A38-B71F-5AC5-259EEA6A2F51}"/>
          </ac:spMkLst>
        </pc:spChg>
      </pc:sldChg>
      <pc:sldChg chg="add">
        <pc:chgData name="Shamma Ali Hamad Ali Aldhaheri" userId="f0c0342f-dabd-4326-9fe9-5c428f0fa1c7" providerId="ADAL" clId="{F7467D45-D970-45F3-B15B-D0F45003DDFD}" dt="2025-04-30T10:42:57.290" v="2409"/>
        <pc:sldMkLst>
          <pc:docMk/>
          <pc:sldMk cId="969413585" sldId="287"/>
        </pc:sldMkLst>
      </pc:sldChg>
      <pc:sldChg chg="add">
        <pc:chgData name="Shamma Ali Hamad Ali Aldhaheri" userId="f0c0342f-dabd-4326-9fe9-5c428f0fa1c7" providerId="ADAL" clId="{F7467D45-D970-45F3-B15B-D0F45003DDFD}" dt="2025-04-30T10:58:03.912" v="2960"/>
        <pc:sldMkLst>
          <pc:docMk/>
          <pc:sldMk cId="1214927623" sldId="288"/>
        </pc:sldMkLst>
      </pc:sldChg>
      <pc:sldChg chg="add">
        <pc:chgData name="Shamma Ali Hamad Ali Aldhaheri" userId="f0c0342f-dabd-4326-9fe9-5c428f0fa1c7" providerId="ADAL" clId="{F7467D45-D970-45F3-B15B-D0F45003DDFD}" dt="2025-04-30T11:19:32.985" v="3656"/>
        <pc:sldMkLst>
          <pc:docMk/>
          <pc:sldMk cId="356241081" sldId="289"/>
        </pc:sldMkLst>
      </pc:sldChg>
      <pc:sldChg chg="modSp add mod ord">
        <pc:chgData name="Shamma Ali Hamad Ali Aldhaheri" userId="f0c0342f-dabd-4326-9fe9-5c428f0fa1c7" providerId="ADAL" clId="{F7467D45-D970-45F3-B15B-D0F45003DDFD}" dt="2025-05-01T04:38:20.378" v="4412" actId="20577"/>
        <pc:sldMkLst>
          <pc:docMk/>
          <pc:sldMk cId="1261460868" sldId="290"/>
        </pc:sldMkLst>
        <pc:spChg chg="mod">
          <ac:chgData name="Shamma Ali Hamad Ali Aldhaheri" userId="f0c0342f-dabd-4326-9fe9-5c428f0fa1c7" providerId="ADAL" clId="{F7467D45-D970-45F3-B15B-D0F45003DDFD}" dt="2025-05-01T04:38:20.378" v="4412" actId="20577"/>
          <ac:spMkLst>
            <pc:docMk/>
            <pc:sldMk cId="1261460868" sldId="290"/>
            <ac:spMk id="4" creationId="{AFB69CE4-0B4E-636A-3F8C-3D0516ACA8D5}"/>
          </ac:spMkLst>
        </pc:spChg>
      </pc:sldChg>
      <pc:sldChg chg="addSp delSp modSp new mod">
        <pc:chgData name="Shamma Ali Hamad Ali Aldhaheri" userId="f0c0342f-dabd-4326-9fe9-5c428f0fa1c7" providerId="ADAL" clId="{F7467D45-D970-45F3-B15B-D0F45003DDFD}" dt="2025-05-01T09:30:17.257" v="4916" actId="21"/>
        <pc:sldMkLst>
          <pc:docMk/>
          <pc:sldMk cId="3101886588" sldId="291"/>
        </pc:sldMkLst>
        <pc:spChg chg="add mod">
          <ac:chgData name="Shamma Ali Hamad Ali Aldhaheri" userId="f0c0342f-dabd-4326-9fe9-5c428f0fa1c7" providerId="ADAL" clId="{F7467D45-D970-45F3-B15B-D0F45003DDFD}" dt="2025-05-01T09:28:10.086" v="4877" actId="120"/>
          <ac:spMkLst>
            <pc:docMk/>
            <pc:sldMk cId="3101886588" sldId="291"/>
            <ac:spMk id="3" creationId="{C6CA03B0-E8E3-7ABA-A586-8C703379B933}"/>
          </ac:spMkLst>
        </pc:spChg>
        <pc:spChg chg="add mod">
          <ac:chgData name="Shamma Ali Hamad Ali Aldhaheri" userId="f0c0342f-dabd-4326-9fe9-5c428f0fa1c7" providerId="ADAL" clId="{F7467D45-D970-45F3-B15B-D0F45003DDFD}" dt="2025-05-01T09:27:07.275" v="4870" actId="1076"/>
          <ac:spMkLst>
            <pc:docMk/>
            <pc:sldMk cId="3101886588" sldId="291"/>
            <ac:spMk id="4" creationId="{F45B0576-CCCE-70F6-FCF9-9A9FFDD95EA2}"/>
          </ac:spMkLst>
        </pc:spChg>
      </pc:sldChg>
      <pc:sldChg chg="add del">
        <pc:chgData name="Shamma Ali Hamad Ali Aldhaheri" userId="f0c0342f-dabd-4326-9fe9-5c428f0fa1c7" providerId="ADAL" clId="{F7467D45-D970-45F3-B15B-D0F45003DDFD}" dt="2025-05-01T09:41:16.276" v="5152" actId="47"/>
        <pc:sldMkLst>
          <pc:docMk/>
          <pc:sldMk cId="272941371" sldId="292"/>
        </pc:sldMkLst>
      </pc:sldChg>
      <pc:sldChg chg="addSp delSp modSp add mod">
        <pc:chgData name="Shamma Ali Hamad Ali Aldhaheri" userId="f0c0342f-dabd-4326-9fe9-5c428f0fa1c7" providerId="ADAL" clId="{F7467D45-D970-45F3-B15B-D0F45003DDFD}" dt="2025-05-01T09:41:40.952" v="5158" actId="13926"/>
        <pc:sldMkLst>
          <pc:docMk/>
          <pc:sldMk cId="274384249" sldId="293"/>
        </pc:sldMkLst>
        <pc:spChg chg="add mod">
          <ac:chgData name="Shamma Ali Hamad Ali Aldhaheri" userId="f0c0342f-dabd-4326-9fe9-5c428f0fa1c7" providerId="ADAL" clId="{F7467D45-D970-45F3-B15B-D0F45003DDFD}" dt="2025-05-01T09:41:40.952" v="5158" actId="13926"/>
          <ac:spMkLst>
            <pc:docMk/>
            <pc:sldMk cId="274384249" sldId="293"/>
            <ac:spMk id="2" creationId="{046081DB-D51E-FF4F-58E5-FED5B89D8A06}"/>
          </ac:spMkLst>
        </pc:spChg>
        <pc:spChg chg="mod">
          <ac:chgData name="Shamma Ali Hamad Ali Aldhaheri" userId="f0c0342f-dabd-4326-9fe9-5c428f0fa1c7" providerId="ADAL" clId="{F7467D45-D970-45F3-B15B-D0F45003DDFD}" dt="2025-05-01T09:41:24.969" v="5154" actId="1076"/>
          <ac:spMkLst>
            <pc:docMk/>
            <pc:sldMk cId="274384249" sldId="293"/>
            <ac:spMk id="4" creationId="{B1F31DD0-680F-EF2C-62B3-5C24DDAC1072}"/>
          </ac:spMkLst>
        </pc:spChg>
      </pc:sldChg>
      <pc:sldChg chg="add">
        <pc:chgData name="Shamma Ali Hamad Ali Aldhaheri" userId="f0c0342f-dabd-4326-9fe9-5c428f0fa1c7" providerId="ADAL" clId="{F7467D45-D970-45F3-B15B-D0F45003DDFD}" dt="2025-05-01T09:41:36.547" v="5156"/>
        <pc:sldMkLst>
          <pc:docMk/>
          <pc:sldMk cId="3835224873" sldId="294"/>
        </pc:sldMkLst>
      </pc:sldChg>
      <pc:sldChg chg="addSp modSp new mod ord modClrScheme chgLayout">
        <pc:chgData name="Shamma Ali Hamad Ali Aldhaheri" userId="f0c0342f-dabd-4326-9fe9-5c428f0fa1c7" providerId="ADAL" clId="{F7467D45-D970-45F3-B15B-D0F45003DDFD}" dt="2025-05-05T04:35:19.323" v="5977" actId="27614"/>
        <pc:sldMkLst>
          <pc:docMk/>
          <pc:sldMk cId="38814930" sldId="295"/>
        </pc:sldMkLst>
        <pc:spChg chg="add mod">
          <ac:chgData name="Shamma Ali Hamad Ali Aldhaheri" userId="f0c0342f-dabd-4326-9fe9-5c428f0fa1c7" providerId="ADAL" clId="{F7467D45-D970-45F3-B15B-D0F45003DDFD}" dt="2025-05-05T04:27:29.343" v="5761" actId="1076"/>
          <ac:spMkLst>
            <pc:docMk/>
            <pc:sldMk cId="38814930" sldId="295"/>
            <ac:spMk id="2" creationId="{2C88E39B-EE9C-C40F-2E50-0DF4ACAF4FE3}"/>
          </ac:spMkLst>
        </pc:spChg>
        <pc:spChg chg="add mod">
          <ac:chgData name="Shamma Ali Hamad Ali Aldhaheri" userId="f0c0342f-dabd-4326-9fe9-5c428f0fa1c7" providerId="ADAL" clId="{F7467D45-D970-45F3-B15B-D0F45003DDFD}" dt="2025-05-05T04:28:28.219" v="5844" actId="20577"/>
          <ac:spMkLst>
            <pc:docMk/>
            <pc:sldMk cId="38814930" sldId="295"/>
            <ac:spMk id="3" creationId="{FFBE5E7A-9BA9-BBB4-D184-6F23A7C84BD0}"/>
          </ac:spMkLst>
        </pc:spChg>
        <pc:spChg chg="add mod">
          <ac:chgData name="Shamma Ali Hamad Ali Aldhaheri" userId="f0c0342f-dabd-4326-9fe9-5c428f0fa1c7" providerId="ADAL" clId="{F7467D45-D970-45F3-B15B-D0F45003DDFD}" dt="2025-05-05T04:29:14.246" v="5931" actId="2710"/>
          <ac:spMkLst>
            <pc:docMk/>
            <pc:sldMk cId="38814930" sldId="295"/>
            <ac:spMk id="4" creationId="{C25FAE49-392E-41FE-797B-0E3E459EF103}"/>
          </ac:spMkLst>
        </pc:spChg>
        <pc:spChg chg="add mod ord">
          <ac:chgData name="Shamma Ali Hamad Ali Aldhaheri" userId="f0c0342f-dabd-4326-9fe9-5c428f0fa1c7" providerId="ADAL" clId="{F7467D45-D970-45F3-B15B-D0F45003DDFD}" dt="2025-05-05T04:32:20.136" v="5973" actId="1076"/>
          <ac:spMkLst>
            <pc:docMk/>
            <pc:sldMk cId="38814930" sldId="295"/>
            <ac:spMk id="5" creationId="{78520B2B-F382-68D9-6412-FAB336C99CB5}"/>
          </ac:spMkLst>
        </pc:spChg>
        <pc:spChg chg="add mod">
          <ac:chgData name="Shamma Ali Hamad Ali Aldhaheri" userId="f0c0342f-dabd-4326-9fe9-5c428f0fa1c7" providerId="ADAL" clId="{F7467D45-D970-45F3-B15B-D0F45003DDFD}" dt="2025-05-05T04:32:03.443" v="5969" actId="164"/>
          <ac:spMkLst>
            <pc:docMk/>
            <pc:sldMk cId="38814930" sldId="295"/>
            <ac:spMk id="8" creationId="{A7236E65-D046-7D7C-F86B-229501D6783E}"/>
          </ac:spMkLst>
        </pc:spChg>
        <pc:spChg chg="add mod">
          <ac:chgData name="Shamma Ali Hamad Ali Aldhaheri" userId="f0c0342f-dabd-4326-9fe9-5c428f0fa1c7" providerId="ADAL" clId="{F7467D45-D970-45F3-B15B-D0F45003DDFD}" dt="2025-05-05T04:32:03.443" v="5969" actId="164"/>
          <ac:spMkLst>
            <pc:docMk/>
            <pc:sldMk cId="38814930" sldId="295"/>
            <ac:spMk id="9" creationId="{DDFC3E8F-89AB-8014-B967-3BF64D576925}"/>
          </ac:spMkLst>
        </pc:spChg>
        <pc:grpChg chg="add mod">
          <ac:chgData name="Shamma Ali Hamad Ali Aldhaheri" userId="f0c0342f-dabd-4326-9fe9-5c428f0fa1c7" providerId="ADAL" clId="{F7467D45-D970-45F3-B15B-D0F45003DDFD}" dt="2025-05-05T04:32:13.291" v="5971" actId="1076"/>
          <ac:grpSpMkLst>
            <pc:docMk/>
            <pc:sldMk cId="38814930" sldId="295"/>
            <ac:grpSpMk id="10" creationId="{2DF2D013-EA03-07F0-1B58-D686AC516620}"/>
          </ac:grpSpMkLst>
        </pc:grpChg>
        <pc:picChg chg="add mod modCrop">
          <ac:chgData name="Shamma Ali Hamad Ali Aldhaheri" userId="f0c0342f-dabd-4326-9fe9-5c428f0fa1c7" providerId="ADAL" clId="{F7467D45-D970-45F3-B15B-D0F45003DDFD}" dt="2025-05-05T04:32:03.443" v="5969" actId="164"/>
          <ac:picMkLst>
            <pc:docMk/>
            <pc:sldMk cId="38814930" sldId="295"/>
            <ac:picMk id="7" creationId="{0963FF1D-0DE7-65D7-80BF-D05478E3308E}"/>
          </ac:picMkLst>
        </pc:picChg>
        <pc:picChg chg="add mod">
          <ac:chgData name="Shamma Ali Hamad Ali Aldhaheri" userId="f0c0342f-dabd-4326-9fe9-5c428f0fa1c7" providerId="ADAL" clId="{F7467D45-D970-45F3-B15B-D0F45003DDFD}" dt="2025-05-05T04:35:19.323" v="5977" actId="27614"/>
          <ac:picMkLst>
            <pc:docMk/>
            <pc:sldMk cId="38814930" sldId="295"/>
            <ac:picMk id="12" creationId="{A18AEEB9-AA9B-C374-A7E0-39257295666E}"/>
          </ac:picMkLst>
        </pc:picChg>
      </pc:sldChg>
      <pc:sldMasterChg chg="modSldLayout">
        <pc:chgData name="Shamma Ali Hamad Ali Aldhaheri" userId="f0c0342f-dabd-4326-9fe9-5c428f0fa1c7" providerId="ADAL" clId="{F7467D45-D970-45F3-B15B-D0F45003DDFD}" dt="2025-05-05T04:35:49.176" v="5987" actId="1035"/>
        <pc:sldMasterMkLst>
          <pc:docMk/>
          <pc:sldMasterMk cId="538598684" sldId="2147483660"/>
        </pc:sldMasterMkLst>
        <pc:sldLayoutChg chg="addSp modSp mod">
          <pc:chgData name="Shamma Ali Hamad Ali Aldhaheri" userId="f0c0342f-dabd-4326-9fe9-5c428f0fa1c7" providerId="ADAL" clId="{F7467D45-D970-45F3-B15B-D0F45003DDFD}" dt="2025-05-05T04:35:49.176" v="5987" actId="1035"/>
          <pc:sldLayoutMkLst>
            <pc:docMk/>
            <pc:sldMasterMk cId="538598684" sldId="2147483660"/>
            <pc:sldLayoutMk cId="234563881" sldId="2147483661"/>
          </pc:sldLayoutMkLst>
          <pc:picChg chg="add mod">
            <ac:chgData name="Shamma Ali Hamad Ali Aldhaheri" userId="f0c0342f-dabd-4326-9fe9-5c428f0fa1c7" providerId="ADAL" clId="{F7467D45-D970-45F3-B15B-D0F45003DDFD}" dt="2025-05-05T04:35:49.176" v="5987" actId="1035"/>
            <ac:picMkLst>
              <pc:docMk/>
              <pc:sldMasterMk cId="538598684" sldId="2147483660"/>
              <pc:sldLayoutMk cId="234563881" sldId="2147483661"/>
              <ac:picMk id="2" creationId="{07E29F54-C92C-2E5B-F2E6-DBE5BE6A9534}"/>
            </ac:picMkLst>
          </pc:picChg>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2D053A5-72BA-79D6-DF6F-99E3FB7A055D}"/>
              </a:ext>
            </a:extLst>
          </p:cNvPr>
          <p:cNvSpPr txBox="1"/>
          <p:nvPr userDrawn="1"/>
        </p:nvSpPr>
        <p:spPr>
          <a:xfrm>
            <a:off x="7844264" y="12254667"/>
            <a:ext cx="941283" cy="307777"/>
          </a:xfrm>
          <a:prstGeom prst="rect">
            <a:avLst/>
          </a:pr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Page # </a:t>
            </a:r>
            <a:fld id="{C2C9515A-16EB-466A-B9E7-265268E6D2EF}" type="slidenum">
              <a:rPr lang="en-US" sz="1400" b="1" smtClean="0">
                <a:latin typeface="Times New Roman" panose="02020603050405020304" pitchFamily="18" charset="0"/>
                <a:cs typeface="Times New Roman" panose="02020603050405020304" pitchFamily="18" charset="0"/>
              </a:rPr>
              <a:t>‹#›</a:t>
            </a:fld>
            <a:endParaRPr lang="en-US" sz="14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54F81FB-1705-4705-BD0E-1FA072A8BB42}"/>
              </a:ext>
            </a:extLst>
          </p:cNvPr>
          <p:cNvSpPr txBox="1"/>
          <p:nvPr userDrawn="1"/>
        </p:nvSpPr>
        <p:spPr>
          <a:xfrm>
            <a:off x="1885923" y="191221"/>
            <a:ext cx="5829353" cy="307777"/>
          </a:xfrm>
          <a:prstGeom prst="rect">
            <a:avLst/>
          </a:prstGeom>
          <a:noFill/>
        </p:spPr>
        <p:txBody>
          <a:bodyPr wrap="none" rtlCol="0">
            <a:spAutoFit/>
          </a:bodyPr>
          <a:lstStyle/>
          <a:p>
            <a:r>
              <a:rPr lang="en-US" sz="1400" b="1" u="none" dirty="0">
                <a:latin typeface="Times New Roman" panose="02020603050405020304" pitchFamily="18" charset="0"/>
                <a:cs typeface="Times New Roman" panose="02020603050405020304" pitchFamily="18" charset="0"/>
              </a:rPr>
              <a:t>G12 Advanced – Assessment Planner – Term 3 – 2025 – English Language</a:t>
            </a:r>
          </a:p>
        </p:txBody>
      </p:sp>
      <p:sp>
        <p:nvSpPr>
          <p:cNvPr id="9" name="TextBox 8">
            <a:extLst>
              <a:ext uri="{FF2B5EF4-FFF2-40B4-BE49-F238E27FC236}">
                <a16:creationId xmlns:a16="http://schemas.microsoft.com/office/drawing/2014/main" id="{5EE1ABD1-4013-1B6B-5273-8B8EE356B0B8}"/>
              </a:ext>
            </a:extLst>
          </p:cNvPr>
          <p:cNvSpPr txBox="1"/>
          <p:nvPr userDrawn="1"/>
        </p:nvSpPr>
        <p:spPr>
          <a:xfrm>
            <a:off x="568446" y="12254668"/>
            <a:ext cx="1089850" cy="307777"/>
          </a:xfrm>
          <a:prstGeom prst="rect">
            <a:avLst/>
          </a:prstGeom>
          <a:noFill/>
        </p:spPr>
        <p:txBody>
          <a:bodyPr wrap="none" rtlCol="0">
            <a:spAutoFit/>
          </a:bodyPr>
          <a:lstStyle/>
          <a:p>
            <a:r>
              <a:rPr lang="en-US" sz="1400" b="1" u="none" dirty="0">
                <a:latin typeface="Times New Roman" panose="02020603050405020304" pitchFamily="18" charset="0"/>
                <a:cs typeface="Times New Roman" panose="02020603050405020304" pitchFamily="18" charset="0"/>
              </a:rPr>
              <a:t>E.T. SH.AD</a:t>
            </a:r>
          </a:p>
        </p:txBody>
      </p:sp>
      <p:cxnSp>
        <p:nvCxnSpPr>
          <p:cNvPr id="11" name="Straight Connector 10">
            <a:extLst>
              <a:ext uri="{FF2B5EF4-FFF2-40B4-BE49-F238E27FC236}">
                <a16:creationId xmlns:a16="http://schemas.microsoft.com/office/drawing/2014/main" id="{6576657F-3755-726C-B321-E62E4E1BEB98}"/>
              </a:ext>
            </a:extLst>
          </p:cNvPr>
          <p:cNvCxnSpPr/>
          <p:nvPr userDrawn="1"/>
        </p:nvCxnSpPr>
        <p:spPr>
          <a:xfrm>
            <a:off x="401652" y="498998"/>
            <a:ext cx="8614161" cy="0"/>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21513BBC-8CAA-3EA7-6C98-18846883E457}"/>
              </a:ext>
            </a:extLst>
          </p:cNvPr>
          <p:cNvCxnSpPr/>
          <p:nvPr userDrawn="1"/>
        </p:nvCxnSpPr>
        <p:spPr>
          <a:xfrm>
            <a:off x="401652" y="12254667"/>
            <a:ext cx="8614161" cy="0"/>
          </a:xfrm>
          <a:prstGeom prst="line">
            <a:avLst/>
          </a:prstGeom>
        </p:spPr>
        <p:style>
          <a:lnRef idx="2">
            <a:schemeClr val="dk1"/>
          </a:lnRef>
          <a:fillRef idx="0">
            <a:schemeClr val="dk1"/>
          </a:fillRef>
          <a:effectRef idx="1">
            <a:schemeClr val="dk1"/>
          </a:effectRef>
          <a:fontRef idx="minor">
            <a:schemeClr val="tx1"/>
          </a:fontRef>
        </p:style>
      </p:cxnSp>
      <p:pic>
        <p:nvPicPr>
          <p:cNvPr id="2" name="Picture 1" descr="A black and white image of an owl&#10;&#10;AI-generated content may be incorrect.">
            <a:extLst>
              <a:ext uri="{FF2B5EF4-FFF2-40B4-BE49-F238E27FC236}">
                <a16:creationId xmlns:a16="http://schemas.microsoft.com/office/drawing/2014/main" id="{07E29F54-C92C-2E5B-F2E6-DBE5BE6A95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04690" y="12166188"/>
            <a:ext cx="608083" cy="575590"/>
          </a:xfrm>
          <a:prstGeom prst="rect">
            <a:avLst/>
          </a:prstGeom>
        </p:spPr>
      </p:pic>
    </p:spTree>
    <p:extLst>
      <p:ext uri="{BB962C8B-B14F-4D97-AF65-F5344CB8AC3E}">
        <p14:creationId xmlns:p14="http://schemas.microsoft.com/office/powerpoint/2010/main" val="234563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90CD90-443B-4416-9517-DE3A63730A5C}"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2084147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tint val="82000"/>
                  </a:schemeClr>
                </a:solidFill>
              </a:defRPr>
            </a:lvl1pPr>
            <a:lvl2pPr marL="480060" indent="0">
              <a:buNone/>
              <a:defRPr sz="2100">
                <a:solidFill>
                  <a:schemeClr val="tx1">
                    <a:tint val="82000"/>
                  </a:schemeClr>
                </a:solidFill>
              </a:defRPr>
            </a:lvl2pPr>
            <a:lvl3pPr marL="960120" indent="0">
              <a:buNone/>
              <a:defRPr sz="1890">
                <a:solidFill>
                  <a:schemeClr val="tx1">
                    <a:tint val="82000"/>
                  </a:schemeClr>
                </a:solidFill>
              </a:defRPr>
            </a:lvl3pPr>
            <a:lvl4pPr marL="1440180" indent="0">
              <a:buNone/>
              <a:defRPr sz="1680">
                <a:solidFill>
                  <a:schemeClr val="tx1">
                    <a:tint val="82000"/>
                  </a:schemeClr>
                </a:solidFill>
              </a:defRPr>
            </a:lvl4pPr>
            <a:lvl5pPr marL="1920240" indent="0">
              <a:buNone/>
              <a:defRPr sz="1680">
                <a:solidFill>
                  <a:schemeClr val="tx1">
                    <a:tint val="82000"/>
                  </a:schemeClr>
                </a:solidFill>
              </a:defRPr>
            </a:lvl5pPr>
            <a:lvl6pPr marL="2400300" indent="0">
              <a:buNone/>
              <a:defRPr sz="1680">
                <a:solidFill>
                  <a:schemeClr val="tx1">
                    <a:tint val="82000"/>
                  </a:schemeClr>
                </a:solidFill>
              </a:defRPr>
            </a:lvl6pPr>
            <a:lvl7pPr marL="2880360" indent="0">
              <a:buNone/>
              <a:defRPr sz="1680">
                <a:solidFill>
                  <a:schemeClr val="tx1">
                    <a:tint val="82000"/>
                  </a:schemeClr>
                </a:solidFill>
              </a:defRPr>
            </a:lvl7pPr>
            <a:lvl8pPr marL="3360420" indent="0">
              <a:buNone/>
              <a:defRPr sz="1680">
                <a:solidFill>
                  <a:schemeClr val="tx1">
                    <a:tint val="82000"/>
                  </a:schemeClr>
                </a:solidFill>
              </a:defRPr>
            </a:lvl8pPr>
            <a:lvl9pPr marL="3840480" indent="0">
              <a:buNone/>
              <a:defRPr sz="1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90CD90-443B-4416-9517-DE3A63730A5C}"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171662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90CD90-443B-4416-9517-DE3A63730A5C}"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187627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4" name="Content Placeholder 3"/>
          <p:cNvSpPr>
            <a:spLocks noGrp="1"/>
          </p:cNvSpPr>
          <p:nvPr>
            <p:ph sz="half" idx="2"/>
          </p:nvPr>
        </p:nvSpPr>
        <p:spPr>
          <a:xfrm>
            <a:off x="661334" y="4676140"/>
            <a:ext cx="4061757"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6" name="Content Placeholder 5"/>
          <p:cNvSpPr>
            <a:spLocks noGrp="1"/>
          </p:cNvSpPr>
          <p:nvPr>
            <p:ph sz="quarter" idx="4"/>
          </p:nvPr>
        </p:nvSpPr>
        <p:spPr>
          <a:xfrm>
            <a:off x="4860608" y="4676140"/>
            <a:ext cx="4081761"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90CD90-443B-4416-9517-DE3A63730A5C}" type="datetimeFigureOut">
              <a:rPr lang="en-US" smtClean="0"/>
              <a:t>5/5/2025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2611368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90CD90-443B-4416-9517-DE3A63730A5C}" type="datetimeFigureOut">
              <a:rPr lang="en-US" smtClean="0"/>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1439417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90CD90-443B-4416-9517-DE3A63730A5C}" type="datetimeFigureOut">
              <a:rPr lang="en-US" smtClean="0"/>
              <a:t>5/5/2025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1415480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AD90CD90-443B-4416-9517-DE3A63730A5C}"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2939358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en-US"/>
              <a:t>Click icon to add picture</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AD90CD90-443B-4416-9517-DE3A63730A5C}"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3092878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90CD90-443B-4416-9517-DE3A63730A5C}"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2001328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90CD90-443B-4416-9517-DE3A63730A5C}"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A010-B416-4D49-846F-09726D58BE58}" type="slidenum">
              <a:rPr lang="en-US" smtClean="0"/>
              <a:t>‹#›</a:t>
            </a:fld>
            <a:endParaRPr lang="en-US"/>
          </a:p>
        </p:txBody>
      </p:sp>
    </p:spTree>
    <p:extLst>
      <p:ext uri="{BB962C8B-B14F-4D97-AF65-F5344CB8AC3E}">
        <p14:creationId xmlns:p14="http://schemas.microsoft.com/office/powerpoint/2010/main" val="2593028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82000"/>
                  </a:schemeClr>
                </a:solidFill>
              </a:defRPr>
            </a:lvl1pPr>
          </a:lstStyle>
          <a:p>
            <a:fld id="{AD90CD90-443B-4416-9517-DE3A63730A5C}" type="datetimeFigureOut">
              <a:rPr lang="en-US" smtClean="0"/>
              <a:t>5/5/2025</a:t>
            </a:fld>
            <a:endParaRPr lang="en-US"/>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82000"/>
                  </a:schemeClr>
                </a:solidFill>
              </a:defRPr>
            </a:lvl1pPr>
          </a:lstStyle>
          <a:p>
            <a:fld id="{99EEA010-B416-4D49-846F-09726D58BE58}" type="slidenum">
              <a:rPr lang="en-US" smtClean="0"/>
              <a:t>‹#›</a:t>
            </a:fld>
            <a:endParaRPr lang="en-US"/>
          </a:p>
        </p:txBody>
      </p:sp>
    </p:spTree>
    <p:extLst>
      <p:ext uri="{BB962C8B-B14F-4D97-AF65-F5344CB8AC3E}">
        <p14:creationId xmlns:p14="http://schemas.microsoft.com/office/powerpoint/2010/main" val="538598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88E39B-EE9C-C40F-2E50-0DF4ACAF4FE3}"/>
              </a:ext>
            </a:extLst>
          </p:cNvPr>
          <p:cNvSpPr txBox="1"/>
          <p:nvPr/>
        </p:nvSpPr>
        <p:spPr>
          <a:xfrm>
            <a:off x="2795884" y="1394234"/>
            <a:ext cx="4009432" cy="1815882"/>
          </a:xfrm>
          <a:prstGeom prst="rect">
            <a:avLst/>
          </a:prstGeom>
          <a:noFill/>
        </p:spPr>
        <p:txBody>
          <a:bodyPr wrap="none" rtlCol="0">
            <a:spAutoFit/>
          </a:bodyPr>
          <a:lstStyle/>
          <a:p>
            <a:pPr algn="ctr"/>
            <a:r>
              <a:rPr lang="en-US" sz="2800" dirty="0">
                <a:latin typeface="Times New Roman" panose="02020603050405020304" pitchFamily="18" charset="0"/>
                <a:cs typeface="Times New Roman" panose="02020603050405020304" pitchFamily="18" charset="0"/>
              </a:rPr>
              <a:t>Ministry of Education</a:t>
            </a:r>
          </a:p>
          <a:p>
            <a:pPr algn="ctr"/>
            <a:r>
              <a:rPr lang="en-US" sz="2800" dirty="0">
                <a:latin typeface="Times New Roman" panose="02020603050405020304" pitchFamily="18" charset="0"/>
                <a:cs typeface="Times New Roman" panose="02020603050405020304" pitchFamily="18" charset="0"/>
              </a:rPr>
              <a:t>Green Mubazzarah School</a:t>
            </a:r>
          </a:p>
          <a:p>
            <a:pPr algn="ctr"/>
            <a:r>
              <a:rPr lang="en-US" sz="2800" dirty="0">
                <a:latin typeface="Times New Roman" panose="02020603050405020304" pitchFamily="18" charset="0"/>
                <a:cs typeface="Times New Roman" panose="02020603050405020304" pitchFamily="18" charset="0"/>
              </a:rPr>
              <a:t>English Department</a:t>
            </a:r>
          </a:p>
          <a:p>
            <a:pPr algn="ctr"/>
            <a:r>
              <a:rPr lang="en-US" sz="2800" dirty="0">
                <a:latin typeface="Times New Roman" panose="02020603050405020304" pitchFamily="18" charset="0"/>
                <a:cs typeface="Times New Roman" panose="02020603050405020304" pitchFamily="18" charset="0"/>
              </a:rPr>
              <a:t>2024-2025</a:t>
            </a:r>
          </a:p>
        </p:txBody>
      </p:sp>
      <p:sp>
        <p:nvSpPr>
          <p:cNvPr id="3" name="TextBox 2">
            <a:extLst>
              <a:ext uri="{FF2B5EF4-FFF2-40B4-BE49-F238E27FC236}">
                <a16:creationId xmlns:a16="http://schemas.microsoft.com/office/drawing/2014/main" id="{FFBE5E7A-9BA9-BBB4-D184-6F23A7C84BD0}"/>
              </a:ext>
            </a:extLst>
          </p:cNvPr>
          <p:cNvSpPr txBox="1"/>
          <p:nvPr/>
        </p:nvSpPr>
        <p:spPr>
          <a:xfrm>
            <a:off x="2940992" y="4009177"/>
            <a:ext cx="3719223" cy="1384995"/>
          </a:xfrm>
          <a:prstGeom prst="rect">
            <a:avLst/>
          </a:prstGeom>
          <a:noFill/>
        </p:spPr>
        <p:txBody>
          <a:bodyPr wrap="none" rtlCol="0">
            <a:spAutoFit/>
          </a:bodyPr>
          <a:lstStyle/>
          <a:p>
            <a:pPr algn="ctr"/>
            <a:r>
              <a:rPr lang="en-US" sz="2800" dirty="0">
                <a:latin typeface="Times New Roman" panose="02020603050405020304" pitchFamily="18" charset="0"/>
                <a:cs typeface="Times New Roman" panose="02020603050405020304" pitchFamily="18" charset="0"/>
              </a:rPr>
              <a:t>Grade Twelve Advanced</a:t>
            </a:r>
          </a:p>
          <a:p>
            <a:pPr algn="ctr"/>
            <a:r>
              <a:rPr lang="en-US" sz="2800" dirty="0">
                <a:latin typeface="Times New Roman" panose="02020603050405020304" pitchFamily="18" charset="0"/>
                <a:cs typeface="Times New Roman" panose="02020603050405020304" pitchFamily="18" charset="0"/>
              </a:rPr>
              <a:t>Term Three</a:t>
            </a:r>
          </a:p>
          <a:p>
            <a:pPr algn="ctr"/>
            <a:r>
              <a:rPr lang="en-US" sz="2800" dirty="0">
                <a:latin typeface="Times New Roman" panose="02020603050405020304" pitchFamily="18" charset="0"/>
                <a:cs typeface="Times New Roman" panose="02020603050405020304" pitchFamily="18" charset="0"/>
              </a:rPr>
              <a:t>EOT Booklet</a:t>
            </a:r>
          </a:p>
        </p:txBody>
      </p:sp>
      <p:sp>
        <p:nvSpPr>
          <p:cNvPr id="4" name="TextBox 3">
            <a:extLst>
              <a:ext uri="{FF2B5EF4-FFF2-40B4-BE49-F238E27FC236}">
                <a16:creationId xmlns:a16="http://schemas.microsoft.com/office/drawing/2014/main" id="{C25FAE49-392E-41FE-797B-0E3E459EF103}"/>
              </a:ext>
            </a:extLst>
          </p:cNvPr>
          <p:cNvSpPr txBox="1"/>
          <p:nvPr/>
        </p:nvSpPr>
        <p:spPr>
          <a:xfrm>
            <a:off x="2194769" y="6796136"/>
            <a:ext cx="5211683" cy="1953868"/>
          </a:xfrm>
          <a:prstGeom prst="rect">
            <a:avLst/>
          </a:prstGeom>
          <a:noFill/>
        </p:spPr>
        <p:txBody>
          <a:bodyPr wrap="none" rtlCol="0">
            <a:spAutoFit/>
          </a:bodyPr>
          <a:lstStyle/>
          <a:p>
            <a:pPr algn="ctr">
              <a:lnSpc>
                <a:spcPct val="150000"/>
              </a:lnSpc>
            </a:pPr>
            <a:r>
              <a:rPr lang="en-US" sz="2800" dirty="0">
                <a:latin typeface="Times New Roman" panose="02020603050405020304" pitchFamily="18" charset="0"/>
                <a:cs typeface="Times New Roman" panose="02020603050405020304" pitchFamily="18" charset="0"/>
              </a:rPr>
              <a:t>This Booklet belongs to:</a:t>
            </a:r>
          </a:p>
          <a:p>
            <a:pPr algn="ctr">
              <a:lnSpc>
                <a:spcPct val="150000"/>
              </a:lnSpc>
            </a:pPr>
            <a:r>
              <a:rPr lang="en-US" sz="2800" dirty="0">
                <a:latin typeface="Times New Roman" panose="02020603050405020304" pitchFamily="18" charset="0"/>
                <a:cs typeface="Times New Roman" panose="02020603050405020304" pitchFamily="18" charset="0"/>
              </a:rPr>
              <a:t>____________________________</a:t>
            </a:r>
          </a:p>
          <a:p>
            <a:pPr algn="ctr">
              <a:lnSpc>
                <a:spcPct val="150000"/>
              </a:lnSpc>
            </a:pPr>
            <a:r>
              <a:rPr lang="en-US" sz="2800" dirty="0">
                <a:latin typeface="Times New Roman" panose="02020603050405020304" pitchFamily="18" charset="0"/>
                <a:cs typeface="Times New Roman" panose="02020603050405020304" pitchFamily="18" charset="0"/>
              </a:rPr>
              <a:t>Grade 12AD ________</a:t>
            </a:r>
          </a:p>
        </p:txBody>
      </p:sp>
      <p:grpSp>
        <p:nvGrpSpPr>
          <p:cNvPr id="10" name="Group 9">
            <a:extLst>
              <a:ext uri="{FF2B5EF4-FFF2-40B4-BE49-F238E27FC236}">
                <a16:creationId xmlns:a16="http://schemas.microsoft.com/office/drawing/2014/main" id="{2DF2D013-EA03-07F0-1B58-D686AC516620}"/>
              </a:ext>
            </a:extLst>
          </p:cNvPr>
          <p:cNvGrpSpPr/>
          <p:nvPr/>
        </p:nvGrpSpPr>
        <p:grpSpPr>
          <a:xfrm>
            <a:off x="1970103" y="9422118"/>
            <a:ext cx="1651561" cy="1459700"/>
            <a:chOff x="543208" y="2154724"/>
            <a:chExt cx="9057992" cy="8258853"/>
          </a:xfrm>
        </p:grpSpPr>
        <p:pic>
          <p:nvPicPr>
            <p:cNvPr id="7" name="Picture 6" descr="A feather pen with a pen in it&#10;&#10;AI-generated content may be incorrect.">
              <a:extLst>
                <a:ext uri="{FF2B5EF4-FFF2-40B4-BE49-F238E27FC236}">
                  <a16:creationId xmlns:a16="http://schemas.microsoft.com/office/drawing/2014/main" id="{0963FF1D-0DE7-65D7-80BF-D05478E3308E}"/>
                </a:ext>
              </a:extLst>
            </p:cNvPr>
            <p:cNvPicPr>
              <a:picLocks noChangeAspect="1"/>
            </p:cNvPicPr>
            <p:nvPr/>
          </p:nvPicPr>
          <p:blipFill>
            <a:blip r:embed="rId2">
              <a:extLst>
                <a:ext uri="{28A0092B-C50C-407E-A947-70E740481C1C}">
                  <a14:useLocalDpi xmlns:a14="http://schemas.microsoft.com/office/drawing/2010/main" val="0"/>
                </a:ext>
              </a:extLst>
            </a:blip>
            <a:srcRect l="5658" t="5776" b="8205"/>
            <a:stretch/>
          </p:blipFill>
          <p:spPr>
            <a:xfrm>
              <a:off x="543208" y="2154724"/>
              <a:ext cx="9057992" cy="8258853"/>
            </a:xfrm>
            <a:prstGeom prst="rect">
              <a:avLst/>
            </a:prstGeom>
          </p:spPr>
        </p:pic>
        <p:sp>
          <p:nvSpPr>
            <p:cNvPr id="8" name="Rectangle 7">
              <a:extLst>
                <a:ext uri="{FF2B5EF4-FFF2-40B4-BE49-F238E27FC236}">
                  <a16:creationId xmlns:a16="http://schemas.microsoft.com/office/drawing/2014/main" id="{A7236E65-D046-7D7C-F86B-229501D6783E}"/>
                </a:ext>
              </a:extLst>
            </p:cNvPr>
            <p:cNvSpPr/>
            <p:nvPr/>
          </p:nvSpPr>
          <p:spPr>
            <a:xfrm>
              <a:off x="4943192" y="7903675"/>
              <a:ext cx="4137434" cy="17925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DFC3E8F-89AB-8014-B967-3BF64D576925}"/>
                </a:ext>
              </a:extLst>
            </p:cNvPr>
            <p:cNvSpPr/>
            <p:nvPr/>
          </p:nvSpPr>
          <p:spPr>
            <a:xfrm>
              <a:off x="4658009" y="8575833"/>
              <a:ext cx="1564623" cy="5779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78520B2B-F382-68D9-6412-FAB336C99CB5}"/>
              </a:ext>
            </a:extLst>
          </p:cNvPr>
          <p:cNvSpPr txBox="1"/>
          <p:nvPr/>
        </p:nvSpPr>
        <p:spPr>
          <a:xfrm>
            <a:off x="3243410" y="9961155"/>
            <a:ext cx="3114379" cy="954107"/>
          </a:xfrm>
          <a:prstGeom prst="rect">
            <a:avLst/>
          </a:prstGeom>
          <a:noFill/>
        </p:spPr>
        <p:txBody>
          <a:bodyPr wrap="none" rtlCol="0">
            <a:spAutoFit/>
          </a:bodyPr>
          <a:lstStyle/>
          <a:p>
            <a:pPr algn="ctr"/>
            <a:r>
              <a:rPr lang="en-US" sz="2800" dirty="0">
                <a:latin typeface="Times New Roman" panose="02020603050405020304" pitchFamily="18" charset="0"/>
                <a:cs typeface="Times New Roman" panose="02020603050405020304" pitchFamily="18" charset="0"/>
              </a:rPr>
              <a:t>E.T.</a:t>
            </a:r>
          </a:p>
          <a:p>
            <a:pPr algn="ctr"/>
            <a:r>
              <a:rPr lang="en-US" sz="2800" dirty="0">
                <a:latin typeface="Times New Roman" panose="02020603050405020304" pitchFamily="18" charset="0"/>
                <a:cs typeface="Times New Roman" panose="02020603050405020304" pitchFamily="18" charset="0"/>
              </a:rPr>
              <a:t>Shamma Al Dhaheri</a:t>
            </a:r>
          </a:p>
        </p:txBody>
      </p:sp>
      <p:pic>
        <p:nvPicPr>
          <p:cNvPr id="12" name="Picture 11" descr="A black and white image of an owl&#10;&#10;AI-generated content may be incorrect.">
            <a:extLst>
              <a:ext uri="{FF2B5EF4-FFF2-40B4-BE49-F238E27FC236}">
                <a16:creationId xmlns:a16="http://schemas.microsoft.com/office/drawing/2014/main" id="{A18AEEB9-AA9B-C374-A7E0-392572956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0288" y="10019939"/>
            <a:ext cx="910533" cy="861879"/>
          </a:xfrm>
          <a:prstGeom prst="rect">
            <a:avLst/>
          </a:prstGeom>
        </p:spPr>
      </p:pic>
    </p:spTree>
    <p:extLst>
      <p:ext uri="{BB962C8B-B14F-4D97-AF65-F5344CB8AC3E}">
        <p14:creationId xmlns:p14="http://schemas.microsoft.com/office/powerpoint/2010/main" val="38814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CC40F4-4B23-2463-B83E-A3A7913B66BC}"/>
              </a:ext>
            </a:extLst>
          </p:cNvPr>
          <p:cNvSpPr txBox="1"/>
          <p:nvPr/>
        </p:nvSpPr>
        <p:spPr>
          <a:xfrm>
            <a:off x="371192" y="570369"/>
            <a:ext cx="3680303" cy="338554"/>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1 Mixed Conditionals</a:t>
            </a:r>
          </a:p>
        </p:txBody>
      </p:sp>
      <p:sp>
        <p:nvSpPr>
          <p:cNvPr id="6" name="TextBox 5">
            <a:extLst>
              <a:ext uri="{FF2B5EF4-FFF2-40B4-BE49-F238E27FC236}">
                <a16:creationId xmlns:a16="http://schemas.microsoft.com/office/drawing/2014/main" id="{2EF5ECA0-0D88-CC52-3FD0-A9D9877B8ED5}"/>
              </a:ext>
            </a:extLst>
          </p:cNvPr>
          <p:cNvSpPr txBox="1"/>
          <p:nvPr/>
        </p:nvSpPr>
        <p:spPr>
          <a:xfrm>
            <a:off x="436829" y="1005957"/>
            <a:ext cx="8564577" cy="1323439"/>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Mixed conditionals are used to talk about a past action or event that has a hypothetical result in the present or future. We often 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would</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base verb with the third conditional structure (if + past perfect) to refer to unreal past conditions and their effects on the present. The other</a:t>
            </a:r>
            <a:r>
              <a:rPr lang="en-US" sz="1600" dirty="0">
                <a:latin typeface="Times New Roman" panose="02020603050405020304" pitchFamily="18" charset="0"/>
                <a:cs typeface="Times New Roman" panose="02020603050405020304" pitchFamily="18" charset="0"/>
              </a:rPr>
              <a:t> This structure talks about a </a:t>
            </a:r>
            <a:r>
              <a:rPr lang="en-US" sz="1600" b="1" dirty="0">
                <a:latin typeface="Times New Roman" panose="02020603050405020304" pitchFamily="18" charset="0"/>
                <a:cs typeface="Times New Roman" panose="02020603050405020304" pitchFamily="18" charset="0"/>
              </a:rPr>
              <a:t>present or general condition</a:t>
            </a:r>
            <a:r>
              <a:rPr lang="en-US" sz="1600" dirty="0">
                <a:latin typeface="Times New Roman" panose="02020603050405020304" pitchFamily="18" charset="0"/>
                <a:cs typeface="Times New Roman" panose="02020603050405020304" pitchFamily="18" charset="0"/>
              </a:rPr>
              <a:t> that is unreal or not true, and how it affected a </a:t>
            </a:r>
            <a:r>
              <a:rPr lang="en-US" sz="1600" b="1" dirty="0">
                <a:latin typeface="Times New Roman" panose="02020603050405020304" pitchFamily="18" charset="0"/>
                <a:cs typeface="Times New Roman" panose="02020603050405020304" pitchFamily="18" charset="0"/>
              </a:rPr>
              <a:t>past outcome, (I</a:t>
            </a:r>
            <a:r>
              <a:rPr lang="en-US" sz="1600" dirty="0">
                <a:latin typeface="Times New Roman" panose="02020603050405020304" pitchFamily="18" charset="0"/>
                <a:cs typeface="Times New Roman" panose="02020603050405020304" pitchFamily="18" charset="0"/>
              </a:rPr>
              <a:t>f + past simple, would have + past participle)</a:t>
            </a: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8BC8DD6F-FED0-2EA7-01FB-BEC049AAB7DA}"/>
              </a:ext>
            </a:extLst>
          </p:cNvPr>
          <p:cNvGraphicFramePr>
            <a:graphicFrameLocks noGrp="1"/>
          </p:cNvGraphicFramePr>
          <p:nvPr>
            <p:extLst>
              <p:ext uri="{D42A27DB-BD31-4B8C-83A1-F6EECF244321}">
                <p14:modId xmlns:p14="http://schemas.microsoft.com/office/powerpoint/2010/main" val="3924693667"/>
              </p:ext>
            </p:extLst>
          </p:nvPr>
        </p:nvGraphicFramePr>
        <p:xfrm>
          <a:off x="531890" y="2601363"/>
          <a:ext cx="8469516" cy="2052320"/>
        </p:xfrm>
        <a:graphic>
          <a:graphicData uri="http://schemas.openxmlformats.org/drawingml/2006/table">
            <a:tbl>
              <a:tblPr firstRow="1" bandRow="1">
                <a:tableStyleId>{5C22544A-7EE6-4342-B048-85BDC9FD1C3A}</a:tableStyleId>
              </a:tblPr>
              <a:tblGrid>
                <a:gridCol w="2117379">
                  <a:extLst>
                    <a:ext uri="{9D8B030D-6E8A-4147-A177-3AD203B41FA5}">
                      <a16:colId xmlns:a16="http://schemas.microsoft.com/office/drawing/2014/main" val="1006625066"/>
                    </a:ext>
                  </a:extLst>
                </a:gridCol>
                <a:gridCol w="365535">
                  <a:extLst>
                    <a:ext uri="{9D8B030D-6E8A-4147-A177-3AD203B41FA5}">
                      <a16:colId xmlns:a16="http://schemas.microsoft.com/office/drawing/2014/main" val="1795856831"/>
                    </a:ext>
                  </a:extLst>
                </a:gridCol>
                <a:gridCol w="2317687">
                  <a:extLst>
                    <a:ext uri="{9D8B030D-6E8A-4147-A177-3AD203B41FA5}">
                      <a16:colId xmlns:a16="http://schemas.microsoft.com/office/drawing/2014/main" val="2637314934"/>
                    </a:ext>
                  </a:extLst>
                </a:gridCol>
                <a:gridCol w="3668915">
                  <a:extLst>
                    <a:ext uri="{9D8B030D-6E8A-4147-A177-3AD203B41FA5}">
                      <a16:colId xmlns:a16="http://schemas.microsoft.com/office/drawing/2014/main" val="1862816249"/>
                    </a:ext>
                  </a:extLst>
                </a:gridCol>
              </a:tblGrid>
              <a:tr h="370840">
                <a:tc>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Rule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 past perfect, would + base verb</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0979988"/>
                  </a:ext>
                </a:extLst>
              </a:tr>
              <a:tr h="370840">
                <a:tc gridSpan="2">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Explanation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48801209"/>
                  </a:ext>
                </a:extLst>
              </a:tr>
              <a:tr h="370840">
                <a:tc gridSpan="2">
                  <a:txBody>
                    <a:bodyPr/>
                    <a:lstStyle/>
                    <a:p>
                      <a:r>
                        <a:rPr lang="en-US" sz="1600" dirty="0">
                          <a:latin typeface="Times New Roman" panose="02020603050405020304" pitchFamily="18" charset="0"/>
                          <a:cs typeface="Times New Roman" panose="02020603050405020304" pitchFamily="18" charset="0"/>
                        </a:rPr>
                        <a:t>This structure is used to talk about a </a:t>
                      </a:r>
                      <a:r>
                        <a:rPr lang="en-US" sz="1600" b="1" dirty="0">
                          <a:latin typeface="Times New Roman" panose="02020603050405020304" pitchFamily="18" charset="0"/>
                          <a:cs typeface="Times New Roman" panose="02020603050405020304" pitchFamily="18" charset="0"/>
                        </a:rPr>
                        <a:t>past action or decision</a:t>
                      </a:r>
                      <a:r>
                        <a:rPr lang="en-US" sz="1600" dirty="0">
                          <a:latin typeface="Times New Roman" panose="02020603050405020304" pitchFamily="18" charset="0"/>
                          <a:cs typeface="Times New Roman" panose="02020603050405020304" pitchFamily="18" charset="0"/>
                        </a:rPr>
                        <a:t> that has a </a:t>
                      </a:r>
                      <a:r>
                        <a:rPr lang="en-US" sz="1600" b="1" dirty="0">
                          <a:latin typeface="Times New Roman" panose="02020603050405020304" pitchFamily="18" charset="0"/>
                          <a:cs typeface="Times New Roman" panose="02020603050405020304" pitchFamily="18" charset="0"/>
                        </a:rPr>
                        <a:t>present result</a:t>
                      </a:r>
                      <a:r>
                        <a:rPr lang="en-US" sz="1600" dirty="0">
                          <a:latin typeface="Times New Roman" panose="02020603050405020304" pitchFamily="18" charset="0"/>
                          <a:cs typeface="Times New Roman" panose="02020603050405020304" pitchFamily="18" charset="0"/>
                        </a:rPr>
                        <a:t>.</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dirty="0">
                          <a:latin typeface="Times New Roman" panose="02020603050405020304" pitchFamily="18" charset="0"/>
                          <a:cs typeface="Times New Roman" panose="02020603050405020304" pitchFamily="18" charset="0"/>
                        </a:rPr>
                        <a:t>If I had listened to your advice, I wouldn’t be in this situation.</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dirty="0">
                          <a:latin typeface="Times New Roman" panose="02020603050405020304" pitchFamily="18" charset="0"/>
                          <a:cs typeface="Times New Roman" panose="02020603050405020304" pitchFamily="18" charset="0"/>
                        </a:rPr>
                        <a:t>The </a:t>
                      </a:r>
                      <a:r>
                        <a:rPr lang="en-US" sz="1600" b="1" dirty="0">
                          <a:latin typeface="Times New Roman" panose="02020603050405020304" pitchFamily="18" charset="0"/>
                          <a:cs typeface="Times New Roman" panose="02020603050405020304" pitchFamily="18" charset="0"/>
                        </a:rPr>
                        <a:t>past perfect</a:t>
                      </a:r>
                      <a:r>
                        <a:rPr lang="en-US" sz="1600" dirty="0">
                          <a:latin typeface="Times New Roman" panose="02020603050405020304" pitchFamily="18" charset="0"/>
                          <a:cs typeface="Times New Roman" panose="02020603050405020304" pitchFamily="18" charset="0"/>
                        </a:rPr>
                        <a:t> ("had listened") refers to something that didn’t happen in the past.</a:t>
                      </a:r>
                    </a:p>
                    <a:p>
                      <a:r>
                        <a:rPr lang="en-US" sz="1600" dirty="0">
                          <a:latin typeface="Times New Roman" panose="02020603050405020304" pitchFamily="18" charset="0"/>
                          <a:cs typeface="Times New Roman" panose="02020603050405020304" pitchFamily="18" charset="0"/>
                        </a:rPr>
                        <a:t>The </a:t>
                      </a:r>
                      <a:r>
                        <a:rPr lang="en-US" sz="1600" b="1" dirty="0">
                          <a:latin typeface="Times New Roman" panose="02020603050405020304" pitchFamily="18" charset="0"/>
                          <a:cs typeface="Times New Roman" panose="02020603050405020304" pitchFamily="18" charset="0"/>
                        </a:rPr>
                        <a:t>present result</a:t>
                      </a:r>
                      <a:r>
                        <a:rPr lang="en-US" sz="1600" dirty="0">
                          <a:latin typeface="Times New Roman" panose="02020603050405020304" pitchFamily="18" charset="0"/>
                          <a:cs typeface="Times New Roman" panose="02020603050405020304" pitchFamily="18" charset="0"/>
                        </a:rPr>
                        <a:t> is expressed using </a:t>
                      </a:r>
                      <a:r>
                        <a:rPr lang="en-US" sz="1600" b="1" dirty="0">
                          <a:latin typeface="Times New Roman" panose="02020603050405020304" pitchFamily="18" charset="0"/>
                          <a:cs typeface="Times New Roman" panose="02020603050405020304" pitchFamily="18" charset="0"/>
                        </a:rPr>
                        <a:t>would + base verb</a:t>
                      </a:r>
                      <a:r>
                        <a:rPr lang="en-US" sz="1600" dirty="0">
                          <a:latin typeface="Times New Roman" panose="02020603050405020304" pitchFamily="18" charset="0"/>
                          <a:cs typeface="Times New Roman" panose="02020603050405020304" pitchFamily="18" charset="0"/>
                        </a:rPr>
                        <a:t> ("wouldn't be").</a:t>
                      </a:r>
                    </a:p>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58157"/>
                  </a:ext>
                </a:extLst>
              </a:tr>
            </a:tbl>
          </a:graphicData>
        </a:graphic>
      </p:graphicFrame>
      <p:graphicFrame>
        <p:nvGraphicFramePr>
          <p:cNvPr id="10" name="Table 9">
            <a:extLst>
              <a:ext uri="{FF2B5EF4-FFF2-40B4-BE49-F238E27FC236}">
                <a16:creationId xmlns:a16="http://schemas.microsoft.com/office/drawing/2014/main" id="{937CF4F3-7837-1B8E-5186-296EF0828EFA}"/>
              </a:ext>
            </a:extLst>
          </p:cNvPr>
          <p:cNvGraphicFramePr>
            <a:graphicFrameLocks noGrp="1"/>
          </p:cNvGraphicFramePr>
          <p:nvPr>
            <p:extLst>
              <p:ext uri="{D42A27DB-BD31-4B8C-83A1-F6EECF244321}">
                <p14:modId xmlns:p14="http://schemas.microsoft.com/office/powerpoint/2010/main" val="2459193124"/>
              </p:ext>
            </p:extLst>
          </p:nvPr>
        </p:nvGraphicFramePr>
        <p:xfrm>
          <a:off x="531890" y="4809101"/>
          <a:ext cx="8469516" cy="2540000"/>
        </p:xfrm>
        <a:graphic>
          <a:graphicData uri="http://schemas.openxmlformats.org/drawingml/2006/table">
            <a:tbl>
              <a:tblPr firstRow="1" bandRow="1">
                <a:tableStyleId>{5C22544A-7EE6-4342-B048-85BDC9FD1C3A}</a:tableStyleId>
              </a:tblPr>
              <a:tblGrid>
                <a:gridCol w="2117379">
                  <a:extLst>
                    <a:ext uri="{9D8B030D-6E8A-4147-A177-3AD203B41FA5}">
                      <a16:colId xmlns:a16="http://schemas.microsoft.com/office/drawing/2014/main" val="1006625066"/>
                    </a:ext>
                  </a:extLst>
                </a:gridCol>
                <a:gridCol w="358743">
                  <a:extLst>
                    <a:ext uri="{9D8B030D-6E8A-4147-A177-3AD203B41FA5}">
                      <a16:colId xmlns:a16="http://schemas.microsoft.com/office/drawing/2014/main" val="1795856831"/>
                    </a:ext>
                  </a:extLst>
                </a:gridCol>
                <a:gridCol w="2290527">
                  <a:extLst>
                    <a:ext uri="{9D8B030D-6E8A-4147-A177-3AD203B41FA5}">
                      <a16:colId xmlns:a16="http://schemas.microsoft.com/office/drawing/2014/main" val="2637314934"/>
                    </a:ext>
                  </a:extLst>
                </a:gridCol>
                <a:gridCol w="3702867">
                  <a:extLst>
                    <a:ext uri="{9D8B030D-6E8A-4147-A177-3AD203B41FA5}">
                      <a16:colId xmlns:a16="http://schemas.microsoft.com/office/drawing/2014/main" val="1862816249"/>
                    </a:ext>
                  </a:extLst>
                </a:gridCol>
              </a:tblGrid>
              <a:tr h="370840">
                <a:tc>
                  <a:txBody>
                    <a:bodyPr/>
                    <a:lstStyle/>
                    <a:p>
                      <a:r>
                        <a:rPr lang="en-US" sz="1600" b="0" dirty="0">
                          <a:solidFill>
                            <a:schemeClr val="tx1"/>
                          </a:solidFill>
                          <a:latin typeface="Times New Roman" panose="02020603050405020304" pitchFamily="18" charset="0"/>
                          <a:cs typeface="Times New Roman" panose="02020603050405020304" pitchFamily="18" charset="0"/>
                        </a:rPr>
                        <a:t>Rule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Times New Roman" panose="02020603050405020304" pitchFamily="18" charset="0"/>
                          <a:cs typeface="Times New Roman" panose="02020603050405020304" pitchFamily="18" charset="0"/>
                        </a:rPr>
                        <a:t>If + past simple, would have + past participle</a:t>
                      </a:r>
                      <a:endParaRPr lang="en-US"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0979988"/>
                  </a:ext>
                </a:extLst>
              </a:tr>
              <a:tr h="370840">
                <a:tc gridSpan="2">
                  <a:txBody>
                    <a:bodyPr/>
                    <a:lstStyle/>
                    <a:p>
                      <a:r>
                        <a:rPr lang="en-US" sz="1600" b="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dirty="0">
                          <a:solidFill>
                            <a:schemeClr val="tx1"/>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1600" b="0" dirty="0">
                          <a:solidFill>
                            <a:schemeClr val="tx1"/>
                          </a:solidFill>
                          <a:latin typeface="Times New Roman" panose="02020603050405020304" pitchFamily="18" charset="0"/>
                          <a:cs typeface="Times New Roman" panose="02020603050405020304" pitchFamily="18" charset="0"/>
                        </a:rPr>
                        <a:t>Explanation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48801209"/>
                  </a:ext>
                </a:extLst>
              </a:tr>
              <a:tr h="370840">
                <a:tc gridSpan="2">
                  <a:txBody>
                    <a:bodyPr/>
                    <a:lstStyle/>
                    <a:p>
                      <a:r>
                        <a:rPr lang="en-US" sz="1600" dirty="0">
                          <a:solidFill>
                            <a:schemeClr val="tx1"/>
                          </a:solidFill>
                          <a:latin typeface="Times New Roman" panose="02020603050405020304" pitchFamily="18" charset="0"/>
                          <a:cs typeface="Times New Roman" panose="02020603050405020304" pitchFamily="18" charset="0"/>
                        </a:rPr>
                        <a:t>This structure talks about a </a:t>
                      </a:r>
                      <a:r>
                        <a:rPr lang="en-US" sz="1600" b="1" dirty="0">
                          <a:solidFill>
                            <a:schemeClr val="tx1"/>
                          </a:solidFill>
                          <a:latin typeface="Times New Roman" panose="02020603050405020304" pitchFamily="18" charset="0"/>
                          <a:cs typeface="Times New Roman" panose="02020603050405020304" pitchFamily="18" charset="0"/>
                        </a:rPr>
                        <a:t>present or general condition</a:t>
                      </a:r>
                      <a:r>
                        <a:rPr lang="en-US" sz="1600" dirty="0">
                          <a:solidFill>
                            <a:schemeClr val="tx1"/>
                          </a:solidFill>
                          <a:latin typeface="Times New Roman" panose="02020603050405020304" pitchFamily="18" charset="0"/>
                          <a:cs typeface="Times New Roman" panose="02020603050405020304" pitchFamily="18" charset="0"/>
                        </a:rPr>
                        <a:t> that is unreal or not true, and how it affected a </a:t>
                      </a:r>
                      <a:r>
                        <a:rPr lang="en-US" sz="1600" b="1" dirty="0">
                          <a:solidFill>
                            <a:schemeClr val="tx1"/>
                          </a:solidFill>
                          <a:latin typeface="Times New Roman" panose="02020603050405020304" pitchFamily="18" charset="0"/>
                          <a:cs typeface="Times New Roman" panose="02020603050405020304" pitchFamily="18" charset="0"/>
                        </a:rPr>
                        <a:t>past outcome</a:t>
                      </a:r>
                      <a:r>
                        <a:rPr lang="en-US" sz="1600" dirty="0">
                          <a:solidFill>
                            <a:schemeClr val="tx1"/>
                          </a:solidFill>
                          <a:latin typeface="Times New Roman" panose="02020603050405020304" pitchFamily="18" charset="0"/>
                          <a:cs typeface="Times New Roman" panose="02020603050405020304" pitchFamily="18" charset="0"/>
                        </a:rPr>
                        <a:t>.</a:t>
                      </a:r>
                      <a:endParaRPr lang="en-US"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dirty="0">
                          <a:solidFill>
                            <a:schemeClr val="tx1"/>
                          </a:solidFill>
                          <a:latin typeface="Times New Roman" panose="02020603050405020304" pitchFamily="18" charset="0"/>
                          <a:cs typeface="Times New Roman" panose="02020603050405020304" pitchFamily="18" charset="0"/>
                        </a:rPr>
                        <a:t>If I were a good cook, I would have invited them to dinner.</a:t>
                      </a:r>
                      <a:endParaRPr lang="en-US"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dirty="0">
                          <a:solidFill>
                            <a:schemeClr val="tx1"/>
                          </a:solidFill>
                          <a:latin typeface="Times New Roman" panose="02020603050405020304" pitchFamily="18" charset="0"/>
                          <a:cs typeface="Times New Roman" panose="02020603050405020304" pitchFamily="18" charset="0"/>
                        </a:rPr>
                        <a:t>The </a:t>
                      </a:r>
                      <a:r>
                        <a:rPr lang="en-US" sz="1600" b="1" dirty="0">
                          <a:solidFill>
                            <a:schemeClr val="tx1"/>
                          </a:solidFill>
                          <a:latin typeface="Times New Roman" panose="02020603050405020304" pitchFamily="18" charset="0"/>
                          <a:cs typeface="Times New Roman" panose="02020603050405020304" pitchFamily="18" charset="0"/>
                        </a:rPr>
                        <a:t>past simple</a:t>
                      </a:r>
                      <a:r>
                        <a:rPr lang="en-US" sz="1600" dirty="0">
                          <a:solidFill>
                            <a:schemeClr val="tx1"/>
                          </a:solidFill>
                          <a:latin typeface="Times New Roman" panose="02020603050405020304" pitchFamily="18" charset="0"/>
                          <a:cs typeface="Times New Roman" panose="02020603050405020304" pitchFamily="18" charset="0"/>
                        </a:rPr>
                        <a:t> ("were") shows an unreal or imaginary situation in the present (I’m not a good cook).</a:t>
                      </a:r>
                    </a:p>
                    <a:p>
                      <a:r>
                        <a:rPr lang="en-US" sz="1600" dirty="0">
                          <a:solidFill>
                            <a:schemeClr val="tx1"/>
                          </a:solidFill>
                          <a:latin typeface="Times New Roman" panose="02020603050405020304" pitchFamily="18" charset="0"/>
                          <a:cs typeface="Times New Roman" panose="02020603050405020304" pitchFamily="18" charset="0"/>
                        </a:rPr>
                        <a:t>The </a:t>
                      </a:r>
                      <a:r>
                        <a:rPr lang="en-US" sz="1600" b="1" dirty="0">
                          <a:solidFill>
                            <a:schemeClr val="tx1"/>
                          </a:solidFill>
                          <a:latin typeface="Times New Roman" panose="02020603050405020304" pitchFamily="18" charset="0"/>
                          <a:cs typeface="Times New Roman" panose="02020603050405020304" pitchFamily="18" charset="0"/>
                        </a:rPr>
                        <a:t>past result</a:t>
                      </a:r>
                      <a:r>
                        <a:rPr lang="en-US" sz="1600" dirty="0">
                          <a:solidFill>
                            <a:schemeClr val="tx1"/>
                          </a:solidFill>
                          <a:latin typeface="Times New Roman" panose="02020603050405020304" pitchFamily="18" charset="0"/>
                          <a:cs typeface="Times New Roman" panose="02020603050405020304" pitchFamily="18" charset="0"/>
                        </a:rPr>
                        <a:t> is shown using </a:t>
                      </a:r>
                      <a:r>
                        <a:rPr lang="en-US" sz="1600" b="1" dirty="0">
                          <a:solidFill>
                            <a:schemeClr val="tx1"/>
                          </a:solidFill>
                          <a:latin typeface="Times New Roman" panose="02020603050405020304" pitchFamily="18" charset="0"/>
                          <a:cs typeface="Times New Roman" panose="02020603050405020304" pitchFamily="18" charset="0"/>
                        </a:rPr>
                        <a:t>would have + past participle</a:t>
                      </a:r>
                      <a:r>
                        <a:rPr lang="en-US" sz="1600" dirty="0">
                          <a:solidFill>
                            <a:schemeClr val="tx1"/>
                          </a:solidFill>
                          <a:latin typeface="Times New Roman" panose="02020603050405020304" pitchFamily="18" charset="0"/>
                          <a:cs typeface="Times New Roman" panose="02020603050405020304" pitchFamily="18" charset="0"/>
                        </a:rPr>
                        <a:t> ("would have invited").</a:t>
                      </a:r>
                      <a:endParaRPr lang="en-US" sz="1600" b="1" dirty="0">
                        <a:solidFill>
                          <a:schemeClr val="tx1"/>
                        </a:solidFill>
                        <a:latin typeface="Times New Roman" panose="02020603050405020304" pitchFamily="18" charset="0"/>
                        <a:cs typeface="Times New Roman" panose="02020603050405020304" pitchFamily="18" charset="0"/>
                      </a:endParaRPr>
                    </a:p>
                    <a:p>
                      <a:endParaRPr lang="en-US"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58157"/>
                  </a:ext>
                </a:extLst>
              </a:tr>
            </a:tbl>
          </a:graphicData>
        </a:graphic>
      </p:graphicFrame>
      <p:graphicFrame>
        <p:nvGraphicFramePr>
          <p:cNvPr id="11" name="Table 10">
            <a:extLst>
              <a:ext uri="{FF2B5EF4-FFF2-40B4-BE49-F238E27FC236}">
                <a16:creationId xmlns:a16="http://schemas.microsoft.com/office/drawing/2014/main" id="{FADB7B32-0295-75D3-6DD5-F337B81F221D}"/>
              </a:ext>
            </a:extLst>
          </p:cNvPr>
          <p:cNvGraphicFramePr>
            <a:graphicFrameLocks noGrp="1"/>
          </p:cNvGraphicFramePr>
          <p:nvPr>
            <p:extLst>
              <p:ext uri="{D42A27DB-BD31-4B8C-83A1-F6EECF244321}">
                <p14:modId xmlns:p14="http://schemas.microsoft.com/office/powerpoint/2010/main" val="4186609089"/>
              </p:ext>
            </p:extLst>
          </p:nvPr>
        </p:nvGraphicFramePr>
        <p:xfrm>
          <a:off x="1165324" y="7635600"/>
          <a:ext cx="7270551" cy="4069080"/>
        </p:xfrm>
        <a:graphic>
          <a:graphicData uri="http://schemas.openxmlformats.org/drawingml/2006/table">
            <a:tbl>
              <a:tblPr firstRow="1" bandRow="1">
                <a:tableStyleId>{5C22544A-7EE6-4342-B048-85BDC9FD1C3A}</a:tableStyleId>
              </a:tblPr>
              <a:tblGrid>
                <a:gridCol w="7270551">
                  <a:extLst>
                    <a:ext uri="{9D8B030D-6E8A-4147-A177-3AD203B41FA5}">
                      <a16:colId xmlns:a16="http://schemas.microsoft.com/office/drawing/2014/main" val="3205612208"/>
                    </a:ext>
                  </a:extLst>
                </a:gridCol>
              </a:tblGrid>
              <a:tr h="3548752">
                <a:tc>
                  <a:txBody>
                    <a:bodyPr/>
                    <a:lstStyle/>
                    <a:p>
                      <a:pPr lvl="0">
                        <a:buNone/>
                      </a:pP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Mixed conditionals</a:t>
                      </a:r>
                    </a:p>
                    <a:p>
                      <a:pPr lvl="0">
                        <a:buNone/>
                      </a:pPr>
                      <a:endPar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endParaRPr>
                    </a:p>
                    <a:p>
                      <a:pPr lvl="0">
                        <a:lnSpc>
                          <a:spcPct val="150000"/>
                        </a:lnSpc>
                        <a:buNone/>
                      </a:pP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If + </a:t>
                      </a:r>
                      <a:r>
                        <a:rPr lang="en-US" sz="1800" b="0" i="0" u="none" strike="noStrike" kern="1200" noProof="0" dirty="0">
                          <a:solidFill>
                            <a:schemeClr val="tx1"/>
                          </a:solidFill>
                          <a:effectLst/>
                          <a:highlight>
                            <a:srgbClr val="C0C0C0"/>
                          </a:highlight>
                          <a:latin typeface="Times New Roman" panose="02020603050405020304" pitchFamily="18" charset="0"/>
                          <a:ea typeface="FZShuTi" panose="02010601030101010101" pitchFamily="2" charset="-122"/>
                          <a:cs typeface="Times New Roman" panose="02020603050405020304" pitchFamily="18" charset="0"/>
                        </a:rPr>
                        <a:t>past perfect</a:t>
                      </a: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 </a:t>
                      </a:r>
                      <a:r>
                        <a:rPr lang="en-US" sz="1800" b="0" i="0" u="none" strike="noStrike" kern="1200" noProof="0" dirty="0">
                          <a:solidFill>
                            <a:schemeClr val="tx1"/>
                          </a:solidFill>
                          <a:effectLst/>
                          <a:highlight>
                            <a:srgbClr val="C0C0C0"/>
                          </a:highlight>
                          <a:latin typeface="Times New Roman" panose="02020603050405020304" pitchFamily="18" charset="0"/>
                          <a:ea typeface="FZShuTi" panose="02010601030101010101" pitchFamily="2" charset="-122"/>
                          <a:cs typeface="Times New Roman" panose="02020603050405020304" pitchFamily="18" charset="0"/>
                        </a:rPr>
                        <a:t>would/wouldn’t + infinitive</a:t>
                      </a:r>
                    </a:p>
                    <a:p>
                      <a:pPr lvl="0">
                        <a:lnSpc>
                          <a:spcPct val="150000"/>
                        </a:lnSpc>
                        <a:buNone/>
                      </a:pPr>
                      <a:endPar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endParaRPr>
                    </a:p>
                    <a:p>
                      <a:pPr lvl="0">
                        <a:lnSpc>
                          <a:spcPct val="150000"/>
                        </a:lnSpc>
                        <a:buNone/>
                      </a:pP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If I </a:t>
                      </a:r>
                      <a:r>
                        <a:rPr lang="en-US" sz="1800" b="0" i="0" u="sng"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had listened </a:t>
                      </a: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to your advice, I </a:t>
                      </a:r>
                      <a:r>
                        <a:rPr lang="en-US" sz="1800" b="0" i="0" u="sng"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wouldn’t b</a:t>
                      </a: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e in this situation.</a:t>
                      </a:r>
                    </a:p>
                    <a:p>
                      <a:pPr lvl="0">
                        <a:buNone/>
                      </a:pP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___________________________________________________________</a:t>
                      </a:r>
                    </a:p>
                    <a:p>
                      <a:pPr lvl="0">
                        <a:lnSpc>
                          <a:spcPct val="200000"/>
                        </a:lnSpc>
                        <a:buNone/>
                      </a:pP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If + </a:t>
                      </a:r>
                      <a:r>
                        <a:rPr lang="en-US" sz="1800" b="0" i="0" u="none" strike="noStrike" kern="1200" noProof="0" dirty="0">
                          <a:solidFill>
                            <a:schemeClr val="tx1"/>
                          </a:solidFill>
                          <a:effectLst/>
                          <a:highlight>
                            <a:srgbClr val="C0C0C0"/>
                          </a:highlight>
                          <a:latin typeface="Times New Roman" panose="02020603050405020304" pitchFamily="18" charset="0"/>
                          <a:ea typeface="FZShuTi" panose="02010601030101010101" pitchFamily="2" charset="-122"/>
                          <a:cs typeface="Times New Roman" panose="02020603050405020304" pitchFamily="18" charset="0"/>
                        </a:rPr>
                        <a:t>past simple</a:t>
                      </a: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 </a:t>
                      </a:r>
                      <a:r>
                        <a:rPr lang="en-US" sz="1800" b="0" i="0" u="none" strike="noStrike" kern="1200" noProof="0" dirty="0">
                          <a:solidFill>
                            <a:schemeClr val="tx1"/>
                          </a:solidFill>
                          <a:effectLst/>
                          <a:highlight>
                            <a:srgbClr val="C0C0C0"/>
                          </a:highlight>
                          <a:latin typeface="Times New Roman" panose="02020603050405020304" pitchFamily="18" charset="0"/>
                          <a:ea typeface="FZShuTi" panose="02010601030101010101" pitchFamily="2" charset="-122"/>
                          <a:cs typeface="Times New Roman" panose="02020603050405020304" pitchFamily="18" charset="0"/>
                        </a:rPr>
                        <a:t>would have + past participle</a:t>
                      </a:r>
                    </a:p>
                    <a:p>
                      <a:pPr lvl="0">
                        <a:lnSpc>
                          <a:spcPct val="200000"/>
                        </a:lnSpc>
                        <a:buNone/>
                      </a:pPr>
                      <a:endParaRPr lang="en-US" sz="1800" b="0" i="0" u="none" strike="noStrike" kern="1200" noProof="0" dirty="0">
                        <a:solidFill>
                          <a:schemeClr val="tx1"/>
                        </a:solidFill>
                        <a:effectLst/>
                        <a:highlight>
                          <a:srgbClr val="C0C0C0"/>
                        </a:highlight>
                        <a:latin typeface="Times New Roman" panose="02020603050405020304" pitchFamily="18" charset="0"/>
                        <a:ea typeface="FZShuTi" panose="02010601030101010101" pitchFamily="2" charset="-122"/>
                        <a:cs typeface="Times New Roman" panose="02020603050405020304" pitchFamily="18" charset="0"/>
                      </a:endParaRPr>
                    </a:p>
                    <a:p>
                      <a:pPr lvl="0">
                        <a:lnSpc>
                          <a:spcPct val="200000"/>
                        </a:lnSpc>
                        <a:buNone/>
                      </a:pP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If I </a:t>
                      </a:r>
                      <a:r>
                        <a:rPr lang="en-US" sz="1800" b="0" i="0" u="sng"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were</a:t>
                      </a: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 a good cook, I </a:t>
                      </a:r>
                      <a:r>
                        <a:rPr lang="en-US" sz="1800" b="0" i="0" u="sng"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would have invited</a:t>
                      </a:r>
                      <a:r>
                        <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rPr>
                        <a:t> them to dinner.</a:t>
                      </a:r>
                    </a:p>
                    <a:p>
                      <a:pPr lvl="0">
                        <a:buNone/>
                      </a:pPr>
                      <a:endParaRPr lang="en-US" sz="1800" b="0" i="0" u="none" strike="noStrike" kern="1200" noProof="0" dirty="0">
                        <a:solidFill>
                          <a:schemeClr val="tx1"/>
                        </a:solidFill>
                        <a:effectLst/>
                        <a:latin typeface="Times New Roman" panose="02020603050405020304" pitchFamily="18" charset="0"/>
                        <a:ea typeface="FZShuTi" panose="02010601030101010101" pitchFamily="2" charset="-122"/>
                        <a:cs typeface="Times New Roman" panose="02020603050405020304" pitchFamily="18" charset="0"/>
                      </a:endParaRP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2150797"/>
                  </a:ext>
                </a:extLst>
              </a:tr>
            </a:tbl>
          </a:graphicData>
        </a:graphic>
      </p:graphicFrame>
      <p:cxnSp>
        <p:nvCxnSpPr>
          <p:cNvPr id="12" name="Straight Arrow Connector 11">
            <a:extLst>
              <a:ext uri="{FF2B5EF4-FFF2-40B4-BE49-F238E27FC236}">
                <a16:creationId xmlns:a16="http://schemas.microsoft.com/office/drawing/2014/main" id="{B69D9CC9-285A-C75A-2A1C-C409529DCA55}"/>
              </a:ext>
            </a:extLst>
          </p:cNvPr>
          <p:cNvCxnSpPr>
            <a:cxnSpLocks/>
          </p:cNvCxnSpPr>
          <p:nvPr/>
        </p:nvCxnSpPr>
        <p:spPr>
          <a:xfrm flipH="1">
            <a:off x="2119217" y="8754355"/>
            <a:ext cx="413" cy="4658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3B8D9C7-58C5-CF63-4AB9-E490DB6182C8}"/>
              </a:ext>
            </a:extLst>
          </p:cNvPr>
          <p:cNvCxnSpPr>
            <a:cxnSpLocks/>
          </p:cNvCxnSpPr>
          <p:nvPr/>
        </p:nvCxnSpPr>
        <p:spPr>
          <a:xfrm>
            <a:off x="3994079" y="8720584"/>
            <a:ext cx="295308" cy="2667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6A5AD94-7D4E-3655-5B27-CE82CB5CDFA6}"/>
              </a:ext>
            </a:extLst>
          </p:cNvPr>
          <p:cNvCxnSpPr>
            <a:cxnSpLocks/>
          </p:cNvCxnSpPr>
          <p:nvPr/>
        </p:nvCxnSpPr>
        <p:spPr>
          <a:xfrm flipH="1">
            <a:off x="1826845" y="10295314"/>
            <a:ext cx="292372" cy="7657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40FA053-6FCD-88B9-7401-F40025993674}"/>
              </a:ext>
            </a:extLst>
          </p:cNvPr>
          <p:cNvCxnSpPr>
            <a:cxnSpLocks/>
          </p:cNvCxnSpPr>
          <p:nvPr/>
        </p:nvCxnSpPr>
        <p:spPr>
          <a:xfrm>
            <a:off x="3517133" y="10337435"/>
            <a:ext cx="476946" cy="7235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5ABBA63-0CCD-E0C3-3FBE-5E3B57EBE191}"/>
              </a:ext>
            </a:extLst>
          </p:cNvPr>
          <p:cNvCxnSpPr>
            <a:cxnSpLocks/>
          </p:cNvCxnSpPr>
          <p:nvPr/>
        </p:nvCxnSpPr>
        <p:spPr>
          <a:xfrm>
            <a:off x="4617437" y="10283650"/>
            <a:ext cx="269479" cy="6932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5845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169CB5-16F4-C364-FA9E-6A9652CC732E}"/>
              </a:ext>
            </a:extLst>
          </p:cNvPr>
          <p:cNvSpPr txBox="1"/>
          <p:nvPr/>
        </p:nvSpPr>
        <p:spPr>
          <a:xfrm>
            <a:off x="371192" y="570369"/>
            <a:ext cx="3680303" cy="584775"/>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1 Mixed Conditionals</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3" name="Rectangle 1">
            <a:extLst>
              <a:ext uri="{FF2B5EF4-FFF2-40B4-BE49-F238E27FC236}">
                <a16:creationId xmlns:a16="http://schemas.microsoft.com/office/drawing/2014/main" id="{587C0965-AC7E-2E5A-F695-B5558DA57165}"/>
              </a:ext>
            </a:extLst>
          </p:cNvPr>
          <p:cNvSpPr>
            <a:spLocks noChangeArrowheads="1"/>
          </p:cNvSpPr>
          <p:nvPr/>
        </p:nvSpPr>
        <p:spPr bwMode="auto">
          <a:xfrm>
            <a:off x="410103" y="1503439"/>
            <a:ext cx="8597710" cy="24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Q1. Write the verbs in their correct forms.</a:t>
            </a:r>
          </a:p>
          <a:p>
            <a:pPr marR="0" lvl="0" algn="l" defTabSz="914400" rtl="0" eaLnBrk="0" fontAlgn="base" latinLnBrk="0" hangingPunct="0">
              <a:lnSpc>
                <a:spcPct val="100000"/>
              </a:lnSpc>
              <a:spcBef>
                <a:spcPct val="0"/>
              </a:spcBef>
              <a:spcAft>
                <a:spcPct val="0"/>
              </a:spcAft>
              <a:buClrTx/>
              <a:buSzTx/>
              <a:tabLs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I had studied medicine, I __________________a doctor now. (be)</a:t>
            </a:r>
          </a:p>
          <a:p>
            <a:pPr marL="342900" indent="-342900" defTabSz="914400" eaLnBrk="0" fontAlgn="base" hangingPunct="0">
              <a:lnSpc>
                <a:spcPct val="200000"/>
              </a:lnSpc>
              <a:spcBef>
                <a:spcPct val="0"/>
              </a:spcBef>
              <a:spcAft>
                <a:spcPct val="0"/>
              </a:spcAft>
              <a:buFont typeface="+mj-lt"/>
              <a:buAutoNum type="arabicPeriod"/>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he knew French, he ________________________the instructions in Paris. (understand)</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she _______________the job in Dubai, she would live there today. (accept)</a:t>
            </a:r>
          </a:p>
          <a:p>
            <a:pPr marL="342900" indent="-342900" defTabSz="914400" eaLnBrk="0" fontAlgn="base" hangingPunct="0">
              <a:lnSpc>
                <a:spcPct val="200000"/>
              </a:lnSpc>
              <a:spcBef>
                <a:spcPct val="0"/>
              </a:spcBef>
              <a:spcAft>
                <a:spcPct val="0"/>
              </a:spcAft>
              <a:buFont typeface="+mj-lt"/>
              <a:buAutoNum type="arabicPeriod"/>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she ________________ more confident, she would have spoken during the meeting. (be)</a:t>
            </a:r>
          </a:p>
        </p:txBody>
      </p:sp>
      <p:sp>
        <p:nvSpPr>
          <p:cNvPr id="5" name="Rectangle 1">
            <a:extLst>
              <a:ext uri="{FF2B5EF4-FFF2-40B4-BE49-F238E27FC236}">
                <a16:creationId xmlns:a16="http://schemas.microsoft.com/office/drawing/2014/main" id="{71DC0175-2915-4F53-2A84-9D3DE2731A09}"/>
              </a:ext>
            </a:extLst>
          </p:cNvPr>
          <p:cNvSpPr>
            <a:spLocks noChangeArrowheads="1"/>
          </p:cNvSpPr>
          <p:nvPr/>
        </p:nvSpPr>
        <p:spPr bwMode="auto">
          <a:xfrm>
            <a:off x="410103" y="4531825"/>
            <a:ext cx="859771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Q2. Rewrite the sentences making the necessary changes.</a:t>
            </a:r>
          </a:p>
          <a:p>
            <a:pPr marR="0" lvl="0" algn="l" defTabSz="914400" rtl="0" eaLnBrk="0" fontAlgn="base" latinLnBrk="0" hangingPunct="0">
              <a:lnSpc>
                <a:spcPct val="100000"/>
              </a:lnSpc>
              <a:spcBef>
                <a:spcPct val="0"/>
              </a:spcBef>
              <a:spcAft>
                <a:spcPct val="0"/>
              </a:spcAft>
              <a:buClrTx/>
              <a:buSzTx/>
              <a:tabLs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indent="-342900" defTabSz="914400" eaLnBrk="0" fontAlgn="base" hangingPunct="0">
              <a:spcBef>
                <a:spcPct val="0"/>
              </a:spcBef>
              <a:spcAft>
                <a:spcPct val="0"/>
              </a:spcAft>
              <a:buAutoNum type="arabicPeriod"/>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(am) taller. I (join) the basketball team.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(Start with If)</a:t>
            </a:r>
          </a:p>
          <a:p>
            <a:pPr defTabSz="914400" eaLnBrk="0" fontAlgn="base" hangingPunct="0">
              <a:spcBef>
                <a:spcPct val="0"/>
              </a:spcBef>
              <a:spcAft>
                <a:spcPct val="0"/>
              </a:spcAf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_______________________________________________________________________________</a:t>
            </a:r>
          </a:p>
          <a:p>
            <a:pPr defTabSz="914400" eaLnBrk="0" fontAlgn="base" hangingPunct="0">
              <a:spcBef>
                <a:spcPct val="0"/>
              </a:spcBef>
              <a:spcAft>
                <a:spcPct val="0"/>
              </a:spcAf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2. H</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 (</a:t>
            </a:r>
            <a:r>
              <a:rPr lang="en-US" altLang="en-US" sz="1600" dirty="0">
                <a:latin typeface="Times New Roman" panose="02020603050405020304" pitchFamily="18" charset="0"/>
                <a:cs typeface="Times New Roman" panose="02020603050405020304" pitchFamily="18" charset="0"/>
              </a:rPr>
              <a:t>train) </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harder, he (be) playing in the championship match today.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(Start with If)</a:t>
            </a:r>
          </a:p>
          <a:p>
            <a:pPr defTabSz="914400" eaLnBrk="0" fontAlgn="base" hangingPunct="0">
              <a:spcBef>
                <a:spcPct val="0"/>
              </a:spcBef>
              <a:spcAft>
                <a:spcPct val="0"/>
              </a:spcAf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_______________________________________________________________________________</a:t>
            </a: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733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81C46-B4D2-D9D0-EF84-6922EE0B71B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9159C2-4D96-2942-5F5B-47DACC247144}"/>
              </a:ext>
            </a:extLst>
          </p:cNvPr>
          <p:cNvSpPr txBox="1"/>
          <p:nvPr/>
        </p:nvSpPr>
        <p:spPr>
          <a:xfrm>
            <a:off x="371192" y="570369"/>
            <a:ext cx="3680303" cy="584775"/>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1 Mixed Conditionals</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3" name="Rectangle 1">
            <a:extLst>
              <a:ext uri="{FF2B5EF4-FFF2-40B4-BE49-F238E27FC236}">
                <a16:creationId xmlns:a16="http://schemas.microsoft.com/office/drawing/2014/main" id="{1D300DAF-89A6-DBB9-CDBB-7D432C78C458}"/>
              </a:ext>
            </a:extLst>
          </p:cNvPr>
          <p:cNvSpPr>
            <a:spLocks noChangeArrowheads="1"/>
          </p:cNvSpPr>
          <p:nvPr/>
        </p:nvSpPr>
        <p:spPr bwMode="auto">
          <a:xfrm>
            <a:off x="410103" y="1503439"/>
            <a:ext cx="8597710" cy="24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Q1. Write the verbs in their correct forms.</a:t>
            </a:r>
          </a:p>
          <a:p>
            <a:pPr marR="0" lvl="0" algn="l" defTabSz="914400" rtl="0" eaLnBrk="0" fontAlgn="base" latinLnBrk="0" hangingPunct="0">
              <a:lnSpc>
                <a:spcPct val="100000"/>
              </a:lnSpc>
              <a:spcBef>
                <a:spcPct val="0"/>
              </a:spcBef>
              <a:spcAft>
                <a:spcPct val="0"/>
              </a:spcAft>
              <a:buClrTx/>
              <a:buSzTx/>
              <a:tabLs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I had studied medicine, I </a:t>
            </a: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would be </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doctor now. (be)</a:t>
            </a:r>
          </a:p>
          <a:p>
            <a:pPr marL="342900" indent="-342900" defTabSz="914400" eaLnBrk="0" fontAlgn="base" hangingPunct="0">
              <a:lnSpc>
                <a:spcPct val="200000"/>
              </a:lnSpc>
              <a:spcBef>
                <a:spcPct val="0"/>
              </a:spcBef>
              <a:spcAft>
                <a:spcPct val="0"/>
              </a:spcAft>
              <a:buFont typeface="+mj-lt"/>
              <a:buAutoNum type="arabicPeriod"/>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he knew French, he </a:t>
            </a: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would have understood </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instructions in Paris. (understand)</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she </a:t>
            </a: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had accepted</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 job in Dubai, she would live there today. (accept)</a:t>
            </a:r>
          </a:p>
          <a:p>
            <a:pPr marL="342900" indent="-342900" defTabSz="914400" eaLnBrk="0" fontAlgn="base" hangingPunct="0">
              <a:lnSpc>
                <a:spcPct val="200000"/>
              </a:lnSpc>
              <a:spcBef>
                <a:spcPct val="0"/>
              </a:spcBef>
              <a:spcAft>
                <a:spcPct val="0"/>
              </a:spcAft>
              <a:buFont typeface="+mj-lt"/>
              <a:buAutoNum type="arabicPeriod"/>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she </a:t>
            </a: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were</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more confident, she would have spoken during the meeting. (be)</a:t>
            </a:r>
          </a:p>
        </p:txBody>
      </p:sp>
      <p:sp>
        <p:nvSpPr>
          <p:cNvPr id="5" name="Rectangle 1">
            <a:extLst>
              <a:ext uri="{FF2B5EF4-FFF2-40B4-BE49-F238E27FC236}">
                <a16:creationId xmlns:a16="http://schemas.microsoft.com/office/drawing/2014/main" id="{C8C16794-1A38-B71F-5AC5-259EEA6A2F51}"/>
              </a:ext>
            </a:extLst>
          </p:cNvPr>
          <p:cNvSpPr>
            <a:spLocks noChangeArrowheads="1"/>
          </p:cNvSpPr>
          <p:nvPr/>
        </p:nvSpPr>
        <p:spPr bwMode="auto">
          <a:xfrm>
            <a:off x="410103" y="4285604"/>
            <a:ext cx="859771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Q2. Rewrite the sentences making the necessary changes.</a:t>
            </a:r>
          </a:p>
          <a:p>
            <a:pPr marR="0" lvl="0" algn="l" defTabSz="914400" rtl="0" eaLnBrk="0" fontAlgn="base" latinLnBrk="0" hangingPunct="0">
              <a:lnSpc>
                <a:spcPct val="100000"/>
              </a:lnSpc>
              <a:spcBef>
                <a:spcPct val="0"/>
              </a:spcBef>
              <a:spcAft>
                <a:spcPct val="0"/>
              </a:spcAft>
              <a:buClrTx/>
              <a:buSzTx/>
              <a:tabLs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indent="-342900" defTabSz="914400" eaLnBrk="0" fontAlgn="base" hangingPunct="0">
              <a:spcBef>
                <a:spcPct val="0"/>
              </a:spcBef>
              <a:spcAft>
                <a:spcPct val="0"/>
              </a:spcAft>
              <a:buAutoNum type="arabicPeriod"/>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(am) taller. I (join) the basketball team.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(Start with If)</a:t>
            </a:r>
          </a:p>
          <a:p>
            <a:pPr defTabSz="914400" eaLnBrk="0" fontAlgn="base" hangingPunct="0">
              <a:spcBef>
                <a:spcPct val="0"/>
              </a:spcBef>
              <a:spcAft>
                <a:spcPct val="0"/>
              </a:spcAf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If I were taller, I would have joined the basketball team.</a:t>
            </a:r>
          </a:p>
          <a:p>
            <a:pPr defTabSz="914400" eaLnBrk="0" fontAlgn="base" hangingPunct="0">
              <a:spcBef>
                <a:spcPct val="0"/>
              </a:spcBef>
              <a:spcAft>
                <a:spcPct val="0"/>
              </a:spcAft>
            </a:pPr>
            <a:endParaRPr lang="en-US" altLang="en-US" sz="1600" dirty="0">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2. H</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 (</a:t>
            </a:r>
            <a:r>
              <a:rPr lang="en-US" altLang="en-US" sz="1600" dirty="0">
                <a:latin typeface="Times New Roman" panose="02020603050405020304" pitchFamily="18" charset="0"/>
                <a:cs typeface="Times New Roman" panose="02020603050405020304" pitchFamily="18" charset="0"/>
              </a:rPr>
              <a:t>train) </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harder, he (be) playing in the championship match today.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(Start with If)</a:t>
            </a:r>
          </a:p>
          <a:p>
            <a:pPr defTabSz="914400" eaLnBrk="0" fontAlgn="base" hangingPunct="0">
              <a:spcBef>
                <a:spcPct val="0"/>
              </a:spcBef>
              <a:spcAft>
                <a:spcPct val="0"/>
              </a:spcAf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If he had trained harder, he would be playing in the championship match today.</a:t>
            </a:r>
          </a:p>
          <a:p>
            <a:pPr defTabSz="914400" eaLnBrk="0" fontAlgn="base" hangingPunct="0">
              <a:spcBef>
                <a:spcPct val="0"/>
              </a:spcBef>
              <a:spcAft>
                <a:spcPct val="0"/>
              </a:spcAf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793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DE8209-4D58-6871-D8B9-2E4A5D4BFEE8}"/>
              </a:ext>
            </a:extLst>
          </p:cNvPr>
          <p:cNvSpPr txBox="1"/>
          <p:nvPr/>
        </p:nvSpPr>
        <p:spPr>
          <a:xfrm>
            <a:off x="371192" y="570369"/>
            <a:ext cx="3438249" cy="338554"/>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2 Reported Speech</a:t>
            </a:r>
          </a:p>
        </p:txBody>
      </p:sp>
      <p:sp>
        <p:nvSpPr>
          <p:cNvPr id="4" name="TextBox 3">
            <a:extLst>
              <a:ext uri="{FF2B5EF4-FFF2-40B4-BE49-F238E27FC236}">
                <a16:creationId xmlns:a16="http://schemas.microsoft.com/office/drawing/2014/main" id="{08844F54-0AC6-9089-4AA1-A5A09114A503}"/>
              </a:ext>
            </a:extLst>
          </p:cNvPr>
          <p:cNvSpPr txBox="1"/>
          <p:nvPr/>
        </p:nvSpPr>
        <p:spPr>
          <a:xfrm>
            <a:off x="371191" y="908923"/>
            <a:ext cx="8618899" cy="120032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Reported speech is used to report what someone has said without quoting their exact words. In academic and formal contexts, reporting verbs such as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demonstrate</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illustrate</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argue</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suggest</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are commonly used. Additionally, reported speech can be used to report both current and future plans or intentions using verbs like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intend</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plan</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hope</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expect</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en-US" altLang="en-US" sz="1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aim</a:t>
            </a: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endParaRPr kumimoji="0" lang="en-US" altLang="en-US"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F38B59F1-EBC8-465F-DC8F-8B23229BC8EA}"/>
              </a:ext>
            </a:extLst>
          </p:cNvPr>
          <p:cNvGraphicFramePr>
            <a:graphicFrameLocks noGrp="1"/>
          </p:cNvGraphicFramePr>
          <p:nvPr>
            <p:extLst>
              <p:ext uri="{D42A27DB-BD31-4B8C-83A1-F6EECF244321}">
                <p14:modId xmlns:p14="http://schemas.microsoft.com/office/powerpoint/2010/main" val="3075517825"/>
              </p:ext>
            </p:extLst>
          </p:nvPr>
        </p:nvGraphicFramePr>
        <p:xfrm>
          <a:off x="609040" y="2266384"/>
          <a:ext cx="8381051" cy="2296160"/>
        </p:xfrm>
        <a:graphic>
          <a:graphicData uri="http://schemas.openxmlformats.org/drawingml/2006/table">
            <a:tbl>
              <a:tblPr firstRow="1" bandRow="1">
                <a:tableStyleId>{5C22544A-7EE6-4342-B048-85BDC9FD1C3A}</a:tableStyleId>
              </a:tblPr>
              <a:tblGrid>
                <a:gridCol w="2423871">
                  <a:extLst>
                    <a:ext uri="{9D8B030D-6E8A-4147-A177-3AD203B41FA5}">
                      <a16:colId xmlns:a16="http://schemas.microsoft.com/office/drawing/2014/main" val="3500977059"/>
                    </a:ext>
                  </a:extLst>
                </a:gridCol>
                <a:gridCol w="914401">
                  <a:extLst>
                    <a:ext uri="{9D8B030D-6E8A-4147-A177-3AD203B41FA5}">
                      <a16:colId xmlns:a16="http://schemas.microsoft.com/office/drawing/2014/main" val="883852703"/>
                    </a:ext>
                  </a:extLst>
                </a:gridCol>
                <a:gridCol w="1801705">
                  <a:extLst>
                    <a:ext uri="{9D8B030D-6E8A-4147-A177-3AD203B41FA5}">
                      <a16:colId xmlns:a16="http://schemas.microsoft.com/office/drawing/2014/main" val="1009643265"/>
                    </a:ext>
                  </a:extLst>
                </a:gridCol>
                <a:gridCol w="3241074">
                  <a:extLst>
                    <a:ext uri="{9D8B030D-6E8A-4147-A177-3AD203B41FA5}">
                      <a16:colId xmlns:a16="http://schemas.microsoft.com/office/drawing/2014/main" val="4280246182"/>
                    </a:ext>
                  </a:extLst>
                </a:gridCol>
              </a:tblGrid>
              <a:tr h="370840">
                <a:tc gridSpan="2">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Rule: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Reporting past statements</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Reporting verb + that + reported clause</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5865342"/>
                  </a:ext>
                </a:extLst>
              </a:tr>
              <a:tr h="370840">
                <a:tc>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Explanation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3">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Example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7963549"/>
                  </a:ext>
                </a:extLst>
              </a:tr>
              <a:tr h="370840">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When we report what someone has said about </a:t>
                      </a: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a past even</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we use a reporting verb and adjust the tense of the reported 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Direct</a:t>
                      </a: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will help you with the project,”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she said.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Direct</a:t>
                      </a: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will help you with the project,”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she said.</a:t>
                      </a:r>
                    </a:p>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Reported  or Indirect </a:t>
                      </a: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said that she would help me with the project.</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502051"/>
                  </a:ext>
                </a:extLst>
              </a:tr>
            </a:tbl>
          </a:graphicData>
        </a:graphic>
      </p:graphicFrame>
      <p:graphicFrame>
        <p:nvGraphicFramePr>
          <p:cNvPr id="6" name="Table 5">
            <a:extLst>
              <a:ext uri="{FF2B5EF4-FFF2-40B4-BE49-F238E27FC236}">
                <a16:creationId xmlns:a16="http://schemas.microsoft.com/office/drawing/2014/main" id="{43625120-7AF5-7F2C-C5EB-3F9D20F7202A}"/>
              </a:ext>
            </a:extLst>
          </p:cNvPr>
          <p:cNvGraphicFramePr>
            <a:graphicFrameLocks noGrp="1"/>
          </p:cNvGraphicFramePr>
          <p:nvPr>
            <p:extLst>
              <p:ext uri="{D42A27DB-BD31-4B8C-83A1-F6EECF244321}">
                <p14:modId xmlns:p14="http://schemas.microsoft.com/office/powerpoint/2010/main" val="2584836460"/>
              </p:ext>
            </p:extLst>
          </p:nvPr>
        </p:nvGraphicFramePr>
        <p:xfrm>
          <a:off x="609040" y="4963516"/>
          <a:ext cx="8381050" cy="2052320"/>
        </p:xfrm>
        <a:graphic>
          <a:graphicData uri="http://schemas.openxmlformats.org/drawingml/2006/table">
            <a:tbl>
              <a:tblPr firstRow="1" bandRow="1">
                <a:tableStyleId>{5C22544A-7EE6-4342-B048-85BDC9FD1C3A}</a:tableStyleId>
              </a:tblPr>
              <a:tblGrid>
                <a:gridCol w="2613994">
                  <a:extLst>
                    <a:ext uri="{9D8B030D-6E8A-4147-A177-3AD203B41FA5}">
                      <a16:colId xmlns:a16="http://schemas.microsoft.com/office/drawing/2014/main" val="3500977059"/>
                    </a:ext>
                  </a:extLst>
                </a:gridCol>
                <a:gridCol w="1874067">
                  <a:extLst>
                    <a:ext uri="{9D8B030D-6E8A-4147-A177-3AD203B41FA5}">
                      <a16:colId xmlns:a16="http://schemas.microsoft.com/office/drawing/2014/main" val="1009643265"/>
                    </a:ext>
                  </a:extLst>
                </a:gridCol>
                <a:gridCol w="651915">
                  <a:extLst>
                    <a:ext uri="{9D8B030D-6E8A-4147-A177-3AD203B41FA5}">
                      <a16:colId xmlns:a16="http://schemas.microsoft.com/office/drawing/2014/main" val="3751101632"/>
                    </a:ext>
                  </a:extLst>
                </a:gridCol>
                <a:gridCol w="3241074">
                  <a:extLst>
                    <a:ext uri="{9D8B030D-6E8A-4147-A177-3AD203B41FA5}">
                      <a16:colId xmlns:a16="http://schemas.microsoft.com/office/drawing/2014/main" val="4280246182"/>
                    </a:ext>
                  </a:extLst>
                </a:gridCol>
              </a:tblGrid>
              <a:tr h="370840">
                <a:tc gridSpan="2">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Rule: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Reporting future plans or intentions</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Reporting verb + that + reported clause</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Reporting verb + that + reported clause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5865342"/>
                  </a:ext>
                </a:extLst>
              </a:tr>
              <a:tr h="370840">
                <a:tc>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Explanation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3">
                  <a:txBody>
                    <a:bodyPr/>
                    <a:lstStyle/>
                    <a:p>
                      <a:r>
                        <a:rPr lang="en-US" sz="1600">
                          <a:solidFill>
                            <a:sysClr val="windowText" lastClr="000000"/>
                          </a:solidFill>
                          <a:latin typeface="Times New Roman" panose="02020603050405020304" pitchFamily="18" charset="0"/>
                          <a:cs typeface="Times New Roman" panose="02020603050405020304" pitchFamily="18" charset="0"/>
                        </a:rPr>
                        <a:t>Example </a:t>
                      </a:r>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7963549"/>
                  </a:ext>
                </a:extLst>
              </a:tr>
              <a:tr h="370840">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Verbs like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intend</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plan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hope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expect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can be used in reported speech </a:t>
                      </a: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to convey someone’s future actions.</a:t>
                      </a: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Direct:</a:t>
                      </a:r>
                    </a:p>
                    <a:p>
                      <a:endParaRPr lang="en-US" sz="1600" dirty="0">
                        <a:solidFill>
                          <a:sysClr val="windowText" lastClr="000000"/>
                        </a:solidFill>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plan to start my thesis next month,”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he said.</a:t>
                      </a:r>
                    </a:p>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Indirect or Reported:</a:t>
                      </a:r>
                    </a:p>
                    <a:p>
                      <a:endParaRPr lang="en-US" sz="1600" dirty="0">
                        <a:solidFill>
                          <a:sysClr val="windowText" lastClr="000000"/>
                        </a:solidFill>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said that he planned to start his thesis the following month.</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502051"/>
                  </a:ext>
                </a:extLst>
              </a:tr>
            </a:tbl>
          </a:graphicData>
        </a:graphic>
      </p:graphicFrame>
      <p:sp>
        <p:nvSpPr>
          <p:cNvPr id="8" name="TextBox 7">
            <a:extLst>
              <a:ext uri="{FF2B5EF4-FFF2-40B4-BE49-F238E27FC236}">
                <a16:creationId xmlns:a16="http://schemas.microsoft.com/office/drawing/2014/main" id="{BDDE533B-1ACC-4935-A5F2-724A69CDD150}"/>
              </a:ext>
            </a:extLst>
          </p:cNvPr>
          <p:cNvSpPr txBox="1"/>
          <p:nvPr/>
        </p:nvSpPr>
        <p:spPr>
          <a:xfrm>
            <a:off x="76943" y="7153174"/>
            <a:ext cx="8913146" cy="3000821"/>
          </a:xfrm>
          <a:prstGeom prst="rect">
            <a:avLst/>
          </a:prstGeom>
          <a:noFill/>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tabLst/>
            </a:pPr>
            <a:r>
              <a:rPr kumimoji="0" lang="en-US" altLang="en-US" sz="1800" b="1"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Examples</a:t>
            </a:r>
          </a:p>
          <a:p>
            <a:pPr marL="457200" marR="0" lvl="1" indent="0" algn="l" defTabSz="914400" rtl="0" eaLnBrk="0" fontAlgn="base" latinLnBrk="0" hangingPunct="0">
              <a:lnSpc>
                <a:spcPct val="100000"/>
              </a:lnSpc>
              <a:spcBef>
                <a:spcPct val="0"/>
              </a:spcBef>
              <a:spcAft>
                <a:spcPct val="0"/>
              </a:spcAft>
              <a:buClrTx/>
              <a:buSzTx/>
              <a:tabLs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Direct:</a:t>
            </a:r>
          </a:p>
          <a:p>
            <a:pPr marL="457200" marR="0" lvl="1" indent="0" algn="l" defTabSz="914400" rtl="0" eaLnBrk="0" fontAlgn="base" latinLnBrk="0" hangingPunct="0">
              <a:lnSpc>
                <a:spcPct val="150000"/>
              </a:lnSpc>
              <a:spcBef>
                <a:spcPct val="0"/>
              </a:spcBef>
              <a:spcAft>
                <a:spcPct val="0"/>
              </a:spcAft>
              <a:buClrTx/>
              <a:buSzTx/>
              <a:tabLs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results </a:t>
            </a:r>
            <a:r>
              <a:rPr kumimoji="0" lang="en-US" altLang="en-US" sz="1800" b="1"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show</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significant improvement in the students' performance,” the teacher </a:t>
            </a:r>
            <a:r>
              <a:rPr kumimoji="0" lang="en-US" altLang="en-US" sz="1800" b="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explained</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lvl="1" defTabSz="914400" eaLnBrk="0" fontAlgn="base" hangingPunct="0">
              <a:lnSpc>
                <a:spcPct val="150000"/>
              </a:lnSpc>
              <a:spcBef>
                <a:spcPct val="0"/>
              </a:spcBef>
              <a:spcAft>
                <a:spcPct val="0"/>
              </a:spcAf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 </a:t>
            </a:r>
          </a:p>
          <a:p>
            <a:pPr lvl="1" defTabSz="914400" eaLnBrk="0" fontAlgn="base" hangingPunct="0">
              <a:lnSpc>
                <a:spcPct val="150000"/>
              </a:lnSpc>
              <a:spcBef>
                <a:spcPct val="0"/>
              </a:spcBef>
              <a:spcAft>
                <a:spcPct val="0"/>
              </a:spcAf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teacher </a:t>
            </a:r>
            <a:r>
              <a:rPr kumimoji="0" lang="en-US" altLang="en-US" sz="1800" b="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explained</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1"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 results </a:t>
            </a:r>
            <a:r>
              <a:rPr kumimoji="0" lang="en-US" altLang="en-US" sz="1800" b="1"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showed</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significant improvement in the students' performance.</a:t>
            </a:r>
          </a:p>
          <a:p>
            <a:pPr marL="457200" marR="0" lvl="1" indent="0" algn="l" defTabSz="914400" rtl="0" eaLnBrk="0" fontAlgn="base" latinLnBrk="0" hangingPunct="0">
              <a:lnSpc>
                <a:spcPct val="100000"/>
              </a:lnSpc>
              <a:spcBef>
                <a:spcPct val="0"/>
              </a:spcBef>
              <a:spcAft>
                <a:spcPct val="0"/>
              </a:spcAft>
              <a:buClrTx/>
              <a:buSzTx/>
              <a:tabLst/>
            </a:pPr>
            <a:endPar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9096751-3186-B6D3-E164-53E3173C8ADD}"/>
              </a:ext>
            </a:extLst>
          </p:cNvPr>
          <p:cNvSpPr txBox="1"/>
          <p:nvPr/>
        </p:nvSpPr>
        <p:spPr>
          <a:xfrm>
            <a:off x="76943" y="9811877"/>
            <a:ext cx="8913145" cy="2223942"/>
          </a:xfrm>
          <a:prstGeom prst="rect">
            <a:avLst/>
          </a:prstGeom>
          <a:noFill/>
        </p:spPr>
        <p:txBody>
          <a:bodyPr wrap="square">
            <a:spAutoFit/>
          </a:bodyPr>
          <a:lstStyle/>
          <a:p>
            <a:pPr marL="457200" marR="0" lvl="1" indent="0" algn="l" defTabSz="914400" rtl="0" eaLnBrk="0" fontAlgn="base" latinLnBrk="0" hangingPunct="0">
              <a:lnSpc>
                <a:spcPct val="200000"/>
              </a:lnSpc>
              <a:spcBef>
                <a:spcPct val="0"/>
              </a:spcBef>
              <a:spcAft>
                <a:spcPct val="0"/>
              </a:spcAft>
              <a:buClrTx/>
              <a:buSzTx/>
              <a:tabLs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Direct:</a:t>
            </a:r>
          </a:p>
          <a:p>
            <a:pPr marL="457200" marR="0" lvl="1" indent="0" algn="l" defTabSz="914400" rtl="0" eaLnBrk="0" fontAlgn="base" latinLnBrk="0" hangingPunct="0">
              <a:lnSpc>
                <a:spcPct val="200000"/>
              </a:lnSpc>
              <a:spcBef>
                <a:spcPct val="0"/>
              </a:spcBef>
              <a:spcAft>
                <a:spcPct val="0"/>
              </a:spcAft>
              <a:buClrTx/>
              <a:buSzTx/>
              <a:tabLs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“We </a:t>
            </a:r>
            <a:r>
              <a:rPr kumimoji="0" lang="en-US" altLang="en-US" sz="1800" b="1"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hope</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to complete the project by next week,” the manager </a:t>
            </a:r>
            <a:r>
              <a:rPr kumimoji="0" lang="en-US" altLang="en-US" sz="1800" b="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stated</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200000"/>
              </a:lnSpc>
              <a:spcBef>
                <a:spcPct val="0"/>
              </a:spcBef>
              <a:spcAft>
                <a:spcPct val="0"/>
              </a:spcAft>
              <a:buClrTx/>
              <a:buSzTx/>
              <a:tabLs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Reported Speech: </a:t>
            </a:r>
          </a:p>
          <a:p>
            <a:pPr marL="457200" marR="0" lvl="1" indent="0" algn="l" defTabSz="914400" rtl="0" eaLnBrk="0" fontAlgn="base" latinLnBrk="0" hangingPunct="0">
              <a:lnSpc>
                <a:spcPct val="200000"/>
              </a:lnSpc>
              <a:spcBef>
                <a:spcPct val="0"/>
              </a:spcBef>
              <a:spcAft>
                <a:spcPct val="0"/>
              </a:spcAft>
              <a:buClrTx/>
              <a:buSzTx/>
              <a:tabLst/>
            </a:pP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manager </a:t>
            </a:r>
            <a:r>
              <a:rPr kumimoji="0" lang="en-US" altLang="en-US" sz="1800" b="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stated</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they </a:t>
            </a:r>
            <a:r>
              <a:rPr kumimoji="0" lang="en-US" altLang="en-US" sz="1800" b="1"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hoped</a:t>
            </a:r>
            <a:r>
              <a:rPr kumimoji="0" lang="en-US" altLang="en-US" sz="18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to complete the project by the following week.</a:t>
            </a:r>
          </a:p>
        </p:txBody>
      </p:sp>
    </p:spTree>
    <p:extLst>
      <p:ext uri="{BB962C8B-B14F-4D97-AF65-F5344CB8AC3E}">
        <p14:creationId xmlns:p14="http://schemas.microsoft.com/office/powerpoint/2010/main" val="2789828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60CEABB-2B33-227A-4EB1-54162DA4E835}"/>
              </a:ext>
            </a:extLst>
          </p:cNvPr>
          <p:cNvGraphicFramePr>
            <a:graphicFrameLocks noGrp="1"/>
          </p:cNvGraphicFramePr>
          <p:nvPr>
            <p:extLst>
              <p:ext uri="{D42A27DB-BD31-4B8C-83A1-F6EECF244321}">
                <p14:modId xmlns:p14="http://schemas.microsoft.com/office/powerpoint/2010/main" val="681112182"/>
              </p:ext>
            </p:extLst>
          </p:nvPr>
        </p:nvGraphicFramePr>
        <p:xfrm>
          <a:off x="1230448" y="753946"/>
          <a:ext cx="7140304" cy="4023360"/>
        </p:xfrm>
        <a:graphic>
          <a:graphicData uri="http://schemas.openxmlformats.org/drawingml/2006/table">
            <a:tbl>
              <a:tblPr/>
              <a:tblGrid>
                <a:gridCol w="3570152">
                  <a:extLst>
                    <a:ext uri="{9D8B030D-6E8A-4147-A177-3AD203B41FA5}">
                      <a16:colId xmlns:a16="http://schemas.microsoft.com/office/drawing/2014/main" val="1483335447"/>
                    </a:ext>
                  </a:extLst>
                </a:gridCol>
                <a:gridCol w="3570152">
                  <a:extLst>
                    <a:ext uri="{9D8B030D-6E8A-4147-A177-3AD203B41FA5}">
                      <a16:colId xmlns:a16="http://schemas.microsoft.com/office/drawing/2014/main" val="2457645608"/>
                    </a:ext>
                  </a:extLst>
                </a:gridCol>
              </a:tblGrid>
              <a:tr h="296487">
                <a:tc>
                  <a:txBody>
                    <a:bodyPr/>
                    <a:lstStyle/>
                    <a:p>
                      <a:pPr algn="ctr"/>
                      <a:r>
                        <a:rPr lang="en-US" sz="1600" b="1" dirty="0">
                          <a:latin typeface="Times New Roman" panose="02020603050405020304" pitchFamily="18" charset="0"/>
                          <a:cs typeface="Times New Roman" panose="02020603050405020304" pitchFamily="18" charset="0"/>
                        </a:rPr>
                        <a:t>Direct Speech</a:t>
                      </a:r>
                      <a:endParaRPr lang="en-US" sz="16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600" b="1" dirty="0">
                          <a:latin typeface="Times New Roman" panose="02020603050405020304" pitchFamily="18" charset="0"/>
                          <a:cs typeface="Times New Roman" panose="02020603050405020304" pitchFamily="18" charset="0"/>
                        </a:rPr>
                        <a:t>Reported Speech</a:t>
                      </a:r>
                      <a:endParaRPr lang="en-US" sz="16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20223415"/>
                  </a:ext>
                </a:extLst>
              </a:tr>
              <a:tr h="296487">
                <a:tc>
                  <a:txBody>
                    <a:bodyPr/>
                    <a:lstStyle/>
                    <a:p>
                      <a:pPr algn="ctr"/>
                      <a:r>
                        <a:rPr lang="en-US" sz="1600">
                          <a:latin typeface="Times New Roman" panose="02020603050405020304" pitchFamily="18" charset="0"/>
                          <a:cs typeface="Times New Roman" panose="02020603050405020304" pitchFamily="18" charset="0"/>
                        </a:rPr>
                        <a:t>today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that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7517743"/>
                  </a:ext>
                </a:extLst>
              </a:tr>
              <a:tr h="296487">
                <a:tc>
                  <a:txBody>
                    <a:bodyPr/>
                    <a:lstStyle/>
                    <a:p>
                      <a:pPr algn="ctr"/>
                      <a:r>
                        <a:rPr lang="en-US" sz="1600">
                          <a:latin typeface="Times New Roman" panose="02020603050405020304" pitchFamily="18" charset="0"/>
                          <a:cs typeface="Times New Roman" panose="02020603050405020304" pitchFamily="18" charset="0"/>
                        </a:rPr>
                        <a:t>now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then / at that moment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8996572"/>
                  </a:ext>
                </a:extLst>
              </a:tr>
              <a:tr h="296487">
                <a:tc>
                  <a:txBody>
                    <a:bodyPr/>
                    <a:lstStyle/>
                    <a:p>
                      <a:pPr algn="ctr"/>
                      <a:r>
                        <a:rPr lang="en-US" sz="1600">
                          <a:latin typeface="Times New Roman" panose="02020603050405020304" pitchFamily="18" charset="0"/>
                          <a:cs typeface="Times New Roman" panose="02020603050405020304" pitchFamily="18" charset="0"/>
                        </a:rPr>
                        <a:t>yesterday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the day before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2046832"/>
                  </a:ext>
                </a:extLst>
              </a:tr>
              <a:tr h="296487">
                <a:tc>
                  <a:txBody>
                    <a:bodyPr/>
                    <a:lstStyle/>
                    <a:p>
                      <a:pPr algn="ctr"/>
                      <a:r>
                        <a:rPr lang="en-US" sz="1600">
                          <a:latin typeface="Times New Roman" panose="02020603050405020304" pitchFamily="18" charset="0"/>
                          <a:cs typeface="Times New Roman" panose="02020603050405020304" pitchFamily="18" charset="0"/>
                        </a:rPr>
                        <a:t>… days ago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 days before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1319926"/>
                  </a:ext>
                </a:extLst>
              </a:tr>
              <a:tr h="296487">
                <a:tc>
                  <a:txBody>
                    <a:bodyPr/>
                    <a:lstStyle/>
                    <a:p>
                      <a:pPr algn="ctr"/>
                      <a:r>
                        <a:rPr lang="en-US" sz="1600">
                          <a:latin typeface="Times New Roman" panose="02020603050405020304" pitchFamily="18" charset="0"/>
                          <a:cs typeface="Times New Roman" panose="02020603050405020304" pitchFamily="18" charset="0"/>
                        </a:rPr>
                        <a:t>last week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the week before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3498650"/>
                  </a:ext>
                </a:extLst>
              </a:tr>
              <a:tr h="296487">
                <a:tc>
                  <a:txBody>
                    <a:bodyPr/>
                    <a:lstStyle/>
                    <a:p>
                      <a:pPr algn="ctr"/>
                      <a:r>
                        <a:rPr lang="en-US" sz="1600">
                          <a:latin typeface="Times New Roman" panose="02020603050405020304" pitchFamily="18" charset="0"/>
                          <a:cs typeface="Times New Roman" panose="02020603050405020304" pitchFamily="18" charset="0"/>
                        </a:rPr>
                        <a:t>next year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the following year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4918664"/>
                  </a:ext>
                </a:extLst>
              </a:tr>
              <a:tr h="296487">
                <a:tc>
                  <a:txBody>
                    <a:bodyPr/>
                    <a:lstStyle/>
                    <a:p>
                      <a:pPr algn="ctr"/>
                      <a:r>
                        <a:rPr lang="en-US" sz="1600">
                          <a:latin typeface="Times New Roman" panose="02020603050405020304" pitchFamily="18" charset="0"/>
                          <a:cs typeface="Times New Roman" panose="02020603050405020304" pitchFamily="18" charset="0"/>
                        </a:rPr>
                        <a:t>tomorrow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the next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68025897"/>
                  </a:ext>
                </a:extLst>
              </a:tr>
              <a:tr h="296487">
                <a:tc>
                  <a:txBody>
                    <a:bodyPr/>
                    <a:lstStyle/>
                    <a:p>
                      <a:pPr algn="ctr"/>
                      <a:r>
                        <a:rPr lang="en-US" sz="1600">
                          <a:latin typeface="Times New Roman" panose="02020603050405020304" pitchFamily="18" charset="0"/>
                          <a:cs typeface="Times New Roman" panose="02020603050405020304" pitchFamily="18" charset="0"/>
                        </a:rPr>
                        <a:t>here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there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7966639"/>
                  </a:ext>
                </a:extLst>
              </a:tr>
              <a:tr h="296487">
                <a:tc>
                  <a:txBody>
                    <a:bodyPr/>
                    <a:lstStyle/>
                    <a:p>
                      <a:pPr algn="ctr"/>
                      <a:r>
                        <a:rPr lang="en-US" sz="1600">
                          <a:latin typeface="Times New Roman" panose="02020603050405020304" pitchFamily="18" charset="0"/>
                          <a:cs typeface="Times New Roman" panose="02020603050405020304" pitchFamily="18" charset="0"/>
                        </a:rPr>
                        <a:t>these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those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63773"/>
                  </a:ext>
                </a:extLst>
              </a:tr>
              <a:tr h="296487">
                <a:tc>
                  <a:txBody>
                    <a:bodyPr/>
                    <a:lstStyle/>
                    <a:p>
                      <a:pPr algn="ctr"/>
                      <a:r>
                        <a:rPr lang="en-US" sz="1600">
                          <a:latin typeface="Times New Roman" panose="02020603050405020304" pitchFamily="18" charset="0"/>
                          <a:cs typeface="Times New Roman" panose="02020603050405020304" pitchFamily="18" charset="0"/>
                        </a:rPr>
                        <a:t>ago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a:latin typeface="Times New Roman" panose="02020603050405020304" pitchFamily="18" charset="0"/>
                          <a:cs typeface="Times New Roman" panose="02020603050405020304" pitchFamily="18" charset="0"/>
                        </a:rPr>
                        <a:t>previously / before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3005957"/>
                  </a:ext>
                </a:extLst>
              </a:tr>
              <a:tr h="296487">
                <a:tc>
                  <a:txBody>
                    <a:bodyPr/>
                    <a:lstStyle/>
                    <a:p>
                      <a:pPr algn="ctr"/>
                      <a:r>
                        <a:rPr lang="en-US" sz="1600" dirty="0">
                          <a:latin typeface="Times New Roman" panose="02020603050405020304" pitchFamily="18" charset="0"/>
                          <a:cs typeface="Times New Roman" panose="02020603050405020304" pitchFamily="18" charset="0"/>
                        </a:rPr>
                        <a:t>tonight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that night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7955802"/>
                  </a:ext>
                </a:extLst>
              </a:tr>
            </a:tbl>
          </a:graphicData>
        </a:graphic>
      </p:graphicFrame>
      <p:graphicFrame>
        <p:nvGraphicFramePr>
          <p:cNvPr id="5" name="Table 4">
            <a:extLst>
              <a:ext uri="{FF2B5EF4-FFF2-40B4-BE49-F238E27FC236}">
                <a16:creationId xmlns:a16="http://schemas.microsoft.com/office/drawing/2014/main" id="{F7AA3C65-AE83-4081-957F-6233B3EB70C0}"/>
              </a:ext>
            </a:extLst>
          </p:cNvPr>
          <p:cNvGraphicFramePr>
            <a:graphicFrameLocks noGrp="1"/>
          </p:cNvGraphicFramePr>
          <p:nvPr>
            <p:extLst>
              <p:ext uri="{D42A27DB-BD31-4B8C-83A1-F6EECF244321}">
                <p14:modId xmlns:p14="http://schemas.microsoft.com/office/powerpoint/2010/main" val="1272603997"/>
              </p:ext>
            </p:extLst>
          </p:nvPr>
        </p:nvGraphicFramePr>
        <p:xfrm>
          <a:off x="1230448" y="5067300"/>
          <a:ext cx="7140304" cy="5692140"/>
        </p:xfrm>
        <a:graphic>
          <a:graphicData uri="http://schemas.openxmlformats.org/drawingml/2006/table">
            <a:tbl>
              <a:tblPr/>
              <a:tblGrid>
                <a:gridCol w="3570152">
                  <a:extLst>
                    <a:ext uri="{9D8B030D-6E8A-4147-A177-3AD203B41FA5}">
                      <a16:colId xmlns:a16="http://schemas.microsoft.com/office/drawing/2014/main" val="75183854"/>
                    </a:ext>
                  </a:extLst>
                </a:gridCol>
                <a:gridCol w="3570152">
                  <a:extLst>
                    <a:ext uri="{9D8B030D-6E8A-4147-A177-3AD203B41FA5}">
                      <a16:colId xmlns:a16="http://schemas.microsoft.com/office/drawing/2014/main" val="1978132882"/>
                    </a:ext>
                  </a:extLst>
                </a:gridCol>
              </a:tblGrid>
              <a:tr h="0">
                <a:tc>
                  <a:txBody>
                    <a:bodyPr/>
                    <a:lstStyle/>
                    <a:p>
                      <a:pPr algn="ctr"/>
                      <a:r>
                        <a:rPr lang="en-US" b="1" dirty="0">
                          <a:latin typeface="Times New Roman" panose="02020603050405020304" pitchFamily="18" charset="0"/>
                          <a:cs typeface="Times New Roman" panose="02020603050405020304" pitchFamily="18" charset="0"/>
                        </a:rPr>
                        <a:t>Direct Speech</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b="1" dirty="0">
                          <a:latin typeface="Times New Roman" panose="02020603050405020304" pitchFamily="18" charset="0"/>
                          <a:cs typeface="Times New Roman" panose="02020603050405020304" pitchFamily="18" charset="0"/>
                        </a:rPr>
                        <a:t>Reported Speech</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15042860"/>
                  </a:ext>
                </a:extLst>
              </a:tr>
              <a:tr h="0">
                <a:tc>
                  <a:txBody>
                    <a:bodyPr/>
                    <a:lstStyle/>
                    <a:p>
                      <a:pPr algn="ctr"/>
                      <a:r>
                        <a:rPr lang="en-US" b="1">
                          <a:latin typeface="Times New Roman" panose="02020603050405020304" pitchFamily="18" charset="0"/>
                          <a:cs typeface="Times New Roman" panose="02020603050405020304" pitchFamily="18" charset="0"/>
                        </a:rPr>
                        <a:t>I</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Times New Roman" panose="02020603050405020304" pitchFamily="18" charset="0"/>
                          <a:cs typeface="Times New Roman" panose="02020603050405020304" pitchFamily="18" charset="0"/>
                        </a:rPr>
                        <a:t>he / she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040560"/>
                  </a:ext>
                </a:extLst>
              </a:tr>
              <a:tr h="0">
                <a:tc>
                  <a:txBody>
                    <a:bodyPr/>
                    <a:lstStyle/>
                    <a:p>
                      <a:pPr algn="ctr"/>
                      <a:r>
                        <a:rPr lang="en-US" b="1">
                          <a:latin typeface="Times New Roman" panose="02020603050405020304" pitchFamily="18" charset="0"/>
                          <a:cs typeface="Times New Roman" panose="02020603050405020304" pitchFamily="18" charset="0"/>
                        </a:rPr>
                        <a:t>you</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8383572"/>
                  </a:ext>
                </a:extLst>
              </a:tr>
              <a:tr h="0">
                <a:tc>
                  <a:txBody>
                    <a:bodyPr/>
                    <a:lstStyle/>
                    <a:p>
                      <a:pPr algn="ctr"/>
                      <a:r>
                        <a:rPr lang="en-US" b="1">
                          <a:latin typeface="Times New Roman" panose="02020603050405020304" pitchFamily="18" charset="0"/>
                          <a:cs typeface="Times New Roman" panose="02020603050405020304" pitchFamily="18" charset="0"/>
                        </a:rPr>
                        <a:t>he / she</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he / she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8928382"/>
                  </a:ext>
                </a:extLst>
              </a:tr>
              <a:tr h="0">
                <a:tc>
                  <a:txBody>
                    <a:bodyPr/>
                    <a:lstStyle/>
                    <a:p>
                      <a:pPr algn="ctr"/>
                      <a:r>
                        <a:rPr lang="en-US" b="1">
                          <a:latin typeface="Times New Roman" panose="02020603050405020304" pitchFamily="18" charset="0"/>
                          <a:cs typeface="Times New Roman" panose="02020603050405020304" pitchFamily="18" charset="0"/>
                        </a:rPr>
                        <a:t>we</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they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4258628"/>
                  </a:ext>
                </a:extLst>
              </a:tr>
              <a:tr h="0">
                <a:tc>
                  <a:txBody>
                    <a:bodyPr/>
                    <a:lstStyle/>
                    <a:p>
                      <a:pPr algn="ctr"/>
                      <a:r>
                        <a:rPr lang="en-US" b="1">
                          <a:latin typeface="Times New Roman" panose="02020603050405020304" pitchFamily="18" charset="0"/>
                          <a:cs typeface="Times New Roman" panose="02020603050405020304" pitchFamily="18" charset="0"/>
                        </a:rPr>
                        <a:t>they</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they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2674736"/>
                  </a:ext>
                </a:extLst>
              </a:tr>
              <a:tr h="0">
                <a:tc>
                  <a:txBody>
                    <a:bodyPr/>
                    <a:lstStyle/>
                    <a:p>
                      <a:pPr algn="ctr"/>
                      <a:r>
                        <a:rPr lang="en-US" b="1">
                          <a:latin typeface="Times New Roman" panose="02020603050405020304" pitchFamily="18" charset="0"/>
                          <a:cs typeface="Times New Roman" panose="02020603050405020304" pitchFamily="18" charset="0"/>
                        </a:rPr>
                        <a:t>my</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his / 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5295624"/>
                  </a:ext>
                </a:extLst>
              </a:tr>
              <a:tr h="0">
                <a:tc>
                  <a:txBody>
                    <a:bodyPr/>
                    <a:lstStyle/>
                    <a:p>
                      <a:pPr algn="ctr"/>
                      <a:r>
                        <a:rPr lang="en-US" b="1">
                          <a:latin typeface="Times New Roman" panose="02020603050405020304" pitchFamily="18" charset="0"/>
                          <a:cs typeface="Times New Roman" panose="02020603050405020304" pitchFamily="18" charset="0"/>
                        </a:rPr>
                        <a:t>this</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that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514048"/>
                  </a:ext>
                </a:extLst>
              </a:tr>
              <a:tr h="0">
                <a:tc>
                  <a:txBody>
                    <a:bodyPr/>
                    <a:lstStyle/>
                    <a:p>
                      <a:pPr algn="ctr"/>
                      <a:r>
                        <a:rPr lang="en-US" b="1">
                          <a:latin typeface="Times New Roman" panose="02020603050405020304" pitchFamily="18" charset="0"/>
                          <a:cs typeface="Times New Roman" panose="02020603050405020304" pitchFamily="18" charset="0"/>
                        </a:rPr>
                        <a:t>it</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8776428"/>
                  </a:ext>
                </a:extLst>
              </a:tr>
              <a:tr h="0">
                <a:tc>
                  <a:txBody>
                    <a:bodyPr/>
                    <a:lstStyle/>
                    <a:p>
                      <a:pPr algn="ctr"/>
                      <a:r>
                        <a:rPr lang="en-US" b="1">
                          <a:latin typeface="Times New Roman" panose="02020603050405020304" pitchFamily="18" charset="0"/>
                          <a:cs typeface="Times New Roman" panose="02020603050405020304" pitchFamily="18" charset="0"/>
                        </a:rPr>
                        <a:t>these</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those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6602202"/>
                  </a:ext>
                </a:extLst>
              </a:tr>
              <a:tr h="0">
                <a:tc>
                  <a:txBody>
                    <a:bodyPr/>
                    <a:lstStyle/>
                    <a:p>
                      <a:pPr algn="ctr"/>
                      <a:r>
                        <a:rPr lang="en-US" b="1">
                          <a:latin typeface="Times New Roman" panose="02020603050405020304" pitchFamily="18" charset="0"/>
                          <a:cs typeface="Times New Roman" panose="02020603050405020304" pitchFamily="18" charset="0"/>
                        </a:rPr>
                        <a:t>here</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Times New Roman" panose="02020603050405020304" pitchFamily="18" charset="0"/>
                          <a:cs typeface="Times New Roman" panose="02020603050405020304" pitchFamily="18" charset="0"/>
                        </a:rPr>
                        <a:t>there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845055"/>
                  </a:ext>
                </a:extLst>
              </a:tr>
              <a:tr h="0">
                <a:tc>
                  <a:txBody>
                    <a:bodyPr/>
                    <a:lstStyle/>
                    <a:p>
                      <a:pPr algn="ctr"/>
                      <a:r>
                        <a:rPr lang="en-US" b="1">
                          <a:latin typeface="Times New Roman" panose="02020603050405020304" pitchFamily="18" charset="0"/>
                          <a:cs typeface="Times New Roman" panose="02020603050405020304" pitchFamily="18" charset="0"/>
                        </a:rPr>
                        <a:t>now</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then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5825781"/>
                  </a:ext>
                </a:extLst>
              </a:tr>
              <a:tr h="0">
                <a:tc>
                  <a:txBody>
                    <a:bodyPr/>
                    <a:lstStyle/>
                    <a:p>
                      <a:pPr algn="ctr"/>
                      <a:r>
                        <a:rPr lang="en-US" b="1">
                          <a:latin typeface="Times New Roman" panose="02020603050405020304" pitchFamily="18" charset="0"/>
                          <a:cs typeface="Times New Roman" panose="02020603050405020304" pitchFamily="18" charset="0"/>
                        </a:rPr>
                        <a:t>today</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that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0444523"/>
                  </a:ext>
                </a:extLst>
              </a:tr>
              <a:tr h="0">
                <a:tc>
                  <a:txBody>
                    <a:bodyPr/>
                    <a:lstStyle/>
                    <a:p>
                      <a:pPr algn="ctr"/>
                      <a:r>
                        <a:rPr lang="en-US" b="1">
                          <a:latin typeface="Times New Roman" panose="02020603050405020304" pitchFamily="18" charset="0"/>
                          <a:cs typeface="Times New Roman" panose="02020603050405020304" pitchFamily="18" charset="0"/>
                        </a:rPr>
                        <a:t>tomorrow</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the next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4429914"/>
                  </a:ext>
                </a:extLst>
              </a:tr>
              <a:tr h="0">
                <a:tc>
                  <a:txBody>
                    <a:bodyPr/>
                    <a:lstStyle/>
                    <a:p>
                      <a:pPr algn="ctr"/>
                      <a:r>
                        <a:rPr lang="en-US" b="1" dirty="0">
                          <a:latin typeface="Times New Roman" panose="02020603050405020304" pitchFamily="18" charset="0"/>
                          <a:cs typeface="Times New Roman" panose="02020603050405020304" pitchFamily="18" charset="0"/>
                        </a:rPr>
                        <a:t>yesterday</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Times New Roman" panose="02020603050405020304" pitchFamily="18" charset="0"/>
                          <a:cs typeface="Times New Roman" panose="02020603050405020304" pitchFamily="18" charset="0"/>
                        </a:rPr>
                        <a:t>the day before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6912105"/>
                  </a:ext>
                </a:extLst>
              </a:tr>
            </a:tbl>
          </a:graphicData>
        </a:graphic>
      </p:graphicFrame>
    </p:spTree>
    <p:extLst>
      <p:ext uri="{BB962C8B-B14F-4D97-AF65-F5344CB8AC3E}">
        <p14:creationId xmlns:p14="http://schemas.microsoft.com/office/powerpoint/2010/main" val="953543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FEF708F-2CDD-A019-C9E2-306B0183C3A0}"/>
              </a:ext>
            </a:extLst>
          </p:cNvPr>
          <p:cNvGraphicFramePr>
            <a:graphicFrameLocks noGrp="1"/>
          </p:cNvGraphicFramePr>
          <p:nvPr>
            <p:extLst>
              <p:ext uri="{D42A27DB-BD31-4B8C-83A1-F6EECF244321}">
                <p14:modId xmlns:p14="http://schemas.microsoft.com/office/powerpoint/2010/main" val="2781464642"/>
              </p:ext>
            </p:extLst>
          </p:nvPr>
        </p:nvGraphicFramePr>
        <p:xfrm>
          <a:off x="1371600" y="787337"/>
          <a:ext cx="6858000" cy="2656332"/>
        </p:xfrm>
        <a:graphic>
          <a:graphicData uri="http://schemas.openxmlformats.org/drawingml/2006/table">
            <a:tbl>
              <a:tblPr/>
              <a:tblGrid>
                <a:gridCol w="3169920">
                  <a:extLst>
                    <a:ext uri="{9D8B030D-6E8A-4147-A177-3AD203B41FA5}">
                      <a16:colId xmlns:a16="http://schemas.microsoft.com/office/drawing/2014/main" val="1546095875"/>
                    </a:ext>
                  </a:extLst>
                </a:gridCol>
                <a:gridCol w="3688080">
                  <a:extLst>
                    <a:ext uri="{9D8B030D-6E8A-4147-A177-3AD203B41FA5}">
                      <a16:colId xmlns:a16="http://schemas.microsoft.com/office/drawing/2014/main" val="949901260"/>
                    </a:ext>
                  </a:extLst>
                </a:gridCol>
              </a:tblGrid>
              <a:tr h="0">
                <a:tc>
                  <a:txBody>
                    <a:bodyPr/>
                    <a:lstStyle/>
                    <a:p>
                      <a:pPr algn="ctr"/>
                      <a:r>
                        <a:rPr lang="en-US" b="1" dirty="0">
                          <a:latin typeface="Times New Roman" panose="02020603050405020304" pitchFamily="18" charset="0"/>
                          <a:cs typeface="Times New Roman" panose="02020603050405020304" pitchFamily="18" charset="0"/>
                        </a:rPr>
                        <a:t>Direct Speech</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b="1" dirty="0">
                          <a:latin typeface="Times New Roman" panose="02020603050405020304" pitchFamily="18" charset="0"/>
                          <a:cs typeface="Times New Roman" panose="02020603050405020304" pitchFamily="18" charset="0"/>
                        </a:rPr>
                        <a:t>Reported Speech</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35371573"/>
                  </a:ext>
                </a:extLst>
              </a:tr>
              <a:tr h="0">
                <a:tc>
                  <a:txBody>
                    <a:bodyPr/>
                    <a:lstStyle/>
                    <a:p>
                      <a:pPr algn="ctr"/>
                      <a:r>
                        <a:rPr lang="en-US" b="1">
                          <a:latin typeface="Times New Roman" panose="02020603050405020304" pitchFamily="18" charset="0"/>
                          <a:cs typeface="Times New Roman" panose="02020603050405020304" pitchFamily="18" charset="0"/>
                        </a:rPr>
                        <a:t>will</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would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856885"/>
                  </a:ext>
                </a:extLst>
              </a:tr>
              <a:tr h="0">
                <a:tc>
                  <a:txBody>
                    <a:bodyPr/>
                    <a:lstStyle/>
                    <a:p>
                      <a:pPr algn="ctr"/>
                      <a:r>
                        <a:rPr lang="en-US" b="1">
                          <a:latin typeface="Times New Roman" panose="02020603050405020304" pitchFamily="18" charset="0"/>
                          <a:cs typeface="Times New Roman" panose="02020603050405020304" pitchFamily="18" charset="0"/>
                        </a:rPr>
                        <a:t>can</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could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6012272"/>
                  </a:ext>
                </a:extLst>
              </a:tr>
              <a:tr h="0">
                <a:tc>
                  <a:txBody>
                    <a:bodyPr/>
                    <a:lstStyle/>
                    <a:p>
                      <a:pPr algn="ctr"/>
                      <a:r>
                        <a:rPr lang="en-US" b="1">
                          <a:latin typeface="Times New Roman" panose="02020603050405020304" pitchFamily="18" charset="0"/>
                          <a:cs typeface="Times New Roman" panose="02020603050405020304" pitchFamily="18" charset="0"/>
                        </a:rPr>
                        <a:t>must / have to</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must or had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051962"/>
                  </a:ext>
                </a:extLst>
              </a:tr>
              <a:tr h="0">
                <a:tc>
                  <a:txBody>
                    <a:bodyPr/>
                    <a:lstStyle/>
                    <a:p>
                      <a:pPr algn="ctr"/>
                      <a:r>
                        <a:rPr lang="en-US" b="1" dirty="0">
                          <a:latin typeface="Times New Roman" panose="02020603050405020304" pitchFamily="18" charset="0"/>
                          <a:cs typeface="Times New Roman" panose="02020603050405020304" pitchFamily="18" charset="0"/>
                        </a:rPr>
                        <a:t>may / might</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might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6904285"/>
                  </a:ext>
                </a:extLst>
              </a:tr>
              <a:tr h="0">
                <a:tc>
                  <a:txBody>
                    <a:bodyPr/>
                    <a:lstStyle/>
                    <a:p>
                      <a:pPr algn="ctr"/>
                      <a:r>
                        <a:rPr lang="en-US" b="1">
                          <a:latin typeface="Times New Roman" panose="02020603050405020304" pitchFamily="18" charset="0"/>
                          <a:cs typeface="Times New Roman" panose="02020603050405020304" pitchFamily="18" charset="0"/>
                        </a:rPr>
                        <a:t>should</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should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4046108"/>
                  </a:ext>
                </a:extLst>
              </a:tr>
              <a:tr h="0">
                <a:tc>
                  <a:txBody>
                    <a:bodyPr/>
                    <a:lstStyle/>
                    <a:p>
                      <a:pPr algn="ctr"/>
                      <a:r>
                        <a:rPr lang="en-US" b="1">
                          <a:latin typeface="Times New Roman" panose="02020603050405020304" pitchFamily="18" charset="0"/>
                          <a:cs typeface="Times New Roman" panose="02020603050405020304" pitchFamily="18" charset="0"/>
                        </a:rPr>
                        <a:t>ought to</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Times New Roman" panose="02020603050405020304" pitchFamily="18" charset="0"/>
                          <a:cs typeface="Times New Roman" panose="02020603050405020304" pitchFamily="18" charset="0"/>
                        </a:rPr>
                        <a:t>ought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5419836"/>
                  </a:ext>
                </a:extLst>
              </a:tr>
            </a:tbl>
          </a:graphicData>
        </a:graphic>
      </p:graphicFrame>
      <p:sp>
        <p:nvSpPr>
          <p:cNvPr id="2" name="TextBox 1">
            <a:extLst>
              <a:ext uri="{FF2B5EF4-FFF2-40B4-BE49-F238E27FC236}">
                <a16:creationId xmlns:a16="http://schemas.microsoft.com/office/drawing/2014/main" id="{1B979FCC-9DB1-BC0E-832F-818DD5E90746}"/>
              </a:ext>
            </a:extLst>
          </p:cNvPr>
          <p:cNvSpPr txBox="1"/>
          <p:nvPr/>
        </p:nvSpPr>
        <p:spPr>
          <a:xfrm>
            <a:off x="391512" y="3463989"/>
            <a:ext cx="3438249" cy="584775"/>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2 Reported Speech</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6" name="Rectangle 3">
            <a:extLst>
              <a:ext uri="{FF2B5EF4-FFF2-40B4-BE49-F238E27FC236}">
                <a16:creationId xmlns:a16="http://schemas.microsoft.com/office/drawing/2014/main" id="{9A0176C4-5B48-219A-9505-88C19767AB20}"/>
              </a:ext>
            </a:extLst>
          </p:cNvPr>
          <p:cNvSpPr>
            <a:spLocks noChangeArrowheads="1"/>
          </p:cNvSpPr>
          <p:nvPr/>
        </p:nvSpPr>
        <p:spPr bwMode="auto">
          <a:xfrm>
            <a:off x="704092" y="4069084"/>
            <a:ext cx="834504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a:latin typeface="Times New Roman" panose="02020603050405020304" pitchFamily="18" charset="0"/>
                <a:cs typeface="Times New Roman" panose="02020603050405020304" pitchFamily="18" charset="0"/>
              </a:rPr>
              <a:t>Q1. Change the following direct sentences to indirect.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 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She explained, "I intend to start my own business by the end of the year."</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_______________________________________________________________________.</a:t>
            </a:r>
          </a:p>
        </p:txBody>
      </p:sp>
      <p:sp>
        <p:nvSpPr>
          <p:cNvPr id="8" name="Rectangle 5">
            <a:extLst>
              <a:ext uri="{FF2B5EF4-FFF2-40B4-BE49-F238E27FC236}">
                <a16:creationId xmlns:a16="http://schemas.microsoft.com/office/drawing/2014/main" id="{9D88E83C-E5B4-C015-4547-CF9ACDA93B2D}"/>
              </a:ext>
            </a:extLst>
          </p:cNvPr>
          <p:cNvSpPr>
            <a:spLocks noChangeArrowheads="1"/>
          </p:cNvSpPr>
          <p:nvPr/>
        </p:nvSpPr>
        <p:spPr bwMode="auto">
          <a:xfrm>
            <a:off x="704092" y="5577760"/>
            <a:ext cx="83450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a:t>
            </a:r>
            <a:r>
              <a:rPr lang="en-US" altLang="en-US" sz="1600" b="1" dirty="0">
                <a:latin typeface="Times New Roman" panose="02020603050405020304" pitchFamily="18" charset="0"/>
                <a:cs typeface="Times New Roman" panose="02020603050405020304" pitchFamily="18" charset="0"/>
              </a:rPr>
              <a:t>.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hmad mentioned, "I plan to travel to </a:t>
            </a:r>
            <a:r>
              <a:rPr lang="en-US" altLang="en-US" sz="1600" dirty="0">
                <a:latin typeface="Times New Roman" panose="02020603050405020304" pitchFamily="18" charset="0"/>
                <a:cs typeface="Times New Roman" panose="02020603050405020304" pitchFamily="18" charset="0"/>
              </a:rPr>
              <a:t>France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next spring."</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_______________________________________________________________________.</a:t>
            </a:r>
            <a:endPar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
        <p:nvSpPr>
          <p:cNvPr id="10" name="Rectangle 7">
            <a:extLst>
              <a:ext uri="{FF2B5EF4-FFF2-40B4-BE49-F238E27FC236}">
                <a16:creationId xmlns:a16="http://schemas.microsoft.com/office/drawing/2014/main" id="{72ED2B70-89F7-E512-0B43-4DFE32A8ECEE}"/>
              </a:ext>
            </a:extLst>
          </p:cNvPr>
          <p:cNvSpPr>
            <a:spLocks noChangeArrowheads="1"/>
          </p:cNvSpPr>
          <p:nvPr/>
        </p:nvSpPr>
        <p:spPr bwMode="auto">
          <a:xfrm>
            <a:off x="775591" y="6395244"/>
            <a:ext cx="834504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They stated, "We hope to finish the project before the deadline."</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_______________________________________________________________________.</a:t>
            </a:r>
            <a:endPar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
        <p:nvSpPr>
          <p:cNvPr id="12" name="Rectangle 9">
            <a:extLst>
              <a:ext uri="{FF2B5EF4-FFF2-40B4-BE49-F238E27FC236}">
                <a16:creationId xmlns:a16="http://schemas.microsoft.com/office/drawing/2014/main" id="{CC1D88A8-B429-C6FE-82F5-F44C0EEA7AFB}"/>
              </a:ext>
            </a:extLst>
          </p:cNvPr>
          <p:cNvSpPr>
            <a:spLocks noChangeArrowheads="1"/>
          </p:cNvSpPr>
          <p:nvPr/>
        </p:nvSpPr>
        <p:spPr bwMode="auto">
          <a:xfrm>
            <a:off x="738458" y="7593528"/>
            <a:ext cx="834504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a:t>
            </a:r>
            <a:r>
              <a:rPr lang="en-US" altLang="en-US" sz="1600" b="1" dirty="0">
                <a:latin typeface="Times New Roman" panose="02020603050405020304" pitchFamily="18" charset="0"/>
                <a:cs typeface="Times New Roman" panose="02020603050405020304" pitchFamily="18" charset="0"/>
              </a:rPr>
              <a:t>.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Mahra remarked, "I expect to get a promotion after the annual review."</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_______________________________________________________________________.</a:t>
            </a:r>
            <a:endPar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
        <p:nvSpPr>
          <p:cNvPr id="14" name="Rectangle 11">
            <a:extLst>
              <a:ext uri="{FF2B5EF4-FFF2-40B4-BE49-F238E27FC236}">
                <a16:creationId xmlns:a16="http://schemas.microsoft.com/office/drawing/2014/main" id="{085B9A3E-89C2-0780-55BE-A6316ADDF263}"/>
              </a:ext>
            </a:extLst>
          </p:cNvPr>
          <p:cNvSpPr>
            <a:spLocks noChangeArrowheads="1"/>
          </p:cNvSpPr>
          <p:nvPr/>
        </p:nvSpPr>
        <p:spPr bwMode="auto">
          <a:xfrm>
            <a:off x="775591" y="8693110"/>
            <a:ext cx="834504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 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He said, "I hope to resolve the issue without involving management."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_______________________________________________________________________.</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986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AF2FC-34B1-7BC3-5935-C348D747DFB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1E6D930-7C28-DF1A-7B1F-158EB51E8309}"/>
              </a:ext>
            </a:extLst>
          </p:cNvPr>
          <p:cNvGraphicFramePr>
            <a:graphicFrameLocks noGrp="1"/>
          </p:cNvGraphicFramePr>
          <p:nvPr/>
        </p:nvGraphicFramePr>
        <p:xfrm>
          <a:off x="1371600" y="787337"/>
          <a:ext cx="6858000" cy="2656332"/>
        </p:xfrm>
        <a:graphic>
          <a:graphicData uri="http://schemas.openxmlformats.org/drawingml/2006/table">
            <a:tbl>
              <a:tblPr/>
              <a:tblGrid>
                <a:gridCol w="3169920">
                  <a:extLst>
                    <a:ext uri="{9D8B030D-6E8A-4147-A177-3AD203B41FA5}">
                      <a16:colId xmlns:a16="http://schemas.microsoft.com/office/drawing/2014/main" val="1546095875"/>
                    </a:ext>
                  </a:extLst>
                </a:gridCol>
                <a:gridCol w="3688080">
                  <a:extLst>
                    <a:ext uri="{9D8B030D-6E8A-4147-A177-3AD203B41FA5}">
                      <a16:colId xmlns:a16="http://schemas.microsoft.com/office/drawing/2014/main" val="949901260"/>
                    </a:ext>
                  </a:extLst>
                </a:gridCol>
              </a:tblGrid>
              <a:tr h="0">
                <a:tc>
                  <a:txBody>
                    <a:bodyPr/>
                    <a:lstStyle/>
                    <a:p>
                      <a:pPr algn="ctr"/>
                      <a:r>
                        <a:rPr lang="en-US" b="1" dirty="0">
                          <a:latin typeface="Times New Roman" panose="02020603050405020304" pitchFamily="18" charset="0"/>
                          <a:cs typeface="Times New Roman" panose="02020603050405020304" pitchFamily="18" charset="0"/>
                        </a:rPr>
                        <a:t>Direct Speech</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b="1" dirty="0">
                          <a:latin typeface="Times New Roman" panose="02020603050405020304" pitchFamily="18" charset="0"/>
                          <a:cs typeface="Times New Roman" panose="02020603050405020304" pitchFamily="18" charset="0"/>
                        </a:rPr>
                        <a:t>Reported Speech</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35371573"/>
                  </a:ext>
                </a:extLst>
              </a:tr>
              <a:tr h="0">
                <a:tc>
                  <a:txBody>
                    <a:bodyPr/>
                    <a:lstStyle/>
                    <a:p>
                      <a:pPr algn="ctr"/>
                      <a:r>
                        <a:rPr lang="en-US" b="1">
                          <a:latin typeface="Times New Roman" panose="02020603050405020304" pitchFamily="18" charset="0"/>
                          <a:cs typeface="Times New Roman" panose="02020603050405020304" pitchFamily="18" charset="0"/>
                        </a:rPr>
                        <a:t>will</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would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856885"/>
                  </a:ext>
                </a:extLst>
              </a:tr>
              <a:tr h="0">
                <a:tc>
                  <a:txBody>
                    <a:bodyPr/>
                    <a:lstStyle/>
                    <a:p>
                      <a:pPr algn="ctr"/>
                      <a:r>
                        <a:rPr lang="en-US" b="1">
                          <a:latin typeface="Times New Roman" panose="02020603050405020304" pitchFamily="18" charset="0"/>
                          <a:cs typeface="Times New Roman" panose="02020603050405020304" pitchFamily="18" charset="0"/>
                        </a:rPr>
                        <a:t>can</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could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6012272"/>
                  </a:ext>
                </a:extLst>
              </a:tr>
              <a:tr h="0">
                <a:tc>
                  <a:txBody>
                    <a:bodyPr/>
                    <a:lstStyle/>
                    <a:p>
                      <a:pPr algn="ctr"/>
                      <a:r>
                        <a:rPr lang="en-US" b="1">
                          <a:latin typeface="Times New Roman" panose="02020603050405020304" pitchFamily="18" charset="0"/>
                          <a:cs typeface="Times New Roman" panose="02020603050405020304" pitchFamily="18" charset="0"/>
                        </a:rPr>
                        <a:t>must / have to</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must or had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051962"/>
                  </a:ext>
                </a:extLst>
              </a:tr>
              <a:tr h="0">
                <a:tc>
                  <a:txBody>
                    <a:bodyPr/>
                    <a:lstStyle/>
                    <a:p>
                      <a:pPr algn="ctr"/>
                      <a:r>
                        <a:rPr lang="en-US" b="1" dirty="0">
                          <a:latin typeface="Times New Roman" panose="02020603050405020304" pitchFamily="18" charset="0"/>
                          <a:cs typeface="Times New Roman" panose="02020603050405020304" pitchFamily="18" charset="0"/>
                        </a:rPr>
                        <a:t>may / might</a:t>
                      </a: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might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6904285"/>
                  </a:ext>
                </a:extLst>
              </a:tr>
              <a:tr h="0">
                <a:tc>
                  <a:txBody>
                    <a:bodyPr/>
                    <a:lstStyle/>
                    <a:p>
                      <a:pPr algn="ctr"/>
                      <a:r>
                        <a:rPr lang="en-US" b="1">
                          <a:latin typeface="Times New Roman" panose="02020603050405020304" pitchFamily="18" charset="0"/>
                          <a:cs typeface="Times New Roman" panose="02020603050405020304" pitchFamily="18" charset="0"/>
                        </a:rPr>
                        <a:t>should</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atin typeface="Times New Roman" panose="02020603050405020304" pitchFamily="18" charset="0"/>
                          <a:cs typeface="Times New Roman" panose="02020603050405020304" pitchFamily="18" charset="0"/>
                        </a:rPr>
                        <a:t>should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4046108"/>
                  </a:ext>
                </a:extLst>
              </a:tr>
              <a:tr h="0">
                <a:tc>
                  <a:txBody>
                    <a:bodyPr/>
                    <a:lstStyle/>
                    <a:p>
                      <a:pPr algn="ctr"/>
                      <a:r>
                        <a:rPr lang="en-US" b="1">
                          <a:latin typeface="Times New Roman" panose="02020603050405020304" pitchFamily="18" charset="0"/>
                          <a:cs typeface="Times New Roman" panose="02020603050405020304" pitchFamily="18" charset="0"/>
                        </a:rPr>
                        <a:t>ought to</a:t>
                      </a:r>
                      <a:endParaRPr lang="en-US">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Times New Roman" panose="02020603050405020304" pitchFamily="18" charset="0"/>
                          <a:cs typeface="Times New Roman" panose="02020603050405020304" pitchFamily="18" charset="0"/>
                        </a:rPr>
                        <a:t>ought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5419836"/>
                  </a:ext>
                </a:extLst>
              </a:tr>
            </a:tbl>
          </a:graphicData>
        </a:graphic>
      </p:graphicFrame>
      <p:sp>
        <p:nvSpPr>
          <p:cNvPr id="2" name="TextBox 1">
            <a:extLst>
              <a:ext uri="{FF2B5EF4-FFF2-40B4-BE49-F238E27FC236}">
                <a16:creationId xmlns:a16="http://schemas.microsoft.com/office/drawing/2014/main" id="{838092A0-2846-2270-D0CD-F5814B9223F8}"/>
              </a:ext>
            </a:extLst>
          </p:cNvPr>
          <p:cNvSpPr txBox="1"/>
          <p:nvPr/>
        </p:nvSpPr>
        <p:spPr>
          <a:xfrm>
            <a:off x="391512" y="3463989"/>
            <a:ext cx="3438249" cy="584775"/>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2 Reported Speech</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6" name="Rectangle 3">
            <a:extLst>
              <a:ext uri="{FF2B5EF4-FFF2-40B4-BE49-F238E27FC236}">
                <a16:creationId xmlns:a16="http://schemas.microsoft.com/office/drawing/2014/main" id="{B6991143-89C0-92C3-0C0E-11407D0B8B5E}"/>
              </a:ext>
            </a:extLst>
          </p:cNvPr>
          <p:cNvSpPr>
            <a:spLocks noChangeArrowheads="1"/>
          </p:cNvSpPr>
          <p:nvPr/>
        </p:nvSpPr>
        <p:spPr bwMode="auto">
          <a:xfrm>
            <a:off x="704092" y="4069084"/>
            <a:ext cx="757867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a:latin typeface="Times New Roman" panose="02020603050405020304" pitchFamily="18" charset="0"/>
                <a:cs typeface="Times New Roman" panose="02020603050405020304" pitchFamily="18" charset="0"/>
              </a:rPr>
              <a:t>Q1. Change the following direct sentences to indirect.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 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She explained, "I intend to start my own business by the end of the year."</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She explained that she intended to start her own business by the end of the year.</a:t>
            </a:r>
          </a:p>
        </p:txBody>
      </p:sp>
      <p:sp>
        <p:nvSpPr>
          <p:cNvPr id="8" name="Rectangle 5">
            <a:extLst>
              <a:ext uri="{FF2B5EF4-FFF2-40B4-BE49-F238E27FC236}">
                <a16:creationId xmlns:a16="http://schemas.microsoft.com/office/drawing/2014/main" id="{FFDD3A59-0FB6-E20B-909B-5F83D3C03C81}"/>
              </a:ext>
            </a:extLst>
          </p:cNvPr>
          <p:cNvSpPr>
            <a:spLocks noChangeArrowheads="1"/>
          </p:cNvSpPr>
          <p:nvPr/>
        </p:nvSpPr>
        <p:spPr bwMode="auto">
          <a:xfrm>
            <a:off x="704092" y="5577760"/>
            <a:ext cx="71570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a:t>
            </a:r>
            <a:r>
              <a:rPr lang="en-US" altLang="en-US" sz="1600" b="1" dirty="0">
                <a:latin typeface="Times New Roman" panose="02020603050405020304" pitchFamily="18" charset="0"/>
                <a:cs typeface="Times New Roman" panose="02020603050405020304" pitchFamily="18" charset="0"/>
              </a:rPr>
              <a:t>.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hmad mentioned, "I plan to travel to </a:t>
            </a:r>
            <a:r>
              <a:rPr lang="en-US" altLang="en-US" sz="1600" dirty="0">
                <a:latin typeface="Times New Roman" panose="02020603050405020304" pitchFamily="18" charset="0"/>
                <a:cs typeface="Times New Roman" panose="02020603050405020304" pitchFamily="18" charset="0"/>
              </a:rPr>
              <a:t>France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next spring."</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Ahmad mentioned that he planned to travel to France the following spring.</a:t>
            </a:r>
          </a:p>
        </p:txBody>
      </p:sp>
      <p:sp>
        <p:nvSpPr>
          <p:cNvPr id="10" name="Rectangle 7">
            <a:extLst>
              <a:ext uri="{FF2B5EF4-FFF2-40B4-BE49-F238E27FC236}">
                <a16:creationId xmlns:a16="http://schemas.microsoft.com/office/drawing/2014/main" id="{B8D9D6D8-114C-AF29-E09F-E5D6742BEBF2}"/>
              </a:ext>
            </a:extLst>
          </p:cNvPr>
          <p:cNvSpPr>
            <a:spLocks noChangeArrowheads="1"/>
          </p:cNvSpPr>
          <p:nvPr/>
        </p:nvSpPr>
        <p:spPr bwMode="auto">
          <a:xfrm>
            <a:off x="775591" y="6395244"/>
            <a:ext cx="661809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They stated, "We hope to finish the project before the deadline."</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They stated that they hoped to finish the project before the deadline.</a:t>
            </a:r>
          </a:p>
        </p:txBody>
      </p:sp>
      <p:sp>
        <p:nvSpPr>
          <p:cNvPr id="12" name="Rectangle 9">
            <a:extLst>
              <a:ext uri="{FF2B5EF4-FFF2-40B4-BE49-F238E27FC236}">
                <a16:creationId xmlns:a16="http://schemas.microsoft.com/office/drawing/2014/main" id="{F6FF495E-C572-9279-7FB3-858939C8BFB2}"/>
              </a:ext>
            </a:extLst>
          </p:cNvPr>
          <p:cNvSpPr>
            <a:spLocks noChangeArrowheads="1"/>
          </p:cNvSpPr>
          <p:nvPr/>
        </p:nvSpPr>
        <p:spPr bwMode="auto">
          <a:xfrm>
            <a:off x="738458" y="7593528"/>
            <a:ext cx="739074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a:t>
            </a:r>
            <a:r>
              <a:rPr lang="en-US" altLang="en-US" sz="1600" b="1" dirty="0">
                <a:latin typeface="Times New Roman" panose="02020603050405020304" pitchFamily="18" charset="0"/>
                <a:cs typeface="Times New Roman" panose="02020603050405020304" pitchFamily="18" charset="0"/>
              </a:rPr>
              <a:t>.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Mahra remarked, "I expect to get a promotion after the annual review."</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Mahra remarked that she expected to get a promotion after the annual review.</a:t>
            </a:r>
          </a:p>
        </p:txBody>
      </p:sp>
      <p:sp>
        <p:nvSpPr>
          <p:cNvPr id="14" name="Rectangle 11">
            <a:extLst>
              <a:ext uri="{FF2B5EF4-FFF2-40B4-BE49-F238E27FC236}">
                <a16:creationId xmlns:a16="http://schemas.microsoft.com/office/drawing/2014/main" id="{C7715EEF-5C0C-6DEF-D31F-2A49A1FE2EA0}"/>
              </a:ext>
            </a:extLst>
          </p:cNvPr>
          <p:cNvSpPr>
            <a:spLocks noChangeArrowheads="1"/>
          </p:cNvSpPr>
          <p:nvPr/>
        </p:nvSpPr>
        <p:spPr bwMode="auto">
          <a:xfrm>
            <a:off x="775591" y="8693110"/>
            <a:ext cx="672761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 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He said, "I hope to resolve the issue without involving management."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Indirect: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He said he hoped to resolve the issue without involving management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6941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9197A5-3D36-2B14-59BA-7DA14271AC94}"/>
              </a:ext>
            </a:extLst>
          </p:cNvPr>
          <p:cNvSpPr>
            <a:spLocks noChangeArrowheads="1"/>
          </p:cNvSpPr>
          <p:nvPr/>
        </p:nvSpPr>
        <p:spPr bwMode="auto">
          <a:xfrm>
            <a:off x="404459" y="8103666"/>
            <a:ext cx="8508301"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Explanation:</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Basic Defining (Restrictive) Relative Clauses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These are essential for identifying which person or thing we mean. They are closely connected to the noun they modify and help to restrict or define the noun.</a:t>
            </a:r>
          </a:p>
          <a:p>
            <a:pPr lvl="3" defTabSz="914400" eaLnBrk="0" fontAlgn="base" hangingPunct="0">
              <a:spcBef>
                <a:spcPct val="0"/>
              </a:spcBef>
              <a:spcAft>
                <a:spcPct val="0"/>
              </a:spcAft>
              <a:buFontTx/>
              <a:buChar char="•"/>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Refers to people.</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Can refer to people, things, or animals.</a:t>
            </a:r>
          </a:p>
          <a:p>
            <a:pPr lvl="3" defTabSz="914400" eaLnBrk="0" fontAlgn="base" hangingPunct="0">
              <a:spcBef>
                <a:spcPct val="0"/>
              </a:spcBef>
              <a:spcAft>
                <a:spcPct val="0"/>
              </a:spcAft>
              <a:buFontTx/>
              <a:buChar char="•"/>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Refers to things or animals.</a:t>
            </a:r>
            <a:endParaRPr lang="en-US" altLang="en-US" sz="1600" dirty="0">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lang="en-US" altLang="en-US" sz="1600" b="1" dirty="0">
                <a:latin typeface="Times New Roman" panose="02020603050405020304" pitchFamily="18" charset="0"/>
                <a:cs typeface="Times New Roman" panose="02020603050405020304" pitchFamily="18" charset="0"/>
              </a:rPr>
              <a:t>2.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Relative Clauses Referring to a Whole Clause or Sentence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These clauses often follow a full idea or a clause and provide an opinion, evaluation, or reason. The relative pronoun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frequently used in these cases.</a:t>
            </a:r>
          </a:p>
        </p:txBody>
      </p:sp>
      <p:sp>
        <p:nvSpPr>
          <p:cNvPr id="2" name="TextBox 1">
            <a:extLst>
              <a:ext uri="{FF2B5EF4-FFF2-40B4-BE49-F238E27FC236}">
                <a16:creationId xmlns:a16="http://schemas.microsoft.com/office/drawing/2014/main" id="{9D5E8CB7-90CB-35A1-0B6B-208B41AF0A85}"/>
              </a:ext>
            </a:extLst>
          </p:cNvPr>
          <p:cNvSpPr txBox="1"/>
          <p:nvPr/>
        </p:nvSpPr>
        <p:spPr>
          <a:xfrm>
            <a:off x="371192" y="570369"/>
            <a:ext cx="3394968" cy="338554"/>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3 Relative Clauses</a:t>
            </a:r>
          </a:p>
        </p:txBody>
      </p:sp>
      <p:sp>
        <p:nvSpPr>
          <p:cNvPr id="5" name="TextBox 4">
            <a:extLst>
              <a:ext uri="{FF2B5EF4-FFF2-40B4-BE49-F238E27FC236}">
                <a16:creationId xmlns:a16="http://schemas.microsoft.com/office/drawing/2014/main" id="{0DBE409C-FF82-6578-4994-9FE57D58560C}"/>
              </a:ext>
            </a:extLst>
          </p:cNvPr>
          <p:cNvSpPr txBox="1"/>
          <p:nvPr/>
        </p:nvSpPr>
        <p:spPr>
          <a:xfrm>
            <a:off x="340840" y="570369"/>
            <a:ext cx="8635546" cy="206210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Relative clauses are used to provide additional information about a noun. There are two main types: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Defining</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(Restrictive) Relative Clauses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These give essential information about the noun they describe.</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Non-Defining</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Relative Clauses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These provide extra information that is not essential to the meaning of the sentence.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Relative clauses can also refer to a whole clause or sentence, often to express an opinion, evaluation, or give a reason</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p:txBody>
      </p:sp>
      <p:graphicFrame>
        <p:nvGraphicFramePr>
          <p:cNvPr id="6" name="Table 5">
            <a:extLst>
              <a:ext uri="{FF2B5EF4-FFF2-40B4-BE49-F238E27FC236}">
                <a16:creationId xmlns:a16="http://schemas.microsoft.com/office/drawing/2014/main" id="{BB0E6891-26CA-4B56-BE92-5A139C3E4EBB}"/>
              </a:ext>
            </a:extLst>
          </p:cNvPr>
          <p:cNvGraphicFramePr>
            <a:graphicFrameLocks noGrp="1"/>
          </p:cNvGraphicFramePr>
          <p:nvPr>
            <p:extLst>
              <p:ext uri="{D42A27DB-BD31-4B8C-83A1-F6EECF244321}">
                <p14:modId xmlns:p14="http://schemas.microsoft.com/office/powerpoint/2010/main" val="628434554"/>
              </p:ext>
            </p:extLst>
          </p:nvPr>
        </p:nvGraphicFramePr>
        <p:xfrm>
          <a:off x="468087" y="2707105"/>
          <a:ext cx="8381051" cy="1564640"/>
        </p:xfrm>
        <a:graphic>
          <a:graphicData uri="http://schemas.openxmlformats.org/drawingml/2006/table">
            <a:tbl>
              <a:tblPr firstRow="1" bandRow="1">
                <a:tableStyleId>{5C22544A-7EE6-4342-B048-85BDC9FD1C3A}</a:tableStyleId>
              </a:tblPr>
              <a:tblGrid>
                <a:gridCol w="3338272">
                  <a:extLst>
                    <a:ext uri="{9D8B030D-6E8A-4147-A177-3AD203B41FA5}">
                      <a16:colId xmlns:a16="http://schemas.microsoft.com/office/drawing/2014/main" val="3500977059"/>
                    </a:ext>
                  </a:extLst>
                </a:gridCol>
                <a:gridCol w="765641">
                  <a:extLst>
                    <a:ext uri="{9D8B030D-6E8A-4147-A177-3AD203B41FA5}">
                      <a16:colId xmlns:a16="http://schemas.microsoft.com/office/drawing/2014/main" val="1009643265"/>
                    </a:ext>
                  </a:extLst>
                </a:gridCol>
                <a:gridCol w="4277138">
                  <a:extLst>
                    <a:ext uri="{9D8B030D-6E8A-4147-A177-3AD203B41FA5}">
                      <a16:colId xmlns:a16="http://schemas.microsoft.com/office/drawing/2014/main" val="2061504489"/>
                    </a:ext>
                  </a:extLst>
                </a:gridCol>
              </a:tblGrid>
              <a:tr h="370840">
                <a:tc>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Rule: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Defining Relative Clauses</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that, which </a:t>
                      </a: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(No Commas)</a:t>
                      </a:r>
                      <a:endParaRPr lang="en-US" sz="1600" dirty="0">
                        <a:solidFill>
                          <a:sysClr val="windowText" lastClr="000000"/>
                        </a:solidFill>
                        <a:highlight>
                          <a:srgbClr val="C0C0C0"/>
                        </a:highligh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5865342"/>
                  </a:ext>
                </a:extLst>
              </a:tr>
              <a:tr h="370840">
                <a:tc gridSpan="2">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1600" kern="1200">
                          <a:solidFill>
                            <a:sysClr val="windowText" lastClr="000000"/>
                          </a:solidFill>
                          <a:latin typeface="Times New Roman" panose="02020603050405020304" pitchFamily="18" charset="0"/>
                          <a:ea typeface="+mn-ea"/>
                          <a:cs typeface="Times New Roman" panose="02020603050405020304" pitchFamily="18" charset="0"/>
                        </a:rPr>
                        <a:t>Explanation</a:t>
                      </a:r>
                      <a:endParaRPr lang="en-US"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97963549"/>
                  </a:ext>
                </a:extLst>
              </a:tr>
              <a:tr h="370840">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student who answered the question correctly received a prize.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Direct</a:t>
                      </a: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will help you with the project,”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she said.</a:t>
                      </a:r>
                    </a:p>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answered the question correctly</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essential to know which student is being referred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502051"/>
                  </a:ext>
                </a:extLst>
              </a:tr>
            </a:tbl>
          </a:graphicData>
        </a:graphic>
      </p:graphicFrame>
      <p:graphicFrame>
        <p:nvGraphicFramePr>
          <p:cNvPr id="7" name="Table 6">
            <a:extLst>
              <a:ext uri="{FF2B5EF4-FFF2-40B4-BE49-F238E27FC236}">
                <a16:creationId xmlns:a16="http://schemas.microsoft.com/office/drawing/2014/main" id="{D8666A74-33B7-5787-5E0F-7D2EA0EF2518}"/>
              </a:ext>
            </a:extLst>
          </p:cNvPr>
          <p:cNvGraphicFramePr>
            <a:graphicFrameLocks noGrp="1"/>
          </p:cNvGraphicFramePr>
          <p:nvPr>
            <p:extLst>
              <p:ext uri="{D42A27DB-BD31-4B8C-83A1-F6EECF244321}">
                <p14:modId xmlns:p14="http://schemas.microsoft.com/office/powerpoint/2010/main" val="2849617550"/>
              </p:ext>
            </p:extLst>
          </p:nvPr>
        </p:nvGraphicFramePr>
        <p:xfrm>
          <a:off x="468086" y="4421216"/>
          <a:ext cx="8381051" cy="1532400"/>
        </p:xfrm>
        <a:graphic>
          <a:graphicData uri="http://schemas.openxmlformats.org/drawingml/2006/table">
            <a:tbl>
              <a:tblPr firstRow="1" bandRow="1">
                <a:tableStyleId>{5C22544A-7EE6-4342-B048-85BDC9FD1C3A}</a:tableStyleId>
              </a:tblPr>
              <a:tblGrid>
                <a:gridCol w="4103913">
                  <a:extLst>
                    <a:ext uri="{9D8B030D-6E8A-4147-A177-3AD203B41FA5}">
                      <a16:colId xmlns:a16="http://schemas.microsoft.com/office/drawing/2014/main" val="3500977059"/>
                    </a:ext>
                  </a:extLst>
                </a:gridCol>
                <a:gridCol w="4277138">
                  <a:extLst>
                    <a:ext uri="{9D8B030D-6E8A-4147-A177-3AD203B41FA5}">
                      <a16:colId xmlns:a16="http://schemas.microsoft.com/office/drawing/2014/main" val="2061504489"/>
                    </a:ext>
                  </a:extLst>
                </a:gridCol>
              </a:tblGrid>
              <a:tr h="354720">
                <a:tc>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Rule: Non-</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Defining Relative Clauses</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that, which </a:t>
                      </a: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(Commas)</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5865342"/>
                  </a:ext>
                </a:extLst>
              </a:tr>
              <a:tr h="354720">
                <a:tc>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1600" kern="1200">
                          <a:solidFill>
                            <a:sysClr val="windowText" lastClr="000000"/>
                          </a:solidFill>
                          <a:latin typeface="Times New Roman" panose="02020603050405020304" pitchFamily="18" charset="0"/>
                          <a:ea typeface="+mn-ea"/>
                          <a:cs typeface="Times New Roman" panose="02020603050405020304" pitchFamily="18" charset="0"/>
                        </a:rPr>
                        <a:t>Explanation</a:t>
                      </a:r>
                      <a:endParaRPr lang="en-US"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97963549"/>
                  </a:ext>
                </a:extLst>
              </a:tr>
              <a:tr h="787186">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My teacher, who is very kind, gave me extra help after class.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is very kind</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adds extra information but is not essential to identify the teacher.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502051"/>
                  </a:ext>
                </a:extLst>
              </a:tr>
            </a:tbl>
          </a:graphicData>
        </a:graphic>
      </p:graphicFrame>
      <p:graphicFrame>
        <p:nvGraphicFramePr>
          <p:cNvPr id="8" name="Table 7">
            <a:extLst>
              <a:ext uri="{FF2B5EF4-FFF2-40B4-BE49-F238E27FC236}">
                <a16:creationId xmlns:a16="http://schemas.microsoft.com/office/drawing/2014/main" id="{C3E65514-8BDA-37FC-F2BE-BAAFD2ED5F84}"/>
              </a:ext>
            </a:extLst>
          </p:cNvPr>
          <p:cNvGraphicFramePr>
            <a:graphicFrameLocks noGrp="1"/>
          </p:cNvGraphicFramePr>
          <p:nvPr>
            <p:extLst>
              <p:ext uri="{D42A27DB-BD31-4B8C-83A1-F6EECF244321}">
                <p14:modId xmlns:p14="http://schemas.microsoft.com/office/powerpoint/2010/main" val="427580360"/>
              </p:ext>
            </p:extLst>
          </p:nvPr>
        </p:nvGraphicFramePr>
        <p:xfrm>
          <a:off x="468085" y="6077021"/>
          <a:ext cx="8381051" cy="1935480"/>
        </p:xfrm>
        <a:graphic>
          <a:graphicData uri="http://schemas.openxmlformats.org/drawingml/2006/table">
            <a:tbl>
              <a:tblPr firstRow="1" bandRow="1">
                <a:tableStyleId>{5C22544A-7EE6-4342-B048-85BDC9FD1C3A}</a:tableStyleId>
              </a:tblPr>
              <a:tblGrid>
                <a:gridCol w="4103913">
                  <a:extLst>
                    <a:ext uri="{9D8B030D-6E8A-4147-A177-3AD203B41FA5}">
                      <a16:colId xmlns:a16="http://schemas.microsoft.com/office/drawing/2014/main" val="3500977059"/>
                    </a:ext>
                  </a:extLst>
                </a:gridCol>
                <a:gridCol w="1861753">
                  <a:extLst>
                    <a:ext uri="{9D8B030D-6E8A-4147-A177-3AD203B41FA5}">
                      <a16:colId xmlns:a16="http://schemas.microsoft.com/office/drawing/2014/main" val="2061504489"/>
                    </a:ext>
                  </a:extLst>
                </a:gridCol>
                <a:gridCol w="2415385">
                  <a:extLst>
                    <a:ext uri="{9D8B030D-6E8A-4147-A177-3AD203B41FA5}">
                      <a16:colId xmlns:a16="http://schemas.microsoft.com/office/drawing/2014/main" val="3919847351"/>
                    </a:ext>
                  </a:extLst>
                </a:gridCol>
              </a:tblGrid>
              <a:tr h="370840">
                <a:tc gridSpan="2">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Rule: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Relative Clauses Referring to a Whole Clause or Sentence</a:t>
                      </a:r>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 which </a:t>
                      </a: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(Commas)</a:t>
                      </a:r>
                      <a:endParaRPr lang="en-US" sz="1600" dirty="0">
                        <a:solidFill>
                          <a:sysClr val="windowText" lastClr="000000"/>
                        </a:solidFill>
                        <a:highlight>
                          <a:srgbClr val="C0C0C0"/>
                        </a:highligh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5865342"/>
                  </a:ext>
                </a:extLst>
              </a:tr>
              <a:tr h="370840">
                <a:tc gridSpan="3">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These relative clauses often express an opinion, evaluation, or give a reason for something.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sz="1600" dirty="0">
                        <a:solidFill>
                          <a:sysClr val="windowText" lastClr="000000"/>
                        </a:solidFill>
                        <a:highlight>
                          <a:srgbClr val="C0C0C0"/>
                        </a:highligh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3402281"/>
                  </a:ext>
                </a:extLst>
              </a:tr>
              <a:tr h="370840">
                <a:tc>
                  <a:txBody>
                    <a:bodyPr/>
                    <a:lstStyle/>
                    <a:p>
                      <a:r>
                        <a:rPr lang="en-US" sz="1600" dirty="0">
                          <a:solidFill>
                            <a:sysClr val="windowText" lastClr="000000"/>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lang="en-US" sz="1600" kern="1200">
                          <a:solidFill>
                            <a:sysClr val="windowText" lastClr="000000"/>
                          </a:solidFill>
                          <a:latin typeface="Times New Roman" panose="02020603050405020304" pitchFamily="18" charset="0"/>
                          <a:ea typeface="+mn-ea"/>
                          <a:cs typeface="Times New Roman" panose="02020603050405020304" pitchFamily="18" charset="0"/>
                        </a:rPr>
                        <a:t>Explanation</a:t>
                      </a:r>
                      <a:endParaRPr lang="en-US"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97963549"/>
                  </a:ext>
                </a:extLst>
              </a:tr>
              <a:tr h="370840">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didn’t like the movie, which was very long and boring.</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was very long and boring</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refers to the whole idea of the movie, explaining why the speaker didn’t like 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502051"/>
                  </a:ext>
                </a:extLst>
              </a:tr>
            </a:tbl>
          </a:graphicData>
        </a:graphic>
      </p:graphicFrame>
    </p:spTree>
    <p:extLst>
      <p:ext uri="{BB962C8B-B14F-4D97-AF65-F5344CB8AC3E}">
        <p14:creationId xmlns:p14="http://schemas.microsoft.com/office/powerpoint/2010/main" val="2713781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33D20-EDC7-2080-27EB-219AF691177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4611858-1A52-6B59-2B48-97454053CF95}"/>
              </a:ext>
            </a:extLst>
          </p:cNvPr>
          <p:cNvSpPr>
            <a:spLocks noChangeArrowheads="1"/>
          </p:cNvSpPr>
          <p:nvPr/>
        </p:nvSpPr>
        <p:spPr bwMode="auto">
          <a:xfrm>
            <a:off x="374562" y="527937"/>
            <a:ext cx="896166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Defining Relative Clause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woman who owns the bakery is very friendly.</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owns the bakery</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tells us which woman is being referred to.)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Non-Defining Relative Clause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conference, which was held last week, was a great success.</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was held last week</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provides additional information about the conference.)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Relative Clause Referring to a Whole Sentence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failed the exam, which was disappointing for everyone.</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was disappointing for everyone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explains the emotional reaction to his failure.)</a:t>
            </a:r>
          </a:p>
        </p:txBody>
      </p:sp>
      <p:sp>
        <p:nvSpPr>
          <p:cNvPr id="2" name="TextBox 1">
            <a:extLst>
              <a:ext uri="{FF2B5EF4-FFF2-40B4-BE49-F238E27FC236}">
                <a16:creationId xmlns:a16="http://schemas.microsoft.com/office/drawing/2014/main" id="{A741BFB0-4642-D91D-9F16-AAD2FAC7D232}"/>
              </a:ext>
            </a:extLst>
          </p:cNvPr>
          <p:cNvSpPr txBox="1"/>
          <p:nvPr/>
        </p:nvSpPr>
        <p:spPr>
          <a:xfrm>
            <a:off x="374562" y="3183332"/>
            <a:ext cx="3394968" cy="584775"/>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3 Relative Clauses</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6" name="Rectangle 3">
            <a:extLst>
              <a:ext uri="{FF2B5EF4-FFF2-40B4-BE49-F238E27FC236}">
                <a16:creationId xmlns:a16="http://schemas.microsoft.com/office/drawing/2014/main" id="{AF1E47F1-630A-99EC-8588-AD6262D92DE4}"/>
              </a:ext>
            </a:extLst>
          </p:cNvPr>
          <p:cNvSpPr>
            <a:spLocks noChangeArrowheads="1"/>
          </p:cNvSpPr>
          <p:nvPr/>
        </p:nvSpPr>
        <p:spPr bwMode="auto">
          <a:xfrm>
            <a:off x="979262" y="3653516"/>
            <a:ext cx="7990898" cy="8279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1. He passed the exam with full marks______________________________</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that surprised all his classmates.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surprised all his classmates.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surprised all his classmates. </a:t>
            </a:r>
          </a:p>
          <a:p>
            <a:pPr defTabSz="914400" eaLnBrk="0" fontAlgn="base" hangingPunct="0">
              <a:spcBef>
                <a:spcPct val="0"/>
              </a:spcBef>
              <a:spcAft>
                <a:spcPct val="0"/>
              </a:spcAft>
            </a:pPr>
            <a:r>
              <a:rPr lang="en-US" altLang="en-US" sz="1400" dirty="0">
                <a:latin typeface="Times New Roman" panose="02020603050405020304" pitchFamily="18" charset="0"/>
                <a:cs typeface="Times New Roman" panose="02020603050405020304" pitchFamily="18" charset="0"/>
              </a:rPr>
              <a:t>2. </a:t>
            </a: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The student ____________________ studies mechanical engineering.</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won the scholarship,</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won the scholarship</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won the scholarship</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3. Anyone ____________________must sign up by Friday.</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wants to join the team</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wants to join the team</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wants to join the team</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4. Paris _________________________ attracts millions of tourists every year.</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is the capital of France</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is the capital of France,</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is the capital of France</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5. I saw the dog ____________________ into the alley.</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chased the cat</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,that chased the cat</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that chased the cat</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6. Our teacher ________________________ is retiring next month.</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has been working here for twenty years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a:t>
            </a:r>
            <a:r>
              <a:rPr lang="en-US" altLang="en-US" sz="1400" dirty="0">
                <a:latin typeface="Times New Roman" panose="02020603050405020304" pitchFamily="18" charset="0"/>
                <a:cs typeface="Times New Roman" panose="02020603050405020304" pitchFamily="18" charset="0"/>
              </a:rPr>
              <a:t>that</a:t>
            </a: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 has been working here for twenty years,</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has been working here for twenty years,</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7. They finally reached an agreement_________________________________</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was a huge relief to everyone involved.</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was a huge relief to everyone involved.</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was a huge relief to everyone involved.</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8. My uncle _____________________ taught me how to make pasta from scratch.</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is an excellent cook,</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is an excellent cook,</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is an excellent cook</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9. She forgot her speech at home _________________ before the presentation.</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caused a lot of stress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which caused a lot of stress</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rPr>
              <a:t>who caused a lot of stress</a:t>
            </a:r>
          </a:p>
          <a:p>
            <a:pPr lvl="1" defTabSz="914400" eaLnBrk="0" fontAlgn="base" hangingPunct="0">
              <a:spcBef>
                <a:spcPct val="0"/>
              </a:spcBef>
              <a:spcAft>
                <a:spcPct val="0"/>
              </a:spcAft>
            </a:pPr>
            <a:endParaRPr kumimoji="0" lang="en-US" altLang="en-US" sz="1400" i="0" u="none" strike="noStrike" cap="none" normalizeH="0" baseline="0" dirty="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195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1DF84-0F41-1679-9A13-5611FFFB5EF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6CEA98F-70F2-CFE1-BFFE-5B7EF4DEC2FB}"/>
              </a:ext>
            </a:extLst>
          </p:cNvPr>
          <p:cNvSpPr>
            <a:spLocks noChangeArrowheads="1"/>
          </p:cNvSpPr>
          <p:nvPr/>
        </p:nvSpPr>
        <p:spPr bwMode="auto">
          <a:xfrm>
            <a:off x="374562" y="527937"/>
            <a:ext cx="896166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Defining Relative Clause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woman who owns the bakery is very friendly.</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owns the bakery</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tells us which woman is being referred to.)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Non-Defining Relative Clause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conference, which was held last week, was a great success.</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was held last week</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provides additional information about the conference.)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Relative Clause Referring to a Whole Sentence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failed the exam, which was disappointing for everyone.</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clause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was disappointing for everyone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explains the emotional reaction to his failure.)</a:t>
            </a:r>
          </a:p>
        </p:txBody>
      </p:sp>
      <p:sp>
        <p:nvSpPr>
          <p:cNvPr id="2" name="TextBox 1">
            <a:extLst>
              <a:ext uri="{FF2B5EF4-FFF2-40B4-BE49-F238E27FC236}">
                <a16:creationId xmlns:a16="http://schemas.microsoft.com/office/drawing/2014/main" id="{C7591024-CE17-AB05-A25E-54B35071FA89}"/>
              </a:ext>
            </a:extLst>
          </p:cNvPr>
          <p:cNvSpPr txBox="1"/>
          <p:nvPr/>
        </p:nvSpPr>
        <p:spPr>
          <a:xfrm>
            <a:off x="374562" y="3183332"/>
            <a:ext cx="3394968" cy="584775"/>
          </a:xfrm>
          <a:prstGeom prst="rect">
            <a:avLst/>
          </a:prstGeom>
          <a:noFill/>
        </p:spPr>
        <p:txBody>
          <a:bodyPr wrap="non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3 Relative Clauses</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6" name="Rectangle 3">
            <a:extLst>
              <a:ext uri="{FF2B5EF4-FFF2-40B4-BE49-F238E27FC236}">
                <a16:creationId xmlns:a16="http://schemas.microsoft.com/office/drawing/2014/main" id="{70FE2354-DD18-A7D5-5139-0B28BD058C12}"/>
              </a:ext>
            </a:extLst>
          </p:cNvPr>
          <p:cNvSpPr>
            <a:spLocks noChangeArrowheads="1"/>
          </p:cNvSpPr>
          <p:nvPr/>
        </p:nvSpPr>
        <p:spPr bwMode="auto">
          <a:xfrm>
            <a:off x="979262" y="3653516"/>
            <a:ext cx="7990898" cy="8279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 He passed the exam with full marks______________________________</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 surprised all his classmates.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surprised all his classmates.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,which surprised all his classmates.</a:t>
            </a: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p>
            <a:pPr defTabSz="914400" eaLnBrk="0" fontAlgn="base" hangingPunct="0">
              <a:spcBef>
                <a:spcPct val="0"/>
              </a:spcBef>
              <a:spcAft>
                <a:spcPct val="0"/>
              </a:spcAft>
            </a:pPr>
            <a:r>
              <a:rPr lang="en-US" altLang="en-US" sz="1400" dirty="0">
                <a:latin typeface="Times New Roman" panose="02020603050405020304" pitchFamily="18" charset="0"/>
                <a:cs typeface="Times New Roman" panose="02020603050405020304" pitchFamily="18" charset="0"/>
              </a:rPr>
              <a:t>2. </a:t>
            </a: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student ____________________ studies mechanical engineering.</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won the scholarship,</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won the scholarship</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who won the scholarship</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Anyone ____________________must sign up by Friday.</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wants to join the team</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wants to join the team</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who wants to join the team</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 Paris _________________________ attracts millions of tourists every year.</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is the capital of France</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,which is the capital of France,</a:t>
            </a:r>
            <a:endParaRPr lang="en-US" altLang="en-US" sz="1400" dirty="0">
              <a:solidFill>
                <a:srgbClr val="FF0000"/>
              </a:solidFill>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is the capital of France</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 I saw the dog ____________________ into the alley.</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chased the cat</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 chased the cat</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that chased the cat</a:t>
            </a:r>
            <a:endPar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 Our teacher ________________________ is retiring next month.</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has been working here for twenty years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lang="en-US" altLang="en-US" sz="1400" dirty="0">
                <a:latin typeface="Times New Roman" panose="02020603050405020304" pitchFamily="18" charset="0"/>
                <a:cs typeface="Times New Roman" panose="02020603050405020304" pitchFamily="18" charset="0"/>
              </a:rPr>
              <a:t>that</a:t>
            </a: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has been working here for twenty years,</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,who has been working here for twenty years,</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 They finally reached an agreement_________________________________</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was a huge relief to everyone involved.</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,which was a huge relief to everyone involved.</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was a huge relief to everyone involved.</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 My uncle _____________________ taught me how to make pasta from scratch.</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,who is an excellent cook,</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is an excellent cook,</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is an excellent cook</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9. She forgot her speech at home _________________ before the presentation.</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which caused a lot of stress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which caused a lot of stress</a:t>
            </a:r>
            <a:endParaRPr lang="en-US" altLang="en-US" sz="1400" dirty="0">
              <a:latin typeface="Times New Roman" panose="02020603050405020304" pitchFamily="18" charset="0"/>
              <a:cs typeface="Times New Roman" panose="02020603050405020304" pitchFamily="18" charset="0"/>
            </a:endParaRP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4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who caused a lot of stress</a:t>
            </a:r>
          </a:p>
          <a:p>
            <a:pPr lvl="1" defTabSz="914400" eaLnBrk="0" fontAlgn="base" hangingPunct="0">
              <a:spcBef>
                <a:spcPct val="0"/>
              </a:spcBef>
              <a:spcAft>
                <a:spcPct val="0"/>
              </a:spcAft>
            </a:pPr>
            <a:endParaRPr kumimoji="0" lang="en-US" altLang="en-US" sz="14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4927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EB2C40-3F4A-9EE2-59E2-E584D8FFE02C}"/>
              </a:ext>
            </a:extLst>
          </p:cNvPr>
          <p:cNvSpPr txBox="1"/>
          <p:nvPr/>
        </p:nvSpPr>
        <p:spPr>
          <a:xfrm>
            <a:off x="428172" y="561643"/>
            <a:ext cx="3869971" cy="338554"/>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4 Adverbial Linkers </a:t>
            </a:r>
          </a:p>
        </p:txBody>
      </p:sp>
      <p:sp>
        <p:nvSpPr>
          <p:cNvPr id="5" name="TextBox 4">
            <a:extLst>
              <a:ext uri="{FF2B5EF4-FFF2-40B4-BE49-F238E27FC236}">
                <a16:creationId xmlns:a16="http://schemas.microsoft.com/office/drawing/2014/main" id="{214256EE-4226-55F5-01FC-59C5AF92D485}"/>
              </a:ext>
            </a:extLst>
          </p:cNvPr>
          <p:cNvSpPr txBox="1"/>
          <p:nvPr/>
        </p:nvSpPr>
        <p:spPr>
          <a:xfrm>
            <a:off x="428172" y="884318"/>
            <a:ext cx="8571938" cy="83099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Adverbial linkers are words or phrases that connect ideas, sentences, or clauses to show relationships between them. These adverbials help provide clarity and coherence in writing and speaking. They can be used to express combinations and similarities, talk about imminent events, and show concession.</a:t>
            </a: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812CBAF7-AA98-CCB5-2953-8D3C36670E35}"/>
              </a:ext>
            </a:extLst>
          </p:cNvPr>
          <p:cNvGraphicFramePr>
            <a:graphicFrameLocks noGrp="1"/>
          </p:cNvGraphicFramePr>
          <p:nvPr>
            <p:extLst>
              <p:ext uri="{D42A27DB-BD31-4B8C-83A1-F6EECF244321}">
                <p14:modId xmlns:p14="http://schemas.microsoft.com/office/powerpoint/2010/main" val="3252725425"/>
              </p:ext>
            </p:extLst>
          </p:nvPr>
        </p:nvGraphicFramePr>
        <p:xfrm>
          <a:off x="500529" y="1865205"/>
          <a:ext cx="8469516" cy="2960190"/>
        </p:xfrm>
        <a:graphic>
          <a:graphicData uri="http://schemas.openxmlformats.org/drawingml/2006/table">
            <a:tbl>
              <a:tblPr firstRow="1" bandRow="1">
                <a:tableStyleId>{5C22544A-7EE6-4342-B048-85BDC9FD1C3A}</a:tableStyleId>
              </a:tblPr>
              <a:tblGrid>
                <a:gridCol w="2482914">
                  <a:extLst>
                    <a:ext uri="{9D8B030D-6E8A-4147-A177-3AD203B41FA5}">
                      <a16:colId xmlns:a16="http://schemas.microsoft.com/office/drawing/2014/main" val="1006625066"/>
                    </a:ext>
                  </a:extLst>
                </a:gridCol>
                <a:gridCol w="2715608">
                  <a:extLst>
                    <a:ext uri="{9D8B030D-6E8A-4147-A177-3AD203B41FA5}">
                      <a16:colId xmlns:a16="http://schemas.microsoft.com/office/drawing/2014/main" val="2637314934"/>
                    </a:ext>
                  </a:extLst>
                </a:gridCol>
                <a:gridCol w="3270994">
                  <a:extLst>
                    <a:ext uri="{9D8B030D-6E8A-4147-A177-3AD203B41FA5}">
                      <a16:colId xmlns:a16="http://schemas.microsoft.com/office/drawing/2014/main" val="1233949496"/>
                    </a:ext>
                  </a:extLst>
                </a:gridCol>
              </a:tblGrid>
              <a:tr h="972720">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US" sz="1600" b="0" dirty="0">
                          <a:solidFill>
                            <a:sysClr val="windowText" lastClr="000000"/>
                          </a:solidFill>
                          <a:latin typeface="Times New Roman" panose="02020603050405020304" pitchFamily="18" charset="0"/>
                          <a:cs typeface="Times New Roman" panose="02020603050405020304" pitchFamily="18" charset="0"/>
                        </a:rPr>
                        <a:t>Rule: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Adverbials to express combinations and similarities</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Like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285750" marR="0" lvl="0" indent="-2857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well as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285750" marR="0" lvl="0" indent="-2857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the same way</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0979988"/>
                  </a:ext>
                </a:extLst>
              </a:tr>
              <a:tr h="438324">
                <a:tc>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48801209"/>
                  </a:ext>
                </a:extLst>
              </a:tr>
              <a:tr h="1549146">
                <a:tc>
                  <a:txBody>
                    <a:bodyPr/>
                    <a:lstStyle/>
                    <a:p>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They are used to express relationships between nouns or phrases that are similar or connected in some way.</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285750" marR="0" lvl="0" indent="-2857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i="0" dirty="0">
                          <a:latin typeface="Times New Roman" panose="02020603050405020304" pitchFamily="18" charset="0"/>
                          <a:cs typeface="Times New Roman" panose="02020603050405020304" pitchFamily="18" charset="0"/>
                        </a:rPr>
                        <a:t>Like</a:t>
                      </a:r>
                      <a:r>
                        <a:rPr lang="en-US" sz="1600" i="0" dirty="0">
                          <a:latin typeface="Times New Roman" panose="02020603050405020304" pitchFamily="18" charset="0"/>
                          <a:cs typeface="Times New Roman" panose="02020603050405020304" pitchFamily="18" charset="0"/>
                        </a:rPr>
                        <a:t> her older sister, Mariam enjoys painting landscapes in her free time.</a:t>
                      </a:r>
                    </a:p>
                    <a:p>
                      <a:pPr marL="285750" marR="0" lvl="0" indent="-2857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i="0" dirty="0">
                          <a:latin typeface="Times New Roman" panose="02020603050405020304" pitchFamily="18" charset="0"/>
                          <a:cs typeface="Times New Roman" panose="02020603050405020304" pitchFamily="18" charset="0"/>
                        </a:rPr>
                        <a:t>He speaks French fluently </a:t>
                      </a:r>
                      <a:r>
                        <a:rPr lang="en-US" sz="1600" b="1" i="0" dirty="0">
                          <a:latin typeface="Times New Roman" panose="02020603050405020304" pitchFamily="18" charset="0"/>
                          <a:cs typeface="Times New Roman" panose="02020603050405020304" pitchFamily="18" charset="0"/>
                        </a:rPr>
                        <a:t>as well as</a:t>
                      </a:r>
                      <a:r>
                        <a:rPr lang="en-US" sz="1600" i="0" dirty="0">
                          <a:latin typeface="Times New Roman" panose="02020603050405020304" pitchFamily="18" charset="0"/>
                          <a:cs typeface="Times New Roman" panose="02020603050405020304" pitchFamily="18" charset="0"/>
                        </a:rPr>
                        <a:t> Spanish and Italian.</a:t>
                      </a:r>
                    </a:p>
                    <a:p>
                      <a:pPr marL="285750" marR="0" lvl="0" indent="-2857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i="0" dirty="0">
                          <a:latin typeface="Times New Roman" panose="02020603050405020304" pitchFamily="18" charset="0"/>
                          <a:cs typeface="Times New Roman" panose="02020603050405020304" pitchFamily="18" charset="0"/>
                        </a:rPr>
                        <a:t>The first group completed their project successfully; </a:t>
                      </a:r>
                      <a:r>
                        <a:rPr lang="en-US" sz="1600" b="1" i="0" dirty="0">
                          <a:latin typeface="Times New Roman" panose="02020603050405020304" pitchFamily="18" charset="0"/>
                          <a:cs typeface="Times New Roman" panose="02020603050405020304" pitchFamily="18" charset="0"/>
                        </a:rPr>
                        <a:t>in the same way</a:t>
                      </a:r>
                      <a:r>
                        <a:rPr lang="en-US" sz="1600" i="0" dirty="0">
                          <a:latin typeface="Times New Roman" panose="02020603050405020304" pitchFamily="18" charset="0"/>
                          <a:cs typeface="Times New Roman" panose="02020603050405020304" pitchFamily="18" charset="0"/>
                        </a:rPr>
                        <a:t>, the second group managed to finish theirs ahead of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58157"/>
                  </a:ext>
                </a:extLst>
              </a:tr>
            </a:tbl>
          </a:graphicData>
        </a:graphic>
      </p:graphicFrame>
      <p:graphicFrame>
        <p:nvGraphicFramePr>
          <p:cNvPr id="9" name="Table 8">
            <a:extLst>
              <a:ext uri="{FF2B5EF4-FFF2-40B4-BE49-F238E27FC236}">
                <a16:creationId xmlns:a16="http://schemas.microsoft.com/office/drawing/2014/main" id="{68192BD4-CD66-79C9-9601-A89CB9EF1912}"/>
              </a:ext>
            </a:extLst>
          </p:cNvPr>
          <p:cNvGraphicFramePr>
            <a:graphicFrameLocks noGrp="1"/>
          </p:cNvGraphicFramePr>
          <p:nvPr>
            <p:extLst>
              <p:ext uri="{D42A27DB-BD31-4B8C-83A1-F6EECF244321}">
                <p14:modId xmlns:p14="http://schemas.microsoft.com/office/powerpoint/2010/main" val="1051438038"/>
              </p:ext>
            </p:extLst>
          </p:nvPr>
        </p:nvGraphicFramePr>
        <p:xfrm>
          <a:off x="530594" y="4949634"/>
          <a:ext cx="8469516" cy="3438555"/>
        </p:xfrm>
        <a:graphic>
          <a:graphicData uri="http://schemas.openxmlformats.org/drawingml/2006/table">
            <a:tbl>
              <a:tblPr firstRow="1" bandRow="1">
                <a:tableStyleId>{5C22544A-7EE6-4342-B048-85BDC9FD1C3A}</a:tableStyleId>
              </a:tblPr>
              <a:tblGrid>
                <a:gridCol w="2482914">
                  <a:extLst>
                    <a:ext uri="{9D8B030D-6E8A-4147-A177-3AD203B41FA5}">
                      <a16:colId xmlns:a16="http://schemas.microsoft.com/office/drawing/2014/main" val="1006625066"/>
                    </a:ext>
                  </a:extLst>
                </a:gridCol>
                <a:gridCol w="2715608">
                  <a:extLst>
                    <a:ext uri="{9D8B030D-6E8A-4147-A177-3AD203B41FA5}">
                      <a16:colId xmlns:a16="http://schemas.microsoft.com/office/drawing/2014/main" val="2637314934"/>
                    </a:ext>
                  </a:extLst>
                </a:gridCol>
                <a:gridCol w="3270994">
                  <a:extLst>
                    <a:ext uri="{9D8B030D-6E8A-4147-A177-3AD203B41FA5}">
                      <a16:colId xmlns:a16="http://schemas.microsoft.com/office/drawing/2014/main" val="1233949496"/>
                    </a:ext>
                  </a:extLst>
                </a:gridCol>
              </a:tblGrid>
              <a:tr h="1029660">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US" sz="1600" b="0" dirty="0">
                          <a:solidFill>
                            <a:sysClr val="windowText" lastClr="000000"/>
                          </a:solidFill>
                          <a:latin typeface="Times New Roman" panose="02020603050405020304" pitchFamily="18" charset="0"/>
                          <a:cs typeface="Times New Roman" panose="02020603050405020304" pitchFamily="18" charset="0"/>
                        </a:rPr>
                        <a:t>Rule: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Adverbials to talk about imminent events</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On the point of</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About to</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On the verge of</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0979988"/>
                  </a:ext>
                </a:extLst>
              </a:tr>
              <a:tr h="463982">
                <a:tc>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48801209"/>
                  </a:ext>
                </a:extLst>
              </a:tr>
              <a:tr h="1944913">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They are used to describe events that are about to happen in the present or past. These adverbials suggest that something is imminent.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was </a:t>
                      </a:r>
                      <a:r>
                        <a:rPr kumimoji="0" lang="en-US" altLang="en-US" sz="1600" b="0" i="1"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on the point of</a:t>
                      </a:r>
                      <a:r>
                        <a:rPr kumimoji="0" lang="en-US" altLang="en-US" sz="1600" b="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leaving when the phone rang.</a:t>
                      </a:r>
                    </a:p>
                    <a:p>
                      <a:pPr marL="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was </a:t>
                      </a:r>
                      <a:r>
                        <a:rPr kumimoji="0" lang="en-US" altLang="en-US" sz="1600" b="0" i="1"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about to</a:t>
                      </a:r>
                      <a:r>
                        <a:rPr kumimoji="0" lang="en-US" altLang="en-US" sz="1600" b="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start the presentation when the projector broke.</a:t>
                      </a:r>
                    </a:p>
                    <a:p>
                      <a:pPr marL="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team was </a:t>
                      </a:r>
                      <a:r>
                        <a:rPr kumimoji="0" lang="en-US" altLang="en-US" sz="1600" b="0" i="1"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on the verge of</a:t>
                      </a:r>
                      <a:r>
                        <a:rPr kumimoji="0" lang="en-US" altLang="en-US" sz="1600" b="0"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winning the championship when the referee made a call.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58157"/>
                  </a:ext>
                </a:extLst>
              </a:tr>
            </a:tbl>
          </a:graphicData>
        </a:graphic>
      </p:graphicFrame>
      <p:graphicFrame>
        <p:nvGraphicFramePr>
          <p:cNvPr id="10" name="Table 9">
            <a:extLst>
              <a:ext uri="{FF2B5EF4-FFF2-40B4-BE49-F238E27FC236}">
                <a16:creationId xmlns:a16="http://schemas.microsoft.com/office/drawing/2014/main" id="{75C1D941-8534-A885-745C-3D4AE7C2C49E}"/>
              </a:ext>
            </a:extLst>
          </p:cNvPr>
          <p:cNvGraphicFramePr>
            <a:graphicFrameLocks noGrp="1"/>
          </p:cNvGraphicFramePr>
          <p:nvPr>
            <p:extLst>
              <p:ext uri="{D42A27DB-BD31-4B8C-83A1-F6EECF244321}">
                <p14:modId xmlns:p14="http://schemas.microsoft.com/office/powerpoint/2010/main" val="2715874008"/>
              </p:ext>
            </p:extLst>
          </p:nvPr>
        </p:nvGraphicFramePr>
        <p:xfrm>
          <a:off x="530594" y="8512428"/>
          <a:ext cx="8469516" cy="3404853"/>
        </p:xfrm>
        <a:graphic>
          <a:graphicData uri="http://schemas.openxmlformats.org/drawingml/2006/table">
            <a:tbl>
              <a:tblPr firstRow="1" bandRow="1">
                <a:tableStyleId>{5C22544A-7EE6-4342-B048-85BDC9FD1C3A}</a:tableStyleId>
              </a:tblPr>
              <a:tblGrid>
                <a:gridCol w="3054078">
                  <a:extLst>
                    <a:ext uri="{9D8B030D-6E8A-4147-A177-3AD203B41FA5}">
                      <a16:colId xmlns:a16="http://schemas.microsoft.com/office/drawing/2014/main" val="1006625066"/>
                    </a:ext>
                  </a:extLst>
                </a:gridCol>
                <a:gridCol w="2144444">
                  <a:extLst>
                    <a:ext uri="{9D8B030D-6E8A-4147-A177-3AD203B41FA5}">
                      <a16:colId xmlns:a16="http://schemas.microsoft.com/office/drawing/2014/main" val="2637314934"/>
                    </a:ext>
                  </a:extLst>
                </a:gridCol>
                <a:gridCol w="3270994">
                  <a:extLst>
                    <a:ext uri="{9D8B030D-6E8A-4147-A177-3AD203B41FA5}">
                      <a16:colId xmlns:a16="http://schemas.microsoft.com/office/drawing/2014/main" val="1233949496"/>
                    </a:ext>
                  </a:extLst>
                </a:gridCol>
              </a:tblGrid>
              <a:tr h="1118836">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US" sz="1600" b="0" dirty="0">
                          <a:solidFill>
                            <a:sysClr val="windowText" lastClr="000000"/>
                          </a:solidFill>
                          <a:latin typeface="Times New Roman" panose="02020603050405020304" pitchFamily="18" charset="0"/>
                          <a:cs typeface="Times New Roman" panose="02020603050405020304" pitchFamily="18" charset="0"/>
                        </a:rPr>
                        <a:t>Rule: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Adverbials to express concession</a:t>
                      </a:r>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However</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On the other hand</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Though</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0979988"/>
                  </a:ext>
                </a:extLst>
              </a:tr>
              <a:tr h="504167">
                <a:tc>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lang="en-US" sz="1600" b="0" dirty="0">
                          <a:solidFill>
                            <a:sysClr val="windowText" lastClr="000000"/>
                          </a:solidFill>
                          <a:latin typeface="Times New Roman" panose="02020603050405020304" pitchFamily="18" charset="0"/>
                          <a:cs typeface="Times New Roman" panose="02020603050405020304" pitchFamily="18"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48801209"/>
                  </a:ext>
                </a:extLst>
              </a:tr>
              <a:tr h="1781850">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They used to express contrast or concession. They allow the writer to introduce an opposing idea or acknowledge an exception to the main statement.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1" indent="112713"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He’s very talented, </a:t>
                      </a:r>
                      <a:r>
                        <a:rPr kumimoji="0" lang="en-US" altLang="en-US" sz="1600" b="0" i="1"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on the other hand</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he lacks experience.</a:t>
                      </a:r>
                    </a:p>
                    <a:p>
                      <a:pPr marL="0" marR="0" lvl="1" indent="112713"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She’s been working hard; </a:t>
                      </a:r>
                      <a:r>
                        <a:rPr kumimoji="0" lang="en-US" altLang="en-US" sz="1600" b="0" i="1"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though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she still hasn’t met the deadline.</a:t>
                      </a:r>
                    </a:p>
                    <a:p>
                      <a:pPr marL="0" marR="0" lvl="1" indent="112713" algn="l" defTabSz="914400" rtl="0" eaLnBrk="0" fontAlgn="base" latinLnBrk="0" hangingPunct="0">
                        <a:lnSpc>
                          <a:spcPct val="100000"/>
                        </a:lnSpc>
                        <a:spcBef>
                          <a:spcPct val="0"/>
                        </a:spcBef>
                        <a:spcAft>
                          <a:spcPct val="0"/>
                        </a:spcAft>
                        <a:buClrTx/>
                        <a:buSzTx/>
                        <a:buFontTx/>
                        <a:buChar char="•"/>
                        <a:tabLst/>
                        <a:defRPr/>
                      </a:pPr>
                      <a:r>
                        <a:rPr kumimoji="0" lang="en-US" sz="16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The project faced numerous challenges; </a:t>
                      </a:r>
                      <a:r>
                        <a:rPr kumimoji="0" lang="en-US" sz="1600" b="0" i="1" u="none" strike="noStrike" kern="1200" cap="none" normalizeH="0" baseline="0" dirty="0">
                          <a:ln>
                            <a:noFill/>
                          </a:ln>
                          <a:solidFill>
                            <a:schemeClr val="tx1"/>
                          </a:solidFill>
                          <a:effectLst/>
                          <a:highlight>
                            <a:srgbClr val="C0C0C0"/>
                          </a:highlight>
                          <a:latin typeface="Times New Roman" panose="02020603050405020304" pitchFamily="18" charset="0"/>
                          <a:ea typeface="+mn-ea"/>
                          <a:cs typeface="Times New Roman" panose="02020603050405020304" pitchFamily="18" charset="0"/>
                        </a:rPr>
                        <a:t>however</a:t>
                      </a:r>
                      <a:r>
                        <a:rPr kumimoji="0" lang="en-US" sz="16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 it was completed on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b="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58157"/>
                  </a:ext>
                </a:extLst>
              </a:tr>
            </a:tbl>
          </a:graphicData>
        </a:graphic>
      </p:graphicFrame>
    </p:spTree>
    <p:extLst>
      <p:ext uri="{BB962C8B-B14F-4D97-AF65-F5344CB8AC3E}">
        <p14:creationId xmlns:p14="http://schemas.microsoft.com/office/powerpoint/2010/main" val="4141923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64ABC-FA14-BD99-8010-22DD21BF79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3F8D82-53DA-1B60-E310-7740CB3EDFDD}"/>
              </a:ext>
            </a:extLst>
          </p:cNvPr>
          <p:cNvSpPr txBox="1"/>
          <p:nvPr/>
        </p:nvSpPr>
        <p:spPr>
          <a:xfrm>
            <a:off x="428172" y="561643"/>
            <a:ext cx="3869971" cy="584775"/>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4 Adverbial Linkers</a:t>
            </a:r>
          </a:p>
          <a:p>
            <a:r>
              <a:rPr lang="en-US" sz="1600" b="1" dirty="0">
                <a:highlight>
                  <a:srgbClr val="C0C0C0"/>
                </a:highlight>
                <a:latin typeface="Times New Roman" panose="02020603050405020304" pitchFamily="18" charset="0"/>
                <a:cs typeface="Times New Roman" panose="02020603050405020304" pitchFamily="18" charset="0"/>
              </a:rPr>
              <a:t>Activity </a:t>
            </a:r>
          </a:p>
        </p:txBody>
      </p:sp>
      <p:sp>
        <p:nvSpPr>
          <p:cNvPr id="5" name="Rectangle 3">
            <a:extLst>
              <a:ext uri="{FF2B5EF4-FFF2-40B4-BE49-F238E27FC236}">
                <a16:creationId xmlns:a16="http://schemas.microsoft.com/office/drawing/2014/main" id="{5FFCB0CD-3D2C-6554-294A-0EBE10058AC3}"/>
              </a:ext>
            </a:extLst>
          </p:cNvPr>
          <p:cNvSpPr>
            <a:spLocks noChangeArrowheads="1"/>
          </p:cNvSpPr>
          <p:nvPr/>
        </p:nvSpPr>
        <p:spPr bwMode="auto">
          <a:xfrm>
            <a:off x="532444" y="1553319"/>
            <a:ext cx="8728672" cy="969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 Choose the correct adverbial </a:t>
            </a:r>
            <a:r>
              <a:rPr lang="en-US" altLang="en-US" sz="1600" b="1" dirty="0">
                <a:latin typeface="Times New Roman" panose="02020603050405020304" pitchFamily="18" charset="0"/>
                <a:cs typeface="Times New Roman" panose="02020603050405020304" pitchFamily="18" charset="0"/>
              </a:rPr>
              <a:t>linkers.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her brother, Sarah enjoys hiking and camping in the mountains.</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About to</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Like</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Though</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was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respond when the phone suddenly died.</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 well as</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about to</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though</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 bees work together in a hive, the team collaborated to complete the project.</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In the same way</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well as</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On the verge of</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sky darkened, and it looked like it was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raining.</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on the verge of</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i</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 the same way</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However</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plays the piano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violin with equal skill.</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on the point of</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 well as</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however</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film received mixed reviews;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it was a box-office success.</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n the verg</a:t>
            </a:r>
            <a:r>
              <a:rPr lang="en-US" altLang="en-US" sz="1600" dirty="0">
                <a:latin typeface="Times New Roman" panose="02020603050405020304" pitchFamily="18" charset="0"/>
                <a:cs typeface="Times New Roman" panose="02020603050405020304" pitchFamily="18" charset="0"/>
              </a:rPr>
              <a:t>e of</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bout to</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However</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He's extremely intelligent.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he can be quite absent-minded.</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On the other hand </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About to</a:t>
            </a:r>
            <a:endParaRPr lang="en-US" altLang="en-US" sz="1600" dirty="0">
              <a:solidFill>
                <a:srgbClr val="FF0000"/>
              </a:solidFill>
              <a:latin typeface="Times New Roman" panose="02020603050405020304" pitchFamily="18" charset="0"/>
              <a:cs typeface="Times New Roman" panose="02020603050405020304" pitchFamily="18" charset="0"/>
            </a:endParaRP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L</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ike</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hike was exhausting. I enjoyed the challenge,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Like</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As well as</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Though</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company is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launching its new product line.</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owever</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on the other hand</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o</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 the point of</a:t>
            </a:r>
            <a:endParaRPr lang="en-US" altLang="en-US" sz="1600" dirty="0">
              <a:latin typeface="Times New Roman" panose="02020603050405020304" pitchFamily="18" charset="0"/>
              <a:cs typeface="Times New Roman" panose="02020603050405020304" pitchFamily="18" charset="0"/>
            </a:endParaRPr>
          </a:p>
          <a:p>
            <a:pPr lvl="1" defTabSz="914400" eaLnBrk="0" fontAlgn="base" hangingPunct="0">
              <a:spcBef>
                <a:spcPct val="0"/>
              </a:spcBef>
              <a:spcAft>
                <a:spcPct val="0"/>
              </a:spcAft>
            </a:pPr>
            <a:endPar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41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E6D1BD-C317-B6F4-7134-633275DF90E0}"/>
              </a:ext>
            </a:extLst>
          </p:cNvPr>
          <p:cNvSpPr txBox="1"/>
          <p:nvPr/>
        </p:nvSpPr>
        <p:spPr>
          <a:xfrm>
            <a:off x="428172" y="561643"/>
            <a:ext cx="4444818" cy="338554"/>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5 Subordinating Conjunctions</a:t>
            </a:r>
          </a:p>
        </p:txBody>
      </p:sp>
      <p:sp>
        <p:nvSpPr>
          <p:cNvPr id="5" name="TextBox 4">
            <a:extLst>
              <a:ext uri="{FF2B5EF4-FFF2-40B4-BE49-F238E27FC236}">
                <a16:creationId xmlns:a16="http://schemas.microsoft.com/office/drawing/2014/main" id="{9A4178B5-47ED-7938-8FDB-9A8460909B6F}"/>
              </a:ext>
            </a:extLst>
          </p:cNvPr>
          <p:cNvSpPr txBox="1"/>
          <p:nvPr/>
        </p:nvSpPr>
        <p:spPr>
          <a:xfrm>
            <a:off x="428171" y="883472"/>
            <a:ext cx="8562405" cy="83099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Subordinating conjunctions are used to connect a dependent clause (a clause that cannot stand alone) to an independent clause (a complete sentence). These conjunctions help to indicate time relationships, contrast, or other connections between actions or events.</a:t>
            </a:r>
          </a:p>
        </p:txBody>
      </p:sp>
      <p:graphicFrame>
        <p:nvGraphicFramePr>
          <p:cNvPr id="7" name="Table 6">
            <a:extLst>
              <a:ext uri="{FF2B5EF4-FFF2-40B4-BE49-F238E27FC236}">
                <a16:creationId xmlns:a16="http://schemas.microsoft.com/office/drawing/2014/main" id="{62D31992-4415-4D74-2833-0844BEBDFE92}"/>
              </a:ext>
            </a:extLst>
          </p:cNvPr>
          <p:cNvGraphicFramePr>
            <a:graphicFrameLocks noGrp="1"/>
          </p:cNvGraphicFramePr>
          <p:nvPr>
            <p:extLst>
              <p:ext uri="{D42A27DB-BD31-4B8C-83A1-F6EECF244321}">
                <p14:modId xmlns:p14="http://schemas.microsoft.com/office/powerpoint/2010/main" val="4054921989"/>
              </p:ext>
            </p:extLst>
          </p:nvPr>
        </p:nvGraphicFramePr>
        <p:xfrm>
          <a:off x="489857" y="1824317"/>
          <a:ext cx="8621484" cy="3083560"/>
        </p:xfrm>
        <a:graphic>
          <a:graphicData uri="http://schemas.openxmlformats.org/drawingml/2006/table">
            <a:tbl>
              <a:tblPr firstRow="1" bandRow="1">
                <a:tableStyleId>{5C22544A-7EE6-4342-B048-85BDC9FD1C3A}</a:tableStyleId>
              </a:tblPr>
              <a:tblGrid>
                <a:gridCol w="1234615">
                  <a:extLst>
                    <a:ext uri="{9D8B030D-6E8A-4147-A177-3AD203B41FA5}">
                      <a16:colId xmlns:a16="http://schemas.microsoft.com/office/drawing/2014/main" val="3502443324"/>
                    </a:ext>
                  </a:extLst>
                </a:gridCol>
                <a:gridCol w="7386869">
                  <a:extLst>
                    <a:ext uri="{9D8B030D-6E8A-4147-A177-3AD203B41FA5}">
                      <a16:colId xmlns:a16="http://schemas.microsoft.com/office/drawing/2014/main" val="335516882"/>
                    </a:ext>
                  </a:extLst>
                </a:gridCol>
              </a:tblGrid>
              <a:tr h="370840">
                <a:tc gridSpan="2">
                  <a:txBody>
                    <a:bodyPr/>
                    <a:lstStyle/>
                    <a:p>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Using 'When' to Link Clauses in the Past</a:t>
                      </a:r>
                      <a:endParaRPr lang="en-US"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6468186"/>
                  </a:ext>
                </a:extLst>
              </a:tr>
              <a:tr h="370840">
                <a:tc>
                  <a:txBody>
                    <a:bodyPr/>
                    <a:lstStyle/>
                    <a:p>
                      <a:r>
                        <a:rPr lang="en-US" sz="16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1"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a subordinating conjunction used to connect a time-related dependent clause to a main clause. It is commonly used to link actions in the past, especially when referring to a specific point in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115825"/>
                  </a:ext>
                </a:extLst>
              </a:tr>
              <a:tr h="370840">
                <a:tc>
                  <a:txBody>
                    <a:bodyPr/>
                    <a:lstStyle/>
                    <a:p>
                      <a:r>
                        <a:rPr lang="en-US" sz="1600" dirty="0">
                          <a:solidFill>
                            <a:schemeClr val="tx1"/>
                          </a:solidFill>
                          <a:latin typeface="Times New Roman" panose="02020603050405020304" pitchFamily="18" charset="0"/>
                          <a:cs typeface="Times New Roman" panose="02020603050405020304" pitchFamily="18" charset="0"/>
                        </a:rPr>
                        <a:t>Explanation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used to indicate the time something happened or was happening. It is commonly used in past simple and past continuous tenses.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3053227"/>
                  </a:ext>
                </a:extLst>
              </a:tr>
              <a:tr h="370840">
                <a:tc>
                  <a:txBody>
                    <a:bodyPr/>
                    <a:lstStyle/>
                    <a:p>
                      <a:r>
                        <a:rPr lang="en-US" sz="1600" dirty="0">
                          <a:solidFill>
                            <a:schemeClr val="tx1"/>
                          </a:solidFill>
                          <a:latin typeface="Times New Roman" panose="02020603050405020304" pitchFamily="18" charset="0"/>
                          <a:cs typeface="Times New Roman" panose="02020603050405020304" pitchFamily="18" charset="0"/>
                        </a:rPr>
                        <a:t>Examples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1" indent="115888"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When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 was a child, I used to play outside all day.</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(Both actions, "I was a child" and "I used to play," happen in the past.)</a:t>
                      </a:r>
                    </a:p>
                    <a:p>
                      <a:pPr marL="0" marR="0" lvl="1" indent="115888"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was reading a book </a:t>
                      </a:r>
                      <a:r>
                        <a:rPr kumimoji="0" lang="en-US" altLang="en-US" sz="1600" b="0" i="1"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when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 phone rang.</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action "reading a book" was happening when the action "the phone rang" interrupted.)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9676437"/>
                  </a:ext>
                </a:extLst>
              </a:tr>
            </a:tbl>
          </a:graphicData>
        </a:graphic>
      </p:graphicFrame>
      <p:graphicFrame>
        <p:nvGraphicFramePr>
          <p:cNvPr id="9" name="Table 8">
            <a:extLst>
              <a:ext uri="{FF2B5EF4-FFF2-40B4-BE49-F238E27FC236}">
                <a16:creationId xmlns:a16="http://schemas.microsoft.com/office/drawing/2014/main" id="{E79F2075-77EA-29ED-C5A8-387605C1E0C4}"/>
              </a:ext>
            </a:extLst>
          </p:cNvPr>
          <p:cNvGraphicFramePr>
            <a:graphicFrameLocks noGrp="1"/>
          </p:cNvGraphicFramePr>
          <p:nvPr>
            <p:extLst>
              <p:ext uri="{D42A27DB-BD31-4B8C-83A1-F6EECF244321}">
                <p14:modId xmlns:p14="http://schemas.microsoft.com/office/powerpoint/2010/main" val="254849880"/>
              </p:ext>
            </p:extLst>
          </p:nvPr>
        </p:nvGraphicFramePr>
        <p:xfrm>
          <a:off x="489857" y="5017724"/>
          <a:ext cx="8621484" cy="4939076"/>
        </p:xfrm>
        <a:graphic>
          <a:graphicData uri="http://schemas.openxmlformats.org/drawingml/2006/table">
            <a:tbl>
              <a:tblPr firstRow="1" bandRow="1">
                <a:tableStyleId>{5C22544A-7EE6-4342-B048-85BDC9FD1C3A}</a:tableStyleId>
              </a:tblPr>
              <a:tblGrid>
                <a:gridCol w="1234615">
                  <a:extLst>
                    <a:ext uri="{9D8B030D-6E8A-4147-A177-3AD203B41FA5}">
                      <a16:colId xmlns:a16="http://schemas.microsoft.com/office/drawing/2014/main" val="3502443324"/>
                    </a:ext>
                  </a:extLst>
                </a:gridCol>
                <a:gridCol w="7386869">
                  <a:extLst>
                    <a:ext uri="{9D8B030D-6E8A-4147-A177-3AD203B41FA5}">
                      <a16:colId xmlns:a16="http://schemas.microsoft.com/office/drawing/2014/main" val="335516882"/>
                    </a:ext>
                  </a:extLst>
                </a:gridCol>
              </a:tblGrid>
              <a:tr h="451255">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Using 'While', 'Whereas', and 'Whilst' to Contrast and Compare Actions or Situations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6468186"/>
                  </a:ext>
                </a:extLst>
              </a:tr>
              <a:tr h="1891561">
                <a:tc>
                  <a:txBody>
                    <a:bodyPr/>
                    <a:lstStyle/>
                    <a:p>
                      <a:r>
                        <a:rPr lang="en-US" sz="16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'whilst'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are very similar in meaning. They are used to show that two actions were happening at the same time, or to contrast two different actions or situations.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'Whilst'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more common in British English, while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used in both British and American English.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'Whereas'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used to contrast two different situations or actions. It introduces a fact or situation that is opposite or in contrast to what is mentioned in the main 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115825"/>
                  </a:ext>
                </a:extLst>
              </a:tr>
              <a:tr h="704699">
                <a:tc>
                  <a:txBody>
                    <a:bodyPr/>
                    <a:lstStyle/>
                    <a:p>
                      <a:r>
                        <a:rPr lang="en-US" sz="1600" dirty="0">
                          <a:solidFill>
                            <a:schemeClr val="tx1"/>
                          </a:solidFill>
                          <a:latin typeface="Times New Roman" panose="02020603050405020304" pitchFamily="18" charset="0"/>
                          <a:cs typeface="Times New Roman" panose="02020603050405020304" pitchFamily="18" charset="0"/>
                        </a:rPr>
                        <a:t>Explanation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'whilst'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emphasize that two actions were happening at the same time.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'Whereas'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used to indicate a contrast between two actions or situations.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3053227"/>
                  </a:ext>
                </a:extLst>
              </a:tr>
              <a:tr h="1891561">
                <a:tc>
                  <a:txBody>
                    <a:bodyPr/>
                    <a:lstStyle/>
                    <a:p>
                      <a:r>
                        <a:rPr lang="en-US" sz="1600" dirty="0">
                          <a:solidFill>
                            <a:schemeClr val="tx1"/>
                          </a:solidFill>
                          <a:latin typeface="Times New Roman" panose="02020603050405020304" pitchFamily="18" charset="0"/>
                          <a:cs typeface="Times New Roman" panose="02020603050405020304" pitchFamily="18" charset="0"/>
                        </a:rPr>
                        <a:t>Examples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Using 'While' / 'Whilst' to show simultaneous actions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was reading a book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 was cooking dinner.</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Whilst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 was at work, my friends went to the beach.</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Using 'Whereas' to contrast two actions or situations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enjoys classical music,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whereas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his brother prefers rock music.</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Whereas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some people enjoy hiking, others prefer staying indoors.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9676437"/>
                  </a:ext>
                </a:extLst>
              </a:tr>
            </a:tbl>
          </a:graphicData>
        </a:graphic>
      </p:graphicFrame>
    </p:spTree>
    <p:extLst>
      <p:ext uri="{BB962C8B-B14F-4D97-AF65-F5344CB8AC3E}">
        <p14:creationId xmlns:p14="http://schemas.microsoft.com/office/powerpoint/2010/main" val="1425256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D20AC-8FD8-7FBD-71E7-9829F5C6257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89C211-BF8D-C488-77C4-DC1DAA66F8EA}"/>
              </a:ext>
            </a:extLst>
          </p:cNvPr>
          <p:cNvSpPr txBox="1"/>
          <p:nvPr/>
        </p:nvSpPr>
        <p:spPr>
          <a:xfrm>
            <a:off x="428172" y="561643"/>
            <a:ext cx="4444818" cy="584775"/>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5 Subordinating Conjunctions</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4" name="Rectangle 2">
            <a:extLst>
              <a:ext uri="{FF2B5EF4-FFF2-40B4-BE49-F238E27FC236}">
                <a16:creationId xmlns:a16="http://schemas.microsoft.com/office/drawing/2014/main" id="{AFB69CE4-0B4E-636A-3F8C-3D0516ACA8D5}"/>
              </a:ext>
            </a:extLst>
          </p:cNvPr>
          <p:cNvSpPr>
            <a:spLocks noChangeArrowheads="1"/>
          </p:cNvSpPr>
          <p:nvPr/>
        </p:nvSpPr>
        <p:spPr bwMode="auto">
          <a:xfrm>
            <a:off x="728265" y="1400167"/>
            <a:ext cx="8289449" cy="9448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Q1. Choose the correct answers:</a:t>
            </a:r>
          </a:p>
          <a:p>
            <a:pPr defTabSz="914400" eaLnBrk="0" fontAlgn="base" hangingPunct="0">
              <a:spcBef>
                <a:spcPct val="0"/>
              </a:spcBef>
              <a:spcAft>
                <a:spcPct val="0"/>
              </a:spcAft>
            </a:pPr>
            <a:endParaRPr lang="en-US" altLang="en-US" sz="1600" dirty="0">
              <a:latin typeface="Times New Roman" panose="02020603050405020304" pitchFamily="18" charset="0"/>
              <a:cs typeface="Times New Roman" panose="02020603050405020304" pitchFamily="18" charset="0"/>
            </a:endParaRPr>
          </a:p>
          <a:p>
            <a:pPr marL="342900" indent="-342900" defTabSz="914400" eaLnBrk="0" fontAlgn="base" hangingPunct="0">
              <a:spcBef>
                <a:spcPct val="0"/>
              </a:spcBef>
              <a:spcAft>
                <a:spcPct val="0"/>
              </a:spcAft>
              <a:buAutoNum type="arabicPeriod"/>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He loves outdoor adventures ___________ she prefers relaxing at home with a book.</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,whereas</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hen</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whereas</a:t>
            </a: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2. I was watching a movie ___________ the lights went out.</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,when</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hen</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while</a:t>
            </a: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3. This phone is expensive but reliable ___________ that one is cheaper but less durable.</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what</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her</a:t>
            </a:r>
            <a:r>
              <a:rPr lang="en-US" altLang="en-US" sz="1600" dirty="0">
                <a:latin typeface="Times New Roman" panose="02020603050405020304" pitchFamily="18" charset="0"/>
                <a:cs typeface="Times New Roman" panose="02020603050405020304" pitchFamily="18" charset="0"/>
              </a:rPr>
              <a:t>eas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Why</a:t>
            </a:r>
          </a:p>
          <a:p>
            <a:pPr defTabSz="914400" eaLnBrk="0" fontAlgn="base" hangingPunct="0">
              <a:spcBef>
                <a:spcPct val="0"/>
              </a:spcBef>
              <a:spcAft>
                <a:spcPct val="0"/>
              </a:spcAft>
            </a:pPr>
            <a:r>
              <a:rPr kumimoji="0" lang="en-US" altLang="en-US" sz="1600" i="0" u="none" strike="noStrike" cap="none" normalizeH="0" baseline="0" dirty="0">
                <a:ln>
                  <a:noFill/>
                </a:ln>
                <a:effectLst/>
                <a:latin typeface="Times New Roman" panose="02020603050405020304" pitchFamily="18" charset="0"/>
                <a:cs typeface="Times New Roman" panose="02020603050405020304" pitchFamily="18" charset="0"/>
              </a:rPr>
              <a:t>4. 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 the baby was sleeping, the mother prepared dinner.</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When</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Whilst</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Whilst, </a:t>
            </a:r>
          </a:p>
          <a:p>
            <a:pPr marL="742950" lvl="1" indent="-285750" defTabSz="914400" eaLnBrk="0" fontAlgn="base" hangingPunct="0">
              <a:spcBef>
                <a:spcPct val="0"/>
              </a:spcBef>
              <a:spcAft>
                <a:spcPct val="0"/>
              </a:spcAft>
              <a:buFont typeface="Wingdings" panose="05000000000000000000" pitchFamily="2" charset="2"/>
              <a:buChar char="q"/>
            </a:pP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a:p>
            <a:pPr marR="0" lvl="0" algn="l" defTabSz="914400" rtl="0" eaLnBrk="0" fontAlgn="base" latinLnBrk="0" hangingPunct="0">
              <a:lnSpc>
                <a:spcPct val="200000"/>
              </a:lnSpc>
              <a:spcBef>
                <a:spcPct val="0"/>
              </a:spcBef>
              <a:spcAft>
                <a:spcPct val="0"/>
              </a:spcAft>
              <a:buClrTx/>
              <a:buSzTx/>
              <a:tabLst/>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Q2. Rewrite the sentences using the provided linkers.</a:t>
            </a:r>
          </a:p>
          <a:p>
            <a:pPr defTabSz="914400" eaLnBrk="0" fontAlgn="base" hangingPunct="0">
              <a:lnSpc>
                <a:spcPct val="200000"/>
              </a:lnSpc>
              <a:spcBef>
                <a:spcPct val="0"/>
              </a:spcBef>
              <a:spcAft>
                <a:spcPct val="0"/>
              </a:spcAft>
            </a:pPr>
            <a:r>
              <a:rPr lang="en-US" altLang="en-US" sz="1600" dirty="0">
                <a:latin typeface="Times New Roman" panose="02020603050405020304" pitchFamily="18" charset="0"/>
                <a:cs typeface="Times New Roman" panose="02020603050405020304" pitchFamily="18" charset="0"/>
              </a:rPr>
              <a:t>1. </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She (write) an email. </a:t>
            </a:r>
            <a:r>
              <a:rPr lang="en-US" altLang="en-US" sz="1600" dirty="0">
                <a:latin typeface="Times New Roman" panose="02020603050405020304" pitchFamily="18" charset="0"/>
                <a:cs typeface="Times New Roman" panose="02020603050405020304" pitchFamily="18" charset="0"/>
              </a:rPr>
              <a:t>She (talk)</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 on the phone. (While)</a:t>
            </a:r>
          </a:p>
          <a:p>
            <a:pPr marR="0" lvl="0" algn="l" defTabSz="914400" rtl="0" eaLnBrk="0" fontAlgn="base" latinLnBrk="0" hangingPunct="0">
              <a:lnSpc>
                <a:spcPct val="200000"/>
              </a:lnSpc>
              <a:spcBef>
                <a:spcPct val="0"/>
              </a:spcBef>
              <a:spcAft>
                <a:spcPct val="0"/>
              </a:spcAft>
              <a:buClrTx/>
              <a:buSzTx/>
              <a:tabLst/>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_______________________________________________________________________________</a:t>
            </a:r>
          </a:p>
          <a:p>
            <a:pPr defTabSz="914400" eaLnBrk="0" fontAlgn="base" hangingPunct="0">
              <a:lnSpc>
                <a:spcPct val="200000"/>
              </a:lnSpc>
              <a:spcBef>
                <a:spcPct val="0"/>
              </a:spcBef>
              <a:spcAft>
                <a:spcPct val="0"/>
              </a:spcAft>
            </a:pP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a:p>
            <a:pPr defTabSz="914400" eaLnBrk="0" fontAlgn="base" hangingPunct="0">
              <a:lnSpc>
                <a:spcPct val="200000"/>
              </a:lnSpc>
              <a:spcBef>
                <a:spcPct val="0"/>
              </a:spcBef>
              <a:spcAft>
                <a:spcPct val="0"/>
              </a:spcAft>
            </a:pPr>
            <a:r>
              <a:rPr lang="en-US" altLang="en-US" sz="1600" dirty="0">
                <a:latin typeface="Times New Roman" panose="02020603050405020304" pitchFamily="18" charset="0"/>
                <a:cs typeface="Times New Roman" panose="02020603050405020304" pitchFamily="18" charset="0"/>
              </a:rPr>
              <a:t>2. </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She (read) a book. Someone (knock) on the door. (When)</a:t>
            </a:r>
          </a:p>
          <a:p>
            <a:pPr defTabSz="914400" eaLnBrk="0" fontAlgn="base" hangingPunct="0">
              <a:lnSpc>
                <a:spcPct val="200000"/>
              </a:lnSpc>
              <a:spcBef>
                <a:spcPct val="0"/>
              </a:spcBef>
              <a:spcAft>
                <a:spcPct val="0"/>
              </a:spcAf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_______________________________________________________________________________</a:t>
            </a:r>
          </a:p>
          <a:p>
            <a:pPr defTabSz="914400" eaLnBrk="0" fontAlgn="base" hangingPunct="0">
              <a:lnSpc>
                <a:spcPct val="200000"/>
              </a:lnSpc>
              <a:spcBef>
                <a:spcPct val="0"/>
              </a:spcBef>
              <a:spcAft>
                <a:spcPct val="0"/>
              </a:spcAft>
            </a:pP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200000"/>
              </a:lnSpc>
              <a:spcBef>
                <a:spcPct val="0"/>
              </a:spcBef>
              <a:spcAft>
                <a:spcPct val="0"/>
              </a:spcAft>
              <a:buClrTx/>
              <a:buSzTx/>
              <a:tabLst/>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3. My older brother became a doctor. I chose to study art. (Whereas)</a:t>
            </a:r>
          </a:p>
          <a:p>
            <a:pPr marL="0" marR="0" lvl="0" indent="0" algn="l" defTabSz="914400" rtl="0" eaLnBrk="0" fontAlgn="base" latinLnBrk="0" hangingPunct="0">
              <a:lnSpc>
                <a:spcPct val="200000"/>
              </a:lnSpc>
              <a:spcBef>
                <a:spcPct val="0"/>
              </a:spcBef>
              <a:spcAft>
                <a:spcPct val="0"/>
              </a:spcAft>
              <a:buClrTx/>
              <a:buSzTx/>
              <a:tabLs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_______________________________________________________________________________</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1460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5667E-270E-3E2A-70D8-08141D7EE3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794169-1ACF-FBE1-1053-3A3CD72F0D90}"/>
              </a:ext>
            </a:extLst>
          </p:cNvPr>
          <p:cNvSpPr txBox="1"/>
          <p:nvPr/>
        </p:nvSpPr>
        <p:spPr>
          <a:xfrm>
            <a:off x="428172" y="561643"/>
            <a:ext cx="3869971" cy="584775"/>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4 Adverbial Linkers</a:t>
            </a:r>
          </a:p>
          <a:p>
            <a:r>
              <a:rPr lang="en-US" sz="1600" b="1" dirty="0">
                <a:highlight>
                  <a:srgbClr val="C0C0C0"/>
                </a:highlight>
                <a:latin typeface="Times New Roman" panose="02020603050405020304" pitchFamily="18" charset="0"/>
                <a:cs typeface="Times New Roman" panose="02020603050405020304" pitchFamily="18" charset="0"/>
              </a:rPr>
              <a:t>Activity </a:t>
            </a:r>
          </a:p>
        </p:txBody>
      </p:sp>
      <p:sp>
        <p:nvSpPr>
          <p:cNvPr id="5" name="Rectangle 3">
            <a:extLst>
              <a:ext uri="{FF2B5EF4-FFF2-40B4-BE49-F238E27FC236}">
                <a16:creationId xmlns:a16="http://schemas.microsoft.com/office/drawing/2014/main" id="{A4389894-7DCF-F1C5-44AE-9D290449A07A}"/>
              </a:ext>
            </a:extLst>
          </p:cNvPr>
          <p:cNvSpPr>
            <a:spLocks noChangeArrowheads="1"/>
          </p:cNvSpPr>
          <p:nvPr/>
        </p:nvSpPr>
        <p:spPr bwMode="auto">
          <a:xfrm>
            <a:off x="532444" y="1553319"/>
            <a:ext cx="8728672" cy="969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Q. Choose the correct adverbial </a:t>
            </a:r>
            <a:r>
              <a:rPr lang="en-US" altLang="en-US" sz="1600" b="1" dirty="0">
                <a:latin typeface="Times New Roman" panose="02020603050405020304" pitchFamily="18" charset="0"/>
                <a:cs typeface="Times New Roman" panose="02020603050405020304" pitchFamily="18" charset="0"/>
              </a:rPr>
              <a:t>linkers.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 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 her brother, Sarah enjoys hiking and camping in the mountains.</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About to</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Like</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Though</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She was </a:t>
            </a: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respond when the phone suddenly died.</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s well as</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about to</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though</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that bees work together in a hive, the team collaborated to complete the project.</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In the same way</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As well as</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On the verge of</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The sky darkened, and it looked like it was </a:t>
            </a: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raining.</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on the verge of</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i</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n the same way</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However</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He plays the piano </a:t>
            </a: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the violin with equal skill.</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on the point of</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s well as</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however</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The film received mixed reviews; </a:t>
            </a: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 it was a box-office success.</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n the verg</a:t>
            </a:r>
            <a:r>
              <a:rPr lang="en-US" altLang="en-US" sz="1600" dirty="0">
                <a:latin typeface="Times New Roman" panose="02020603050405020304" pitchFamily="18" charset="0"/>
                <a:cs typeface="Times New Roman" panose="02020603050405020304" pitchFamily="18" charset="0"/>
              </a:rPr>
              <a:t>e of</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bout to</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However</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He's extremely intelligent. </a:t>
            </a: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 he can be quite absent-minded.</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i="0" u="none" strike="noStrike" cap="none" normalizeH="0" baseline="0" dirty="0">
                <a:ln>
                  <a:noFill/>
                </a:ln>
                <a:effectLst/>
                <a:latin typeface="Times New Roman" panose="02020603050405020304" pitchFamily="18" charset="0"/>
                <a:cs typeface="Times New Roman" panose="02020603050405020304" pitchFamily="18" charset="0"/>
              </a:rPr>
              <a:t>On the other hand </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About to</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L</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ike</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The hike was exhausting. I enjoyed the challenge, </a:t>
            </a: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Like</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As well as</a:t>
            </a:r>
          </a:p>
          <a:p>
            <a:pPr marL="800100" lvl="1" indent="-34290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Though</a:t>
            </a:r>
          </a:p>
          <a:p>
            <a:pPr marL="342900" indent="-342900" defTabSz="914400" eaLnBrk="0" fontAlgn="base" hangingPunct="0">
              <a:spcBef>
                <a:spcPct val="0"/>
              </a:spcBef>
              <a:spcAft>
                <a:spcPct val="0"/>
              </a:spcAft>
              <a:buFont typeface="+mj-lt"/>
              <a:buAutoNum type="arabicPeriod"/>
            </a:pP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The company is </a:t>
            </a:r>
            <a:r>
              <a:rPr kumimoji="0" lang="en-US" altLang="en-US" sz="1600" b="1" i="0" u="none" strike="noStrike" cap="none" normalizeH="0" baseline="0" dirty="0">
                <a:ln>
                  <a:noFill/>
                </a:ln>
                <a:effectLst/>
                <a:latin typeface="Times New Roman" panose="02020603050405020304" pitchFamily="18" charset="0"/>
                <a:cs typeface="Times New Roman" panose="02020603050405020304" pitchFamily="18" charset="0"/>
              </a:rPr>
              <a:t>____________________</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launching its new product line.</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h</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owever</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on the other hand</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o</a:t>
            </a:r>
            <a:r>
              <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rPr>
              <a:t>n the point of</a:t>
            </a:r>
            <a:endParaRPr lang="en-US" altLang="en-US" sz="1600" dirty="0">
              <a:latin typeface="Times New Roman" panose="02020603050405020304" pitchFamily="18" charset="0"/>
              <a:cs typeface="Times New Roman" panose="02020603050405020304" pitchFamily="18" charset="0"/>
            </a:endParaRPr>
          </a:p>
          <a:p>
            <a:pPr lvl="1" defTabSz="914400" eaLnBrk="0" fontAlgn="base" hangingPunct="0">
              <a:spcBef>
                <a:spcPct val="0"/>
              </a:spcBef>
              <a:spcAft>
                <a:spcPct val="0"/>
              </a:spcAft>
            </a:pP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4342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93061-F05B-8E78-D085-999097EFF0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65CCB5-EEDC-080C-DA87-16B07570EF68}"/>
              </a:ext>
            </a:extLst>
          </p:cNvPr>
          <p:cNvSpPr txBox="1"/>
          <p:nvPr/>
        </p:nvSpPr>
        <p:spPr>
          <a:xfrm>
            <a:off x="428172" y="561643"/>
            <a:ext cx="4444818" cy="584775"/>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5 Subordinating Conjunctions</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4" name="Rectangle 2">
            <a:extLst>
              <a:ext uri="{FF2B5EF4-FFF2-40B4-BE49-F238E27FC236}">
                <a16:creationId xmlns:a16="http://schemas.microsoft.com/office/drawing/2014/main" id="{5C2D2710-9D03-9E37-3143-0884B4E6F3CF}"/>
              </a:ext>
            </a:extLst>
          </p:cNvPr>
          <p:cNvSpPr>
            <a:spLocks noChangeArrowheads="1"/>
          </p:cNvSpPr>
          <p:nvPr/>
        </p:nvSpPr>
        <p:spPr bwMode="auto">
          <a:xfrm>
            <a:off x="728265" y="1410915"/>
            <a:ext cx="8289449" cy="772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Q1. Choose the correct answers:</a:t>
            </a:r>
          </a:p>
          <a:p>
            <a:pPr marL="342900" indent="-342900" defTabSz="914400" eaLnBrk="0" fontAlgn="base" hangingPunct="0">
              <a:spcBef>
                <a:spcPct val="0"/>
              </a:spcBef>
              <a:spcAft>
                <a:spcPct val="0"/>
              </a:spcAft>
              <a:buAutoNum type="arabicPeriod"/>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loves outdoor adventures ___________ she prefers relaxing at home with a book.</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,whereas</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hen</a:t>
            </a:r>
          </a:p>
          <a:p>
            <a:pPr marL="800100" lvl="1" indent="-34290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whereas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 I was watching a movie ___________ the lights went out.</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,when</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w</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hen</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while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This phone is expensive but reliable ___________ that one is cheaper but less durable.</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what</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solidFill>
                  <a:srgbClr val="FF0000"/>
                </a:solidFill>
                <a:latin typeface="Times New Roman" panose="02020603050405020304" pitchFamily="18" charset="0"/>
                <a:cs typeface="Times New Roman" panose="02020603050405020304" pitchFamily="18" charset="0"/>
              </a:rPr>
              <a:t>,w</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her</a:t>
            </a:r>
            <a:r>
              <a:rPr lang="en-US" altLang="en-US" sz="1600" dirty="0">
                <a:solidFill>
                  <a:srgbClr val="FF0000"/>
                </a:solidFill>
                <a:latin typeface="Times New Roman" panose="02020603050405020304" pitchFamily="18" charset="0"/>
                <a:cs typeface="Times New Roman" panose="02020603050405020304" pitchFamily="18" charset="0"/>
              </a:rPr>
              <a:t>eas</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Why</a:t>
            </a:r>
          </a:p>
          <a:p>
            <a:pPr defTabSz="914400" eaLnBrk="0" fontAlgn="base" hangingPunct="0">
              <a:spcBef>
                <a:spcPct val="0"/>
              </a:spcBef>
              <a:spcAft>
                <a:spcPct val="0"/>
              </a:spcAf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 ________________</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 baby was sleeping, the mother prepared dinner.</a:t>
            </a:r>
          </a:p>
          <a:p>
            <a:pPr marL="742950" lvl="1" indent="-285750" defTabSz="914400" eaLnBrk="0" fontAlgn="base" hangingPunct="0">
              <a:spcBef>
                <a:spcPct val="0"/>
              </a:spcBef>
              <a:spcAft>
                <a:spcPct val="0"/>
              </a:spcAft>
              <a:buFont typeface="Wingdings" panose="05000000000000000000" pitchFamily="2" charset="2"/>
              <a:buChar char="q"/>
            </a:pPr>
            <a:r>
              <a:rPr lang="en-US" altLang="en-US" sz="1600" dirty="0">
                <a:latin typeface="Times New Roman" panose="02020603050405020304" pitchFamily="18" charset="0"/>
                <a:cs typeface="Times New Roman" panose="02020603050405020304" pitchFamily="18" charset="0"/>
              </a:rPr>
              <a:t>When</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Whilst</a:t>
            </a:r>
          </a:p>
          <a:p>
            <a:pPr marL="742950" lvl="1"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Whilst, </a:t>
            </a:r>
          </a:p>
          <a:p>
            <a:pPr marL="742950" lvl="1" indent="-285750" defTabSz="914400" eaLnBrk="0" fontAlgn="base" hangingPunct="0">
              <a:spcBef>
                <a:spcPct val="0"/>
              </a:spcBef>
              <a:spcAft>
                <a:spcPct val="0"/>
              </a:spcAft>
              <a:buFont typeface="Wingdings" panose="05000000000000000000" pitchFamily="2" charset="2"/>
              <a:buChar char="q"/>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Q2. Rewrite the sentences using the provided linkers.</a:t>
            </a:r>
          </a:p>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1. </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(write) an email. </a:t>
            </a:r>
            <a:r>
              <a:rPr lang="en-US" altLang="en-US" sz="1600" dirty="0">
                <a:latin typeface="Times New Roman" panose="02020603050405020304" pitchFamily="18" charset="0"/>
                <a:cs typeface="Times New Roman" panose="02020603050405020304" pitchFamily="18" charset="0"/>
              </a:rPr>
              <a:t>She (talk)</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on the phone. (While)</a:t>
            </a:r>
          </a:p>
          <a:p>
            <a:pPr marR="0" lvl="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_______________________________________________________________________________</a:t>
            </a:r>
          </a:p>
          <a:p>
            <a:pPr marR="0" lvl="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She was writing an email </a:t>
            </a:r>
            <a:r>
              <a:rPr kumimoji="0" lang="en-US" altLang="en-US" sz="16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while</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talking on the phone.</a:t>
            </a:r>
          </a:p>
          <a:p>
            <a:pPr defTabSz="914400" eaLnBrk="0" fontAlgn="base" hangingPunct="0">
              <a:spcBef>
                <a:spcPct val="0"/>
              </a:spcBef>
              <a:spcAft>
                <a:spcPct val="0"/>
              </a:spcAf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2. </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(read) a book. Someone (knock) on the door. (When)</a:t>
            </a:r>
          </a:p>
          <a:p>
            <a:pPr defTabSz="914400" eaLnBrk="0" fontAlgn="base" hangingPunct="0">
              <a:spcBef>
                <a:spcPct val="0"/>
              </a:spcBef>
              <a:spcAft>
                <a:spcPct val="0"/>
              </a:spcAf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_______________________________________________________________________________</a:t>
            </a:r>
          </a:p>
          <a:p>
            <a:pPr defTabSz="914400" eaLnBrk="0" fontAlgn="base" hangingPunct="0">
              <a:spcBef>
                <a:spcPct val="0"/>
              </a:spcBef>
              <a:spcAft>
                <a:spcPct val="0"/>
              </a:spcAft>
            </a:pP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She was reading a book </a:t>
            </a:r>
            <a:r>
              <a:rPr kumimoji="0" lang="en-US" altLang="en-US" sz="16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when</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someone knocked on the door.</a:t>
            </a:r>
          </a:p>
          <a:p>
            <a:pPr defTabSz="914400" eaLnBrk="0" fontAlgn="base" hangingPunct="0">
              <a:spcBef>
                <a:spcPct val="0"/>
              </a:spcBef>
              <a:spcAft>
                <a:spcPct val="0"/>
              </a:spcAf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My older brother became a doctor. I chose to study art. (Whereas)</a:t>
            </a:r>
          </a:p>
          <a:p>
            <a:pPr marL="0" marR="0" lvl="0" indent="0" algn="l" defTabSz="914400" rtl="0" eaLnBrk="0" fontAlgn="base" latinLnBrk="0" hangingPunct="0">
              <a:lnSpc>
                <a:spcPct val="100000"/>
              </a:lnSpc>
              <a:spcBef>
                <a:spcPct val="0"/>
              </a:spcBef>
              <a:spcAft>
                <a:spcPct val="0"/>
              </a:spcAft>
              <a:buClrTx/>
              <a:buSzTx/>
              <a:tabLs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_______________________________________________________________________________</a:t>
            </a:r>
          </a:p>
          <a:p>
            <a:pPr defTabSz="914400" eaLnBrk="0" fontAlgn="base" hangingPunct="0">
              <a:spcBef>
                <a:spcPct val="0"/>
              </a:spcBef>
              <a:spcAft>
                <a:spcPct val="0"/>
              </a:spcAft>
            </a:pP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My older brother became a doctor, </a:t>
            </a:r>
            <a:r>
              <a:rPr kumimoji="0" lang="en-US" altLang="en-US" sz="16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whereas</a:t>
            </a:r>
            <a:r>
              <a:rPr kumimoji="0" lang="en-US" altLang="en-US" sz="1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I chose to study art.</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7100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751F8-D811-E765-E689-98CDCF0F28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3A9706-AA9E-1074-8CAE-B0C45C7C1B28}"/>
              </a:ext>
            </a:extLst>
          </p:cNvPr>
          <p:cNvSpPr txBox="1"/>
          <p:nvPr/>
        </p:nvSpPr>
        <p:spPr>
          <a:xfrm>
            <a:off x="428172" y="561643"/>
            <a:ext cx="4444818" cy="338554"/>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6 Adjectives - Superlatives</a:t>
            </a:r>
          </a:p>
        </p:txBody>
      </p:sp>
      <p:graphicFrame>
        <p:nvGraphicFramePr>
          <p:cNvPr id="8" name="Table 7">
            <a:extLst>
              <a:ext uri="{FF2B5EF4-FFF2-40B4-BE49-F238E27FC236}">
                <a16:creationId xmlns:a16="http://schemas.microsoft.com/office/drawing/2014/main" id="{B601D774-453B-7592-BECA-B853736F05CA}"/>
              </a:ext>
            </a:extLst>
          </p:cNvPr>
          <p:cNvGraphicFramePr>
            <a:graphicFrameLocks noGrp="1"/>
          </p:cNvGraphicFramePr>
          <p:nvPr>
            <p:extLst>
              <p:ext uri="{D42A27DB-BD31-4B8C-83A1-F6EECF244321}">
                <p14:modId xmlns:p14="http://schemas.microsoft.com/office/powerpoint/2010/main" val="506698279"/>
              </p:ext>
            </p:extLst>
          </p:nvPr>
        </p:nvGraphicFramePr>
        <p:xfrm>
          <a:off x="489857" y="1824316"/>
          <a:ext cx="8621484" cy="9936423"/>
        </p:xfrm>
        <a:graphic>
          <a:graphicData uri="http://schemas.openxmlformats.org/drawingml/2006/table">
            <a:tbl>
              <a:tblPr firstRow="1" bandRow="1">
                <a:tableStyleId>{5C22544A-7EE6-4342-B048-85BDC9FD1C3A}</a:tableStyleId>
              </a:tblPr>
              <a:tblGrid>
                <a:gridCol w="1234615">
                  <a:extLst>
                    <a:ext uri="{9D8B030D-6E8A-4147-A177-3AD203B41FA5}">
                      <a16:colId xmlns:a16="http://schemas.microsoft.com/office/drawing/2014/main" val="3502443324"/>
                    </a:ext>
                  </a:extLst>
                </a:gridCol>
                <a:gridCol w="7386869">
                  <a:extLst>
                    <a:ext uri="{9D8B030D-6E8A-4147-A177-3AD203B41FA5}">
                      <a16:colId xmlns:a16="http://schemas.microsoft.com/office/drawing/2014/main" val="335516882"/>
                    </a:ext>
                  </a:extLst>
                </a:gridCol>
              </a:tblGrid>
              <a:tr h="639083">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Rule: the most + [long adjective] + noun + (that/which) + 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sz="16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6468186"/>
                  </a:ext>
                </a:extLst>
              </a:tr>
              <a:tr h="1838457">
                <a:tc>
                  <a:txBody>
                    <a:bodyPr/>
                    <a:lstStyle/>
                    <a:p>
                      <a:pPr algn="ctr"/>
                      <a:r>
                        <a:rPr lang="en-US" sz="1600" dirty="0">
                          <a:solidFill>
                            <a:schemeClr val="tx1"/>
                          </a:solidFill>
                          <a:latin typeface="Times New Roman" panose="02020603050405020304" pitchFamily="18" charset="0"/>
                          <a:cs typeface="Times New Roman" panose="02020603050405020304" pitchFamily="18" charset="0"/>
                        </a:rPr>
                        <a:t>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“most”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before longer adjectives like </a:t>
                      </a:r>
                      <a:r>
                        <a:rPr kumimoji="0" lang="en-US" altLang="en-US"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beautiful, interesting, comfortable, useful, successful</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before “most” because it’s a superlative.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Add a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clause with "that" or "which"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to describe why it’s unique or unmatched.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115825"/>
                  </a:ext>
                </a:extLst>
              </a:tr>
              <a:tr h="3099113">
                <a:tc>
                  <a:txBody>
                    <a:bodyPr/>
                    <a:lstStyle/>
                    <a:p>
                      <a:pPr algn="ctr"/>
                      <a:r>
                        <a:rPr lang="en-US" sz="1600" dirty="0">
                          <a:solidFill>
                            <a:schemeClr val="tx1"/>
                          </a:solidFill>
                          <a:latin typeface="Times New Roman" panose="02020603050405020304" pitchFamily="18" charset="0"/>
                          <a:cs typeface="Times New Roman" panose="02020603050405020304" pitchFamily="18" charset="0"/>
                        </a:rPr>
                        <a:t>Explanation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When we want to talk about something that is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unique or unmatched</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in a group, we use the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superlative form of longer adjectives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(usually 2+ syllables) by adding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“most”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before the adjective.</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We often follow it with a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noun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clause starting with “that” or “which”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to give more information.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This structure is used to highlight something as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best, worst, most important, most interesting</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etc., </a:t>
                      </a: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a specific context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3053227"/>
                  </a:ext>
                </a:extLst>
              </a:tr>
              <a:tr h="4359770">
                <a:tc>
                  <a:txBody>
                    <a:bodyPr/>
                    <a:lstStyle/>
                    <a:p>
                      <a:pPr algn="ctr"/>
                      <a:r>
                        <a:rPr lang="en-US" sz="1600" dirty="0">
                          <a:solidFill>
                            <a:schemeClr val="tx1"/>
                          </a:solidFill>
                          <a:latin typeface="Times New Roman" panose="02020603050405020304" pitchFamily="18" charset="0"/>
                          <a:cs typeface="Times New Roman" panose="02020603050405020304" pitchFamily="18" charset="0"/>
                        </a:rPr>
                        <a:t>Examples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That was the most exciting movie that I have ever seen.</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“most exciting” is a superlative adjective describing “movie”, followed by a clause explaining why.</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is the most dedicated teacher that our school has ever had.</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Emphasizes how unique and unmatched she is in her dedication.</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It’s the most comfortable chair that I’ve ever sat on.</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Highlights the uniqueness of the chair’s comfort.</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gave the most detailed explanation that helped everyone understand the topic.</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Focuses on the uniqueness of the explanation.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9676437"/>
                  </a:ext>
                </a:extLst>
              </a:tr>
            </a:tbl>
          </a:graphicData>
        </a:graphic>
      </p:graphicFrame>
      <p:sp>
        <p:nvSpPr>
          <p:cNvPr id="10" name="TextBox 9">
            <a:extLst>
              <a:ext uri="{FF2B5EF4-FFF2-40B4-BE49-F238E27FC236}">
                <a16:creationId xmlns:a16="http://schemas.microsoft.com/office/drawing/2014/main" id="{F2BFEB58-EC19-9AB0-6920-982CCADC26E2}"/>
              </a:ext>
            </a:extLst>
          </p:cNvPr>
          <p:cNvSpPr txBox="1"/>
          <p:nvPr/>
        </p:nvSpPr>
        <p:spPr>
          <a:xfrm>
            <a:off x="428172" y="900987"/>
            <a:ext cx="8826908" cy="830997"/>
          </a:xfrm>
          <a:prstGeom prst="rect">
            <a:avLst/>
          </a:prstGeom>
          <a:noFill/>
        </p:spPr>
        <p:txBody>
          <a:bodyPr wrap="square">
            <a:spAutoFit/>
          </a:bodyPr>
          <a:lstStyle/>
          <a:p>
            <a:r>
              <a:rPr lang="en-US" sz="1600" dirty="0">
                <a:latin typeface="Times New Roman" panose="02020603050405020304" pitchFamily="18" charset="0"/>
                <a:cs typeface="Times New Roman" panose="02020603050405020304" pitchFamily="18" charset="0"/>
              </a:rPr>
              <a:t>We use </a:t>
            </a:r>
            <a:r>
              <a:rPr lang="en-US" sz="1600" b="1" dirty="0">
                <a:latin typeface="Times New Roman" panose="02020603050405020304" pitchFamily="18" charset="0"/>
                <a:cs typeface="Times New Roman" panose="02020603050405020304" pitchFamily="18" charset="0"/>
              </a:rPr>
              <a:t>“the most” + long adjective + noun</a:t>
            </a:r>
            <a:r>
              <a:rPr lang="en-US" sz="1600" dirty="0">
                <a:latin typeface="Times New Roman" panose="02020603050405020304" pitchFamily="18" charset="0"/>
                <a:cs typeface="Times New Roman" panose="02020603050405020304" pitchFamily="18" charset="0"/>
              </a:rPr>
              <a:t>, followed by a </a:t>
            </a:r>
            <a:r>
              <a:rPr lang="en-US" sz="1600" b="1" dirty="0">
                <a:latin typeface="Times New Roman" panose="02020603050405020304" pitchFamily="18" charset="0"/>
                <a:cs typeface="Times New Roman" panose="02020603050405020304" pitchFamily="18" charset="0"/>
              </a:rPr>
              <a:t>clause with “that”</a:t>
            </a:r>
            <a:r>
              <a:rPr lang="en-US" sz="1600" dirty="0">
                <a:latin typeface="Times New Roman" panose="02020603050405020304" pitchFamily="18" charset="0"/>
                <a:cs typeface="Times New Roman" panose="02020603050405020304" pitchFamily="18" charset="0"/>
              </a:rPr>
              <a:t>, to describe something </a:t>
            </a:r>
            <a:r>
              <a:rPr lang="en-US" sz="1600" b="1" dirty="0">
                <a:latin typeface="Times New Roman" panose="02020603050405020304" pitchFamily="18" charset="0"/>
                <a:cs typeface="Times New Roman" panose="02020603050405020304" pitchFamily="18" charset="0"/>
              </a:rPr>
              <a:t>unique or unmatched</a:t>
            </a:r>
            <a:r>
              <a:rPr lang="en-US" sz="1600" dirty="0">
                <a:latin typeface="Times New Roman" panose="02020603050405020304" pitchFamily="18" charset="0"/>
                <a:cs typeface="Times New Roman" panose="02020603050405020304" pitchFamily="18" charset="0"/>
              </a:rPr>
              <a:t> in a group. This structure helps us highlight the </a:t>
            </a:r>
            <a:r>
              <a:rPr lang="en-US" sz="1600" b="1" dirty="0">
                <a:latin typeface="Times New Roman" panose="02020603050405020304" pitchFamily="18" charset="0"/>
                <a:cs typeface="Times New Roman" panose="02020603050405020304" pitchFamily="18" charset="0"/>
              </a:rPr>
              <a:t>highest degree</a:t>
            </a:r>
            <a:r>
              <a:rPr lang="en-US" sz="1600" dirty="0">
                <a:latin typeface="Times New Roman" panose="02020603050405020304" pitchFamily="18" charset="0"/>
                <a:cs typeface="Times New Roman" panose="02020603050405020304" pitchFamily="18" charset="0"/>
              </a:rPr>
              <a:t> of a quality and explain </a:t>
            </a:r>
            <a:r>
              <a:rPr lang="en-US" sz="1600" b="1" dirty="0">
                <a:latin typeface="Times New Roman" panose="02020603050405020304" pitchFamily="18" charset="0"/>
                <a:cs typeface="Times New Roman" panose="02020603050405020304" pitchFamily="18" charset="0"/>
              </a:rPr>
              <a:t>why</a:t>
            </a:r>
            <a:r>
              <a:rPr lang="en-US" sz="1600" dirty="0">
                <a:latin typeface="Times New Roman" panose="02020603050405020304" pitchFamily="18" charset="0"/>
                <a:cs typeface="Times New Roman" panose="02020603050405020304" pitchFamily="18" charset="0"/>
              </a:rPr>
              <a:t> it is the most.</a:t>
            </a:r>
          </a:p>
        </p:txBody>
      </p:sp>
    </p:spTree>
    <p:extLst>
      <p:ext uri="{BB962C8B-B14F-4D97-AF65-F5344CB8AC3E}">
        <p14:creationId xmlns:p14="http://schemas.microsoft.com/office/powerpoint/2010/main" val="2951497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B74558-5ABE-09A2-BA5D-9DEB0966AC2D}"/>
              </a:ext>
            </a:extLst>
          </p:cNvPr>
          <p:cNvSpPr txBox="1"/>
          <p:nvPr/>
        </p:nvSpPr>
        <p:spPr>
          <a:xfrm>
            <a:off x="428172" y="561643"/>
            <a:ext cx="4444818" cy="584775"/>
          </a:xfrm>
          <a:prstGeom prst="rect">
            <a:avLst/>
          </a:prstGeom>
          <a:noFill/>
        </p:spPr>
        <p:txBody>
          <a:bodyPr wrap="square" rtlCol="0">
            <a:spAutoFit/>
          </a:bodyPr>
          <a:lstStyle/>
          <a:p>
            <a:r>
              <a:rPr lang="en-US" sz="1600" b="1" dirty="0">
                <a:highlight>
                  <a:srgbClr val="C0C0C0"/>
                </a:highlight>
                <a:latin typeface="Times New Roman" panose="02020603050405020304" pitchFamily="18" charset="0"/>
                <a:cs typeface="Times New Roman" panose="02020603050405020304" pitchFamily="18" charset="0"/>
              </a:rPr>
              <a:t>Grammar Point # 6 Adjectives – Superlatives</a:t>
            </a:r>
          </a:p>
          <a:p>
            <a:r>
              <a:rPr lang="en-US" sz="1600" b="1" dirty="0">
                <a:highlight>
                  <a:srgbClr val="C0C0C0"/>
                </a:highlight>
                <a:latin typeface="Times New Roman" panose="02020603050405020304" pitchFamily="18" charset="0"/>
                <a:cs typeface="Times New Roman" panose="02020603050405020304" pitchFamily="18" charset="0"/>
              </a:rPr>
              <a:t>Activity</a:t>
            </a:r>
          </a:p>
        </p:txBody>
      </p:sp>
      <p:sp>
        <p:nvSpPr>
          <p:cNvPr id="3" name="Rectangle 1">
            <a:extLst>
              <a:ext uri="{FF2B5EF4-FFF2-40B4-BE49-F238E27FC236}">
                <a16:creationId xmlns:a16="http://schemas.microsoft.com/office/drawing/2014/main" id="{35E6ED81-8800-709B-F9C4-B208B6C1E3CF}"/>
              </a:ext>
            </a:extLst>
          </p:cNvPr>
          <p:cNvSpPr>
            <a:spLocks noChangeArrowheads="1"/>
          </p:cNvSpPr>
          <p:nvPr/>
        </p:nvSpPr>
        <p:spPr bwMode="auto">
          <a:xfrm>
            <a:off x="428172" y="1325302"/>
            <a:ext cx="8084264" cy="4603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 Use the adjectives in the superlative form then join the clause.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50000"/>
              </a:lnSpc>
              <a:spcBef>
                <a:spcPct val="0"/>
              </a:spcBef>
              <a:spcAft>
                <a:spcPct val="0"/>
              </a:spcAft>
              <a:buClrTx/>
              <a:buSzTx/>
              <a:buAutoNum type="arabicPeriod"/>
              <a:tabLs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is talented artist. I have ever worked with.</a:t>
            </a:r>
          </a:p>
          <a:p>
            <a:pPr marR="0" lvl="0" algn="l" defTabSz="914400" rtl="0" eaLnBrk="0" fontAlgn="base" latinLnBrk="0" hangingPunct="0">
              <a:lnSpc>
                <a:spcPct val="150000"/>
              </a:lnSpc>
              <a:spcBef>
                <a:spcPct val="0"/>
              </a:spcBef>
              <a:spcAft>
                <a:spcPct val="0"/>
              </a:spcAft>
              <a:buClrTx/>
              <a:buSzTx/>
              <a:tabLs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a:t>
            </a: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lnSpc>
                <a:spcPct val="150000"/>
              </a:lnSpc>
              <a:spcBef>
                <a:spcPct val="0"/>
              </a:spcBef>
              <a:spcAft>
                <a:spcPct val="0"/>
              </a:spcAft>
            </a:pP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She is the most talented artist that I have ever worked with.</a:t>
            </a:r>
          </a:p>
          <a:p>
            <a:pPr marL="342900" marR="0" lvl="0" indent="-342900" algn="l" defTabSz="914400" rtl="0" eaLnBrk="0" fontAlgn="base" latinLnBrk="0" hangingPunct="0">
              <a:lnSpc>
                <a:spcPct val="150000"/>
              </a:lnSpc>
              <a:spcBef>
                <a:spcPct val="0"/>
              </a:spcBef>
              <a:spcAft>
                <a:spcPct val="0"/>
              </a:spcAft>
              <a:buClrTx/>
              <a:buSzTx/>
              <a:buAutoNum type="arabicPeriod"/>
              <a:tabLs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 This is expensive restaurant. We visited during our trip.</a:t>
            </a:r>
          </a:p>
          <a:p>
            <a:pPr marL="0" marR="0" lvl="0" indent="0" algn="l" defTabSz="914400" rtl="0" eaLnBrk="0" fontAlgn="base" latinLnBrk="0" hangingPunct="0">
              <a:lnSpc>
                <a:spcPct val="150000"/>
              </a:lnSpc>
              <a:spcBef>
                <a:spcPct val="0"/>
              </a:spcBef>
              <a:spcAft>
                <a:spcPct val="0"/>
              </a:spcAft>
              <a:buClrTx/>
              <a:buSzTx/>
              <a:tabLs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a:t>
            </a: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lnSpc>
                <a:spcPct val="150000"/>
              </a:lnSpc>
              <a:spcBef>
                <a:spcPct val="0"/>
              </a:spcBef>
              <a:spcAft>
                <a:spcPct val="0"/>
              </a:spcAft>
            </a:pP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This is the most expensive restaurant that we visited during our trip.</a:t>
            </a:r>
          </a:p>
          <a:p>
            <a:pPr marL="0" marR="0" lvl="0" indent="0" algn="l" defTabSz="914400" rtl="0" eaLnBrk="0" fontAlgn="base" latinLnBrk="0" hangingPunct="0">
              <a:lnSpc>
                <a:spcPct val="150000"/>
              </a:lnSpc>
              <a:spcBef>
                <a:spcPct val="0"/>
              </a:spcBef>
              <a:spcAft>
                <a:spcPct val="0"/>
              </a:spcAft>
              <a:buClrTx/>
              <a:buSzTx/>
              <a:tabLst/>
            </a:pP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He gave detailed explanation. </a:t>
            </a:r>
            <a:r>
              <a:rPr lang="en-US" altLang="en-US" sz="1600" dirty="0">
                <a:latin typeface="Times New Roman" panose="02020603050405020304" pitchFamily="18" charset="0"/>
                <a:cs typeface="Times New Roman" panose="02020603050405020304" pitchFamily="18" charset="0"/>
              </a:rPr>
              <a:t>He h</a:t>
            </a:r>
            <a:r>
              <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elped everyone understand the topic clearly.</a:t>
            </a:r>
          </a:p>
          <a:p>
            <a:pPr marL="0" marR="0" lvl="0" indent="0" algn="l" defTabSz="914400" rtl="0" eaLnBrk="0" fontAlgn="base" latinLnBrk="0" hangingPunct="0">
              <a:lnSpc>
                <a:spcPct val="150000"/>
              </a:lnSpc>
              <a:spcBef>
                <a:spcPct val="0"/>
              </a:spcBef>
              <a:spcAft>
                <a:spcPct val="0"/>
              </a:spcAft>
              <a:buClrTx/>
              <a:buSzTx/>
              <a:tabLst/>
            </a:pPr>
            <a:r>
              <a:rPr lang="en-US" altLang="en-US" sz="1600" dirty="0">
                <a:latin typeface="Times New Roman" panose="02020603050405020304" pitchFamily="18" charset="0"/>
                <a:cs typeface="Times New Roman" panose="02020603050405020304" pitchFamily="18" charset="0"/>
              </a:rPr>
              <a:t>_____________________________________________________________________________</a:t>
            </a:r>
            <a:endParaRPr kumimoji="0" lang="en-US" altLang="en-US"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defTabSz="914400" eaLnBrk="0" fontAlgn="base" hangingPunct="0">
              <a:lnSpc>
                <a:spcPct val="150000"/>
              </a:lnSpc>
              <a:spcBef>
                <a:spcPct val="0"/>
              </a:spcBef>
              <a:spcAft>
                <a:spcPct val="0"/>
              </a:spcAft>
            </a:pPr>
            <a:r>
              <a:rPr kumimoji="0" lang="en-US" altLang="en-US" sz="1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He gave the most detailed explanation that helped everyone understand the topic clearly.</a:t>
            </a:r>
          </a:p>
        </p:txBody>
      </p:sp>
    </p:spTree>
    <p:extLst>
      <p:ext uri="{BB962C8B-B14F-4D97-AF65-F5344CB8AC3E}">
        <p14:creationId xmlns:p14="http://schemas.microsoft.com/office/powerpoint/2010/main" val="2324629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CA03B0-E8E3-7ABA-A586-8C703379B933}"/>
              </a:ext>
            </a:extLst>
          </p:cNvPr>
          <p:cNvSpPr txBox="1"/>
          <p:nvPr/>
        </p:nvSpPr>
        <p:spPr>
          <a:xfrm>
            <a:off x="597529" y="1805353"/>
            <a:ext cx="8437829" cy="9117239"/>
          </a:xfrm>
          <a:prstGeom prst="rect">
            <a:avLst/>
          </a:prstGeom>
          <a:noFill/>
        </p:spPr>
        <p:txBody>
          <a:bodyPr wrap="square">
            <a:spAutoFit/>
          </a:bodyPr>
          <a:lstStyle/>
          <a:p>
            <a:pPr marL="0" marR="0">
              <a:lnSpc>
                <a:spcPct val="150000"/>
              </a:lnSpc>
              <a:spcAft>
                <a:spcPts val="800"/>
              </a:spcAft>
              <a:buNone/>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Last year (1)_____________________________in my whole life. If I had known that from the start, I (2)_______________in this situation now.</a:t>
            </a:r>
            <a:b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b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It all started when I met my friend Anna—or should I say, my enemy, Anna. To be honest, I never thought I would meet someone as devious and cunning as she turned out to be. She started off as a nice-looking, innocent girl. We met at the school canteen and soon became best friends. We were inseparable. She helped me in many ways (3)_________________________________</a:t>
            </a:r>
          </a:p>
          <a:p>
            <a:pPr marL="0" marR="0">
              <a:lnSpc>
                <a:spcPct val="150000"/>
              </a:lnSpc>
              <a:spcAft>
                <a:spcPts val="800"/>
              </a:spcAft>
              <a:buNone/>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(4)_________________one day we were working on our research for history class. Each of us was supposed to write our own research paper. (5)_______________ I was working hard at school and at home, Anna kept slacking off and always said she would do it later.</a:t>
            </a:r>
            <a:b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b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 didn’t stop encouraging her and even offered to help, (6)_____________ she brushed off all the support I gave.</a:t>
            </a:r>
            <a:b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b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The night before submission day, I fell sick. I had a high fever and couldn’t move a muscle—but fortunately, I had already finished my research.</a:t>
            </a:r>
            <a:b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b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Anna came to visit me and chatted with me for a while. Before she left, she offered to take my research and hand it in for me, as I was in no shape to go to school the next day. I was immensely grateful and gave her the hard copy.</a:t>
            </a:r>
            <a:b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b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 few days later, I was back on my feet and returned to school. My history teacher came to class and started handing out the marked papers. I didn’t receive mine, but I noticed how happy Anna looked while reading hers. I raised my hand and asked the teacher about my paper. She told me she hadn’t received it and that I was given a zero. I was on the verge of tears. I looked at my friend, but she refused to meet my gaze.</a:t>
            </a:r>
            <a:b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b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Later, I found out she had changed the cover page of my research and submitted it with her name instead. If I (7)_______________ a little more careful, I would have avoided this situation.</a:t>
            </a:r>
            <a:endParaRPr lang="en-US"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50000"/>
              </a:lnSpc>
              <a:spcAft>
                <a:spcPts val="800"/>
              </a:spcAft>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t>
            </a:r>
            <a:endParaRPr lang="en-US" sz="1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45B0576-CCCE-70F6-FCF9-9A9FFDD95EA2}"/>
              </a:ext>
            </a:extLst>
          </p:cNvPr>
          <p:cNvSpPr txBox="1"/>
          <p:nvPr/>
        </p:nvSpPr>
        <p:spPr>
          <a:xfrm>
            <a:off x="486507" y="874749"/>
            <a:ext cx="2400016" cy="584775"/>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Maze Practice.</a:t>
            </a:r>
          </a:p>
          <a:p>
            <a:r>
              <a:rPr lang="en-US" sz="1600" dirty="0">
                <a:latin typeface="Times New Roman" panose="02020603050405020304" pitchFamily="18" charset="0"/>
                <a:cs typeface="Times New Roman" panose="02020603050405020304" pitchFamily="18" charset="0"/>
              </a:rPr>
              <a:t>Choos the correct answers.</a:t>
            </a:r>
          </a:p>
        </p:txBody>
      </p:sp>
    </p:spTree>
    <p:extLst>
      <p:ext uri="{BB962C8B-B14F-4D97-AF65-F5344CB8AC3E}">
        <p14:creationId xmlns:p14="http://schemas.microsoft.com/office/powerpoint/2010/main" val="3101886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07C04-79D7-76B9-DA6C-9ACB8FA3BE3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1F31DD0-680F-EF2C-62B3-5C24DDAC1072}"/>
              </a:ext>
            </a:extLst>
          </p:cNvPr>
          <p:cNvSpPr txBox="1"/>
          <p:nvPr/>
        </p:nvSpPr>
        <p:spPr>
          <a:xfrm>
            <a:off x="493014" y="590985"/>
            <a:ext cx="2542171" cy="584775"/>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Maze Practice.</a:t>
            </a:r>
          </a:p>
          <a:p>
            <a:r>
              <a:rPr lang="en-US" sz="1600" b="1" dirty="0">
                <a:latin typeface="Times New Roman" panose="02020603050405020304" pitchFamily="18" charset="0"/>
                <a:cs typeface="Times New Roman" panose="02020603050405020304" pitchFamily="18" charset="0"/>
              </a:rPr>
              <a:t>Choos the correct answers.</a:t>
            </a:r>
          </a:p>
        </p:txBody>
      </p:sp>
      <p:sp>
        <p:nvSpPr>
          <p:cNvPr id="2" name="TextBox 1">
            <a:extLst>
              <a:ext uri="{FF2B5EF4-FFF2-40B4-BE49-F238E27FC236}">
                <a16:creationId xmlns:a16="http://schemas.microsoft.com/office/drawing/2014/main" id="{046081DB-D51E-FF4F-58E5-FED5B89D8A06}"/>
              </a:ext>
            </a:extLst>
          </p:cNvPr>
          <p:cNvSpPr txBox="1"/>
          <p:nvPr/>
        </p:nvSpPr>
        <p:spPr>
          <a:xfrm>
            <a:off x="1322467" y="1347866"/>
            <a:ext cx="5818998" cy="10767499"/>
          </a:xfrm>
          <a:prstGeom prst="rect">
            <a:avLst/>
          </a:prstGeom>
          <a:noFill/>
        </p:spPr>
        <p:txBody>
          <a:bodyPr wrap="square" rtlCol="0">
            <a:spAutoFit/>
          </a:bodyPr>
          <a:lstStyle/>
          <a:p>
            <a:pPr>
              <a:lnSpc>
                <a:spcPct val="150000"/>
              </a:lnSpc>
            </a:pPr>
            <a:r>
              <a:rPr lang="en-US" sz="1600" dirty="0">
                <a:latin typeface="Times New Roman" panose="02020603050405020304" pitchFamily="18" charset="0"/>
                <a:cs typeface="Times New Roman" panose="02020603050405020304" pitchFamily="18" charset="0"/>
              </a:rPr>
              <a:t>Q1.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was the worse year that I had ever experienced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was the worst year I had that ever experienced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was the worst year that I had ever experienced </a:t>
            </a:r>
            <a:endParaRPr lang="en-US" sz="1600" dirty="0"/>
          </a:p>
          <a:p>
            <a:pPr>
              <a:lnSpc>
                <a:spcPct val="150000"/>
              </a:lnSpc>
            </a:pPr>
            <a:r>
              <a:rPr lang="en-US" sz="1600" dirty="0">
                <a:latin typeface="Times New Roman" panose="02020603050405020304" pitchFamily="18" charset="0"/>
                <a:cs typeface="Times New Roman" panose="02020603050405020304" pitchFamily="18" charset="0"/>
              </a:rPr>
              <a:t>Q2.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wouldn’t be</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wouldn’t have been</a:t>
            </a:r>
            <a:endParaRPr lang="en-US" sz="1600"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wouldn’t was </a:t>
            </a:r>
          </a:p>
          <a:p>
            <a:pPr>
              <a:lnSpc>
                <a:spcPct val="150000"/>
              </a:lnSpc>
            </a:pPr>
            <a:r>
              <a:rPr lang="en-US" sz="1600" dirty="0">
                <a:latin typeface="Times New Roman" panose="02020603050405020304" pitchFamily="18" charset="0"/>
                <a:cs typeface="Times New Roman" panose="02020603050405020304" pitchFamily="18" charset="0"/>
              </a:rPr>
              <a:t>Q3.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which seemed normal for a best friend.</a:t>
            </a:r>
            <a:endPar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which seemed normal for a best friend.</a:t>
            </a:r>
            <a:endPar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who seemed normal for a best friend.</a:t>
            </a:r>
            <a:endPar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Q4.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However,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On the point of</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As well as</a:t>
            </a:r>
            <a:endParaRPr lang="en-US" sz="1600" dirty="0"/>
          </a:p>
          <a:p>
            <a:pPr>
              <a:lnSpc>
                <a:spcPct val="150000"/>
              </a:lnSpc>
            </a:pPr>
            <a:r>
              <a:rPr lang="en-US" sz="1600" dirty="0">
                <a:latin typeface="Times New Roman" panose="02020603050405020304" pitchFamily="18" charset="0"/>
                <a:cs typeface="Times New Roman" panose="02020603050405020304" pitchFamily="18" charset="0"/>
              </a:rPr>
              <a:t>Q5.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Like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While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About to </a:t>
            </a:r>
            <a:endParaRPr lang="en-US" sz="1600" dirty="0"/>
          </a:p>
          <a:p>
            <a:pPr>
              <a:lnSpc>
                <a:spcPct val="150000"/>
              </a:lnSpc>
            </a:pPr>
            <a:r>
              <a:rPr lang="en-US" sz="1600" dirty="0">
                <a:latin typeface="Times New Roman" panose="02020603050405020304" pitchFamily="18" charset="0"/>
                <a:cs typeface="Times New Roman" panose="02020603050405020304" pitchFamily="18" charset="0"/>
              </a:rPr>
              <a:t>Q6.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when</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i</a:t>
            </a: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n the same way</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though</a:t>
            </a:r>
            <a:endParaRPr lang="en-US" sz="1600" dirty="0"/>
          </a:p>
          <a:p>
            <a:pPr>
              <a:lnSpc>
                <a:spcPct val="150000"/>
              </a:lnSpc>
            </a:pPr>
            <a:r>
              <a:rPr lang="en-US" sz="1600" dirty="0">
                <a:latin typeface="Times New Roman" panose="02020603050405020304" pitchFamily="18" charset="0"/>
                <a:cs typeface="Times New Roman" panose="02020603050405020304" pitchFamily="18" charset="0"/>
              </a:rPr>
              <a:t>Q7.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was</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were</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h</a:t>
            </a: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ad been</a:t>
            </a:r>
            <a:endParaRPr lang="en-US" sz="1600" dirty="0"/>
          </a:p>
          <a:p>
            <a:pPr>
              <a:lnSpc>
                <a:spcPct val="150000"/>
              </a:lnSpc>
            </a:pPr>
            <a:endParaRPr lang="en-US" sz="1600" dirty="0"/>
          </a:p>
        </p:txBody>
      </p:sp>
    </p:spTree>
    <p:extLst>
      <p:ext uri="{BB962C8B-B14F-4D97-AF65-F5344CB8AC3E}">
        <p14:creationId xmlns:p14="http://schemas.microsoft.com/office/powerpoint/2010/main" val="274384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FF356-2146-AA7B-65C9-D114E837DDC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419E618-591B-7CB7-1347-BF2AD7EB3E1A}"/>
              </a:ext>
            </a:extLst>
          </p:cNvPr>
          <p:cNvSpPr txBox="1"/>
          <p:nvPr/>
        </p:nvSpPr>
        <p:spPr>
          <a:xfrm>
            <a:off x="493014" y="590985"/>
            <a:ext cx="2542171" cy="584775"/>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Maze Practice.</a:t>
            </a:r>
          </a:p>
          <a:p>
            <a:r>
              <a:rPr lang="en-US" sz="1600" b="1" dirty="0">
                <a:latin typeface="Times New Roman" panose="02020603050405020304" pitchFamily="18" charset="0"/>
                <a:cs typeface="Times New Roman" panose="02020603050405020304" pitchFamily="18" charset="0"/>
              </a:rPr>
              <a:t>Choos the correct answers.</a:t>
            </a:r>
          </a:p>
        </p:txBody>
      </p:sp>
      <p:sp>
        <p:nvSpPr>
          <p:cNvPr id="2" name="TextBox 1">
            <a:extLst>
              <a:ext uri="{FF2B5EF4-FFF2-40B4-BE49-F238E27FC236}">
                <a16:creationId xmlns:a16="http://schemas.microsoft.com/office/drawing/2014/main" id="{1C337C1F-909D-91B5-93E3-51B9D2F4B516}"/>
              </a:ext>
            </a:extLst>
          </p:cNvPr>
          <p:cNvSpPr txBox="1"/>
          <p:nvPr/>
        </p:nvSpPr>
        <p:spPr>
          <a:xfrm>
            <a:off x="1322467" y="1347866"/>
            <a:ext cx="5818998" cy="10767499"/>
          </a:xfrm>
          <a:prstGeom prst="rect">
            <a:avLst/>
          </a:prstGeom>
          <a:noFill/>
        </p:spPr>
        <p:txBody>
          <a:bodyPr wrap="square" rtlCol="0">
            <a:spAutoFit/>
          </a:bodyPr>
          <a:lstStyle/>
          <a:p>
            <a:pPr>
              <a:lnSpc>
                <a:spcPct val="150000"/>
              </a:lnSpc>
            </a:pPr>
            <a:r>
              <a:rPr lang="en-US" sz="1600" dirty="0">
                <a:latin typeface="Times New Roman" panose="02020603050405020304" pitchFamily="18" charset="0"/>
                <a:cs typeface="Times New Roman" panose="02020603050405020304" pitchFamily="18" charset="0"/>
              </a:rPr>
              <a:t>Q1.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was the worse year that I had ever experienced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was the worst year I had that ever experienced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was the worst year that I had ever experienced </a:t>
            </a:r>
            <a:endParaRPr lang="en-US" sz="1600" dirty="0">
              <a:highlight>
                <a:srgbClr val="FFFF00"/>
              </a:highlight>
            </a:endParaRPr>
          </a:p>
          <a:p>
            <a:pPr>
              <a:lnSpc>
                <a:spcPct val="150000"/>
              </a:lnSpc>
            </a:pPr>
            <a:r>
              <a:rPr lang="en-US" sz="1600" dirty="0">
                <a:latin typeface="Times New Roman" panose="02020603050405020304" pitchFamily="18" charset="0"/>
                <a:cs typeface="Times New Roman" panose="02020603050405020304" pitchFamily="18" charset="0"/>
              </a:rPr>
              <a:t>Q2.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wouldn’t be</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wouldn’t have been</a:t>
            </a:r>
            <a:endParaRPr lang="en-US" sz="1600" dirty="0">
              <a:latin typeface="Times New Roman" panose="02020603050405020304" pitchFamily="18" charset="0"/>
              <a:cs typeface="Times New Roman" panose="02020603050405020304" pitchFamily="18" charset="0"/>
            </a:endParaRP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wouldn’t was </a:t>
            </a:r>
          </a:p>
          <a:p>
            <a:pPr>
              <a:lnSpc>
                <a:spcPct val="150000"/>
              </a:lnSpc>
            </a:pPr>
            <a:r>
              <a:rPr lang="en-US" sz="1600" dirty="0">
                <a:latin typeface="Times New Roman" panose="02020603050405020304" pitchFamily="18" charset="0"/>
                <a:cs typeface="Times New Roman" panose="02020603050405020304" pitchFamily="18" charset="0"/>
              </a:rPr>
              <a:t>Q3.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which seemed normal for a best friend.</a:t>
            </a:r>
            <a:endParaRPr lang="en-US" sz="1600" kern="100" dirty="0">
              <a:solidFill>
                <a:srgbClr val="000000"/>
              </a:solidFill>
              <a:highlight>
                <a:srgbClr val="FFFF00"/>
              </a:highlight>
              <a:latin typeface="Times New Roman" panose="02020603050405020304" pitchFamily="18" charset="0"/>
              <a:ea typeface="Aptos" panose="020B0004020202020204" pitchFamily="34" charset="0"/>
              <a:cs typeface="Times New Roman" panose="02020603050405020304" pitchFamily="18" charset="0"/>
            </a:endParaRP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which seemed normal for a best friend.</a:t>
            </a:r>
            <a:endPar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who seemed normal for a best friend.</a:t>
            </a:r>
            <a:endPar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Q4.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However, </a:t>
            </a:r>
            <a:endParaRPr lang="en-US" sz="1600" dirty="0">
              <a:highlight>
                <a:srgbClr val="FFFF00"/>
              </a:highlight>
            </a:endParaRP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On the point of</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As well as</a:t>
            </a:r>
            <a:endParaRPr lang="en-US" sz="1600" dirty="0"/>
          </a:p>
          <a:p>
            <a:pPr>
              <a:lnSpc>
                <a:spcPct val="150000"/>
              </a:lnSpc>
            </a:pPr>
            <a:r>
              <a:rPr lang="en-US" sz="1600" dirty="0">
                <a:latin typeface="Times New Roman" panose="02020603050405020304" pitchFamily="18" charset="0"/>
                <a:cs typeface="Times New Roman" panose="02020603050405020304" pitchFamily="18" charset="0"/>
              </a:rPr>
              <a:t>Q5.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Like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While</a:t>
            </a: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About to</a:t>
            </a: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a:t>
            </a:r>
            <a:endParaRPr lang="en-US" sz="1600" dirty="0">
              <a:highlight>
                <a:srgbClr val="FFFF00"/>
              </a:highlight>
            </a:endParaRPr>
          </a:p>
          <a:p>
            <a:pPr>
              <a:lnSpc>
                <a:spcPct val="150000"/>
              </a:lnSpc>
            </a:pPr>
            <a:r>
              <a:rPr lang="en-US" sz="1600" dirty="0">
                <a:latin typeface="Times New Roman" panose="02020603050405020304" pitchFamily="18" charset="0"/>
                <a:cs typeface="Times New Roman" panose="02020603050405020304" pitchFamily="18" charset="0"/>
              </a:rPr>
              <a:t>Q6.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when</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i</a:t>
            </a: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n the same way</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though</a:t>
            </a:r>
            <a:endParaRPr lang="en-US" sz="1600" dirty="0">
              <a:highlight>
                <a:srgbClr val="FFFF00"/>
              </a:highlight>
            </a:endParaRPr>
          </a:p>
          <a:p>
            <a:pPr>
              <a:lnSpc>
                <a:spcPct val="150000"/>
              </a:lnSpc>
            </a:pPr>
            <a:r>
              <a:rPr lang="en-US" sz="1600" dirty="0">
                <a:latin typeface="Times New Roman" panose="02020603050405020304" pitchFamily="18" charset="0"/>
                <a:cs typeface="Times New Roman" panose="02020603050405020304" pitchFamily="18" charset="0"/>
              </a:rPr>
              <a:t>Q7. Choose the correct answer.</a:t>
            </a:r>
          </a:p>
          <a:p>
            <a:pPr marL="742950" lvl="1" indent="-285750">
              <a:lnSpc>
                <a:spcPct val="150000"/>
              </a:lnSpc>
              <a:buFont typeface="Wingdings" panose="05000000000000000000" pitchFamily="2" charset="2"/>
              <a:buChar char="q"/>
            </a:pP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was</a:t>
            </a:r>
            <a:endParaRPr lang="en-US" sz="1600" dirty="0"/>
          </a:p>
          <a:p>
            <a:pPr marL="742950" lvl="1" indent="-285750">
              <a:lnSpc>
                <a:spcPct val="150000"/>
              </a:lnSpc>
              <a:buFont typeface="Wingdings" panose="05000000000000000000" pitchFamily="2" charset="2"/>
              <a:buChar char="q"/>
            </a:pPr>
            <a:r>
              <a:rPr lang="en-US" sz="1600"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were</a:t>
            </a:r>
            <a:endParaRPr lang="en-US" sz="1600" dirty="0">
              <a:highlight>
                <a:srgbClr val="FFFF00"/>
              </a:highlight>
            </a:endParaRPr>
          </a:p>
          <a:p>
            <a:pPr marL="742950" lvl="1" indent="-285750">
              <a:lnSpc>
                <a:spcPct val="150000"/>
              </a:lnSpc>
              <a:buFont typeface="Wingdings" panose="05000000000000000000" pitchFamily="2" charset="2"/>
              <a:buChar char="q"/>
            </a:pPr>
            <a:r>
              <a:rPr lang="en-US" sz="16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h</a:t>
            </a:r>
            <a:r>
              <a:rPr lang="en-US" sz="16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ad been</a:t>
            </a:r>
            <a:endParaRPr lang="en-US" sz="1600" dirty="0"/>
          </a:p>
          <a:p>
            <a:pPr>
              <a:lnSpc>
                <a:spcPct val="150000"/>
              </a:lnSpc>
            </a:pPr>
            <a:endParaRPr lang="en-US" sz="1600" dirty="0"/>
          </a:p>
        </p:txBody>
      </p:sp>
    </p:spTree>
    <p:extLst>
      <p:ext uri="{BB962C8B-B14F-4D97-AF65-F5344CB8AC3E}">
        <p14:creationId xmlns:p14="http://schemas.microsoft.com/office/powerpoint/2010/main" val="3835224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6A31281-3D41-0317-7753-79168273B85E}"/>
              </a:ext>
            </a:extLst>
          </p:cNvPr>
          <p:cNvGraphicFramePr>
            <a:graphicFrameLocks noGrp="1"/>
          </p:cNvGraphicFramePr>
          <p:nvPr>
            <p:extLst>
              <p:ext uri="{D42A27DB-BD31-4B8C-83A1-F6EECF244321}">
                <p14:modId xmlns:p14="http://schemas.microsoft.com/office/powerpoint/2010/main" val="2462739899"/>
              </p:ext>
            </p:extLst>
          </p:nvPr>
        </p:nvGraphicFramePr>
        <p:xfrm>
          <a:off x="765628" y="753555"/>
          <a:ext cx="8088086" cy="11206206"/>
        </p:xfrm>
        <a:graphic>
          <a:graphicData uri="http://schemas.openxmlformats.org/drawingml/2006/table">
            <a:tbl>
              <a:tblPr firstRow="1" firstCol="1" bandRow="1">
                <a:tableStyleId>{5C22544A-7EE6-4342-B048-85BDC9FD1C3A}</a:tableStyleId>
              </a:tblPr>
              <a:tblGrid>
                <a:gridCol w="4044043">
                  <a:extLst>
                    <a:ext uri="{9D8B030D-6E8A-4147-A177-3AD203B41FA5}">
                      <a16:colId xmlns:a16="http://schemas.microsoft.com/office/drawing/2014/main" val="1606016521"/>
                    </a:ext>
                  </a:extLst>
                </a:gridCol>
                <a:gridCol w="4044043">
                  <a:extLst>
                    <a:ext uri="{9D8B030D-6E8A-4147-A177-3AD203B41FA5}">
                      <a16:colId xmlns:a16="http://schemas.microsoft.com/office/drawing/2014/main" val="1499466636"/>
                    </a:ext>
                  </a:extLst>
                </a:gridCol>
              </a:tblGrid>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English Word</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Aft>
                          <a:spcPts val="1000"/>
                        </a:spcAft>
                        <a:buNone/>
                      </a:pPr>
                      <a:r>
                        <a:rPr lang="en-US" sz="1600" dirty="0">
                          <a:solidFill>
                            <a:schemeClr val="tx1"/>
                          </a:solidFill>
                          <a:effectLst/>
                          <a:latin typeface="Times New Roman" panose="02020603050405020304" pitchFamily="18" charset="0"/>
                          <a:cs typeface="Times New Roman" panose="02020603050405020304" pitchFamily="18" charset="0"/>
                        </a:rPr>
                        <a:t>Arabic Translation</a:t>
                      </a:r>
                      <a:endParaRPr lang="en-US" sz="160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28402286"/>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muscles</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العضلات</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3794892"/>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impact</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تأثير</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2524163"/>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anxious</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قلق</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1127894"/>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symptoms</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أعراض</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5096214"/>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developing</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تطوير</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7523891"/>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depression</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اكتئاب</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3944902"/>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fever</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حمى</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0215950"/>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application</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تطبيق</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1531017"/>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rewarding</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مكافئ</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641485"/>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diverse</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متنوع</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14481"/>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pollution</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تلوث</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4608620"/>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ambitious</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طموح</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446741"/>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considerable</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ملحوظ</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9481977"/>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resources</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موارد</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8615825"/>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loyal</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مخلص</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9616413"/>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converted</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متحول</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0404325"/>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decline</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انخفاض</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8948363"/>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significant</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مهم</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3591849"/>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relevant</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ذو صلة</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855760"/>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introduction</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مقدمة</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74665"/>
                  </a:ext>
                </a:extLst>
              </a:tr>
              <a:tr h="509373">
                <a:tc>
                  <a:txBody>
                    <a:bodyPr/>
                    <a:lstStyle/>
                    <a:p>
                      <a:pPr marL="0" marR="0">
                        <a:lnSpc>
                          <a:spcPct val="115000"/>
                        </a:lnSpc>
                        <a:spcAft>
                          <a:spcPts val="1000"/>
                        </a:spcAft>
                        <a:buNone/>
                      </a:pPr>
                      <a:r>
                        <a:rPr lang="en-US" sz="1600">
                          <a:solidFill>
                            <a:schemeClr val="tx1"/>
                          </a:solidFill>
                          <a:effectLst/>
                          <a:latin typeface="Times New Roman" panose="02020603050405020304" pitchFamily="18" charset="0"/>
                          <a:cs typeface="Times New Roman" panose="02020603050405020304" pitchFamily="18" charset="0"/>
                        </a:rPr>
                        <a:t>enthusiastic</a:t>
                      </a:r>
                      <a:endParaRPr lang="en-US" sz="160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Aft>
                          <a:spcPts val="1000"/>
                        </a:spcAft>
                        <a:buNone/>
                      </a:pPr>
                      <a:r>
                        <a:rPr lang="en-US" sz="1600" dirty="0" err="1">
                          <a:solidFill>
                            <a:schemeClr val="tx1"/>
                          </a:solidFill>
                          <a:effectLst/>
                          <a:latin typeface="Times New Roman" panose="02020603050405020304" pitchFamily="18" charset="0"/>
                          <a:cs typeface="Times New Roman" panose="02020603050405020304" pitchFamily="18" charset="0"/>
                        </a:rPr>
                        <a:t>متحمس</a:t>
                      </a:r>
                      <a:endParaRPr lang="en-US" sz="160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0803202"/>
                  </a:ext>
                </a:extLst>
              </a:tr>
            </a:tbl>
          </a:graphicData>
        </a:graphic>
      </p:graphicFrame>
    </p:spTree>
    <p:extLst>
      <p:ext uri="{BB962C8B-B14F-4D97-AF65-F5344CB8AC3E}">
        <p14:creationId xmlns:p14="http://schemas.microsoft.com/office/powerpoint/2010/main" val="3658163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60EFDD-2D24-4216-16C3-8E9B918C9827}"/>
              </a:ext>
            </a:extLst>
          </p:cNvPr>
          <p:cNvSpPr>
            <a:spLocks noChangeArrowheads="1"/>
          </p:cNvSpPr>
          <p:nvPr/>
        </p:nvSpPr>
        <p:spPr bwMode="auto">
          <a:xfrm>
            <a:off x="493011" y="937766"/>
            <a:ext cx="8871852" cy="10926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Vocabulary Multiple Choice Activity</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Read each sentence carefully and choose the correct word to complete the blank.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After weeks of training at the gym, she noticed that her __________ had become stronger and more defined.</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fever</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muscles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symptoms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speaker's message had a deep emotional __________ on the audience, leaving many people in tears.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impact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introduction</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decline</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Before the exam, Layla felt extremely __________ and found it hard to concentrate.</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anxious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enthusiastic</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rewarding</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doctor explained that the __________ of the illness include headaches, fatigue, and loss of appetite</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pollution</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symptoms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muscles</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new company is __________ innovative solutions to help small businesses grow faster.</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developing</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converted</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loyal</a:t>
            </a: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After months of isolation, he started showing signs of __________ and needed professional support.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pollution</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fever</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depression</a:t>
            </a:r>
          </a:p>
          <a:p>
            <a:pPr marL="0" marR="0" lvl="0" indent="0" algn="l" defTabSz="914400" rtl="0" eaLnBrk="0" fontAlgn="base" latinLnBrk="0" hangingPunct="0">
              <a:lnSpc>
                <a:spcPct val="100000"/>
              </a:lnSpc>
              <a:spcBef>
                <a:spcPct val="0"/>
              </a:spcBef>
              <a:spcAft>
                <a:spcPct val="0"/>
              </a:spcAft>
              <a:buClrTx/>
              <a:buSzTx/>
              <a:buFontTx/>
              <a:buAutoNum type="arabicPeriod" startAt="7"/>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If you experience a high __________ and chills, it’s best to see a doctor immediately.</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fever</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impact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introduction</a:t>
            </a:r>
          </a:p>
          <a:p>
            <a:pPr marL="0" marR="0" lvl="0" indent="0" algn="l" defTabSz="914400" rtl="0" eaLnBrk="0" fontAlgn="base" latinLnBrk="0" hangingPunct="0">
              <a:lnSpc>
                <a:spcPct val="100000"/>
              </a:lnSpc>
              <a:spcBef>
                <a:spcPct val="0"/>
              </a:spcBef>
              <a:spcAft>
                <a:spcPct val="0"/>
              </a:spcAft>
              <a:buClrTx/>
              <a:buSzTx/>
              <a:buFontTx/>
              <a:buAutoNum type="arabicPeriod" startAt="8"/>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submitted her job __________ online and received an interview call the next day.</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reward</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application</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symptom</a:t>
            </a:r>
          </a:p>
          <a:p>
            <a:pPr marL="0" marR="0" lvl="0" indent="0" algn="l" defTabSz="914400" rtl="0" eaLnBrk="0" fontAlgn="base" latinLnBrk="0" hangingPunct="0">
              <a:lnSpc>
                <a:spcPct val="100000"/>
              </a:lnSpc>
              <a:spcBef>
                <a:spcPct val="0"/>
              </a:spcBef>
              <a:spcAft>
                <a:spcPct val="0"/>
              </a:spcAft>
              <a:buClrTx/>
              <a:buSzTx/>
              <a:buFontTx/>
              <a:buAutoNum type="arabicPeriod" startAt="9"/>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Teaching underprivileged students in rural areas is often challenging but very __________.</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rewarding</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ambitious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loyal</a:t>
            </a:r>
          </a:p>
          <a:p>
            <a:pPr marL="0" marR="0" lvl="0" indent="0" algn="l" defTabSz="914400" rtl="0" eaLnBrk="0" fontAlgn="base" latinLnBrk="0" hangingPunct="0">
              <a:lnSpc>
                <a:spcPct val="100000"/>
              </a:lnSpc>
              <a:spcBef>
                <a:spcPct val="0"/>
              </a:spcBef>
              <a:spcAft>
                <a:spcPct val="0"/>
              </a:spcAft>
              <a:buClrTx/>
              <a:buSzTx/>
              <a:buFontTx/>
              <a:buAutoNum type="arabicPeriod" startAt="10"/>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festival attracted a __________ crowd from many backgrounds and cultures.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diverse</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converted</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relevant</a:t>
            </a:r>
          </a:p>
        </p:txBody>
      </p:sp>
    </p:spTree>
    <p:extLst>
      <p:ext uri="{BB962C8B-B14F-4D97-AF65-F5344CB8AC3E}">
        <p14:creationId xmlns:p14="http://schemas.microsoft.com/office/powerpoint/2010/main" val="726253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545B9-869D-A775-3D20-9A1AE5DDCF3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F6D371-4EDB-CB2B-1E69-DC3AE81AF7E2}"/>
              </a:ext>
            </a:extLst>
          </p:cNvPr>
          <p:cNvSpPr>
            <a:spLocks noChangeArrowheads="1"/>
          </p:cNvSpPr>
          <p:nvPr/>
        </p:nvSpPr>
        <p:spPr bwMode="auto">
          <a:xfrm>
            <a:off x="544695" y="732892"/>
            <a:ext cx="8871852" cy="11172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AutoNum type="arabicPeriod" startAt="11"/>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increase in __________ from factories has affected both human health and the environment.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symptoms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depression</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pollution</a:t>
            </a:r>
          </a:p>
          <a:p>
            <a:pPr marL="0" marR="0" lvl="0" indent="0" algn="l" defTabSz="914400" rtl="0" eaLnBrk="0" fontAlgn="base" latinLnBrk="0" hangingPunct="0">
              <a:lnSpc>
                <a:spcPct val="100000"/>
              </a:lnSpc>
              <a:spcBef>
                <a:spcPct val="0"/>
              </a:spcBef>
              <a:spcAft>
                <a:spcPct val="0"/>
              </a:spcAft>
              <a:buClrTx/>
              <a:buSzTx/>
              <a:buFontTx/>
              <a:buAutoNum type="arabicPeriod" startAt="12"/>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She is an __________ student who always aims for the highest grades and never gives up.</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anxious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ambitious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converted</a:t>
            </a:r>
          </a:p>
          <a:p>
            <a:pPr marL="0" marR="0" lvl="0" indent="0" algn="l" defTabSz="914400" rtl="0" eaLnBrk="0" fontAlgn="base" latinLnBrk="0" hangingPunct="0">
              <a:lnSpc>
                <a:spcPct val="100000"/>
              </a:lnSpc>
              <a:spcBef>
                <a:spcPct val="0"/>
              </a:spcBef>
              <a:spcAft>
                <a:spcPct val="0"/>
              </a:spcAft>
              <a:buClrTx/>
              <a:buSzTx/>
              <a:buFontTx/>
              <a:buAutoNum type="arabicPeriod" startAt="13"/>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government invested a __________ amount of money in building new schools and hospitals.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considerable</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loyal</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fever</a:t>
            </a:r>
          </a:p>
          <a:p>
            <a:pPr marL="0" marR="0" lvl="0" indent="0" algn="l" defTabSz="914400" rtl="0" eaLnBrk="0" fontAlgn="base" latinLnBrk="0" hangingPunct="0">
              <a:lnSpc>
                <a:spcPct val="100000"/>
              </a:lnSpc>
              <a:spcBef>
                <a:spcPct val="0"/>
              </a:spcBef>
              <a:spcAft>
                <a:spcPct val="0"/>
              </a:spcAft>
              <a:buClrTx/>
              <a:buSzTx/>
              <a:buFontTx/>
              <a:buAutoNum type="arabicPeriod" startAt="14"/>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Water and electricity are essential __________ that every household must manage wisely.</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muscles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resources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symptoms</a:t>
            </a:r>
          </a:p>
          <a:p>
            <a:pPr marL="0" marR="0" lvl="0" indent="0" algn="l" defTabSz="914400" rtl="0" eaLnBrk="0" fontAlgn="base" latinLnBrk="0" hangingPunct="0">
              <a:lnSpc>
                <a:spcPct val="100000"/>
              </a:lnSpc>
              <a:spcBef>
                <a:spcPct val="0"/>
              </a:spcBef>
              <a:spcAft>
                <a:spcPct val="0"/>
              </a:spcAft>
              <a:buClrTx/>
              <a:buSzTx/>
              <a:buFontTx/>
              <a:buAutoNum type="arabicPeriod" startAt="15"/>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Even after moving abroad, he remained __________ to his hometown and supported local charities.</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loyal</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enthusiastic</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diverse</a:t>
            </a:r>
          </a:p>
          <a:p>
            <a:pPr marL="0" marR="0" lvl="0" indent="0" algn="l" defTabSz="914400" rtl="0" eaLnBrk="0" fontAlgn="base" latinLnBrk="0" hangingPunct="0">
              <a:lnSpc>
                <a:spcPct val="100000"/>
              </a:lnSpc>
              <a:spcBef>
                <a:spcPct val="0"/>
              </a:spcBef>
              <a:spcAft>
                <a:spcPct val="0"/>
              </a:spcAft>
              <a:buClrTx/>
              <a:buSzTx/>
              <a:buFontTx/>
              <a:buAutoNum type="arabicPeriod" startAt="16"/>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old warehouse was __________ into a beautiful art gallery showcasing local talent.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declined</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converted</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ambitious</a:t>
            </a:r>
          </a:p>
          <a:p>
            <a:pPr marL="0" marR="0" lvl="0" indent="0" algn="l" defTabSz="914400" rtl="0" eaLnBrk="0" fontAlgn="base" latinLnBrk="0" hangingPunct="0">
              <a:lnSpc>
                <a:spcPct val="100000"/>
              </a:lnSpc>
              <a:spcBef>
                <a:spcPct val="0"/>
              </a:spcBef>
              <a:spcAft>
                <a:spcPct val="0"/>
              </a:spcAft>
              <a:buClrTx/>
              <a:buSzTx/>
              <a:buFontTx/>
              <a:buAutoNum type="arabicPeriod" startAt="17"/>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Due to the drop in tourism, there has been a noticeable __________ in the local economy.</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impact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decline</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application</a:t>
            </a:r>
          </a:p>
          <a:p>
            <a:pPr marL="0" marR="0" lvl="0" indent="0" algn="l" defTabSz="914400" rtl="0" eaLnBrk="0" fontAlgn="base" latinLnBrk="0" hangingPunct="0">
              <a:lnSpc>
                <a:spcPct val="100000"/>
              </a:lnSpc>
              <a:spcBef>
                <a:spcPct val="0"/>
              </a:spcBef>
              <a:spcAft>
                <a:spcPct val="0"/>
              </a:spcAft>
              <a:buClrTx/>
              <a:buSzTx/>
              <a:buFontTx/>
              <a:buAutoNum type="arabicPeriod" startAt="18"/>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team made a __________ effort to complete the project ahead of schedule.</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relevant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rewarding</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significant</a:t>
            </a:r>
          </a:p>
          <a:p>
            <a:pPr marL="0" marR="0" lvl="0" indent="0" algn="l" defTabSz="914400" rtl="0" eaLnBrk="0" fontAlgn="base" latinLnBrk="0" hangingPunct="0">
              <a:lnSpc>
                <a:spcPct val="100000"/>
              </a:lnSpc>
              <a:spcBef>
                <a:spcPct val="0"/>
              </a:spcBef>
              <a:spcAft>
                <a:spcPct val="0"/>
              </a:spcAft>
              <a:buClrTx/>
              <a:buSzTx/>
              <a:buFontTx/>
              <a:buAutoNum type="arabicPeriod" startAt="19"/>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Please bring all the __________ documents with you to the interview tomorrow.</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relevant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considerable</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enthusiastic</a:t>
            </a:r>
          </a:p>
          <a:p>
            <a:pPr marL="0" marR="0" lvl="0" indent="0" algn="l" defTabSz="914400" rtl="0" eaLnBrk="0" fontAlgn="base" latinLnBrk="0" hangingPunct="0">
              <a:lnSpc>
                <a:spcPct val="100000"/>
              </a:lnSpc>
              <a:spcBef>
                <a:spcPct val="0"/>
              </a:spcBef>
              <a:spcAft>
                <a:spcPct val="0"/>
              </a:spcAft>
              <a:buClrTx/>
              <a:buSzTx/>
              <a:buFontTx/>
              <a:buAutoNum type="arabicPeriod" startAt="20"/>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teacher gave a detailed __________ to the unit, explaining what students should expect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introduction</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fever</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decline</a:t>
            </a:r>
          </a:p>
          <a:p>
            <a:pPr marL="0" marR="0" lvl="0" indent="0" algn="l" defTabSz="914400" rtl="0" eaLnBrk="0" fontAlgn="base" latinLnBrk="0" hangingPunct="0">
              <a:lnSpc>
                <a:spcPct val="100000"/>
              </a:lnSpc>
              <a:spcBef>
                <a:spcPct val="0"/>
              </a:spcBef>
              <a:spcAft>
                <a:spcPct val="0"/>
              </a:spcAft>
              <a:buClrTx/>
              <a:buSzTx/>
              <a:buFontTx/>
              <a:buAutoNum type="arabicPeriod" startAt="21"/>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students were __________ about the science experiment and couldn’t wait to start.</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enthusiastic</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depressed</a:t>
            </a:r>
            <a:endParaRPr lang="en-US" altLang="en-US" sz="1600" dirty="0">
              <a:latin typeface="Times New Roman" panose="02020603050405020304" pitchFamily="18" charset="0"/>
              <a:cs typeface="Times New Roman" panose="02020603050405020304" pitchFamily="18" charset="0"/>
            </a:endParaRPr>
          </a:p>
          <a:p>
            <a:pPr marL="1200150" lvl="2" indent="-285750" defTabSz="914400" eaLnBrk="0" fontAlgn="base" hangingPunct="0">
              <a:spcBef>
                <a:spcPct val="0"/>
              </a:spcBef>
              <a:spcAft>
                <a:spcPct val="0"/>
              </a:spcAft>
              <a:buFont typeface="Wingdings" panose="05000000000000000000" pitchFamily="2" charset="2"/>
              <a:buChar char="q"/>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anxious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9960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ED8A34-5AE5-4C9F-EC9E-D33845338D02}"/>
              </a:ext>
            </a:extLst>
          </p:cNvPr>
          <p:cNvSpPr>
            <a:spLocks noChangeArrowheads="1"/>
          </p:cNvSpPr>
          <p:nvPr/>
        </p:nvSpPr>
        <p:spPr bwMode="auto">
          <a:xfrm>
            <a:off x="371192" y="748868"/>
            <a:ext cx="860791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 Health and Fitness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Essay Prompts: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Why is physical fitness important for overall health?</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regular exercise improve cardiovascular health?</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role does physical fitness play in preventing chronic diseases?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exercise affect mental well-being?</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can a balanced diet contribute to maintaining a healthy lifestyle?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are the benefits of eating a variety of fruits and vegetables?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a balanced diet help in weight management?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are the risks of poor nutrition on long-term health?</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is the relationship between mental health and physical fitness?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exercise affect stress and anxiety levels?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what ways can fitness routines improve emotional resilience?</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can regular physical activity contribute to better sleep and mood regulation?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DA3A5AC6-4AA4-B825-D3BF-EA28035056D2}"/>
              </a:ext>
            </a:extLst>
          </p:cNvPr>
          <p:cNvSpPr>
            <a:spLocks noChangeArrowheads="1"/>
          </p:cNvSpPr>
          <p:nvPr/>
        </p:nvSpPr>
        <p:spPr bwMode="auto">
          <a:xfrm>
            <a:off x="371192" y="4662373"/>
            <a:ext cx="867322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 Environment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Essay Prompts: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are the main causes of environmental pollution, and what can be done to reduce it?</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 human activities contribute to air and water pollution?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technologies are available to reduce industrial pollution?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can government policies help mitigate environmental damage?</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can individuals contribute to protecting the environment?</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simple lifestyle changes can reduce a person’s carbon footprint?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waste management affect environmental protection?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what ways can people support sustainable businesses?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are the effects of deforestation on the environment, and how can it be stopped?</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are the main causes of deforestation globally?</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deforestation impact wildlife and biodiversity?</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solutions can be implemented to prevent further deforestation?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8367BC82-A536-4B18-5175-6E6DD56481AA}"/>
              </a:ext>
            </a:extLst>
          </p:cNvPr>
          <p:cNvSpPr>
            <a:spLocks noChangeArrowheads="1"/>
          </p:cNvSpPr>
          <p:nvPr/>
        </p:nvSpPr>
        <p:spPr bwMode="auto">
          <a:xfrm>
            <a:off x="371193" y="8456567"/>
            <a:ext cx="860791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Feelings and Emotions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Essay Prompts: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can understanding and managing emotions improve personal relationships?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emotional intelligence impact communication in relationships?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strategies can individuals use to manage difficult emotions?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 unexpressed emotions affect long-term relationships?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role does emotional well-being play in overall health?</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does stress affect the body’s immune system?</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are the benefits of emotional regulation on mental health?</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can positive emotions contribute to physical healing?</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do cultural differences influence the expression of emotions?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what ways do cultural norms shape emotional expression?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can understanding cultural differences improve emotional intelligence?</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challenges arise when people from different cultures interact emotionally?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60B8D913-B5DA-13FD-3495-2E34D02C3D46}"/>
              </a:ext>
            </a:extLst>
          </p:cNvPr>
          <p:cNvSpPr txBox="1"/>
          <p:nvPr/>
        </p:nvSpPr>
        <p:spPr>
          <a:xfrm>
            <a:off x="3438977" y="559381"/>
            <a:ext cx="2723246" cy="369332"/>
          </a:xfrm>
          <a:prstGeom prst="rect">
            <a:avLst/>
          </a:prstGeom>
          <a:noFill/>
        </p:spPr>
        <p:txBody>
          <a:bodyPr wrap="none" rtlCol="0">
            <a:spAutoFit/>
          </a:bodyPr>
          <a:lstStyle/>
          <a:p>
            <a:r>
              <a:rPr lang="en-US" dirty="0">
                <a:highlight>
                  <a:srgbClr val="C0C0C0"/>
                </a:highlight>
                <a:latin typeface="Times New Roman" panose="02020603050405020304" pitchFamily="18" charset="0"/>
                <a:cs typeface="Times New Roman" panose="02020603050405020304" pitchFamily="18" charset="0"/>
              </a:rPr>
              <a:t>Suggested Writing Prompts</a:t>
            </a:r>
          </a:p>
        </p:txBody>
      </p:sp>
    </p:spTree>
    <p:extLst>
      <p:ext uri="{BB962C8B-B14F-4D97-AF65-F5344CB8AC3E}">
        <p14:creationId xmlns:p14="http://schemas.microsoft.com/office/powerpoint/2010/main" val="3805191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03635-8F55-1E92-D7E4-FB20C40E7915}"/>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3E94471E-8811-0B4B-2F41-19597DD96AFD}"/>
              </a:ext>
            </a:extLst>
          </p:cNvPr>
          <p:cNvSpPr>
            <a:spLocks noChangeArrowheads="1"/>
          </p:cNvSpPr>
          <p:nvPr/>
        </p:nvSpPr>
        <p:spPr bwMode="auto">
          <a:xfrm>
            <a:off x="610276" y="801468"/>
            <a:ext cx="685303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Sentence Starters: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Introduction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today’s world, the issue of [topic] has become increasingly important."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"There is no doubt that [topic] plays a crucial role in [specific area]."</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"One of the key challenges in [topic] is..."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Body Paragraphs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major reason for [topic] is..."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"Furthermore, it can be argued that..."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contrast, [another perspective] suggests that..."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"This is significant because..."</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a result, [consequence of the issue]."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Conclusion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conclusion, it is clear that [summary of main points]."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"To sum up, addressing [issue] is essential because..."</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"Ultimately, the solution to [issue] lies 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84478F53-7132-6B37-C9C8-A30DE0119901}"/>
              </a:ext>
            </a:extLst>
          </p:cNvPr>
          <p:cNvSpPr>
            <a:spLocks noChangeArrowheads="1"/>
          </p:cNvSpPr>
          <p:nvPr/>
        </p:nvSpPr>
        <p:spPr bwMode="auto">
          <a:xfrm>
            <a:off x="610276" y="4851657"/>
            <a:ext cx="7151188"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Paragraph Starters: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Introduction Paragraph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topic of [topic] is of significant importance in today’s society because..."</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"Understanding the impact of [topic] on [area] requires an exploration of..."</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Body Paragraph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first point to consider is..."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 important aspect of [topic] is..."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"Another crucial factor is..."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"Additionally, it is important to recognize..."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Conclusion Paragraph</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light of the above, it can be concluded that..."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"Based on the points discussed, it is evident that..."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9360BD81-08F1-17BF-EFB8-8D2DD2F7D2B6}"/>
              </a:ext>
            </a:extLst>
          </p:cNvPr>
          <p:cNvSpPr>
            <a:spLocks noChangeArrowheads="1"/>
          </p:cNvSpPr>
          <p:nvPr/>
        </p:nvSpPr>
        <p:spPr bwMode="auto">
          <a:xfrm>
            <a:off x="989012" y="8503657"/>
            <a:ext cx="7076116"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Arial" panose="020B0604020202020204" pitchFamily="34" charset="0"/>
                <a:cs typeface="+mj-cs"/>
              </a:rPr>
              <a:t>Linking Words with Their Meanings in Arabic:</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Firstly</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أولاً</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Furthermore</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علاوة على ذلك</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In addition</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بالإضافة إلى ذلك</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However</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ومع ذلك</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Therefore</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لذلك</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On the other hand</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من ناحية أخرى</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7"/>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In conclusion</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في الختام</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8"/>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For example</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على سبيل المثال</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9"/>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Moreover</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علاوة على ذلك</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AutoNum type="arabicPeriod" startAt="10"/>
              <a:tabLst/>
            </a:pPr>
            <a:r>
              <a:rPr kumimoji="0" lang="en-US" altLang="en-US" sz="1600" b="1" i="0" u="none" strike="noStrike" cap="none" normalizeH="0" baseline="0" dirty="0">
                <a:ln>
                  <a:noFill/>
                </a:ln>
                <a:solidFill>
                  <a:schemeClr val="tx1"/>
                </a:solidFill>
                <a:effectLst/>
                <a:latin typeface="Arial" panose="020B0604020202020204" pitchFamily="34" charset="0"/>
                <a:cs typeface="+mj-cs"/>
              </a:rPr>
              <a:t>Thus</a:t>
            </a:r>
            <a:r>
              <a:rPr kumimoji="0" lang="en-US" altLang="en-US" sz="1600" b="0" i="0" u="none" strike="noStrike" cap="none" normalizeH="0" baseline="0" dirty="0">
                <a:ln>
                  <a:noFill/>
                </a:ln>
                <a:solidFill>
                  <a:schemeClr val="tx1"/>
                </a:solidFill>
                <a:effectLst/>
                <a:latin typeface="Arial" panose="020B0604020202020204" pitchFamily="34" charset="0"/>
                <a:cs typeface="+mj-cs"/>
              </a:rPr>
              <a:t> - </a:t>
            </a:r>
            <a:r>
              <a:rPr kumimoji="0" lang="ar-SA" altLang="en-US" sz="1600" b="0" i="0" u="none" strike="noStrike" cap="none" normalizeH="0" baseline="0" dirty="0">
                <a:ln>
                  <a:noFill/>
                </a:ln>
                <a:solidFill>
                  <a:schemeClr val="tx1"/>
                </a:solidFill>
                <a:effectLst/>
                <a:latin typeface="Arial" panose="020B0604020202020204" pitchFamily="34" charset="0"/>
                <a:cs typeface="+mj-cs"/>
              </a:rPr>
              <a:t>وهكذا</a:t>
            </a: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cs typeface="+mj-cs"/>
            </a:endParaRPr>
          </a:p>
        </p:txBody>
      </p:sp>
    </p:spTree>
    <p:extLst>
      <p:ext uri="{BB962C8B-B14F-4D97-AF65-F5344CB8AC3E}">
        <p14:creationId xmlns:p14="http://schemas.microsoft.com/office/powerpoint/2010/main" val="2324342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78B00-1D73-5BF7-EC22-979D0CE6B13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DF226D9-1CBE-6192-75E4-17AF68412E13}"/>
              </a:ext>
            </a:extLst>
          </p:cNvPr>
          <p:cNvSpPr>
            <a:spLocks noChangeArrowheads="1"/>
          </p:cNvSpPr>
          <p:nvPr/>
        </p:nvSpPr>
        <p:spPr bwMode="auto">
          <a:xfrm>
            <a:off x="421984" y="561322"/>
            <a:ext cx="8757231"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General Words to Use in Essays: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Health and Fitness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nutrition, exercise, physical activity, well-being, endurance, wellness, cardiovascular, strength, flexibility, metabolism, immunity, lifestyle.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Environment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sustainability, pollution, climate change, deforestation, biodiversity, conservation, ecosystem, natural resources, greenhouse gases, recycling, habitat, renewable energy.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Feelings and Emotions</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empathy, emotional intelligence, resilience, stress, anxiety, happiness, anger, joy, sadness, frustration, self-awareness, emotional regulation, vulnerability, well-being.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D905047D-4A61-A17D-3DF7-731BB49EE8DC}"/>
              </a:ext>
            </a:extLst>
          </p:cNvPr>
          <p:cNvSpPr>
            <a:spLocks noChangeArrowheads="1"/>
          </p:cNvSpPr>
          <p:nvPr/>
        </p:nvSpPr>
        <p:spPr bwMode="auto">
          <a:xfrm>
            <a:off x="421984" y="6484856"/>
            <a:ext cx="8589211"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1. Health and Fitness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Hook Ideas: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surprising fact or statistic:</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"Did you know that 80% of premature heart disease is preventable with regular exercise and a healthy diet?"</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thought-provoking question:</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"What if you could improve your life expectancy by just dedicating 30 minutes a day to physical activity?"</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powerful quote: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the famous saying goes, 'Health is wealth,' but how many of us truly invest in our health?"</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personal anecdote: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used to feel exhausted by the end of each day, until I started exercising regularly. It changed my life."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Essay Starters: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 today’s fast-paced world, maintaining a healthy lifestyle has become more important than ever. Health and fitness not only affect our physical well-being but also our mental and emotional states."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importance of health and fitness is often underestimated, despite its significant impact on long-term quality of life. With the rise of sedentary lifestyles, it’s crucial to reevaluate how we approach our health."</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"Physical fitness is a cornerstone of overall health, but its true benefits extend far beyond just physical appearance. The connection between exercise and mental clarity is undeniable."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Rectangle 9">
            <a:extLst>
              <a:ext uri="{FF2B5EF4-FFF2-40B4-BE49-F238E27FC236}">
                <a16:creationId xmlns:a16="http://schemas.microsoft.com/office/drawing/2014/main" id="{DE4014DD-3A5C-ABAC-729A-3DBD929E3022}"/>
              </a:ext>
            </a:extLst>
          </p:cNvPr>
          <p:cNvSpPr>
            <a:spLocks noChangeArrowheads="1"/>
          </p:cNvSpPr>
          <p:nvPr/>
        </p:nvSpPr>
        <p:spPr bwMode="auto">
          <a:xfrm>
            <a:off x="421983" y="2323340"/>
            <a:ext cx="8757231"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General Tips for Hooks: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Surprising Fact or Statistic</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Grabs attention by offering something unexpected.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Question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Engages the reader’s curiosity and sets the stage for the discussion.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Quote</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Provides authority or perspective on the topic.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Anecdote/Story</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Personalizes the topic and makes it more relatable.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Rhetorical Question</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Stimulates thought and introduces the topic by posing a dilemma or challenge.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5" name="Rectangle 11">
            <a:extLst>
              <a:ext uri="{FF2B5EF4-FFF2-40B4-BE49-F238E27FC236}">
                <a16:creationId xmlns:a16="http://schemas.microsoft.com/office/drawing/2014/main" id="{A666FDEC-D534-C456-E008-38DCB35A5527}"/>
              </a:ext>
            </a:extLst>
          </p:cNvPr>
          <p:cNvSpPr>
            <a:spLocks noChangeArrowheads="1"/>
          </p:cNvSpPr>
          <p:nvPr/>
        </p:nvSpPr>
        <p:spPr bwMode="auto">
          <a:xfrm>
            <a:off x="421982" y="3947778"/>
            <a:ext cx="8757231"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General Essay Starters: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Introduction to Topic</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Begin with a statement that introduces the general topic, followed by more specific points.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issue of [topic] has been a growing concern in recent years, and it is crucial that we understand its impact on [specific area]."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Historical or Current Context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Provide background or a connection to current events.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"Over the past few decades, [topic] has evolved significantly, and today it affects millions of people worldwide."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Controversial Statement</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Present a statement that sparks debate or questions an accepted notion.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"While many believe that [opposing view], evidence shows that [argument supporting your thesis]."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1738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08BAE-3207-B4D4-03DD-9DAB220C1E2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A66A9CD-0A6D-BED9-309F-AC289951D464}"/>
              </a:ext>
            </a:extLst>
          </p:cNvPr>
          <p:cNvSpPr>
            <a:spLocks noChangeArrowheads="1"/>
          </p:cNvSpPr>
          <p:nvPr/>
        </p:nvSpPr>
        <p:spPr bwMode="auto">
          <a:xfrm>
            <a:off x="421984" y="498267"/>
            <a:ext cx="8757231"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 </a:t>
            </a: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Environment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Hook Ideas: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shocking fact:</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"Every minute, the world loses a forest area equivalent to 27 football fields. If we don’t act now, what will our planet look like in just a decade?"</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rhetorical question:</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"Can we afford to ignore the effects of climate change, or will future generations suffer from our inaction?"</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 impactful quote: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David Attenborough once said, 'The truth is, the natural world is changing. And we are totally dependent on that world. It provides our food, water, and air.'"</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scenario:</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"Imagine a world where clean air and fresh water are luxuries, and wildlife only exists in books. This is the reality we are facing if we don’t protect our environment."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Essay Starters: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"Climate change and environmental degradation have become two of the most pressing issues of our time. Despite the overwhelming evidence, the world still faces a major challenge in reversing the damage caused by human activity."</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environment is the foundation of life on Earth, yet it is being relentlessly damaged by pollution, deforestation, and unsustainable practices. It is crucial that we take immediate action to protect our planet for future generations."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"From rising temperatures to extreme weather events, the signs of environmental deterioration are everywhere. The question is: will we continue to ignore these signs, or will we act to ensure a sustainable future?"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04CB0DAD-F86E-9AF5-B875-342CA279A44B}"/>
              </a:ext>
            </a:extLst>
          </p:cNvPr>
          <p:cNvSpPr>
            <a:spLocks noChangeArrowheads="1"/>
          </p:cNvSpPr>
          <p:nvPr/>
        </p:nvSpPr>
        <p:spPr bwMode="auto">
          <a:xfrm>
            <a:off x="525557" y="6400800"/>
            <a:ext cx="8550084"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3. Feelings and Emotions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Hook Ideas: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relatable scenario:</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"Have you ever felt overwhelmed by emotions, unable to control how you react in a situation? Imagine the power of emotional regulation in such moments."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thought-provoking question:</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"How often do we stop to consider the impact our emotions have on our health and relationships?"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 emotional story or anecdote: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first time I experienced anxiety, I had no idea what was happening to me. It wasn’t until later that I realized how much emotions can affect our daily lives."</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powerful quote:</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Carl Jung once said, 'The privilege of a lifetime is to become who you truly are.' But how can we understand ourselves without understanding our emotions?"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highlight>
                  <a:srgbClr val="C0C0C0"/>
                </a:highlight>
                <a:latin typeface="Times New Roman" panose="02020603050405020304" pitchFamily="18" charset="0"/>
                <a:cs typeface="Times New Roman" panose="02020603050405020304" pitchFamily="18" charset="0"/>
              </a:rPr>
              <a:t>Essay Starters: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"Feelings and emotions are an integral part of our everyday lives, yet they often remain misunderstood and underexplored. Learning to recognize and regulate emotions is crucial for mental and emotional well-being."</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"Emotions can drive our decisions, shape our relationships, and influence our overall happiness. However, how we handle those emotions often determines their impact on our lives."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"Emotional well-being is just as important as physical health, yet it is often neglected. Understanding the connection between our emotions and mental health is essential for leading a balanced life."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0918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700C37-F68C-4255-509C-899E07964831}"/>
              </a:ext>
            </a:extLst>
          </p:cNvPr>
          <p:cNvSpPr txBox="1"/>
          <p:nvPr/>
        </p:nvSpPr>
        <p:spPr>
          <a:xfrm>
            <a:off x="552450" y="696000"/>
            <a:ext cx="8496300" cy="10845533"/>
          </a:xfrm>
          <a:prstGeom prst="rect">
            <a:avLst/>
          </a:prstGeom>
          <a:noFill/>
        </p:spPr>
        <p:txBody>
          <a:bodyPr wrap="square">
            <a:spAutoFit/>
          </a:bodyPr>
          <a:lstStyle/>
          <a:p>
            <a:pPr algn="just">
              <a:lnSpc>
                <a:spcPct val="150000"/>
              </a:lnSpc>
            </a:pPr>
            <a:r>
              <a:rPr lang="en-US" b="1" dirty="0">
                <a:latin typeface="Times New Roman" panose="02020603050405020304" pitchFamily="18" charset="0"/>
                <a:cs typeface="Times New Roman" panose="02020603050405020304" pitchFamily="18" charset="0"/>
              </a:rPr>
              <a:t>Essay Writing Example:</a:t>
            </a:r>
          </a:p>
          <a:p>
            <a:pPr algn="just">
              <a:lnSpc>
                <a:spcPct val="150000"/>
              </a:lnSpc>
            </a:pPr>
            <a:r>
              <a:rPr lang="en-US" b="1" dirty="0">
                <a:highlight>
                  <a:srgbClr val="C0C0C0"/>
                </a:highlight>
                <a:latin typeface="Times New Roman" panose="02020603050405020304" pitchFamily="18" charset="0"/>
                <a:cs typeface="Times New Roman" panose="02020603050405020304" pitchFamily="18" charset="0"/>
              </a:rPr>
              <a:t>Health and Fitness: Why is Physical Fitness Important for Overall Health?</a:t>
            </a:r>
          </a:p>
          <a:p>
            <a:pPr algn="just">
              <a:lnSpc>
                <a:spcPct val="150000"/>
              </a:lnSpc>
            </a:pPr>
            <a:endParaRPr lang="en-US" b="1"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Introduction:</a:t>
            </a:r>
            <a:r>
              <a:rPr lang="en-US" dirty="0">
                <a:latin typeface="Times New Roman" panose="02020603050405020304" pitchFamily="18" charset="0"/>
                <a:cs typeface="Times New Roman" panose="02020603050405020304" pitchFamily="18" charset="0"/>
              </a:rPr>
              <a:t> Physical fitness plays a crucial role in maintaining overall health. It impacts not only our physical strength but also our mental and emotional well-being. Regular exercise is essential for living a long, healthy life.</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1:</a:t>
            </a:r>
            <a:r>
              <a:rPr lang="en-US" dirty="0">
                <a:latin typeface="Times New Roman" panose="02020603050405020304" pitchFamily="18" charset="0"/>
                <a:cs typeface="Times New Roman" panose="02020603050405020304" pitchFamily="18" charset="0"/>
              </a:rPr>
              <a:t> One of the most significant benefits of physical fitness is improved cardiovascular health. Regular exercise strengthens the heart, allowing it to pump blood more efficiently. This reduces the risk of heart disease and high blood pressure, two common conditions caused by a lack of physical activity.</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2:</a:t>
            </a:r>
            <a:r>
              <a:rPr lang="en-US" dirty="0">
                <a:latin typeface="Times New Roman" panose="02020603050405020304" pitchFamily="18" charset="0"/>
                <a:cs typeface="Times New Roman" panose="02020603050405020304" pitchFamily="18" charset="0"/>
              </a:rPr>
              <a:t> Physical fitness also plays a major role in preventing chronic diseases like diabetes and obesity. By engaging in regular physical activity, the body is able to regulate insulin levels and maintain a healthy weight. This helps to avoid diseases associated with poor nutrition and sedentary lifestyles.</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3:</a:t>
            </a:r>
            <a:r>
              <a:rPr lang="en-US" dirty="0">
                <a:latin typeface="Times New Roman" panose="02020603050405020304" pitchFamily="18" charset="0"/>
                <a:cs typeface="Times New Roman" panose="02020603050405020304" pitchFamily="18" charset="0"/>
              </a:rPr>
              <a:t> Lastly, exercise contributes significantly to mental well-being. Physical activity stimulates the release of endorphins, which are natural mood enhancers. It also helps reduce stress and anxiety, leading to better emotional health and improved sleep quality.</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pPr>
            <a:r>
              <a:rPr lang="en-US" b="1" dirty="0">
                <a:latin typeface="Times New Roman" panose="02020603050405020304" pitchFamily="18" charset="0"/>
                <a:cs typeface="Times New Roman" panose="02020603050405020304" pitchFamily="18" charset="0"/>
              </a:rPr>
              <a:t>Conclusion:</a:t>
            </a:r>
            <a:r>
              <a:rPr lang="en-US" dirty="0">
                <a:latin typeface="Times New Roman" panose="02020603050405020304" pitchFamily="18" charset="0"/>
                <a:cs typeface="Times New Roman" panose="02020603050405020304" pitchFamily="18" charset="0"/>
              </a:rPr>
              <a:t> In conclusion, physical fitness is essential for both physical and mental health. By incorporating exercise into daily life, individuals can prevent chronic diseases, improve cardiovascular health, and enhance their emotional well-being. Regular physical activity is the key to a long, healthy life.</a:t>
            </a:r>
          </a:p>
        </p:txBody>
      </p:sp>
    </p:spTree>
    <p:extLst>
      <p:ext uri="{BB962C8B-B14F-4D97-AF65-F5344CB8AC3E}">
        <p14:creationId xmlns:p14="http://schemas.microsoft.com/office/powerpoint/2010/main" val="4153529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C67435-AEEA-B320-D7A6-593263959339}"/>
              </a:ext>
            </a:extLst>
          </p:cNvPr>
          <p:cNvSpPr txBox="1"/>
          <p:nvPr/>
        </p:nvSpPr>
        <p:spPr>
          <a:xfrm>
            <a:off x="600075" y="650733"/>
            <a:ext cx="8401050" cy="11261031"/>
          </a:xfrm>
          <a:prstGeom prst="rect">
            <a:avLst/>
          </a:prstGeom>
          <a:noFill/>
        </p:spPr>
        <p:txBody>
          <a:bodyPr wrap="square">
            <a:spAutoFit/>
          </a:bodyPr>
          <a:lstStyle/>
          <a:p>
            <a:pPr algn="just">
              <a:lnSpc>
                <a:spcPct val="150000"/>
              </a:lnSpc>
            </a:pPr>
            <a:r>
              <a:rPr lang="en-US" b="1" dirty="0">
                <a:latin typeface="Times New Roman" panose="02020603050405020304" pitchFamily="18" charset="0"/>
                <a:cs typeface="Times New Roman" panose="02020603050405020304" pitchFamily="18" charset="0"/>
              </a:rPr>
              <a:t>Essay Writing Example:</a:t>
            </a:r>
          </a:p>
          <a:p>
            <a:pPr algn="just">
              <a:lnSpc>
                <a:spcPct val="150000"/>
              </a:lnSpc>
              <a:buNone/>
            </a:pPr>
            <a:r>
              <a:rPr lang="en-US" b="1" dirty="0">
                <a:highlight>
                  <a:srgbClr val="C0C0C0"/>
                </a:highlight>
                <a:latin typeface="Times New Roman" panose="02020603050405020304" pitchFamily="18" charset="0"/>
                <a:cs typeface="Times New Roman" panose="02020603050405020304" pitchFamily="18" charset="0"/>
              </a:rPr>
              <a:t>2. Environment: What Are the Main Causes of Environmental Pollution, and What Can Be Done to Reduce It?</a:t>
            </a:r>
          </a:p>
          <a:p>
            <a:pPr algn="just">
              <a:lnSpc>
                <a:spcPct val="150000"/>
              </a:lnSpc>
              <a:buNone/>
            </a:pPr>
            <a:endParaRPr lang="en-US" b="1"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Introduction:</a:t>
            </a:r>
            <a:r>
              <a:rPr lang="en-US" dirty="0">
                <a:latin typeface="Times New Roman" panose="02020603050405020304" pitchFamily="18" charset="0"/>
                <a:cs typeface="Times New Roman" panose="02020603050405020304" pitchFamily="18" charset="0"/>
              </a:rPr>
              <a:t> Environmental pollution is a pressing issue that affects every part of the world. The main causes of pollution are human activities, but there are solutions we can adopt to reduce its impact on the environment.</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1:</a:t>
            </a:r>
            <a:r>
              <a:rPr lang="en-US" dirty="0">
                <a:latin typeface="Times New Roman" panose="02020603050405020304" pitchFamily="18" charset="0"/>
                <a:cs typeface="Times New Roman" panose="02020603050405020304" pitchFamily="18" charset="0"/>
              </a:rPr>
              <a:t> The primary cause of environmental pollution is industrial activity. Factories release harmful chemicals into the air and water, contributing significantly to air pollution and water contamination. These pollutants not only harm the environment but also affect human health.</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2:</a:t>
            </a:r>
            <a:r>
              <a:rPr lang="en-US" dirty="0">
                <a:latin typeface="Times New Roman" panose="02020603050405020304" pitchFamily="18" charset="0"/>
                <a:cs typeface="Times New Roman" panose="02020603050405020304" pitchFamily="18" charset="0"/>
              </a:rPr>
              <a:t> Another major cause is the excessive use of vehicles. Cars and trucks release carbon dioxide and other greenhouse gases into the atmosphere, contributing to global warming. Reducing car emissions by promoting public transportation and using eco-friendly vehicles can help alleviate this problem.</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3:</a:t>
            </a:r>
            <a:r>
              <a:rPr lang="en-US" dirty="0">
                <a:latin typeface="Times New Roman" panose="02020603050405020304" pitchFamily="18" charset="0"/>
                <a:cs typeface="Times New Roman" panose="02020603050405020304" pitchFamily="18" charset="0"/>
              </a:rPr>
              <a:t> To reduce pollution, individuals can make small changes in their daily lives. Reducing waste, recycling, and using energy-efficient products can significantly lower our environmental impact. Governments should also enforce stricter regulations on industries to limit pollution.</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pPr>
            <a:r>
              <a:rPr lang="en-US" b="1" dirty="0">
                <a:latin typeface="Times New Roman" panose="02020603050405020304" pitchFamily="18" charset="0"/>
                <a:cs typeface="Times New Roman" panose="02020603050405020304" pitchFamily="18" charset="0"/>
              </a:rPr>
              <a:t>Conclusion:</a:t>
            </a:r>
            <a:r>
              <a:rPr lang="en-US" dirty="0">
                <a:latin typeface="Times New Roman" panose="02020603050405020304" pitchFamily="18" charset="0"/>
                <a:cs typeface="Times New Roman" panose="02020603050405020304" pitchFamily="18" charset="0"/>
              </a:rPr>
              <a:t> In conclusion, environmental pollution is a result of human activity, particularly industrialization and transportation. However, by making conscious decisions at both the individual and governmental levels, we can reduce pollution and protect the planet for future generations.</a:t>
            </a:r>
          </a:p>
        </p:txBody>
      </p:sp>
    </p:spTree>
    <p:extLst>
      <p:ext uri="{BB962C8B-B14F-4D97-AF65-F5344CB8AC3E}">
        <p14:creationId xmlns:p14="http://schemas.microsoft.com/office/powerpoint/2010/main" val="4273092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47A573-0028-2347-40B4-D60EB3452FD4}"/>
              </a:ext>
            </a:extLst>
          </p:cNvPr>
          <p:cNvSpPr txBox="1"/>
          <p:nvPr/>
        </p:nvSpPr>
        <p:spPr>
          <a:xfrm>
            <a:off x="490537" y="683288"/>
            <a:ext cx="8620125" cy="10014536"/>
          </a:xfrm>
          <a:prstGeom prst="rect">
            <a:avLst/>
          </a:prstGeom>
          <a:noFill/>
        </p:spPr>
        <p:txBody>
          <a:bodyPr wrap="square">
            <a:spAutoFit/>
          </a:bodyPr>
          <a:lstStyle/>
          <a:p>
            <a:pPr algn="just">
              <a:lnSpc>
                <a:spcPct val="150000"/>
              </a:lnSpc>
            </a:pPr>
            <a:r>
              <a:rPr lang="en-US" b="1" dirty="0">
                <a:latin typeface="Times New Roman" panose="02020603050405020304" pitchFamily="18" charset="0"/>
                <a:cs typeface="Times New Roman" panose="02020603050405020304" pitchFamily="18" charset="0"/>
              </a:rPr>
              <a:t>Essay Writing Example:</a:t>
            </a:r>
          </a:p>
          <a:p>
            <a:pPr algn="just">
              <a:lnSpc>
                <a:spcPct val="150000"/>
              </a:lnSpc>
              <a:buNone/>
            </a:pPr>
            <a:r>
              <a:rPr lang="en-US" b="1" dirty="0">
                <a:highlight>
                  <a:srgbClr val="C0C0C0"/>
                </a:highlight>
                <a:latin typeface="Times New Roman" panose="02020603050405020304" pitchFamily="18" charset="0"/>
                <a:cs typeface="Times New Roman" panose="02020603050405020304" pitchFamily="18" charset="0"/>
              </a:rPr>
              <a:t>3. Feelings and Emotions: How Can Understanding and Managing Emotions Improve Personal Relationships?</a:t>
            </a:r>
          </a:p>
          <a:p>
            <a:pPr algn="just">
              <a:lnSpc>
                <a:spcPct val="150000"/>
              </a:lnSpc>
              <a:buNone/>
            </a:pPr>
            <a:endParaRPr lang="en-US" b="1" dirty="0">
              <a:highlight>
                <a:srgbClr val="C0C0C0"/>
              </a:highlight>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Introduction:</a:t>
            </a:r>
            <a:r>
              <a:rPr lang="en-US" dirty="0">
                <a:latin typeface="Times New Roman" panose="02020603050405020304" pitchFamily="18" charset="0"/>
                <a:cs typeface="Times New Roman" panose="02020603050405020304" pitchFamily="18" charset="0"/>
              </a:rPr>
              <a:t> Understanding and managing emotions is essential for building strong personal relationships. Emotional intelligence allows us to communicate more effectively, resolve conflicts, and maintain healthy bonds with others.</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1:</a:t>
            </a:r>
            <a:r>
              <a:rPr lang="en-US" dirty="0">
                <a:latin typeface="Times New Roman" panose="02020603050405020304" pitchFamily="18" charset="0"/>
                <a:cs typeface="Times New Roman" panose="02020603050405020304" pitchFamily="18" charset="0"/>
              </a:rPr>
              <a:t> One of the key benefits of emotional intelligence in relationships is improved communication. By understanding our emotions and those of others, we can express ourselves more clearly and listen more attentively, preventing misunderstandings.</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2:</a:t>
            </a:r>
            <a:r>
              <a:rPr lang="en-US" dirty="0">
                <a:latin typeface="Times New Roman" panose="02020603050405020304" pitchFamily="18" charset="0"/>
                <a:cs typeface="Times New Roman" panose="02020603050405020304" pitchFamily="18" charset="0"/>
              </a:rPr>
              <a:t> Emotional regulation also helps in managing conflicts. People who are able to control their emotions are less likely to react impulsively during disagreements. Instead, they can address issues calmly and rationally, leading to better conflict resolution.</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buNone/>
            </a:pPr>
            <a:r>
              <a:rPr lang="en-US" b="1" dirty="0">
                <a:latin typeface="Times New Roman" panose="02020603050405020304" pitchFamily="18" charset="0"/>
                <a:cs typeface="Times New Roman" panose="02020603050405020304" pitchFamily="18" charset="0"/>
              </a:rPr>
              <a:t>Body Paragraph 3:</a:t>
            </a:r>
            <a:r>
              <a:rPr lang="en-US" dirty="0">
                <a:latin typeface="Times New Roman" panose="02020603050405020304" pitchFamily="18" charset="0"/>
                <a:cs typeface="Times New Roman" panose="02020603050405020304" pitchFamily="18" charset="0"/>
              </a:rPr>
              <a:t> Furthermore, being emotionally aware allows individuals to be more empathetic. Understanding how someone else feels helps build trust and creates stronger emotional connections, which are vital for long-lasting relationships.</a:t>
            </a:r>
          </a:p>
          <a:p>
            <a:pPr algn="just">
              <a:lnSpc>
                <a:spcPct val="150000"/>
              </a:lnSpc>
              <a:buNone/>
            </a:pPr>
            <a:endParaRPr lang="en-US" dirty="0">
              <a:latin typeface="Times New Roman" panose="02020603050405020304" pitchFamily="18" charset="0"/>
              <a:cs typeface="Times New Roman" panose="02020603050405020304" pitchFamily="18" charset="0"/>
            </a:endParaRPr>
          </a:p>
          <a:p>
            <a:pPr algn="just">
              <a:lnSpc>
                <a:spcPct val="150000"/>
              </a:lnSpc>
            </a:pPr>
            <a:r>
              <a:rPr lang="en-US" b="1" dirty="0">
                <a:latin typeface="Times New Roman" panose="02020603050405020304" pitchFamily="18" charset="0"/>
                <a:cs typeface="Times New Roman" panose="02020603050405020304" pitchFamily="18" charset="0"/>
              </a:rPr>
              <a:t>Conclusion:</a:t>
            </a:r>
            <a:r>
              <a:rPr lang="en-US" dirty="0">
                <a:latin typeface="Times New Roman" panose="02020603050405020304" pitchFamily="18" charset="0"/>
                <a:cs typeface="Times New Roman" panose="02020603050405020304" pitchFamily="18" charset="0"/>
              </a:rPr>
              <a:t> In conclusion, emotional intelligence plays a crucial role in personal relationships. By understanding and managing our emotions, we improve communication, resolve conflicts effectively, and foster deeper connections. Developing emotional intelligence is key to maintaining healthy relationships.</a:t>
            </a:r>
          </a:p>
        </p:txBody>
      </p:sp>
    </p:spTree>
    <p:extLst>
      <p:ext uri="{BB962C8B-B14F-4D97-AF65-F5344CB8AC3E}">
        <p14:creationId xmlns:p14="http://schemas.microsoft.com/office/powerpoint/2010/main" val="27949768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9D508E68574341942F56E45B554F73" ma:contentTypeVersion="21" ma:contentTypeDescription="Create a new document." ma:contentTypeScope="" ma:versionID="6594c8dae5f57bbe124b63b80b0a3f7b">
  <xsd:schema xmlns:xsd="http://www.w3.org/2001/XMLSchema" xmlns:xs="http://www.w3.org/2001/XMLSchema" xmlns:p="http://schemas.microsoft.com/office/2006/metadata/properties" xmlns:ns1="http://schemas.microsoft.com/sharepoint/v3" xmlns:ns3="8ff69e45-d9e4-4a59-9407-eb9f982a35f7" xmlns:ns4="91333648-8ecc-469e-b4e6-834e80f228a6" targetNamespace="http://schemas.microsoft.com/office/2006/metadata/properties" ma:root="true" ma:fieldsID="1159a6a7b84f368889b1f5d5cf733eff" ns1:_="" ns3:_="" ns4:_="">
    <xsd:import namespace="http://schemas.microsoft.com/sharepoint/v3"/>
    <xsd:import namespace="8ff69e45-d9e4-4a59-9407-eb9f982a35f7"/>
    <xsd:import namespace="91333648-8ecc-469e-b4e6-834e80f228a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element ref="ns3:_activity" minOccurs="0"/>
                <xsd:element ref="ns3:MediaServiceSearchProperties" minOccurs="0"/>
                <xsd:element ref="ns1:_ip_UnifiedCompliancePolicyProperties" minOccurs="0"/>
                <xsd:element ref="ns1:_ip_UnifiedCompliancePolicyUIAction" minOccurs="0"/>
                <xsd:element ref="ns3:MediaServiceObjectDetectorVersion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f69e45-d9e4-4a59-9407-eb9f982a35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ystemTags" ma:index="27" nillable="true" ma:displayName="MediaServiceSystemTags" ma:hidden="true" ma:internalName="MediaServiceSystemTag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333648-8ecc-469e-b4e6-834e80f228a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8ff69e45-d9e4-4a59-9407-eb9f982a35f7" xsi:nil="true"/>
  </documentManagement>
</p:properties>
</file>

<file path=customXml/itemProps1.xml><?xml version="1.0" encoding="utf-8"?>
<ds:datastoreItem xmlns:ds="http://schemas.openxmlformats.org/officeDocument/2006/customXml" ds:itemID="{4E06DF85-B3AC-4235-93E5-0D6EDFF573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ff69e45-d9e4-4a59-9407-eb9f982a35f7"/>
    <ds:schemaRef ds:uri="91333648-8ecc-469e-b4e6-834e80f228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86C17D-0E68-45A6-BD4C-C2846730A09B}">
  <ds:schemaRefs>
    <ds:schemaRef ds:uri="http://schemas.microsoft.com/sharepoint/v3/contenttype/forms"/>
  </ds:schemaRefs>
</ds:datastoreItem>
</file>

<file path=customXml/itemProps3.xml><?xml version="1.0" encoding="utf-8"?>
<ds:datastoreItem xmlns:ds="http://schemas.openxmlformats.org/officeDocument/2006/customXml" ds:itemID="{DCCC10AF-A27F-4DCA-B2D2-FAF375FCA748}">
  <ds:schemaRefs>
    <ds:schemaRef ds:uri="http://schemas.microsoft.com/office/2006/metadata/properties"/>
    <ds:schemaRef ds:uri="http://schemas.microsoft.com/office/infopath/2007/PartnerControls"/>
    <ds:schemaRef ds:uri="http://schemas.microsoft.com/sharepoint/v3"/>
    <ds:schemaRef ds:uri="8ff69e45-d9e4-4a59-9407-eb9f982a35f7"/>
  </ds:schemaRefs>
</ds:datastoreItem>
</file>

<file path=docProps/app.xml><?xml version="1.0" encoding="utf-8"?>
<Properties xmlns="http://schemas.openxmlformats.org/officeDocument/2006/extended-properties" xmlns:vt="http://schemas.openxmlformats.org/officeDocument/2006/docPropsVTypes">
  <Template>Office Theme</Template>
  <TotalTime>507</TotalTime>
  <Words>8024</Words>
  <Application>Microsoft Office PowerPoint</Application>
  <PresentationFormat>A3 Paper (297x420 mm)</PresentationFormat>
  <Paragraphs>934</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Aptos Display</vt:lpstr>
      <vt:lpstr>Arial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Shamma Ali Hamad Ali Aldhaheri</dc:creator>
  <cp:lastModifiedBy>Shamma Ali Hamad Ali Aldhaheri</cp:lastModifiedBy>
  <cp:revision>1</cp:revision>
  <cp:lastPrinted>2025-04-29T08:02:25Z</cp:lastPrinted>
  <dcterms:created xsi:type="dcterms:W3CDTF">2025-04-29T07:20:57Z</dcterms:created>
  <dcterms:modified xsi:type="dcterms:W3CDTF">2025-05-05T04:36:41Z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0x0101002B9D508E68574341942F56E45B554F73</vt:lpwstr>
  </property>
</Properties>
</file>