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0" r:id="rId18"/>
    <p:sldId id="273" r:id="rId19"/>
    <p:sldId id="274" r:id="rId20"/>
    <p:sldId id="275" r:id="rId21"/>
    <p:sldId id="276" r:id="rId22"/>
    <p:sldId id="277" r:id="rId23"/>
    <p:sldId id="28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F7632-8820-46EB-BCE4-1057990FDB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1F081A-C362-48F7-B3B0-460E75BBFF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ADA4C4-2E78-47B6-948E-3B90592C7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B6B0-5E09-439A-A455-E2BB5958C535}" type="datetimeFigureOut">
              <a:rPr lang="en-GB" smtClean="0"/>
              <a:t>06/09/2024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4DF983-7AE2-4ABC-96F6-F1A8861DB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0C48D-7168-4A49-8BB6-992CD6E2E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9880B-7E38-4C1A-9F4F-7BC4E14C7A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79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CA4DB-1B04-4EC1-816A-49678EE50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3E6656-95DE-4C7B-8434-D60CEA563D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BE4321-BD52-43F4-9EB6-B4A2C408A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B6B0-5E09-439A-A455-E2BB5958C535}" type="datetimeFigureOut">
              <a:rPr lang="en-GB" smtClean="0"/>
              <a:t>06/09/2024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79BF69-64F8-40E6-A20D-14E147BD1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1FEDBA-7131-4786-A21C-ED8AB9668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9880B-7E38-4C1A-9F4F-7BC4E14C7A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1302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DD9BF-4ED2-4B35-9943-8873E4DC7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C9CC71-A10B-4523-B039-70CA77F88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3E7C3-DD3A-4C3A-A8DD-EDD69E810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B6B0-5E09-439A-A455-E2BB5958C535}" type="datetimeFigureOut">
              <a:rPr lang="en-GB" smtClean="0"/>
              <a:t>06/09/2024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7CD51-E617-49EA-B025-2715C8BE3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27D589-9970-4BEE-89C6-D9A08904B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9880B-7E38-4C1A-9F4F-7BC4E14C7A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1191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EA99D-2BB3-4452-991F-1098B157E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6C7DA-CCFF-4926-A3D1-9D556F11E3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C2D832-897B-4DCC-B6E5-206A26166F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BAF617-B415-4733-AE4E-F2975D018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B6B0-5E09-439A-A455-E2BB5958C535}" type="datetimeFigureOut">
              <a:rPr lang="en-GB" smtClean="0"/>
              <a:t>06/09/2024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E31209-6184-4289-8A2D-E15A526DF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C8E64D-D36E-474A-A691-FDBCBCE7C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9880B-7E38-4C1A-9F4F-7BC4E14C7A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932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6D06F-F2CA-4DCD-87FA-9319B0633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BE5799-B49F-4BD3-BF7B-BAB8001BE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21BFFB-A0AD-4C2C-93BA-28C6860B5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7D4515-BD6A-4084-8FD5-9C8A2C9847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0596DE-4CE5-4A7F-811B-9828EF3894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E7165F-4BCA-4CDA-84AF-FBC389FAE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B6B0-5E09-439A-A455-E2BB5958C535}" type="datetimeFigureOut">
              <a:rPr lang="en-GB" smtClean="0"/>
              <a:t>06/09/2024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C436D0-E37F-4D40-98C2-4F6E2985C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90724D-FC4E-4D1D-BFB8-7AD068A3F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9880B-7E38-4C1A-9F4F-7BC4E14C7A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506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0B67A-AA2F-443E-8043-CAA0B6CFD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50613B-A6D2-45F2-85C3-4BC4B9994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B6B0-5E09-439A-A455-E2BB5958C535}" type="datetimeFigureOut">
              <a:rPr lang="en-GB" smtClean="0"/>
              <a:t>06/09/2024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16D2D8-854A-4F6A-B103-018D774C9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F6EE26-73FA-4E1B-AB66-7F6A46B0E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9880B-7E38-4C1A-9F4F-7BC4E14C7A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86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1DDA8E-1D04-44E2-BF54-9FCF9F1C5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B6B0-5E09-439A-A455-E2BB5958C535}" type="datetimeFigureOut">
              <a:rPr lang="en-GB" smtClean="0"/>
              <a:t>06/09/2024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61E438-5536-4F75-95AC-E92B0683B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0AB34F-3A3D-49E1-9B8F-D9B6D3CA4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9880B-7E38-4C1A-9F4F-7BC4E14C7A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809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97614-CE93-4B75-8160-AA7B1D3DD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0259D-DB12-4AE2-9DAF-55E45049E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6F78BD-7536-4702-A157-151E5C6EAD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4667D-71B4-43DA-A699-A5B732BBD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B6B0-5E09-439A-A455-E2BB5958C535}" type="datetimeFigureOut">
              <a:rPr lang="en-GB" smtClean="0"/>
              <a:t>06/09/2024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124784-B731-4644-AF55-A8443E4D9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EE245B-1771-47FD-BC4A-CD61CEFA5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9880B-7E38-4C1A-9F4F-7BC4E14C7A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9463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48431-5952-4A00-B1F2-B4804B5EA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D5156E-5F07-4A9F-8A7A-35373C442F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55FF6-107D-47C9-9F34-8BB1BDA3B4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9240C4-9F41-43F1-BF00-49DC9C538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B6B0-5E09-439A-A455-E2BB5958C535}" type="datetimeFigureOut">
              <a:rPr lang="en-GB" smtClean="0"/>
              <a:t>06/09/2024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7A04B1-9B2C-46CA-807D-250C23D0B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F53F0E-FE35-4BCA-B67F-C196F06A5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9880B-7E38-4C1A-9F4F-7BC4E14C7A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628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347A7-5587-43C4-BA15-2206914FB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7CE8DE-2809-4BDA-BF40-D2AFD769D2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1EC347-6F3E-4348-BE9A-360199317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B6B0-5E09-439A-A455-E2BB5958C535}" type="datetimeFigureOut">
              <a:rPr lang="en-GB" smtClean="0"/>
              <a:t>06/09/2024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695B77-D6A3-41FF-8C3F-B758B3004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B48EAA-244F-4D3C-8DBB-992091C43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9880B-7E38-4C1A-9F4F-7BC4E14C7A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108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6B19FF-2C07-402D-AD3A-6CD1810BA4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53E504-9689-4600-A8EF-7CBAD4E611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DDD26C-32E9-4F04-AC06-AA33BBEC3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B6B0-5E09-439A-A455-E2BB5958C535}" type="datetimeFigureOut">
              <a:rPr lang="en-GB" smtClean="0"/>
              <a:t>06/09/2024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D7DA0-9977-4F3B-895F-0B9084A2F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CBBB2D-4316-43ED-83F7-BF7F9F991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9880B-7E38-4C1A-9F4F-7BC4E14C7A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6904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5DC233-C688-4B35-85E3-B25EAF632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1B679-3420-4EB8-AF5E-AD92EED12E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7882D7-853F-4BC4-A4E3-1766EB1597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4B6B0-5E09-439A-A455-E2BB5958C535}" type="datetimeFigureOut">
              <a:rPr lang="en-GB" smtClean="0"/>
              <a:t>06/09/2024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F749D-FE62-4ABB-87C2-D98F7651D6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305AE7-36DF-4B9E-8D77-BD2346D35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9880B-7E38-4C1A-9F4F-7BC4E14C7A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924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7.jpeg" /><Relationship Id="rId5" Type="http://schemas.openxmlformats.org/officeDocument/2006/relationships/image" Target="../media/image6.jpeg" /><Relationship Id="rId4" Type="http://schemas.openxmlformats.org/officeDocument/2006/relationships/image" Target="../media/image5.jpeg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1.tmp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4.png" /><Relationship Id="rId4" Type="http://schemas.openxmlformats.org/officeDocument/2006/relationships/image" Target="../media/image13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7.png" /><Relationship Id="rId4" Type="http://schemas.openxmlformats.org/officeDocument/2006/relationships/image" Target="../media/image16.png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 /><Relationship Id="rId13" Type="http://schemas.openxmlformats.org/officeDocument/2006/relationships/image" Target="../media/image27.png" /><Relationship Id="rId18" Type="http://schemas.openxmlformats.org/officeDocument/2006/relationships/image" Target="../media/image32.png" /><Relationship Id="rId3" Type="http://schemas.openxmlformats.org/officeDocument/2006/relationships/image" Target="../media/image19.png" /><Relationship Id="rId21" Type="http://schemas.openxmlformats.org/officeDocument/2006/relationships/image" Target="../media/image34.png" /><Relationship Id="rId7" Type="http://schemas.openxmlformats.org/officeDocument/2006/relationships/image" Target="../media/image210.png" /><Relationship Id="rId12" Type="http://schemas.openxmlformats.org/officeDocument/2006/relationships/image" Target="../media/image26.png" /><Relationship Id="rId17" Type="http://schemas.openxmlformats.org/officeDocument/2006/relationships/image" Target="../media/image31.png" /><Relationship Id="rId2" Type="http://schemas.openxmlformats.org/officeDocument/2006/relationships/image" Target="../media/image18.png" /><Relationship Id="rId16" Type="http://schemas.openxmlformats.org/officeDocument/2006/relationships/image" Target="../media/image30.png" /><Relationship Id="rId20" Type="http://schemas.openxmlformats.org/officeDocument/2006/relationships/image" Target="../media/image23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2.png" /><Relationship Id="rId11" Type="http://schemas.openxmlformats.org/officeDocument/2006/relationships/image" Target="../media/image25.png" /><Relationship Id="rId5" Type="http://schemas.openxmlformats.org/officeDocument/2006/relationships/image" Target="../media/image21.png" /><Relationship Id="rId15" Type="http://schemas.openxmlformats.org/officeDocument/2006/relationships/image" Target="../media/image29.png" /><Relationship Id="rId10" Type="http://schemas.openxmlformats.org/officeDocument/2006/relationships/image" Target="../media/image24.png" /><Relationship Id="rId19" Type="http://schemas.openxmlformats.org/officeDocument/2006/relationships/image" Target="../media/image33.png" /><Relationship Id="rId4" Type="http://schemas.openxmlformats.org/officeDocument/2006/relationships/image" Target="../media/image20.png" /><Relationship Id="rId9" Type="http://schemas.openxmlformats.org/officeDocument/2006/relationships/image" Target="../media/image230.png" /><Relationship Id="rId14" Type="http://schemas.openxmlformats.org/officeDocument/2006/relationships/image" Target="../media/image28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37.png" /><Relationship Id="rId4" Type="http://schemas.openxmlformats.org/officeDocument/2006/relationships/image" Target="../media/image36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 /><Relationship Id="rId2" Type="http://schemas.openxmlformats.org/officeDocument/2006/relationships/image" Target="../media/image38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0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tmp" /><Relationship Id="rId13" Type="http://schemas.openxmlformats.org/officeDocument/2006/relationships/image" Target="../media/image53.tmp" /><Relationship Id="rId3" Type="http://schemas.openxmlformats.org/officeDocument/2006/relationships/image" Target="../media/image43.tmp" /><Relationship Id="rId7" Type="http://schemas.openxmlformats.org/officeDocument/2006/relationships/image" Target="../media/image47.tmp" /><Relationship Id="rId12" Type="http://schemas.openxmlformats.org/officeDocument/2006/relationships/image" Target="../media/image52.tmp" /><Relationship Id="rId2" Type="http://schemas.openxmlformats.org/officeDocument/2006/relationships/image" Target="../media/image42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6.tmp" /><Relationship Id="rId11" Type="http://schemas.openxmlformats.org/officeDocument/2006/relationships/image" Target="../media/image51.tmp" /><Relationship Id="rId5" Type="http://schemas.openxmlformats.org/officeDocument/2006/relationships/image" Target="../media/image45.tmp" /><Relationship Id="rId10" Type="http://schemas.openxmlformats.org/officeDocument/2006/relationships/image" Target="../media/image50.tmp" /><Relationship Id="rId4" Type="http://schemas.openxmlformats.org/officeDocument/2006/relationships/image" Target="../media/image44.png" /><Relationship Id="rId9" Type="http://schemas.openxmlformats.org/officeDocument/2006/relationships/image" Target="../media/image49.tmp" 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 /><Relationship Id="rId3" Type="http://schemas.openxmlformats.org/officeDocument/2006/relationships/image" Target="../media/image20.png" /><Relationship Id="rId7" Type="http://schemas.openxmlformats.org/officeDocument/2006/relationships/image" Target="../media/image57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6.png" /><Relationship Id="rId11" Type="http://schemas.openxmlformats.org/officeDocument/2006/relationships/image" Target="../media/image60.png" /><Relationship Id="rId5" Type="http://schemas.openxmlformats.org/officeDocument/2006/relationships/image" Target="../media/image55.png" /><Relationship Id="rId10" Type="http://schemas.openxmlformats.org/officeDocument/2006/relationships/image" Target="../media/image590.png" /><Relationship Id="rId4" Type="http://schemas.openxmlformats.org/officeDocument/2006/relationships/image" Target="../media/image54.png" /><Relationship Id="rId9" Type="http://schemas.openxmlformats.org/officeDocument/2006/relationships/image" Target="../media/image59.pn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63.png" /><Relationship Id="rId4" Type="http://schemas.openxmlformats.org/officeDocument/2006/relationships/image" Target="../media/image62.pn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tmp" /><Relationship Id="rId2" Type="http://schemas.openxmlformats.org/officeDocument/2006/relationships/image" Target="../media/image64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66.tmp" 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 /><Relationship Id="rId3" Type="http://schemas.openxmlformats.org/officeDocument/2006/relationships/image" Target="../media/image20.png" /><Relationship Id="rId7" Type="http://schemas.openxmlformats.org/officeDocument/2006/relationships/image" Target="../media/image70.png" /><Relationship Id="rId12" Type="http://schemas.openxmlformats.org/officeDocument/2006/relationships/image" Target="../media/image75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69.png" /><Relationship Id="rId11" Type="http://schemas.openxmlformats.org/officeDocument/2006/relationships/image" Target="../media/image74.png" /><Relationship Id="rId5" Type="http://schemas.openxmlformats.org/officeDocument/2006/relationships/image" Target="../media/image68.tmp" /><Relationship Id="rId10" Type="http://schemas.openxmlformats.org/officeDocument/2006/relationships/image" Target="../media/image73.png" /><Relationship Id="rId4" Type="http://schemas.openxmlformats.org/officeDocument/2006/relationships/image" Target="../media/image67.tmp" /><Relationship Id="rId9" Type="http://schemas.openxmlformats.org/officeDocument/2006/relationships/image" Target="../media/image72.png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tmp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77.png" /><Relationship Id="rId4" Type="http://schemas.openxmlformats.org/officeDocument/2006/relationships/image" Target="../media/image76.png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tmp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tmp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 /><Relationship Id="rId13" Type="http://schemas.openxmlformats.org/officeDocument/2006/relationships/image" Target="../media/image79.png" /><Relationship Id="rId3" Type="http://schemas.openxmlformats.org/officeDocument/2006/relationships/image" Target="../media/image81.png" /><Relationship Id="rId7" Type="http://schemas.openxmlformats.org/officeDocument/2006/relationships/image" Target="../media/image85.png" /><Relationship Id="rId12" Type="http://schemas.openxmlformats.org/officeDocument/2006/relationships/image" Target="../media/image78.png" /><Relationship Id="rId2" Type="http://schemas.openxmlformats.org/officeDocument/2006/relationships/image" Target="../media/image71.tmp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84.png" /><Relationship Id="rId11" Type="http://schemas.openxmlformats.org/officeDocument/2006/relationships/image" Target="../media/image89.png" /><Relationship Id="rId5" Type="http://schemas.openxmlformats.org/officeDocument/2006/relationships/image" Target="../media/image83.png" /><Relationship Id="rId10" Type="http://schemas.openxmlformats.org/officeDocument/2006/relationships/image" Target="../media/image88.png" /><Relationship Id="rId4" Type="http://schemas.openxmlformats.org/officeDocument/2006/relationships/image" Target="../media/image82.png" /><Relationship Id="rId9" Type="http://schemas.openxmlformats.org/officeDocument/2006/relationships/image" Target="../media/image87.png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 /><Relationship Id="rId2" Type="http://schemas.openxmlformats.org/officeDocument/2006/relationships/image" Target="../media/image71.tmp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90.png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92.png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93.png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95.png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 /><Relationship Id="rId2" Type="http://schemas.openxmlformats.org/officeDocument/2006/relationships/image" Target="../media/image96.png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00.png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36CB4CA-A607-4FB2-A3FB-1BA182F1F152}"/>
              </a:ext>
            </a:extLst>
          </p:cNvPr>
          <p:cNvSpPr/>
          <p:nvPr/>
        </p:nvSpPr>
        <p:spPr>
          <a:xfrm>
            <a:off x="0" y="3260419"/>
            <a:ext cx="12192000" cy="224880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69084B-595E-4EE3-90CE-AD0E0976B1DF}"/>
              </a:ext>
            </a:extLst>
          </p:cNvPr>
          <p:cNvSpPr/>
          <p:nvPr/>
        </p:nvSpPr>
        <p:spPr>
          <a:xfrm>
            <a:off x="121328" y="449497"/>
            <a:ext cx="1194934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 rtl="1"/>
            <a:r>
              <a:rPr lang="ar-AE" sz="4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اليوم : </a:t>
            </a:r>
            <a:endParaRPr lang="ar-AE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AE" sz="44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التاريخ : </a:t>
            </a:r>
            <a:r>
              <a:rPr lang="ar-AE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 / 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     </a:t>
            </a:r>
            <a:r>
              <a:rPr lang="ar-AE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/ 2020 م</a:t>
            </a:r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37EE4F-7DB3-433A-86B6-202F8C0D8692}"/>
              </a:ext>
            </a:extLst>
          </p:cNvPr>
          <p:cNvSpPr/>
          <p:nvPr/>
        </p:nvSpPr>
        <p:spPr>
          <a:xfrm>
            <a:off x="5791200" y="3283768"/>
            <a:ext cx="6400800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AE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عنوان الدرس</a:t>
            </a:r>
            <a:r>
              <a:rPr lang="en-GB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AE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 :</a:t>
            </a:r>
          </a:p>
          <a:p>
            <a:pPr algn="ctr" rtl="1"/>
            <a:r>
              <a:rPr lang="en-GB" sz="4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]</a:t>
            </a:r>
            <a:r>
              <a:rPr lang="ar-AE" sz="4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  <a:r>
              <a:rPr lang="ar-AE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-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2 </a:t>
            </a:r>
            <a:r>
              <a:rPr lang="ar-AE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KW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نظريتا الباقي والعامل </a:t>
            </a:r>
            <a:r>
              <a:rPr lang="ar-AE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GB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[</a:t>
            </a:r>
            <a:endParaRPr lang="ar-AE" sz="4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endParaRPr lang="ar-AE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l" rtl="1"/>
            <a:r>
              <a:rPr lang="ar-AE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                                 </a:t>
            </a:r>
            <a:r>
              <a:rPr lang="en-GB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AE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AE" sz="2800" u="sng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صفحة </a:t>
            </a:r>
            <a:r>
              <a:rPr lang="ar-KW" sz="2800" u="sng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109</a:t>
            </a:r>
            <a:endParaRPr lang="en-US" sz="2800" b="0" u="sng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6AB64E-1D85-452F-928D-5A623A568DB8}"/>
              </a:ext>
            </a:extLst>
          </p:cNvPr>
          <p:cNvSpPr/>
          <p:nvPr/>
        </p:nvSpPr>
        <p:spPr>
          <a:xfrm>
            <a:off x="319596" y="449497"/>
            <a:ext cx="1162974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ar-AE" sz="4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المادة : </a:t>
            </a:r>
            <a:r>
              <a:rPr lang="ar-AE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الرياضيات</a:t>
            </a:r>
          </a:p>
          <a:p>
            <a:pPr algn="l"/>
            <a:r>
              <a:rPr lang="ar-AE" sz="44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الصف : </a:t>
            </a:r>
            <a:r>
              <a:rPr lang="ar-AE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الثاني عشر / العام</a:t>
            </a:r>
            <a:endParaRPr lang="en-US" sz="44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028" name="Picture 4" descr="داله تربيعيه - lino">
            <a:extLst>
              <a:ext uri="{FF2B5EF4-FFF2-40B4-BE49-F238E27FC236}">
                <a16:creationId xmlns:a16="http://schemas.microsoft.com/office/drawing/2014/main" id="{C8EF54D1-F725-454B-ACD1-2706CA713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76850">
            <a:off x="714789" y="3537097"/>
            <a:ext cx="2705100" cy="169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دالة أسية - ويكيبيديا">
            <a:extLst>
              <a:ext uri="{FF2B5EF4-FFF2-40B4-BE49-F238E27FC236}">
                <a16:creationId xmlns:a16="http://schemas.microsoft.com/office/drawing/2014/main" id="{8FAA3522-A7B3-46C3-A376-8E7B940AC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82685">
            <a:off x="2505633" y="3363061"/>
            <a:ext cx="2219325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43813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BD80608-A36A-4A2F-8ED8-87A626E4D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BF024CC-96CE-4AAB-9396-DC21E3C7D053}"/>
              </a:ext>
            </a:extLst>
          </p:cNvPr>
          <p:cNvSpPr txBox="1"/>
          <p:nvPr/>
        </p:nvSpPr>
        <p:spPr>
          <a:xfrm>
            <a:off x="1349258" y="755490"/>
            <a:ext cx="94934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تأكدي طالبتي العزيزة من وجود جميع احتياجاتك بجانبك </a:t>
            </a:r>
            <a:r>
              <a:rPr lang="ar-AE" sz="40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</a:t>
            </a:r>
            <a:endParaRPr lang="en-US" sz="4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FEB73-B682-46C5-BC7F-A88978184B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986" t="14498" r="34684" b="11456"/>
          <a:stretch/>
        </p:blipFill>
        <p:spPr>
          <a:xfrm rot="21158678">
            <a:off x="4216121" y="1876554"/>
            <a:ext cx="2990719" cy="38529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Image result for آلة حاسبة علمية">
            <a:extLst>
              <a:ext uri="{FF2B5EF4-FFF2-40B4-BE49-F238E27FC236}">
                <a16:creationId xmlns:a16="http://schemas.microsoft.com/office/drawing/2014/main" id="{673FF6F8-2B1D-4A17-8AEC-1627EFCBDC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6" t="8627" r="19403" b="8627"/>
          <a:stretch/>
        </p:blipFill>
        <p:spPr bwMode="auto">
          <a:xfrm>
            <a:off x="2278068" y="3076576"/>
            <a:ext cx="1486781" cy="282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result for قلم رصاص">
            <a:extLst>
              <a:ext uri="{FF2B5EF4-FFF2-40B4-BE49-F238E27FC236}">
                <a16:creationId xmlns:a16="http://schemas.microsoft.com/office/drawing/2014/main" id="{7A921BFA-A963-484F-8F9C-9E69855A2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0301" y="2254040"/>
            <a:ext cx="2822211" cy="384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Image result for ممحاة">
            <a:extLst>
              <a:ext uri="{FF2B5EF4-FFF2-40B4-BE49-F238E27FC236}">
                <a16:creationId xmlns:a16="http://schemas.microsoft.com/office/drawing/2014/main" id="{8ADFEDDA-80BC-4B3A-A24E-D1349D13F5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3" t="23171" r="17983" b="22977"/>
          <a:stretch/>
        </p:blipFill>
        <p:spPr bwMode="auto">
          <a:xfrm rot="383471">
            <a:off x="7706421" y="4065220"/>
            <a:ext cx="1329270" cy="111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3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473D4A-40DB-4873-A281-356178FCB2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2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4480CE-2A3A-4109-A1AF-E8D0FE860C6A}"/>
              </a:ext>
            </a:extLst>
          </p:cNvPr>
          <p:cNvSpPr txBox="1"/>
          <p:nvPr/>
        </p:nvSpPr>
        <p:spPr>
          <a:xfrm>
            <a:off x="2260440" y="3075057"/>
            <a:ext cx="841513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latin typeface="Angsana New" panose="02020603050405020304" pitchFamily="18" charset="-34"/>
                <a:cs typeface="Angsana New" panose="02020603050405020304" pitchFamily="18" charset="-34"/>
              </a:rPr>
              <a:t>https://wordwall.net/resource/668556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B7F83F-7BBD-4561-97A5-15A5E283FBF2}"/>
              </a:ext>
            </a:extLst>
          </p:cNvPr>
          <p:cNvSpPr txBox="1"/>
          <p:nvPr/>
        </p:nvSpPr>
        <p:spPr>
          <a:xfrm>
            <a:off x="2841000" y="863924"/>
            <a:ext cx="596028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KW" sz="9600" dirty="0">
                <a:latin typeface="Calibri Light" panose="020F0302020204030204" pitchFamily="34" charset="0"/>
                <a:cs typeface="Calibri Light" panose="020F0302020204030204" pitchFamily="34" charset="0"/>
              </a:rPr>
              <a:t>تهيئة للقسمه :</a:t>
            </a:r>
            <a:endParaRPr lang="en-US" sz="9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580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88A167-B995-44C5-843E-CDD6D5077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376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96903E-778F-4C05-9027-2666AB281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16" y="1205947"/>
            <a:ext cx="12059967" cy="466476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3DEE75A-690C-4622-AF13-F696C758F4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3703" b="24687"/>
          <a:stretch/>
        </p:blipFill>
        <p:spPr>
          <a:xfrm>
            <a:off x="66016" y="0"/>
            <a:ext cx="2405575" cy="115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327873"/>
      </p:ext>
    </p:extLst>
  </p:cSld>
  <p:clrMapOvr>
    <a:masterClrMapping/>
  </p:clrMapOvr>
  <p:transition spd="slow">
    <p:comb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A screenshot of a cell phone&#10;&#10;Description automatically generated">
            <a:extLst>
              <a:ext uri="{FF2B5EF4-FFF2-40B4-BE49-F238E27FC236}">
                <a16:creationId xmlns:a16="http://schemas.microsoft.com/office/drawing/2014/main" id="{940627C7-1BBB-4577-9CF2-AB563F29AF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0" t="19772" r="79988" b="64361"/>
          <a:stretch/>
        </p:blipFill>
        <p:spPr>
          <a:xfrm>
            <a:off x="1794750" y="2606598"/>
            <a:ext cx="924911" cy="5580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EEE5C3-2942-4384-A2E2-F76DCE042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5987" y="185323"/>
            <a:ext cx="10536572" cy="1325425"/>
          </a:xfrm>
          <a:prstGeom prst="rect">
            <a:avLst/>
          </a:prstGeom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33F4CB92-164F-4B7F-BBDF-E8E89F8501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8" b="78154"/>
          <a:stretch/>
        </p:blipFill>
        <p:spPr>
          <a:xfrm>
            <a:off x="440725" y="2163787"/>
            <a:ext cx="11591834" cy="513530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8E2C7ECE-04B7-4585-8C32-8C6AD2BCAA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7" t="19772" r="88589" b="65913"/>
          <a:stretch/>
        </p:blipFill>
        <p:spPr>
          <a:xfrm>
            <a:off x="1495986" y="1676317"/>
            <a:ext cx="390109" cy="521813"/>
          </a:xfrm>
          <a:prstGeom prst="rect">
            <a:avLst/>
          </a:prstGeom>
        </p:spPr>
      </p:pic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23904D43-46FB-414A-9647-D41D5B9E16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1" t="38440" r="72986" b="52452"/>
          <a:stretch/>
        </p:blipFill>
        <p:spPr>
          <a:xfrm>
            <a:off x="2636064" y="3382667"/>
            <a:ext cx="850036" cy="332058"/>
          </a:xfrm>
          <a:prstGeom prst="rect">
            <a:avLst/>
          </a:prstGeom>
        </p:spPr>
      </p:pic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37829A93-F7DA-460F-9182-6E7CA7960F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86" t="63281" r="67595" b="26485"/>
          <a:stretch/>
        </p:blipFill>
        <p:spPr>
          <a:xfrm>
            <a:off x="3393336" y="4390274"/>
            <a:ext cx="697712" cy="373087"/>
          </a:xfrm>
          <a:prstGeom prst="rect">
            <a:avLst/>
          </a:prstGeom>
        </p:spPr>
      </p:pic>
      <p:pic>
        <p:nvPicPr>
          <p:cNvPr id="19" name="Picture 18" descr="A screenshot of a cell phone&#10;&#10;Description automatically generated">
            <a:extLst>
              <a:ext uri="{FF2B5EF4-FFF2-40B4-BE49-F238E27FC236}">
                <a16:creationId xmlns:a16="http://schemas.microsoft.com/office/drawing/2014/main" id="{8DCEB3AF-0C86-43CF-9968-23842B0997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22" t="20125" b="62543"/>
          <a:stretch/>
        </p:blipFill>
        <p:spPr>
          <a:xfrm>
            <a:off x="4651097" y="2700341"/>
            <a:ext cx="7381461" cy="631786"/>
          </a:xfrm>
          <a:prstGeom prst="rect">
            <a:avLst/>
          </a:prstGeom>
        </p:spPr>
      </p:pic>
      <p:pic>
        <p:nvPicPr>
          <p:cNvPr id="21" name="Picture 20" descr="A screenshot of a cell phone&#10;&#10;Description automatically generated">
            <a:extLst>
              <a:ext uri="{FF2B5EF4-FFF2-40B4-BE49-F238E27FC236}">
                <a16:creationId xmlns:a16="http://schemas.microsoft.com/office/drawing/2014/main" id="{0248C7C9-BE53-40DD-9E52-11C69092B0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91" t="35296" b="52071"/>
          <a:stretch/>
        </p:blipFill>
        <p:spPr>
          <a:xfrm>
            <a:off x="4276577" y="3253369"/>
            <a:ext cx="7755981" cy="460502"/>
          </a:xfrm>
          <a:prstGeom prst="rect">
            <a:avLst/>
          </a:prstGeom>
        </p:spPr>
      </p:pic>
      <p:pic>
        <p:nvPicPr>
          <p:cNvPr id="23" name="Picture 22" descr="A screenshot of a cell phone&#10;&#10;Description automatically generated">
            <a:extLst>
              <a:ext uri="{FF2B5EF4-FFF2-40B4-BE49-F238E27FC236}">
                <a16:creationId xmlns:a16="http://schemas.microsoft.com/office/drawing/2014/main" id="{4A42C358-F169-4C7E-8C1D-AEC8B49BB5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91" t="47929" b="37351"/>
          <a:stretch/>
        </p:blipFill>
        <p:spPr>
          <a:xfrm>
            <a:off x="4276577" y="3713870"/>
            <a:ext cx="7755982" cy="536555"/>
          </a:xfrm>
          <a:prstGeom prst="rect">
            <a:avLst/>
          </a:prstGeom>
        </p:spPr>
      </p:pic>
      <p:pic>
        <p:nvPicPr>
          <p:cNvPr id="25" name="Picture 24" descr="A screenshot of a cell phone&#10;&#10;Description automatically generated">
            <a:extLst>
              <a:ext uri="{FF2B5EF4-FFF2-40B4-BE49-F238E27FC236}">
                <a16:creationId xmlns:a16="http://schemas.microsoft.com/office/drawing/2014/main" id="{4D51DA7B-5BA1-45E2-BC46-37E6FD492E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22" t="63101" b="26985"/>
          <a:stretch/>
        </p:blipFill>
        <p:spPr>
          <a:xfrm>
            <a:off x="4651097" y="4266899"/>
            <a:ext cx="7381462" cy="361372"/>
          </a:xfrm>
          <a:prstGeom prst="rect">
            <a:avLst/>
          </a:prstGeom>
        </p:spPr>
      </p:pic>
      <p:pic>
        <p:nvPicPr>
          <p:cNvPr id="27" name="Picture 26" descr="A screenshot of a cell phone&#10;&#10;Description automatically generated">
            <a:extLst>
              <a:ext uri="{FF2B5EF4-FFF2-40B4-BE49-F238E27FC236}">
                <a16:creationId xmlns:a16="http://schemas.microsoft.com/office/drawing/2014/main" id="{621E055C-8A5C-4B99-B056-BAF465B5A8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22" t="74746" b="11164"/>
          <a:stretch/>
        </p:blipFill>
        <p:spPr>
          <a:xfrm>
            <a:off x="4651095" y="4691428"/>
            <a:ext cx="7381463" cy="513617"/>
          </a:xfrm>
          <a:prstGeom prst="rect">
            <a:avLst/>
          </a:prstGeom>
        </p:spPr>
      </p:pic>
      <p:pic>
        <p:nvPicPr>
          <p:cNvPr id="29" name="Picture 28" descr="A screenshot of a cell phone&#10;&#10;Description automatically generated">
            <a:extLst>
              <a:ext uri="{FF2B5EF4-FFF2-40B4-BE49-F238E27FC236}">
                <a16:creationId xmlns:a16="http://schemas.microsoft.com/office/drawing/2014/main" id="{928A74A6-DEC5-4E79-9795-8D40C317D0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22" t="88840" b="-2836"/>
          <a:stretch/>
        </p:blipFill>
        <p:spPr>
          <a:xfrm>
            <a:off x="4651095" y="5205044"/>
            <a:ext cx="7381464" cy="510165"/>
          </a:xfrm>
          <a:prstGeom prst="rect">
            <a:avLst/>
          </a:prstGeom>
        </p:spPr>
      </p:pic>
      <p:pic>
        <p:nvPicPr>
          <p:cNvPr id="31" name="Picture 30" descr="A screenshot of a cell phone&#10;&#10;Description automatically generated">
            <a:extLst>
              <a:ext uri="{FF2B5EF4-FFF2-40B4-BE49-F238E27FC236}">
                <a16:creationId xmlns:a16="http://schemas.microsoft.com/office/drawing/2014/main" id="{C5D2A5F5-6C3A-43C7-95AE-122FE41037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6" t="49539" r="73202" b="36329"/>
          <a:stretch/>
        </p:blipFill>
        <p:spPr>
          <a:xfrm>
            <a:off x="2580402" y="3824588"/>
            <a:ext cx="850036" cy="515083"/>
          </a:xfrm>
          <a:prstGeom prst="rect">
            <a:avLst/>
          </a:prstGeom>
        </p:spPr>
      </p:pic>
      <p:pic>
        <p:nvPicPr>
          <p:cNvPr id="33" name="Picture 32" descr="A screenshot of a cell phone&#10;&#10;Description automatically generated">
            <a:extLst>
              <a:ext uri="{FF2B5EF4-FFF2-40B4-BE49-F238E27FC236}">
                <a16:creationId xmlns:a16="http://schemas.microsoft.com/office/drawing/2014/main" id="{478D24EE-89DC-4156-BF09-09B61B8759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86" t="74494" r="67595" b="11458"/>
          <a:stretch/>
        </p:blipFill>
        <p:spPr>
          <a:xfrm>
            <a:off x="3433093" y="4785489"/>
            <a:ext cx="697712" cy="512068"/>
          </a:xfrm>
          <a:prstGeom prst="rect">
            <a:avLst/>
          </a:prstGeom>
        </p:spPr>
      </p:pic>
      <p:pic>
        <p:nvPicPr>
          <p:cNvPr id="35" name="Picture 34" descr="A screenshot of a cell phone&#10;&#10;Description automatically generated">
            <a:extLst>
              <a:ext uri="{FF2B5EF4-FFF2-40B4-BE49-F238E27FC236}">
                <a16:creationId xmlns:a16="http://schemas.microsoft.com/office/drawing/2014/main" id="{79739151-639D-469F-8653-210C8CD629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68" t="88344" r="67595" b="-197"/>
          <a:stretch/>
        </p:blipFill>
        <p:spPr>
          <a:xfrm>
            <a:off x="3719178" y="5268202"/>
            <a:ext cx="398374" cy="432048"/>
          </a:xfrm>
          <a:prstGeom prst="rect">
            <a:avLst/>
          </a:prstGeom>
        </p:spPr>
      </p:pic>
      <p:pic>
        <p:nvPicPr>
          <p:cNvPr id="39" name="Picture 38" descr="A screenshot of a cell phone&#10;&#10;Description automatically generated">
            <a:extLst>
              <a:ext uri="{FF2B5EF4-FFF2-40B4-BE49-F238E27FC236}">
                <a16:creationId xmlns:a16="http://schemas.microsoft.com/office/drawing/2014/main" id="{D842DDE6-D86B-419B-ADA2-697E7C1C92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7" t="1" r="73369" b="91705"/>
          <a:stretch/>
        </p:blipFill>
        <p:spPr>
          <a:xfrm>
            <a:off x="2172134" y="1885562"/>
            <a:ext cx="641535" cy="302368"/>
          </a:xfrm>
          <a:prstGeom prst="rect">
            <a:avLst/>
          </a:prstGeom>
        </p:spPr>
      </p:pic>
      <p:pic>
        <p:nvPicPr>
          <p:cNvPr id="41" name="Picture 40" descr="A screenshot of a cell phone&#10;&#10;Description automatically generated">
            <a:extLst>
              <a:ext uri="{FF2B5EF4-FFF2-40B4-BE49-F238E27FC236}">
                <a16:creationId xmlns:a16="http://schemas.microsoft.com/office/drawing/2014/main" id="{7632B27D-6512-43BA-A632-53815CAF8B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7" r="68009" b="92223"/>
          <a:stretch/>
        </p:blipFill>
        <p:spPr>
          <a:xfrm>
            <a:off x="3157154" y="1876044"/>
            <a:ext cx="641536" cy="283476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C51A332-5AF5-4AB4-9223-35AE3F5224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4604" y="5640017"/>
            <a:ext cx="9891373" cy="69676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CC421B3-369A-44A4-8FAD-710D26FEC6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6928" y="6327399"/>
            <a:ext cx="8919428" cy="570358"/>
          </a:xfrm>
          <a:prstGeom prst="rect">
            <a:avLst/>
          </a:prstGeom>
        </p:spPr>
      </p:pic>
      <p:pic>
        <p:nvPicPr>
          <p:cNvPr id="47" name="Picture 46" descr="A screenshot of a cell phone&#10;&#10;Description automatically generated">
            <a:extLst>
              <a:ext uri="{FF2B5EF4-FFF2-40B4-BE49-F238E27FC236}">
                <a16:creationId xmlns:a16="http://schemas.microsoft.com/office/drawing/2014/main" id="{EE68B55B-5F9A-4B8B-AA38-5FE94326A8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0" t="-1036" r="78983" b="88295"/>
          <a:stretch/>
        </p:blipFill>
        <p:spPr>
          <a:xfrm>
            <a:off x="1414604" y="2700341"/>
            <a:ext cx="419902" cy="464446"/>
          </a:xfrm>
          <a:prstGeom prst="rect">
            <a:avLst/>
          </a:prstGeom>
        </p:spPr>
      </p:pic>
      <p:pic>
        <p:nvPicPr>
          <p:cNvPr id="51" name="Picture 50" descr="A screenshot of a cell phone&#10;&#10;Description automatically generated">
            <a:extLst>
              <a:ext uri="{FF2B5EF4-FFF2-40B4-BE49-F238E27FC236}">
                <a16:creationId xmlns:a16="http://schemas.microsoft.com/office/drawing/2014/main" id="{D80B21C9-9A03-4F77-85F3-39ECD1002C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" t="22584" r="92606" b="61783"/>
          <a:stretch/>
        </p:blipFill>
        <p:spPr>
          <a:xfrm>
            <a:off x="819541" y="2664434"/>
            <a:ext cx="457034" cy="569865"/>
          </a:xfrm>
          <a:prstGeom prst="rect">
            <a:avLst/>
          </a:prstGeom>
        </p:spPr>
      </p:pic>
      <p:pic>
        <p:nvPicPr>
          <p:cNvPr id="53" name="Picture 52" descr="A screenshot of a cell phone&#10;&#10;Description automatically generated">
            <a:extLst>
              <a:ext uri="{FF2B5EF4-FFF2-40B4-BE49-F238E27FC236}">
                <a16:creationId xmlns:a16="http://schemas.microsoft.com/office/drawing/2014/main" id="{7A70B7B8-67A8-40E7-B520-E01DF74E72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8" t="20409" r="72077" b="61011"/>
          <a:stretch/>
        </p:blipFill>
        <p:spPr>
          <a:xfrm>
            <a:off x="2838930" y="2733895"/>
            <a:ext cx="733232" cy="677273"/>
          </a:xfrm>
          <a:prstGeom prst="rect">
            <a:avLst/>
          </a:prstGeom>
        </p:spPr>
      </p:pic>
      <p:pic>
        <p:nvPicPr>
          <p:cNvPr id="55" name="Picture 54" descr="A screenshot of a cell phone&#10;&#10;Description automatically generated">
            <a:extLst>
              <a:ext uri="{FF2B5EF4-FFF2-40B4-BE49-F238E27FC236}">
                <a16:creationId xmlns:a16="http://schemas.microsoft.com/office/drawing/2014/main" id="{2D083755-3736-4E29-AAFB-0C099559CD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4" t="37614" r="79311" b="51803"/>
          <a:stretch/>
        </p:blipFill>
        <p:spPr>
          <a:xfrm>
            <a:off x="1795771" y="3366505"/>
            <a:ext cx="901246" cy="385774"/>
          </a:xfrm>
          <a:prstGeom prst="rect">
            <a:avLst/>
          </a:prstGeom>
        </p:spPr>
      </p:pic>
      <p:pic>
        <p:nvPicPr>
          <p:cNvPr id="57" name="Picture 56" descr="A screenshot of a cell phone&#10;&#10;Description automatically generated">
            <a:extLst>
              <a:ext uri="{FF2B5EF4-FFF2-40B4-BE49-F238E27FC236}">
                <a16:creationId xmlns:a16="http://schemas.microsoft.com/office/drawing/2014/main" id="{859ED0CE-6538-456D-8118-23256B9FA8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11" t="19971" r="66909" b="35447"/>
          <a:stretch/>
        </p:blipFill>
        <p:spPr>
          <a:xfrm>
            <a:off x="3561753" y="2693791"/>
            <a:ext cx="635311" cy="1625088"/>
          </a:xfrm>
          <a:prstGeom prst="rect">
            <a:avLst/>
          </a:prstGeom>
        </p:spPr>
      </p:pic>
      <p:pic>
        <p:nvPicPr>
          <p:cNvPr id="59" name="Picture 58" descr="A screenshot of a cell phone&#10;&#10;Description automatically generated">
            <a:extLst>
              <a:ext uri="{FF2B5EF4-FFF2-40B4-BE49-F238E27FC236}">
                <a16:creationId xmlns:a16="http://schemas.microsoft.com/office/drawing/2014/main" id="{CAD5C92B-9CE2-4B85-A9E5-F5BA4A5F7E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4" t="49539" r="81040" b="37747"/>
          <a:stretch/>
        </p:blipFill>
        <p:spPr>
          <a:xfrm>
            <a:off x="1886095" y="3823673"/>
            <a:ext cx="700820" cy="463391"/>
          </a:xfrm>
          <a:prstGeom prst="rect">
            <a:avLst/>
          </a:prstGeom>
        </p:spPr>
      </p:pic>
      <p:pic>
        <p:nvPicPr>
          <p:cNvPr id="61" name="Picture 60" descr="A screenshot of a cell phone&#10;&#10;Description automatically generated">
            <a:extLst>
              <a:ext uri="{FF2B5EF4-FFF2-40B4-BE49-F238E27FC236}">
                <a16:creationId xmlns:a16="http://schemas.microsoft.com/office/drawing/2014/main" id="{3A755C3D-63B1-4F16-BD56-51AF3558A7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3" t="49539" r="86082" b="37749"/>
          <a:stretch/>
        </p:blipFill>
        <p:spPr>
          <a:xfrm>
            <a:off x="1495986" y="3771601"/>
            <a:ext cx="558101" cy="463391"/>
          </a:xfrm>
          <a:prstGeom prst="rect">
            <a:avLst/>
          </a:prstGeom>
        </p:spPr>
      </p:pic>
      <p:pic>
        <p:nvPicPr>
          <p:cNvPr id="63" name="Picture 62" descr="A screenshot of a cell phone&#10;&#10;Description automatically generated">
            <a:extLst>
              <a:ext uri="{FF2B5EF4-FFF2-40B4-BE49-F238E27FC236}">
                <a16:creationId xmlns:a16="http://schemas.microsoft.com/office/drawing/2014/main" id="{2805C743-D6AA-47CC-824B-99343D6BD9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5" t="64766" r="72986" b="26484"/>
          <a:stretch/>
        </p:blipFill>
        <p:spPr>
          <a:xfrm>
            <a:off x="2689072" y="4417325"/>
            <a:ext cx="697712" cy="318983"/>
          </a:xfrm>
          <a:prstGeom prst="rect">
            <a:avLst/>
          </a:prstGeom>
        </p:spPr>
      </p:pic>
      <p:pic>
        <p:nvPicPr>
          <p:cNvPr id="65" name="Picture 64" descr="A screenshot of a cell phone&#10;&#10;Description automatically generated">
            <a:extLst>
              <a:ext uri="{FF2B5EF4-FFF2-40B4-BE49-F238E27FC236}">
                <a16:creationId xmlns:a16="http://schemas.microsoft.com/office/drawing/2014/main" id="{A435B157-8BF6-403B-BB11-C456A6B2FD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3" t="74494" r="72986" b="10409"/>
          <a:stretch/>
        </p:blipFill>
        <p:spPr>
          <a:xfrm>
            <a:off x="2305879" y="4785489"/>
            <a:ext cx="1226528" cy="55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68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D8DF006-0A4B-459A-8B1A-6EE604CE3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A1351AF-C54D-44F8-8C41-CAECA4F9EE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2910" y="1728086"/>
            <a:ext cx="5293233" cy="7167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27A2F9-25C5-43DC-899D-7E6267EC8D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7695" y="2947283"/>
            <a:ext cx="7698773" cy="15290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E8EC6-DEF0-4655-83D5-B44FF896E13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178"/>
          <a:stretch/>
        </p:blipFill>
        <p:spPr>
          <a:xfrm>
            <a:off x="411100" y="1584763"/>
            <a:ext cx="3182889" cy="406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1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0F86FA-4EA5-480A-9DAE-4ECA8D7720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6657" y="520504"/>
            <a:ext cx="8231480" cy="10434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EC10BE-9009-49B5-B840-90C45AB2C8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7182"/>
          <a:stretch/>
        </p:blipFill>
        <p:spPr>
          <a:xfrm>
            <a:off x="312126" y="1563931"/>
            <a:ext cx="5209864" cy="7748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3254F4-073C-4E75-AC4D-B62D9621C0E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220" b="13364"/>
          <a:stretch/>
        </p:blipFill>
        <p:spPr>
          <a:xfrm>
            <a:off x="1222423" y="2868492"/>
            <a:ext cx="4873577" cy="7748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CBFA2D-9C14-4155-A422-D01BACD0E0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266" y="2998494"/>
            <a:ext cx="1138017" cy="5148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BD0D97E-F5E5-4C70-867B-955DA6730B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0143" y="2994769"/>
            <a:ext cx="4444219" cy="7748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6808B18-601A-469B-81D1-5BD519F77D0A}"/>
                  </a:ext>
                </a:extLst>
              </p:cNvPr>
              <p:cNvSpPr txBox="1"/>
              <p:nvPr/>
            </p:nvSpPr>
            <p:spPr>
              <a:xfrm>
                <a:off x="1450143" y="2465031"/>
                <a:ext cx="944421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6808B18-601A-469B-81D1-5BD519F77D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0143" y="2465031"/>
                <a:ext cx="944421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8D3A029-343D-4BEC-9706-B3AE4155BA67}"/>
                  </a:ext>
                </a:extLst>
              </p:cNvPr>
              <p:cNvSpPr txBox="1"/>
              <p:nvPr/>
            </p:nvSpPr>
            <p:spPr>
              <a:xfrm>
                <a:off x="969955" y="3642280"/>
                <a:ext cx="293943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200" i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3200" b="0" i="0" smtClean="0">
                              <a:latin typeface="Cambria Math" panose="02040503050406030204" pitchFamily="18" charset="0"/>
                            </a:rPr>
                            <m:t>  </m:t>
                          </m:r>
                        </m:sup>
                      </m:sSup>
                      <m:r>
                        <a:rPr lang="en-US" sz="3200" i="0">
                          <a:latin typeface="Cambria Math" panose="02040503050406030204" pitchFamily="18" charset="0"/>
                        </a:rPr>
                        <m:t>+6</m:t>
                      </m:r>
                      <m:sSup>
                        <m:sSup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2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8D3A029-343D-4BEC-9706-B3AE4155BA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955" y="3642280"/>
                <a:ext cx="2939436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7E38AAA-BDCE-4779-81ED-282E1212BE46}"/>
              </a:ext>
            </a:extLst>
          </p:cNvPr>
          <p:cNvCxnSpPr>
            <a:cxnSpLocks/>
          </p:cNvCxnSpPr>
          <p:nvPr/>
        </p:nvCxnSpPr>
        <p:spPr>
          <a:xfrm>
            <a:off x="1336283" y="4227055"/>
            <a:ext cx="355376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D744A1F-F5B2-4B06-AAD4-AF28582138AC}"/>
              </a:ext>
            </a:extLst>
          </p:cNvPr>
          <p:cNvCxnSpPr/>
          <p:nvPr/>
        </p:nvCxnSpPr>
        <p:spPr>
          <a:xfrm flipH="1">
            <a:off x="1126435" y="3769592"/>
            <a:ext cx="3237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F032891-F6B2-45FC-B319-BFE47261E8FC}"/>
                  </a:ext>
                </a:extLst>
              </p:cNvPr>
              <p:cNvSpPr txBox="1"/>
              <p:nvPr/>
            </p:nvSpPr>
            <p:spPr>
              <a:xfrm>
                <a:off x="2591066" y="4343694"/>
                <a:ext cx="1081186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F032891-F6B2-45FC-B319-BFE47261E8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1066" y="4343694"/>
                <a:ext cx="1081186" cy="49244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1A91890-1055-4AE7-810A-ED59ABF30B40}"/>
              </a:ext>
            </a:extLst>
          </p:cNvPr>
          <p:cNvCxnSpPr/>
          <p:nvPr/>
        </p:nvCxnSpPr>
        <p:spPr>
          <a:xfrm>
            <a:off x="4426226" y="3565091"/>
            <a:ext cx="0" cy="86881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F527F60-E2A3-4C5B-AE97-1E408CFD6C25}"/>
                  </a:ext>
                </a:extLst>
              </p:cNvPr>
              <p:cNvSpPr txBox="1"/>
              <p:nvPr/>
            </p:nvSpPr>
            <p:spPr>
              <a:xfrm>
                <a:off x="3672252" y="4368477"/>
                <a:ext cx="1081189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F527F60-E2A3-4C5B-AE97-1E408CFD6C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2252" y="4368477"/>
                <a:ext cx="1081189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7975956-A23D-4BFC-ACC9-E062A94D0529}"/>
                  </a:ext>
                </a:extLst>
              </p:cNvPr>
              <p:cNvSpPr txBox="1"/>
              <p:nvPr/>
            </p:nvSpPr>
            <p:spPr>
              <a:xfrm>
                <a:off x="2370860" y="2442765"/>
                <a:ext cx="62959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7975956-A23D-4BFC-ACC9-E062A94D05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0860" y="2442765"/>
                <a:ext cx="629595" cy="49244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4210138-DBF2-4E31-85F8-7C3665082A34}"/>
                  </a:ext>
                </a:extLst>
              </p:cNvPr>
              <p:cNvSpPr txBox="1"/>
              <p:nvPr/>
            </p:nvSpPr>
            <p:spPr>
              <a:xfrm>
                <a:off x="2851364" y="5000843"/>
                <a:ext cx="52360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4210138-DBF2-4E31-85F8-7C3665082A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1364" y="5000843"/>
                <a:ext cx="523605" cy="49244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30A2243-79FB-421C-8143-8024E1F20292}"/>
                  </a:ext>
                </a:extLst>
              </p:cNvPr>
              <p:cNvSpPr txBox="1"/>
              <p:nvPr/>
            </p:nvSpPr>
            <p:spPr>
              <a:xfrm>
                <a:off x="3665628" y="4984705"/>
                <a:ext cx="1081189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30A2243-79FB-421C-8143-8024E1F202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5628" y="4984705"/>
                <a:ext cx="1081189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29FE9E3-5A62-44C7-A7B4-9715EF86B823}"/>
              </a:ext>
            </a:extLst>
          </p:cNvPr>
          <p:cNvCxnSpPr>
            <a:cxnSpLocks/>
          </p:cNvCxnSpPr>
          <p:nvPr/>
        </p:nvCxnSpPr>
        <p:spPr>
          <a:xfrm>
            <a:off x="2370860" y="5506410"/>
            <a:ext cx="355376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492D311-7A43-452D-9A34-3299DFE6FB00}"/>
              </a:ext>
            </a:extLst>
          </p:cNvPr>
          <p:cNvCxnSpPr/>
          <p:nvPr/>
        </p:nvCxnSpPr>
        <p:spPr>
          <a:xfrm flipH="1">
            <a:off x="2073966" y="4955662"/>
            <a:ext cx="3237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806A55C-CCCD-4456-A43D-E242900733B0}"/>
                  </a:ext>
                </a:extLst>
              </p:cNvPr>
              <p:cNvSpPr txBox="1"/>
              <p:nvPr/>
            </p:nvSpPr>
            <p:spPr>
              <a:xfrm>
                <a:off x="3889595" y="5558771"/>
                <a:ext cx="85722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806A55C-CCCD-4456-A43D-E242900733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9595" y="5558771"/>
                <a:ext cx="857222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74460A8-B020-4A51-96A3-B5BFEB733E6C}"/>
              </a:ext>
            </a:extLst>
          </p:cNvPr>
          <p:cNvCxnSpPr>
            <a:cxnSpLocks/>
          </p:cNvCxnSpPr>
          <p:nvPr/>
        </p:nvCxnSpPr>
        <p:spPr>
          <a:xfrm>
            <a:off x="5541868" y="3642280"/>
            <a:ext cx="0" cy="191649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7CBC171-EFDA-4D14-A025-4130A7902FED}"/>
                  </a:ext>
                </a:extLst>
              </p:cNvPr>
              <p:cNvSpPr txBox="1"/>
              <p:nvPr/>
            </p:nvSpPr>
            <p:spPr>
              <a:xfrm>
                <a:off x="4794869" y="5574969"/>
                <a:ext cx="74699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−12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7CBC171-EFDA-4D14-A025-4130A7902F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869" y="5574969"/>
                <a:ext cx="746999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A851842-2896-44F6-ADAD-44B05B3F77B6}"/>
                  </a:ext>
                </a:extLst>
              </p:cNvPr>
              <p:cNvSpPr txBox="1"/>
              <p:nvPr/>
            </p:nvSpPr>
            <p:spPr>
              <a:xfrm>
                <a:off x="3150776" y="2434439"/>
                <a:ext cx="62677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A851842-2896-44F6-ADAD-44B05B3F77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0776" y="2434439"/>
                <a:ext cx="626775" cy="49244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68C3134-A35F-4973-94D3-92FA852338D9}"/>
                  </a:ext>
                </a:extLst>
              </p:cNvPr>
              <p:cNvSpPr txBox="1"/>
              <p:nvPr/>
            </p:nvSpPr>
            <p:spPr>
              <a:xfrm>
                <a:off x="3968265" y="6067412"/>
                <a:ext cx="165320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−12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68C3134-A35F-4973-94D3-92FA852338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8265" y="6067412"/>
                <a:ext cx="1653208" cy="43088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296CE38-9EB9-4A48-AA10-82FE34CE98E6}"/>
              </a:ext>
            </a:extLst>
          </p:cNvPr>
          <p:cNvCxnSpPr>
            <a:cxnSpLocks/>
          </p:cNvCxnSpPr>
          <p:nvPr/>
        </p:nvCxnSpPr>
        <p:spPr>
          <a:xfrm>
            <a:off x="3889595" y="6524935"/>
            <a:ext cx="231351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2787182-8870-4CDE-9C19-5C8B0316FAB3}"/>
              </a:ext>
            </a:extLst>
          </p:cNvPr>
          <p:cNvCxnSpPr/>
          <p:nvPr/>
        </p:nvCxnSpPr>
        <p:spPr>
          <a:xfrm flipH="1">
            <a:off x="3565887" y="6086639"/>
            <a:ext cx="3237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672768A-8322-4DB2-91CC-105AE5CE7284}"/>
                  </a:ext>
                </a:extLst>
              </p:cNvPr>
              <p:cNvSpPr txBox="1"/>
              <p:nvPr/>
            </p:nvSpPr>
            <p:spPr>
              <a:xfrm>
                <a:off x="4270161" y="6536211"/>
                <a:ext cx="13513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0              0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672768A-8322-4DB2-91CC-105AE5CE72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0161" y="6536211"/>
                <a:ext cx="1351332" cy="369332"/>
              </a:xfrm>
              <a:prstGeom prst="rect">
                <a:avLst/>
              </a:prstGeom>
              <a:blipFill>
                <a:blip r:embed="rId18"/>
                <a:stretch>
                  <a:fillRect l="-4505" r="-5405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3DEAED2-79F2-4389-9A7D-15A031A4BDC5}"/>
                  </a:ext>
                </a:extLst>
              </p:cNvPr>
              <p:cNvSpPr txBox="1"/>
              <p:nvPr/>
            </p:nvSpPr>
            <p:spPr>
              <a:xfrm>
                <a:off x="6815079" y="2868492"/>
                <a:ext cx="457683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 −12=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3DEAED2-79F2-4389-9A7D-15A031A4BD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5079" y="2868492"/>
                <a:ext cx="4576830" cy="55399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5" name="Picture 44">
            <a:extLst>
              <a:ext uri="{FF2B5EF4-FFF2-40B4-BE49-F238E27FC236}">
                <a16:creationId xmlns:a16="http://schemas.microsoft.com/office/drawing/2014/main" id="{0ABE3BF0-B37D-424C-8DC3-4BFB46CD39D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973859" y="3642280"/>
            <a:ext cx="4704278" cy="77482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416E160-1C30-4053-AD22-0A3FE30A030B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l="8300" t="29515" r="8299" b="29404"/>
          <a:stretch/>
        </p:blipFill>
        <p:spPr>
          <a:xfrm>
            <a:off x="92239" y="37065"/>
            <a:ext cx="2715808" cy="13377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0115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20" grpId="0"/>
      <p:bldP spid="24" grpId="0"/>
      <p:bldP spid="25" grpId="0"/>
      <p:bldP spid="26" grpId="0"/>
      <p:bldP spid="28" grpId="0"/>
      <p:bldP spid="32" grpId="0"/>
      <p:bldP spid="36" grpId="0"/>
      <p:bldP spid="37" grpId="0"/>
      <p:bldP spid="38" grpId="0"/>
      <p:bldP spid="42" grpId="0"/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33D53CC-F562-4C5B-BA7A-C35BDB813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6C62795-6BAF-467C-97EB-B9873BAD1B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6085" y="1763762"/>
            <a:ext cx="7676755" cy="13517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307DAA-A8CC-4088-B399-FE1B0E7CE0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9461" y="138043"/>
            <a:ext cx="1643270" cy="21910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C091675-066F-4E35-BD77-6E924B03912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14" t="10933" r="7186" b="25239"/>
          <a:stretch/>
        </p:blipFill>
        <p:spPr>
          <a:xfrm>
            <a:off x="2474686" y="3429000"/>
            <a:ext cx="7242628" cy="95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54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1D42FC-15D1-4F68-A438-98676BD3A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443" y="185530"/>
            <a:ext cx="10031586" cy="48237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DFE8D9-089D-4083-85FD-063BD4A693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042" y="4707474"/>
            <a:ext cx="10031586" cy="17214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81F647-7F0F-4037-AFD3-09D5082A49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782"/>
          <a:stretch/>
        </p:blipFill>
        <p:spPr>
          <a:xfrm>
            <a:off x="178996" y="1338470"/>
            <a:ext cx="3211318" cy="347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80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E9B1EE9-970B-453B-B47B-F7048FC01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4B8C69F-1165-410F-8318-CECA2F0B69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98" t="4704" r="1738" b="3754"/>
          <a:stretch/>
        </p:blipFill>
        <p:spPr>
          <a:xfrm>
            <a:off x="689317" y="970671"/>
            <a:ext cx="10902461" cy="52894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227100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AEB8E98-E20B-4919-99FD-3FFE84AD0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259" y="1469928"/>
            <a:ext cx="8972741" cy="622642"/>
          </a:xfrm>
          <a:prstGeom prst="rect">
            <a:avLst/>
          </a:prstGeom>
        </p:spPr>
      </p:pic>
      <p:pic>
        <p:nvPicPr>
          <p:cNvPr id="9" name="Picture 8" descr="A picture containing object, clock&#10;&#10;Description automatically generated">
            <a:extLst>
              <a:ext uri="{FF2B5EF4-FFF2-40B4-BE49-F238E27FC236}">
                <a16:creationId xmlns:a16="http://schemas.microsoft.com/office/drawing/2014/main" id="{50FF09F5-E8C4-4A95-A645-AE83D5E0C4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531"/>
          <a:stretch/>
        </p:blipFill>
        <p:spPr>
          <a:xfrm>
            <a:off x="3900463" y="2172794"/>
            <a:ext cx="8351789" cy="13127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03BE13F-46F4-4307-9B5A-F52D0C07A4F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8118" r="1905"/>
          <a:stretch/>
        </p:blipFill>
        <p:spPr>
          <a:xfrm>
            <a:off x="3999237" y="0"/>
            <a:ext cx="8192763" cy="1197850"/>
          </a:xfrm>
          <a:prstGeom prst="rect">
            <a:avLst/>
          </a:prstGeom>
        </p:spPr>
      </p:pic>
      <p:pic>
        <p:nvPicPr>
          <p:cNvPr id="13" name="Picture 12" descr="A screenshot of a cell phone&#10;&#10;Description automatically generated">
            <a:extLst>
              <a:ext uri="{FF2B5EF4-FFF2-40B4-BE49-F238E27FC236}">
                <a16:creationId xmlns:a16="http://schemas.microsoft.com/office/drawing/2014/main" id="{3BE96740-A2DA-4967-BBFB-495545E0A6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211" y="4303310"/>
            <a:ext cx="8351788" cy="18653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F352628-3F59-4B01-A441-F00F3DB449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642" y="6048671"/>
            <a:ext cx="4810233" cy="675685"/>
          </a:xfrm>
          <a:prstGeom prst="rect">
            <a:avLst/>
          </a:prstGeom>
        </p:spPr>
      </p:pic>
      <p:pic>
        <p:nvPicPr>
          <p:cNvPr id="17" name="Picture 16" descr="A picture containing clock&#10;&#10;Description automatically generated">
            <a:extLst>
              <a:ext uri="{FF2B5EF4-FFF2-40B4-BE49-F238E27FC236}">
                <a16:creationId xmlns:a16="http://schemas.microsoft.com/office/drawing/2014/main" id="{4378BE9E-22DE-4070-ACCE-4D6D2F5C2B0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7" t="44450" r="9259" b="2901"/>
          <a:stretch/>
        </p:blipFill>
        <p:spPr>
          <a:xfrm>
            <a:off x="198783" y="2863403"/>
            <a:ext cx="3681183" cy="53606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265553F-85DF-4FBA-A286-E11B875A45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61" y="3417283"/>
            <a:ext cx="2329069" cy="49033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EADFDD9-965B-4CE3-87EB-A137D120B28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77" b="20323"/>
          <a:stretch/>
        </p:blipFill>
        <p:spPr>
          <a:xfrm>
            <a:off x="1705248" y="3885094"/>
            <a:ext cx="1408724" cy="38523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277EC30-33BE-42F9-AEFB-A47ACD072FD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906" y="4272513"/>
            <a:ext cx="1797381" cy="594907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EB18728-E8DA-4898-A17F-AA5752BB198B}"/>
              </a:ext>
            </a:extLst>
          </p:cNvPr>
          <p:cNvCxnSpPr/>
          <p:nvPr/>
        </p:nvCxnSpPr>
        <p:spPr>
          <a:xfrm>
            <a:off x="3879967" y="2505784"/>
            <a:ext cx="0" cy="421857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724BBE8F-DE5B-44FC-AA5B-AD7338C5AF7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423" y="4850855"/>
            <a:ext cx="1297634" cy="31322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FC4DE9B-CC4A-4C47-A20F-CB3B207C691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315" y="5205815"/>
            <a:ext cx="1493993" cy="40250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3990A16-8613-4A66-A9B0-9C4B18974D8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971" y="5579804"/>
            <a:ext cx="833759" cy="402504"/>
          </a:xfrm>
          <a:prstGeom prst="rect">
            <a:avLst/>
          </a:prstGeom>
        </p:spPr>
      </p:pic>
      <p:pic>
        <p:nvPicPr>
          <p:cNvPr id="35" name="Picture 34" descr="A picture containing clock&#10;&#10;Description automatically generated">
            <a:extLst>
              <a:ext uri="{FF2B5EF4-FFF2-40B4-BE49-F238E27FC236}">
                <a16:creationId xmlns:a16="http://schemas.microsoft.com/office/drawing/2014/main" id="{528C307A-E321-4D6F-A1D1-376EED76AA0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66" t="9326" r="47240" b="55550"/>
          <a:stretch/>
        </p:blipFill>
        <p:spPr>
          <a:xfrm>
            <a:off x="1754954" y="2505784"/>
            <a:ext cx="550924" cy="357620"/>
          </a:xfrm>
          <a:prstGeom prst="rect">
            <a:avLst/>
          </a:prstGeom>
        </p:spPr>
      </p:pic>
      <p:pic>
        <p:nvPicPr>
          <p:cNvPr id="37" name="Picture 36" descr="A picture containing clock&#10;&#10;Description automatically generated">
            <a:extLst>
              <a:ext uri="{FF2B5EF4-FFF2-40B4-BE49-F238E27FC236}">
                <a16:creationId xmlns:a16="http://schemas.microsoft.com/office/drawing/2014/main" id="{F5860632-8557-4019-9F09-AACA810C576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60" t="1" r="31252" b="47350"/>
          <a:stretch/>
        </p:blipFill>
        <p:spPr>
          <a:xfrm>
            <a:off x="2305878" y="2410827"/>
            <a:ext cx="662602" cy="536063"/>
          </a:xfrm>
          <a:prstGeom prst="rect">
            <a:avLst/>
          </a:prstGeom>
        </p:spPr>
      </p:pic>
      <p:pic>
        <p:nvPicPr>
          <p:cNvPr id="39" name="Picture 38" descr="A picture containing clock&#10;&#10;Description automatically generated">
            <a:extLst>
              <a:ext uri="{FF2B5EF4-FFF2-40B4-BE49-F238E27FC236}">
                <a16:creationId xmlns:a16="http://schemas.microsoft.com/office/drawing/2014/main" id="{36DDB55C-92EF-4BD8-8063-DFF79C3EB51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90" t="-1034" r="16081" b="56584"/>
          <a:stretch/>
        </p:blipFill>
        <p:spPr>
          <a:xfrm>
            <a:off x="3097063" y="2410827"/>
            <a:ext cx="614566" cy="452575"/>
          </a:xfrm>
          <a:prstGeom prst="rect">
            <a:avLst/>
          </a:prstGeom>
        </p:spPr>
      </p:pic>
      <p:pic>
        <p:nvPicPr>
          <p:cNvPr id="41" name="Picture 40" descr="A picture containing object, clock&#10;&#10;Description automatically generated">
            <a:extLst>
              <a:ext uri="{FF2B5EF4-FFF2-40B4-BE49-F238E27FC236}">
                <a16:creationId xmlns:a16="http://schemas.microsoft.com/office/drawing/2014/main" id="{7E829E45-319A-43D6-9809-FA275159AA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80"/>
          <a:stretch/>
        </p:blipFill>
        <p:spPr>
          <a:xfrm>
            <a:off x="3900463" y="3399466"/>
            <a:ext cx="8351789" cy="690608"/>
          </a:xfrm>
          <a:prstGeom prst="rect">
            <a:avLst/>
          </a:prstGeom>
        </p:spPr>
      </p:pic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BC905D3B-01C6-4CBF-8717-6C322DAD6B2F}"/>
              </a:ext>
            </a:extLst>
          </p:cNvPr>
          <p:cNvCxnSpPr/>
          <p:nvPr/>
        </p:nvCxnSpPr>
        <p:spPr>
          <a:xfrm>
            <a:off x="2782330" y="3399466"/>
            <a:ext cx="0" cy="48562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B246FFB-48F4-4C22-96FD-EAFD7ABAD8F5}"/>
              </a:ext>
            </a:extLst>
          </p:cNvPr>
          <p:cNvCxnSpPr>
            <a:cxnSpLocks/>
          </p:cNvCxnSpPr>
          <p:nvPr/>
        </p:nvCxnSpPr>
        <p:spPr>
          <a:xfrm>
            <a:off x="3346303" y="3399466"/>
            <a:ext cx="0" cy="139838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694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70A832-8C87-48E3-9070-8F6C87DE4E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B5AB6F-1739-4741-A821-D76FC260D7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81" t="24220" b="13364"/>
          <a:stretch/>
        </p:blipFill>
        <p:spPr>
          <a:xfrm>
            <a:off x="2477953" y="2095778"/>
            <a:ext cx="4757530" cy="77482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341D8BD-85B6-4A44-834F-8E57D0A5C5EE}"/>
              </a:ext>
            </a:extLst>
          </p:cNvPr>
          <p:cNvSpPr/>
          <p:nvPr/>
        </p:nvSpPr>
        <p:spPr>
          <a:xfrm>
            <a:off x="2636979" y="2235530"/>
            <a:ext cx="4359965" cy="6361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9B00B6C-109F-4AE1-B138-B8888C3A6538}"/>
                  </a:ext>
                </a:extLst>
              </p:cNvPr>
              <p:cNvSpPr txBox="1"/>
              <p:nvPr/>
            </p:nvSpPr>
            <p:spPr>
              <a:xfrm>
                <a:off x="2888770" y="2317120"/>
                <a:ext cx="32925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KW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8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−18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+21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−20</m:t>
                    </m:r>
                  </m:oMath>
                </a14:m>
                <a:endParaRPr lang="en-US" sz="240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9B00B6C-109F-4AE1-B138-B8888C3A65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8770" y="2317120"/>
                <a:ext cx="3292504" cy="461665"/>
              </a:xfrm>
              <a:prstGeom prst="rect">
                <a:avLst/>
              </a:prstGeom>
              <a:blipFill>
                <a:blip r:embed="rId4"/>
                <a:stretch>
                  <a:fillRect l="-2963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B3EB7BAC-1E2F-4AB7-9F2E-9AC922AB300B}"/>
              </a:ext>
            </a:extLst>
          </p:cNvPr>
          <p:cNvSpPr txBox="1"/>
          <p:nvPr/>
        </p:nvSpPr>
        <p:spPr>
          <a:xfrm>
            <a:off x="1666610" y="2252357"/>
            <a:ext cx="922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2x-3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BEBFFCB-16E3-4C00-8A44-3C7A5D6DCC5C}"/>
                  </a:ext>
                </a:extLst>
              </p:cNvPr>
              <p:cNvSpPr txBox="1"/>
              <p:nvPr/>
            </p:nvSpPr>
            <p:spPr>
              <a:xfrm>
                <a:off x="2801532" y="1726963"/>
                <a:ext cx="6919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BEBFFCB-16E3-4C00-8A44-3C7A5D6DCC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1532" y="1726963"/>
                <a:ext cx="691921" cy="461665"/>
              </a:xfrm>
              <a:prstGeom prst="rect">
                <a:avLst/>
              </a:prstGeom>
              <a:blipFill>
                <a:blip r:embed="rId5"/>
                <a:stretch>
                  <a:fillRect l="-14159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4556FC84-8112-4AF2-B037-90B5F7661F60}"/>
              </a:ext>
            </a:extLst>
          </p:cNvPr>
          <p:cNvSpPr txBox="1"/>
          <p:nvPr/>
        </p:nvSpPr>
        <p:spPr>
          <a:xfrm>
            <a:off x="3366046" y="1726963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-3x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0541CE-DB12-4CF4-98BB-2F258008D5CD}"/>
              </a:ext>
            </a:extLst>
          </p:cNvPr>
          <p:cNvSpPr txBox="1"/>
          <p:nvPr/>
        </p:nvSpPr>
        <p:spPr>
          <a:xfrm>
            <a:off x="3976041" y="1696345"/>
            <a:ext cx="553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+6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7658844-4586-4B27-AE7A-F4CEA2A54E08}"/>
                  </a:ext>
                </a:extLst>
              </p:cNvPr>
              <p:cNvSpPr txBox="1"/>
              <p:nvPr/>
            </p:nvSpPr>
            <p:spPr>
              <a:xfrm>
                <a:off x="2872978" y="2825170"/>
                <a:ext cx="6919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8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40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7658844-4586-4B27-AE7A-F4CEA2A54E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2978" y="2825170"/>
                <a:ext cx="691921" cy="461665"/>
              </a:xfrm>
              <a:prstGeom prst="rect">
                <a:avLst/>
              </a:prstGeom>
              <a:blipFill>
                <a:blip r:embed="rId6"/>
                <a:stretch>
                  <a:fillRect l="-13158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8838AA7-28BC-4615-A0A5-F6271572BB34}"/>
                  </a:ext>
                </a:extLst>
              </p:cNvPr>
              <p:cNvSpPr txBox="1"/>
              <p:nvPr/>
            </p:nvSpPr>
            <p:spPr>
              <a:xfrm>
                <a:off x="3376407" y="2824653"/>
                <a:ext cx="106061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-12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8838AA7-28BC-4615-A0A5-F6271572BB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6407" y="2824653"/>
                <a:ext cx="1060611" cy="461665"/>
              </a:xfrm>
              <a:prstGeom prst="rect">
                <a:avLst/>
              </a:prstGeom>
              <a:blipFill>
                <a:blip r:embed="rId7"/>
                <a:stretch>
                  <a:fillRect l="-9195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3614733-265C-4003-9ABC-231DCE67F3BB}"/>
              </a:ext>
            </a:extLst>
          </p:cNvPr>
          <p:cNvCxnSpPr>
            <a:cxnSpLocks/>
          </p:cNvCxnSpPr>
          <p:nvPr/>
        </p:nvCxnSpPr>
        <p:spPr>
          <a:xfrm>
            <a:off x="5005834" y="2847625"/>
            <a:ext cx="0" cy="54032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59449B1-5B14-412B-BE40-453FC9D07630}"/>
              </a:ext>
            </a:extLst>
          </p:cNvPr>
          <p:cNvCxnSpPr/>
          <p:nvPr/>
        </p:nvCxnSpPr>
        <p:spPr>
          <a:xfrm>
            <a:off x="2801532" y="3232457"/>
            <a:ext cx="13830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F602F2F-CDB1-450B-9553-C275763F6989}"/>
              </a:ext>
            </a:extLst>
          </p:cNvPr>
          <p:cNvCxnSpPr>
            <a:cxnSpLocks/>
          </p:cNvCxnSpPr>
          <p:nvPr/>
        </p:nvCxnSpPr>
        <p:spPr>
          <a:xfrm flipV="1">
            <a:off x="2589850" y="2870601"/>
            <a:ext cx="211682" cy="61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1630357-5D52-408D-944A-F5471CA06933}"/>
                  </a:ext>
                </a:extLst>
              </p:cNvPr>
              <p:cNvSpPr txBox="1"/>
              <p:nvPr/>
            </p:nvSpPr>
            <p:spPr>
              <a:xfrm>
                <a:off x="3460344" y="3316386"/>
                <a:ext cx="8762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-6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1630357-5D52-408D-944A-F5471CA069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0344" y="3316386"/>
                <a:ext cx="876266" cy="461665"/>
              </a:xfrm>
              <a:prstGeom prst="rect">
                <a:avLst/>
              </a:prstGeom>
              <a:blipFill>
                <a:blip r:embed="rId8"/>
                <a:stretch>
                  <a:fillRect l="-11189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218FDFA8-56A2-40C2-A5B6-184236CBB668}"/>
              </a:ext>
            </a:extLst>
          </p:cNvPr>
          <p:cNvSpPr txBox="1"/>
          <p:nvPr/>
        </p:nvSpPr>
        <p:spPr>
          <a:xfrm>
            <a:off x="4469523" y="3345393"/>
            <a:ext cx="9476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+21x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D600F4-07EB-4C23-8BE5-1DB50A089A30}"/>
              </a:ext>
            </a:extLst>
          </p:cNvPr>
          <p:cNvCxnSpPr>
            <a:cxnSpLocks/>
          </p:cNvCxnSpPr>
          <p:nvPr/>
        </p:nvCxnSpPr>
        <p:spPr>
          <a:xfrm flipV="1">
            <a:off x="3219327" y="3685608"/>
            <a:ext cx="211682" cy="61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CE8B7FB-D198-4EE3-948D-1CA44E836C81}"/>
              </a:ext>
            </a:extLst>
          </p:cNvPr>
          <p:cNvSpPr txBox="1"/>
          <p:nvPr/>
        </p:nvSpPr>
        <p:spPr>
          <a:xfrm>
            <a:off x="4470982" y="3713245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+9x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93FD1CA-8431-4532-B1D0-2587E6BF405A}"/>
              </a:ext>
            </a:extLst>
          </p:cNvPr>
          <p:cNvCxnSpPr>
            <a:cxnSpLocks/>
          </p:cNvCxnSpPr>
          <p:nvPr/>
        </p:nvCxnSpPr>
        <p:spPr>
          <a:xfrm>
            <a:off x="3597500" y="4167896"/>
            <a:ext cx="1609619" cy="70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0001D85-FB23-4585-9BE6-6C799F72B2EB}"/>
              </a:ext>
            </a:extLst>
          </p:cNvPr>
          <p:cNvCxnSpPr>
            <a:cxnSpLocks/>
          </p:cNvCxnSpPr>
          <p:nvPr/>
        </p:nvCxnSpPr>
        <p:spPr>
          <a:xfrm>
            <a:off x="5895886" y="2714022"/>
            <a:ext cx="0" cy="146088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3578CC41-07F9-492F-9AA8-D8A7208F40C5}"/>
              </a:ext>
            </a:extLst>
          </p:cNvPr>
          <p:cNvSpPr txBox="1"/>
          <p:nvPr/>
        </p:nvSpPr>
        <p:spPr>
          <a:xfrm>
            <a:off x="4529398" y="4208899"/>
            <a:ext cx="1659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12x  -20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8A0AFA8-14D8-4552-875A-47C01CBFBD59}"/>
              </a:ext>
            </a:extLst>
          </p:cNvPr>
          <p:cNvSpPr txBox="1"/>
          <p:nvPr/>
        </p:nvSpPr>
        <p:spPr>
          <a:xfrm flipH="1">
            <a:off x="4529397" y="4551601"/>
            <a:ext cx="1659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12x  -18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5EB7350-5F06-4218-A8E5-D4F6427C3640}"/>
              </a:ext>
            </a:extLst>
          </p:cNvPr>
          <p:cNvCxnSpPr>
            <a:cxnSpLocks/>
          </p:cNvCxnSpPr>
          <p:nvPr/>
        </p:nvCxnSpPr>
        <p:spPr>
          <a:xfrm flipV="1">
            <a:off x="4263315" y="4676176"/>
            <a:ext cx="211682" cy="61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3BE4660-7451-40DB-8CC0-D44331BDC1EB}"/>
              </a:ext>
            </a:extLst>
          </p:cNvPr>
          <p:cNvCxnSpPr>
            <a:cxnSpLocks/>
          </p:cNvCxnSpPr>
          <p:nvPr/>
        </p:nvCxnSpPr>
        <p:spPr>
          <a:xfrm>
            <a:off x="4628877" y="5054773"/>
            <a:ext cx="150251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0AA1410-2312-431A-B8FE-87455DDED928}"/>
              </a:ext>
            </a:extLst>
          </p:cNvPr>
          <p:cNvSpPr txBox="1"/>
          <p:nvPr/>
        </p:nvSpPr>
        <p:spPr>
          <a:xfrm>
            <a:off x="5578038" y="5125135"/>
            <a:ext cx="553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-2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D1DAC1D-E87E-41C9-A1C8-AF9219FEFA11}"/>
                  </a:ext>
                </a:extLst>
              </p:cNvPr>
              <p:cNvSpPr txBox="1"/>
              <p:nvPr/>
            </p:nvSpPr>
            <p:spPr>
              <a:xfrm>
                <a:off x="6307217" y="3178506"/>
                <a:ext cx="5923722" cy="17271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dirty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m:t>8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−18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+21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−20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pPr algn="ctr"/>
                <a:endParaRPr lang="en-US" sz="2400" b="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pPr algn="ctr"/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−3+6−</m:t>
                    </m:r>
                    <m:f>
                      <m:f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−3</m:t>
                        </m:r>
                      </m:den>
                    </m:f>
                  </m:oMath>
                </a14:m>
                <a:endParaRPr lang="en-US" sz="240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D1DAC1D-E87E-41C9-A1C8-AF9219FEFA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7217" y="3178506"/>
                <a:ext cx="5923722" cy="1727139"/>
              </a:xfrm>
              <a:prstGeom prst="rect">
                <a:avLst/>
              </a:prstGeom>
              <a:blipFill>
                <a:blip r:embed="rId9"/>
                <a:stretch>
                  <a:fillRect b="-3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52D2927-89D0-4814-9F6A-5C75D619257C}"/>
                  </a:ext>
                </a:extLst>
              </p:cNvPr>
              <p:cNvSpPr txBox="1"/>
              <p:nvPr/>
            </p:nvSpPr>
            <p:spPr>
              <a:xfrm>
                <a:off x="1088860" y="248008"/>
                <a:ext cx="10014280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 algn="ctr" rtl="1">
                  <a:buFont typeface="Arial" panose="020B0604020202020204" pitchFamily="34" charset="0"/>
                  <a:buChar char="•"/>
                </a:pPr>
                <a:r>
                  <a:rPr lang="ar-KW" sz="4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اقسم باستخدام القسمة المطولة :</a:t>
                </a:r>
                <a:endParaRPr lang="en-US" sz="400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pPr algn="ctr"/>
                <a:r>
                  <a:rPr lang="ar-KW" sz="3200" dirty="0"/>
                  <a:t>2</a:t>
                </a:r>
                <a:r>
                  <a:rPr lang="en-US" sz="3200" dirty="0"/>
                  <a:t>A.   (</a:t>
                </a:r>
                <a:r>
                  <a:rPr lang="ar-KW" sz="3200" dirty="0"/>
                  <a:t>8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3200" i="1">
                        <a:latin typeface="Cambria Math" panose="02040503050406030204" pitchFamily="18" charset="0"/>
                      </a:rPr>
                      <m:t>−18</m:t>
                    </m:r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i="1">
                        <a:latin typeface="Cambria Math" panose="02040503050406030204" pitchFamily="18" charset="0"/>
                      </a:rPr>
                      <m:t>+21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−20</m:t>
                    </m:r>
                  </m:oMath>
                </a14:m>
                <a:r>
                  <a:rPr lang="en-US" sz="3200" dirty="0"/>
                  <a:t>)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÷(2</m:t>
                    </m:r>
                    <m:r>
                      <a:rPr lang="en-US" sz="3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−3)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52D2927-89D0-4814-9F6A-5C75D61925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8860" y="248008"/>
                <a:ext cx="10014280" cy="1200329"/>
              </a:xfrm>
              <a:prstGeom prst="rect">
                <a:avLst/>
              </a:prstGeom>
              <a:blipFill>
                <a:blip r:embed="rId10"/>
                <a:stretch>
                  <a:fillRect t="-9645" r="-1583" b="-162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5664509-4895-4C03-B380-55AF323C50CE}"/>
              </a:ext>
            </a:extLst>
          </p:cNvPr>
          <p:cNvCxnSpPr>
            <a:cxnSpLocks/>
          </p:cNvCxnSpPr>
          <p:nvPr/>
        </p:nvCxnSpPr>
        <p:spPr>
          <a:xfrm>
            <a:off x="7235483" y="2121069"/>
            <a:ext cx="0" cy="4674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CC2FD0A-2E1F-4738-9484-C1804C512367}"/>
                  </a:ext>
                </a:extLst>
              </p:cNvPr>
              <p:cNvSpPr txBox="1"/>
              <p:nvPr/>
            </p:nvSpPr>
            <p:spPr>
              <a:xfrm>
                <a:off x="3464090" y="3685890"/>
                <a:ext cx="8762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-6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CC2FD0A-2E1F-4738-9484-C1804C5123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4090" y="3685890"/>
                <a:ext cx="876266" cy="461665"/>
              </a:xfrm>
              <a:prstGeom prst="rect">
                <a:avLst/>
              </a:prstGeom>
              <a:blipFill>
                <a:blip r:embed="rId11"/>
                <a:stretch>
                  <a:fillRect l="-10417" t="-9333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5091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1" grpId="0"/>
      <p:bldP spid="12" grpId="0"/>
      <p:bldP spid="19" grpId="0"/>
      <p:bldP spid="21" grpId="0"/>
      <p:bldP spid="26" grpId="0"/>
      <p:bldP spid="31" grpId="0"/>
      <p:bldP spid="32" grpId="0"/>
      <p:bldP spid="35" grpId="0"/>
      <p:bldP spid="36" grpId="0"/>
      <p:bldP spid="37" grpId="0"/>
      <p:bldP spid="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697BFC-4A73-47F0-8CBB-C2E28A722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B029C2C-0110-473F-A171-A7FBD3655A10}"/>
                  </a:ext>
                </a:extLst>
              </p:cNvPr>
              <p:cNvSpPr txBox="1"/>
              <p:nvPr/>
            </p:nvSpPr>
            <p:spPr>
              <a:xfrm>
                <a:off x="2302322" y="2549327"/>
                <a:ext cx="734508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/>
                  <a:t>2B.  (-3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−66)÷(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−5)</m:t>
                    </m:r>
                  </m:oMath>
                </a14:m>
                <a:endParaRPr lang="en-US" sz="36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B029C2C-0110-473F-A171-A7FBD3655A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2322" y="2549327"/>
                <a:ext cx="7345088" cy="646331"/>
              </a:xfrm>
              <a:prstGeom prst="rect">
                <a:avLst/>
              </a:prstGeom>
              <a:blipFill>
                <a:blip r:embed="rId3"/>
                <a:stretch>
                  <a:fillRect l="-2573" t="-13208" b="-35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E89C7F6-E9D1-470A-8B4A-FE398461EDE3}"/>
                  </a:ext>
                </a:extLst>
              </p:cNvPr>
              <p:cNvSpPr txBox="1"/>
              <p:nvPr/>
            </p:nvSpPr>
            <p:spPr>
              <a:xfrm>
                <a:off x="2407134" y="3558681"/>
                <a:ext cx="3357521" cy="8428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1" dirty="0">
                              <a:solidFill>
                                <a:srgbClr val="FF0000"/>
                              </a:solidFill>
                            </a:rPr>
                            <m:t>−3</m:t>
                          </m:r>
                          <m:sSup>
                            <m:sSupPr>
                              <m:ctrlPr>
                                <a:rPr lang="en-US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  <m:r>
                            <a:rPr lang="en-US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𝟔𝟔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E89C7F6-E9D1-470A-8B4A-FE398461ED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7134" y="3558681"/>
                <a:ext cx="3357521" cy="84285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A008633-B4A2-48B2-B4F5-C2162046C5E1}"/>
                  </a:ext>
                </a:extLst>
              </p:cNvPr>
              <p:cNvSpPr txBox="1"/>
              <p:nvPr/>
            </p:nvSpPr>
            <p:spPr>
              <a:xfrm>
                <a:off x="5711372" y="3628257"/>
                <a:ext cx="3617016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sSup>
                        <m:sSupPr>
                          <m:ctrlP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𝟏𝟒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𝟔𝟔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𝟑𝟗𝟔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A008633-B4A2-48B2-B4F5-C2162046C5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1372" y="3628257"/>
                <a:ext cx="3617016" cy="69384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31122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269FB8-69BB-4F21-A1A9-14B0FE4580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23"/>
          <a:stretch/>
        </p:blipFill>
        <p:spPr>
          <a:xfrm>
            <a:off x="397941" y="11128"/>
            <a:ext cx="11794059" cy="1321703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16AD721D-38A5-493F-AEAC-F0FA92DCA5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5" t="30527" r="53201" b="56929"/>
          <a:stretch/>
        </p:blipFill>
        <p:spPr>
          <a:xfrm>
            <a:off x="597367" y="2294613"/>
            <a:ext cx="5446643" cy="513217"/>
          </a:xfrm>
          <a:prstGeom prst="rect">
            <a:avLst/>
          </a:prstGeom>
        </p:spPr>
      </p:pic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1FBD078C-0108-4D88-A384-F7060C7F97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33" t="23283" r="67534" b="68829"/>
          <a:stretch/>
        </p:blipFill>
        <p:spPr>
          <a:xfrm>
            <a:off x="2512534" y="1967080"/>
            <a:ext cx="600707" cy="322689"/>
          </a:xfrm>
          <a:prstGeom prst="rect">
            <a:avLst/>
          </a:prstGeom>
        </p:spPr>
      </p:pic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5318B1F7-D27E-4B8B-934B-CA808D72AB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60" t="41817" r="74445" b="45640"/>
          <a:stretch/>
        </p:blipFill>
        <p:spPr>
          <a:xfrm>
            <a:off x="2783147" y="2807830"/>
            <a:ext cx="888362" cy="513217"/>
          </a:xfrm>
          <a:prstGeom prst="rect">
            <a:avLst/>
          </a:prstGeom>
        </p:spPr>
      </p:pic>
      <p:pic>
        <p:nvPicPr>
          <p:cNvPr id="13" name="Picture 12" descr="A screenshot of a cell phone&#10;&#10;Description automatically generated">
            <a:extLst>
              <a:ext uri="{FF2B5EF4-FFF2-40B4-BE49-F238E27FC236}">
                <a16:creationId xmlns:a16="http://schemas.microsoft.com/office/drawing/2014/main" id="{0228C59B-3D1B-4C61-B361-56EFF9121C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19" t="23558" r="56991" b="68554"/>
          <a:stretch/>
        </p:blipFill>
        <p:spPr>
          <a:xfrm>
            <a:off x="3999506" y="1967080"/>
            <a:ext cx="557532" cy="322689"/>
          </a:xfrm>
          <a:prstGeom prst="rect">
            <a:avLst/>
          </a:prstGeom>
        </p:spPr>
      </p:pic>
      <p:pic>
        <p:nvPicPr>
          <p:cNvPr id="15" name="Picture 14" descr="A screenshot of a cell phone&#10;&#10;Description automatically generated">
            <a:extLst>
              <a:ext uri="{FF2B5EF4-FFF2-40B4-BE49-F238E27FC236}">
                <a16:creationId xmlns:a16="http://schemas.microsoft.com/office/drawing/2014/main" id="{46E420D6-5A82-4949-84AE-8B9DCD8C23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6" t="66778" r="67971" b="23594"/>
          <a:stretch/>
        </p:blipFill>
        <p:spPr>
          <a:xfrm>
            <a:off x="3082916" y="3911019"/>
            <a:ext cx="1321227" cy="393895"/>
          </a:xfrm>
          <a:prstGeom prst="rect">
            <a:avLst/>
          </a:prstGeom>
        </p:spPr>
      </p:pic>
      <p:pic>
        <p:nvPicPr>
          <p:cNvPr id="17" name="Picture 16" descr="A screenshot of a cell phone&#10;&#10;Description automatically generated">
            <a:extLst>
              <a:ext uri="{FF2B5EF4-FFF2-40B4-BE49-F238E27FC236}">
                <a16:creationId xmlns:a16="http://schemas.microsoft.com/office/drawing/2014/main" id="{528FC0CF-29BF-40BD-BCAC-AEE937AE60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22" t="57103" r="57909" b="33269"/>
          <a:stretch/>
        </p:blipFill>
        <p:spPr>
          <a:xfrm>
            <a:off x="3528357" y="3547389"/>
            <a:ext cx="2117069" cy="393895"/>
          </a:xfrm>
          <a:prstGeom prst="rect">
            <a:avLst/>
          </a:prstGeom>
        </p:spPr>
      </p:pic>
      <p:pic>
        <p:nvPicPr>
          <p:cNvPr id="19" name="Picture 18" descr="A screenshot of a cell phone&#10;&#10;Description automatically generated">
            <a:extLst>
              <a:ext uri="{FF2B5EF4-FFF2-40B4-BE49-F238E27FC236}">
                <a16:creationId xmlns:a16="http://schemas.microsoft.com/office/drawing/2014/main" id="{85B11A7C-4C24-4117-AB18-2D355F888E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5" t="79683" r="53201" b="10690"/>
          <a:stretch/>
        </p:blipFill>
        <p:spPr>
          <a:xfrm>
            <a:off x="4693136" y="4638204"/>
            <a:ext cx="1835831" cy="393896"/>
          </a:xfrm>
          <a:prstGeom prst="rect">
            <a:avLst/>
          </a:prstGeom>
        </p:spPr>
      </p:pic>
      <p:pic>
        <p:nvPicPr>
          <p:cNvPr id="23" name="Picture 22" descr="A screenshot of a cell phone&#10;&#10;Description automatically generated">
            <a:extLst>
              <a:ext uri="{FF2B5EF4-FFF2-40B4-BE49-F238E27FC236}">
                <a16:creationId xmlns:a16="http://schemas.microsoft.com/office/drawing/2014/main" id="{D56FB59D-580F-46E0-ADAE-75C8867FFE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66" t="44733" r="66522" b="45640"/>
          <a:stretch/>
        </p:blipFill>
        <p:spPr>
          <a:xfrm>
            <a:off x="3560799" y="2922308"/>
            <a:ext cx="1081116" cy="393895"/>
          </a:xfrm>
          <a:prstGeom prst="rect">
            <a:avLst/>
          </a:prstGeom>
        </p:spPr>
      </p:pic>
      <p:pic>
        <p:nvPicPr>
          <p:cNvPr id="25" name="Picture 2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2AD2F33-4A43-4B58-9EC2-93963DC44F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5" t="41817" r="81208" b="45640"/>
          <a:stretch/>
        </p:blipFill>
        <p:spPr>
          <a:xfrm>
            <a:off x="1812741" y="2807830"/>
            <a:ext cx="1039889" cy="513217"/>
          </a:xfrm>
          <a:prstGeom prst="rect">
            <a:avLst/>
          </a:prstGeom>
        </p:spPr>
      </p:pic>
      <p:pic>
        <p:nvPicPr>
          <p:cNvPr id="27" name="Picture 26" descr="A screenshot of a cell phone&#10;&#10;Description automatically generated">
            <a:extLst>
              <a:ext uri="{FF2B5EF4-FFF2-40B4-BE49-F238E27FC236}">
                <a16:creationId xmlns:a16="http://schemas.microsoft.com/office/drawing/2014/main" id="{B07B5AA4-CD50-4BA3-84B9-E624ECA9D1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32" t="66778" r="62278" b="23594"/>
          <a:stretch/>
        </p:blipFill>
        <p:spPr>
          <a:xfrm>
            <a:off x="4315108" y="3889373"/>
            <a:ext cx="798894" cy="393895"/>
          </a:xfrm>
          <a:prstGeom prst="rect">
            <a:avLst/>
          </a:prstGeom>
        </p:spPr>
      </p:pic>
      <p:pic>
        <p:nvPicPr>
          <p:cNvPr id="29" name="Picture 28" descr="A screenshot of a cell phone&#10;&#10;Description automatically generated">
            <a:extLst>
              <a:ext uri="{FF2B5EF4-FFF2-40B4-BE49-F238E27FC236}">
                <a16:creationId xmlns:a16="http://schemas.microsoft.com/office/drawing/2014/main" id="{AC94A3AD-1F15-4179-8234-93FE343B5A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20" t="66778" r="56557" b="23594"/>
          <a:stretch/>
        </p:blipFill>
        <p:spPr>
          <a:xfrm>
            <a:off x="5105215" y="3897682"/>
            <a:ext cx="803084" cy="393895"/>
          </a:xfrm>
          <a:prstGeom prst="rect">
            <a:avLst/>
          </a:prstGeom>
        </p:spPr>
      </p:pic>
      <p:pic>
        <p:nvPicPr>
          <p:cNvPr id="31" name="Picture 30" descr="A screenshot of a cell phone&#10;&#10;Description automatically generated">
            <a:extLst>
              <a:ext uri="{FF2B5EF4-FFF2-40B4-BE49-F238E27FC236}">
                <a16:creationId xmlns:a16="http://schemas.microsoft.com/office/drawing/2014/main" id="{430406BC-4DAC-4C21-9D5C-71E3528735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24" t="54244" r="66979" b="44143"/>
          <a:stretch/>
        </p:blipFill>
        <p:spPr>
          <a:xfrm>
            <a:off x="1883081" y="3355371"/>
            <a:ext cx="2552526" cy="65954"/>
          </a:xfrm>
          <a:prstGeom prst="rect">
            <a:avLst/>
          </a:prstGeom>
        </p:spPr>
      </p:pic>
      <p:pic>
        <p:nvPicPr>
          <p:cNvPr id="33" name="Picture 32" descr="A screenshot of a cell phone&#10;&#10;Description automatically generated">
            <a:extLst>
              <a:ext uri="{FF2B5EF4-FFF2-40B4-BE49-F238E27FC236}">
                <a16:creationId xmlns:a16="http://schemas.microsoft.com/office/drawing/2014/main" id="{51CD6E83-1D26-447C-B5D7-5512A3B822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5" t="52306" r="53201" b="43025"/>
          <a:stretch/>
        </p:blipFill>
        <p:spPr>
          <a:xfrm>
            <a:off x="2350434" y="4242617"/>
            <a:ext cx="5446643" cy="19100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A20C9FA-A217-4F5D-A3A4-D84A737772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6817"/>
            <a:ext cx="12159705" cy="1171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696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B72131-375B-4E4C-87C2-D2D391CC1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85F3337-98C7-4784-9B64-D5F654225A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81" t="24220" b="13364"/>
          <a:stretch/>
        </p:blipFill>
        <p:spPr>
          <a:xfrm>
            <a:off x="1883237" y="2219507"/>
            <a:ext cx="3607225" cy="7748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ACB6A2-526C-4B87-8A87-E2D29E7FDE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058" y="530791"/>
            <a:ext cx="6845941" cy="1014213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57EFC729-FA60-419A-825A-9D649C17070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08" t="1577" b="61900"/>
          <a:stretch/>
        </p:blipFill>
        <p:spPr>
          <a:xfrm>
            <a:off x="5342827" y="-2839"/>
            <a:ext cx="6845940" cy="72571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D8CFF35-224E-4537-8989-D0E11F1CF4F7}"/>
              </a:ext>
            </a:extLst>
          </p:cNvPr>
          <p:cNvSpPr/>
          <p:nvPr/>
        </p:nvSpPr>
        <p:spPr>
          <a:xfrm>
            <a:off x="2042263" y="2359259"/>
            <a:ext cx="4359965" cy="6361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11696C7-17E8-45FB-8303-D8A2B100B997}"/>
                  </a:ext>
                </a:extLst>
              </p:cNvPr>
              <p:cNvSpPr txBox="1"/>
              <p:nvPr/>
            </p:nvSpPr>
            <p:spPr>
              <a:xfrm>
                <a:off x="2278262" y="2426489"/>
                <a:ext cx="27955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+5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−7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+6</m:t>
                    </m:r>
                  </m:oMath>
                </a14:m>
                <a:endParaRPr lang="en-US" sz="240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11696C7-17E8-45FB-8303-D8A2B100B9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8262" y="2426489"/>
                <a:ext cx="2795573" cy="461665"/>
              </a:xfrm>
              <a:prstGeom prst="rect">
                <a:avLst/>
              </a:prstGeom>
              <a:blipFill>
                <a:blip r:embed="rId6"/>
                <a:stretch>
                  <a:fillRect l="-3493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441909-FB6D-4CEC-86B9-CA1F17245232}"/>
                  </a:ext>
                </a:extLst>
              </p:cNvPr>
              <p:cNvSpPr txBox="1"/>
              <p:nvPr/>
            </p:nvSpPr>
            <p:spPr>
              <a:xfrm>
                <a:off x="133709" y="2440848"/>
                <a:ext cx="19366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  <a:cs typeface="Courier New" panose="02070309020205020404" pitchFamily="49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ourier New" panose="02070309020205020404" pitchFamily="49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ourier New" panose="02070309020205020404" pitchFamily="49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cs typeface="Courier New" panose="02070309020205020404" pitchFamily="49" charset="0"/>
                        </a:rPr>
                        <m:t>+3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Courier New" panose="02070309020205020404" pitchFamily="49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Courier New" panose="02070309020205020404" pitchFamily="49" charset="0"/>
                        </a:rPr>
                        <m:t>−4</m:t>
                      </m:r>
                    </m:oMath>
                  </m:oMathPara>
                </a14:m>
                <a:endParaRPr lang="en-US" sz="240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441909-FB6D-4CEC-86B9-CA1F172452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709" y="2440848"/>
                <a:ext cx="1936684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138AD321-F30E-4069-9DA7-923618FC72E7}"/>
              </a:ext>
            </a:extLst>
          </p:cNvPr>
          <p:cNvSpPr txBox="1"/>
          <p:nvPr/>
        </p:nvSpPr>
        <p:spPr>
          <a:xfrm>
            <a:off x="2206816" y="1850692"/>
            <a:ext cx="553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2x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71FC9F-59B3-471F-8986-435BC4530C96}"/>
              </a:ext>
            </a:extLst>
          </p:cNvPr>
          <p:cNvSpPr txBox="1"/>
          <p:nvPr/>
        </p:nvSpPr>
        <p:spPr>
          <a:xfrm>
            <a:off x="2771330" y="1850692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-1x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C429CDC-1871-4D1E-9839-985D07E23548}"/>
                  </a:ext>
                </a:extLst>
              </p:cNvPr>
              <p:cNvSpPr txBox="1"/>
              <p:nvPr/>
            </p:nvSpPr>
            <p:spPr>
              <a:xfrm>
                <a:off x="2278262" y="2948899"/>
                <a:ext cx="6919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40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C429CDC-1871-4D1E-9839-985D07E235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8262" y="2948899"/>
                <a:ext cx="691921" cy="461665"/>
              </a:xfrm>
              <a:prstGeom prst="rect">
                <a:avLst/>
              </a:prstGeom>
              <a:blipFill>
                <a:blip r:embed="rId8"/>
                <a:stretch>
                  <a:fillRect l="-14159" t="-9333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3D0D782-47D2-4766-BAAB-16404C8B4220}"/>
                  </a:ext>
                </a:extLst>
              </p:cNvPr>
              <p:cNvSpPr txBox="1"/>
              <p:nvPr/>
            </p:nvSpPr>
            <p:spPr>
              <a:xfrm>
                <a:off x="2781691" y="2933868"/>
                <a:ext cx="14293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+6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-8x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3D0D782-47D2-4766-BAAB-16404C8B42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1691" y="2933868"/>
                <a:ext cx="1429302" cy="461665"/>
              </a:xfrm>
              <a:prstGeom prst="rect">
                <a:avLst/>
              </a:prstGeom>
              <a:blipFill>
                <a:blip r:embed="rId9"/>
                <a:stretch>
                  <a:fillRect l="-6383" t="-9211" r="-5532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3A6B87A-D28C-4751-825D-933D91EC0203}"/>
              </a:ext>
            </a:extLst>
          </p:cNvPr>
          <p:cNvCxnSpPr>
            <a:cxnSpLocks/>
          </p:cNvCxnSpPr>
          <p:nvPr/>
        </p:nvCxnSpPr>
        <p:spPr>
          <a:xfrm>
            <a:off x="4773975" y="2933868"/>
            <a:ext cx="0" cy="54032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FD1DD38-02D1-42F8-ABD0-818BA0A43E99}"/>
              </a:ext>
            </a:extLst>
          </p:cNvPr>
          <p:cNvCxnSpPr>
            <a:cxnSpLocks/>
          </p:cNvCxnSpPr>
          <p:nvPr/>
        </p:nvCxnSpPr>
        <p:spPr>
          <a:xfrm>
            <a:off x="2206816" y="3356186"/>
            <a:ext cx="212890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223191C-E6F0-4D05-9206-E02E02429C8B}"/>
              </a:ext>
            </a:extLst>
          </p:cNvPr>
          <p:cNvCxnSpPr>
            <a:cxnSpLocks/>
          </p:cNvCxnSpPr>
          <p:nvPr/>
        </p:nvCxnSpPr>
        <p:spPr>
          <a:xfrm flipV="1">
            <a:off x="1995134" y="2994330"/>
            <a:ext cx="211682" cy="61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73256D7-E2EE-4607-B802-F5588A6D444D}"/>
                  </a:ext>
                </a:extLst>
              </p:cNvPr>
              <p:cNvSpPr txBox="1"/>
              <p:nvPr/>
            </p:nvSpPr>
            <p:spPr>
              <a:xfrm>
                <a:off x="3271270" y="3427102"/>
                <a:ext cx="184287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+x +6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73256D7-E2EE-4607-B802-F5588A6D44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1270" y="3427102"/>
                <a:ext cx="1842877" cy="461665"/>
              </a:xfrm>
              <a:prstGeom prst="rect">
                <a:avLst/>
              </a:prstGeom>
              <a:blipFill>
                <a:blip r:embed="rId10"/>
                <a:stretch>
                  <a:fillRect t="-9211" r="-4305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29257AB-1A77-4634-AD1C-DBFF407456FC}"/>
              </a:ext>
            </a:extLst>
          </p:cNvPr>
          <p:cNvCxnSpPr>
            <a:cxnSpLocks/>
          </p:cNvCxnSpPr>
          <p:nvPr/>
        </p:nvCxnSpPr>
        <p:spPr>
          <a:xfrm flipV="1">
            <a:off x="3045482" y="3882569"/>
            <a:ext cx="211682" cy="61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C0076CA-9038-4CBA-BE93-4638CB781E80}"/>
              </a:ext>
            </a:extLst>
          </p:cNvPr>
          <p:cNvCxnSpPr>
            <a:cxnSpLocks/>
          </p:cNvCxnSpPr>
          <p:nvPr/>
        </p:nvCxnSpPr>
        <p:spPr>
          <a:xfrm>
            <a:off x="3380157" y="4277112"/>
            <a:ext cx="1733990" cy="21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DFE97ED4-5200-4C3D-A3A1-B9976B3E1DFC}"/>
              </a:ext>
            </a:extLst>
          </p:cNvPr>
          <p:cNvSpPr txBox="1"/>
          <p:nvPr/>
        </p:nvSpPr>
        <p:spPr>
          <a:xfrm>
            <a:off x="4062504" y="4300169"/>
            <a:ext cx="922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4x+2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DA5D9C4-BF01-4670-8651-F3A4C9916156}"/>
                  </a:ext>
                </a:extLst>
              </p:cNvPr>
              <p:cNvSpPr txBox="1"/>
              <p:nvPr/>
            </p:nvSpPr>
            <p:spPr>
              <a:xfrm>
                <a:off x="3246739" y="3809619"/>
                <a:ext cx="19366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endParaRPr lang="en-US" sz="240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DA5D9C4-BF01-4670-8651-F3A4C99161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6739" y="3809619"/>
                <a:ext cx="1936684" cy="461665"/>
              </a:xfrm>
              <a:prstGeom prst="rect">
                <a:avLst/>
              </a:prstGeom>
              <a:blipFill>
                <a:blip r:embed="rId11"/>
                <a:stretch>
                  <a:fillRect l="-5047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FADC379-BE6A-4EF5-9733-C559A99C2473}"/>
                  </a:ext>
                </a:extLst>
              </p:cNvPr>
              <p:cNvSpPr txBox="1"/>
              <p:nvPr/>
            </p:nvSpPr>
            <p:spPr>
              <a:xfrm>
                <a:off x="6014785" y="3135116"/>
                <a:ext cx="5923722" cy="17271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−7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pPr algn="ctr"/>
                <a:endParaRPr lang="en-US" sz="2400" b="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pPr algn="ctr"/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2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dirty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sz="2400" b="0" i="0" dirty="0" smtClean="0">
                        <a:latin typeface="Cambria Math" panose="02040503050406030204" pitchFamily="18" charset="0"/>
                      </a:rPr>
                      <m:t>−1+</m:t>
                    </m:r>
                    <m:f>
                      <m:f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+2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−4</m:t>
                        </m:r>
                      </m:den>
                    </m:f>
                  </m:oMath>
                </a14:m>
                <a:endParaRPr lang="en-US" sz="240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FADC379-BE6A-4EF5-9733-C559A99C24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4785" y="3135116"/>
                <a:ext cx="5923722" cy="1727139"/>
              </a:xfrm>
              <a:prstGeom prst="rect">
                <a:avLst/>
              </a:prstGeom>
              <a:blipFill>
                <a:blip r:embed="rId12"/>
                <a:stretch>
                  <a:fillRect b="-38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8100EF2-140C-437C-938C-B0D657A630FE}"/>
              </a:ext>
            </a:extLst>
          </p:cNvPr>
          <p:cNvCxnSpPr>
            <a:cxnSpLocks/>
          </p:cNvCxnSpPr>
          <p:nvPr/>
        </p:nvCxnSpPr>
        <p:spPr>
          <a:xfrm>
            <a:off x="5697338" y="2099656"/>
            <a:ext cx="0" cy="4674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0518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4" grpId="0"/>
      <p:bldP spid="15" grpId="0"/>
      <p:bldP spid="19" grpId="0"/>
      <p:bldP spid="25" grpId="0"/>
      <p:bldP spid="30" grpId="0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522246-EBB4-48DD-A11E-613B54AA7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995"/>
            <a:ext cx="12192000" cy="6858000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000F002A-2593-4AA7-B2A7-E40FC94D4B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001" y="1465220"/>
            <a:ext cx="10068220" cy="17568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45C8C63-1F67-480E-80FD-6615B6D59E32}"/>
                  </a:ext>
                </a:extLst>
              </p:cNvPr>
              <p:cNvSpPr txBox="1"/>
              <p:nvPr/>
            </p:nvSpPr>
            <p:spPr>
              <a:xfrm>
                <a:off x="6096000" y="3745940"/>
                <a:ext cx="5805713" cy="7791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</a:t>
                </a:r>
                <a:r>
                  <a:rPr lang="en-US" sz="2800" b="1" dirty="0">
                    <a:solidFill>
                      <a:srgbClr val="FF0000"/>
                    </a:solidFill>
                  </a:rPr>
                  <a:t>=2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𝟏𝟏</m:t>
                        </m:r>
                        <m:sSup>
                          <m:sSupPr>
                            <m:ctrlPr>
                              <a:rPr lang="en-US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𝟏𝟓</m:t>
                        </m:r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sSup>
                          <m:sSupPr>
                            <m:ctrlPr>
                              <a:rPr lang="en-US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sSup>
                          <m:sSupPr>
                            <m:ctrlPr>
                              <a:rPr lang="en-US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45C8C63-1F67-480E-80FD-6615B6D59E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745940"/>
                <a:ext cx="5805713" cy="779124"/>
              </a:xfrm>
              <a:prstGeom prst="rect">
                <a:avLst/>
              </a:prstGeom>
              <a:blipFill>
                <a:blip r:embed="rId4"/>
                <a:stretch>
                  <a:fillRect l="-945" b="-10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E34D3E5-ECAB-4812-9CA0-175D2120F9C6}"/>
                  </a:ext>
                </a:extLst>
              </p:cNvPr>
              <p:cNvSpPr txBox="1"/>
              <p:nvPr/>
            </p:nvSpPr>
            <p:spPr>
              <a:xfrm>
                <a:off x="2274726" y="3635910"/>
                <a:ext cx="3697125" cy="88915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sup>
                          </m:sSup>
                          <m:r>
                            <a:rPr lang="ar-KW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ar-KW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sup>
                          </m:sSup>
                          <m:r>
                            <a:rPr lang="ar-KW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ar-KW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𝟏𝟐</m:t>
                              </m:r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ar-KW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KW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sSup>
                            <m:sSupPr>
                              <m:ctrlP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E34D3E5-ECAB-4812-9CA0-175D2120F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4726" y="3635910"/>
                <a:ext cx="3697125" cy="8891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6195796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2FEB18-095F-41BC-AA53-BB7B4DB92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DBCD6B2-C461-4029-9EED-A90753511027}"/>
              </a:ext>
            </a:extLst>
          </p:cNvPr>
          <p:cNvSpPr txBox="1"/>
          <p:nvPr/>
        </p:nvSpPr>
        <p:spPr>
          <a:xfrm>
            <a:off x="1280162" y="2934845"/>
            <a:ext cx="95941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https://quizizz.com:443/admin/quiz/584ab046922562b04b608f73</a:t>
            </a:r>
          </a:p>
        </p:txBody>
      </p:sp>
    </p:spTree>
    <p:extLst>
      <p:ext uri="{BB962C8B-B14F-4D97-AF65-F5344CB8AC3E}">
        <p14:creationId xmlns:p14="http://schemas.microsoft.com/office/powerpoint/2010/main" val="2570507094"/>
      </p:ext>
    </p:extLst>
  </p:cSld>
  <p:clrMapOvr>
    <a:masterClrMapping/>
  </p:clrMapOvr>
  <p:transition spd="slow">
    <p:randomBar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D3DCE1A-DAEE-4B3E-9F2C-C1A22A355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91ECC593-93F7-48AB-B3D6-6969BF8B2D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4" r="1772"/>
          <a:stretch/>
        </p:blipFill>
        <p:spPr>
          <a:xfrm>
            <a:off x="112772" y="689314"/>
            <a:ext cx="11966455" cy="57818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545261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83BF8FA-AB13-43D1-A1A5-36EC46994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3307F988-787F-499A-8699-928002AFAE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" t="2865" r="1461" b="1978"/>
          <a:stretch/>
        </p:blipFill>
        <p:spPr>
          <a:xfrm>
            <a:off x="84406" y="815925"/>
            <a:ext cx="12079457" cy="55989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8223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2511C5B0-D4AD-4532-A645-A520FE465A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061"/>
          <a:stretch/>
        </p:blipFill>
        <p:spPr>
          <a:xfrm>
            <a:off x="0" y="-695746"/>
            <a:ext cx="12192000" cy="2830286"/>
          </a:xfrm>
          <a:prstGeom prst="rect">
            <a:avLst/>
          </a:prstGeom>
        </p:spPr>
      </p:pic>
      <p:pic>
        <p:nvPicPr>
          <p:cNvPr id="7" name="Picture 6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2A552375-1C1C-4332-95BD-7EF7943C36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89" r="61310" b="57303"/>
          <a:stretch/>
        </p:blipFill>
        <p:spPr>
          <a:xfrm>
            <a:off x="0" y="3048000"/>
            <a:ext cx="4717143" cy="1277257"/>
          </a:xfrm>
          <a:prstGeom prst="rect">
            <a:avLst/>
          </a:prstGeom>
        </p:spPr>
      </p:pic>
      <p:pic>
        <p:nvPicPr>
          <p:cNvPr id="9" name="Picture 8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AB97F678-6CB7-452E-BFAD-DA4DF14E86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44" t="31663" r="54880" b="60242"/>
          <a:stretch/>
        </p:blipFill>
        <p:spPr>
          <a:xfrm>
            <a:off x="3614057" y="3207657"/>
            <a:ext cx="1886858" cy="8200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B832980-20C5-4E1C-BCE7-F9DEE1E9CBFA}"/>
                  </a:ext>
                </a:extLst>
              </p:cNvPr>
              <p:cNvSpPr txBox="1"/>
              <p:nvPr/>
            </p:nvSpPr>
            <p:spPr>
              <a:xfrm>
                <a:off x="5467993" y="3319789"/>
                <a:ext cx="435734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             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            −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             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              −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B832980-20C5-4E1C-BCE7-F9DEE1E9CB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7993" y="3319789"/>
                <a:ext cx="4357347" cy="307777"/>
              </a:xfrm>
              <a:prstGeom prst="rect">
                <a:avLst/>
              </a:prstGeom>
              <a:blipFill>
                <a:blip r:embed="rId3"/>
                <a:stretch>
                  <a:fillRect l="-979" r="-839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AA301B9-A5D1-4D43-933D-CCA5BDC23CE5}"/>
              </a:ext>
            </a:extLst>
          </p:cNvPr>
          <p:cNvCxnSpPr/>
          <p:nvPr/>
        </p:nvCxnSpPr>
        <p:spPr>
          <a:xfrm>
            <a:off x="5500915" y="4216400"/>
            <a:ext cx="460102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8A9E80E-B0DD-492F-8A1A-2DF3FC964337}"/>
                  </a:ext>
                </a:extLst>
              </p:cNvPr>
              <p:cNvSpPr txBox="1"/>
              <p:nvPr/>
            </p:nvSpPr>
            <p:spPr>
              <a:xfrm>
                <a:off x="5500915" y="4507337"/>
                <a:ext cx="20037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8A9E80E-B0DD-492F-8A1A-2DF3FC9643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0915" y="4507337"/>
                <a:ext cx="200376" cy="307777"/>
              </a:xfrm>
              <a:prstGeom prst="rect">
                <a:avLst/>
              </a:prstGeom>
              <a:blipFill>
                <a:blip r:embed="rId4"/>
                <a:stretch>
                  <a:fillRect l="-27273" r="-30303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F868138-8686-460E-BC93-923ED1436AD1}"/>
                  </a:ext>
                </a:extLst>
              </p:cNvPr>
              <p:cNvSpPr txBox="1"/>
              <p:nvPr/>
            </p:nvSpPr>
            <p:spPr>
              <a:xfrm>
                <a:off x="6200020" y="3804649"/>
                <a:ext cx="40395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F868138-8686-460E-BC93-923ED1436A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0020" y="3804649"/>
                <a:ext cx="403957" cy="307777"/>
              </a:xfrm>
              <a:prstGeom prst="rect">
                <a:avLst/>
              </a:prstGeom>
              <a:blipFill>
                <a:blip r:embed="rId5"/>
                <a:stretch>
                  <a:fillRect l="-3030" r="-15152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118BE45-D8BF-4404-8BB7-583C49E6FB5C}"/>
                  </a:ext>
                </a:extLst>
              </p:cNvPr>
              <p:cNvSpPr txBox="1"/>
              <p:nvPr/>
            </p:nvSpPr>
            <p:spPr>
              <a:xfrm>
                <a:off x="6247395" y="4362667"/>
                <a:ext cx="40395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118BE45-D8BF-4404-8BB7-583C49E6FB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7395" y="4362667"/>
                <a:ext cx="403957" cy="307777"/>
              </a:xfrm>
              <a:prstGeom prst="rect">
                <a:avLst/>
              </a:prstGeom>
              <a:blipFill>
                <a:blip r:embed="rId6"/>
                <a:stretch>
                  <a:fillRect l="-4545" r="-13636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BEB3643-8B90-4618-8C58-280A6B74C382}"/>
                  </a:ext>
                </a:extLst>
              </p:cNvPr>
              <p:cNvSpPr txBox="1"/>
              <p:nvPr/>
            </p:nvSpPr>
            <p:spPr>
              <a:xfrm>
                <a:off x="7251407" y="3764614"/>
                <a:ext cx="66209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BEB3643-8B90-4618-8C58-280A6B74C3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1407" y="3764614"/>
                <a:ext cx="662097" cy="307777"/>
              </a:xfrm>
              <a:prstGeom prst="rect">
                <a:avLst/>
              </a:prstGeom>
              <a:blipFill>
                <a:blip r:embed="rId7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BDFF433-0948-4CBA-8EFC-08185AF73B23}"/>
                  </a:ext>
                </a:extLst>
              </p:cNvPr>
              <p:cNvSpPr txBox="1"/>
              <p:nvPr/>
            </p:nvSpPr>
            <p:spPr>
              <a:xfrm>
                <a:off x="8143829" y="3762407"/>
                <a:ext cx="40395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BDFF433-0948-4CBA-8EFC-08185AF73B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3829" y="3762407"/>
                <a:ext cx="403957" cy="307777"/>
              </a:xfrm>
              <a:prstGeom prst="rect">
                <a:avLst/>
              </a:prstGeom>
              <a:blipFill>
                <a:blip r:embed="rId8"/>
                <a:stretch>
                  <a:fillRect l="-4545" r="-13636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72AE40B-25E2-45D6-A7BD-982C40FF5B50}"/>
                  </a:ext>
                </a:extLst>
              </p:cNvPr>
              <p:cNvSpPr txBox="1"/>
              <p:nvPr/>
            </p:nvSpPr>
            <p:spPr>
              <a:xfrm>
                <a:off x="8191204" y="4375006"/>
                <a:ext cx="40395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72AE40B-25E2-45D6-A7BD-982C40FF5B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204" y="4375006"/>
                <a:ext cx="403957" cy="307777"/>
              </a:xfrm>
              <a:prstGeom prst="rect">
                <a:avLst/>
              </a:prstGeom>
              <a:blipFill>
                <a:blip r:embed="rId9"/>
                <a:stretch>
                  <a:fillRect l="-4545" r="-13636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88FA83BD-1ABD-47F1-9152-FF5BAE974EC2}"/>
              </a:ext>
            </a:extLst>
          </p:cNvPr>
          <p:cNvSpPr txBox="1"/>
          <p:nvPr/>
        </p:nvSpPr>
        <p:spPr>
          <a:xfrm>
            <a:off x="9579489" y="3806018"/>
            <a:ext cx="60028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/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74BAA9F-8B5C-417F-8128-90495CFD1436}"/>
                  </a:ext>
                </a:extLst>
              </p:cNvPr>
              <p:cNvSpPr txBox="1"/>
              <p:nvPr/>
            </p:nvSpPr>
            <p:spPr>
              <a:xfrm>
                <a:off x="9508006" y="4375006"/>
                <a:ext cx="21159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74BAA9F-8B5C-417F-8128-90495CFD14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8006" y="4375006"/>
                <a:ext cx="211596" cy="307777"/>
              </a:xfrm>
              <a:prstGeom prst="rect">
                <a:avLst/>
              </a:prstGeom>
              <a:blipFill>
                <a:blip r:embed="rId10"/>
                <a:stretch>
                  <a:fillRect l="-29412" r="-29412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FB6893C-C37A-4D0C-97D1-ACAC859D5C15}"/>
                  </a:ext>
                </a:extLst>
              </p:cNvPr>
              <p:cNvSpPr txBox="1"/>
              <p:nvPr/>
            </p:nvSpPr>
            <p:spPr>
              <a:xfrm>
                <a:off x="7507558" y="4364415"/>
                <a:ext cx="21159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FB6893C-C37A-4D0C-97D1-ACAC859D5C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7558" y="4364415"/>
                <a:ext cx="211596" cy="307777"/>
              </a:xfrm>
              <a:prstGeom prst="rect">
                <a:avLst/>
              </a:prstGeom>
              <a:blipFill>
                <a:blip r:embed="rId11"/>
                <a:stretch>
                  <a:fillRect l="-29412" r="-29412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AC51640-D19F-42B3-A91E-BFA69024E2F3}"/>
              </a:ext>
            </a:extLst>
          </p:cNvPr>
          <p:cNvCxnSpPr>
            <a:cxnSpLocks/>
          </p:cNvCxnSpPr>
          <p:nvPr/>
        </p:nvCxnSpPr>
        <p:spPr>
          <a:xfrm>
            <a:off x="5620339" y="3750715"/>
            <a:ext cx="0" cy="57454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36">
            <a:extLst>
              <a:ext uri="{FF2B5EF4-FFF2-40B4-BE49-F238E27FC236}">
                <a16:creationId xmlns:a16="http://schemas.microsoft.com/office/drawing/2014/main" id="{B4E12213-7A9B-458E-9D79-4FBCED82077E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16150" b="10770"/>
          <a:stretch/>
        </p:blipFill>
        <p:spPr>
          <a:xfrm>
            <a:off x="9769235" y="5156302"/>
            <a:ext cx="2270365" cy="1694571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4AA6578-2226-4562-B491-0C86B56723C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6808" y="5481187"/>
            <a:ext cx="9403218" cy="104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269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6" grpId="0"/>
      <p:bldP spid="18" grpId="0"/>
      <p:bldP spid="22" grpId="0"/>
      <p:bldP spid="24" grpId="0"/>
      <p:bldP spid="26" grpId="0"/>
      <p:bldP spid="28" grpId="0"/>
      <p:bldP spid="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D9D89567-64A9-4FBD-A404-05F4145E55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29" t="73507"/>
          <a:stretch/>
        </p:blipFill>
        <p:spPr>
          <a:xfrm>
            <a:off x="218760" y="-42908"/>
            <a:ext cx="11973240" cy="3487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BF36E8-0701-4F5C-9E1C-E4E41B869D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5496" b="22542"/>
          <a:stretch/>
        </p:blipFill>
        <p:spPr>
          <a:xfrm>
            <a:off x="262425" y="3729125"/>
            <a:ext cx="5341174" cy="193881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2BE940D-DC64-4EE0-9E92-CBFB54BD52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008" r="20623" b="54980"/>
          <a:stretch/>
        </p:blipFill>
        <p:spPr>
          <a:xfrm>
            <a:off x="6205380" y="3917041"/>
            <a:ext cx="3342418" cy="87709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7CD3A0A-867D-41CF-B424-A1D9CCD38D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603" t="39337" r="35144" b="32352"/>
          <a:stretch/>
        </p:blipFill>
        <p:spPr>
          <a:xfrm>
            <a:off x="7210052" y="4650199"/>
            <a:ext cx="899886" cy="55154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7F8CF33-9B48-4211-8E77-5763BFE39C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961" t="37102" r="28278" b="31607"/>
          <a:stretch/>
        </p:blipFill>
        <p:spPr>
          <a:xfrm>
            <a:off x="8082168" y="4587266"/>
            <a:ext cx="754743" cy="60960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646B6F6-DC3C-472E-928A-AD19465A71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558" t="43063" r="20517" b="33097"/>
          <a:stretch/>
        </p:blipFill>
        <p:spPr>
          <a:xfrm>
            <a:off x="9025146" y="4614012"/>
            <a:ext cx="478972" cy="46445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4DA399B-417B-4EBB-A2E5-70762B8CD8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299" t="71616" r="34496" b="11370"/>
          <a:stretch/>
        </p:blipFill>
        <p:spPr>
          <a:xfrm>
            <a:off x="7633065" y="5344130"/>
            <a:ext cx="603432" cy="33147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9486869-57D4-496A-AAB1-CA838F2B69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961" t="69631" r="22035" b="9506"/>
          <a:stretch/>
        </p:blipFill>
        <p:spPr>
          <a:xfrm>
            <a:off x="8826614" y="5257097"/>
            <a:ext cx="583877" cy="4064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701B10A-8955-47AB-AD73-818D083CD7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79" t="66603" r="66307" b="22542"/>
          <a:stretch/>
        </p:blipFill>
        <p:spPr>
          <a:xfrm>
            <a:off x="6672077" y="5166205"/>
            <a:ext cx="2875721" cy="20359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FC585F9-FC69-40C4-A0FA-5D01DC1F6C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391" t="72354" r="28605" b="6783"/>
          <a:stretch/>
        </p:blipFill>
        <p:spPr>
          <a:xfrm>
            <a:off x="8227069" y="5261484"/>
            <a:ext cx="583876" cy="4064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9EA8F69-306A-4B05-8F80-7EAB526867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765" t="74032" r="44285" b="14177"/>
          <a:stretch/>
        </p:blipFill>
        <p:spPr>
          <a:xfrm>
            <a:off x="6892275" y="5348806"/>
            <a:ext cx="384115" cy="229719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153A1AA-311D-4512-B02A-21FBD7900588}"/>
              </a:ext>
            </a:extLst>
          </p:cNvPr>
          <p:cNvCxnSpPr>
            <a:cxnSpLocks/>
          </p:cNvCxnSpPr>
          <p:nvPr/>
        </p:nvCxnSpPr>
        <p:spPr>
          <a:xfrm>
            <a:off x="7020448" y="4587266"/>
            <a:ext cx="0" cy="57454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B916CAA-C472-4706-95CA-9F59556B2AE6}"/>
                  </a:ext>
                </a:extLst>
              </p:cNvPr>
              <p:cNvSpPr txBox="1"/>
              <p:nvPr/>
            </p:nvSpPr>
            <p:spPr>
              <a:xfrm>
                <a:off x="4474973" y="6070944"/>
                <a:ext cx="4643579" cy="4406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                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B916CAA-C472-4706-95CA-9F59556B2A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4973" y="6070944"/>
                <a:ext cx="4643579" cy="4406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227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D213871-398D-49C6-95D0-B181F3CEC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B15A16-CF02-4EFA-B239-F3A266C8AE19}"/>
              </a:ext>
            </a:extLst>
          </p:cNvPr>
          <p:cNvSpPr txBox="1"/>
          <p:nvPr/>
        </p:nvSpPr>
        <p:spPr>
          <a:xfrm>
            <a:off x="1524001" y="3247647"/>
            <a:ext cx="91837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https://www.liveworksheets.com/gc881137bk</a:t>
            </a:r>
          </a:p>
        </p:txBody>
      </p:sp>
    </p:spTree>
    <p:extLst>
      <p:ext uri="{BB962C8B-B14F-4D97-AF65-F5344CB8AC3E}">
        <p14:creationId xmlns:p14="http://schemas.microsoft.com/office/powerpoint/2010/main" val="411858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2A50AA-0546-4A77-B6A5-8E7250846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F72BF8-51E9-4576-BC35-47B1195CEA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15" t="48362" r="64577" b="27583"/>
          <a:stretch/>
        </p:blipFill>
        <p:spPr>
          <a:xfrm>
            <a:off x="2082019" y="1717989"/>
            <a:ext cx="8778240" cy="7818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07FD31-3890-4B4A-A789-DED5F98B27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4205" t="9969" r="1629" b="48814"/>
          <a:stretch/>
        </p:blipFill>
        <p:spPr>
          <a:xfrm>
            <a:off x="10045148" y="0"/>
            <a:ext cx="2146852" cy="78187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B5C998A-32B5-4527-8FA0-27B32AD483E2}"/>
                  </a:ext>
                </a:extLst>
              </p:cNvPr>
              <p:cNvSpPr txBox="1"/>
              <p:nvPr/>
            </p:nvSpPr>
            <p:spPr>
              <a:xfrm>
                <a:off x="4009291" y="2998093"/>
                <a:ext cx="2684261" cy="5329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KW" sz="2800" b="1" dirty="0">
                    <a:solidFill>
                      <a:srgbClr val="FF0000"/>
                    </a:solidFill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KW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𝟏𝟓</m:t>
                    </m:r>
                    <m:r>
                      <a:rPr lang="en-U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𝟒𝟒</m:t>
                    </m:r>
                  </m:oMath>
                </a14:m>
                <a:endParaRPr 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B5C998A-32B5-4527-8FA0-27B32AD48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9291" y="2998093"/>
                <a:ext cx="2684261" cy="532966"/>
              </a:xfrm>
              <a:prstGeom prst="rect">
                <a:avLst/>
              </a:prstGeom>
              <a:blipFill>
                <a:blip r:embed="rId4"/>
                <a:stretch>
                  <a:fillRect l="-4773" t="-12644" b="-298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D6562D44-AFA0-4338-A1A6-5D021196B46A}"/>
              </a:ext>
            </a:extLst>
          </p:cNvPr>
          <p:cNvSpPr txBox="1"/>
          <p:nvPr/>
        </p:nvSpPr>
        <p:spPr>
          <a:xfrm>
            <a:off x="7461993" y="3079910"/>
            <a:ext cx="1047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R= 140</a:t>
            </a:r>
          </a:p>
        </p:txBody>
      </p:sp>
    </p:spTree>
    <p:extLst>
      <p:ext uri="{BB962C8B-B14F-4D97-AF65-F5344CB8AC3E}">
        <p14:creationId xmlns:p14="http://schemas.microsoft.com/office/powerpoint/2010/main" val="412544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8DAF574-7BA8-456F-805B-9322B0F95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3252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6051EE-9929-4D56-90C5-8998EDF15F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607" t="37563" r="8012" b="28640"/>
          <a:stretch/>
        </p:blipFill>
        <p:spPr>
          <a:xfrm>
            <a:off x="2334015" y="1529833"/>
            <a:ext cx="8017565" cy="78187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52B6205-3B72-48A3-A9BB-FF39FA6FC911}"/>
                  </a:ext>
                </a:extLst>
              </p:cNvPr>
              <p:cNvSpPr txBox="1"/>
              <p:nvPr/>
            </p:nvSpPr>
            <p:spPr>
              <a:xfrm>
                <a:off x="2334015" y="3077387"/>
                <a:ext cx="3257815" cy="5329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U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sSup>
                      <m:sSupPr>
                        <m:ctrlP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</m:t>
                    </m:r>
                    <m:r>
                      <a:rPr lang="en-U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endParaRPr 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52B6205-3B72-48A3-A9BB-FF39FA6FC9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4015" y="3077387"/>
                <a:ext cx="3257815" cy="532966"/>
              </a:xfrm>
              <a:prstGeom prst="rect">
                <a:avLst/>
              </a:prstGeom>
              <a:blipFill>
                <a:blip r:embed="rId4"/>
                <a:stretch>
                  <a:fillRect l="-3933" t="-9195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B53CFF72-B3E0-4065-9FBA-EEB2A5B8BB59}"/>
              </a:ext>
            </a:extLst>
          </p:cNvPr>
          <p:cNvSpPr txBox="1"/>
          <p:nvPr/>
        </p:nvSpPr>
        <p:spPr>
          <a:xfrm>
            <a:off x="6342797" y="3059666"/>
            <a:ext cx="9124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R = 9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99C004F-2A6F-49B7-A208-0FCC9109E1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4205" t="9969" r="1629" b="48814"/>
          <a:stretch/>
        </p:blipFill>
        <p:spPr>
          <a:xfrm>
            <a:off x="10045148" y="0"/>
            <a:ext cx="2146852" cy="781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991482"/>
      </p:ext>
    </p:extLst>
  </p:cSld>
  <p:clrMapOvr>
    <a:masterClrMapping/>
  </p:clrMapOvr>
  <p:transition spd="slow">
    <p:randomBar dir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2763F27-53FA-4372-94B4-312A2A6E3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037814-8B24-4AA2-A868-C4EA3724E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579" y="534573"/>
            <a:ext cx="10527772" cy="2894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E86D65-31EA-4480-9358-4F2B91D424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735" y="3917998"/>
            <a:ext cx="11840530" cy="1821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49269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BF18043-A479-494F-B69B-71ABE05AF3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6" y="132937"/>
            <a:ext cx="10347690" cy="99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DB5880-1343-4E8E-95F0-BD78A838B0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61" t="3549" r="1523"/>
          <a:stretch/>
        </p:blipFill>
        <p:spPr>
          <a:xfrm>
            <a:off x="92765" y="980661"/>
            <a:ext cx="12099235" cy="587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399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EAC67C-1271-4ECD-A8D0-0E1574D4E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DCB752-AAD3-492C-9BDB-5640605EAF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43" t="10838" r="3041" b="16243"/>
          <a:stretch/>
        </p:blipFill>
        <p:spPr>
          <a:xfrm>
            <a:off x="23047" y="0"/>
            <a:ext cx="12168953" cy="106017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01FA833-F4EC-4AEF-ABF8-6958D5BDBD8A}"/>
              </a:ext>
            </a:extLst>
          </p:cNvPr>
          <p:cNvSpPr txBox="1"/>
          <p:nvPr/>
        </p:nvSpPr>
        <p:spPr>
          <a:xfrm>
            <a:off x="4784008" y="2321004"/>
            <a:ext cx="194957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dirty="0">
                <a:solidFill>
                  <a:schemeClr val="accent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867</a:t>
            </a:r>
          </a:p>
        </p:txBody>
      </p:sp>
    </p:spTree>
    <p:extLst>
      <p:ext uri="{BB962C8B-B14F-4D97-AF65-F5344CB8AC3E}">
        <p14:creationId xmlns:p14="http://schemas.microsoft.com/office/powerpoint/2010/main" val="428549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AAB555-E9A8-48BC-B34A-32959BF5A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69C8CE-CA53-400B-B860-41955E339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-3261"/>
            <a:ext cx="11290852" cy="1634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EB62FF-CE6F-4864-9B66-E94BC96397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42" t="3600" r="4590"/>
          <a:stretch/>
        </p:blipFill>
        <p:spPr>
          <a:xfrm>
            <a:off x="1434906" y="1518321"/>
            <a:ext cx="9594166" cy="53464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10679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A64A5A85-B459-4332-A166-3B7C31FAF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638A40-1249-482F-B377-B0190185F1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490" b="83581"/>
          <a:stretch/>
        </p:blipFill>
        <p:spPr>
          <a:xfrm>
            <a:off x="6274191" y="0"/>
            <a:ext cx="5917809" cy="118168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2C68129-DF6A-4EC2-B863-9D6355958D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144" t="38116" r="2897" b="45465"/>
          <a:stretch/>
        </p:blipFill>
        <p:spPr>
          <a:xfrm>
            <a:off x="2316480" y="2609557"/>
            <a:ext cx="9875520" cy="11816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A6FACDE-9899-4AEA-8971-18AEB67BA7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87" t="75840" r="3387" b="8719"/>
          <a:stretch/>
        </p:blipFill>
        <p:spPr>
          <a:xfrm>
            <a:off x="1584960" y="5303519"/>
            <a:ext cx="10607040" cy="11113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39DBE5E-7833-4A50-8733-B47C4A317A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33" t="16419" r="63755" b="74687"/>
          <a:stretch/>
        </p:blipFill>
        <p:spPr>
          <a:xfrm>
            <a:off x="323557" y="1033975"/>
            <a:ext cx="3516923" cy="6400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06F08A-133A-47A8-B34D-D58F2815C7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33" t="54339" r="72572" b="35399"/>
          <a:stretch/>
        </p:blipFill>
        <p:spPr>
          <a:xfrm>
            <a:off x="595532" y="3720905"/>
            <a:ext cx="2504050" cy="7385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CF0313B-2E9F-47CB-A503-43D1ED981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490" t="91331" r="34612" b="1876"/>
          <a:stretch/>
        </p:blipFill>
        <p:spPr>
          <a:xfrm>
            <a:off x="4614203" y="6170440"/>
            <a:ext cx="3319975" cy="48885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8B4F012-580C-4CEF-B799-7CFA159DAB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613" t="25313" r="78816" b="70387"/>
          <a:stretch/>
        </p:blipFill>
        <p:spPr>
          <a:xfrm>
            <a:off x="1584960" y="1674055"/>
            <a:ext cx="525194" cy="30949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FF33078-37DA-44E7-8719-52CE9C5264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78" t="29613" r="84938" b="64132"/>
          <a:stretch/>
        </p:blipFill>
        <p:spPr>
          <a:xfrm>
            <a:off x="1041009" y="1983545"/>
            <a:ext cx="365760" cy="45016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C4CBD53-35C8-433B-9F7A-4AE29E285C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612" t="31079" r="78816" b="64621"/>
          <a:stretch/>
        </p:blipFill>
        <p:spPr>
          <a:xfrm>
            <a:off x="1584960" y="2089051"/>
            <a:ext cx="525194" cy="30949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F489707-52A1-4EED-85AC-875C4A2D00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613" t="25313" r="70816" b="70387"/>
          <a:stretch/>
        </p:blipFill>
        <p:spPr>
          <a:xfrm>
            <a:off x="2504048" y="1674055"/>
            <a:ext cx="525195" cy="30949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77E8784-853B-44CA-AD0B-9AB16B054D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674" t="25313" r="63755" b="70387"/>
          <a:stretch/>
        </p:blipFill>
        <p:spPr>
          <a:xfrm>
            <a:off x="3315284" y="1674055"/>
            <a:ext cx="525195" cy="30949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11BE493-FFD2-45DF-BEE5-3EF047F138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368" t="30395" r="70816" b="65305"/>
          <a:stretch/>
        </p:blipFill>
        <p:spPr>
          <a:xfrm>
            <a:off x="2361027" y="2039816"/>
            <a:ext cx="668216" cy="30949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BBE29E8-A079-4DBF-87D8-981798FC53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429" t="29905" r="63755" b="65795"/>
          <a:stretch/>
        </p:blipFill>
        <p:spPr>
          <a:xfrm>
            <a:off x="3175779" y="1990576"/>
            <a:ext cx="668216" cy="30949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5EB1E3D-B06D-4600-93F1-CA4AC6A04B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511" t="28247" r="63755" b="68432"/>
          <a:stretch/>
        </p:blipFill>
        <p:spPr>
          <a:xfrm>
            <a:off x="998805" y="1885071"/>
            <a:ext cx="2841675" cy="239149"/>
          </a:xfrm>
          <a:prstGeom prst="rect">
            <a:avLst/>
          </a:prstGeom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DD2E997-F10B-4971-80A7-1D9B7D938233}"/>
              </a:ext>
            </a:extLst>
          </p:cNvPr>
          <p:cNvCxnSpPr>
            <a:cxnSpLocks/>
          </p:cNvCxnSpPr>
          <p:nvPr/>
        </p:nvCxnSpPr>
        <p:spPr>
          <a:xfrm>
            <a:off x="1189016" y="1465274"/>
            <a:ext cx="0" cy="57454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C9BE4A28-FF74-4D88-869D-8307FBCDC9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33" t="68006" r="73562" b="31359"/>
          <a:stretch/>
        </p:blipFill>
        <p:spPr>
          <a:xfrm>
            <a:off x="638910" y="4703885"/>
            <a:ext cx="2390333" cy="4571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B449534-CF33-489A-A5D9-881CB1029E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263" t="63306" r="78084" b="31709"/>
          <a:stretch/>
        </p:blipFill>
        <p:spPr>
          <a:xfrm>
            <a:off x="1969476" y="4345158"/>
            <a:ext cx="534571" cy="358727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884FF23-2923-432B-9BCB-C91D6DCFC6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857" t="63306" r="72898" b="31710"/>
          <a:stretch/>
        </p:blipFill>
        <p:spPr>
          <a:xfrm>
            <a:off x="2757266" y="4345158"/>
            <a:ext cx="257908" cy="35872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290226A8-0F8F-4DF9-9B2C-4247E1C164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530" t="69318" r="72899" b="25038"/>
          <a:stretch/>
        </p:blipFill>
        <p:spPr>
          <a:xfrm>
            <a:off x="2574388" y="4749604"/>
            <a:ext cx="525194" cy="40620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3E62F6A-48E7-4751-BED7-C44536FB12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488" t="70343" r="78084" b="26774"/>
          <a:stretch/>
        </p:blipFill>
        <p:spPr>
          <a:xfrm>
            <a:off x="2110154" y="4851595"/>
            <a:ext cx="393893" cy="20749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B58BF1A-47B2-4234-90E3-65FACD3F71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367" t="70343" r="86082" b="26310"/>
          <a:stretch/>
        </p:blipFill>
        <p:spPr>
          <a:xfrm>
            <a:off x="1336428" y="4879731"/>
            <a:ext cx="178191" cy="240908"/>
          </a:xfrm>
          <a:prstGeom prst="rect">
            <a:avLst/>
          </a:prstGeom>
        </p:spPr>
      </p:pic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6F108A74-87EC-4EEB-9DE0-A2EF0496CE31}"/>
              </a:ext>
            </a:extLst>
          </p:cNvPr>
          <p:cNvCxnSpPr>
            <a:cxnSpLocks/>
          </p:cNvCxnSpPr>
          <p:nvPr/>
        </p:nvCxnSpPr>
        <p:spPr>
          <a:xfrm>
            <a:off x="1425821" y="4277053"/>
            <a:ext cx="0" cy="57454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787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1A4A07-C9BB-439F-B05D-77ABB567C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4868DA-2527-4F6F-BB5D-FB8B3F7744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9426" r="52647" b="40127"/>
          <a:stretch/>
        </p:blipFill>
        <p:spPr>
          <a:xfrm>
            <a:off x="677688" y="1743814"/>
            <a:ext cx="10473813" cy="6213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BA9663-3ACC-494E-8724-1194A0003D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8919" r="44884" b="25965"/>
          <a:stretch/>
        </p:blipFill>
        <p:spPr>
          <a:xfrm>
            <a:off x="677688" y="4294672"/>
            <a:ext cx="11188240" cy="8250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41D269-C1D5-46D3-84C1-DE75304F48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664" t="10549" r="626" b="53526"/>
          <a:stretch/>
        </p:blipFill>
        <p:spPr>
          <a:xfrm>
            <a:off x="1893825" y="0"/>
            <a:ext cx="10298176" cy="12801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3E92E1-F423-4AAD-BB4C-AD132B00CB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639" t="45496" r="6565" b="37706"/>
          <a:stretch/>
        </p:blipFill>
        <p:spPr>
          <a:xfrm>
            <a:off x="2119532" y="2797421"/>
            <a:ext cx="8242714" cy="813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EEEE7F9-042E-4062-BC4A-600D7506D4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839" t="72159" r="6439" b="11410"/>
          <a:stretch/>
        </p:blipFill>
        <p:spPr>
          <a:xfrm rot="10800000" flipH="1" flipV="1">
            <a:off x="2715064" y="5539967"/>
            <a:ext cx="7469945" cy="82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4995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2C20C4-6CEA-4BFB-B5FB-241A3294E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7C9547-D518-4164-94A4-658DF890A6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946" r="6390"/>
          <a:stretch/>
        </p:blipFill>
        <p:spPr>
          <a:xfrm>
            <a:off x="222891" y="766689"/>
            <a:ext cx="11969109" cy="33059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844CD2-3B7D-43CD-886C-557C9BABD051}"/>
              </a:ext>
            </a:extLst>
          </p:cNvPr>
          <p:cNvSpPr txBox="1"/>
          <p:nvPr/>
        </p:nvSpPr>
        <p:spPr>
          <a:xfrm>
            <a:off x="3159445" y="4839286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https://www.youtube.com/watch?v=lJdmWjC_pcg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BD783E-3318-4FBE-9F56-C39A0A434CB2}"/>
              </a:ext>
            </a:extLst>
          </p:cNvPr>
          <p:cNvSpPr txBox="1"/>
          <p:nvPr/>
        </p:nvSpPr>
        <p:spPr>
          <a:xfrm>
            <a:off x="9003654" y="4205015"/>
            <a:ext cx="2355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KW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فيديوهات شرح الدرس:</a:t>
            </a:r>
            <a:endParaRPr lang="en-US" sz="32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5477F2-7583-4E10-A676-6045C96E06C7}"/>
              </a:ext>
            </a:extLst>
          </p:cNvPr>
          <p:cNvSpPr txBox="1"/>
          <p:nvPr/>
        </p:nvSpPr>
        <p:spPr>
          <a:xfrm>
            <a:off x="3159445" y="5556479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https://www.youtube.com/watch?v=uG-br1wAjzk</a:t>
            </a:r>
          </a:p>
        </p:txBody>
      </p:sp>
    </p:spTree>
    <p:extLst>
      <p:ext uri="{BB962C8B-B14F-4D97-AF65-F5344CB8AC3E}">
        <p14:creationId xmlns:p14="http://schemas.microsoft.com/office/powerpoint/2010/main" val="14822789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933</TotalTime>
  <Words>353</Words>
  <Application>Microsoft Office PowerPoint</Application>
  <PresentationFormat>Widescreen</PresentationFormat>
  <Paragraphs>81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Noora Al Amimi</dc:creator>
  <cp:lastModifiedBy>asifhammoud1978@gmail.com</cp:lastModifiedBy>
  <cp:revision>79</cp:revision>
  <dcterms:created xsi:type="dcterms:W3CDTF">2020-04-04T07:09:46Z</dcterms:created>
  <dcterms:modified xsi:type="dcterms:W3CDTF">2024-09-06T14:35:26Z</dcterms:modified>
</cp:coreProperties>
</file>