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Lst>
  <p:sldSz cy="68580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000000"/>
          </p15:clr>
        </p15:guide>
        <p15:guide id="2" pos="2880">
          <p15:clr>
            <a:srgbClr val="000000"/>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11" Type="http://schemas.openxmlformats.org/officeDocument/2006/relationships/slide" Target="slides/slide6.xml"/><Relationship Id="rId22" Type="http://schemas.openxmlformats.org/officeDocument/2006/relationships/slide" Target="slides/slide17.xml"/><Relationship Id="rId10" Type="http://schemas.openxmlformats.org/officeDocument/2006/relationships/slide" Target="slides/slide5.xml"/><Relationship Id="rId21" Type="http://schemas.openxmlformats.org/officeDocument/2006/relationships/slide" Target="slides/slide16.xml"/><Relationship Id="rId13" Type="http://schemas.openxmlformats.org/officeDocument/2006/relationships/slide" Target="slides/slide8.xml"/><Relationship Id="rId24" Type="http://schemas.openxmlformats.org/officeDocument/2006/relationships/slide" Target="slides/slide19.xml"/><Relationship Id="rId12" Type="http://schemas.openxmlformats.org/officeDocument/2006/relationships/slide" Target="slides/slide7.xml"/><Relationship Id="rId23" Type="http://schemas.openxmlformats.org/officeDocument/2006/relationships/slide" Target="slides/slide18.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5" Type="http://schemas.openxmlformats.org/officeDocument/2006/relationships/notesMaster" Target="notesMasters/notesMaster1.xml"/><Relationship Id="rId19" Type="http://schemas.openxmlformats.org/officeDocument/2006/relationships/slide" Target="slides/slide14.xml"/><Relationship Id="rId6" Type="http://schemas.openxmlformats.org/officeDocument/2006/relationships/slide" Target="slides/slide1.xml"/><Relationship Id="rId18" Type="http://schemas.openxmlformats.org/officeDocument/2006/relationships/slide" Target="slides/slide13.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lstStyle>
            <a:lvl1pPr indent="-298450" lvl="0" marL="457200" rtl="0">
              <a:spcBef>
                <a:spcPts val="0"/>
              </a:spcBef>
              <a:spcAft>
                <a:spcPts val="0"/>
              </a:spcAft>
              <a:buSzPts val="1100"/>
              <a:buChar char="●"/>
              <a:defRPr sz="1100"/>
            </a:lvl1pPr>
            <a:lvl2pPr indent="-298450" lvl="1" marL="914400" rtl="0">
              <a:spcBef>
                <a:spcPts val="0"/>
              </a:spcBef>
              <a:spcAft>
                <a:spcPts val="0"/>
              </a:spcAft>
              <a:buSzPts val="1100"/>
              <a:buChar char="○"/>
              <a:defRPr sz="1100"/>
            </a:lvl2pPr>
            <a:lvl3pPr indent="-298450" lvl="2" marL="1371600" rtl="0">
              <a:spcBef>
                <a:spcPts val="0"/>
              </a:spcBef>
              <a:spcAft>
                <a:spcPts val="0"/>
              </a:spcAft>
              <a:buSzPts val="1100"/>
              <a:buChar char="■"/>
              <a:defRPr sz="1100"/>
            </a:lvl3pPr>
            <a:lvl4pPr indent="-298450" lvl="3" marL="1828800" rtl="0">
              <a:spcBef>
                <a:spcPts val="0"/>
              </a:spcBef>
              <a:spcAft>
                <a:spcPts val="0"/>
              </a:spcAft>
              <a:buSzPts val="1100"/>
              <a:buChar char="●"/>
              <a:defRPr sz="1100"/>
            </a:lvl4pPr>
            <a:lvl5pPr indent="-298450" lvl="4" marL="2286000" rtl="0">
              <a:spcBef>
                <a:spcPts val="0"/>
              </a:spcBef>
              <a:spcAft>
                <a:spcPts val="0"/>
              </a:spcAft>
              <a:buSzPts val="1100"/>
              <a:buChar char="○"/>
              <a:defRPr sz="1100"/>
            </a:lvl5pPr>
            <a:lvl6pPr indent="-298450" lvl="5" marL="2743200" rtl="0">
              <a:spcBef>
                <a:spcPts val="0"/>
              </a:spcBef>
              <a:spcAft>
                <a:spcPts val="0"/>
              </a:spcAft>
              <a:buSzPts val="1100"/>
              <a:buChar char="■"/>
              <a:defRPr sz="1100"/>
            </a:lvl6pPr>
            <a:lvl7pPr indent="-298450" lvl="6" marL="3200400" rtl="0">
              <a:spcBef>
                <a:spcPts val="0"/>
              </a:spcBef>
              <a:spcAft>
                <a:spcPts val="0"/>
              </a:spcAft>
              <a:buSzPts val="1100"/>
              <a:buChar char="●"/>
              <a:defRPr sz="1100"/>
            </a:lvl7pPr>
            <a:lvl8pPr indent="-298450" lvl="7" marL="3657600" rtl="0">
              <a:spcBef>
                <a:spcPts val="0"/>
              </a:spcBef>
              <a:spcAft>
                <a:spcPts val="0"/>
              </a:spcAft>
              <a:buSzPts val="1100"/>
              <a:buChar char="○"/>
              <a:defRPr sz="1100"/>
            </a:lvl8pPr>
            <a:lvl9pPr indent="-298450" lvl="8" marL="4114800" rtl="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0" name="Shape 80"/>
        <p:cNvGrpSpPr/>
        <p:nvPr/>
      </p:nvGrpSpPr>
      <p:grpSpPr>
        <a:xfrm>
          <a:off x="0" y="0"/>
          <a:ext cx="0" cy="0"/>
          <a:chOff x="0" y="0"/>
          <a:chExt cx="0" cy="0"/>
        </a:xfrm>
      </p:grpSpPr>
      <p:sp>
        <p:nvSpPr>
          <p:cNvPr id="81" name="Google Shape;81;p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8" name="Shape 88"/>
        <p:cNvGrpSpPr/>
        <p:nvPr/>
      </p:nvGrpSpPr>
      <p:grpSpPr>
        <a:xfrm>
          <a:off x="0" y="0"/>
          <a:ext cx="0" cy="0"/>
          <a:chOff x="0" y="0"/>
          <a:chExt cx="0" cy="0"/>
        </a:xfrm>
      </p:grpSpPr>
      <p:sp>
        <p:nvSpPr>
          <p:cNvPr id="89" name="Google Shape;89;p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0" name="Google Shape;90;p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4" name="Shape 94"/>
        <p:cNvGrpSpPr/>
        <p:nvPr/>
      </p:nvGrpSpPr>
      <p:grpSpPr>
        <a:xfrm>
          <a:off x="0" y="0"/>
          <a:ext cx="0" cy="0"/>
          <a:chOff x="0" y="0"/>
          <a:chExt cx="0" cy="0"/>
        </a:xfrm>
      </p:grpSpPr>
      <p:sp>
        <p:nvSpPr>
          <p:cNvPr id="95" name="Google Shape;95;p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6" name="Google Shape;96;p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0" name="Shape 100"/>
        <p:cNvGrpSpPr/>
        <p:nvPr/>
      </p:nvGrpSpPr>
      <p:grpSpPr>
        <a:xfrm>
          <a:off x="0" y="0"/>
          <a:ext cx="0" cy="0"/>
          <a:chOff x="0" y="0"/>
          <a:chExt cx="0" cy="0"/>
        </a:xfrm>
      </p:grpSpPr>
      <p:sp>
        <p:nvSpPr>
          <p:cNvPr id="101" name="Google Shape;101;p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2" name="Google Shape;102;p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6" name="Shape 106"/>
        <p:cNvGrpSpPr/>
        <p:nvPr/>
      </p:nvGrpSpPr>
      <p:grpSpPr>
        <a:xfrm>
          <a:off x="0" y="0"/>
          <a:ext cx="0" cy="0"/>
          <a:chOff x="0" y="0"/>
          <a:chExt cx="0" cy="0"/>
        </a:xfrm>
      </p:grpSpPr>
      <p:sp>
        <p:nvSpPr>
          <p:cNvPr id="107" name="Google Shape;107;p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8" name="Google Shape;108;p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5" name="Shape 115"/>
        <p:cNvGrpSpPr/>
        <p:nvPr/>
      </p:nvGrpSpPr>
      <p:grpSpPr>
        <a:xfrm>
          <a:off x="0" y="0"/>
          <a:ext cx="0" cy="0"/>
          <a:chOff x="0" y="0"/>
          <a:chExt cx="0" cy="0"/>
        </a:xfrm>
      </p:grpSpPr>
      <p:sp>
        <p:nvSpPr>
          <p:cNvPr id="116" name="Google Shape;116;p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7" name="Google Shape;117;p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24" name="Shape 124"/>
        <p:cNvGrpSpPr/>
        <p:nvPr/>
      </p:nvGrpSpPr>
      <p:grpSpPr>
        <a:xfrm>
          <a:off x="0" y="0"/>
          <a:ext cx="0" cy="0"/>
          <a:chOff x="0" y="0"/>
          <a:chExt cx="0" cy="0"/>
        </a:xfrm>
      </p:grpSpPr>
      <p:sp>
        <p:nvSpPr>
          <p:cNvPr id="125" name="Google Shape;125;p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6" name="Google Shape;126;p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33" name="Shape 133"/>
        <p:cNvGrpSpPr/>
        <p:nvPr/>
      </p:nvGrpSpPr>
      <p:grpSpPr>
        <a:xfrm>
          <a:off x="0" y="0"/>
          <a:ext cx="0" cy="0"/>
          <a:chOff x="0" y="0"/>
          <a:chExt cx="0" cy="0"/>
        </a:xfrm>
      </p:grpSpPr>
      <p:sp>
        <p:nvSpPr>
          <p:cNvPr id="134" name="Google Shape;134;p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5" name="Google Shape;135;p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42" name="Shape 142"/>
        <p:cNvGrpSpPr/>
        <p:nvPr/>
      </p:nvGrpSpPr>
      <p:grpSpPr>
        <a:xfrm>
          <a:off x="0" y="0"/>
          <a:ext cx="0" cy="0"/>
          <a:chOff x="0" y="0"/>
          <a:chExt cx="0" cy="0"/>
        </a:xfrm>
      </p:grpSpPr>
      <p:sp>
        <p:nvSpPr>
          <p:cNvPr id="143" name="Google Shape;143;p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4" name="Google Shape;144;p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51" name="Shape 151"/>
        <p:cNvGrpSpPr/>
        <p:nvPr/>
      </p:nvGrpSpPr>
      <p:grpSpPr>
        <a:xfrm>
          <a:off x="0" y="0"/>
          <a:ext cx="0" cy="0"/>
          <a:chOff x="0" y="0"/>
          <a:chExt cx="0" cy="0"/>
        </a:xfrm>
      </p:grpSpPr>
      <p:sp>
        <p:nvSpPr>
          <p:cNvPr id="152" name="Google Shape;152;p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3" name="Google Shape;153;p1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60" name="Shape 160"/>
        <p:cNvGrpSpPr/>
        <p:nvPr/>
      </p:nvGrpSpPr>
      <p:grpSpPr>
        <a:xfrm>
          <a:off x="0" y="0"/>
          <a:ext cx="0" cy="0"/>
          <a:chOff x="0" y="0"/>
          <a:chExt cx="0" cy="0"/>
        </a:xfrm>
      </p:grpSpPr>
      <p:sp>
        <p:nvSpPr>
          <p:cNvPr id="161" name="Google Shape;161;p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2" name="Google Shape;162;p1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69" name="Shape 169"/>
        <p:cNvGrpSpPr/>
        <p:nvPr/>
      </p:nvGrpSpPr>
      <p:grpSpPr>
        <a:xfrm>
          <a:off x="0" y="0"/>
          <a:ext cx="0" cy="0"/>
          <a:chOff x="0" y="0"/>
          <a:chExt cx="0" cy="0"/>
        </a:xfrm>
      </p:grpSpPr>
      <p:sp>
        <p:nvSpPr>
          <p:cNvPr id="170" name="Google Shape;170;p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71" name="Google Shape;171;p1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78" name="Shape 178"/>
        <p:cNvGrpSpPr/>
        <p:nvPr/>
      </p:nvGrpSpPr>
      <p:grpSpPr>
        <a:xfrm>
          <a:off x="0" y="0"/>
          <a:ext cx="0" cy="0"/>
          <a:chOff x="0" y="0"/>
          <a:chExt cx="0" cy="0"/>
        </a:xfrm>
      </p:grpSpPr>
      <p:sp>
        <p:nvSpPr>
          <p:cNvPr id="179" name="Google Shape;179;p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80" name="Google Shape;180;p1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88" name="Shape 188"/>
        <p:cNvGrpSpPr/>
        <p:nvPr/>
      </p:nvGrpSpPr>
      <p:grpSpPr>
        <a:xfrm>
          <a:off x="0" y="0"/>
          <a:ext cx="0" cy="0"/>
          <a:chOff x="0" y="0"/>
          <a:chExt cx="0" cy="0"/>
        </a:xfrm>
      </p:grpSpPr>
      <p:sp>
        <p:nvSpPr>
          <p:cNvPr id="189" name="Google Shape;189;p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90" name="Google Shape;190;p1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94" name="Shape 194"/>
        <p:cNvGrpSpPr/>
        <p:nvPr/>
      </p:nvGrpSpPr>
      <p:grpSpPr>
        <a:xfrm>
          <a:off x="0" y="0"/>
          <a:ext cx="0" cy="0"/>
          <a:chOff x="0" y="0"/>
          <a:chExt cx="0" cy="0"/>
        </a:xfrm>
      </p:grpSpPr>
      <p:sp>
        <p:nvSpPr>
          <p:cNvPr id="195" name="Google Shape;195;p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96" name="Google Shape;196;p1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00" name="Shape 200"/>
        <p:cNvGrpSpPr/>
        <p:nvPr/>
      </p:nvGrpSpPr>
      <p:grpSpPr>
        <a:xfrm>
          <a:off x="0" y="0"/>
          <a:ext cx="0" cy="0"/>
          <a:chOff x="0" y="0"/>
          <a:chExt cx="0" cy="0"/>
        </a:xfrm>
      </p:grpSpPr>
      <p:sp>
        <p:nvSpPr>
          <p:cNvPr id="201" name="Google Shape;201;p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02" name="Google Shape;202;p1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06" name="Shape 206"/>
        <p:cNvGrpSpPr/>
        <p:nvPr/>
      </p:nvGrpSpPr>
      <p:grpSpPr>
        <a:xfrm>
          <a:off x="0" y="0"/>
          <a:ext cx="0" cy="0"/>
          <a:chOff x="0" y="0"/>
          <a:chExt cx="0" cy="0"/>
        </a:xfrm>
      </p:grpSpPr>
      <p:sp>
        <p:nvSpPr>
          <p:cNvPr id="207" name="Google Shape;207;p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08" name="Google Shape;208;p1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12" name="Shape 212"/>
        <p:cNvGrpSpPr/>
        <p:nvPr/>
      </p:nvGrpSpPr>
      <p:grpSpPr>
        <a:xfrm>
          <a:off x="0" y="0"/>
          <a:ext cx="0" cy="0"/>
          <a:chOff x="0" y="0"/>
          <a:chExt cx="0" cy="0"/>
        </a:xfrm>
      </p:grpSpPr>
      <p:sp>
        <p:nvSpPr>
          <p:cNvPr id="213" name="Google Shape;213;p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14" name="Google Shape;214;p1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18" name="Shape 218"/>
        <p:cNvGrpSpPr/>
        <p:nvPr/>
      </p:nvGrpSpPr>
      <p:grpSpPr>
        <a:xfrm>
          <a:off x="0" y="0"/>
          <a:ext cx="0" cy="0"/>
          <a:chOff x="0" y="0"/>
          <a:chExt cx="0" cy="0"/>
        </a:xfrm>
      </p:grpSpPr>
      <p:sp>
        <p:nvSpPr>
          <p:cNvPr id="219" name="Google Shape;219;p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20" name="Google Shape;220;p1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type="blank">
  <p:cSld name="BLANK">
    <p:spTree>
      <p:nvGrpSpPr>
        <p:cNvPr id="11" name="Shape 11"/>
        <p:cNvGrpSpPr/>
        <p:nvPr/>
      </p:nvGrpSpPr>
      <p:grpSpPr>
        <a:xfrm>
          <a:off x="0" y="0"/>
          <a:ext cx="0" cy="0"/>
          <a:chOff x="0" y="0"/>
          <a:chExt cx="0" cy="0"/>
        </a:xfrm>
      </p:grpSpPr>
      <p:sp>
        <p:nvSpPr>
          <p:cNvPr id="12" name="Google Shape;12;p2"/>
          <p:cNvSpPr txBox="1"/>
          <p:nvPr>
            <p:ph idx="10" type="dt"/>
          </p:nvPr>
        </p:nvSpPr>
        <p:spPr>
          <a:xfrm>
            <a:off x="6553200" y="6356350"/>
            <a:ext cx="2133600" cy="365100"/>
          </a:xfrm>
          <a:prstGeom prst="rect">
            <a:avLst/>
          </a:prstGeom>
          <a:noFill/>
          <a:ln>
            <a:noFill/>
          </a:ln>
        </p:spPr>
        <p:txBody>
          <a:bodyPr anchorCtr="0" anchor="ctr" bIns="45700" lIns="91425" spcFirstLastPara="1" rIns="91425" wrap="square" tIns="45700"/>
          <a:lstStyle>
            <a:lvl1pPr lvl="0" rtl="1" algn="r">
              <a:lnSpc>
                <a:spcPct val="100000"/>
              </a:lnSpc>
              <a:spcBef>
                <a:spcPts val="0"/>
              </a:spcBef>
              <a:spcAft>
                <a:spcPts val="0"/>
              </a:spcAft>
              <a:buSzPts val="1400"/>
              <a:buNone/>
              <a:defRPr sz="1200">
                <a:solidFill>
                  <a:srgbClr val="898989"/>
                </a:solidFill>
                <a:latin typeface="Calibri"/>
                <a:ea typeface="Calibri"/>
                <a:cs typeface="Calibri"/>
                <a:sym typeface="Calibri"/>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13" name="Google Shape;13;p2"/>
          <p:cNvSpPr txBox="1"/>
          <p:nvPr>
            <p:ph idx="11" type="ftr"/>
          </p:nvPr>
        </p:nvSpPr>
        <p:spPr>
          <a:xfrm>
            <a:off x="3124200" y="6356350"/>
            <a:ext cx="2895600" cy="365100"/>
          </a:xfrm>
          <a:prstGeom prst="rect">
            <a:avLst/>
          </a:prstGeom>
          <a:noFill/>
          <a:ln>
            <a:noFill/>
          </a:ln>
        </p:spPr>
        <p:txBody>
          <a:bodyPr anchorCtr="0" anchor="ctr" bIns="45700" lIns="91425" spcFirstLastPara="1" rIns="91425" wrap="square" tIns="45700"/>
          <a:lstStyle>
            <a:lvl1pPr lvl="0" rtl="1" algn="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14" name="Google Shape;14;p2"/>
          <p:cNvSpPr txBox="1"/>
          <p:nvPr>
            <p:ph idx="12" type="sldNum"/>
          </p:nvPr>
        </p:nvSpPr>
        <p:spPr>
          <a:xfrm>
            <a:off x="457200" y="6356350"/>
            <a:ext cx="2133600" cy="365100"/>
          </a:xfrm>
          <a:prstGeom prst="rect">
            <a:avLst/>
          </a:prstGeom>
          <a:noFill/>
          <a:ln>
            <a:noFill/>
          </a:ln>
        </p:spPr>
        <p:txBody>
          <a:bodyPr anchorCtr="0" anchor="ctr" bIns="45700" lIns="91425" spcFirstLastPara="1" rIns="91425" wrap="square" tIns="45700">
            <a:noAutofit/>
          </a:bodyPr>
          <a:lstStyle>
            <a:lvl1pPr indent="0" lvl="0" marL="0" marR="0" rtl="1" algn="l">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1pPr>
            <a:lvl2pPr indent="0" lvl="1" marL="0" marR="0" rtl="1" algn="l">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2pPr>
            <a:lvl3pPr indent="0" lvl="2" marL="0" marR="0" rtl="1" algn="l">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3pPr>
            <a:lvl4pPr indent="0" lvl="3" marL="0" marR="0" rtl="1" algn="l">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4pPr>
            <a:lvl5pPr indent="0" lvl="4" marL="0" marR="0" rtl="1" algn="l">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5pPr>
            <a:lvl6pPr indent="0" lvl="5" marL="0" marR="0" rtl="1" algn="l">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6pPr>
            <a:lvl7pPr indent="0" lvl="6" marL="0" marR="0" rtl="1" algn="l">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7pPr>
            <a:lvl8pPr indent="0" lvl="7" marL="0" marR="0" rtl="1" algn="l">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8pPr>
            <a:lvl9pPr indent="0" lvl="8" marL="0" marR="0" rtl="1" algn="l">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9pPr>
          </a:lstStyle>
          <a:p>
            <a:pPr indent="0" lvl="0" marL="0" rtl="1" algn="l">
              <a:spcBef>
                <a:spcPts val="0"/>
              </a:spcBef>
              <a:spcAft>
                <a:spcPts val="0"/>
              </a:spcAft>
              <a:buNone/>
            </a:pPr>
            <a:fld id="{00000000-1234-1234-1234-123412341234}" type="slidenum">
              <a:rPr lang="en-US"/>
              <a:t>‹#›</a:t>
            </a:fld>
            <a:endParaRPr/>
          </a:p>
        </p:txBody>
      </p:sp>
    </p:spTree>
  </p:cSld>
  <p:clrMapOvr>
    <a:masterClrMapping/>
  </p:clrMapOvr>
  <p:transition>
    <p:wheel spokes="1"/>
  </p:transition>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Vertical Title and Text" type="vertTitleAndTx">
  <p:cSld name="VERTICAL_TITLE_AND_VERTICAL_TEXT">
    <p:spTree>
      <p:nvGrpSpPr>
        <p:cNvPr id="15" name="Shape 15"/>
        <p:cNvGrpSpPr/>
        <p:nvPr/>
      </p:nvGrpSpPr>
      <p:grpSpPr>
        <a:xfrm>
          <a:off x="0" y="0"/>
          <a:ext cx="0" cy="0"/>
          <a:chOff x="0" y="0"/>
          <a:chExt cx="0" cy="0"/>
        </a:xfrm>
      </p:grpSpPr>
      <p:sp>
        <p:nvSpPr>
          <p:cNvPr id="16" name="Google Shape;16;p3"/>
          <p:cNvSpPr txBox="1"/>
          <p:nvPr>
            <p:ph type="title"/>
          </p:nvPr>
        </p:nvSpPr>
        <p:spPr>
          <a:xfrm rot="5400000">
            <a:off x="4732350" y="2171688"/>
            <a:ext cx="5851500" cy="2057400"/>
          </a:xfrm>
          <a:prstGeom prst="rect">
            <a:avLst/>
          </a:prstGeom>
          <a:noFill/>
          <a:ln>
            <a:noFill/>
          </a:ln>
        </p:spPr>
        <p:txBody>
          <a:bodyPr anchorCtr="0" anchor="ctr" bIns="45700" lIns="91425" spcFirstLastPara="1" rIns="91425" wrap="square" tIns="45700"/>
          <a:lstStyle>
            <a:lvl1pPr lvl="0" rtl="1" algn="ctr">
              <a:spcBef>
                <a:spcPts val="0"/>
              </a:spcBef>
              <a:spcAft>
                <a:spcPts val="0"/>
              </a:spcAft>
              <a:buSzPts val="1400"/>
              <a:buNone/>
              <a:defRPr/>
            </a:lvl1pPr>
            <a:lvl2pPr lvl="1" rtl="1" algn="ctr">
              <a:spcBef>
                <a:spcPts val="0"/>
              </a:spcBef>
              <a:spcAft>
                <a:spcPts val="0"/>
              </a:spcAft>
              <a:buSzPts val="1400"/>
              <a:buNone/>
              <a:defRPr/>
            </a:lvl2pPr>
            <a:lvl3pPr lvl="2" rtl="1" algn="ctr">
              <a:spcBef>
                <a:spcPts val="0"/>
              </a:spcBef>
              <a:spcAft>
                <a:spcPts val="0"/>
              </a:spcAft>
              <a:buSzPts val="1400"/>
              <a:buNone/>
              <a:defRPr/>
            </a:lvl3pPr>
            <a:lvl4pPr lvl="3" rtl="1" algn="ctr">
              <a:spcBef>
                <a:spcPts val="0"/>
              </a:spcBef>
              <a:spcAft>
                <a:spcPts val="0"/>
              </a:spcAft>
              <a:buSzPts val="1400"/>
              <a:buNone/>
              <a:defRPr/>
            </a:lvl4pPr>
            <a:lvl5pPr lvl="4" rtl="1" algn="ctr">
              <a:spcBef>
                <a:spcPts val="0"/>
              </a:spcBef>
              <a:spcAft>
                <a:spcPts val="0"/>
              </a:spcAft>
              <a:buSzPts val="1400"/>
              <a:buNone/>
              <a:defRPr/>
            </a:lvl5pPr>
            <a:lvl6pPr lvl="5" rtl="1" algn="ctr">
              <a:spcBef>
                <a:spcPts val="0"/>
              </a:spcBef>
              <a:spcAft>
                <a:spcPts val="0"/>
              </a:spcAft>
              <a:buSzPts val="1400"/>
              <a:buNone/>
              <a:defRPr/>
            </a:lvl6pPr>
            <a:lvl7pPr lvl="6" rtl="1" algn="ctr">
              <a:spcBef>
                <a:spcPts val="0"/>
              </a:spcBef>
              <a:spcAft>
                <a:spcPts val="0"/>
              </a:spcAft>
              <a:buSzPts val="1400"/>
              <a:buNone/>
              <a:defRPr/>
            </a:lvl7pPr>
            <a:lvl8pPr lvl="7" rtl="1" algn="ctr">
              <a:spcBef>
                <a:spcPts val="0"/>
              </a:spcBef>
              <a:spcAft>
                <a:spcPts val="0"/>
              </a:spcAft>
              <a:buSzPts val="1400"/>
              <a:buNone/>
              <a:defRPr/>
            </a:lvl8pPr>
            <a:lvl9pPr lvl="8" rtl="1" algn="ctr">
              <a:spcBef>
                <a:spcPts val="0"/>
              </a:spcBef>
              <a:spcAft>
                <a:spcPts val="0"/>
              </a:spcAft>
              <a:buSzPts val="1400"/>
              <a:buNone/>
              <a:defRPr/>
            </a:lvl9pPr>
          </a:lstStyle>
          <a:p/>
        </p:txBody>
      </p:sp>
      <p:sp>
        <p:nvSpPr>
          <p:cNvPr id="17" name="Google Shape;17;p3"/>
          <p:cNvSpPr txBox="1"/>
          <p:nvPr>
            <p:ph idx="1" type="body"/>
          </p:nvPr>
        </p:nvSpPr>
        <p:spPr>
          <a:xfrm rot="5400000">
            <a:off x="541350" y="190488"/>
            <a:ext cx="5851500" cy="6019800"/>
          </a:xfrm>
          <a:prstGeom prst="rect">
            <a:avLst/>
          </a:prstGeom>
          <a:noFill/>
          <a:ln>
            <a:noFill/>
          </a:ln>
        </p:spPr>
        <p:txBody>
          <a:bodyPr anchorCtr="0" anchor="t" bIns="45700" lIns="91425" spcFirstLastPara="1" rIns="91425" wrap="square" tIns="45700"/>
          <a:lstStyle>
            <a:lvl1pPr indent="-342900" lvl="0" marL="457200" rtl="1" algn="r">
              <a:spcBef>
                <a:spcPts val="360"/>
              </a:spcBef>
              <a:spcAft>
                <a:spcPts val="0"/>
              </a:spcAft>
              <a:buClr>
                <a:schemeClr val="dk1"/>
              </a:buClr>
              <a:buSzPts val="1800"/>
              <a:buChar char="•"/>
              <a:defRPr/>
            </a:lvl1pPr>
            <a:lvl2pPr indent="-342900" lvl="1" marL="914400" rtl="1" algn="r">
              <a:spcBef>
                <a:spcPts val="360"/>
              </a:spcBef>
              <a:spcAft>
                <a:spcPts val="0"/>
              </a:spcAft>
              <a:buClr>
                <a:schemeClr val="dk1"/>
              </a:buClr>
              <a:buSzPts val="1800"/>
              <a:buChar char="–"/>
              <a:defRPr/>
            </a:lvl2pPr>
            <a:lvl3pPr indent="-342900" lvl="2" marL="1371600" rtl="1" algn="r">
              <a:spcBef>
                <a:spcPts val="360"/>
              </a:spcBef>
              <a:spcAft>
                <a:spcPts val="0"/>
              </a:spcAft>
              <a:buClr>
                <a:schemeClr val="dk1"/>
              </a:buClr>
              <a:buSzPts val="1800"/>
              <a:buChar char="•"/>
              <a:defRPr/>
            </a:lvl3pPr>
            <a:lvl4pPr indent="-342900" lvl="3" marL="1828800" rtl="1" algn="r">
              <a:spcBef>
                <a:spcPts val="360"/>
              </a:spcBef>
              <a:spcAft>
                <a:spcPts val="0"/>
              </a:spcAft>
              <a:buClr>
                <a:schemeClr val="dk1"/>
              </a:buClr>
              <a:buSzPts val="1800"/>
              <a:buChar char="–"/>
              <a:defRPr/>
            </a:lvl4pPr>
            <a:lvl5pPr indent="-342900" lvl="4" marL="2286000" rtl="1" algn="r">
              <a:spcBef>
                <a:spcPts val="360"/>
              </a:spcBef>
              <a:spcAft>
                <a:spcPts val="0"/>
              </a:spcAft>
              <a:buClr>
                <a:schemeClr val="dk1"/>
              </a:buClr>
              <a:buSzPts val="1800"/>
              <a:buChar char="»"/>
              <a:defRPr/>
            </a:lvl5pPr>
            <a:lvl6pPr indent="-342900" lvl="5" marL="2743200" rtl="1" algn="r">
              <a:spcBef>
                <a:spcPts val="360"/>
              </a:spcBef>
              <a:spcAft>
                <a:spcPts val="0"/>
              </a:spcAft>
              <a:buClr>
                <a:schemeClr val="dk1"/>
              </a:buClr>
              <a:buSzPts val="1800"/>
              <a:buChar char="•"/>
              <a:defRPr/>
            </a:lvl6pPr>
            <a:lvl7pPr indent="-342900" lvl="6" marL="3200400" rtl="1" algn="r">
              <a:spcBef>
                <a:spcPts val="360"/>
              </a:spcBef>
              <a:spcAft>
                <a:spcPts val="0"/>
              </a:spcAft>
              <a:buClr>
                <a:schemeClr val="dk1"/>
              </a:buClr>
              <a:buSzPts val="1800"/>
              <a:buChar char="•"/>
              <a:defRPr/>
            </a:lvl7pPr>
            <a:lvl8pPr indent="-342900" lvl="7" marL="3657600" rtl="1" algn="r">
              <a:spcBef>
                <a:spcPts val="360"/>
              </a:spcBef>
              <a:spcAft>
                <a:spcPts val="0"/>
              </a:spcAft>
              <a:buClr>
                <a:schemeClr val="dk1"/>
              </a:buClr>
              <a:buSzPts val="1800"/>
              <a:buChar char="•"/>
              <a:defRPr/>
            </a:lvl8pPr>
            <a:lvl9pPr indent="-342900" lvl="8" marL="4114800" rtl="1" algn="r">
              <a:spcBef>
                <a:spcPts val="360"/>
              </a:spcBef>
              <a:spcAft>
                <a:spcPts val="0"/>
              </a:spcAft>
              <a:buClr>
                <a:schemeClr val="dk1"/>
              </a:buClr>
              <a:buSzPts val="1800"/>
              <a:buChar char="•"/>
              <a:defRPr/>
            </a:lvl9pPr>
          </a:lstStyle>
          <a:p/>
        </p:txBody>
      </p:sp>
      <p:sp>
        <p:nvSpPr>
          <p:cNvPr id="18" name="Google Shape;18;p3"/>
          <p:cNvSpPr txBox="1"/>
          <p:nvPr>
            <p:ph idx="10" type="dt"/>
          </p:nvPr>
        </p:nvSpPr>
        <p:spPr>
          <a:xfrm>
            <a:off x="6553200" y="6356350"/>
            <a:ext cx="2133600" cy="365100"/>
          </a:xfrm>
          <a:prstGeom prst="rect">
            <a:avLst/>
          </a:prstGeom>
          <a:noFill/>
          <a:ln>
            <a:noFill/>
          </a:ln>
        </p:spPr>
        <p:txBody>
          <a:bodyPr anchorCtr="0" anchor="ctr" bIns="45700" lIns="91425" spcFirstLastPara="1" rIns="91425" wrap="square" tIns="45700"/>
          <a:lstStyle>
            <a:lvl1pPr lvl="0" rtl="1" algn="r">
              <a:lnSpc>
                <a:spcPct val="100000"/>
              </a:lnSpc>
              <a:spcBef>
                <a:spcPts val="0"/>
              </a:spcBef>
              <a:spcAft>
                <a:spcPts val="0"/>
              </a:spcAft>
              <a:buSzPts val="1400"/>
              <a:buNone/>
              <a:defRPr sz="1200">
                <a:solidFill>
                  <a:srgbClr val="898989"/>
                </a:solidFill>
                <a:latin typeface="Calibri"/>
                <a:ea typeface="Calibri"/>
                <a:cs typeface="Calibri"/>
                <a:sym typeface="Calibri"/>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19" name="Google Shape;19;p3"/>
          <p:cNvSpPr txBox="1"/>
          <p:nvPr>
            <p:ph idx="11" type="ftr"/>
          </p:nvPr>
        </p:nvSpPr>
        <p:spPr>
          <a:xfrm>
            <a:off x="3124200" y="6356350"/>
            <a:ext cx="2895600" cy="365100"/>
          </a:xfrm>
          <a:prstGeom prst="rect">
            <a:avLst/>
          </a:prstGeom>
          <a:noFill/>
          <a:ln>
            <a:noFill/>
          </a:ln>
        </p:spPr>
        <p:txBody>
          <a:bodyPr anchorCtr="0" anchor="ctr" bIns="45700" lIns="91425" spcFirstLastPara="1" rIns="91425" wrap="square" tIns="45700"/>
          <a:lstStyle>
            <a:lvl1pPr lvl="0" rtl="1" algn="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20" name="Google Shape;20;p3"/>
          <p:cNvSpPr txBox="1"/>
          <p:nvPr>
            <p:ph idx="12" type="sldNum"/>
          </p:nvPr>
        </p:nvSpPr>
        <p:spPr>
          <a:xfrm>
            <a:off x="457200" y="6356350"/>
            <a:ext cx="2133600" cy="365100"/>
          </a:xfrm>
          <a:prstGeom prst="rect">
            <a:avLst/>
          </a:prstGeom>
          <a:noFill/>
          <a:ln>
            <a:noFill/>
          </a:ln>
        </p:spPr>
        <p:txBody>
          <a:bodyPr anchorCtr="0" anchor="ctr" bIns="45700" lIns="91425" spcFirstLastPara="1" rIns="91425" wrap="square" tIns="45700">
            <a:noAutofit/>
          </a:bodyPr>
          <a:lstStyle>
            <a:lvl1pPr indent="0" lvl="0" marL="0" marR="0" rtl="1" algn="l">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1pPr>
            <a:lvl2pPr indent="0" lvl="1" marL="0" marR="0" rtl="1" algn="l">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2pPr>
            <a:lvl3pPr indent="0" lvl="2" marL="0" marR="0" rtl="1" algn="l">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3pPr>
            <a:lvl4pPr indent="0" lvl="3" marL="0" marR="0" rtl="1" algn="l">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4pPr>
            <a:lvl5pPr indent="0" lvl="4" marL="0" marR="0" rtl="1" algn="l">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5pPr>
            <a:lvl6pPr indent="0" lvl="5" marL="0" marR="0" rtl="1" algn="l">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6pPr>
            <a:lvl7pPr indent="0" lvl="6" marL="0" marR="0" rtl="1" algn="l">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7pPr>
            <a:lvl8pPr indent="0" lvl="7" marL="0" marR="0" rtl="1" algn="l">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8pPr>
            <a:lvl9pPr indent="0" lvl="8" marL="0" marR="0" rtl="1" algn="l">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9pPr>
          </a:lstStyle>
          <a:p>
            <a:pPr indent="0" lvl="0" marL="0" rtl="1" algn="l">
              <a:spcBef>
                <a:spcPts val="0"/>
              </a:spcBef>
              <a:spcAft>
                <a:spcPts val="0"/>
              </a:spcAft>
              <a:buNone/>
            </a:pPr>
            <a:fld id="{00000000-1234-1234-1234-123412341234}" type="slidenum">
              <a:rPr lang="en-US"/>
              <a:t>‹#›</a:t>
            </a:fld>
            <a:endParaRPr/>
          </a:p>
        </p:txBody>
      </p:sp>
    </p:spTree>
  </p:cSld>
  <p:clrMapOvr>
    <a:masterClrMapping/>
  </p:clrMapOvr>
  <p:transition>
    <p:wheel spokes="1"/>
  </p:transition>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Vertical Text" type="vertTx">
  <p:cSld name="VERTICAL_TEXT">
    <p:spTree>
      <p:nvGrpSpPr>
        <p:cNvPr id="21" name="Shape 21"/>
        <p:cNvGrpSpPr/>
        <p:nvPr/>
      </p:nvGrpSpPr>
      <p:grpSpPr>
        <a:xfrm>
          <a:off x="0" y="0"/>
          <a:ext cx="0" cy="0"/>
          <a:chOff x="0" y="0"/>
          <a:chExt cx="0" cy="0"/>
        </a:xfrm>
      </p:grpSpPr>
      <p:sp>
        <p:nvSpPr>
          <p:cNvPr id="22" name="Google Shape;22;p4"/>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lstStyle>
            <a:lvl1pPr lvl="0" rtl="1" algn="ctr">
              <a:spcBef>
                <a:spcPts val="0"/>
              </a:spcBef>
              <a:spcAft>
                <a:spcPts val="0"/>
              </a:spcAft>
              <a:buSzPts val="1400"/>
              <a:buNone/>
              <a:defRPr/>
            </a:lvl1pPr>
            <a:lvl2pPr lvl="1" rtl="1" algn="ctr">
              <a:spcBef>
                <a:spcPts val="0"/>
              </a:spcBef>
              <a:spcAft>
                <a:spcPts val="0"/>
              </a:spcAft>
              <a:buSzPts val="1400"/>
              <a:buNone/>
              <a:defRPr/>
            </a:lvl2pPr>
            <a:lvl3pPr lvl="2" rtl="1" algn="ctr">
              <a:spcBef>
                <a:spcPts val="0"/>
              </a:spcBef>
              <a:spcAft>
                <a:spcPts val="0"/>
              </a:spcAft>
              <a:buSzPts val="1400"/>
              <a:buNone/>
              <a:defRPr/>
            </a:lvl3pPr>
            <a:lvl4pPr lvl="3" rtl="1" algn="ctr">
              <a:spcBef>
                <a:spcPts val="0"/>
              </a:spcBef>
              <a:spcAft>
                <a:spcPts val="0"/>
              </a:spcAft>
              <a:buSzPts val="1400"/>
              <a:buNone/>
              <a:defRPr/>
            </a:lvl4pPr>
            <a:lvl5pPr lvl="4" rtl="1" algn="ctr">
              <a:spcBef>
                <a:spcPts val="0"/>
              </a:spcBef>
              <a:spcAft>
                <a:spcPts val="0"/>
              </a:spcAft>
              <a:buSzPts val="1400"/>
              <a:buNone/>
              <a:defRPr/>
            </a:lvl5pPr>
            <a:lvl6pPr lvl="5" rtl="1" algn="ctr">
              <a:spcBef>
                <a:spcPts val="0"/>
              </a:spcBef>
              <a:spcAft>
                <a:spcPts val="0"/>
              </a:spcAft>
              <a:buSzPts val="1400"/>
              <a:buNone/>
              <a:defRPr/>
            </a:lvl6pPr>
            <a:lvl7pPr lvl="6" rtl="1" algn="ctr">
              <a:spcBef>
                <a:spcPts val="0"/>
              </a:spcBef>
              <a:spcAft>
                <a:spcPts val="0"/>
              </a:spcAft>
              <a:buSzPts val="1400"/>
              <a:buNone/>
              <a:defRPr/>
            </a:lvl7pPr>
            <a:lvl8pPr lvl="7" rtl="1" algn="ctr">
              <a:spcBef>
                <a:spcPts val="0"/>
              </a:spcBef>
              <a:spcAft>
                <a:spcPts val="0"/>
              </a:spcAft>
              <a:buSzPts val="1400"/>
              <a:buNone/>
              <a:defRPr/>
            </a:lvl8pPr>
            <a:lvl9pPr lvl="8" rtl="1" algn="ctr">
              <a:spcBef>
                <a:spcPts val="0"/>
              </a:spcBef>
              <a:spcAft>
                <a:spcPts val="0"/>
              </a:spcAft>
              <a:buSzPts val="1400"/>
              <a:buNone/>
              <a:defRPr/>
            </a:lvl9pPr>
          </a:lstStyle>
          <a:p/>
        </p:txBody>
      </p:sp>
      <p:sp>
        <p:nvSpPr>
          <p:cNvPr id="23" name="Google Shape;23;p4"/>
          <p:cNvSpPr txBox="1"/>
          <p:nvPr>
            <p:ph idx="1" type="body"/>
          </p:nvPr>
        </p:nvSpPr>
        <p:spPr>
          <a:xfrm rot="5400000">
            <a:off x="2308950" y="-251550"/>
            <a:ext cx="4526100" cy="8229600"/>
          </a:xfrm>
          <a:prstGeom prst="rect">
            <a:avLst/>
          </a:prstGeom>
          <a:noFill/>
          <a:ln>
            <a:noFill/>
          </a:ln>
        </p:spPr>
        <p:txBody>
          <a:bodyPr anchorCtr="0" anchor="t" bIns="45700" lIns="91425" spcFirstLastPara="1" rIns="91425" wrap="square" tIns="45700"/>
          <a:lstStyle>
            <a:lvl1pPr indent="-342900" lvl="0" marL="457200" rtl="1" algn="r">
              <a:spcBef>
                <a:spcPts val="360"/>
              </a:spcBef>
              <a:spcAft>
                <a:spcPts val="0"/>
              </a:spcAft>
              <a:buClr>
                <a:schemeClr val="dk1"/>
              </a:buClr>
              <a:buSzPts val="1800"/>
              <a:buChar char="•"/>
              <a:defRPr/>
            </a:lvl1pPr>
            <a:lvl2pPr indent="-342900" lvl="1" marL="914400" rtl="1" algn="r">
              <a:spcBef>
                <a:spcPts val="360"/>
              </a:spcBef>
              <a:spcAft>
                <a:spcPts val="0"/>
              </a:spcAft>
              <a:buClr>
                <a:schemeClr val="dk1"/>
              </a:buClr>
              <a:buSzPts val="1800"/>
              <a:buChar char="–"/>
              <a:defRPr/>
            </a:lvl2pPr>
            <a:lvl3pPr indent="-342900" lvl="2" marL="1371600" rtl="1" algn="r">
              <a:spcBef>
                <a:spcPts val="360"/>
              </a:spcBef>
              <a:spcAft>
                <a:spcPts val="0"/>
              </a:spcAft>
              <a:buClr>
                <a:schemeClr val="dk1"/>
              </a:buClr>
              <a:buSzPts val="1800"/>
              <a:buChar char="•"/>
              <a:defRPr/>
            </a:lvl3pPr>
            <a:lvl4pPr indent="-342900" lvl="3" marL="1828800" rtl="1" algn="r">
              <a:spcBef>
                <a:spcPts val="360"/>
              </a:spcBef>
              <a:spcAft>
                <a:spcPts val="0"/>
              </a:spcAft>
              <a:buClr>
                <a:schemeClr val="dk1"/>
              </a:buClr>
              <a:buSzPts val="1800"/>
              <a:buChar char="–"/>
              <a:defRPr/>
            </a:lvl4pPr>
            <a:lvl5pPr indent="-342900" lvl="4" marL="2286000" rtl="1" algn="r">
              <a:spcBef>
                <a:spcPts val="360"/>
              </a:spcBef>
              <a:spcAft>
                <a:spcPts val="0"/>
              </a:spcAft>
              <a:buClr>
                <a:schemeClr val="dk1"/>
              </a:buClr>
              <a:buSzPts val="1800"/>
              <a:buChar char="»"/>
              <a:defRPr/>
            </a:lvl5pPr>
            <a:lvl6pPr indent="-342900" lvl="5" marL="2743200" rtl="1" algn="r">
              <a:spcBef>
                <a:spcPts val="360"/>
              </a:spcBef>
              <a:spcAft>
                <a:spcPts val="0"/>
              </a:spcAft>
              <a:buClr>
                <a:schemeClr val="dk1"/>
              </a:buClr>
              <a:buSzPts val="1800"/>
              <a:buChar char="•"/>
              <a:defRPr/>
            </a:lvl6pPr>
            <a:lvl7pPr indent="-342900" lvl="6" marL="3200400" rtl="1" algn="r">
              <a:spcBef>
                <a:spcPts val="360"/>
              </a:spcBef>
              <a:spcAft>
                <a:spcPts val="0"/>
              </a:spcAft>
              <a:buClr>
                <a:schemeClr val="dk1"/>
              </a:buClr>
              <a:buSzPts val="1800"/>
              <a:buChar char="•"/>
              <a:defRPr/>
            </a:lvl7pPr>
            <a:lvl8pPr indent="-342900" lvl="7" marL="3657600" rtl="1" algn="r">
              <a:spcBef>
                <a:spcPts val="360"/>
              </a:spcBef>
              <a:spcAft>
                <a:spcPts val="0"/>
              </a:spcAft>
              <a:buClr>
                <a:schemeClr val="dk1"/>
              </a:buClr>
              <a:buSzPts val="1800"/>
              <a:buChar char="•"/>
              <a:defRPr/>
            </a:lvl8pPr>
            <a:lvl9pPr indent="-342900" lvl="8" marL="4114800" rtl="1" algn="r">
              <a:spcBef>
                <a:spcPts val="360"/>
              </a:spcBef>
              <a:spcAft>
                <a:spcPts val="0"/>
              </a:spcAft>
              <a:buClr>
                <a:schemeClr val="dk1"/>
              </a:buClr>
              <a:buSzPts val="1800"/>
              <a:buChar char="•"/>
              <a:defRPr/>
            </a:lvl9pPr>
          </a:lstStyle>
          <a:p/>
        </p:txBody>
      </p:sp>
      <p:sp>
        <p:nvSpPr>
          <p:cNvPr id="24" name="Google Shape;24;p4"/>
          <p:cNvSpPr txBox="1"/>
          <p:nvPr>
            <p:ph idx="10" type="dt"/>
          </p:nvPr>
        </p:nvSpPr>
        <p:spPr>
          <a:xfrm>
            <a:off x="6553200" y="6356350"/>
            <a:ext cx="2133600" cy="365100"/>
          </a:xfrm>
          <a:prstGeom prst="rect">
            <a:avLst/>
          </a:prstGeom>
          <a:noFill/>
          <a:ln>
            <a:noFill/>
          </a:ln>
        </p:spPr>
        <p:txBody>
          <a:bodyPr anchorCtr="0" anchor="ctr" bIns="45700" lIns="91425" spcFirstLastPara="1" rIns="91425" wrap="square" tIns="45700"/>
          <a:lstStyle>
            <a:lvl1pPr lvl="0" rtl="1" algn="r">
              <a:lnSpc>
                <a:spcPct val="100000"/>
              </a:lnSpc>
              <a:spcBef>
                <a:spcPts val="0"/>
              </a:spcBef>
              <a:spcAft>
                <a:spcPts val="0"/>
              </a:spcAft>
              <a:buSzPts val="1400"/>
              <a:buNone/>
              <a:defRPr sz="1200">
                <a:solidFill>
                  <a:srgbClr val="898989"/>
                </a:solidFill>
                <a:latin typeface="Calibri"/>
                <a:ea typeface="Calibri"/>
                <a:cs typeface="Calibri"/>
                <a:sym typeface="Calibri"/>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25" name="Google Shape;25;p4"/>
          <p:cNvSpPr txBox="1"/>
          <p:nvPr>
            <p:ph idx="11" type="ftr"/>
          </p:nvPr>
        </p:nvSpPr>
        <p:spPr>
          <a:xfrm>
            <a:off x="3124200" y="6356350"/>
            <a:ext cx="2895600" cy="365100"/>
          </a:xfrm>
          <a:prstGeom prst="rect">
            <a:avLst/>
          </a:prstGeom>
          <a:noFill/>
          <a:ln>
            <a:noFill/>
          </a:ln>
        </p:spPr>
        <p:txBody>
          <a:bodyPr anchorCtr="0" anchor="ctr" bIns="45700" lIns="91425" spcFirstLastPara="1" rIns="91425" wrap="square" tIns="45700"/>
          <a:lstStyle>
            <a:lvl1pPr lvl="0" rtl="1" algn="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26" name="Google Shape;26;p4"/>
          <p:cNvSpPr txBox="1"/>
          <p:nvPr>
            <p:ph idx="12" type="sldNum"/>
          </p:nvPr>
        </p:nvSpPr>
        <p:spPr>
          <a:xfrm>
            <a:off x="457200" y="6356350"/>
            <a:ext cx="2133600" cy="365100"/>
          </a:xfrm>
          <a:prstGeom prst="rect">
            <a:avLst/>
          </a:prstGeom>
          <a:noFill/>
          <a:ln>
            <a:noFill/>
          </a:ln>
        </p:spPr>
        <p:txBody>
          <a:bodyPr anchorCtr="0" anchor="ctr" bIns="45700" lIns="91425" spcFirstLastPara="1" rIns="91425" wrap="square" tIns="45700">
            <a:noAutofit/>
          </a:bodyPr>
          <a:lstStyle>
            <a:lvl1pPr indent="0" lvl="0" marL="0" marR="0" rtl="1" algn="l">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1pPr>
            <a:lvl2pPr indent="0" lvl="1" marL="0" marR="0" rtl="1" algn="l">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2pPr>
            <a:lvl3pPr indent="0" lvl="2" marL="0" marR="0" rtl="1" algn="l">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3pPr>
            <a:lvl4pPr indent="0" lvl="3" marL="0" marR="0" rtl="1" algn="l">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4pPr>
            <a:lvl5pPr indent="0" lvl="4" marL="0" marR="0" rtl="1" algn="l">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5pPr>
            <a:lvl6pPr indent="0" lvl="5" marL="0" marR="0" rtl="1" algn="l">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6pPr>
            <a:lvl7pPr indent="0" lvl="6" marL="0" marR="0" rtl="1" algn="l">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7pPr>
            <a:lvl8pPr indent="0" lvl="7" marL="0" marR="0" rtl="1" algn="l">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8pPr>
            <a:lvl9pPr indent="0" lvl="8" marL="0" marR="0" rtl="1" algn="l">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9pPr>
          </a:lstStyle>
          <a:p>
            <a:pPr indent="0" lvl="0" marL="0" rtl="1" algn="l">
              <a:spcBef>
                <a:spcPts val="0"/>
              </a:spcBef>
              <a:spcAft>
                <a:spcPts val="0"/>
              </a:spcAft>
              <a:buNone/>
            </a:pPr>
            <a:fld id="{00000000-1234-1234-1234-123412341234}" type="slidenum">
              <a:rPr lang="en-US"/>
              <a:t>‹#›</a:t>
            </a:fld>
            <a:endParaRPr/>
          </a:p>
        </p:txBody>
      </p:sp>
    </p:spTree>
  </p:cSld>
  <p:clrMapOvr>
    <a:masterClrMapping/>
  </p:clrMapOvr>
  <p:transition>
    <p:wheel spokes="1"/>
  </p:transition>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Picture with Caption" type="picTx">
  <p:cSld name="PICTURE_WITH_CAPTION_TEXT">
    <p:spTree>
      <p:nvGrpSpPr>
        <p:cNvPr id="27" name="Shape 27"/>
        <p:cNvGrpSpPr/>
        <p:nvPr/>
      </p:nvGrpSpPr>
      <p:grpSpPr>
        <a:xfrm>
          <a:off x="0" y="0"/>
          <a:ext cx="0" cy="0"/>
          <a:chOff x="0" y="0"/>
          <a:chExt cx="0" cy="0"/>
        </a:xfrm>
      </p:grpSpPr>
      <p:sp>
        <p:nvSpPr>
          <p:cNvPr id="28" name="Google Shape;28;p5"/>
          <p:cNvSpPr txBox="1"/>
          <p:nvPr>
            <p:ph type="title"/>
          </p:nvPr>
        </p:nvSpPr>
        <p:spPr>
          <a:xfrm>
            <a:off x="1792288" y="4800600"/>
            <a:ext cx="5486400" cy="566700"/>
          </a:xfrm>
          <a:prstGeom prst="rect">
            <a:avLst/>
          </a:prstGeom>
          <a:noFill/>
          <a:ln>
            <a:noFill/>
          </a:ln>
        </p:spPr>
        <p:txBody>
          <a:bodyPr anchorCtr="0" anchor="b" bIns="45700" lIns="91425" spcFirstLastPara="1" rIns="91425" wrap="square" tIns="45700"/>
          <a:lstStyle>
            <a:lvl1pPr lvl="0" rtl="1" algn="r">
              <a:spcBef>
                <a:spcPts val="0"/>
              </a:spcBef>
              <a:spcAft>
                <a:spcPts val="0"/>
              </a:spcAft>
              <a:buSzPts val="1400"/>
              <a:buNone/>
              <a:defRPr b="1" sz="2000"/>
            </a:lvl1pPr>
            <a:lvl2pPr lvl="1" rtl="1" algn="ctr">
              <a:spcBef>
                <a:spcPts val="0"/>
              </a:spcBef>
              <a:spcAft>
                <a:spcPts val="0"/>
              </a:spcAft>
              <a:buSzPts val="1400"/>
              <a:buNone/>
              <a:defRPr/>
            </a:lvl2pPr>
            <a:lvl3pPr lvl="2" rtl="1" algn="ctr">
              <a:spcBef>
                <a:spcPts val="0"/>
              </a:spcBef>
              <a:spcAft>
                <a:spcPts val="0"/>
              </a:spcAft>
              <a:buSzPts val="1400"/>
              <a:buNone/>
              <a:defRPr/>
            </a:lvl3pPr>
            <a:lvl4pPr lvl="3" rtl="1" algn="ctr">
              <a:spcBef>
                <a:spcPts val="0"/>
              </a:spcBef>
              <a:spcAft>
                <a:spcPts val="0"/>
              </a:spcAft>
              <a:buSzPts val="1400"/>
              <a:buNone/>
              <a:defRPr/>
            </a:lvl4pPr>
            <a:lvl5pPr lvl="4" rtl="1" algn="ctr">
              <a:spcBef>
                <a:spcPts val="0"/>
              </a:spcBef>
              <a:spcAft>
                <a:spcPts val="0"/>
              </a:spcAft>
              <a:buSzPts val="1400"/>
              <a:buNone/>
              <a:defRPr/>
            </a:lvl5pPr>
            <a:lvl6pPr lvl="5" rtl="1" algn="ctr">
              <a:spcBef>
                <a:spcPts val="0"/>
              </a:spcBef>
              <a:spcAft>
                <a:spcPts val="0"/>
              </a:spcAft>
              <a:buSzPts val="1400"/>
              <a:buNone/>
              <a:defRPr/>
            </a:lvl6pPr>
            <a:lvl7pPr lvl="6" rtl="1" algn="ctr">
              <a:spcBef>
                <a:spcPts val="0"/>
              </a:spcBef>
              <a:spcAft>
                <a:spcPts val="0"/>
              </a:spcAft>
              <a:buSzPts val="1400"/>
              <a:buNone/>
              <a:defRPr/>
            </a:lvl7pPr>
            <a:lvl8pPr lvl="7" rtl="1" algn="ctr">
              <a:spcBef>
                <a:spcPts val="0"/>
              </a:spcBef>
              <a:spcAft>
                <a:spcPts val="0"/>
              </a:spcAft>
              <a:buSzPts val="1400"/>
              <a:buNone/>
              <a:defRPr/>
            </a:lvl8pPr>
            <a:lvl9pPr lvl="8" rtl="1" algn="ctr">
              <a:spcBef>
                <a:spcPts val="0"/>
              </a:spcBef>
              <a:spcAft>
                <a:spcPts val="0"/>
              </a:spcAft>
              <a:buSzPts val="1400"/>
              <a:buNone/>
              <a:defRPr/>
            </a:lvl9pPr>
          </a:lstStyle>
          <a:p/>
        </p:txBody>
      </p:sp>
      <p:sp>
        <p:nvSpPr>
          <p:cNvPr id="29" name="Google Shape;29;p5"/>
          <p:cNvSpPr/>
          <p:nvPr>
            <p:ph idx="2" type="pic"/>
          </p:nvPr>
        </p:nvSpPr>
        <p:spPr>
          <a:xfrm>
            <a:off x="1792288" y="612775"/>
            <a:ext cx="5486400" cy="4114800"/>
          </a:xfrm>
          <a:prstGeom prst="rect">
            <a:avLst/>
          </a:prstGeom>
          <a:noFill/>
          <a:ln>
            <a:noFill/>
          </a:ln>
        </p:spPr>
        <p:txBody>
          <a:bodyPr anchorCtr="0" anchor="t" bIns="45700" lIns="91425" spcFirstLastPara="1" rIns="91425" wrap="square" tIns="45700">
            <a:normAutofit/>
          </a:bodyPr>
          <a:lstStyle>
            <a:lvl1pPr lvl="0" marR="0" rtl="1" algn="r">
              <a:spcBef>
                <a:spcPts val="640"/>
              </a:spcBef>
              <a:spcAft>
                <a:spcPts val="0"/>
              </a:spcAft>
              <a:buClr>
                <a:schemeClr val="dk1"/>
              </a:buClr>
              <a:buSzPts val="3200"/>
              <a:buFont typeface="Arial"/>
              <a:buNone/>
              <a:defRPr b="0" i="0" sz="3200" u="none" cap="none" strike="noStrike">
                <a:solidFill>
                  <a:schemeClr val="dk1"/>
                </a:solidFill>
                <a:latin typeface="Calibri"/>
                <a:ea typeface="Calibri"/>
                <a:cs typeface="Calibri"/>
                <a:sym typeface="Calibri"/>
              </a:defRPr>
            </a:lvl1pPr>
            <a:lvl2pPr lvl="1" marR="0" rtl="1" algn="r">
              <a:spcBef>
                <a:spcPts val="56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2pPr>
            <a:lvl3pPr lvl="2" marR="0" rtl="1" algn="r">
              <a:spcBef>
                <a:spcPts val="480"/>
              </a:spcBef>
              <a:spcAft>
                <a:spcPts val="0"/>
              </a:spcAft>
              <a:buClr>
                <a:schemeClr val="dk1"/>
              </a:buClr>
              <a:buSzPts val="2400"/>
              <a:buFont typeface="Arial"/>
              <a:buNone/>
              <a:defRPr b="0" i="0" sz="2400" u="none" cap="none" strike="noStrike">
                <a:solidFill>
                  <a:schemeClr val="dk1"/>
                </a:solidFill>
                <a:latin typeface="Calibri"/>
                <a:ea typeface="Calibri"/>
                <a:cs typeface="Calibri"/>
                <a:sym typeface="Calibri"/>
              </a:defRPr>
            </a:lvl3pPr>
            <a:lvl4pPr lvl="3" marR="0" rtl="1" algn="r">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4pPr>
            <a:lvl5pPr lvl="4" marR="0" rtl="1" algn="r">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5pPr>
            <a:lvl6pPr lvl="5" marR="0" rtl="1" algn="r">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6pPr>
            <a:lvl7pPr lvl="6" marR="0" rtl="1" algn="r">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7pPr>
            <a:lvl8pPr lvl="7" marR="0" rtl="1" algn="r">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8pPr>
            <a:lvl9pPr lvl="8" marR="0" rtl="1" algn="r">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9pPr>
          </a:lstStyle>
          <a:p/>
        </p:txBody>
      </p:sp>
      <p:sp>
        <p:nvSpPr>
          <p:cNvPr id="30" name="Google Shape;30;p5"/>
          <p:cNvSpPr txBox="1"/>
          <p:nvPr>
            <p:ph idx="1" type="body"/>
          </p:nvPr>
        </p:nvSpPr>
        <p:spPr>
          <a:xfrm>
            <a:off x="1792288" y="5367338"/>
            <a:ext cx="5486400" cy="804900"/>
          </a:xfrm>
          <a:prstGeom prst="rect">
            <a:avLst/>
          </a:prstGeom>
          <a:noFill/>
          <a:ln>
            <a:noFill/>
          </a:ln>
        </p:spPr>
        <p:txBody>
          <a:bodyPr anchorCtr="0" anchor="t" bIns="45700" lIns="91425" spcFirstLastPara="1" rIns="91425" wrap="square" tIns="45700"/>
          <a:lstStyle>
            <a:lvl1pPr indent="-228600" lvl="0" marL="457200" rtl="1" algn="r">
              <a:spcBef>
                <a:spcPts val="280"/>
              </a:spcBef>
              <a:spcAft>
                <a:spcPts val="0"/>
              </a:spcAft>
              <a:buClr>
                <a:schemeClr val="dk1"/>
              </a:buClr>
              <a:buSzPts val="1400"/>
              <a:buNone/>
              <a:defRPr sz="1400"/>
            </a:lvl1pPr>
            <a:lvl2pPr indent="-228600" lvl="1" marL="914400" rtl="1" algn="r">
              <a:spcBef>
                <a:spcPts val="240"/>
              </a:spcBef>
              <a:spcAft>
                <a:spcPts val="0"/>
              </a:spcAft>
              <a:buClr>
                <a:schemeClr val="dk1"/>
              </a:buClr>
              <a:buSzPts val="1200"/>
              <a:buNone/>
              <a:defRPr sz="1200"/>
            </a:lvl2pPr>
            <a:lvl3pPr indent="-228600" lvl="2" marL="1371600" rtl="1" algn="r">
              <a:spcBef>
                <a:spcPts val="200"/>
              </a:spcBef>
              <a:spcAft>
                <a:spcPts val="0"/>
              </a:spcAft>
              <a:buClr>
                <a:schemeClr val="dk1"/>
              </a:buClr>
              <a:buSzPts val="1000"/>
              <a:buNone/>
              <a:defRPr sz="1000"/>
            </a:lvl3pPr>
            <a:lvl4pPr indent="-228600" lvl="3" marL="1828800" rtl="1" algn="r">
              <a:spcBef>
                <a:spcPts val="180"/>
              </a:spcBef>
              <a:spcAft>
                <a:spcPts val="0"/>
              </a:spcAft>
              <a:buClr>
                <a:schemeClr val="dk1"/>
              </a:buClr>
              <a:buSzPts val="900"/>
              <a:buNone/>
              <a:defRPr sz="900"/>
            </a:lvl4pPr>
            <a:lvl5pPr indent="-228600" lvl="4" marL="2286000" rtl="1" algn="r">
              <a:spcBef>
                <a:spcPts val="180"/>
              </a:spcBef>
              <a:spcAft>
                <a:spcPts val="0"/>
              </a:spcAft>
              <a:buClr>
                <a:schemeClr val="dk1"/>
              </a:buClr>
              <a:buSzPts val="900"/>
              <a:buNone/>
              <a:defRPr sz="900"/>
            </a:lvl5pPr>
            <a:lvl6pPr indent="-228600" lvl="5" marL="2743200" rtl="1" algn="r">
              <a:spcBef>
                <a:spcPts val="180"/>
              </a:spcBef>
              <a:spcAft>
                <a:spcPts val="0"/>
              </a:spcAft>
              <a:buClr>
                <a:schemeClr val="dk1"/>
              </a:buClr>
              <a:buSzPts val="900"/>
              <a:buNone/>
              <a:defRPr sz="900"/>
            </a:lvl6pPr>
            <a:lvl7pPr indent="-228600" lvl="6" marL="3200400" rtl="1" algn="r">
              <a:spcBef>
                <a:spcPts val="180"/>
              </a:spcBef>
              <a:spcAft>
                <a:spcPts val="0"/>
              </a:spcAft>
              <a:buClr>
                <a:schemeClr val="dk1"/>
              </a:buClr>
              <a:buSzPts val="900"/>
              <a:buNone/>
              <a:defRPr sz="900"/>
            </a:lvl7pPr>
            <a:lvl8pPr indent="-228600" lvl="7" marL="3657600" rtl="1" algn="r">
              <a:spcBef>
                <a:spcPts val="180"/>
              </a:spcBef>
              <a:spcAft>
                <a:spcPts val="0"/>
              </a:spcAft>
              <a:buClr>
                <a:schemeClr val="dk1"/>
              </a:buClr>
              <a:buSzPts val="900"/>
              <a:buNone/>
              <a:defRPr sz="900"/>
            </a:lvl8pPr>
            <a:lvl9pPr indent="-228600" lvl="8" marL="4114800" rtl="1" algn="r">
              <a:spcBef>
                <a:spcPts val="180"/>
              </a:spcBef>
              <a:spcAft>
                <a:spcPts val="0"/>
              </a:spcAft>
              <a:buClr>
                <a:schemeClr val="dk1"/>
              </a:buClr>
              <a:buSzPts val="900"/>
              <a:buNone/>
              <a:defRPr sz="900"/>
            </a:lvl9pPr>
          </a:lstStyle>
          <a:p/>
        </p:txBody>
      </p:sp>
      <p:sp>
        <p:nvSpPr>
          <p:cNvPr id="31" name="Google Shape;31;p5"/>
          <p:cNvSpPr txBox="1"/>
          <p:nvPr>
            <p:ph idx="10" type="dt"/>
          </p:nvPr>
        </p:nvSpPr>
        <p:spPr>
          <a:xfrm>
            <a:off x="6553200" y="6356350"/>
            <a:ext cx="2133600" cy="365100"/>
          </a:xfrm>
          <a:prstGeom prst="rect">
            <a:avLst/>
          </a:prstGeom>
          <a:noFill/>
          <a:ln>
            <a:noFill/>
          </a:ln>
        </p:spPr>
        <p:txBody>
          <a:bodyPr anchorCtr="0" anchor="ctr" bIns="45700" lIns="91425" spcFirstLastPara="1" rIns="91425" wrap="square" tIns="45700"/>
          <a:lstStyle>
            <a:lvl1pPr lvl="0" rtl="1" algn="r">
              <a:lnSpc>
                <a:spcPct val="100000"/>
              </a:lnSpc>
              <a:spcBef>
                <a:spcPts val="0"/>
              </a:spcBef>
              <a:spcAft>
                <a:spcPts val="0"/>
              </a:spcAft>
              <a:buSzPts val="1400"/>
              <a:buNone/>
              <a:defRPr sz="1200">
                <a:solidFill>
                  <a:srgbClr val="898989"/>
                </a:solidFill>
                <a:latin typeface="Calibri"/>
                <a:ea typeface="Calibri"/>
                <a:cs typeface="Calibri"/>
                <a:sym typeface="Calibri"/>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32" name="Google Shape;32;p5"/>
          <p:cNvSpPr txBox="1"/>
          <p:nvPr>
            <p:ph idx="11" type="ftr"/>
          </p:nvPr>
        </p:nvSpPr>
        <p:spPr>
          <a:xfrm>
            <a:off x="3124200" y="6356350"/>
            <a:ext cx="2895600" cy="365100"/>
          </a:xfrm>
          <a:prstGeom prst="rect">
            <a:avLst/>
          </a:prstGeom>
          <a:noFill/>
          <a:ln>
            <a:noFill/>
          </a:ln>
        </p:spPr>
        <p:txBody>
          <a:bodyPr anchorCtr="0" anchor="ctr" bIns="45700" lIns="91425" spcFirstLastPara="1" rIns="91425" wrap="square" tIns="45700"/>
          <a:lstStyle>
            <a:lvl1pPr lvl="0" rtl="1" algn="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33" name="Google Shape;33;p5"/>
          <p:cNvSpPr txBox="1"/>
          <p:nvPr>
            <p:ph idx="12" type="sldNum"/>
          </p:nvPr>
        </p:nvSpPr>
        <p:spPr>
          <a:xfrm>
            <a:off x="457200" y="6356350"/>
            <a:ext cx="2133600" cy="365100"/>
          </a:xfrm>
          <a:prstGeom prst="rect">
            <a:avLst/>
          </a:prstGeom>
          <a:noFill/>
          <a:ln>
            <a:noFill/>
          </a:ln>
        </p:spPr>
        <p:txBody>
          <a:bodyPr anchorCtr="0" anchor="ctr" bIns="45700" lIns="91425" spcFirstLastPara="1" rIns="91425" wrap="square" tIns="45700">
            <a:noAutofit/>
          </a:bodyPr>
          <a:lstStyle>
            <a:lvl1pPr indent="0" lvl="0" marL="0" marR="0" rtl="1" algn="l">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1pPr>
            <a:lvl2pPr indent="0" lvl="1" marL="0" marR="0" rtl="1" algn="l">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2pPr>
            <a:lvl3pPr indent="0" lvl="2" marL="0" marR="0" rtl="1" algn="l">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3pPr>
            <a:lvl4pPr indent="0" lvl="3" marL="0" marR="0" rtl="1" algn="l">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4pPr>
            <a:lvl5pPr indent="0" lvl="4" marL="0" marR="0" rtl="1" algn="l">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5pPr>
            <a:lvl6pPr indent="0" lvl="5" marL="0" marR="0" rtl="1" algn="l">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6pPr>
            <a:lvl7pPr indent="0" lvl="6" marL="0" marR="0" rtl="1" algn="l">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7pPr>
            <a:lvl8pPr indent="0" lvl="7" marL="0" marR="0" rtl="1" algn="l">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8pPr>
            <a:lvl9pPr indent="0" lvl="8" marL="0" marR="0" rtl="1" algn="l">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9pPr>
          </a:lstStyle>
          <a:p>
            <a:pPr indent="0" lvl="0" marL="0" rtl="1" algn="l">
              <a:spcBef>
                <a:spcPts val="0"/>
              </a:spcBef>
              <a:spcAft>
                <a:spcPts val="0"/>
              </a:spcAft>
              <a:buNone/>
            </a:pPr>
            <a:fld id="{00000000-1234-1234-1234-123412341234}" type="slidenum">
              <a:rPr lang="en-US"/>
              <a:t>‹#›</a:t>
            </a:fld>
            <a:endParaRPr/>
          </a:p>
        </p:txBody>
      </p:sp>
    </p:spTree>
  </p:cSld>
  <p:clrMapOvr>
    <a:masterClrMapping/>
  </p:clrMapOvr>
  <p:transition>
    <p:wheel spokes="1"/>
  </p:transition>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ntent with Caption" type="objTx">
  <p:cSld name="OBJECT_WITH_CAPTION_TEXT">
    <p:spTree>
      <p:nvGrpSpPr>
        <p:cNvPr id="34" name="Shape 34"/>
        <p:cNvGrpSpPr/>
        <p:nvPr/>
      </p:nvGrpSpPr>
      <p:grpSpPr>
        <a:xfrm>
          <a:off x="0" y="0"/>
          <a:ext cx="0" cy="0"/>
          <a:chOff x="0" y="0"/>
          <a:chExt cx="0" cy="0"/>
        </a:xfrm>
      </p:grpSpPr>
      <p:sp>
        <p:nvSpPr>
          <p:cNvPr id="35" name="Google Shape;35;p6"/>
          <p:cNvSpPr txBox="1"/>
          <p:nvPr>
            <p:ph type="title"/>
          </p:nvPr>
        </p:nvSpPr>
        <p:spPr>
          <a:xfrm>
            <a:off x="457200" y="273050"/>
            <a:ext cx="3008400" cy="1162200"/>
          </a:xfrm>
          <a:prstGeom prst="rect">
            <a:avLst/>
          </a:prstGeom>
          <a:noFill/>
          <a:ln>
            <a:noFill/>
          </a:ln>
        </p:spPr>
        <p:txBody>
          <a:bodyPr anchorCtr="0" anchor="b" bIns="45700" lIns="91425" spcFirstLastPara="1" rIns="91425" wrap="square" tIns="45700"/>
          <a:lstStyle>
            <a:lvl1pPr lvl="0" rtl="1" algn="r">
              <a:spcBef>
                <a:spcPts val="0"/>
              </a:spcBef>
              <a:spcAft>
                <a:spcPts val="0"/>
              </a:spcAft>
              <a:buSzPts val="1400"/>
              <a:buNone/>
              <a:defRPr b="1" sz="2000"/>
            </a:lvl1pPr>
            <a:lvl2pPr lvl="1" rtl="1" algn="ctr">
              <a:spcBef>
                <a:spcPts val="0"/>
              </a:spcBef>
              <a:spcAft>
                <a:spcPts val="0"/>
              </a:spcAft>
              <a:buSzPts val="1400"/>
              <a:buNone/>
              <a:defRPr/>
            </a:lvl2pPr>
            <a:lvl3pPr lvl="2" rtl="1" algn="ctr">
              <a:spcBef>
                <a:spcPts val="0"/>
              </a:spcBef>
              <a:spcAft>
                <a:spcPts val="0"/>
              </a:spcAft>
              <a:buSzPts val="1400"/>
              <a:buNone/>
              <a:defRPr/>
            </a:lvl3pPr>
            <a:lvl4pPr lvl="3" rtl="1" algn="ctr">
              <a:spcBef>
                <a:spcPts val="0"/>
              </a:spcBef>
              <a:spcAft>
                <a:spcPts val="0"/>
              </a:spcAft>
              <a:buSzPts val="1400"/>
              <a:buNone/>
              <a:defRPr/>
            </a:lvl4pPr>
            <a:lvl5pPr lvl="4" rtl="1" algn="ctr">
              <a:spcBef>
                <a:spcPts val="0"/>
              </a:spcBef>
              <a:spcAft>
                <a:spcPts val="0"/>
              </a:spcAft>
              <a:buSzPts val="1400"/>
              <a:buNone/>
              <a:defRPr/>
            </a:lvl5pPr>
            <a:lvl6pPr lvl="5" rtl="1" algn="ctr">
              <a:spcBef>
                <a:spcPts val="0"/>
              </a:spcBef>
              <a:spcAft>
                <a:spcPts val="0"/>
              </a:spcAft>
              <a:buSzPts val="1400"/>
              <a:buNone/>
              <a:defRPr/>
            </a:lvl6pPr>
            <a:lvl7pPr lvl="6" rtl="1" algn="ctr">
              <a:spcBef>
                <a:spcPts val="0"/>
              </a:spcBef>
              <a:spcAft>
                <a:spcPts val="0"/>
              </a:spcAft>
              <a:buSzPts val="1400"/>
              <a:buNone/>
              <a:defRPr/>
            </a:lvl7pPr>
            <a:lvl8pPr lvl="7" rtl="1" algn="ctr">
              <a:spcBef>
                <a:spcPts val="0"/>
              </a:spcBef>
              <a:spcAft>
                <a:spcPts val="0"/>
              </a:spcAft>
              <a:buSzPts val="1400"/>
              <a:buNone/>
              <a:defRPr/>
            </a:lvl8pPr>
            <a:lvl9pPr lvl="8" rtl="1" algn="ctr">
              <a:spcBef>
                <a:spcPts val="0"/>
              </a:spcBef>
              <a:spcAft>
                <a:spcPts val="0"/>
              </a:spcAft>
              <a:buSzPts val="1400"/>
              <a:buNone/>
              <a:defRPr/>
            </a:lvl9pPr>
          </a:lstStyle>
          <a:p/>
        </p:txBody>
      </p:sp>
      <p:sp>
        <p:nvSpPr>
          <p:cNvPr id="36" name="Google Shape;36;p6"/>
          <p:cNvSpPr txBox="1"/>
          <p:nvPr>
            <p:ph idx="1" type="body"/>
          </p:nvPr>
        </p:nvSpPr>
        <p:spPr>
          <a:xfrm>
            <a:off x="3575050" y="273050"/>
            <a:ext cx="5111700" cy="5853000"/>
          </a:xfrm>
          <a:prstGeom prst="rect">
            <a:avLst/>
          </a:prstGeom>
          <a:noFill/>
          <a:ln>
            <a:noFill/>
          </a:ln>
        </p:spPr>
        <p:txBody>
          <a:bodyPr anchorCtr="0" anchor="t" bIns="45700" lIns="91425" spcFirstLastPara="1" rIns="91425" wrap="square" tIns="45700"/>
          <a:lstStyle>
            <a:lvl1pPr indent="-431800" lvl="0" marL="457200" rtl="1" algn="r">
              <a:spcBef>
                <a:spcPts val="640"/>
              </a:spcBef>
              <a:spcAft>
                <a:spcPts val="0"/>
              </a:spcAft>
              <a:buClr>
                <a:schemeClr val="dk1"/>
              </a:buClr>
              <a:buSzPts val="3200"/>
              <a:buChar char="•"/>
              <a:defRPr sz="3200"/>
            </a:lvl1pPr>
            <a:lvl2pPr indent="-406400" lvl="1" marL="914400" rtl="1" algn="r">
              <a:spcBef>
                <a:spcPts val="560"/>
              </a:spcBef>
              <a:spcAft>
                <a:spcPts val="0"/>
              </a:spcAft>
              <a:buClr>
                <a:schemeClr val="dk1"/>
              </a:buClr>
              <a:buSzPts val="2800"/>
              <a:buChar char="–"/>
              <a:defRPr sz="2800"/>
            </a:lvl2pPr>
            <a:lvl3pPr indent="-381000" lvl="2" marL="1371600" rtl="1" algn="r">
              <a:spcBef>
                <a:spcPts val="480"/>
              </a:spcBef>
              <a:spcAft>
                <a:spcPts val="0"/>
              </a:spcAft>
              <a:buClr>
                <a:schemeClr val="dk1"/>
              </a:buClr>
              <a:buSzPts val="2400"/>
              <a:buChar char="•"/>
              <a:defRPr sz="2400"/>
            </a:lvl3pPr>
            <a:lvl4pPr indent="-355600" lvl="3" marL="1828800" rtl="1" algn="r">
              <a:spcBef>
                <a:spcPts val="400"/>
              </a:spcBef>
              <a:spcAft>
                <a:spcPts val="0"/>
              </a:spcAft>
              <a:buClr>
                <a:schemeClr val="dk1"/>
              </a:buClr>
              <a:buSzPts val="2000"/>
              <a:buChar char="–"/>
              <a:defRPr sz="2000"/>
            </a:lvl4pPr>
            <a:lvl5pPr indent="-355600" lvl="4" marL="2286000" rtl="1" algn="r">
              <a:spcBef>
                <a:spcPts val="400"/>
              </a:spcBef>
              <a:spcAft>
                <a:spcPts val="0"/>
              </a:spcAft>
              <a:buClr>
                <a:schemeClr val="dk1"/>
              </a:buClr>
              <a:buSzPts val="2000"/>
              <a:buChar char="»"/>
              <a:defRPr sz="2000"/>
            </a:lvl5pPr>
            <a:lvl6pPr indent="-355600" lvl="5" marL="2743200" rtl="1" algn="r">
              <a:spcBef>
                <a:spcPts val="400"/>
              </a:spcBef>
              <a:spcAft>
                <a:spcPts val="0"/>
              </a:spcAft>
              <a:buClr>
                <a:schemeClr val="dk1"/>
              </a:buClr>
              <a:buSzPts val="2000"/>
              <a:buChar char="•"/>
              <a:defRPr sz="2000"/>
            </a:lvl6pPr>
            <a:lvl7pPr indent="-355600" lvl="6" marL="3200400" rtl="1" algn="r">
              <a:spcBef>
                <a:spcPts val="400"/>
              </a:spcBef>
              <a:spcAft>
                <a:spcPts val="0"/>
              </a:spcAft>
              <a:buClr>
                <a:schemeClr val="dk1"/>
              </a:buClr>
              <a:buSzPts val="2000"/>
              <a:buChar char="•"/>
              <a:defRPr sz="2000"/>
            </a:lvl7pPr>
            <a:lvl8pPr indent="-355600" lvl="7" marL="3657600" rtl="1" algn="r">
              <a:spcBef>
                <a:spcPts val="400"/>
              </a:spcBef>
              <a:spcAft>
                <a:spcPts val="0"/>
              </a:spcAft>
              <a:buClr>
                <a:schemeClr val="dk1"/>
              </a:buClr>
              <a:buSzPts val="2000"/>
              <a:buChar char="•"/>
              <a:defRPr sz="2000"/>
            </a:lvl8pPr>
            <a:lvl9pPr indent="-355600" lvl="8" marL="4114800" rtl="1" algn="r">
              <a:spcBef>
                <a:spcPts val="400"/>
              </a:spcBef>
              <a:spcAft>
                <a:spcPts val="0"/>
              </a:spcAft>
              <a:buClr>
                <a:schemeClr val="dk1"/>
              </a:buClr>
              <a:buSzPts val="2000"/>
              <a:buChar char="•"/>
              <a:defRPr sz="2000"/>
            </a:lvl9pPr>
          </a:lstStyle>
          <a:p/>
        </p:txBody>
      </p:sp>
      <p:sp>
        <p:nvSpPr>
          <p:cNvPr id="37" name="Google Shape;37;p6"/>
          <p:cNvSpPr txBox="1"/>
          <p:nvPr>
            <p:ph idx="2" type="body"/>
          </p:nvPr>
        </p:nvSpPr>
        <p:spPr>
          <a:xfrm>
            <a:off x="457200" y="1435100"/>
            <a:ext cx="3008400" cy="4691100"/>
          </a:xfrm>
          <a:prstGeom prst="rect">
            <a:avLst/>
          </a:prstGeom>
          <a:noFill/>
          <a:ln>
            <a:noFill/>
          </a:ln>
        </p:spPr>
        <p:txBody>
          <a:bodyPr anchorCtr="0" anchor="t" bIns="45700" lIns="91425" spcFirstLastPara="1" rIns="91425" wrap="square" tIns="45700"/>
          <a:lstStyle>
            <a:lvl1pPr indent="-228600" lvl="0" marL="457200" rtl="1" algn="r">
              <a:spcBef>
                <a:spcPts val="280"/>
              </a:spcBef>
              <a:spcAft>
                <a:spcPts val="0"/>
              </a:spcAft>
              <a:buClr>
                <a:schemeClr val="dk1"/>
              </a:buClr>
              <a:buSzPts val="1400"/>
              <a:buNone/>
              <a:defRPr sz="1400"/>
            </a:lvl1pPr>
            <a:lvl2pPr indent="-228600" lvl="1" marL="914400" rtl="1" algn="r">
              <a:spcBef>
                <a:spcPts val="240"/>
              </a:spcBef>
              <a:spcAft>
                <a:spcPts val="0"/>
              </a:spcAft>
              <a:buClr>
                <a:schemeClr val="dk1"/>
              </a:buClr>
              <a:buSzPts val="1200"/>
              <a:buNone/>
              <a:defRPr sz="1200"/>
            </a:lvl2pPr>
            <a:lvl3pPr indent="-228600" lvl="2" marL="1371600" rtl="1" algn="r">
              <a:spcBef>
                <a:spcPts val="200"/>
              </a:spcBef>
              <a:spcAft>
                <a:spcPts val="0"/>
              </a:spcAft>
              <a:buClr>
                <a:schemeClr val="dk1"/>
              </a:buClr>
              <a:buSzPts val="1000"/>
              <a:buNone/>
              <a:defRPr sz="1000"/>
            </a:lvl3pPr>
            <a:lvl4pPr indent="-228600" lvl="3" marL="1828800" rtl="1" algn="r">
              <a:spcBef>
                <a:spcPts val="180"/>
              </a:spcBef>
              <a:spcAft>
                <a:spcPts val="0"/>
              </a:spcAft>
              <a:buClr>
                <a:schemeClr val="dk1"/>
              </a:buClr>
              <a:buSzPts val="900"/>
              <a:buNone/>
              <a:defRPr sz="900"/>
            </a:lvl4pPr>
            <a:lvl5pPr indent="-228600" lvl="4" marL="2286000" rtl="1" algn="r">
              <a:spcBef>
                <a:spcPts val="180"/>
              </a:spcBef>
              <a:spcAft>
                <a:spcPts val="0"/>
              </a:spcAft>
              <a:buClr>
                <a:schemeClr val="dk1"/>
              </a:buClr>
              <a:buSzPts val="900"/>
              <a:buNone/>
              <a:defRPr sz="900"/>
            </a:lvl5pPr>
            <a:lvl6pPr indent="-228600" lvl="5" marL="2743200" rtl="1" algn="r">
              <a:spcBef>
                <a:spcPts val="180"/>
              </a:spcBef>
              <a:spcAft>
                <a:spcPts val="0"/>
              </a:spcAft>
              <a:buClr>
                <a:schemeClr val="dk1"/>
              </a:buClr>
              <a:buSzPts val="900"/>
              <a:buNone/>
              <a:defRPr sz="900"/>
            </a:lvl6pPr>
            <a:lvl7pPr indent="-228600" lvl="6" marL="3200400" rtl="1" algn="r">
              <a:spcBef>
                <a:spcPts val="180"/>
              </a:spcBef>
              <a:spcAft>
                <a:spcPts val="0"/>
              </a:spcAft>
              <a:buClr>
                <a:schemeClr val="dk1"/>
              </a:buClr>
              <a:buSzPts val="900"/>
              <a:buNone/>
              <a:defRPr sz="900"/>
            </a:lvl7pPr>
            <a:lvl8pPr indent="-228600" lvl="7" marL="3657600" rtl="1" algn="r">
              <a:spcBef>
                <a:spcPts val="180"/>
              </a:spcBef>
              <a:spcAft>
                <a:spcPts val="0"/>
              </a:spcAft>
              <a:buClr>
                <a:schemeClr val="dk1"/>
              </a:buClr>
              <a:buSzPts val="900"/>
              <a:buNone/>
              <a:defRPr sz="900"/>
            </a:lvl8pPr>
            <a:lvl9pPr indent="-228600" lvl="8" marL="4114800" rtl="1" algn="r">
              <a:spcBef>
                <a:spcPts val="180"/>
              </a:spcBef>
              <a:spcAft>
                <a:spcPts val="0"/>
              </a:spcAft>
              <a:buClr>
                <a:schemeClr val="dk1"/>
              </a:buClr>
              <a:buSzPts val="900"/>
              <a:buNone/>
              <a:defRPr sz="900"/>
            </a:lvl9pPr>
          </a:lstStyle>
          <a:p/>
        </p:txBody>
      </p:sp>
      <p:sp>
        <p:nvSpPr>
          <p:cNvPr id="38" name="Google Shape;38;p6"/>
          <p:cNvSpPr txBox="1"/>
          <p:nvPr>
            <p:ph idx="10" type="dt"/>
          </p:nvPr>
        </p:nvSpPr>
        <p:spPr>
          <a:xfrm>
            <a:off x="6553200" y="6356350"/>
            <a:ext cx="2133600" cy="365100"/>
          </a:xfrm>
          <a:prstGeom prst="rect">
            <a:avLst/>
          </a:prstGeom>
          <a:noFill/>
          <a:ln>
            <a:noFill/>
          </a:ln>
        </p:spPr>
        <p:txBody>
          <a:bodyPr anchorCtr="0" anchor="ctr" bIns="45700" lIns="91425" spcFirstLastPara="1" rIns="91425" wrap="square" tIns="45700"/>
          <a:lstStyle>
            <a:lvl1pPr lvl="0" rtl="1" algn="r">
              <a:lnSpc>
                <a:spcPct val="100000"/>
              </a:lnSpc>
              <a:spcBef>
                <a:spcPts val="0"/>
              </a:spcBef>
              <a:spcAft>
                <a:spcPts val="0"/>
              </a:spcAft>
              <a:buSzPts val="1400"/>
              <a:buNone/>
              <a:defRPr sz="1200">
                <a:solidFill>
                  <a:srgbClr val="898989"/>
                </a:solidFill>
                <a:latin typeface="Calibri"/>
                <a:ea typeface="Calibri"/>
                <a:cs typeface="Calibri"/>
                <a:sym typeface="Calibri"/>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39" name="Google Shape;39;p6"/>
          <p:cNvSpPr txBox="1"/>
          <p:nvPr>
            <p:ph idx="11" type="ftr"/>
          </p:nvPr>
        </p:nvSpPr>
        <p:spPr>
          <a:xfrm>
            <a:off x="3124200" y="6356350"/>
            <a:ext cx="2895600" cy="365100"/>
          </a:xfrm>
          <a:prstGeom prst="rect">
            <a:avLst/>
          </a:prstGeom>
          <a:noFill/>
          <a:ln>
            <a:noFill/>
          </a:ln>
        </p:spPr>
        <p:txBody>
          <a:bodyPr anchorCtr="0" anchor="ctr" bIns="45700" lIns="91425" spcFirstLastPara="1" rIns="91425" wrap="square" tIns="45700"/>
          <a:lstStyle>
            <a:lvl1pPr lvl="0" rtl="1" algn="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40" name="Google Shape;40;p6"/>
          <p:cNvSpPr txBox="1"/>
          <p:nvPr>
            <p:ph idx="12" type="sldNum"/>
          </p:nvPr>
        </p:nvSpPr>
        <p:spPr>
          <a:xfrm>
            <a:off x="457200" y="6356350"/>
            <a:ext cx="2133600" cy="365100"/>
          </a:xfrm>
          <a:prstGeom prst="rect">
            <a:avLst/>
          </a:prstGeom>
          <a:noFill/>
          <a:ln>
            <a:noFill/>
          </a:ln>
        </p:spPr>
        <p:txBody>
          <a:bodyPr anchorCtr="0" anchor="ctr" bIns="45700" lIns="91425" spcFirstLastPara="1" rIns="91425" wrap="square" tIns="45700">
            <a:noAutofit/>
          </a:bodyPr>
          <a:lstStyle>
            <a:lvl1pPr indent="0" lvl="0" marL="0" marR="0" rtl="1" algn="l">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1pPr>
            <a:lvl2pPr indent="0" lvl="1" marL="0" marR="0" rtl="1" algn="l">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2pPr>
            <a:lvl3pPr indent="0" lvl="2" marL="0" marR="0" rtl="1" algn="l">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3pPr>
            <a:lvl4pPr indent="0" lvl="3" marL="0" marR="0" rtl="1" algn="l">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4pPr>
            <a:lvl5pPr indent="0" lvl="4" marL="0" marR="0" rtl="1" algn="l">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5pPr>
            <a:lvl6pPr indent="0" lvl="5" marL="0" marR="0" rtl="1" algn="l">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6pPr>
            <a:lvl7pPr indent="0" lvl="6" marL="0" marR="0" rtl="1" algn="l">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7pPr>
            <a:lvl8pPr indent="0" lvl="7" marL="0" marR="0" rtl="1" algn="l">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8pPr>
            <a:lvl9pPr indent="0" lvl="8" marL="0" marR="0" rtl="1" algn="l">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9pPr>
          </a:lstStyle>
          <a:p>
            <a:pPr indent="0" lvl="0" marL="0" rtl="1" algn="l">
              <a:spcBef>
                <a:spcPts val="0"/>
              </a:spcBef>
              <a:spcAft>
                <a:spcPts val="0"/>
              </a:spcAft>
              <a:buNone/>
            </a:pPr>
            <a:fld id="{00000000-1234-1234-1234-123412341234}" type="slidenum">
              <a:rPr lang="en-US"/>
              <a:t>‹#›</a:t>
            </a:fld>
            <a:endParaRPr/>
          </a:p>
        </p:txBody>
      </p:sp>
    </p:spTree>
  </p:cSld>
  <p:clrMapOvr>
    <a:masterClrMapping/>
  </p:clrMapOvr>
  <p:transition>
    <p:wheel spokes="1"/>
  </p:transition>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Only" type="titleOnly">
  <p:cSld name="TITLE_ONLY">
    <p:spTree>
      <p:nvGrpSpPr>
        <p:cNvPr id="41" name="Shape 41"/>
        <p:cNvGrpSpPr/>
        <p:nvPr/>
      </p:nvGrpSpPr>
      <p:grpSpPr>
        <a:xfrm>
          <a:off x="0" y="0"/>
          <a:ext cx="0" cy="0"/>
          <a:chOff x="0" y="0"/>
          <a:chExt cx="0" cy="0"/>
        </a:xfrm>
      </p:grpSpPr>
      <p:sp>
        <p:nvSpPr>
          <p:cNvPr id="42" name="Google Shape;42;p7"/>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lstStyle>
            <a:lvl1pPr lvl="0" rtl="1" algn="ctr">
              <a:spcBef>
                <a:spcPts val="0"/>
              </a:spcBef>
              <a:spcAft>
                <a:spcPts val="0"/>
              </a:spcAft>
              <a:buSzPts val="1400"/>
              <a:buNone/>
              <a:defRPr/>
            </a:lvl1pPr>
            <a:lvl2pPr lvl="1" rtl="1" algn="ctr">
              <a:spcBef>
                <a:spcPts val="0"/>
              </a:spcBef>
              <a:spcAft>
                <a:spcPts val="0"/>
              </a:spcAft>
              <a:buSzPts val="1400"/>
              <a:buNone/>
              <a:defRPr/>
            </a:lvl2pPr>
            <a:lvl3pPr lvl="2" rtl="1" algn="ctr">
              <a:spcBef>
                <a:spcPts val="0"/>
              </a:spcBef>
              <a:spcAft>
                <a:spcPts val="0"/>
              </a:spcAft>
              <a:buSzPts val="1400"/>
              <a:buNone/>
              <a:defRPr/>
            </a:lvl3pPr>
            <a:lvl4pPr lvl="3" rtl="1" algn="ctr">
              <a:spcBef>
                <a:spcPts val="0"/>
              </a:spcBef>
              <a:spcAft>
                <a:spcPts val="0"/>
              </a:spcAft>
              <a:buSzPts val="1400"/>
              <a:buNone/>
              <a:defRPr/>
            </a:lvl4pPr>
            <a:lvl5pPr lvl="4" rtl="1" algn="ctr">
              <a:spcBef>
                <a:spcPts val="0"/>
              </a:spcBef>
              <a:spcAft>
                <a:spcPts val="0"/>
              </a:spcAft>
              <a:buSzPts val="1400"/>
              <a:buNone/>
              <a:defRPr/>
            </a:lvl5pPr>
            <a:lvl6pPr lvl="5" rtl="1" algn="ctr">
              <a:spcBef>
                <a:spcPts val="0"/>
              </a:spcBef>
              <a:spcAft>
                <a:spcPts val="0"/>
              </a:spcAft>
              <a:buSzPts val="1400"/>
              <a:buNone/>
              <a:defRPr/>
            </a:lvl6pPr>
            <a:lvl7pPr lvl="6" rtl="1" algn="ctr">
              <a:spcBef>
                <a:spcPts val="0"/>
              </a:spcBef>
              <a:spcAft>
                <a:spcPts val="0"/>
              </a:spcAft>
              <a:buSzPts val="1400"/>
              <a:buNone/>
              <a:defRPr/>
            </a:lvl7pPr>
            <a:lvl8pPr lvl="7" rtl="1" algn="ctr">
              <a:spcBef>
                <a:spcPts val="0"/>
              </a:spcBef>
              <a:spcAft>
                <a:spcPts val="0"/>
              </a:spcAft>
              <a:buSzPts val="1400"/>
              <a:buNone/>
              <a:defRPr/>
            </a:lvl8pPr>
            <a:lvl9pPr lvl="8" rtl="1" algn="ctr">
              <a:spcBef>
                <a:spcPts val="0"/>
              </a:spcBef>
              <a:spcAft>
                <a:spcPts val="0"/>
              </a:spcAft>
              <a:buSzPts val="1400"/>
              <a:buNone/>
              <a:defRPr/>
            </a:lvl9pPr>
          </a:lstStyle>
          <a:p/>
        </p:txBody>
      </p:sp>
      <p:sp>
        <p:nvSpPr>
          <p:cNvPr id="43" name="Google Shape;43;p7"/>
          <p:cNvSpPr txBox="1"/>
          <p:nvPr>
            <p:ph idx="10" type="dt"/>
          </p:nvPr>
        </p:nvSpPr>
        <p:spPr>
          <a:xfrm>
            <a:off x="6553200" y="6356350"/>
            <a:ext cx="2133600" cy="365100"/>
          </a:xfrm>
          <a:prstGeom prst="rect">
            <a:avLst/>
          </a:prstGeom>
          <a:noFill/>
          <a:ln>
            <a:noFill/>
          </a:ln>
        </p:spPr>
        <p:txBody>
          <a:bodyPr anchorCtr="0" anchor="ctr" bIns="45700" lIns="91425" spcFirstLastPara="1" rIns="91425" wrap="square" tIns="45700"/>
          <a:lstStyle>
            <a:lvl1pPr lvl="0" rtl="1" algn="r">
              <a:lnSpc>
                <a:spcPct val="100000"/>
              </a:lnSpc>
              <a:spcBef>
                <a:spcPts val="0"/>
              </a:spcBef>
              <a:spcAft>
                <a:spcPts val="0"/>
              </a:spcAft>
              <a:buSzPts val="1400"/>
              <a:buNone/>
              <a:defRPr sz="1200">
                <a:solidFill>
                  <a:srgbClr val="898989"/>
                </a:solidFill>
                <a:latin typeface="Calibri"/>
                <a:ea typeface="Calibri"/>
                <a:cs typeface="Calibri"/>
                <a:sym typeface="Calibri"/>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44" name="Google Shape;44;p7"/>
          <p:cNvSpPr txBox="1"/>
          <p:nvPr>
            <p:ph idx="11" type="ftr"/>
          </p:nvPr>
        </p:nvSpPr>
        <p:spPr>
          <a:xfrm>
            <a:off x="3124200" y="6356350"/>
            <a:ext cx="2895600" cy="365100"/>
          </a:xfrm>
          <a:prstGeom prst="rect">
            <a:avLst/>
          </a:prstGeom>
          <a:noFill/>
          <a:ln>
            <a:noFill/>
          </a:ln>
        </p:spPr>
        <p:txBody>
          <a:bodyPr anchorCtr="0" anchor="ctr" bIns="45700" lIns="91425" spcFirstLastPara="1" rIns="91425" wrap="square" tIns="45700"/>
          <a:lstStyle>
            <a:lvl1pPr lvl="0" rtl="1" algn="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45" name="Google Shape;45;p7"/>
          <p:cNvSpPr txBox="1"/>
          <p:nvPr>
            <p:ph idx="12" type="sldNum"/>
          </p:nvPr>
        </p:nvSpPr>
        <p:spPr>
          <a:xfrm>
            <a:off x="457200" y="6356350"/>
            <a:ext cx="2133600" cy="365100"/>
          </a:xfrm>
          <a:prstGeom prst="rect">
            <a:avLst/>
          </a:prstGeom>
          <a:noFill/>
          <a:ln>
            <a:noFill/>
          </a:ln>
        </p:spPr>
        <p:txBody>
          <a:bodyPr anchorCtr="0" anchor="ctr" bIns="45700" lIns="91425" spcFirstLastPara="1" rIns="91425" wrap="square" tIns="45700">
            <a:noAutofit/>
          </a:bodyPr>
          <a:lstStyle>
            <a:lvl1pPr indent="0" lvl="0" marL="0" marR="0" rtl="1" algn="l">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1pPr>
            <a:lvl2pPr indent="0" lvl="1" marL="0" marR="0" rtl="1" algn="l">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2pPr>
            <a:lvl3pPr indent="0" lvl="2" marL="0" marR="0" rtl="1" algn="l">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3pPr>
            <a:lvl4pPr indent="0" lvl="3" marL="0" marR="0" rtl="1" algn="l">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4pPr>
            <a:lvl5pPr indent="0" lvl="4" marL="0" marR="0" rtl="1" algn="l">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5pPr>
            <a:lvl6pPr indent="0" lvl="5" marL="0" marR="0" rtl="1" algn="l">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6pPr>
            <a:lvl7pPr indent="0" lvl="6" marL="0" marR="0" rtl="1" algn="l">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7pPr>
            <a:lvl8pPr indent="0" lvl="7" marL="0" marR="0" rtl="1" algn="l">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8pPr>
            <a:lvl9pPr indent="0" lvl="8" marL="0" marR="0" rtl="1" algn="l">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9pPr>
          </a:lstStyle>
          <a:p>
            <a:pPr indent="0" lvl="0" marL="0" rtl="1" algn="l">
              <a:spcBef>
                <a:spcPts val="0"/>
              </a:spcBef>
              <a:spcAft>
                <a:spcPts val="0"/>
              </a:spcAft>
              <a:buNone/>
            </a:pPr>
            <a:fld id="{00000000-1234-1234-1234-123412341234}" type="slidenum">
              <a:rPr lang="en-US"/>
              <a:t>‹#›</a:t>
            </a:fld>
            <a:endParaRPr/>
          </a:p>
        </p:txBody>
      </p:sp>
    </p:spTree>
  </p:cSld>
  <p:clrMapOvr>
    <a:masterClrMapping/>
  </p:clrMapOvr>
  <p:transition>
    <p:wheel spokes="1"/>
  </p:transition>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mparison" type="twoTxTwoObj">
  <p:cSld name="TWO_OBJECTS_WITH_TEXT">
    <p:spTree>
      <p:nvGrpSpPr>
        <p:cNvPr id="46" name="Shape 46"/>
        <p:cNvGrpSpPr/>
        <p:nvPr/>
      </p:nvGrpSpPr>
      <p:grpSpPr>
        <a:xfrm>
          <a:off x="0" y="0"/>
          <a:ext cx="0" cy="0"/>
          <a:chOff x="0" y="0"/>
          <a:chExt cx="0" cy="0"/>
        </a:xfrm>
      </p:grpSpPr>
      <p:sp>
        <p:nvSpPr>
          <p:cNvPr id="47" name="Google Shape;47;p8"/>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lstStyle>
            <a:lvl1pPr lvl="0" rtl="1" algn="ctr">
              <a:spcBef>
                <a:spcPts val="0"/>
              </a:spcBef>
              <a:spcAft>
                <a:spcPts val="0"/>
              </a:spcAft>
              <a:buSzPts val="1400"/>
              <a:buNone/>
              <a:defRPr/>
            </a:lvl1pPr>
            <a:lvl2pPr lvl="1" rtl="1" algn="ctr">
              <a:spcBef>
                <a:spcPts val="0"/>
              </a:spcBef>
              <a:spcAft>
                <a:spcPts val="0"/>
              </a:spcAft>
              <a:buSzPts val="1400"/>
              <a:buNone/>
              <a:defRPr/>
            </a:lvl2pPr>
            <a:lvl3pPr lvl="2" rtl="1" algn="ctr">
              <a:spcBef>
                <a:spcPts val="0"/>
              </a:spcBef>
              <a:spcAft>
                <a:spcPts val="0"/>
              </a:spcAft>
              <a:buSzPts val="1400"/>
              <a:buNone/>
              <a:defRPr/>
            </a:lvl3pPr>
            <a:lvl4pPr lvl="3" rtl="1" algn="ctr">
              <a:spcBef>
                <a:spcPts val="0"/>
              </a:spcBef>
              <a:spcAft>
                <a:spcPts val="0"/>
              </a:spcAft>
              <a:buSzPts val="1400"/>
              <a:buNone/>
              <a:defRPr/>
            </a:lvl4pPr>
            <a:lvl5pPr lvl="4" rtl="1" algn="ctr">
              <a:spcBef>
                <a:spcPts val="0"/>
              </a:spcBef>
              <a:spcAft>
                <a:spcPts val="0"/>
              </a:spcAft>
              <a:buSzPts val="1400"/>
              <a:buNone/>
              <a:defRPr/>
            </a:lvl5pPr>
            <a:lvl6pPr lvl="5" rtl="1" algn="ctr">
              <a:spcBef>
                <a:spcPts val="0"/>
              </a:spcBef>
              <a:spcAft>
                <a:spcPts val="0"/>
              </a:spcAft>
              <a:buSzPts val="1400"/>
              <a:buNone/>
              <a:defRPr/>
            </a:lvl6pPr>
            <a:lvl7pPr lvl="6" rtl="1" algn="ctr">
              <a:spcBef>
                <a:spcPts val="0"/>
              </a:spcBef>
              <a:spcAft>
                <a:spcPts val="0"/>
              </a:spcAft>
              <a:buSzPts val="1400"/>
              <a:buNone/>
              <a:defRPr/>
            </a:lvl7pPr>
            <a:lvl8pPr lvl="7" rtl="1" algn="ctr">
              <a:spcBef>
                <a:spcPts val="0"/>
              </a:spcBef>
              <a:spcAft>
                <a:spcPts val="0"/>
              </a:spcAft>
              <a:buSzPts val="1400"/>
              <a:buNone/>
              <a:defRPr/>
            </a:lvl8pPr>
            <a:lvl9pPr lvl="8" rtl="1" algn="ctr">
              <a:spcBef>
                <a:spcPts val="0"/>
              </a:spcBef>
              <a:spcAft>
                <a:spcPts val="0"/>
              </a:spcAft>
              <a:buSzPts val="1400"/>
              <a:buNone/>
              <a:defRPr/>
            </a:lvl9pPr>
          </a:lstStyle>
          <a:p/>
        </p:txBody>
      </p:sp>
      <p:sp>
        <p:nvSpPr>
          <p:cNvPr id="48" name="Google Shape;48;p8"/>
          <p:cNvSpPr txBox="1"/>
          <p:nvPr>
            <p:ph idx="1" type="body"/>
          </p:nvPr>
        </p:nvSpPr>
        <p:spPr>
          <a:xfrm>
            <a:off x="457200" y="1535113"/>
            <a:ext cx="4040100" cy="639900"/>
          </a:xfrm>
          <a:prstGeom prst="rect">
            <a:avLst/>
          </a:prstGeom>
          <a:noFill/>
          <a:ln>
            <a:noFill/>
          </a:ln>
        </p:spPr>
        <p:txBody>
          <a:bodyPr anchorCtr="0" anchor="b" bIns="45700" lIns="91425" spcFirstLastPara="1" rIns="91425" wrap="square" tIns="45700"/>
          <a:lstStyle>
            <a:lvl1pPr indent="-228600" lvl="0" marL="457200" rtl="1" algn="r">
              <a:spcBef>
                <a:spcPts val="480"/>
              </a:spcBef>
              <a:spcAft>
                <a:spcPts val="0"/>
              </a:spcAft>
              <a:buClr>
                <a:schemeClr val="dk1"/>
              </a:buClr>
              <a:buSzPts val="2400"/>
              <a:buNone/>
              <a:defRPr b="1" sz="2400"/>
            </a:lvl1pPr>
            <a:lvl2pPr indent="-228600" lvl="1" marL="914400" rtl="1" algn="r">
              <a:spcBef>
                <a:spcPts val="400"/>
              </a:spcBef>
              <a:spcAft>
                <a:spcPts val="0"/>
              </a:spcAft>
              <a:buClr>
                <a:schemeClr val="dk1"/>
              </a:buClr>
              <a:buSzPts val="2000"/>
              <a:buNone/>
              <a:defRPr b="1" sz="2000"/>
            </a:lvl2pPr>
            <a:lvl3pPr indent="-228600" lvl="2" marL="1371600" rtl="1" algn="r">
              <a:spcBef>
                <a:spcPts val="360"/>
              </a:spcBef>
              <a:spcAft>
                <a:spcPts val="0"/>
              </a:spcAft>
              <a:buClr>
                <a:schemeClr val="dk1"/>
              </a:buClr>
              <a:buSzPts val="1800"/>
              <a:buNone/>
              <a:defRPr b="1" sz="1800"/>
            </a:lvl3pPr>
            <a:lvl4pPr indent="-228600" lvl="3" marL="1828800" rtl="1" algn="r">
              <a:spcBef>
                <a:spcPts val="320"/>
              </a:spcBef>
              <a:spcAft>
                <a:spcPts val="0"/>
              </a:spcAft>
              <a:buClr>
                <a:schemeClr val="dk1"/>
              </a:buClr>
              <a:buSzPts val="1600"/>
              <a:buNone/>
              <a:defRPr b="1" sz="1600"/>
            </a:lvl4pPr>
            <a:lvl5pPr indent="-228600" lvl="4" marL="2286000" rtl="1" algn="r">
              <a:spcBef>
                <a:spcPts val="320"/>
              </a:spcBef>
              <a:spcAft>
                <a:spcPts val="0"/>
              </a:spcAft>
              <a:buClr>
                <a:schemeClr val="dk1"/>
              </a:buClr>
              <a:buSzPts val="1600"/>
              <a:buNone/>
              <a:defRPr b="1" sz="1600"/>
            </a:lvl5pPr>
            <a:lvl6pPr indent="-228600" lvl="5" marL="2743200" rtl="1" algn="r">
              <a:spcBef>
                <a:spcPts val="320"/>
              </a:spcBef>
              <a:spcAft>
                <a:spcPts val="0"/>
              </a:spcAft>
              <a:buClr>
                <a:schemeClr val="dk1"/>
              </a:buClr>
              <a:buSzPts val="1600"/>
              <a:buNone/>
              <a:defRPr b="1" sz="1600"/>
            </a:lvl6pPr>
            <a:lvl7pPr indent="-228600" lvl="6" marL="3200400" rtl="1" algn="r">
              <a:spcBef>
                <a:spcPts val="320"/>
              </a:spcBef>
              <a:spcAft>
                <a:spcPts val="0"/>
              </a:spcAft>
              <a:buClr>
                <a:schemeClr val="dk1"/>
              </a:buClr>
              <a:buSzPts val="1600"/>
              <a:buNone/>
              <a:defRPr b="1" sz="1600"/>
            </a:lvl7pPr>
            <a:lvl8pPr indent="-228600" lvl="7" marL="3657600" rtl="1" algn="r">
              <a:spcBef>
                <a:spcPts val="320"/>
              </a:spcBef>
              <a:spcAft>
                <a:spcPts val="0"/>
              </a:spcAft>
              <a:buClr>
                <a:schemeClr val="dk1"/>
              </a:buClr>
              <a:buSzPts val="1600"/>
              <a:buNone/>
              <a:defRPr b="1" sz="1600"/>
            </a:lvl8pPr>
            <a:lvl9pPr indent="-228600" lvl="8" marL="4114800" rtl="1" algn="r">
              <a:spcBef>
                <a:spcPts val="320"/>
              </a:spcBef>
              <a:spcAft>
                <a:spcPts val="0"/>
              </a:spcAft>
              <a:buClr>
                <a:schemeClr val="dk1"/>
              </a:buClr>
              <a:buSzPts val="1600"/>
              <a:buNone/>
              <a:defRPr b="1" sz="1600"/>
            </a:lvl9pPr>
          </a:lstStyle>
          <a:p/>
        </p:txBody>
      </p:sp>
      <p:sp>
        <p:nvSpPr>
          <p:cNvPr id="49" name="Google Shape;49;p8"/>
          <p:cNvSpPr txBox="1"/>
          <p:nvPr>
            <p:ph idx="2" type="body"/>
          </p:nvPr>
        </p:nvSpPr>
        <p:spPr>
          <a:xfrm>
            <a:off x="457200" y="2174875"/>
            <a:ext cx="4040100" cy="3951300"/>
          </a:xfrm>
          <a:prstGeom prst="rect">
            <a:avLst/>
          </a:prstGeom>
          <a:noFill/>
          <a:ln>
            <a:noFill/>
          </a:ln>
        </p:spPr>
        <p:txBody>
          <a:bodyPr anchorCtr="0" anchor="t" bIns="45700" lIns="91425" spcFirstLastPara="1" rIns="91425" wrap="square" tIns="45700"/>
          <a:lstStyle>
            <a:lvl1pPr indent="-381000" lvl="0" marL="457200" rtl="1" algn="r">
              <a:spcBef>
                <a:spcPts val="480"/>
              </a:spcBef>
              <a:spcAft>
                <a:spcPts val="0"/>
              </a:spcAft>
              <a:buClr>
                <a:schemeClr val="dk1"/>
              </a:buClr>
              <a:buSzPts val="2400"/>
              <a:buChar char="•"/>
              <a:defRPr sz="2400"/>
            </a:lvl1pPr>
            <a:lvl2pPr indent="-355600" lvl="1" marL="914400" rtl="1" algn="r">
              <a:spcBef>
                <a:spcPts val="400"/>
              </a:spcBef>
              <a:spcAft>
                <a:spcPts val="0"/>
              </a:spcAft>
              <a:buClr>
                <a:schemeClr val="dk1"/>
              </a:buClr>
              <a:buSzPts val="2000"/>
              <a:buChar char="–"/>
              <a:defRPr sz="2000"/>
            </a:lvl2pPr>
            <a:lvl3pPr indent="-342900" lvl="2" marL="1371600" rtl="1" algn="r">
              <a:spcBef>
                <a:spcPts val="360"/>
              </a:spcBef>
              <a:spcAft>
                <a:spcPts val="0"/>
              </a:spcAft>
              <a:buClr>
                <a:schemeClr val="dk1"/>
              </a:buClr>
              <a:buSzPts val="1800"/>
              <a:buChar char="•"/>
              <a:defRPr sz="1800"/>
            </a:lvl3pPr>
            <a:lvl4pPr indent="-330200" lvl="3" marL="1828800" rtl="1" algn="r">
              <a:spcBef>
                <a:spcPts val="320"/>
              </a:spcBef>
              <a:spcAft>
                <a:spcPts val="0"/>
              </a:spcAft>
              <a:buClr>
                <a:schemeClr val="dk1"/>
              </a:buClr>
              <a:buSzPts val="1600"/>
              <a:buChar char="–"/>
              <a:defRPr sz="1600"/>
            </a:lvl4pPr>
            <a:lvl5pPr indent="-330200" lvl="4" marL="2286000" rtl="1" algn="r">
              <a:spcBef>
                <a:spcPts val="320"/>
              </a:spcBef>
              <a:spcAft>
                <a:spcPts val="0"/>
              </a:spcAft>
              <a:buClr>
                <a:schemeClr val="dk1"/>
              </a:buClr>
              <a:buSzPts val="1600"/>
              <a:buChar char="»"/>
              <a:defRPr sz="1600"/>
            </a:lvl5pPr>
            <a:lvl6pPr indent="-330200" lvl="5" marL="2743200" rtl="1" algn="r">
              <a:spcBef>
                <a:spcPts val="320"/>
              </a:spcBef>
              <a:spcAft>
                <a:spcPts val="0"/>
              </a:spcAft>
              <a:buClr>
                <a:schemeClr val="dk1"/>
              </a:buClr>
              <a:buSzPts val="1600"/>
              <a:buChar char="•"/>
              <a:defRPr sz="1600"/>
            </a:lvl6pPr>
            <a:lvl7pPr indent="-330200" lvl="6" marL="3200400" rtl="1" algn="r">
              <a:spcBef>
                <a:spcPts val="320"/>
              </a:spcBef>
              <a:spcAft>
                <a:spcPts val="0"/>
              </a:spcAft>
              <a:buClr>
                <a:schemeClr val="dk1"/>
              </a:buClr>
              <a:buSzPts val="1600"/>
              <a:buChar char="•"/>
              <a:defRPr sz="1600"/>
            </a:lvl7pPr>
            <a:lvl8pPr indent="-330200" lvl="7" marL="3657600" rtl="1" algn="r">
              <a:spcBef>
                <a:spcPts val="320"/>
              </a:spcBef>
              <a:spcAft>
                <a:spcPts val="0"/>
              </a:spcAft>
              <a:buClr>
                <a:schemeClr val="dk1"/>
              </a:buClr>
              <a:buSzPts val="1600"/>
              <a:buChar char="•"/>
              <a:defRPr sz="1600"/>
            </a:lvl8pPr>
            <a:lvl9pPr indent="-330200" lvl="8" marL="4114800" rtl="1" algn="r">
              <a:spcBef>
                <a:spcPts val="320"/>
              </a:spcBef>
              <a:spcAft>
                <a:spcPts val="0"/>
              </a:spcAft>
              <a:buClr>
                <a:schemeClr val="dk1"/>
              </a:buClr>
              <a:buSzPts val="1600"/>
              <a:buChar char="•"/>
              <a:defRPr sz="1600"/>
            </a:lvl9pPr>
          </a:lstStyle>
          <a:p/>
        </p:txBody>
      </p:sp>
      <p:sp>
        <p:nvSpPr>
          <p:cNvPr id="50" name="Google Shape;50;p8"/>
          <p:cNvSpPr txBox="1"/>
          <p:nvPr>
            <p:ph idx="3" type="body"/>
          </p:nvPr>
        </p:nvSpPr>
        <p:spPr>
          <a:xfrm>
            <a:off x="4645025" y="1535113"/>
            <a:ext cx="4041900" cy="639900"/>
          </a:xfrm>
          <a:prstGeom prst="rect">
            <a:avLst/>
          </a:prstGeom>
          <a:noFill/>
          <a:ln>
            <a:noFill/>
          </a:ln>
        </p:spPr>
        <p:txBody>
          <a:bodyPr anchorCtr="0" anchor="b" bIns="45700" lIns="91425" spcFirstLastPara="1" rIns="91425" wrap="square" tIns="45700"/>
          <a:lstStyle>
            <a:lvl1pPr indent="-228600" lvl="0" marL="457200" rtl="1" algn="r">
              <a:spcBef>
                <a:spcPts val="480"/>
              </a:spcBef>
              <a:spcAft>
                <a:spcPts val="0"/>
              </a:spcAft>
              <a:buClr>
                <a:schemeClr val="dk1"/>
              </a:buClr>
              <a:buSzPts val="2400"/>
              <a:buNone/>
              <a:defRPr b="1" sz="2400"/>
            </a:lvl1pPr>
            <a:lvl2pPr indent="-228600" lvl="1" marL="914400" rtl="1" algn="r">
              <a:spcBef>
                <a:spcPts val="400"/>
              </a:spcBef>
              <a:spcAft>
                <a:spcPts val="0"/>
              </a:spcAft>
              <a:buClr>
                <a:schemeClr val="dk1"/>
              </a:buClr>
              <a:buSzPts val="2000"/>
              <a:buNone/>
              <a:defRPr b="1" sz="2000"/>
            </a:lvl2pPr>
            <a:lvl3pPr indent="-228600" lvl="2" marL="1371600" rtl="1" algn="r">
              <a:spcBef>
                <a:spcPts val="360"/>
              </a:spcBef>
              <a:spcAft>
                <a:spcPts val="0"/>
              </a:spcAft>
              <a:buClr>
                <a:schemeClr val="dk1"/>
              </a:buClr>
              <a:buSzPts val="1800"/>
              <a:buNone/>
              <a:defRPr b="1" sz="1800"/>
            </a:lvl3pPr>
            <a:lvl4pPr indent="-228600" lvl="3" marL="1828800" rtl="1" algn="r">
              <a:spcBef>
                <a:spcPts val="320"/>
              </a:spcBef>
              <a:spcAft>
                <a:spcPts val="0"/>
              </a:spcAft>
              <a:buClr>
                <a:schemeClr val="dk1"/>
              </a:buClr>
              <a:buSzPts val="1600"/>
              <a:buNone/>
              <a:defRPr b="1" sz="1600"/>
            </a:lvl4pPr>
            <a:lvl5pPr indent="-228600" lvl="4" marL="2286000" rtl="1" algn="r">
              <a:spcBef>
                <a:spcPts val="320"/>
              </a:spcBef>
              <a:spcAft>
                <a:spcPts val="0"/>
              </a:spcAft>
              <a:buClr>
                <a:schemeClr val="dk1"/>
              </a:buClr>
              <a:buSzPts val="1600"/>
              <a:buNone/>
              <a:defRPr b="1" sz="1600"/>
            </a:lvl5pPr>
            <a:lvl6pPr indent="-228600" lvl="5" marL="2743200" rtl="1" algn="r">
              <a:spcBef>
                <a:spcPts val="320"/>
              </a:spcBef>
              <a:spcAft>
                <a:spcPts val="0"/>
              </a:spcAft>
              <a:buClr>
                <a:schemeClr val="dk1"/>
              </a:buClr>
              <a:buSzPts val="1600"/>
              <a:buNone/>
              <a:defRPr b="1" sz="1600"/>
            </a:lvl6pPr>
            <a:lvl7pPr indent="-228600" lvl="6" marL="3200400" rtl="1" algn="r">
              <a:spcBef>
                <a:spcPts val="320"/>
              </a:spcBef>
              <a:spcAft>
                <a:spcPts val="0"/>
              </a:spcAft>
              <a:buClr>
                <a:schemeClr val="dk1"/>
              </a:buClr>
              <a:buSzPts val="1600"/>
              <a:buNone/>
              <a:defRPr b="1" sz="1600"/>
            </a:lvl7pPr>
            <a:lvl8pPr indent="-228600" lvl="7" marL="3657600" rtl="1" algn="r">
              <a:spcBef>
                <a:spcPts val="320"/>
              </a:spcBef>
              <a:spcAft>
                <a:spcPts val="0"/>
              </a:spcAft>
              <a:buClr>
                <a:schemeClr val="dk1"/>
              </a:buClr>
              <a:buSzPts val="1600"/>
              <a:buNone/>
              <a:defRPr b="1" sz="1600"/>
            </a:lvl8pPr>
            <a:lvl9pPr indent="-228600" lvl="8" marL="4114800" rtl="1" algn="r">
              <a:spcBef>
                <a:spcPts val="320"/>
              </a:spcBef>
              <a:spcAft>
                <a:spcPts val="0"/>
              </a:spcAft>
              <a:buClr>
                <a:schemeClr val="dk1"/>
              </a:buClr>
              <a:buSzPts val="1600"/>
              <a:buNone/>
              <a:defRPr b="1" sz="1600"/>
            </a:lvl9pPr>
          </a:lstStyle>
          <a:p/>
        </p:txBody>
      </p:sp>
      <p:sp>
        <p:nvSpPr>
          <p:cNvPr id="51" name="Google Shape;51;p8"/>
          <p:cNvSpPr txBox="1"/>
          <p:nvPr>
            <p:ph idx="4" type="body"/>
          </p:nvPr>
        </p:nvSpPr>
        <p:spPr>
          <a:xfrm>
            <a:off x="4645025" y="2174875"/>
            <a:ext cx="4041900" cy="3951300"/>
          </a:xfrm>
          <a:prstGeom prst="rect">
            <a:avLst/>
          </a:prstGeom>
          <a:noFill/>
          <a:ln>
            <a:noFill/>
          </a:ln>
        </p:spPr>
        <p:txBody>
          <a:bodyPr anchorCtr="0" anchor="t" bIns="45700" lIns="91425" spcFirstLastPara="1" rIns="91425" wrap="square" tIns="45700"/>
          <a:lstStyle>
            <a:lvl1pPr indent="-381000" lvl="0" marL="457200" rtl="1" algn="r">
              <a:spcBef>
                <a:spcPts val="480"/>
              </a:spcBef>
              <a:spcAft>
                <a:spcPts val="0"/>
              </a:spcAft>
              <a:buClr>
                <a:schemeClr val="dk1"/>
              </a:buClr>
              <a:buSzPts val="2400"/>
              <a:buChar char="•"/>
              <a:defRPr sz="2400"/>
            </a:lvl1pPr>
            <a:lvl2pPr indent="-355600" lvl="1" marL="914400" rtl="1" algn="r">
              <a:spcBef>
                <a:spcPts val="400"/>
              </a:spcBef>
              <a:spcAft>
                <a:spcPts val="0"/>
              </a:spcAft>
              <a:buClr>
                <a:schemeClr val="dk1"/>
              </a:buClr>
              <a:buSzPts val="2000"/>
              <a:buChar char="–"/>
              <a:defRPr sz="2000"/>
            </a:lvl2pPr>
            <a:lvl3pPr indent="-342900" lvl="2" marL="1371600" rtl="1" algn="r">
              <a:spcBef>
                <a:spcPts val="360"/>
              </a:spcBef>
              <a:spcAft>
                <a:spcPts val="0"/>
              </a:spcAft>
              <a:buClr>
                <a:schemeClr val="dk1"/>
              </a:buClr>
              <a:buSzPts val="1800"/>
              <a:buChar char="•"/>
              <a:defRPr sz="1800"/>
            </a:lvl3pPr>
            <a:lvl4pPr indent="-330200" lvl="3" marL="1828800" rtl="1" algn="r">
              <a:spcBef>
                <a:spcPts val="320"/>
              </a:spcBef>
              <a:spcAft>
                <a:spcPts val="0"/>
              </a:spcAft>
              <a:buClr>
                <a:schemeClr val="dk1"/>
              </a:buClr>
              <a:buSzPts val="1600"/>
              <a:buChar char="–"/>
              <a:defRPr sz="1600"/>
            </a:lvl4pPr>
            <a:lvl5pPr indent="-330200" lvl="4" marL="2286000" rtl="1" algn="r">
              <a:spcBef>
                <a:spcPts val="320"/>
              </a:spcBef>
              <a:spcAft>
                <a:spcPts val="0"/>
              </a:spcAft>
              <a:buClr>
                <a:schemeClr val="dk1"/>
              </a:buClr>
              <a:buSzPts val="1600"/>
              <a:buChar char="»"/>
              <a:defRPr sz="1600"/>
            </a:lvl5pPr>
            <a:lvl6pPr indent="-330200" lvl="5" marL="2743200" rtl="1" algn="r">
              <a:spcBef>
                <a:spcPts val="320"/>
              </a:spcBef>
              <a:spcAft>
                <a:spcPts val="0"/>
              </a:spcAft>
              <a:buClr>
                <a:schemeClr val="dk1"/>
              </a:buClr>
              <a:buSzPts val="1600"/>
              <a:buChar char="•"/>
              <a:defRPr sz="1600"/>
            </a:lvl6pPr>
            <a:lvl7pPr indent="-330200" lvl="6" marL="3200400" rtl="1" algn="r">
              <a:spcBef>
                <a:spcPts val="320"/>
              </a:spcBef>
              <a:spcAft>
                <a:spcPts val="0"/>
              </a:spcAft>
              <a:buClr>
                <a:schemeClr val="dk1"/>
              </a:buClr>
              <a:buSzPts val="1600"/>
              <a:buChar char="•"/>
              <a:defRPr sz="1600"/>
            </a:lvl7pPr>
            <a:lvl8pPr indent="-330200" lvl="7" marL="3657600" rtl="1" algn="r">
              <a:spcBef>
                <a:spcPts val="320"/>
              </a:spcBef>
              <a:spcAft>
                <a:spcPts val="0"/>
              </a:spcAft>
              <a:buClr>
                <a:schemeClr val="dk1"/>
              </a:buClr>
              <a:buSzPts val="1600"/>
              <a:buChar char="•"/>
              <a:defRPr sz="1600"/>
            </a:lvl8pPr>
            <a:lvl9pPr indent="-330200" lvl="8" marL="4114800" rtl="1" algn="r">
              <a:spcBef>
                <a:spcPts val="320"/>
              </a:spcBef>
              <a:spcAft>
                <a:spcPts val="0"/>
              </a:spcAft>
              <a:buClr>
                <a:schemeClr val="dk1"/>
              </a:buClr>
              <a:buSzPts val="1600"/>
              <a:buChar char="•"/>
              <a:defRPr sz="1600"/>
            </a:lvl9pPr>
          </a:lstStyle>
          <a:p/>
        </p:txBody>
      </p:sp>
      <p:sp>
        <p:nvSpPr>
          <p:cNvPr id="52" name="Google Shape;52;p8"/>
          <p:cNvSpPr txBox="1"/>
          <p:nvPr>
            <p:ph idx="10" type="dt"/>
          </p:nvPr>
        </p:nvSpPr>
        <p:spPr>
          <a:xfrm>
            <a:off x="6553200" y="6356350"/>
            <a:ext cx="2133600" cy="365100"/>
          </a:xfrm>
          <a:prstGeom prst="rect">
            <a:avLst/>
          </a:prstGeom>
          <a:noFill/>
          <a:ln>
            <a:noFill/>
          </a:ln>
        </p:spPr>
        <p:txBody>
          <a:bodyPr anchorCtr="0" anchor="ctr" bIns="45700" lIns="91425" spcFirstLastPara="1" rIns="91425" wrap="square" tIns="45700"/>
          <a:lstStyle>
            <a:lvl1pPr lvl="0" rtl="1" algn="r">
              <a:lnSpc>
                <a:spcPct val="100000"/>
              </a:lnSpc>
              <a:spcBef>
                <a:spcPts val="0"/>
              </a:spcBef>
              <a:spcAft>
                <a:spcPts val="0"/>
              </a:spcAft>
              <a:buSzPts val="1400"/>
              <a:buNone/>
              <a:defRPr sz="1200">
                <a:solidFill>
                  <a:srgbClr val="898989"/>
                </a:solidFill>
                <a:latin typeface="Calibri"/>
                <a:ea typeface="Calibri"/>
                <a:cs typeface="Calibri"/>
                <a:sym typeface="Calibri"/>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53" name="Google Shape;53;p8"/>
          <p:cNvSpPr txBox="1"/>
          <p:nvPr>
            <p:ph idx="11" type="ftr"/>
          </p:nvPr>
        </p:nvSpPr>
        <p:spPr>
          <a:xfrm>
            <a:off x="3124200" y="6356350"/>
            <a:ext cx="2895600" cy="365100"/>
          </a:xfrm>
          <a:prstGeom prst="rect">
            <a:avLst/>
          </a:prstGeom>
          <a:noFill/>
          <a:ln>
            <a:noFill/>
          </a:ln>
        </p:spPr>
        <p:txBody>
          <a:bodyPr anchorCtr="0" anchor="ctr" bIns="45700" lIns="91425" spcFirstLastPara="1" rIns="91425" wrap="square" tIns="45700"/>
          <a:lstStyle>
            <a:lvl1pPr lvl="0" rtl="1" algn="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54" name="Google Shape;54;p8"/>
          <p:cNvSpPr txBox="1"/>
          <p:nvPr>
            <p:ph idx="12" type="sldNum"/>
          </p:nvPr>
        </p:nvSpPr>
        <p:spPr>
          <a:xfrm>
            <a:off x="457200" y="6356350"/>
            <a:ext cx="2133600" cy="365100"/>
          </a:xfrm>
          <a:prstGeom prst="rect">
            <a:avLst/>
          </a:prstGeom>
          <a:noFill/>
          <a:ln>
            <a:noFill/>
          </a:ln>
        </p:spPr>
        <p:txBody>
          <a:bodyPr anchorCtr="0" anchor="ctr" bIns="45700" lIns="91425" spcFirstLastPara="1" rIns="91425" wrap="square" tIns="45700">
            <a:noAutofit/>
          </a:bodyPr>
          <a:lstStyle>
            <a:lvl1pPr indent="0" lvl="0" marL="0" marR="0" rtl="1" algn="l">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1pPr>
            <a:lvl2pPr indent="0" lvl="1" marL="0" marR="0" rtl="1" algn="l">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2pPr>
            <a:lvl3pPr indent="0" lvl="2" marL="0" marR="0" rtl="1" algn="l">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3pPr>
            <a:lvl4pPr indent="0" lvl="3" marL="0" marR="0" rtl="1" algn="l">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4pPr>
            <a:lvl5pPr indent="0" lvl="4" marL="0" marR="0" rtl="1" algn="l">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5pPr>
            <a:lvl6pPr indent="0" lvl="5" marL="0" marR="0" rtl="1" algn="l">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6pPr>
            <a:lvl7pPr indent="0" lvl="6" marL="0" marR="0" rtl="1" algn="l">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7pPr>
            <a:lvl8pPr indent="0" lvl="7" marL="0" marR="0" rtl="1" algn="l">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8pPr>
            <a:lvl9pPr indent="0" lvl="8" marL="0" marR="0" rtl="1" algn="l">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9pPr>
          </a:lstStyle>
          <a:p>
            <a:pPr indent="0" lvl="0" marL="0" rtl="1" algn="l">
              <a:spcBef>
                <a:spcPts val="0"/>
              </a:spcBef>
              <a:spcAft>
                <a:spcPts val="0"/>
              </a:spcAft>
              <a:buNone/>
            </a:pPr>
            <a:fld id="{00000000-1234-1234-1234-123412341234}" type="slidenum">
              <a:rPr lang="en-US"/>
              <a:t>‹#›</a:t>
            </a:fld>
            <a:endParaRPr/>
          </a:p>
        </p:txBody>
      </p:sp>
    </p:spTree>
  </p:cSld>
  <p:clrMapOvr>
    <a:masterClrMapping/>
  </p:clrMapOvr>
  <p:transition>
    <p:wheel spokes="1"/>
  </p:transition>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wo Content" type="twoObj">
  <p:cSld name="TWO_OBJECTS">
    <p:spTree>
      <p:nvGrpSpPr>
        <p:cNvPr id="55" name="Shape 55"/>
        <p:cNvGrpSpPr/>
        <p:nvPr/>
      </p:nvGrpSpPr>
      <p:grpSpPr>
        <a:xfrm>
          <a:off x="0" y="0"/>
          <a:ext cx="0" cy="0"/>
          <a:chOff x="0" y="0"/>
          <a:chExt cx="0" cy="0"/>
        </a:xfrm>
      </p:grpSpPr>
      <p:sp>
        <p:nvSpPr>
          <p:cNvPr id="56" name="Google Shape;56;p9"/>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lstStyle>
            <a:lvl1pPr lvl="0" rtl="1" algn="ctr">
              <a:spcBef>
                <a:spcPts val="0"/>
              </a:spcBef>
              <a:spcAft>
                <a:spcPts val="0"/>
              </a:spcAft>
              <a:buSzPts val="1400"/>
              <a:buNone/>
              <a:defRPr/>
            </a:lvl1pPr>
            <a:lvl2pPr lvl="1" rtl="1" algn="ctr">
              <a:spcBef>
                <a:spcPts val="0"/>
              </a:spcBef>
              <a:spcAft>
                <a:spcPts val="0"/>
              </a:spcAft>
              <a:buSzPts val="1400"/>
              <a:buNone/>
              <a:defRPr/>
            </a:lvl2pPr>
            <a:lvl3pPr lvl="2" rtl="1" algn="ctr">
              <a:spcBef>
                <a:spcPts val="0"/>
              </a:spcBef>
              <a:spcAft>
                <a:spcPts val="0"/>
              </a:spcAft>
              <a:buSzPts val="1400"/>
              <a:buNone/>
              <a:defRPr/>
            </a:lvl3pPr>
            <a:lvl4pPr lvl="3" rtl="1" algn="ctr">
              <a:spcBef>
                <a:spcPts val="0"/>
              </a:spcBef>
              <a:spcAft>
                <a:spcPts val="0"/>
              </a:spcAft>
              <a:buSzPts val="1400"/>
              <a:buNone/>
              <a:defRPr/>
            </a:lvl4pPr>
            <a:lvl5pPr lvl="4" rtl="1" algn="ctr">
              <a:spcBef>
                <a:spcPts val="0"/>
              </a:spcBef>
              <a:spcAft>
                <a:spcPts val="0"/>
              </a:spcAft>
              <a:buSzPts val="1400"/>
              <a:buNone/>
              <a:defRPr/>
            </a:lvl5pPr>
            <a:lvl6pPr lvl="5" rtl="1" algn="ctr">
              <a:spcBef>
                <a:spcPts val="0"/>
              </a:spcBef>
              <a:spcAft>
                <a:spcPts val="0"/>
              </a:spcAft>
              <a:buSzPts val="1400"/>
              <a:buNone/>
              <a:defRPr/>
            </a:lvl6pPr>
            <a:lvl7pPr lvl="6" rtl="1" algn="ctr">
              <a:spcBef>
                <a:spcPts val="0"/>
              </a:spcBef>
              <a:spcAft>
                <a:spcPts val="0"/>
              </a:spcAft>
              <a:buSzPts val="1400"/>
              <a:buNone/>
              <a:defRPr/>
            </a:lvl7pPr>
            <a:lvl8pPr lvl="7" rtl="1" algn="ctr">
              <a:spcBef>
                <a:spcPts val="0"/>
              </a:spcBef>
              <a:spcAft>
                <a:spcPts val="0"/>
              </a:spcAft>
              <a:buSzPts val="1400"/>
              <a:buNone/>
              <a:defRPr/>
            </a:lvl8pPr>
            <a:lvl9pPr lvl="8" rtl="1" algn="ctr">
              <a:spcBef>
                <a:spcPts val="0"/>
              </a:spcBef>
              <a:spcAft>
                <a:spcPts val="0"/>
              </a:spcAft>
              <a:buSzPts val="1400"/>
              <a:buNone/>
              <a:defRPr/>
            </a:lvl9pPr>
          </a:lstStyle>
          <a:p/>
        </p:txBody>
      </p:sp>
      <p:sp>
        <p:nvSpPr>
          <p:cNvPr id="57" name="Google Shape;57;p9"/>
          <p:cNvSpPr txBox="1"/>
          <p:nvPr>
            <p:ph idx="1" type="body"/>
          </p:nvPr>
        </p:nvSpPr>
        <p:spPr>
          <a:xfrm>
            <a:off x="457200" y="1600200"/>
            <a:ext cx="4038600" cy="4526100"/>
          </a:xfrm>
          <a:prstGeom prst="rect">
            <a:avLst/>
          </a:prstGeom>
          <a:noFill/>
          <a:ln>
            <a:noFill/>
          </a:ln>
        </p:spPr>
        <p:txBody>
          <a:bodyPr anchorCtr="0" anchor="t" bIns="45700" lIns="91425" spcFirstLastPara="1" rIns="91425" wrap="square" tIns="45700"/>
          <a:lstStyle>
            <a:lvl1pPr indent="-406400" lvl="0" marL="457200" rtl="1" algn="r">
              <a:spcBef>
                <a:spcPts val="560"/>
              </a:spcBef>
              <a:spcAft>
                <a:spcPts val="0"/>
              </a:spcAft>
              <a:buClr>
                <a:schemeClr val="dk1"/>
              </a:buClr>
              <a:buSzPts val="2800"/>
              <a:buChar char="•"/>
              <a:defRPr sz="2800"/>
            </a:lvl1pPr>
            <a:lvl2pPr indent="-381000" lvl="1" marL="914400" rtl="1" algn="r">
              <a:spcBef>
                <a:spcPts val="480"/>
              </a:spcBef>
              <a:spcAft>
                <a:spcPts val="0"/>
              </a:spcAft>
              <a:buClr>
                <a:schemeClr val="dk1"/>
              </a:buClr>
              <a:buSzPts val="2400"/>
              <a:buChar char="–"/>
              <a:defRPr sz="2400"/>
            </a:lvl2pPr>
            <a:lvl3pPr indent="-355600" lvl="2" marL="1371600" rtl="1" algn="r">
              <a:spcBef>
                <a:spcPts val="400"/>
              </a:spcBef>
              <a:spcAft>
                <a:spcPts val="0"/>
              </a:spcAft>
              <a:buClr>
                <a:schemeClr val="dk1"/>
              </a:buClr>
              <a:buSzPts val="2000"/>
              <a:buChar char="•"/>
              <a:defRPr sz="2000"/>
            </a:lvl3pPr>
            <a:lvl4pPr indent="-342900" lvl="3" marL="1828800" rtl="1" algn="r">
              <a:spcBef>
                <a:spcPts val="360"/>
              </a:spcBef>
              <a:spcAft>
                <a:spcPts val="0"/>
              </a:spcAft>
              <a:buClr>
                <a:schemeClr val="dk1"/>
              </a:buClr>
              <a:buSzPts val="1800"/>
              <a:buChar char="–"/>
              <a:defRPr sz="1800"/>
            </a:lvl4pPr>
            <a:lvl5pPr indent="-342900" lvl="4" marL="2286000" rtl="1" algn="r">
              <a:spcBef>
                <a:spcPts val="360"/>
              </a:spcBef>
              <a:spcAft>
                <a:spcPts val="0"/>
              </a:spcAft>
              <a:buClr>
                <a:schemeClr val="dk1"/>
              </a:buClr>
              <a:buSzPts val="1800"/>
              <a:buChar char="»"/>
              <a:defRPr sz="1800"/>
            </a:lvl5pPr>
            <a:lvl6pPr indent="-342900" lvl="5" marL="2743200" rtl="1" algn="r">
              <a:spcBef>
                <a:spcPts val="360"/>
              </a:spcBef>
              <a:spcAft>
                <a:spcPts val="0"/>
              </a:spcAft>
              <a:buClr>
                <a:schemeClr val="dk1"/>
              </a:buClr>
              <a:buSzPts val="1800"/>
              <a:buChar char="•"/>
              <a:defRPr sz="1800"/>
            </a:lvl6pPr>
            <a:lvl7pPr indent="-342900" lvl="6" marL="3200400" rtl="1" algn="r">
              <a:spcBef>
                <a:spcPts val="360"/>
              </a:spcBef>
              <a:spcAft>
                <a:spcPts val="0"/>
              </a:spcAft>
              <a:buClr>
                <a:schemeClr val="dk1"/>
              </a:buClr>
              <a:buSzPts val="1800"/>
              <a:buChar char="•"/>
              <a:defRPr sz="1800"/>
            </a:lvl7pPr>
            <a:lvl8pPr indent="-342900" lvl="7" marL="3657600" rtl="1" algn="r">
              <a:spcBef>
                <a:spcPts val="360"/>
              </a:spcBef>
              <a:spcAft>
                <a:spcPts val="0"/>
              </a:spcAft>
              <a:buClr>
                <a:schemeClr val="dk1"/>
              </a:buClr>
              <a:buSzPts val="1800"/>
              <a:buChar char="•"/>
              <a:defRPr sz="1800"/>
            </a:lvl8pPr>
            <a:lvl9pPr indent="-342900" lvl="8" marL="4114800" rtl="1" algn="r">
              <a:spcBef>
                <a:spcPts val="360"/>
              </a:spcBef>
              <a:spcAft>
                <a:spcPts val="0"/>
              </a:spcAft>
              <a:buClr>
                <a:schemeClr val="dk1"/>
              </a:buClr>
              <a:buSzPts val="1800"/>
              <a:buChar char="•"/>
              <a:defRPr sz="1800"/>
            </a:lvl9pPr>
          </a:lstStyle>
          <a:p/>
        </p:txBody>
      </p:sp>
      <p:sp>
        <p:nvSpPr>
          <p:cNvPr id="58" name="Google Shape;58;p9"/>
          <p:cNvSpPr txBox="1"/>
          <p:nvPr>
            <p:ph idx="2" type="body"/>
          </p:nvPr>
        </p:nvSpPr>
        <p:spPr>
          <a:xfrm>
            <a:off x="4648200" y="1600200"/>
            <a:ext cx="4038600" cy="4526100"/>
          </a:xfrm>
          <a:prstGeom prst="rect">
            <a:avLst/>
          </a:prstGeom>
          <a:noFill/>
          <a:ln>
            <a:noFill/>
          </a:ln>
        </p:spPr>
        <p:txBody>
          <a:bodyPr anchorCtr="0" anchor="t" bIns="45700" lIns="91425" spcFirstLastPara="1" rIns="91425" wrap="square" tIns="45700"/>
          <a:lstStyle>
            <a:lvl1pPr indent="-406400" lvl="0" marL="457200" rtl="1" algn="r">
              <a:spcBef>
                <a:spcPts val="560"/>
              </a:spcBef>
              <a:spcAft>
                <a:spcPts val="0"/>
              </a:spcAft>
              <a:buClr>
                <a:schemeClr val="dk1"/>
              </a:buClr>
              <a:buSzPts val="2800"/>
              <a:buChar char="•"/>
              <a:defRPr sz="2800"/>
            </a:lvl1pPr>
            <a:lvl2pPr indent="-381000" lvl="1" marL="914400" rtl="1" algn="r">
              <a:spcBef>
                <a:spcPts val="480"/>
              </a:spcBef>
              <a:spcAft>
                <a:spcPts val="0"/>
              </a:spcAft>
              <a:buClr>
                <a:schemeClr val="dk1"/>
              </a:buClr>
              <a:buSzPts val="2400"/>
              <a:buChar char="–"/>
              <a:defRPr sz="2400"/>
            </a:lvl2pPr>
            <a:lvl3pPr indent="-355600" lvl="2" marL="1371600" rtl="1" algn="r">
              <a:spcBef>
                <a:spcPts val="400"/>
              </a:spcBef>
              <a:spcAft>
                <a:spcPts val="0"/>
              </a:spcAft>
              <a:buClr>
                <a:schemeClr val="dk1"/>
              </a:buClr>
              <a:buSzPts val="2000"/>
              <a:buChar char="•"/>
              <a:defRPr sz="2000"/>
            </a:lvl3pPr>
            <a:lvl4pPr indent="-342900" lvl="3" marL="1828800" rtl="1" algn="r">
              <a:spcBef>
                <a:spcPts val="360"/>
              </a:spcBef>
              <a:spcAft>
                <a:spcPts val="0"/>
              </a:spcAft>
              <a:buClr>
                <a:schemeClr val="dk1"/>
              </a:buClr>
              <a:buSzPts val="1800"/>
              <a:buChar char="–"/>
              <a:defRPr sz="1800"/>
            </a:lvl4pPr>
            <a:lvl5pPr indent="-342900" lvl="4" marL="2286000" rtl="1" algn="r">
              <a:spcBef>
                <a:spcPts val="360"/>
              </a:spcBef>
              <a:spcAft>
                <a:spcPts val="0"/>
              </a:spcAft>
              <a:buClr>
                <a:schemeClr val="dk1"/>
              </a:buClr>
              <a:buSzPts val="1800"/>
              <a:buChar char="»"/>
              <a:defRPr sz="1800"/>
            </a:lvl5pPr>
            <a:lvl6pPr indent="-342900" lvl="5" marL="2743200" rtl="1" algn="r">
              <a:spcBef>
                <a:spcPts val="360"/>
              </a:spcBef>
              <a:spcAft>
                <a:spcPts val="0"/>
              </a:spcAft>
              <a:buClr>
                <a:schemeClr val="dk1"/>
              </a:buClr>
              <a:buSzPts val="1800"/>
              <a:buChar char="•"/>
              <a:defRPr sz="1800"/>
            </a:lvl6pPr>
            <a:lvl7pPr indent="-342900" lvl="6" marL="3200400" rtl="1" algn="r">
              <a:spcBef>
                <a:spcPts val="360"/>
              </a:spcBef>
              <a:spcAft>
                <a:spcPts val="0"/>
              </a:spcAft>
              <a:buClr>
                <a:schemeClr val="dk1"/>
              </a:buClr>
              <a:buSzPts val="1800"/>
              <a:buChar char="•"/>
              <a:defRPr sz="1800"/>
            </a:lvl7pPr>
            <a:lvl8pPr indent="-342900" lvl="7" marL="3657600" rtl="1" algn="r">
              <a:spcBef>
                <a:spcPts val="360"/>
              </a:spcBef>
              <a:spcAft>
                <a:spcPts val="0"/>
              </a:spcAft>
              <a:buClr>
                <a:schemeClr val="dk1"/>
              </a:buClr>
              <a:buSzPts val="1800"/>
              <a:buChar char="•"/>
              <a:defRPr sz="1800"/>
            </a:lvl8pPr>
            <a:lvl9pPr indent="-342900" lvl="8" marL="4114800" rtl="1" algn="r">
              <a:spcBef>
                <a:spcPts val="360"/>
              </a:spcBef>
              <a:spcAft>
                <a:spcPts val="0"/>
              </a:spcAft>
              <a:buClr>
                <a:schemeClr val="dk1"/>
              </a:buClr>
              <a:buSzPts val="1800"/>
              <a:buChar char="•"/>
              <a:defRPr sz="1800"/>
            </a:lvl9pPr>
          </a:lstStyle>
          <a:p/>
        </p:txBody>
      </p:sp>
      <p:sp>
        <p:nvSpPr>
          <p:cNvPr id="59" name="Google Shape;59;p9"/>
          <p:cNvSpPr txBox="1"/>
          <p:nvPr>
            <p:ph idx="10" type="dt"/>
          </p:nvPr>
        </p:nvSpPr>
        <p:spPr>
          <a:xfrm>
            <a:off x="6553200" y="6356350"/>
            <a:ext cx="2133600" cy="365100"/>
          </a:xfrm>
          <a:prstGeom prst="rect">
            <a:avLst/>
          </a:prstGeom>
          <a:noFill/>
          <a:ln>
            <a:noFill/>
          </a:ln>
        </p:spPr>
        <p:txBody>
          <a:bodyPr anchorCtr="0" anchor="ctr" bIns="45700" lIns="91425" spcFirstLastPara="1" rIns="91425" wrap="square" tIns="45700"/>
          <a:lstStyle>
            <a:lvl1pPr lvl="0" rtl="1" algn="r">
              <a:lnSpc>
                <a:spcPct val="100000"/>
              </a:lnSpc>
              <a:spcBef>
                <a:spcPts val="0"/>
              </a:spcBef>
              <a:spcAft>
                <a:spcPts val="0"/>
              </a:spcAft>
              <a:buSzPts val="1400"/>
              <a:buNone/>
              <a:defRPr sz="1200">
                <a:solidFill>
                  <a:srgbClr val="898989"/>
                </a:solidFill>
                <a:latin typeface="Calibri"/>
                <a:ea typeface="Calibri"/>
                <a:cs typeface="Calibri"/>
                <a:sym typeface="Calibri"/>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60" name="Google Shape;60;p9"/>
          <p:cNvSpPr txBox="1"/>
          <p:nvPr>
            <p:ph idx="11" type="ftr"/>
          </p:nvPr>
        </p:nvSpPr>
        <p:spPr>
          <a:xfrm>
            <a:off x="3124200" y="6356350"/>
            <a:ext cx="2895600" cy="365100"/>
          </a:xfrm>
          <a:prstGeom prst="rect">
            <a:avLst/>
          </a:prstGeom>
          <a:noFill/>
          <a:ln>
            <a:noFill/>
          </a:ln>
        </p:spPr>
        <p:txBody>
          <a:bodyPr anchorCtr="0" anchor="ctr" bIns="45700" lIns="91425" spcFirstLastPara="1" rIns="91425" wrap="square" tIns="45700"/>
          <a:lstStyle>
            <a:lvl1pPr lvl="0" rtl="1" algn="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61" name="Google Shape;61;p9"/>
          <p:cNvSpPr txBox="1"/>
          <p:nvPr>
            <p:ph idx="12" type="sldNum"/>
          </p:nvPr>
        </p:nvSpPr>
        <p:spPr>
          <a:xfrm>
            <a:off x="457200" y="6356350"/>
            <a:ext cx="2133600" cy="365100"/>
          </a:xfrm>
          <a:prstGeom prst="rect">
            <a:avLst/>
          </a:prstGeom>
          <a:noFill/>
          <a:ln>
            <a:noFill/>
          </a:ln>
        </p:spPr>
        <p:txBody>
          <a:bodyPr anchorCtr="0" anchor="ctr" bIns="45700" lIns="91425" spcFirstLastPara="1" rIns="91425" wrap="square" tIns="45700">
            <a:noAutofit/>
          </a:bodyPr>
          <a:lstStyle>
            <a:lvl1pPr indent="0" lvl="0" marL="0" marR="0" rtl="1" algn="l">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1pPr>
            <a:lvl2pPr indent="0" lvl="1" marL="0" marR="0" rtl="1" algn="l">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2pPr>
            <a:lvl3pPr indent="0" lvl="2" marL="0" marR="0" rtl="1" algn="l">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3pPr>
            <a:lvl4pPr indent="0" lvl="3" marL="0" marR="0" rtl="1" algn="l">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4pPr>
            <a:lvl5pPr indent="0" lvl="4" marL="0" marR="0" rtl="1" algn="l">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5pPr>
            <a:lvl6pPr indent="0" lvl="5" marL="0" marR="0" rtl="1" algn="l">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6pPr>
            <a:lvl7pPr indent="0" lvl="6" marL="0" marR="0" rtl="1" algn="l">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7pPr>
            <a:lvl8pPr indent="0" lvl="7" marL="0" marR="0" rtl="1" algn="l">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8pPr>
            <a:lvl9pPr indent="0" lvl="8" marL="0" marR="0" rtl="1" algn="l">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9pPr>
          </a:lstStyle>
          <a:p>
            <a:pPr indent="0" lvl="0" marL="0" rtl="1" algn="l">
              <a:spcBef>
                <a:spcPts val="0"/>
              </a:spcBef>
              <a:spcAft>
                <a:spcPts val="0"/>
              </a:spcAft>
              <a:buNone/>
            </a:pPr>
            <a:fld id="{00000000-1234-1234-1234-123412341234}" type="slidenum">
              <a:rPr lang="en-US"/>
              <a:t>‹#›</a:t>
            </a:fld>
            <a:endParaRPr/>
          </a:p>
        </p:txBody>
      </p:sp>
    </p:spTree>
  </p:cSld>
  <p:clrMapOvr>
    <a:masterClrMapping/>
  </p:clrMapOvr>
  <p:transition>
    <p:wheel spokes="1"/>
  </p:transition>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Header" type="secHead">
  <p:cSld name="SECTION_HEADER">
    <p:spTree>
      <p:nvGrpSpPr>
        <p:cNvPr id="62" name="Shape 62"/>
        <p:cNvGrpSpPr/>
        <p:nvPr/>
      </p:nvGrpSpPr>
      <p:grpSpPr>
        <a:xfrm>
          <a:off x="0" y="0"/>
          <a:ext cx="0" cy="0"/>
          <a:chOff x="0" y="0"/>
          <a:chExt cx="0" cy="0"/>
        </a:xfrm>
      </p:grpSpPr>
      <p:sp>
        <p:nvSpPr>
          <p:cNvPr id="63" name="Google Shape;63;p10"/>
          <p:cNvSpPr txBox="1"/>
          <p:nvPr>
            <p:ph type="title"/>
          </p:nvPr>
        </p:nvSpPr>
        <p:spPr>
          <a:xfrm>
            <a:off x="722313" y="4406900"/>
            <a:ext cx="7772400" cy="1362000"/>
          </a:xfrm>
          <a:prstGeom prst="rect">
            <a:avLst/>
          </a:prstGeom>
          <a:noFill/>
          <a:ln>
            <a:noFill/>
          </a:ln>
        </p:spPr>
        <p:txBody>
          <a:bodyPr anchorCtr="0" anchor="t" bIns="45700" lIns="91425" spcFirstLastPara="1" rIns="91425" wrap="square" tIns="45700"/>
          <a:lstStyle>
            <a:lvl1pPr lvl="0" rtl="1" algn="r">
              <a:spcBef>
                <a:spcPts val="0"/>
              </a:spcBef>
              <a:spcAft>
                <a:spcPts val="0"/>
              </a:spcAft>
              <a:buSzPts val="1400"/>
              <a:buNone/>
              <a:defRPr b="1" sz="4000" cap="none"/>
            </a:lvl1pPr>
            <a:lvl2pPr lvl="1" rtl="1" algn="ctr">
              <a:spcBef>
                <a:spcPts val="0"/>
              </a:spcBef>
              <a:spcAft>
                <a:spcPts val="0"/>
              </a:spcAft>
              <a:buSzPts val="1400"/>
              <a:buNone/>
              <a:defRPr/>
            </a:lvl2pPr>
            <a:lvl3pPr lvl="2" rtl="1" algn="ctr">
              <a:spcBef>
                <a:spcPts val="0"/>
              </a:spcBef>
              <a:spcAft>
                <a:spcPts val="0"/>
              </a:spcAft>
              <a:buSzPts val="1400"/>
              <a:buNone/>
              <a:defRPr/>
            </a:lvl3pPr>
            <a:lvl4pPr lvl="3" rtl="1" algn="ctr">
              <a:spcBef>
                <a:spcPts val="0"/>
              </a:spcBef>
              <a:spcAft>
                <a:spcPts val="0"/>
              </a:spcAft>
              <a:buSzPts val="1400"/>
              <a:buNone/>
              <a:defRPr/>
            </a:lvl4pPr>
            <a:lvl5pPr lvl="4" rtl="1" algn="ctr">
              <a:spcBef>
                <a:spcPts val="0"/>
              </a:spcBef>
              <a:spcAft>
                <a:spcPts val="0"/>
              </a:spcAft>
              <a:buSzPts val="1400"/>
              <a:buNone/>
              <a:defRPr/>
            </a:lvl5pPr>
            <a:lvl6pPr lvl="5" rtl="1" algn="ctr">
              <a:spcBef>
                <a:spcPts val="0"/>
              </a:spcBef>
              <a:spcAft>
                <a:spcPts val="0"/>
              </a:spcAft>
              <a:buSzPts val="1400"/>
              <a:buNone/>
              <a:defRPr/>
            </a:lvl6pPr>
            <a:lvl7pPr lvl="6" rtl="1" algn="ctr">
              <a:spcBef>
                <a:spcPts val="0"/>
              </a:spcBef>
              <a:spcAft>
                <a:spcPts val="0"/>
              </a:spcAft>
              <a:buSzPts val="1400"/>
              <a:buNone/>
              <a:defRPr/>
            </a:lvl7pPr>
            <a:lvl8pPr lvl="7" rtl="1" algn="ctr">
              <a:spcBef>
                <a:spcPts val="0"/>
              </a:spcBef>
              <a:spcAft>
                <a:spcPts val="0"/>
              </a:spcAft>
              <a:buSzPts val="1400"/>
              <a:buNone/>
              <a:defRPr/>
            </a:lvl8pPr>
            <a:lvl9pPr lvl="8" rtl="1" algn="ctr">
              <a:spcBef>
                <a:spcPts val="0"/>
              </a:spcBef>
              <a:spcAft>
                <a:spcPts val="0"/>
              </a:spcAft>
              <a:buSzPts val="1400"/>
              <a:buNone/>
              <a:defRPr/>
            </a:lvl9pPr>
          </a:lstStyle>
          <a:p/>
        </p:txBody>
      </p:sp>
      <p:sp>
        <p:nvSpPr>
          <p:cNvPr id="64" name="Google Shape;64;p10"/>
          <p:cNvSpPr txBox="1"/>
          <p:nvPr>
            <p:ph idx="1" type="body"/>
          </p:nvPr>
        </p:nvSpPr>
        <p:spPr>
          <a:xfrm>
            <a:off x="722313" y="2906713"/>
            <a:ext cx="7772400" cy="1500300"/>
          </a:xfrm>
          <a:prstGeom prst="rect">
            <a:avLst/>
          </a:prstGeom>
          <a:noFill/>
          <a:ln>
            <a:noFill/>
          </a:ln>
        </p:spPr>
        <p:txBody>
          <a:bodyPr anchorCtr="0" anchor="b" bIns="45700" lIns="91425" spcFirstLastPara="1" rIns="91425" wrap="square" tIns="45700"/>
          <a:lstStyle>
            <a:lvl1pPr indent="-228600" lvl="0" marL="457200" rtl="1" algn="r">
              <a:spcBef>
                <a:spcPts val="400"/>
              </a:spcBef>
              <a:spcAft>
                <a:spcPts val="0"/>
              </a:spcAft>
              <a:buClr>
                <a:srgbClr val="888888"/>
              </a:buClr>
              <a:buSzPts val="2000"/>
              <a:buNone/>
              <a:defRPr sz="2000">
                <a:solidFill>
                  <a:srgbClr val="888888"/>
                </a:solidFill>
              </a:defRPr>
            </a:lvl1pPr>
            <a:lvl2pPr indent="-228600" lvl="1" marL="914400" rtl="1" algn="r">
              <a:spcBef>
                <a:spcPts val="360"/>
              </a:spcBef>
              <a:spcAft>
                <a:spcPts val="0"/>
              </a:spcAft>
              <a:buClr>
                <a:srgbClr val="888888"/>
              </a:buClr>
              <a:buSzPts val="1800"/>
              <a:buNone/>
              <a:defRPr sz="1800">
                <a:solidFill>
                  <a:srgbClr val="888888"/>
                </a:solidFill>
              </a:defRPr>
            </a:lvl2pPr>
            <a:lvl3pPr indent="-228600" lvl="2" marL="1371600" rtl="1" algn="r">
              <a:spcBef>
                <a:spcPts val="320"/>
              </a:spcBef>
              <a:spcAft>
                <a:spcPts val="0"/>
              </a:spcAft>
              <a:buClr>
                <a:srgbClr val="888888"/>
              </a:buClr>
              <a:buSzPts val="1600"/>
              <a:buNone/>
              <a:defRPr sz="1600">
                <a:solidFill>
                  <a:srgbClr val="888888"/>
                </a:solidFill>
              </a:defRPr>
            </a:lvl3pPr>
            <a:lvl4pPr indent="-228600" lvl="3" marL="1828800" rtl="1" algn="r">
              <a:spcBef>
                <a:spcPts val="280"/>
              </a:spcBef>
              <a:spcAft>
                <a:spcPts val="0"/>
              </a:spcAft>
              <a:buClr>
                <a:srgbClr val="888888"/>
              </a:buClr>
              <a:buSzPts val="1400"/>
              <a:buNone/>
              <a:defRPr sz="1400">
                <a:solidFill>
                  <a:srgbClr val="888888"/>
                </a:solidFill>
              </a:defRPr>
            </a:lvl4pPr>
            <a:lvl5pPr indent="-228600" lvl="4" marL="2286000" rtl="1" algn="r">
              <a:spcBef>
                <a:spcPts val="280"/>
              </a:spcBef>
              <a:spcAft>
                <a:spcPts val="0"/>
              </a:spcAft>
              <a:buClr>
                <a:srgbClr val="888888"/>
              </a:buClr>
              <a:buSzPts val="1400"/>
              <a:buNone/>
              <a:defRPr sz="1400">
                <a:solidFill>
                  <a:srgbClr val="888888"/>
                </a:solidFill>
              </a:defRPr>
            </a:lvl5pPr>
            <a:lvl6pPr indent="-228600" lvl="5" marL="2743200" rtl="1" algn="r">
              <a:spcBef>
                <a:spcPts val="280"/>
              </a:spcBef>
              <a:spcAft>
                <a:spcPts val="0"/>
              </a:spcAft>
              <a:buClr>
                <a:srgbClr val="888888"/>
              </a:buClr>
              <a:buSzPts val="1400"/>
              <a:buNone/>
              <a:defRPr sz="1400">
                <a:solidFill>
                  <a:srgbClr val="888888"/>
                </a:solidFill>
              </a:defRPr>
            </a:lvl6pPr>
            <a:lvl7pPr indent="-228600" lvl="6" marL="3200400" rtl="1" algn="r">
              <a:spcBef>
                <a:spcPts val="280"/>
              </a:spcBef>
              <a:spcAft>
                <a:spcPts val="0"/>
              </a:spcAft>
              <a:buClr>
                <a:srgbClr val="888888"/>
              </a:buClr>
              <a:buSzPts val="1400"/>
              <a:buNone/>
              <a:defRPr sz="1400">
                <a:solidFill>
                  <a:srgbClr val="888888"/>
                </a:solidFill>
              </a:defRPr>
            </a:lvl7pPr>
            <a:lvl8pPr indent="-228600" lvl="7" marL="3657600" rtl="1" algn="r">
              <a:spcBef>
                <a:spcPts val="280"/>
              </a:spcBef>
              <a:spcAft>
                <a:spcPts val="0"/>
              </a:spcAft>
              <a:buClr>
                <a:srgbClr val="888888"/>
              </a:buClr>
              <a:buSzPts val="1400"/>
              <a:buNone/>
              <a:defRPr sz="1400">
                <a:solidFill>
                  <a:srgbClr val="888888"/>
                </a:solidFill>
              </a:defRPr>
            </a:lvl8pPr>
            <a:lvl9pPr indent="-228600" lvl="8" marL="4114800" rtl="1" algn="r">
              <a:spcBef>
                <a:spcPts val="280"/>
              </a:spcBef>
              <a:spcAft>
                <a:spcPts val="0"/>
              </a:spcAft>
              <a:buClr>
                <a:srgbClr val="888888"/>
              </a:buClr>
              <a:buSzPts val="1400"/>
              <a:buNone/>
              <a:defRPr sz="1400">
                <a:solidFill>
                  <a:srgbClr val="888888"/>
                </a:solidFill>
              </a:defRPr>
            </a:lvl9pPr>
          </a:lstStyle>
          <a:p/>
        </p:txBody>
      </p:sp>
      <p:sp>
        <p:nvSpPr>
          <p:cNvPr id="65" name="Google Shape;65;p10"/>
          <p:cNvSpPr txBox="1"/>
          <p:nvPr>
            <p:ph idx="10" type="dt"/>
          </p:nvPr>
        </p:nvSpPr>
        <p:spPr>
          <a:xfrm>
            <a:off x="6553200" y="6356350"/>
            <a:ext cx="2133600" cy="365100"/>
          </a:xfrm>
          <a:prstGeom prst="rect">
            <a:avLst/>
          </a:prstGeom>
          <a:noFill/>
          <a:ln>
            <a:noFill/>
          </a:ln>
        </p:spPr>
        <p:txBody>
          <a:bodyPr anchorCtr="0" anchor="ctr" bIns="45700" lIns="91425" spcFirstLastPara="1" rIns="91425" wrap="square" tIns="45700"/>
          <a:lstStyle>
            <a:lvl1pPr lvl="0" rtl="1" algn="r">
              <a:lnSpc>
                <a:spcPct val="100000"/>
              </a:lnSpc>
              <a:spcBef>
                <a:spcPts val="0"/>
              </a:spcBef>
              <a:spcAft>
                <a:spcPts val="0"/>
              </a:spcAft>
              <a:buSzPts val="1400"/>
              <a:buNone/>
              <a:defRPr sz="1200">
                <a:solidFill>
                  <a:srgbClr val="898989"/>
                </a:solidFill>
                <a:latin typeface="Calibri"/>
                <a:ea typeface="Calibri"/>
                <a:cs typeface="Calibri"/>
                <a:sym typeface="Calibri"/>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66" name="Google Shape;66;p10"/>
          <p:cNvSpPr txBox="1"/>
          <p:nvPr>
            <p:ph idx="11" type="ftr"/>
          </p:nvPr>
        </p:nvSpPr>
        <p:spPr>
          <a:xfrm>
            <a:off x="3124200" y="6356350"/>
            <a:ext cx="2895600" cy="365100"/>
          </a:xfrm>
          <a:prstGeom prst="rect">
            <a:avLst/>
          </a:prstGeom>
          <a:noFill/>
          <a:ln>
            <a:noFill/>
          </a:ln>
        </p:spPr>
        <p:txBody>
          <a:bodyPr anchorCtr="0" anchor="ctr" bIns="45700" lIns="91425" spcFirstLastPara="1" rIns="91425" wrap="square" tIns="45700"/>
          <a:lstStyle>
            <a:lvl1pPr lvl="0" rtl="1" algn="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67" name="Google Shape;67;p10"/>
          <p:cNvSpPr txBox="1"/>
          <p:nvPr>
            <p:ph idx="12" type="sldNum"/>
          </p:nvPr>
        </p:nvSpPr>
        <p:spPr>
          <a:xfrm>
            <a:off x="457200" y="6356350"/>
            <a:ext cx="2133600" cy="365100"/>
          </a:xfrm>
          <a:prstGeom prst="rect">
            <a:avLst/>
          </a:prstGeom>
          <a:noFill/>
          <a:ln>
            <a:noFill/>
          </a:ln>
        </p:spPr>
        <p:txBody>
          <a:bodyPr anchorCtr="0" anchor="ctr" bIns="45700" lIns="91425" spcFirstLastPara="1" rIns="91425" wrap="square" tIns="45700">
            <a:noAutofit/>
          </a:bodyPr>
          <a:lstStyle>
            <a:lvl1pPr indent="0" lvl="0" marL="0" marR="0" rtl="1" algn="l">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1pPr>
            <a:lvl2pPr indent="0" lvl="1" marL="0" marR="0" rtl="1" algn="l">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2pPr>
            <a:lvl3pPr indent="0" lvl="2" marL="0" marR="0" rtl="1" algn="l">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3pPr>
            <a:lvl4pPr indent="0" lvl="3" marL="0" marR="0" rtl="1" algn="l">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4pPr>
            <a:lvl5pPr indent="0" lvl="4" marL="0" marR="0" rtl="1" algn="l">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5pPr>
            <a:lvl6pPr indent="0" lvl="5" marL="0" marR="0" rtl="1" algn="l">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6pPr>
            <a:lvl7pPr indent="0" lvl="6" marL="0" marR="0" rtl="1" algn="l">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7pPr>
            <a:lvl8pPr indent="0" lvl="7" marL="0" marR="0" rtl="1" algn="l">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8pPr>
            <a:lvl9pPr indent="0" lvl="8" marL="0" marR="0" rtl="1" algn="l">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9pPr>
          </a:lstStyle>
          <a:p>
            <a:pPr indent="0" lvl="0" marL="0" rtl="1" algn="l">
              <a:spcBef>
                <a:spcPts val="0"/>
              </a:spcBef>
              <a:spcAft>
                <a:spcPts val="0"/>
              </a:spcAft>
              <a:buNone/>
            </a:pPr>
            <a:fld id="{00000000-1234-1234-1234-123412341234}" type="slidenum">
              <a:rPr lang="en-US"/>
              <a:t>‹#›</a:t>
            </a:fld>
            <a:endParaRPr/>
          </a:p>
        </p:txBody>
      </p:sp>
    </p:spTree>
  </p:cSld>
  <p:clrMapOvr>
    <a:masterClrMapping/>
  </p:clrMapOvr>
  <p:transition>
    <p:wheel spokes="1"/>
  </p:transition>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Content" type="obj">
  <p:cSld name="OBJECT">
    <p:spTree>
      <p:nvGrpSpPr>
        <p:cNvPr id="68" name="Shape 68"/>
        <p:cNvGrpSpPr/>
        <p:nvPr/>
      </p:nvGrpSpPr>
      <p:grpSpPr>
        <a:xfrm>
          <a:off x="0" y="0"/>
          <a:ext cx="0" cy="0"/>
          <a:chOff x="0" y="0"/>
          <a:chExt cx="0" cy="0"/>
        </a:xfrm>
      </p:grpSpPr>
      <p:sp>
        <p:nvSpPr>
          <p:cNvPr id="69" name="Google Shape;69;p11"/>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lstStyle>
            <a:lvl1pPr lvl="0" rtl="1" algn="ctr">
              <a:spcBef>
                <a:spcPts val="0"/>
              </a:spcBef>
              <a:spcAft>
                <a:spcPts val="0"/>
              </a:spcAft>
              <a:buSzPts val="1400"/>
              <a:buNone/>
              <a:defRPr/>
            </a:lvl1pPr>
            <a:lvl2pPr lvl="1" rtl="1" algn="ctr">
              <a:spcBef>
                <a:spcPts val="0"/>
              </a:spcBef>
              <a:spcAft>
                <a:spcPts val="0"/>
              </a:spcAft>
              <a:buSzPts val="1400"/>
              <a:buNone/>
              <a:defRPr/>
            </a:lvl2pPr>
            <a:lvl3pPr lvl="2" rtl="1" algn="ctr">
              <a:spcBef>
                <a:spcPts val="0"/>
              </a:spcBef>
              <a:spcAft>
                <a:spcPts val="0"/>
              </a:spcAft>
              <a:buSzPts val="1400"/>
              <a:buNone/>
              <a:defRPr/>
            </a:lvl3pPr>
            <a:lvl4pPr lvl="3" rtl="1" algn="ctr">
              <a:spcBef>
                <a:spcPts val="0"/>
              </a:spcBef>
              <a:spcAft>
                <a:spcPts val="0"/>
              </a:spcAft>
              <a:buSzPts val="1400"/>
              <a:buNone/>
              <a:defRPr/>
            </a:lvl4pPr>
            <a:lvl5pPr lvl="4" rtl="1" algn="ctr">
              <a:spcBef>
                <a:spcPts val="0"/>
              </a:spcBef>
              <a:spcAft>
                <a:spcPts val="0"/>
              </a:spcAft>
              <a:buSzPts val="1400"/>
              <a:buNone/>
              <a:defRPr/>
            </a:lvl5pPr>
            <a:lvl6pPr lvl="5" rtl="1" algn="ctr">
              <a:spcBef>
                <a:spcPts val="0"/>
              </a:spcBef>
              <a:spcAft>
                <a:spcPts val="0"/>
              </a:spcAft>
              <a:buSzPts val="1400"/>
              <a:buNone/>
              <a:defRPr/>
            </a:lvl6pPr>
            <a:lvl7pPr lvl="6" rtl="1" algn="ctr">
              <a:spcBef>
                <a:spcPts val="0"/>
              </a:spcBef>
              <a:spcAft>
                <a:spcPts val="0"/>
              </a:spcAft>
              <a:buSzPts val="1400"/>
              <a:buNone/>
              <a:defRPr/>
            </a:lvl7pPr>
            <a:lvl8pPr lvl="7" rtl="1" algn="ctr">
              <a:spcBef>
                <a:spcPts val="0"/>
              </a:spcBef>
              <a:spcAft>
                <a:spcPts val="0"/>
              </a:spcAft>
              <a:buSzPts val="1400"/>
              <a:buNone/>
              <a:defRPr/>
            </a:lvl8pPr>
            <a:lvl9pPr lvl="8" rtl="1" algn="ctr">
              <a:spcBef>
                <a:spcPts val="0"/>
              </a:spcBef>
              <a:spcAft>
                <a:spcPts val="0"/>
              </a:spcAft>
              <a:buSzPts val="1400"/>
              <a:buNone/>
              <a:defRPr/>
            </a:lvl9pPr>
          </a:lstStyle>
          <a:p/>
        </p:txBody>
      </p:sp>
      <p:sp>
        <p:nvSpPr>
          <p:cNvPr id="70" name="Google Shape;70;p11"/>
          <p:cNvSpPr txBox="1"/>
          <p:nvPr>
            <p:ph idx="1" type="body"/>
          </p:nvPr>
        </p:nvSpPr>
        <p:spPr>
          <a:xfrm>
            <a:off x="457200" y="1600200"/>
            <a:ext cx="8229600" cy="4526100"/>
          </a:xfrm>
          <a:prstGeom prst="rect">
            <a:avLst/>
          </a:prstGeom>
          <a:noFill/>
          <a:ln>
            <a:noFill/>
          </a:ln>
        </p:spPr>
        <p:txBody>
          <a:bodyPr anchorCtr="0" anchor="t" bIns="45700" lIns="91425" spcFirstLastPara="1" rIns="91425" wrap="square" tIns="45700"/>
          <a:lstStyle>
            <a:lvl1pPr indent="-342900" lvl="0" marL="457200" rtl="1" algn="r">
              <a:spcBef>
                <a:spcPts val="360"/>
              </a:spcBef>
              <a:spcAft>
                <a:spcPts val="0"/>
              </a:spcAft>
              <a:buClr>
                <a:schemeClr val="dk1"/>
              </a:buClr>
              <a:buSzPts val="1800"/>
              <a:buChar char="•"/>
              <a:defRPr/>
            </a:lvl1pPr>
            <a:lvl2pPr indent="-342900" lvl="1" marL="914400" rtl="1" algn="r">
              <a:spcBef>
                <a:spcPts val="360"/>
              </a:spcBef>
              <a:spcAft>
                <a:spcPts val="0"/>
              </a:spcAft>
              <a:buClr>
                <a:schemeClr val="dk1"/>
              </a:buClr>
              <a:buSzPts val="1800"/>
              <a:buChar char="–"/>
              <a:defRPr/>
            </a:lvl2pPr>
            <a:lvl3pPr indent="-342900" lvl="2" marL="1371600" rtl="1" algn="r">
              <a:spcBef>
                <a:spcPts val="360"/>
              </a:spcBef>
              <a:spcAft>
                <a:spcPts val="0"/>
              </a:spcAft>
              <a:buClr>
                <a:schemeClr val="dk1"/>
              </a:buClr>
              <a:buSzPts val="1800"/>
              <a:buChar char="•"/>
              <a:defRPr/>
            </a:lvl3pPr>
            <a:lvl4pPr indent="-342900" lvl="3" marL="1828800" rtl="1" algn="r">
              <a:spcBef>
                <a:spcPts val="360"/>
              </a:spcBef>
              <a:spcAft>
                <a:spcPts val="0"/>
              </a:spcAft>
              <a:buClr>
                <a:schemeClr val="dk1"/>
              </a:buClr>
              <a:buSzPts val="1800"/>
              <a:buChar char="–"/>
              <a:defRPr/>
            </a:lvl4pPr>
            <a:lvl5pPr indent="-342900" lvl="4" marL="2286000" rtl="1" algn="r">
              <a:spcBef>
                <a:spcPts val="360"/>
              </a:spcBef>
              <a:spcAft>
                <a:spcPts val="0"/>
              </a:spcAft>
              <a:buClr>
                <a:schemeClr val="dk1"/>
              </a:buClr>
              <a:buSzPts val="1800"/>
              <a:buChar char="»"/>
              <a:defRPr/>
            </a:lvl5pPr>
            <a:lvl6pPr indent="-342900" lvl="5" marL="2743200" rtl="1" algn="r">
              <a:spcBef>
                <a:spcPts val="360"/>
              </a:spcBef>
              <a:spcAft>
                <a:spcPts val="0"/>
              </a:spcAft>
              <a:buClr>
                <a:schemeClr val="dk1"/>
              </a:buClr>
              <a:buSzPts val="1800"/>
              <a:buChar char="•"/>
              <a:defRPr/>
            </a:lvl6pPr>
            <a:lvl7pPr indent="-342900" lvl="6" marL="3200400" rtl="1" algn="r">
              <a:spcBef>
                <a:spcPts val="360"/>
              </a:spcBef>
              <a:spcAft>
                <a:spcPts val="0"/>
              </a:spcAft>
              <a:buClr>
                <a:schemeClr val="dk1"/>
              </a:buClr>
              <a:buSzPts val="1800"/>
              <a:buChar char="•"/>
              <a:defRPr/>
            </a:lvl7pPr>
            <a:lvl8pPr indent="-342900" lvl="7" marL="3657600" rtl="1" algn="r">
              <a:spcBef>
                <a:spcPts val="360"/>
              </a:spcBef>
              <a:spcAft>
                <a:spcPts val="0"/>
              </a:spcAft>
              <a:buClr>
                <a:schemeClr val="dk1"/>
              </a:buClr>
              <a:buSzPts val="1800"/>
              <a:buChar char="•"/>
              <a:defRPr/>
            </a:lvl8pPr>
            <a:lvl9pPr indent="-342900" lvl="8" marL="4114800" rtl="1" algn="r">
              <a:spcBef>
                <a:spcPts val="360"/>
              </a:spcBef>
              <a:spcAft>
                <a:spcPts val="0"/>
              </a:spcAft>
              <a:buClr>
                <a:schemeClr val="dk1"/>
              </a:buClr>
              <a:buSzPts val="1800"/>
              <a:buChar char="•"/>
              <a:defRPr/>
            </a:lvl9pPr>
          </a:lstStyle>
          <a:p/>
        </p:txBody>
      </p:sp>
      <p:sp>
        <p:nvSpPr>
          <p:cNvPr id="71" name="Google Shape;71;p11"/>
          <p:cNvSpPr txBox="1"/>
          <p:nvPr>
            <p:ph idx="10" type="dt"/>
          </p:nvPr>
        </p:nvSpPr>
        <p:spPr>
          <a:xfrm>
            <a:off x="6553200" y="6356350"/>
            <a:ext cx="2133600" cy="365100"/>
          </a:xfrm>
          <a:prstGeom prst="rect">
            <a:avLst/>
          </a:prstGeom>
          <a:noFill/>
          <a:ln>
            <a:noFill/>
          </a:ln>
        </p:spPr>
        <p:txBody>
          <a:bodyPr anchorCtr="0" anchor="ctr" bIns="45700" lIns="91425" spcFirstLastPara="1" rIns="91425" wrap="square" tIns="45700"/>
          <a:lstStyle>
            <a:lvl1pPr lvl="0" rtl="1" algn="r">
              <a:lnSpc>
                <a:spcPct val="100000"/>
              </a:lnSpc>
              <a:spcBef>
                <a:spcPts val="0"/>
              </a:spcBef>
              <a:spcAft>
                <a:spcPts val="0"/>
              </a:spcAft>
              <a:buSzPts val="1400"/>
              <a:buNone/>
              <a:defRPr sz="1200">
                <a:solidFill>
                  <a:srgbClr val="898989"/>
                </a:solidFill>
                <a:latin typeface="Calibri"/>
                <a:ea typeface="Calibri"/>
                <a:cs typeface="Calibri"/>
                <a:sym typeface="Calibri"/>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72" name="Google Shape;72;p11"/>
          <p:cNvSpPr txBox="1"/>
          <p:nvPr>
            <p:ph idx="11" type="ftr"/>
          </p:nvPr>
        </p:nvSpPr>
        <p:spPr>
          <a:xfrm>
            <a:off x="3124200" y="6356350"/>
            <a:ext cx="2895600" cy="365100"/>
          </a:xfrm>
          <a:prstGeom prst="rect">
            <a:avLst/>
          </a:prstGeom>
          <a:noFill/>
          <a:ln>
            <a:noFill/>
          </a:ln>
        </p:spPr>
        <p:txBody>
          <a:bodyPr anchorCtr="0" anchor="ctr" bIns="45700" lIns="91425" spcFirstLastPara="1" rIns="91425" wrap="square" tIns="45700"/>
          <a:lstStyle>
            <a:lvl1pPr lvl="0" rtl="1" algn="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73" name="Google Shape;73;p11"/>
          <p:cNvSpPr txBox="1"/>
          <p:nvPr>
            <p:ph idx="12" type="sldNum"/>
          </p:nvPr>
        </p:nvSpPr>
        <p:spPr>
          <a:xfrm>
            <a:off x="457200" y="6356350"/>
            <a:ext cx="2133600" cy="365100"/>
          </a:xfrm>
          <a:prstGeom prst="rect">
            <a:avLst/>
          </a:prstGeom>
          <a:noFill/>
          <a:ln>
            <a:noFill/>
          </a:ln>
        </p:spPr>
        <p:txBody>
          <a:bodyPr anchorCtr="0" anchor="ctr" bIns="45700" lIns="91425" spcFirstLastPara="1" rIns="91425" wrap="square" tIns="45700">
            <a:noAutofit/>
          </a:bodyPr>
          <a:lstStyle>
            <a:lvl1pPr indent="0" lvl="0" marL="0" marR="0" rtl="1" algn="l">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1pPr>
            <a:lvl2pPr indent="0" lvl="1" marL="0" marR="0" rtl="1" algn="l">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2pPr>
            <a:lvl3pPr indent="0" lvl="2" marL="0" marR="0" rtl="1" algn="l">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3pPr>
            <a:lvl4pPr indent="0" lvl="3" marL="0" marR="0" rtl="1" algn="l">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4pPr>
            <a:lvl5pPr indent="0" lvl="4" marL="0" marR="0" rtl="1" algn="l">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5pPr>
            <a:lvl6pPr indent="0" lvl="5" marL="0" marR="0" rtl="1" algn="l">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6pPr>
            <a:lvl7pPr indent="0" lvl="6" marL="0" marR="0" rtl="1" algn="l">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7pPr>
            <a:lvl8pPr indent="0" lvl="7" marL="0" marR="0" rtl="1" algn="l">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8pPr>
            <a:lvl9pPr indent="0" lvl="8" marL="0" marR="0" rtl="1" algn="l">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9pPr>
          </a:lstStyle>
          <a:p>
            <a:pPr indent="0" lvl="0" marL="0" rtl="1" algn="l">
              <a:spcBef>
                <a:spcPts val="0"/>
              </a:spcBef>
              <a:spcAft>
                <a:spcPts val="0"/>
              </a:spcAft>
              <a:buNone/>
            </a:pPr>
            <a:fld id="{00000000-1234-1234-1234-123412341234}" type="slidenum">
              <a:rPr lang="en-US"/>
              <a:t>‹#›</a:t>
            </a:fld>
            <a:endParaRPr/>
          </a:p>
        </p:txBody>
      </p:sp>
    </p:spTree>
  </p:cSld>
  <p:clrMapOvr>
    <a:masterClrMapping/>
  </p:clrMapOvr>
  <p:transition>
    <p:wheel spokes="1"/>
  </p:transition>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type="title">
  <p:cSld name="TITLE">
    <p:spTree>
      <p:nvGrpSpPr>
        <p:cNvPr id="74" name="Shape 74"/>
        <p:cNvGrpSpPr/>
        <p:nvPr/>
      </p:nvGrpSpPr>
      <p:grpSpPr>
        <a:xfrm>
          <a:off x="0" y="0"/>
          <a:ext cx="0" cy="0"/>
          <a:chOff x="0" y="0"/>
          <a:chExt cx="0" cy="0"/>
        </a:xfrm>
      </p:grpSpPr>
      <p:sp>
        <p:nvSpPr>
          <p:cNvPr id="75" name="Google Shape;75;p12"/>
          <p:cNvSpPr txBox="1"/>
          <p:nvPr>
            <p:ph type="ctrTitle"/>
          </p:nvPr>
        </p:nvSpPr>
        <p:spPr>
          <a:xfrm>
            <a:off x="685800" y="2130425"/>
            <a:ext cx="7772400" cy="1470000"/>
          </a:xfrm>
          <a:prstGeom prst="rect">
            <a:avLst/>
          </a:prstGeom>
          <a:noFill/>
          <a:ln>
            <a:noFill/>
          </a:ln>
        </p:spPr>
        <p:txBody>
          <a:bodyPr anchorCtr="0" anchor="ctr" bIns="45700" lIns="91425" spcFirstLastPara="1" rIns="91425" wrap="square" tIns="45700"/>
          <a:lstStyle>
            <a:lvl1pPr lvl="0" rtl="1" algn="ctr">
              <a:spcBef>
                <a:spcPts val="0"/>
              </a:spcBef>
              <a:spcAft>
                <a:spcPts val="0"/>
              </a:spcAft>
              <a:buSzPts val="1400"/>
              <a:buNone/>
              <a:defRPr/>
            </a:lvl1pPr>
            <a:lvl2pPr lvl="1" rtl="1" algn="ctr">
              <a:spcBef>
                <a:spcPts val="0"/>
              </a:spcBef>
              <a:spcAft>
                <a:spcPts val="0"/>
              </a:spcAft>
              <a:buSzPts val="1400"/>
              <a:buNone/>
              <a:defRPr/>
            </a:lvl2pPr>
            <a:lvl3pPr lvl="2" rtl="1" algn="ctr">
              <a:spcBef>
                <a:spcPts val="0"/>
              </a:spcBef>
              <a:spcAft>
                <a:spcPts val="0"/>
              </a:spcAft>
              <a:buSzPts val="1400"/>
              <a:buNone/>
              <a:defRPr/>
            </a:lvl3pPr>
            <a:lvl4pPr lvl="3" rtl="1" algn="ctr">
              <a:spcBef>
                <a:spcPts val="0"/>
              </a:spcBef>
              <a:spcAft>
                <a:spcPts val="0"/>
              </a:spcAft>
              <a:buSzPts val="1400"/>
              <a:buNone/>
              <a:defRPr/>
            </a:lvl4pPr>
            <a:lvl5pPr lvl="4" rtl="1" algn="ctr">
              <a:spcBef>
                <a:spcPts val="0"/>
              </a:spcBef>
              <a:spcAft>
                <a:spcPts val="0"/>
              </a:spcAft>
              <a:buSzPts val="1400"/>
              <a:buNone/>
              <a:defRPr/>
            </a:lvl5pPr>
            <a:lvl6pPr lvl="5" rtl="1" algn="ctr">
              <a:spcBef>
                <a:spcPts val="0"/>
              </a:spcBef>
              <a:spcAft>
                <a:spcPts val="0"/>
              </a:spcAft>
              <a:buSzPts val="1400"/>
              <a:buNone/>
              <a:defRPr/>
            </a:lvl6pPr>
            <a:lvl7pPr lvl="6" rtl="1" algn="ctr">
              <a:spcBef>
                <a:spcPts val="0"/>
              </a:spcBef>
              <a:spcAft>
                <a:spcPts val="0"/>
              </a:spcAft>
              <a:buSzPts val="1400"/>
              <a:buNone/>
              <a:defRPr/>
            </a:lvl7pPr>
            <a:lvl8pPr lvl="7" rtl="1" algn="ctr">
              <a:spcBef>
                <a:spcPts val="0"/>
              </a:spcBef>
              <a:spcAft>
                <a:spcPts val="0"/>
              </a:spcAft>
              <a:buSzPts val="1400"/>
              <a:buNone/>
              <a:defRPr/>
            </a:lvl8pPr>
            <a:lvl9pPr lvl="8" rtl="1" algn="ctr">
              <a:spcBef>
                <a:spcPts val="0"/>
              </a:spcBef>
              <a:spcAft>
                <a:spcPts val="0"/>
              </a:spcAft>
              <a:buSzPts val="1400"/>
              <a:buNone/>
              <a:defRPr/>
            </a:lvl9pPr>
          </a:lstStyle>
          <a:p/>
        </p:txBody>
      </p:sp>
      <p:sp>
        <p:nvSpPr>
          <p:cNvPr id="76" name="Google Shape;76;p12"/>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lstStyle>
            <a:lvl1pPr lvl="0" rtl="1" algn="ctr">
              <a:spcBef>
                <a:spcPts val="640"/>
              </a:spcBef>
              <a:spcAft>
                <a:spcPts val="0"/>
              </a:spcAft>
              <a:buClr>
                <a:srgbClr val="888888"/>
              </a:buClr>
              <a:buSzPts val="3200"/>
              <a:buNone/>
              <a:defRPr>
                <a:solidFill>
                  <a:srgbClr val="888888"/>
                </a:solidFill>
              </a:defRPr>
            </a:lvl1pPr>
            <a:lvl2pPr lvl="1" rtl="1" algn="ctr">
              <a:spcBef>
                <a:spcPts val="560"/>
              </a:spcBef>
              <a:spcAft>
                <a:spcPts val="0"/>
              </a:spcAft>
              <a:buClr>
                <a:srgbClr val="888888"/>
              </a:buClr>
              <a:buSzPts val="2800"/>
              <a:buNone/>
              <a:defRPr>
                <a:solidFill>
                  <a:srgbClr val="888888"/>
                </a:solidFill>
              </a:defRPr>
            </a:lvl2pPr>
            <a:lvl3pPr lvl="2" rtl="1" algn="ctr">
              <a:spcBef>
                <a:spcPts val="480"/>
              </a:spcBef>
              <a:spcAft>
                <a:spcPts val="0"/>
              </a:spcAft>
              <a:buClr>
                <a:srgbClr val="888888"/>
              </a:buClr>
              <a:buSzPts val="2400"/>
              <a:buNone/>
              <a:defRPr>
                <a:solidFill>
                  <a:srgbClr val="888888"/>
                </a:solidFill>
              </a:defRPr>
            </a:lvl3pPr>
            <a:lvl4pPr lvl="3" rtl="1" algn="ctr">
              <a:spcBef>
                <a:spcPts val="400"/>
              </a:spcBef>
              <a:spcAft>
                <a:spcPts val="0"/>
              </a:spcAft>
              <a:buClr>
                <a:srgbClr val="888888"/>
              </a:buClr>
              <a:buSzPts val="2000"/>
              <a:buNone/>
              <a:defRPr>
                <a:solidFill>
                  <a:srgbClr val="888888"/>
                </a:solidFill>
              </a:defRPr>
            </a:lvl4pPr>
            <a:lvl5pPr lvl="4" rtl="1" algn="ctr">
              <a:spcBef>
                <a:spcPts val="400"/>
              </a:spcBef>
              <a:spcAft>
                <a:spcPts val="0"/>
              </a:spcAft>
              <a:buClr>
                <a:srgbClr val="888888"/>
              </a:buClr>
              <a:buSzPts val="2000"/>
              <a:buNone/>
              <a:defRPr>
                <a:solidFill>
                  <a:srgbClr val="888888"/>
                </a:solidFill>
              </a:defRPr>
            </a:lvl5pPr>
            <a:lvl6pPr lvl="5" rtl="1" algn="ctr">
              <a:spcBef>
                <a:spcPts val="400"/>
              </a:spcBef>
              <a:spcAft>
                <a:spcPts val="0"/>
              </a:spcAft>
              <a:buClr>
                <a:srgbClr val="888888"/>
              </a:buClr>
              <a:buSzPts val="2000"/>
              <a:buNone/>
              <a:defRPr>
                <a:solidFill>
                  <a:srgbClr val="888888"/>
                </a:solidFill>
              </a:defRPr>
            </a:lvl6pPr>
            <a:lvl7pPr lvl="6" rtl="1" algn="ctr">
              <a:spcBef>
                <a:spcPts val="400"/>
              </a:spcBef>
              <a:spcAft>
                <a:spcPts val="0"/>
              </a:spcAft>
              <a:buClr>
                <a:srgbClr val="888888"/>
              </a:buClr>
              <a:buSzPts val="2000"/>
              <a:buNone/>
              <a:defRPr>
                <a:solidFill>
                  <a:srgbClr val="888888"/>
                </a:solidFill>
              </a:defRPr>
            </a:lvl7pPr>
            <a:lvl8pPr lvl="7" rtl="1" algn="ctr">
              <a:spcBef>
                <a:spcPts val="400"/>
              </a:spcBef>
              <a:spcAft>
                <a:spcPts val="0"/>
              </a:spcAft>
              <a:buClr>
                <a:srgbClr val="888888"/>
              </a:buClr>
              <a:buSzPts val="2000"/>
              <a:buNone/>
              <a:defRPr>
                <a:solidFill>
                  <a:srgbClr val="888888"/>
                </a:solidFill>
              </a:defRPr>
            </a:lvl8pPr>
            <a:lvl9pPr lvl="8" rtl="1" algn="ctr">
              <a:spcBef>
                <a:spcPts val="400"/>
              </a:spcBef>
              <a:spcAft>
                <a:spcPts val="0"/>
              </a:spcAft>
              <a:buClr>
                <a:srgbClr val="888888"/>
              </a:buClr>
              <a:buSzPts val="2000"/>
              <a:buNone/>
              <a:defRPr>
                <a:solidFill>
                  <a:srgbClr val="888888"/>
                </a:solidFill>
              </a:defRPr>
            </a:lvl9pPr>
          </a:lstStyle>
          <a:p/>
        </p:txBody>
      </p:sp>
      <p:sp>
        <p:nvSpPr>
          <p:cNvPr id="77" name="Google Shape;77;p12"/>
          <p:cNvSpPr txBox="1"/>
          <p:nvPr>
            <p:ph idx="10" type="dt"/>
          </p:nvPr>
        </p:nvSpPr>
        <p:spPr>
          <a:xfrm>
            <a:off x="6553200" y="6356350"/>
            <a:ext cx="2133600" cy="365100"/>
          </a:xfrm>
          <a:prstGeom prst="rect">
            <a:avLst/>
          </a:prstGeom>
          <a:noFill/>
          <a:ln>
            <a:noFill/>
          </a:ln>
        </p:spPr>
        <p:txBody>
          <a:bodyPr anchorCtr="0" anchor="ctr" bIns="45700" lIns="91425" spcFirstLastPara="1" rIns="91425" wrap="square" tIns="45700"/>
          <a:lstStyle>
            <a:lvl1pPr lvl="0" rtl="1" algn="r">
              <a:lnSpc>
                <a:spcPct val="100000"/>
              </a:lnSpc>
              <a:spcBef>
                <a:spcPts val="0"/>
              </a:spcBef>
              <a:spcAft>
                <a:spcPts val="0"/>
              </a:spcAft>
              <a:buSzPts val="1400"/>
              <a:buNone/>
              <a:defRPr sz="1200">
                <a:solidFill>
                  <a:srgbClr val="898989"/>
                </a:solidFill>
                <a:latin typeface="Calibri"/>
                <a:ea typeface="Calibri"/>
                <a:cs typeface="Calibri"/>
                <a:sym typeface="Calibri"/>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78" name="Google Shape;78;p12"/>
          <p:cNvSpPr txBox="1"/>
          <p:nvPr>
            <p:ph idx="11" type="ftr"/>
          </p:nvPr>
        </p:nvSpPr>
        <p:spPr>
          <a:xfrm>
            <a:off x="3124200" y="6356350"/>
            <a:ext cx="2895600" cy="365100"/>
          </a:xfrm>
          <a:prstGeom prst="rect">
            <a:avLst/>
          </a:prstGeom>
          <a:noFill/>
          <a:ln>
            <a:noFill/>
          </a:ln>
        </p:spPr>
        <p:txBody>
          <a:bodyPr anchorCtr="0" anchor="ctr" bIns="45700" lIns="91425" spcFirstLastPara="1" rIns="91425" wrap="square" tIns="45700"/>
          <a:lstStyle>
            <a:lvl1pPr lvl="0" rtl="1" algn="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79" name="Google Shape;79;p12"/>
          <p:cNvSpPr txBox="1"/>
          <p:nvPr>
            <p:ph idx="12" type="sldNum"/>
          </p:nvPr>
        </p:nvSpPr>
        <p:spPr>
          <a:xfrm>
            <a:off x="457200" y="6356350"/>
            <a:ext cx="2133600" cy="365100"/>
          </a:xfrm>
          <a:prstGeom prst="rect">
            <a:avLst/>
          </a:prstGeom>
          <a:noFill/>
          <a:ln>
            <a:noFill/>
          </a:ln>
        </p:spPr>
        <p:txBody>
          <a:bodyPr anchorCtr="0" anchor="ctr" bIns="45700" lIns="91425" spcFirstLastPara="1" rIns="91425" wrap="square" tIns="45700">
            <a:noAutofit/>
          </a:bodyPr>
          <a:lstStyle>
            <a:lvl1pPr indent="0" lvl="0" marL="0" marR="0" rtl="1" algn="l">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1pPr>
            <a:lvl2pPr indent="0" lvl="1" marL="0" marR="0" rtl="1" algn="l">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2pPr>
            <a:lvl3pPr indent="0" lvl="2" marL="0" marR="0" rtl="1" algn="l">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3pPr>
            <a:lvl4pPr indent="0" lvl="3" marL="0" marR="0" rtl="1" algn="l">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4pPr>
            <a:lvl5pPr indent="0" lvl="4" marL="0" marR="0" rtl="1" algn="l">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5pPr>
            <a:lvl6pPr indent="0" lvl="5" marL="0" marR="0" rtl="1" algn="l">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6pPr>
            <a:lvl7pPr indent="0" lvl="6" marL="0" marR="0" rtl="1" algn="l">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7pPr>
            <a:lvl8pPr indent="0" lvl="7" marL="0" marR="0" rtl="1" algn="l">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8pPr>
            <a:lvl9pPr indent="0" lvl="8" marL="0" marR="0" rtl="1" algn="l">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9pPr>
          </a:lstStyle>
          <a:p>
            <a:pPr indent="0" lvl="0" marL="0" rtl="1" algn="l">
              <a:spcBef>
                <a:spcPts val="0"/>
              </a:spcBef>
              <a:spcAft>
                <a:spcPts val="0"/>
              </a:spcAft>
              <a:buNone/>
            </a:pPr>
            <a:fld id="{00000000-1234-1234-1234-123412341234}" type="slidenum">
              <a:rPr lang="en-US"/>
              <a:t>‹#›</a:t>
            </a:fld>
            <a:endParaRPr/>
          </a:p>
        </p:txBody>
      </p:sp>
    </p:spTree>
  </p:cSld>
  <p:clrMapOvr>
    <a:masterClrMapping/>
  </p:clrMapOvr>
  <p:transition>
    <p:wheel spokes="1"/>
  </p:transition>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theme" Target="../theme/theme2.xml"/><Relationship Id="rId12" Type="http://schemas.openxmlformats.org/officeDocument/2006/relationships/slideLayout" Target="../slideLayouts/slideLayout11.xml"/><Relationship Id="rId1" Type="http://schemas.openxmlformats.org/officeDocument/2006/relationships/image" Target="../media/image1.jp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blipFill>
          <a:blip r:embed="rId1">
            <a:alphaModFix/>
          </a:blip>
          <a:stretch>
            <a:fillRect/>
          </a:stretch>
        </a:blipFill>
      </p:bgPr>
    </p:bg>
    <p:spTree>
      <p:nvGrpSpPr>
        <p:cNvPr id="5" name="Shape 5"/>
        <p:cNvGrpSpPr/>
        <p:nvPr/>
      </p:nvGrpSpPr>
      <p:grpSpPr>
        <a:xfrm>
          <a:off x="0" y="0"/>
          <a:ext cx="0" cy="0"/>
          <a:chOff x="0" y="0"/>
          <a:chExt cx="0" cy="0"/>
        </a:xfrm>
      </p:grpSpPr>
      <p:sp>
        <p:nvSpPr>
          <p:cNvPr id="6" name="Google Shape;6;p1"/>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lstStyle>
            <a:lvl1pPr lvl="0" marR="0" rtl="1" algn="ctr">
              <a:spcBef>
                <a:spcPts val="0"/>
              </a:spcBef>
              <a:spcAft>
                <a:spcPts val="0"/>
              </a:spcAft>
              <a:buSzPts val="1400"/>
              <a:buNone/>
              <a:defRPr b="0" i="0" sz="4400" u="none" cap="none" strike="noStrike">
                <a:solidFill>
                  <a:schemeClr val="dk1"/>
                </a:solidFill>
                <a:latin typeface="Calibri"/>
                <a:ea typeface="Calibri"/>
                <a:cs typeface="Calibri"/>
                <a:sym typeface="Calibri"/>
              </a:defRPr>
            </a:lvl1pPr>
            <a:lvl2pPr lvl="1" marR="0" rtl="1" algn="ctr">
              <a:spcBef>
                <a:spcPts val="0"/>
              </a:spcBef>
              <a:spcAft>
                <a:spcPts val="0"/>
              </a:spcAft>
              <a:buSzPts val="1400"/>
              <a:buNone/>
              <a:defRPr b="0" i="0" sz="4400" u="none" cap="none" strike="noStrike">
                <a:solidFill>
                  <a:schemeClr val="dk1"/>
                </a:solidFill>
                <a:latin typeface="Calibri"/>
                <a:ea typeface="Calibri"/>
                <a:cs typeface="Calibri"/>
                <a:sym typeface="Calibri"/>
              </a:defRPr>
            </a:lvl2pPr>
            <a:lvl3pPr lvl="2" marR="0" rtl="1" algn="ctr">
              <a:spcBef>
                <a:spcPts val="0"/>
              </a:spcBef>
              <a:spcAft>
                <a:spcPts val="0"/>
              </a:spcAft>
              <a:buSzPts val="1400"/>
              <a:buNone/>
              <a:defRPr b="0" i="0" sz="4400" u="none" cap="none" strike="noStrike">
                <a:solidFill>
                  <a:schemeClr val="dk1"/>
                </a:solidFill>
                <a:latin typeface="Calibri"/>
                <a:ea typeface="Calibri"/>
                <a:cs typeface="Calibri"/>
                <a:sym typeface="Calibri"/>
              </a:defRPr>
            </a:lvl3pPr>
            <a:lvl4pPr lvl="3" marR="0" rtl="1" algn="ctr">
              <a:spcBef>
                <a:spcPts val="0"/>
              </a:spcBef>
              <a:spcAft>
                <a:spcPts val="0"/>
              </a:spcAft>
              <a:buSzPts val="1400"/>
              <a:buNone/>
              <a:defRPr b="0" i="0" sz="4400" u="none" cap="none" strike="noStrike">
                <a:solidFill>
                  <a:schemeClr val="dk1"/>
                </a:solidFill>
                <a:latin typeface="Calibri"/>
                <a:ea typeface="Calibri"/>
                <a:cs typeface="Calibri"/>
                <a:sym typeface="Calibri"/>
              </a:defRPr>
            </a:lvl4pPr>
            <a:lvl5pPr lvl="4" marR="0" rtl="1" algn="ctr">
              <a:spcBef>
                <a:spcPts val="0"/>
              </a:spcBef>
              <a:spcAft>
                <a:spcPts val="0"/>
              </a:spcAft>
              <a:buSzPts val="1400"/>
              <a:buNone/>
              <a:defRPr b="0" i="0" sz="4400" u="none" cap="none" strike="noStrike">
                <a:solidFill>
                  <a:schemeClr val="dk1"/>
                </a:solidFill>
                <a:latin typeface="Calibri"/>
                <a:ea typeface="Calibri"/>
                <a:cs typeface="Calibri"/>
                <a:sym typeface="Calibri"/>
              </a:defRPr>
            </a:lvl5pPr>
            <a:lvl6pPr lvl="5" marR="0" rtl="1" algn="ctr">
              <a:spcBef>
                <a:spcPts val="0"/>
              </a:spcBef>
              <a:spcAft>
                <a:spcPts val="0"/>
              </a:spcAft>
              <a:buSzPts val="1400"/>
              <a:buNone/>
              <a:defRPr b="0" i="0" sz="4400" u="none" cap="none" strike="noStrike">
                <a:solidFill>
                  <a:schemeClr val="dk1"/>
                </a:solidFill>
                <a:latin typeface="Calibri"/>
                <a:ea typeface="Calibri"/>
                <a:cs typeface="Calibri"/>
                <a:sym typeface="Calibri"/>
              </a:defRPr>
            </a:lvl6pPr>
            <a:lvl7pPr lvl="6" marR="0" rtl="1" algn="ctr">
              <a:spcBef>
                <a:spcPts val="0"/>
              </a:spcBef>
              <a:spcAft>
                <a:spcPts val="0"/>
              </a:spcAft>
              <a:buSzPts val="1400"/>
              <a:buNone/>
              <a:defRPr b="0" i="0" sz="4400" u="none" cap="none" strike="noStrike">
                <a:solidFill>
                  <a:schemeClr val="dk1"/>
                </a:solidFill>
                <a:latin typeface="Calibri"/>
                <a:ea typeface="Calibri"/>
                <a:cs typeface="Calibri"/>
                <a:sym typeface="Calibri"/>
              </a:defRPr>
            </a:lvl7pPr>
            <a:lvl8pPr lvl="7" marR="0" rtl="1" algn="ctr">
              <a:spcBef>
                <a:spcPts val="0"/>
              </a:spcBef>
              <a:spcAft>
                <a:spcPts val="0"/>
              </a:spcAft>
              <a:buSzPts val="1400"/>
              <a:buNone/>
              <a:defRPr b="0" i="0" sz="4400" u="none" cap="none" strike="noStrike">
                <a:solidFill>
                  <a:schemeClr val="dk1"/>
                </a:solidFill>
                <a:latin typeface="Calibri"/>
                <a:ea typeface="Calibri"/>
                <a:cs typeface="Calibri"/>
                <a:sym typeface="Calibri"/>
              </a:defRPr>
            </a:lvl8pPr>
            <a:lvl9pPr lvl="8" marR="0" rtl="1" algn="ctr">
              <a:spcBef>
                <a:spcPts val="0"/>
              </a:spcBef>
              <a:spcAft>
                <a:spcPts val="0"/>
              </a:spcAft>
              <a:buSzPts val="1400"/>
              <a:buNone/>
              <a:defRPr b="0" i="0" sz="4400" u="none" cap="none" strike="noStrike">
                <a:solidFill>
                  <a:schemeClr val="dk1"/>
                </a:solidFill>
                <a:latin typeface="Calibri"/>
                <a:ea typeface="Calibri"/>
                <a:cs typeface="Calibri"/>
                <a:sym typeface="Calibri"/>
              </a:defRPr>
            </a:lvl9pPr>
          </a:lstStyle>
          <a:p/>
        </p:txBody>
      </p:sp>
      <p:sp>
        <p:nvSpPr>
          <p:cNvPr id="7" name="Google Shape;7;p1"/>
          <p:cNvSpPr txBox="1"/>
          <p:nvPr>
            <p:ph idx="1" type="body"/>
          </p:nvPr>
        </p:nvSpPr>
        <p:spPr>
          <a:xfrm>
            <a:off x="457200" y="1600200"/>
            <a:ext cx="8229600" cy="4526100"/>
          </a:xfrm>
          <a:prstGeom prst="rect">
            <a:avLst/>
          </a:prstGeom>
          <a:noFill/>
          <a:ln>
            <a:noFill/>
          </a:ln>
        </p:spPr>
        <p:txBody>
          <a:bodyPr anchorCtr="0" anchor="t" bIns="45700" lIns="91425" spcFirstLastPara="1" rIns="91425" wrap="square" tIns="45700"/>
          <a:lstStyle>
            <a:lvl1pPr indent="-431800" lvl="0" marL="457200" marR="0" rtl="1" algn="r">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1" algn="r">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1" algn="r">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1" algn="r">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1" algn="r">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1" algn="r">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1" algn="r">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1" algn="r">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1" algn="r">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8" name="Google Shape;8;p1"/>
          <p:cNvSpPr txBox="1"/>
          <p:nvPr>
            <p:ph idx="10" type="dt"/>
          </p:nvPr>
        </p:nvSpPr>
        <p:spPr>
          <a:xfrm>
            <a:off x="6553200" y="6356350"/>
            <a:ext cx="2133600" cy="365100"/>
          </a:xfrm>
          <a:prstGeom prst="rect">
            <a:avLst/>
          </a:prstGeom>
          <a:noFill/>
          <a:ln>
            <a:noFill/>
          </a:ln>
        </p:spPr>
        <p:txBody>
          <a:bodyPr anchorCtr="0" anchor="ctr" bIns="45700" lIns="91425" spcFirstLastPara="1" rIns="91425" wrap="square" tIns="45700"/>
          <a:lstStyle>
            <a:lvl1pPr lvl="0" marR="0" rtl="1" algn="r">
              <a:lnSpc>
                <a:spcPct val="100000"/>
              </a:lnSpc>
              <a:spcBef>
                <a:spcPts val="0"/>
              </a:spcBef>
              <a:spcAft>
                <a:spcPts val="0"/>
              </a:spcAft>
              <a:buSzPts val="1400"/>
              <a:buNone/>
              <a:defRPr b="0" i="0" sz="1200" u="none" cap="none" strike="noStrike">
                <a:solidFill>
                  <a:srgbClr val="898989"/>
                </a:solidFill>
                <a:latin typeface="Calibri"/>
                <a:ea typeface="Calibri"/>
                <a:cs typeface="Calibri"/>
                <a:sym typeface="Calibri"/>
              </a:defRPr>
            </a:lvl1pPr>
            <a:lvl2pPr lvl="1" marR="0" rtl="1" algn="r">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1" algn="r">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1" algn="r">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1" algn="r">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1" algn="r">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1" algn="r">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1" algn="r">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1" algn="r">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9" name="Google Shape;9;p1"/>
          <p:cNvSpPr txBox="1"/>
          <p:nvPr>
            <p:ph idx="11" type="ftr"/>
          </p:nvPr>
        </p:nvSpPr>
        <p:spPr>
          <a:xfrm>
            <a:off x="3124200" y="6356350"/>
            <a:ext cx="2895600" cy="365100"/>
          </a:xfrm>
          <a:prstGeom prst="rect">
            <a:avLst/>
          </a:prstGeom>
          <a:noFill/>
          <a:ln>
            <a:noFill/>
          </a:ln>
        </p:spPr>
        <p:txBody>
          <a:bodyPr anchorCtr="0" anchor="ctr" bIns="45700" lIns="91425" spcFirstLastPara="1" rIns="91425" wrap="square" tIns="45700"/>
          <a:lstStyle>
            <a:lvl1pPr lvl="0" marR="0" rtl="1" algn="r">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1" algn="r">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1" algn="r">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1" algn="r">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1" algn="r">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1" algn="r">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1" algn="r">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1" algn="r">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1" algn="r">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0" name="Google Shape;10;p1"/>
          <p:cNvSpPr txBox="1"/>
          <p:nvPr>
            <p:ph idx="12" type="sldNum"/>
          </p:nvPr>
        </p:nvSpPr>
        <p:spPr>
          <a:xfrm>
            <a:off x="457200" y="6356350"/>
            <a:ext cx="2133600" cy="365100"/>
          </a:xfrm>
          <a:prstGeom prst="rect">
            <a:avLst/>
          </a:prstGeom>
          <a:noFill/>
          <a:ln>
            <a:noFill/>
          </a:ln>
        </p:spPr>
        <p:txBody>
          <a:bodyPr anchorCtr="0" anchor="ctr" bIns="45700" lIns="91425" spcFirstLastPara="1" rIns="91425" wrap="square" tIns="45700">
            <a:noAutofit/>
          </a:bodyPr>
          <a:lstStyle>
            <a:lvl1pPr indent="0" lvl="0" marL="0" marR="0" rtl="1" algn="l">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1pPr>
            <a:lvl2pPr indent="0" lvl="1" marL="0" marR="0" rtl="1" algn="l">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2pPr>
            <a:lvl3pPr indent="0" lvl="2" marL="0" marR="0" rtl="1" algn="l">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3pPr>
            <a:lvl4pPr indent="0" lvl="3" marL="0" marR="0" rtl="1" algn="l">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4pPr>
            <a:lvl5pPr indent="0" lvl="4" marL="0" marR="0" rtl="1" algn="l">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5pPr>
            <a:lvl6pPr indent="0" lvl="5" marL="0" marR="0" rtl="1" algn="l">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6pPr>
            <a:lvl7pPr indent="0" lvl="6" marL="0" marR="0" rtl="1" algn="l">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7pPr>
            <a:lvl8pPr indent="0" lvl="7" marL="0" marR="0" rtl="1" algn="l">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8pPr>
            <a:lvl9pPr indent="0" lvl="8" marL="0" marR="0" rtl="1" algn="l">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9pPr>
          </a:lstStyle>
          <a:p>
            <a:pPr indent="0" lvl="0" marL="0" rtl="1" algn="l">
              <a:spcBef>
                <a:spcPts val="0"/>
              </a:spcBef>
              <a:spcAft>
                <a:spcPts val="0"/>
              </a:spcAft>
              <a:buNone/>
            </a:pPr>
            <a:fld id="{00000000-1234-1234-1234-123412341234}" type="slidenum">
              <a:rPr lang="en-US"/>
              <a:t>‹#›</a:t>
            </a:fld>
            <a:endParaRPr sz="1400">
              <a:solidFill>
                <a:srgbClr val="000000"/>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Lst>
  <p:transition spd="slow">
    <p:wheel spokes="1"/>
  </p:transition>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5.png"/><Relationship Id="rId4" Type="http://schemas.openxmlformats.org/officeDocument/2006/relationships/image" Target="../media/image6.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7.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8.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9.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10.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11.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12.png"/><Relationship Id="rId4" Type="http://schemas.openxmlformats.org/officeDocument/2006/relationships/image" Target="../media/image13.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3" name="Shape 83"/>
        <p:cNvGrpSpPr/>
        <p:nvPr/>
      </p:nvGrpSpPr>
      <p:grpSpPr>
        <a:xfrm>
          <a:off x="0" y="0"/>
          <a:ext cx="0" cy="0"/>
          <a:chOff x="0" y="0"/>
          <a:chExt cx="0" cy="0"/>
        </a:xfrm>
      </p:grpSpPr>
      <p:sp>
        <p:nvSpPr>
          <p:cNvPr id="84" name="Google Shape;84;p13"/>
          <p:cNvSpPr/>
          <p:nvPr/>
        </p:nvSpPr>
        <p:spPr>
          <a:xfrm>
            <a:off x="4648200" y="457200"/>
            <a:ext cx="4267200" cy="1752600"/>
          </a:xfrm>
          <a:prstGeom prst="hexagon">
            <a:avLst>
              <a:gd fmla="val 2218" name="adj"/>
              <a:gd fmla="val 115470" name="vf"/>
            </a:avLst>
          </a:prstGeom>
          <a:gradFill>
            <a:gsLst>
              <a:gs pos="0">
                <a:srgbClr val="8488C4"/>
              </a:gs>
              <a:gs pos="52999">
                <a:srgbClr val="D4DEFF"/>
              </a:gs>
              <a:gs pos="83000">
                <a:srgbClr val="D4DEFF"/>
              </a:gs>
              <a:gs pos="100000">
                <a:srgbClr val="96AB94"/>
              </a:gs>
            </a:gsLst>
            <a:lin ang="5400012" scaled="0"/>
          </a:gradFill>
          <a:ln cap="flat" cmpd="sng" w="85725">
            <a:solidFill>
              <a:srgbClr val="17375E"/>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r">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85" name="Google Shape;85;p13"/>
          <p:cNvSpPr txBox="1"/>
          <p:nvPr/>
        </p:nvSpPr>
        <p:spPr>
          <a:xfrm>
            <a:off x="5105400" y="838200"/>
            <a:ext cx="3163800" cy="924000"/>
          </a:xfrm>
          <a:prstGeom prst="rect">
            <a:avLst/>
          </a:prstGeom>
          <a:noFill/>
          <a:ln>
            <a:noFill/>
          </a:ln>
        </p:spPr>
        <p:txBody>
          <a:bodyPr anchorCtr="0" anchor="ctr" bIns="45700" lIns="91425" spcFirstLastPara="1" rIns="91425" wrap="square" tIns="45700">
            <a:spAutoFit/>
          </a:bodyPr>
          <a:lstStyle/>
          <a:p>
            <a:pPr indent="0" lvl="0" marL="0" marR="0" rtl="1" algn="ctr">
              <a:lnSpc>
                <a:spcPct val="100000"/>
              </a:lnSpc>
              <a:spcBef>
                <a:spcPts val="0"/>
              </a:spcBef>
              <a:spcAft>
                <a:spcPts val="0"/>
              </a:spcAft>
              <a:buClr>
                <a:srgbClr val="3333FF"/>
              </a:buClr>
              <a:buSzPts val="5400"/>
              <a:buFont typeface="Times New Roman"/>
              <a:buNone/>
            </a:pPr>
            <a:r>
              <a:rPr b="1" i="0" lang="en-US" sz="5400" u="none">
                <a:solidFill>
                  <a:srgbClr val="3333FF"/>
                </a:solidFill>
                <a:latin typeface="Times New Roman"/>
                <a:ea typeface="Times New Roman"/>
                <a:cs typeface="Times New Roman"/>
                <a:sym typeface="Times New Roman"/>
              </a:rPr>
              <a:t>الوحدة الأولى</a:t>
            </a:r>
            <a:endParaRPr/>
          </a:p>
        </p:txBody>
      </p:sp>
      <p:sp>
        <p:nvSpPr>
          <p:cNvPr id="86" name="Google Shape;86;p13"/>
          <p:cNvSpPr/>
          <p:nvPr/>
        </p:nvSpPr>
        <p:spPr>
          <a:xfrm>
            <a:off x="2209800" y="3733800"/>
            <a:ext cx="4724400" cy="1981200"/>
          </a:xfrm>
          <a:prstGeom prst="foldedCorner">
            <a:avLst>
              <a:gd fmla="val 18000" name="adj"/>
            </a:avLst>
          </a:prstGeom>
          <a:gradFill>
            <a:gsLst>
              <a:gs pos="0">
                <a:srgbClr val="03D4A8"/>
              </a:gs>
              <a:gs pos="25000">
                <a:srgbClr val="21D6E0"/>
              </a:gs>
              <a:gs pos="75000">
                <a:srgbClr val="0087E6"/>
              </a:gs>
              <a:gs pos="100000">
                <a:srgbClr val="005CBF"/>
              </a:gs>
            </a:gsLst>
            <a:lin ang="5400012" scaled="0"/>
          </a:gradFill>
          <a:ln cap="flat" cmpd="sng" w="63500">
            <a:solidFill>
              <a:srgbClr val="3333F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r">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87" name="Google Shape;87;p13"/>
          <p:cNvSpPr txBox="1"/>
          <p:nvPr/>
        </p:nvSpPr>
        <p:spPr>
          <a:xfrm>
            <a:off x="2743200" y="4343400"/>
            <a:ext cx="3657600" cy="924000"/>
          </a:xfrm>
          <a:prstGeom prst="rect">
            <a:avLst/>
          </a:prstGeom>
          <a:noFill/>
          <a:ln>
            <a:noFill/>
          </a:ln>
        </p:spPr>
        <p:txBody>
          <a:bodyPr anchorCtr="0" anchor="ctr" bIns="45700" lIns="91425" spcFirstLastPara="1" rIns="91425" wrap="square" tIns="45700">
            <a:spAutoFit/>
          </a:bodyPr>
          <a:lstStyle/>
          <a:p>
            <a:pPr indent="0" lvl="0" marL="0" marR="0" rtl="1" algn="ctr">
              <a:lnSpc>
                <a:spcPct val="100000"/>
              </a:lnSpc>
              <a:spcBef>
                <a:spcPts val="0"/>
              </a:spcBef>
              <a:spcAft>
                <a:spcPts val="0"/>
              </a:spcAft>
              <a:buClr>
                <a:schemeClr val="lt1"/>
              </a:buClr>
              <a:buSzPts val="5400"/>
              <a:buFont typeface="Times New Roman"/>
              <a:buNone/>
            </a:pPr>
            <a:r>
              <a:rPr b="1" i="0" lang="en-US" sz="5400" u="none">
                <a:solidFill>
                  <a:schemeClr val="lt1"/>
                </a:solidFill>
                <a:latin typeface="Times New Roman"/>
                <a:ea typeface="Times New Roman"/>
                <a:cs typeface="Times New Roman"/>
                <a:sym typeface="Times New Roman"/>
              </a:rPr>
              <a:t>دراسات بلاغية</a:t>
            </a:r>
            <a:endParaRPr/>
          </a:p>
        </p:txBody>
      </p:sp>
    </p:spTree>
  </p:cSld>
  <p:clrMapOvr>
    <a:masterClrMapping/>
  </p:clrMapOvr>
  <p:transition spd="slow">
    <p:wheel spokes="1"/>
  </p:transition>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84"/>
                                        </p:tgtEl>
                                        <p:attrNameLst>
                                          <p:attrName>style.visibility</p:attrName>
                                        </p:attrNameLst>
                                      </p:cBhvr>
                                      <p:to>
                                        <p:strVal val="visible"/>
                                      </p:to>
                                    </p:set>
                                    <p:animEffect filter="fade" transition="in">
                                      <p:cBhvr>
                                        <p:cTn dur="500"/>
                                        <p:tgtEl>
                                          <p:spTgt spid="84"/>
                                        </p:tgtEl>
                                      </p:cBhvr>
                                    </p:animEffect>
                                  </p:childTnLst>
                                </p:cTn>
                              </p:par>
                              <p:par>
                                <p:cTn fill="hold" nodeType="withEffect" presetClass="entr" presetID="10" presetSubtype="0">
                                  <p:stCondLst>
                                    <p:cond delay="0"/>
                                  </p:stCondLst>
                                  <p:childTnLst>
                                    <p:set>
                                      <p:cBhvr>
                                        <p:cTn dur="1" fill="hold">
                                          <p:stCondLst>
                                            <p:cond delay="0"/>
                                          </p:stCondLst>
                                        </p:cTn>
                                        <p:tgtEl>
                                          <p:spTgt spid="85"/>
                                        </p:tgtEl>
                                        <p:attrNameLst>
                                          <p:attrName>style.visibility</p:attrName>
                                        </p:attrNameLst>
                                      </p:cBhvr>
                                      <p:to>
                                        <p:strVal val="visible"/>
                                      </p:to>
                                    </p:set>
                                    <p:animEffect filter="fade" transition="in">
                                      <p:cBhvr>
                                        <p:cTn dur="500"/>
                                        <p:tgtEl>
                                          <p:spTgt spid="8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6"/>
                                        </p:tgtEl>
                                        <p:attrNameLst>
                                          <p:attrName>style.visibility</p:attrName>
                                        </p:attrNameLst>
                                      </p:cBhvr>
                                      <p:to>
                                        <p:strVal val="visible"/>
                                      </p:to>
                                    </p:set>
                                    <p:animEffect filter="fade" transition="in">
                                      <p:cBhvr>
                                        <p:cTn dur="500"/>
                                        <p:tgtEl>
                                          <p:spTgt spid="86"/>
                                        </p:tgtEl>
                                      </p:cBhvr>
                                    </p:animEffect>
                                  </p:childTnLst>
                                </p:cTn>
                              </p:par>
                              <p:par>
                                <p:cTn fill="hold" nodeType="withEffect" presetClass="entr" presetID="10" presetSubtype="0">
                                  <p:stCondLst>
                                    <p:cond delay="0"/>
                                  </p:stCondLst>
                                  <p:childTnLst>
                                    <p:set>
                                      <p:cBhvr>
                                        <p:cTn dur="1" fill="hold">
                                          <p:stCondLst>
                                            <p:cond delay="0"/>
                                          </p:stCondLst>
                                        </p:cTn>
                                        <p:tgtEl>
                                          <p:spTgt spid="87"/>
                                        </p:tgtEl>
                                        <p:attrNameLst>
                                          <p:attrName>style.visibility</p:attrName>
                                        </p:attrNameLst>
                                      </p:cBhvr>
                                      <p:to>
                                        <p:strVal val="visible"/>
                                      </p:to>
                                    </p:set>
                                    <p:animEffect filter="fade" transition="in">
                                      <p:cBhvr>
                                        <p:cTn dur="500"/>
                                        <p:tgtEl>
                                          <p:spTgt spid="8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1" name="Shape 91"/>
        <p:cNvGrpSpPr/>
        <p:nvPr/>
      </p:nvGrpSpPr>
      <p:grpSpPr>
        <a:xfrm>
          <a:off x="0" y="0"/>
          <a:ext cx="0" cy="0"/>
          <a:chOff x="0" y="0"/>
          <a:chExt cx="0" cy="0"/>
        </a:xfrm>
      </p:grpSpPr>
      <p:pic>
        <p:nvPicPr>
          <p:cNvPr descr="gaspp peach" id="92" name="Google Shape;92;p14"/>
          <p:cNvPicPr preferRelativeResize="0"/>
          <p:nvPr/>
        </p:nvPicPr>
        <p:blipFill rotWithShape="1">
          <a:blip r:embed="rId3">
            <a:alphaModFix/>
          </a:blip>
          <a:srcRect b="0" l="0" r="0" t="0"/>
          <a:stretch/>
        </p:blipFill>
        <p:spPr>
          <a:xfrm>
            <a:off x="1835150" y="979487"/>
            <a:ext cx="5951537" cy="5113337"/>
          </a:xfrm>
          <a:prstGeom prst="rect">
            <a:avLst/>
          </a:prstGeom>
          <a:noFill/>
          <a:ln>
            <a:noFill/>
          </a:ln>
        </p:spPr>
      </p:pic>
      <p:sp>
        <p:nvSpPr>
          <p:cNvPr id="93" name="Google Shape;93;p14"/>
          <p:cNvSpPr txBox="1"/>
          <p:nvPr/>
        </p:nvSpPr>
        <p:spPr>
          <a:xfrm>
            <a:off x="2714625" y="2714625"/>
            <a:ext cx="3571800" cy="1200300"/>
          </a:xfrm>
          <a:prstGeom prst="rect">
            <a:avLst/>
          </a:prstGeom>
          <a:noFill/>
          <a:ln>
            <a:noFill/>
          </a:ln>
        </p:spPr>
        <p:txBody>
          <a:bodyPr anchorCtr="0" anchor="t" bIns="45700" lIns="91425" spcFirstLastPara="1" rIns="91425" wrap="square" tIns="45700">
            <a:spAutoFit/>
          </a:bodyPr>
          <a:lstStyle/>
          <a:p>
            <a:pPr indent="0" lvl="0" marL="0" marR="0" rtl="1" algn="ctr">
              <a:lnSpc>
                <a:spcPct val="100000"/>
              </a:lnSpc>
              <a:spcBef>
                <a:spcPts val="0"/>
              </a:spcBef>
              <a:spcAft>
                <a:spcPts val="0"/>
              </a:spcAft>
              <a:buClr>
                <a:srgbClr val="0000FF"/>
              </a:buClr>
              <a:buSzPts val="3600"/>
              <a:buFont typeface="Arial"/>
              <a:buNone/>
            </a:pPr>
            <a:r>
              <a:rPr b="1" i="0" lang="en-US" sz="3600" u="none">
                <a:solidFill>
                  <a:srgbClr val="0000FF"/>
                </a:solidFill>
                <a:latin typeface="Arial"/>
                <a:ea typeface="Arial"/>
                <a:cs typeface="Arial"/>
                <a:sym typeface="Arial"/>
              </a:rPr>
              <a:t>تابع الموضوع الرابع </a:t>
            </a:r>
            <a:endParaRPr/>
          </a:p>
          <a:p>
            <a:pPr indent="0" lvl="0" marL="0" marR="0" rtl="1" algn="ctr">
              <a:lnSpc>
                <a:spcPct val="100000"/>
              </a:lnSpc>
              <a:spcBef>
                <a:spcPts val="0"/>
              </a:spcBef>
              <a:spcAft>
                <a:spcPts val="0"/>
              </a:spcAft>
              <a:buClr>
                <a:srgbClr val="C00000"/>
              </a:buClr>
              <a:buSzPts val="3600"/>
              <a:buFont typeface="Arial"/>
              <a:buNone/>
            </a:pPr>
            <a:r>
              <a:rPr b="1" i="0" lang="en-US" sz="3600" u="none">
                <a:solidFill>
                  <a:srgbClr val="C00000"/>
                </a:solidFill>
                <a:latin typeface="Arial"/>
                <a:ea typeface="Arial"/>
                <a:cs typeface="Arial"/>
                <a:sym typeface="Arial"/>
              </a:rPr>
              <a:t>من مباحث علم البديع</a:t>
            </a:r>
            <a:endParaRPr/>
          </a:p>
        </p:txBody>
      </p:sp>
    </p:spTree>
  </p:cSld>
  <p:clrMapOvr>
    <a:masterClrMapping/>
  </p:clrMapOvr>
  <p:transition spd="slow">
    <p:wheel spokes="1"/>
  </p:transition>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92"/>
                                        </p:tgtEl>
                                        <p:attrNameLst>
                                          <p:attrName>style.visibility</p:attrName>
                                        </p:attrNameLst>
                                      </p:cBhvr>
                                      <p:to>
                                        <p:strVal val="visible"/>
                                      </p:to>
                                    </p:set>
                                    <p:animEffect filter="fade" transition="in">
                                      <p:cBhvr>
                                        <p:cTn dur="500"/>
                                        <p:tgtEl>
                                          <p:spTgt spid="92"/>
                                        </p:tgtEl>
                                      </p:cBhvr>
                                    </p:animEffect>
                                  </p:childTnLst>
                                </p:cTn>
                              </p:par>
                              <p:par>
                                <p:cTn fill="hold" nodeType="withEffect" presetClass="entr" presetID="10" presetSubtype="0">
                                  <p:stCondLst>
                                    <p:cond delay="0"/>
                                  </p:stCondLst>
                                  <p:childTnLst>
                                    <p:set>
                                      <p:cBhvr>
                                        <p:cTn dur="1" fill="hold">
                                          <p:stCondLst>
                                            <p:cond delay="0"/>
                                          </p:stCondLst>
                                        </p:cTn>
                                        <p:tgtEl>
                                          <p:spTgt spid="93"/>
                                        </p:tgtEl>
                                        <p:attrNameLst>
                                          <p:attrName>style.visibility</p:attrName>
                                        </p:attrNameLst>
                                      </p:cBhvr>
                                      <p:to>
                                        <p:strVal val="visible"/>
                                      </p:to>
                                    </p:set>
                                    <p:animEffect filter="fade" transition="in">
                                      <p:cBhvr>
                                        <p:cTn dur="500"/>
                                        <p:tgtEl>
                                          <p:spTgt spid="9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7" name="Shape 97"/>
        <p:cNvGrpSpPr/>
        <p:nvPr/>
      </p:nvGrpSpPr>
      <p:grpSpPr>
        <a:xfrm>
          <a:off x="0" y="0"/>
          <a:ext cx="0" cy="0"/>
          <a:chOff x="0" y="0"/>
          <a:chExt cx="0" cy="0"/>
        </a:xfrm>
      </p:grpSpPr>
      <p:pic>
        <p:nvPicPr>
          <p:cNvPr descr="12906-OA3ww" id="98" name="Google Shape;98;p15"/>
          <p:cNvPicPr preferRelativeResize="0"/>
          <p:nvPr/>
        </p:nvPicPr>
        <p:blipFill rotWithShape="1">
          <a:blip r:embed="rId3">
            <a:alphaModFix/>
          </a:blip>
          <a:srcRect b="0" l="0" r="0" t="0"/>
          <a:stretch/>
        </p:blipFill>
        <p:spPr>
          <a:xfrm>
            <a:off x="2051050" y="1268412"/>
            <a:ext cx="5688012" cy="4832350"/>
          </a:xfrm>
          <a:prstGeom prst="rect">
            <a:avLst/>
          </a:prstGeom>
          <a:noFill/>
          <a:ln>
            <a:noFill/>
          </a:ln>
        </p:spPr>
      </p:pic>
      <p:sp>
        <p:nvSpPr>
          <p:cNvPr id="99" name="Google Shape;99;p15"/>
          <p:cNvSpPr txBox="1"/>
          <p:nvPr/>
        </p:nvSpPr>
        <p:spPr>
          <a:xfrm rot="1200030">
            <a:off x="2638388" y="2438396"/>
            <a:ext cx="3632157" cy="1446240"/>
          </a:xfrm>
          <a:prstGeom prst="rect">
            <a:avLst/>
          </a:prstGeom>
          <a:noFill/>
          <a:ln>
            <a:noFill/>
          </a:ln>
        </p:spPr>
        <p:txBody>
          <a:bodyPr anchorCtr="0" anchor="t" bIns="45700" lIns="91425" spcFirstLastPara="1" rIns="91425" wrap="square" tIns="45700">
            <a:spAutoFit/>
          </a:bodyPr>
          <a:lstStyle/>
          <a:p>
            <a:pPr indent="0" lvl="0" marL="0" marR="0" rtl="1" algn="ctr">
              <a:lnSpc>
                <a:spcPct val="100000"/>
              </a:lnSpc>
              <a:spcBef>
                <a:spcPts val="0"/>
              </a:spcBef>
              <a:spcAft>
                <a:spcPts val="0"/>
              </a:spcAft>
              <a:buClr>
                <a:schemeClr val="dk1"/>
              </a:buClr>
              <a:buSzPts val="4400"/>
              <a:buFont typeface="Arial"/>
              <a:buNone/>
            </a:pPr>
            <a:r>
              <a:rPr b="1" i="0" lang="en-US" sz="4400" u="none">
                <a:solidFill>
                  <a:schemeClr val="dk1"/>
                </a:solidFill>
                <a:latin typeface="Arial"/>
                <a:ea typeface="Arial"/>
                <a:cs typeface="Arial"/>
                <a:sym typeface="Arial"/>
              </a:rPr>
              <a:t>ثالثاً: من المحسنات اللفظية </a:t>
            </a:r>
            <a:endParaRPr/>
          </a:p>
        </p:txBody>
      </p:sp>
    </p:spTree>
  </p:cSld>
  <p:clrMapOvr>
    <a:masterClrMapping/>
  </p:clrMapOvr>
  <p:transition spd="slow">
    <p:wheel spokes="1"/>
  </p:transition>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98"/>
                                        </p:tgtEl>
                                        <p:attrNameLst>
                                          <p:attrName>style.visibility</p:attrName>
                                        </p:attrNameLst>
                                      </p:cBhvr>
                                      <p:to>
                                        <p:strVal val="visible"/>
                                      </p:to>
                                    </p:set>
                                    <p:animEffect filter="fade" transition="in">
                                      <p:cBhvr>
                                        <p:cTn dur="1000"/>
                                        <p:tgtEl>
                                          <p:spTgt spid="98"/>
                                        </p:tgtEl>
                                      </p:cBhvr>
                                    </p:animEffect>
                                  </p:childTnLst>
                                </p:cTn>
                              </p:par>
                              <p:par>
                                <p:cTn fill="hold" nodeType="withEffect" presetClass="entr" presetID="10" presetSubtype="0">
                                  <p:stCondLst>
                                    <p:cond delay="0"/>
                                  </p:stCondLst>
                                  <p:childTnLst>
                                    <p:set>
                                      <p:cBhvr>
                                        <p:cTn dur="1" fill="hold">
                                          <p:stCondLst>
                                            <p:cond delay="0"/>
                                          </p:stCondLst>
                                        </p:cTn>
                                        <p:tgtEl>
                                          <p:spTgt spid="99"/>
                                        </p:tgtEl>
                                        <p:attrNameLst>
                                          <p:attrName>style.visibility</p:attrName>
                                        </p:attrNameLst>
                                      </p:cBhvr>
                                      <p:to>
                                        <p:strVal val="visible"/>
                                      </p:to>
                                    </p:set>
                                    <p:animEffect filter="fade" transition="in">
                                      <p:cBhvr>
                                        <p:cTn dur="1000"/>
                                        <p:tgtEl>
                                          <p:spTgt spid="9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3" name="Shape 103"/>
        <p:cNvGrpSpPr/>
        <p:nvPr/>
      </p:nvGrpSpPr>
      <p:grpSpPr>
        <a:xfrm>
          <a:off x="0" y="0"/>
          <a:ext cx="0" cy="0"/>
          <a:chOff x="0" y="0"/>
          <a:chExt cx="0" cy="0"/>
        </a:xfrm>
      </p:grpSpPr>
      <p:pic>
        <p:nvPicPr>
          <p:cNvPr descr="BCKLC227.WMF" id="104" name="Google Shape;104;p16"/>
          <p:cNvPicPr preferRelativeResize="0"/>
          <p:nvPr/>
        </p:nvPicPr>
        <p:blipFill rotWithShape="1">
          <a:blip r:embed="rId3">
            <a:alphaModFix/>
          </a:blip>
          <a:srcRect b="0" l="0" r="0" t="0"/>
          <a:stretch/>
        </p:blipFill>
        <p:spPr>
          <a:xfrm>
            <a:off x="1951037" y="2524125"/>
            <a:ext cx="5559424" cy="1773237"/>
          </a:xfrm>
          <a:prstGeom prst="rect">
            <a:avLst/>
          </a:prstGeom>
          <a:noFill/>
          <a:ln>
            <a:noFill/>
          </a:ln>
          <a:effectLst>
            <a:outerShdw blurRad="190500" algn="ctr" dir="2700000" dist="228600">
              <a:srgbClr val="000000">
                <a:alpha val="29800"/>
              </a:srgbClr>
            </a:outerShdw>
          </a:effectLst>
        </p:spPr>
      </p:pic>
      <p:sp>
        <p:nvSpPr>
          <p:cNvPr id="105" name="Google Shape;105;p16"/>
          <p:cNvSpPr txBox="1"/>
          <p:nvPr/>
        </p:nvSpPr>
        <p:spPr>
          <a:xfrm>
            <a:off x="2613025" y="2738437"/>
            <a:ext cx="3528900" cy="914400"/>
          </a:xfrm>
          <a:prstGeom prst="rect">
            <a:avLst/>
          </a:prstGeom>
          <a:noFill/>
          <a:ln>
            <a:noFill/>
          </a:ln>
        </p:spPr>
        <p:txBody>
          <a:bodyPr anchorCtr="0" anchor="t" bIns="45700" lIns="91425" spcFirstLastPara="1" rIns="91425" wrap="square" tIns="45700">
            <a:spAutoFit/>
          </a:bodyPr>
          <a:lstStyle/>
          <a:p>
            <a:pPr indent="0" lvl="0" marL="0" marR="0" rtl="1" algn="ctr">
              <a:lnSpc>
                <a:spcPct val="100000"/>
              </a:lnSpc>
              <a:spcBef>
                <a:spcPts val="0"/>
              </a:spcBef>
              <a:spcAft>
                <a:spcPts val="0"/>
              </a:spcAft>
              <a:buClr>
                <a:schemeClr val="lt1"/>
              </a:buClr>
              <a:buSzPts val="5400"/>
              <a:buFont typeface="Arial"/>
              <a:buNone/>
            </a:pPr>
            <a:r>
              <a:rPr b="1" i="0" lang="en-US" sz="5400" u="none">
                <a:solidFill>
                  <a:schemeClr val="lt1"/>
                </a:solidFill>
                <a:latin typeface="Arial"/>
                <a:ea typeface="Arial"/>
                <a:cs typeface="Arial"/>
                <a:sym typeface="Arial"/>
              </a:rPr>
              <a:t>الجناس</a:t>
            </a:r>
            <a:endParaRPr/>
          </a:p>
        </p:txBody>
      </p:sp>
    </p:spTree>
  </p:cSld>
  <p:clrMapOvr>
    <a:masterClrMapping/>
  </p:clrMapOvr>
  <p:transition spd="slow">
    <p:wheel spokes="1"/>
  </p:transition>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05"/>
                                        </p:tgtEl>
                                        <p:attrNameLst>
                                          <p:attrName>style.visibility</p:attrName>
                                        </p:attrNameLst>
                                      </p:cBhvr>
                                      <p:to>
                                        <p:strVal val="visible"/>
                                      </p:to>
                                    </p:set>
                                    <p:animEffect filter="fade" transition="in">
                                      <p:cBhvr>
                                        <p:cTn dur="1000"/>
                                        <p:tgtEl>
                                          <p:spTgt spid="10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9" name="Shape 109"/>
        <p:cNvGrpSpPr/>
        <p:nvPr/>
      </p:nvGrpSpPr>
      <p:grpSpPr>
        <a:xfrm>
          <a:off x="0" y="0"/>
          <a:ext cx="0" cy="0"/>
          <a:chOff x="0" y="0"/>
          <a:chExt cx="0" cy="0"/>
        </a:xfrm>
      </p:grpSpPr>
      <p:grpSp>
        <p:nvGrpSpPr>
          <p:cNvPr id="110" name="Google Shape;110;p17"/>
          <p:cNvGrpSpPr/>
          <p:nvPr/>
        </p:nvGrpSpPr>
        <p:grpSpPr>
          <a:xfrm>
            <a:off x="993525" y="870353"/>
            <a:ext cx="7112476" cy="5443581"/>
            <a:chOff x="0" y="0"/>
            <a:chExt cx="2147483647" cy="1370773125"/>
          </a:xfrm>
        </p:grpSpPr>
        <p:sp>
          <p:nvSpPr>
            <p:cNvPr id="111" name="Google Shape;111;p17"/>
            <p:cNvSpPr/>
            <p:nvPr/>
          </p:nvSpPr>
          <p:spPr>
            <a:xfrm rot="5400000">
              <a:off x="338764130" y="-452049483"/>
              <a:ext cx="931779018" cy="2147483647"/>
            </a:xfrm>
            <a:custGeom>
              <a:rect b="b" l="l" r="r" t="t"/>
              <a:pathLst>
                <a:path extrusionOk="0" h="6714957" w="3888282">
                  <a:moveTo>
                    <a:pt x="1944141" y="0"/>
                  </a:moveTo>
                  <a:lnTo>
                    <a:pt x="3888282" y="0"/>
                  </a:lnTo>
                  <a:lnTo>
                    <a:pt x="3888282" y="4770816"/>
                  </a:lnTo>
                  <a:cubicBezTo>
                    <a:pt x="3888282" y="5844535"/>
                    <a:pt x="3017860" y="6714957"/>
                    <a:pt x="1944141" y="6714957"/>
                  </a:cubicBezTo>
                  <a:cubicBezTo>
                    <a:pt x="1944140" y="6714957"/>
                    <a:pt x="1944140" y="6714956"/>
                    <a:pt x="1944140" y="6714956"/>
                  </a:cubicBezTo>
                  <a:lnTo>
                    <a:pt x="0" y="6714957"/>
                  </a:lnTo>
                  <a:lnTo>
                    <a:pt x="0" y="1944141"/>
                  </a:lnTo>
                  <a:cubicBezTo>
                    <a:pt x="1" y="870422"/>
                    <a:pt x="870422" y="1"/>
                    <a:pt x="1944141" y="2"/>
                  </a:cubicBezTo>
                  <a:cubicBezTo>
                    <a:pt x="1944141" y="2"/>
                    <a:pt x="1944142" y="2"/>
                    <a:pt x="1944143" y="2"/>
                  </a:cubicBezTo>
                  <a:close/>
                </a:path>
              </a:pathLst>
            </a:custGeom>
            <a:solidFill>
              <a:schemeClr val="lt1"/>
            </a:solidFill>
            <a:ln cap="flat" cmpd="sng" w="57150">
              <a:solidFill>
                <a:schemeClr val="dk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 name="Google Shape;112;p17"/>
            <p:cNvSpPr txBox="1"/>
            <p:nvPr/>
          </p:nvSpPr>
          <p:spPr>
            <a:xfrm rot="10800000">
              <a:off x="0" y="16"/>
              <a:ext cx="1609305612" cy="1243383775"/>
            </a:xfrm>
            <a:prstGeom prst="rect">
              <a:avLst/>
            </a:prstGeom>
            <a:noFill/>
            <a:ln>
              <a:noFill/>
            </a:ln>
          </p:spPr>
          <p:txBody>
            <a:bodyPr anchorCtr="0" anchor="ctr" bIns="45700" lIns="91425" spcFirstLastPara="1" rIns="91425" wrap="square" tIns="45700">
              <a:noAutofit/>
            </a:bodyPr>
            <a:lstStyle/>
            <a:p>
              <a:pPr indent="0" lvl="0" marL="0" marR="0" rtl="1" algn="r">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113" name="Google Shape;113;p17"/>
            <p:cNvSpPr/>
            <p:nvPr/>
          </p:nvSpPr>
          <p:spPr>
            <a:xfrm>
              <a:off x="58885685" y="136835894"/>
              <a:ext cx="2088597957" cy="1233937221"/>
            </a:xfrm>
            <a:custGeom>
              <a:rect b="b" l="l" r="r" t="t"/>
              <a:pathLst>
                <a:path extrusionOk="0" h="3858411" w="8714893">
                  <a:moveTo>
                    <a:pt x="1929206" y="0"/>
                  </a:moveTo>
                  <a:lnTo>
                    <a:pt x="8714893" y="0"/>
                  </a:lnTo>
                  <a:lnTo>
                    <a:pt x="8714893" y="1929206"/>
                  </a:lnTo>
                  <a:lnTo>
                    <a:pt x="8714893" y="1929206"/>
                  </a:lnTo>
                  <a:cubicBezTo>
                    <a:pt x="8714893" y="2182547"/>
                    <a:pt x="8664990" y="2433424"/>
                    <a:pt x="8568040" y="2667481"/>
                  </a:cubicBezTo>
                  <a:cubicBezTo>
                    <a:pt x="8471091" y="2901538"/>
                    <a:pt x="8328980" y="3114221"/>
                    <a:pt x="8149841" y="3293360"/>
                  </a:cubicBezTo>
                  <a:cubicBezTo>
                    <a:pt x="7970702" y="3472500"/>
                    <a:pt x="7758018" y="3614610"/>
                    <a:pt x="7523961" y="3711560"/>
                  </a:cubicBezTo>
                  <a:cubicBezTo>
                    <a:pt x="7289904" y="3808509"/>
                    <a:pt x="7039027" y="3858412"/>
                    <a:pt x="6785686" y="3858411"/>
                  </a:cubicBezTo>
                  <a:lnTo>
                    <a:pt x="0" y="3858411"/>
                  </a:lnTo>
                  <a:lnTo>
                    <a:pt x="0" y="1929206"/>
                  </a:lnTo>
                  <a:lnTo>
                    <a:pt x="0" y="1929206"/>
                  </a:lnTo>
                  <a:cubicBezTo>
                    <a:pt x="0" y="1675864"/>
                    <a:pt x="49903" y="1424987"/>
                    <a:pt x="146852" y="1190930"/>
                  </a:cubicBezTo>
                  <a:cubicBezTo>
                    <a:pt x="243802" y="956874"/>
                    <a:pt x="385913" y="744190"/>
                    <a:pt x="565053" y="565051"/>
                  </a:cubicBezTo>
                  <a:cubicBezTo>
                    <a:pt x="744192" y="385912"/>
                    <a:pt x="956876" y="243802"/>
                    <a:pt x="1190933" y="146853"/>
                  </a:cubicBezTo>
                  <a:cubicBezTo>
                    <a:pt x="1424990" y="49903"/>
                    <a:pt x="1675867" y="1"/>
                    <a:pt x="1929209" y="2"/>
                  </a:cubicBezTo>
                  <a:close/>
                </a:path>
              </a:pathLst>
            </a:custGeom>
            <a:gradFill>
              <a:gsLst>
                <a:gs pos="0">
                  <a:srgbClr val="A01200"/>
                </a:gs>
                <a:gs pos="50000">
                  <a:srgbClr val="E61F00"/>
                </a:gs>
                <a:gs pos="100000">
                  <a:srgbClr val="FF2800"/>
                </a:gs>
              </a:gsLst>
              <a:lin ang="5400012" scaled="0"/>
            </a:gradFill>
            <a:ln cap="flat" cmpd="sng" w="5715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r">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grpSp>
      <p:sp>
        <p:nvSpPr>
          <p:cNvPr id="114" name="Google Shape;114;p17"/>
          <p:cNvSpPr txBox="1"/>
          <p:nvPr/>
        </p:nvSpPr>
        <p:spPr>
          <a:xfrm>
            <a:off x="2428875" y="1857375"/>
            <a:ext cx="5072100" cy="3416400"/>
          </a:xfrm>
          <a:prstGeom prst="rect">
            <a:avLst/>
          </a:prstGeom>
          <a:noFill/>
          <a:ln>
            <a:noFill/>
          </a:ln>
        </p:spPr>
        <p:txBody>
          <a:bodyPr anchorCtr="0" anchor="t" bIns="45700" lIns="91425" spcFirstLastPara="1" rIns="91425" wrap="square" tIns="45700">
            <a:spAutoFit/>
          </a:bodyPr>
          <a:lstStyle/>
          <a:p>
            <a:pPr indent="0" lvl="0" marL="0" marR="0" rtl="1" algn="ctr">
              <a:lnSpc>
                <a:spcPct val="100000"/>
              </a:lnSpc>
              <a:spcBef>
                <a:spcPts val="0"/>
              </a:spcBef>
              <a:spcAft>
                <a:spcPts val="0"/>
              </a:spcAft>
              <a:buClr>
                <a:schemeClr val="lt1"/>
              </a:buClr>
              <a:buSzPts val="3600"/>
              <a:buFont typeface="Arial"/>
              <a:buNone/>
            </a:pPr>
            <a:r>
              <a:rPr b="1" i="0" lang="en-US" sz="3600" u="none">
                <a:solidFill>
                  <a:schemeClr val="lt1"/>
                </a:solidFill>
                <a:latin typeface="Arial"/>
                <a:ea typeface="Arial"/>
                <a:cs typeface="Arial"/>
                <a:sym typeface="Arial"/>
              </a:rPr>
              <a:t>لعلك تذكر المثال الذي افتتحنا به درس ((التورية)) السابق, وذلك حين قلنا: حضر جدك ففزت في المسابقة, فذكرنا حينها أن لكلمة ((الجد)) معنيين, وأن القائل أراد هنا الحظ.</a:t>
            </a:r>
            <a:r>
              <a:rPr b="0" i="0" lang="en-US" sz="3600" u="none">
                <a:solidFill>
                  <a:schemeClr val="lt1"/>
                </a:solidFill>
                <a:latin typeface="Arial"/>
                <a:ea typeface="Arial"/>
                <a:cs typeface="Arial"/>
                <a:sym typeface="Arial"/>
              </a:rPr>
              <a:t> </a:t>
            </a:r>
            <a:endParaRPr/>
          </a:p>
        </p:txBody>
      </p:sp>
    </p:spTree>
  </p:cSld>
  <p:clrMapOvr>
    <a:masterClrMapping/>
  </p:clrMapOvr>
  <p:transition spd="slow">
    <p:wheel spokes="1"/>
  </p:transition>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4">
                                  <p:stCondLst>
                                    <p:cond delay="0"/>
                                  </p:stCondLst>
                                  <p:childTnLst>
                                    <p:set>
                                      <p:cBhvr>
                                        <p:cTn dur="1" fill="hold">
                                          <p:stCondLst>
                                            <p:cond delay="0"/>
                                          </p:stCondLst>
                                        </p:cTn>
                                        <p:tgtEl>
                                          <p:spTgt spid="114"/>
                                        </p:tgtEl>
                                        <p:attrNameLst>
                                          <p:attrName>style.visibility</p:attrName>
                                        </p:attrNameLst>
                                      </p:cBhvr>
                                      <p:to>
                                        <p:strVal val="visible"/>
                                      </p:to>
                                    </p:set>
                                    <p:anim calcmode="lin" valueType="num">
                                      <p:cBhvr additive="base">
                                        <p:cTn dur="500"/>
                                        <p:tgtEl>
                                          <p:spTgt spid="114"/>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18" name="Shape 118"/>
        <p:cNvGrpSpPr/>
        <p:nvPr/>
      </p:nvGrpSpPr>
      <p:grpSpPr>
        <a:xfrm>
          <a:off x="0" y="0"/>
          <a:ext cx="0" cy="0"/>
          <a:chOff x="0" y="0"/>
          <a:chExt cx="0" cy="0"/>
        </a:xfrm>
      </p:grpSpPr>
      <p:grpSp>
        <p:nvGrpSpPr>
          <p:cNvPr id="119" name="Google Shape;119;p18"/>
          <p:cNvGrpSpPr/>
          <p:nvPr/>
        </p:nvGrpSpPr>
        <p:grpSpPr>
          <a:xfrm>
            <a:off x="993525" y="870353"/>
            <a:ext cx="7112476" cy="5443581"/>
            <a:chOff x="0" y="0"/>
            <a:chExt cx="2147483647" cy="1370773125"/>
          </a:xfrm>
        </p:grpSpPr>
        <p:sp>
          <p:nvSpPr>
            <p:cNvPr id="120" name="Google Shape;120;p18"/>
            <p:cNvSpPr/>
            <p:nvPr/>
          </p:nvSpPr>
          <p:spPr>
            <a:xfrm rot="5400000">
              <a:off x="338764130" y="-452049483"/>
              <a:ext cx="931779018" cy="2147483647"/>
            </a:xfrm>
            <a:custGeom>
              <a:rect b="b" l="l" r="r" t="t"/>
              <a:pathLst>
                <a:path extrusionOk="0" h="6714957" w="3888282">
                  <a:moveTo>
                    <a:pt x="1944141" y="0"/>
                  </a:moveTo>
                  <a:lnTo>
                    <a:pt x="3888282" y="0"/>
                  </a:lnTo>
                  <a:lnTo>
                    <a:pt x="3888282" y="4770816"/>
                  </a:lnTo>
                  <a:cubicBezTo>
                    <a:pt x="3888282" y="5844535"/>
                    <a:pt x="3017860" y="6714957"/>
                    <a:pt x="1944141" y="6714957"/>
                  </a:cubicBezTo>
                  <a:cubicBezTo>
                    <a:pt x="1944140" y="6714957"/>
                    <a:pt x="1944140" y="6714956"/>
                    <a:pt x="1944140" y="6714956"/>
                  </a:cubicBezTo>
                  <a:lnTo>
                    <a:pt x="0" y="6714957"/>
                  </a:lnTo>
                  <a:lnTo>
                    <a:pt x="0" y="1944141"/>
                  </a:lnTo>
                  <a:cubicBezTo>
                    <a:pt x="1" y="870422"/>
                    <a:pt x="870422" y="1"/>
                    <a:pt x="1944141" y="2"/>
                  </a:cubicBezTo>
                  <a:cubicBezTo>
                    <a:pt x="1944141" y="2"/>
                    <a:pt x="1944142" y="2"/>
                    <a:pt x="1944143" y="2"/>
                  </a:cubicBezTo>
                  <a:close/>
                </a:path>
              </a:pathLst>
            </a:custGeom>
            <a:solidFill>
              <a:schemeClr val="lt1"/>
            </a:solidFill>
            <a:ln cap="flat" cmpd="sng" w="57150">
              <a:solidFill>
                <a:schemeClr val="dk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 name="Google Shape;121;p18"/>
            <p:cNvSpPr txBox="1"/>
            <p:nvPr/>
          </p:nvSpPr>
          <p:spPr>
            <a:xfrm rot="10800000">
              <a:off x="0" y="16"/>
              <a:ext cx="1609305612" cy="1243383775"/>
            </a:xfrm>
            <a:prstGeom prst="rect">
              <a:avLst/>
            </a:prstGeom>
            <a:noFill/>
            <a:ln>
              <a:noFill/>
            </a:ln>
          </p:spPr>
          <p:txBody>
            <a:bodyPr anchorCtr="0" anchor="ctr" bIns="45700" lIns="91425" spcFirstLastPara="1" rIns="91425" wrap="square" tIns="45700">
              <a:noAutofit/>
            </a:bodyPr>
            <a:lstStyle/>
            <a:p>
              <a:pPr indent="0" lvl="0" marL="0" marR="0" rtl="1" algn="r">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122" name="Google Shape;122;p18"/>
            <p:cNvSpPr/>
            <p:nvPr/>
          </p:nvSpPr>
          <p:spPr>
            <a:xfrm>
              <a:off x="58885685" y="136835894"/>
              <a:ext cx="2088597957" cy="1233937221"/>
            </a:xfrm>
            <a:custGeom>
              <a:rect b="b" l="l" r="r" t="t"/>
              <a:pathLst>
                <a:path extrusionOk="0" h="3858411" w="8714893">
                  <a:moveTo>
                    <a:pt x="1929206" y="0"/>
                  </a:moveTo>
                  <a:lnTo>
                    <a:pt x="8714893" y="0"/>
                  </a:lnTo>
                  <a:lnTo>
                    <a:pt x="8714893" y="1929206"/>
                  </a:lnTo>
                  <a:lnTo>
                    <a:pt x="8714893" y="1929206"/>
                  </a:lnTo>
                  <a:cubicBezTo>
                    <a:pt x="8714893" y="2182547"/>
                    <a:pt x="8664990" y="2433424"/>
                    <a:pt x="8568040" y="2667481"/>
                  </a:cubicBezTo>
                  <a:cubicBezTo>
                    <a:pt x="8471091" y="2901538"/>
                    <a:pt x="8328980" y="3114221"/>
                    <a:pt x="8149841" y="3293360"/>
                  </a:cubicBezTo>
                  <a:cubicBezTo>
                    <a:pt x="7970702" y="3472500"/>
                    <a:pt x="7758018" y="3614610"/>
                    <a:pt x="7523961" y="3711560"/>
                  </a:cubicBezTo>
                  <a:cubicBezTo>
                    <a:pt x="7289904" y="3808509"/>
                    <a:pt x="7039027" y="3858412"/>
                    <a:pt x="6785686" y="3858411"/>
                  </a:cubicBezTo>
                  <a:lnTo>
                    <a:pt x="0" y="3858411"/>
                  </a:lnTo>
                  <a:lnTo>
                    <a:pt x="0" y="1929206"/>
                  </a:lnTo>
                  <a:lnTo>
                    <a:pt x="0" y="1929206"/>
                  </a:lnTo>
                  <a:cubicBezTo>
                    <a:pt x="0" y="1675864"/>
                    <a:pt x="49903" y="1424987"/>
                    <a:pt x="146852" y="1190930"/>
                  </a:cubicBezTo>
                  <a:cubicBezTo>
                    <a:pt x="243802" y="956874"/>
                    <a:pt x="385913" y="744190"/>
                    <a:pt x="565053" y="565051"/>
                  </a:cubicBezTo>
                  <a:cubicBezTo>
                    <a:pt x="744192" y="385912"/>
                    <a:pt x="956876" y="243802"/>
                    <a:pt x="1190933" y="146853"/>
                  </a:cubicBezTo>
                  <a:cubicBezTo>
                    <a:pt x="1424990" y="49903"/>
                    <a:pt x="1675867" y="1"/>
                    <a:pt x="1929209" y="2"/>
                  </a:cubicBezTo>
                  <a:close/>
                </a:path>
              </a:pathLst>
            </a:custGeom>
            <a:gradFill>
              <a:gsLst>
                <a:gs pos="0">
                  <a:srgbClr val="A01200"/>
                </a:gs>
                <a:gs pos="50000">
                  <a:srgbClr val="E61F00"/>
                </a:gs>
                <a:gs pos="100000">
                  <a:srgbClr val="FF2800"/>
                </a:gs>
              </a:gsLst>
              <a:lin ang="5400012" scaled="0"/>
            </a:gradFill>
            <a:ln cap="flat" cmpd="sng" w="5715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r">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grpSp>
      <p:sp>
        <p:nvSpPr>
          <p:cNvPr id="123" name="Google Shape;123;p18"/>
          <p:cNvSpPr txBox="1"/>
          <p:nvPr/>
        </p:nvSpPr>
        <p:spPr>
          <a:xfrm>
            <a:off x="2286000" y="2500312"/>
            <a:ext cx="4826100" cy="2554200"/>
          </a:xfrm>
          <a:prstGeom prst="rect">
            <a:avLst/>
          </a:prstGeom>
          <a:noFill/>
          <a:ln>
            <a:noFill/>
          </a:ln>
        </p:spPr>
        <p:txBody>
          <a:bodyPr anchorCtr="0" anchor="t" bIns="45700" lIns="91425" spcFirstLastPara="1" rIns="91425" wrap="square" tIns="45700">
            <a:spAutoFit/>
          </a:bodyPr>
          <a:lstStyle/>
          <a:p>
            <a:pPr indent="0" lvl="0" marL="0" marR="0" rtl="1" algn="ctr">
              <a:lnSpc>
                <a:spcPct val="100000"/>
              </a:lnSpc>
              <a:spcBef>
                <a:spcPts val="0"/>
              </a:spcBef>
              <a:spcAft>
                <a:spcPts val="0"/>
              </a:spcAft>
              <a:buClr>
                <a:schemeClr val="lt1"/>
              </a:buClr>
              <a:buSzPts val="4000"/>
              <a:buFont typeface="Arial"/>
              <a:buNone/>
            </a:pPr>
            <a:r>
              <a:rPr b="1" i="0" lang="en-US" sz="4000" u="none">
                <a:solidFill>
                  <a:schemeClr val="lt1"/>
                </a:solidFill>
                <a:latin typeface="Arial"/>
                <a:ea typeface="Arial"/>
                <a:cs typeface="Arial"/>
                <a:sym typeface="Arial"/>
              </a:rPr>
              <a:t>فلنستعمل هذه الكلمة في استخدام بديعي آخر, ولنقل على سبيل المثال: زارني جَدّي فحسُن جدّي!</a:t>
            </a:r>
            <a:r>
              <a:rPr b="0" i="0" lang="en-US" sz="4000" u="none">
                <a:solidFill>
                  <a:schemeClr val="lt1"/>
                </a:solidFill>
                <a:latin typeface="Arial"/>
                <a:ea typeface="Arial"/>
                <a:cs typeface="Arial"/>
                <a:sym typeface="Arial"/>
              </a:rPr>
              <a:t> </a:t>
            </a:r>
            <a:endParaRPr/>
          </a:p>
        </p:txBody>
      </p:sp>
    </p:spTree>
  </p:cSld>
  <p:clrMapOvr>
    <a:masterClrMapping/>
  </p:clrMapOvr>
  <p:transition spd="slow">
    <p:wheel spokes="1"/>
  </p:transition>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4">
                                  <p:stCondLst>
                                    <p:cond delay="0"/>
                                  </p:stCondLst>
                                  <p:childTnLst>
                                    <p:set>
                                      <p:cBhvr>
                                        <p:cTn dur="1" fill="hold">
                                          <p:stCondLst>
                                            <p:cond delay="0"/>
                                          </p:stCondLst>
                                        </p:cTn>
                                        <p:tgtEl>
                                          <p:spTgt spid="123"/>
                                        </p:tgtEl>
                                        <p:attrNameLst>
                                          <p:attrName>style.visibility</p:attrName>
                                        </p:attrNameLst>
                                      </p:cBhvr>
                                      <p:to>
                                        <p:strVal val="visible"/>
                                      </p:to>
                                    </p:set>
                                    <p:anim calcmode="lin" valueType="num">
                                      <p:cBhvr additive="base">
                                        <p:cTn dur="500"/>
                                        <p:tgtEl>
                                          <p:spTgt spid="123"/>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27" name="Shape 127"/>
        <p:cNvGrpSpPr/>
        <p:nvPr/>
      </p:nvGrpSpPr>
      <p:grpSpPr>
        <a:xfrm>
          <a:off x="0" y="0"/>
          <a:ext cx="0" cy="0"/>
          <a:chOff x="0" y="0"/>
          <a:chExt cx="0" cy="0"/>
        </a:xfrm>
      </p:grpSpPr>
      <p:grpSp>
        <p:nvGrpSpPr>
          <p:cNvPr id="128" name="Google Shape;128;p19"/>
          <p:cNvGrpSpPr/>
          <p:nvPr/>
        </p:nvGrpSpPr>
        <p:grpSpPr>
          <a:xfrm>
            <a:off x="993525" y="870353"/>
            <a:ext cx="7112476" cy="5443581"/>
            <a:chOff x="0" y="0"/>
            <a:chExt cx="2147483647" cy="1370773125"/>
          </a:xfrm>
        </p:grpSpPr>
        <p:sp>
          <p:nvSpPr>
            <p:cNvPr id="129" name="Google Shape;129;p19"/>
            <p:cNvSpPr/>
            <p:nvPr/>
          </p:nvSpPr>
          <p:spPr>
            <a:xfrm rot="5400000">
              <a:off x="338764130" y="-452049483"/>
              <a:ext cx="931779018" cy="2147483647"/>
            </a:xfrm>
            <a:custGeom>
              <a:rect b="b" l="l" r="r" t="t"/>
              <a:pathLst>
                <a:path extrusionOk="0" h="6714957" w="3888282">
                  <a:moveTo>
                    <a:pt x="1944141" y="0"/>
                  </a:moveTo>
                  <a:lnTo>
                    <a:pt x="3888282" y="0"/>
                  </a:lnTo>
                  <a:lnTo>
                    <a:pt x="3888282" y="4770816"/>
                  </a:lnTo>
                  <a:cubicBezTo>
                    <a:pt x="3888282" y="5844535"/>
                    <a:pt x="3017860" y="6714957"/>
                    <a:pt x="1944141" y="6714957"/>
                  </a:cubicBezTo>
                  <a:cubicBezTo>
                    <a:pt x="1944140" y="6714957"/>
                    <a:pt x="1944140" y="6714956"/>
                    <a:pt x="1944140" y="6714956"/>
                  </a:cubicBezTo>
                  <a:lnTo>
                    <a:pt x="0" y="6714957"/>
                  </a:lnTo>
                  <a:lnTo>
                    <a:pt x="0" y="1944141"/>
                  </a:lnTo>
                  <a:cubicBezTo>
                    <a:pt x="1" y="870422"/>
                    <a:pt x="870422" y="1"/>
                    <a:pt x="1944141" y="2"/>
                  </a:cubicBezTo>
                  <a:cubicBezTo>
                    <a:pt x="1944141" y="2"/>
                    <a:pt x="1944142" y="2"/>
                    <a:pt x="1944143" y="2"/>
                  </a:cubicBezTo>
                  <a:close/>
                </a:path>
              </a:pathLst>
            </a:custGeom>
            <a:solidFill>
              <a:schemeClr val="lt1"/>
            </a:solidFill>
            <a:ln cap="flat" cmpd="sng" w="57150">
              <a:solidFill>
                <a:schemeClr val="dk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 name="Google Shape;130;p19"/>
            <p:cNvSpPr txBox="1"/>
            <p:nvPr/>
          </p:nvSpPr>
          <p:spPr>
            <a:xfrm rot="10800000">
              <a:off x="0" y="16"/>
              <a:ext cx="1609305612" cy="1243383775"/>
            </a:xfrm>
            <a:prstGeom prst="rect">
              <a:avLst/>
            </a:prstGeom>
            <a:noFill/>
            <a:ln>
              <a:noFill/>
            </a:ln>
          </p:spPr>
          <p:txBody>
            <a:bodyPr anchorCtr="0" anchor="ctr" bIns="45700" lIns="91425" spcFirstLastPara="1" rIns="91425" wrap="square" tIns="45700">
              <a:noAutofit/>
            </a:bodyPr>
            <a:lstStyle/>
            <a:p>
              <a:pPr indent="0" lvl="0" marL="0" marR="0" rtl="1" algn="r">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131" name="Google Shape;131;p19"/>
            <p:cNvSpPr/>
            <p:nvPr/>
          </p:nvSpPr>
          <p:spPr>
            <a:xfrm>
              <a:off x="58885685" y="136835894"/>
              <a:ext cx="2088597957" cy="1233937221"/>
            </a:xfrm>
            <a:custGeom>
              <a:rect b="b" l="l" r="r" t="t"/>
              <a:pathLst>
                <a:path extrusionOk="0" h="3858411" w="8714893">
                  <a:moveTo>
                    <a:pt x="1929206" y="0"/>
                  </a:moveTo>
                  <a:lnTo>
                    <a:pt x="8714893" y="0"/>
                  </a:lnTo>
                  <a:lnTo>
                    <a:pt x="8714893" y="1929206"/>
                  </a:lnTo>
                  <a:lnTo>
                    <a:pt x="8714893" y="1929206"/>
                  </a:lnTo>
                  <a:cubicBezTo>
                    <a:pt x="8714893" y="2182547"/>
                    <a:pt x="8664990" y="2433424"/>
                    <a:pt x="8568040" y="2667481"/>
                  </a:cubicBezTo>
                  <a:cubicBezTo>
                    <a:pt x="8471091" y="2901538"/>
                    <a:pt x="8328980" y="3114221"/>
                    <a:pt x="8149841" y="3293360"/>
                  </a:cubicBezTo>
                  <a:cubicBezTo>
                    <a:pt x="7970702" y="3472500"/>
                    <a:pt x="7758018" y="3614610"/>
                    <a:pt x="7523961" y="3711560"/>
                  </a:cubicBezTo>
                  <a:cubicBezTo>
                    <a:pt x="7289904" y="3808509"/>
                    <a:pt x="7039027" y="3858412"/>
                    <a:pt x="6785686" y="3858411"/>
                  </a:cubicBezTo>
                  <a:lnTo>
                    <a:pt x="0" y="3858411"/>
                  </a:lnTo>
                  <a:lnTo>
                    <a:pt x="0" y="1929206"/>
                  </a:lnTo>
                  <a:lnTo>
                    <a:pt x="0" y="1929206"/>
                  </a:lnTo>
                  <a:cubicBezTo>
                    <a:pt x="0" y="1675864"/>
                    <a:pt x="49903" y="1424987"/>
                    <a:pt x="146852" y="1190930"/>
                  </a:cubicBezTo>
                  <a:cubicBezTo>
                    <a:pt x="243802" y="956874"/>
                    <a:pt x="385913" y="744190"/>
                    <a:pt x="565053" y="565051"/>
                  </a:cubicBezTo>
                  <a:cubicBezTo>
                    <a:pt x="744192" y="385912"/>
                    <a:pt x="956876" y="243802"/>
                    <a:pt x="1190933" y="146853"/>
                  </a:cubicBezTo>
                  <a:cubicBezTo>
                    <a:pt x="1424990" y="49903"/>
                    <a:pt x="1675867" y="1"/>
                    <a:pt x="1929209" y="2"/>
                  </a:cubicBezTo>
                  <a:close/>
                </a:path>
              </a:pathLst>
            </a:custGeom>
            <a:gradFill>
              <a:gsLst>
                <a:gs pos="0">
                  <a:srgbClr val="A01200"/>
                </a:gs>
                <a:gs pos="50000">
                  <a:srgbClr val="E61F00"/>
                </a:gs>
                <a:gs pos="100000">
                  <a:srgbClr val="FF2800"/>
                </a:gs>
              </a:gsLst>
              <a:lin ang="5400012" scaled="0"/>
            </a:gradFill>
            <a:ln cap="flat" cmpd="sng" w="5715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r">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grpSp>
      <p:sp>
        <p:nvSpPr>
          <p:cNvPr id="132" name="Google Shape;132;p19"/>
          <p:cNvSpPr txBox="1"/>
          <p:nvPr/>
        </p:nvSpPr>
        <p:spPr>
          <a:xfrm>
            <a:off x="1428750" y="2143125"/>
            <a:ext cx="6984900" cy="3503700"/>
          </a:xfrm>
          <a:prstGeom prst="rect">
            <a:avLst/>
          </a:prstGeom>
          <a:noFill/>
          <a:ln>
            <a:noFill/>
          </a:ln>
        </p:spPr>
        <p:txBody>
          <a:bodyPr anchorCtr="0" anchor="t" bIns="45700" lIns="91425" spcFirstLastPara="1" rIns="91425" wrap="square" tIns="45700">
            <a:spAutoFit/>
          </a:bodyPr>
          <a:lstStyle/>
          <a:p>
            <a:pPr indent="0" lvl="0" marL="0" marR="0" rtl="1" algn="ctr">
              <a:lnSpc>
                <a:spcPct val="100000"/>
              </a:lnSpc>
              <a:spcBef>
                <a:spcPts val="0"/>
              </a:spcBef>
              <a:spcAft>
                <a:spcPts val="0"/>
              </a:spcAft>
              <a:buClr>
                <a:schemeClr val="lt1"/>
              </a:buClr>
              <a:buSzPts val="3200"/>
              <a:buFont typeface="Arial"/>
              <a:buNone/>
            </a:pPr>
            <a:r>
              <a:rPr b="1" i="0" lang="en-US" sz="3200" u="none">
                <a:solidFill>
                  <a:schemeClr val="lt1"/>
                </a:solidFill>
                <a:latin typeface="Arial"/>
                <a:ea typeface="Arial"/>
                <a:cs typeface="Arial"/>
                <a:sym typeface="Arial"/>
              </a:rPr>
              <a:t>أنت تلحظ في هذا المثال أننا كررنا كلمة ((جدي)) مرتين في هذه الجملة, ولكن معنى كل منهما مختلف, فأردنا بالأولى منها: أبا الأب أو أبا الأم, وأردنا بالثانية الحظ, فالكلمتان من حيث الشكل والكتابة متطابقتان, ولكنهما من حيث المعنى مختلفان, وهذا هو أحد المحسنات البديعية </a:t>
            </a:r>
            <a:endParaRPr/>
          </a:p>
          <a:p>
            <a:pPr indent="0" lvl="0" marL="0" marR="0" rtl="1" algn="ctr">
              <a:lnSpc>
                <a:spcPct val="100000"/>
              </a:lnSpc>
              <a:spcBef>
                <a:spcPts val="0"/>
              </a:spcBef>
              <a:spcAft>
                <a:spcPts val="0"/>
              </a:spcAft>
              <a:buClr>
                <a:schemeClr val="lt1"/>
              </a:buClr>
              <a:buSzPts val="3200"/>
              <a:buFont typeface="Arial"/>
              <a:buNone/>
            </a:pPr>
            <a:r>
              <a:rPr b="1" i="0" lang="en-US" sz="3200" u="none">
                <a:solidFill>
                  <a:schemeClr val="lt1"/>
                </a:solidFill>
                <a:latin typeface="Arial"/>
                <a:ea typeface="Arial"/>
                <a:cs typeface="Arial"/>
                <a:sym typeface="Arial"/>
              </a:rPr>
              <a:t>اللفظية, وهو ما يُدعى بـ ((الجناس التام)).</a:t>
            </a:r>
            <a:r>
              <a:rPr b="0" i="0" lang="en-US" sz="3200" u="none">
                <a:solidFill>
                  <a:schemeClr val="lt1"/>
                </a:solidFill>
                <a:latin typeface="Arial"/>
                <a:ea typeface="Arial"/>
                <a:cs typeface="Arial"/>
                <a:sym typeface="Arial"/>
              </a:rPr>
              <a:t> </a:t>
            </a:r>
            <a:endParaRPr/>
          </a:p>
        </p:txBody>
      </p:sp>
    </p:spTree>
  </p:cSld>
  <p:clrMapOvr>
    <a:masterClrMapping/>
  </p:clrMapOvr>
  <p:transition spd="slow">
    <p:wheel spokes="1"/>
  </p:transition>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4">
                                  <p:stCondLst>
                                    <p:cond delay="0"/>
                                  </p:stCondLst>
                                  <p:childTnLst>
                                    <p:set>
                                      <p:cBhvr>
                                        <p:cTn dur="1" fill="hold">
                                          <p:stCondLst>
                                            <p:cond delay="0"/>
                                          </p:stCondLst>
                                        </p:cTn>
                                        <p:tgtEl>
                                          <p:spTgt spid="132"/>
                                        </p:tgtEl>
                                        <p:attrNameLst>
                                          <p:attrName>style.visibility</p:attrName>
                                        </p:attrNameLst>
                                      </p:cBhvr>
                                      <p:to>
                                        <p:strVal val="visible"/>
                                      </p:to>
                                    </p:set>
                                    <p:anim calcmode="lin" valueType="num">
                                      <p:cBhvr additive="base">
                                        <p:cTn dur="500"/>
                                        <p:tgtEl>
                                          <p:spTgt spid="132"/>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36" name="Shape 136"/>
        <p:cNvGrpSpPr/>
        <p:nvPr/>
      </p:nvGrpSpPr>
      <p:grpSpPr>
        <a:xfrm>
          <a:off x="0" y="0"/>
          <a:ext cx="0" cy="0"/>
          <a:chOff x="0" y="0"/>
          <a:chExt cx="0" cy="0"/>
        </a:xfrm>
      </p:grpSpPr>
      <p:grpSp>
        <p:nvGrpSpPr>
          <p:cNvPr id="137" name="Google Shape;137;p20"/>
          <p:cNvGrpSpPr/>
          <p:nvPr/>
        </p:nvGrpSpPr>
        <p:grpSpPr>
          <a:xfrm>
            <a:off x="993525" y="870353"/>
            <a:ext cx="7112476" cy="5443581"/>
            <a:chOff x="0" y="0"/>
            <a:chExt cx="2147483647" cy="1370773125"/>
          </a:xfrm>
        </p:grpSpPr>
        <p:sp>
          <p:nvSpPr>
            <p:cNvPr id="138" name="Google Shape;138;p20"/>
            <p:cNvSpPr/>
            <p:nvPr/>
          </p:nvSpPr>
          <p:spPr>
            <a:xfrm rot="5400000">
              <a:off x="338764130" y="-452049483"/>
              <a:ext cx="931779018" cy="2147483647"/>
            </a:xfrm>
            <a:custGeom>
              <a:rect b="b" l="l" r="r" t="t"/>
              <a:pathLst>
                <a:path extrusionOk="0" h="6714957" w="3888282">
                  <a:moveTo>
                    <a:pt x="1944141" y="0"/>
                  </a:moveTo>
                  <a:lnTo>
                    <a:pt x="3888282" y="0"/>
                  </a:lnTo>
                  <a:lnTo>
                    <a:pt x="3888282" y="4770816"/>
                  </a:lnTo>
                  <a:cubicBezTo>
                    <a:pt x="3888282" y="5844535"/>
                    <a:pt x="3017860" y="6714957"/>
                    <a:pt x="1944141" y="6714957"/>
                  </a:cubicBezTo>
                  <a:cubicBezTo>
                    <a:pt x="1944140" y="6714957"/>
                    <a:pt x="1944140" y="6714956"/>
                    <a:pt x="1944140" y="6714956"/>
                  </a:cubicBezTo>
                  <a:lnTo>
                    <a:pt x="0" y="6714957"/>
                  </a:lnTo>
                  <a:lnTo>
                    <a:pt x="0" y="1944141"/>
                  </a:lnTo>
                  <a:cubicBezTo>
                    <a:pt x="1" y="870422"/>
                    <a:pt x="870422" y="1"/>
                    <a:pt x="1944141" y="2"/>
                  </a:cubicBezTo>
                  <a:cubicBezTo>
                    <a:pt x="1944141" y="2"/>
                    <a:pt x="1944142" y="2"/>
                    <a:pt x="1944143" y="2"/>
                  </a:cubicBezTo>
                  <a:close/>
                </a:path>
              </a:pathLst>
            </a:custGeom>
            <a:solidFill>
              <a:schemeClr val="lt1"/>
            </a:solidFill>
            <a:ln cap="flat" cmpd="sng" w="57150">
              <a:solidFill>
                <a:schemeClr val="dk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 name="Google Shape;139;p20"/>
            <p:cNvSpPr txBox="1"/>
            <p:nvPr/>
          </p:nvSpPr>
          <p:spPr>
            <a:xfrm rot="10800000">
              <a:off x="0" y="16"/>
              <a:ext cx="1609305612" cy="1243383775"/>
            </a:xfrm>
            <a:prstGeom prst="rect">
              <a:avLst/>
            </a:prstGeom>
            <a:noFill/>
            <a:ln>
              <a:noFill/>
            </a:ln>
          </p:spPr>
          <p:txBody>
            <a:bodyPr anchorCtr="0" anchor="ctr" bIns="45700" lIns="91425" spcFirstLastPara="1" rIns="91425" wrap="square" tIns="45700">
              <a:noAutofit/>
            </a:bodyPr>
            <a:lstStyle/>
            <a:p>
              <a:pPr indent="0" lvl="0" marL="0" marR="0" rtl="1" algn="r">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140" name="Google Shape;140;p20"/>
            <p:cNvSpPr/>
            <p:nvPr/>
          </p:nvSpPr>
          <p:spPr>
            <a:xfrm>
              <a:off x="58885685" y="136835894"/>
              <a:ext cx="2088597957" cy="1233937221"/>
            </a:xfrm>
            <a:custGeom>
              <a:rect b="b" l="l" r="r" t="t"/>
              <a:pathLst>
                <a:path extrusionOk="0" h="3858411" w="8714893">
                  <a:moveTo>
                    <a:pt x="1929206" y="0"/>
                  </a:moveTo>
                  <a:lnTo>
                    <a:pt x="8714893" y="0"/>
                  </a:lnTo>
                  <a:lnTo>
                    <a:pt x="8714893" y="1929206"/>
                  </a:lnTo>
                  <a:lnTo>
                    <a:pt x="8714893" y="1929206"/>
                  </a:lnTo>
                  <a:cubicBezTo>
                    <a:pt x="8714893" y="2182547"/>
                    <a:pt x="8664990" y="2433424"/>
                    <a:pt x="8568040" y="2667481"/>
                  </a:cubicBezTo>
                  <a:cubicBezTo>
                    <a:pt x="8471091" y="2901538"/>
                    <a:pt x="8328980" y="3114221"/>
                    <a:pt x="8149841" y="3293360"/>
                  </a:cubicBezTo>
                  <a:cubicBezTo>
                    <a:pt x="7970702" y="3472500"/>
                    <a:pt x="7758018" y="3614610"/>
                    <a:pt x="7523961" y="3711560"/>
                  </a:cubicBezTo>
                  <a:cubicBezTo>
                    <a:pt x="7289904" y="3808509"/>
                    <a:pt x="7039027" y="3858412"/>
                    <a:pt x="6785686" y="3858411"/>
                  </a:cubicBezTo>
                  <a:lnTo>
                    <a:pt x="0" y="3858411"/>
                  </a:lnTo>
                  <a:lnTo>
                    <a:pt x="0" y="1929206"/>
                  </a:lnTo>
                  <a:lnTo>
                    <a:pt x="0" y="1929206"/>
                  </a:lnTo>
                  <a:cubicBezTo>
                    <a:pt x="0" y="1675864"/>
                    <a:pt x="49903" y="1424987"/>
                    <a:pt x="146852" y="1190930"/>
                  </a:cubicBezTo>
                  <a:cubicBezTo>
                    <a:pt x="243802" y="956874"/>
                    <a:pt x="385913" y="744190"/>
                    <a:pt x="565053" y="565051"/>
                  </a:cubicBezTo>
                  <a:cubicBezTo>
                    <a:pt x="744192" y="385912"/>
                    <a:pt x="956876" y="243802"/>
                    <a:pt x="1190933" y="146853"/>
                  </a:cubicBezTo>
                  <a:cubicBezTo>
                    <a:pt x="1424990" y="49903"/>
                    <a:pt x="1675867" y="1"/>
                    <a:pt x="1929209" y="2"/>
                  </a:cubicBezTo>
                  <a:close/>
                </a:path>
              </a:pathLst>
            </a:custGeom>
            <a:gradFill>
              <a:gsLst>
                <a:gs pos="0">
                  <a:srgbClr val="A01200"/>
                </a:gs>
                <a:gs pos="50000">
                  <a:srgbClr val="E61F00"/>
                </a:gs>
                <a:gs pos="100000">
                  <a:srgbClr val="FF2800"/>
                </a:gs>
              </a:gsLst>
              <a:lin ang="5400012" scaled="0"/>
            </a:gradFill>
            <a:ln cap="flat" cmpd="sng" w="5715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r">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grpSp>
      <p:sp>
        <p:nvSpPr>
          <p:cNvPr id="141" name="Google Shape;141;p20"/>
          <p:cNvSpPr txBox="1"/>
          <p:nvPr/>
        </p:nvSpPr>
        <p:spPr>
          <a:xfrm>
            <a:off x="1571625" y="1928812"/>
            <a:ext cx="6572100" cy="4032300"/>
          </a:xfrm>
          <a:prstGeom prst="rect">
            <a:avLst/>
          </a:prstGeom>
          <a:noFill/>
          <a:ln>
            <a:noFill/>
          </a:ln>
        </p:spPr>
        <p:txBody>
          <a:bodyPr anchorCtr="0" anchor="t" bIns="45700" lIns="91425" spcFirstLastPara="1" rIns="91425" wrap="square" tIns="45700">
            <a:spAutoFit/>
          </a:bodyPr>
          <a:lstStyle/>
          <a:p>
            <a:pPr indent="0" lvl="0" marL="0" marR="0" rtl="1" algn="ctr">
              <a:lnSpc>
                <a:spcPct val="100000"/>
              </a:lnSpc>
              <a:spcBef>
                <a:spcPts val="0"/>
              </a:spcBef>
              <a:spcAft>
                <a:spcPts val="0"/>
              </a:spcAft>
              <a:buClr>
                <a:schemeClr val="lt1"/>
              </a:buClr>
              <a:buSzPts val="3200"/>
              <a:buFont typeface="Arial"/>
              <a:buNone/>
            </a:pPr>
            <a:r>
              <a:rPr b="1" i="0" lang="en-US" sz="3200" u="none">
                <a:solidFill>
                  <a:schemeClr val="lt1"/>
                </a:solidFill>
                <a:latin typeface="Arial"/>
                <a:ea typeface="Arial"/>
                <a:cs typeface="Arial"/>
                <a:sym typeface="Arial"/>
              </a:rPr>
              <a:t>ولعلك تدرك من هذا المثال أن بين الجناس والتورية تشابهاً واختلافاً. فأما التشابه ففي كون الكلمة الواحدة تحتمل أكثر من معنى, وأما الاختلاف بين هذين المحسنين فهو أننا في التورية لا نستخدم الكلمة إلا مرة واحدة, ولا نريد بها إلا معنى واحداً هو المعنى البعيد, وأما في الجناس فإن الكلمة ترد مرتين في الجملة, وتكون في كل موضع بمعنى.</a:t>
            </a:r>
            <a:endParaRPr/>
          </a:p>
        </p:txBody>
      </p:sp>
    </p:spTree>
  </p:cSld>
  <p:clrMapOvr>
    <a:masterClrMapping/>
  </p:clrMapOvr>
  <p:transition spd="slow">
    <p:wheel spokes="1"/>
  </p:transition>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4">
                                  <p:stCondLst>
                                    <p:cond delay="0"/>
                                  </p:stCondLst>
                                  <p:childTnLst>
                                    <p:set>
                                      <p:cBhvr>
                                        <p:cTn dur="1" fill="hold">
                                          <p:stCondLst>
                                            <p:cond delay="0"/>
                                          </p:stCondLst>
                                        </p:cTn>
                                        <p:tgtEl>
                                          <p:spTgt spid="141"/>
                                        </p:tgtEl>
                                        <p:attrNameLst>
                                          <p:attrName>style.visibility</p:attrName>
                                        </p:attrNameLst>
                                      </p:cBhvr>
                                      <p:to>
                                        <p:strVal val="visible"/>
                                      </p:to>
                                    </p:set>
                                    <p:anim calcmode="lin" valueType="num">
                                      <p:cBhvr additive="base">
                                        <p:cTn dur="500"/>
                                        <p:tgtEl>
                                          <p:spTgt spid="141"/>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45" name="Shape 145"/>
        <p:cNvGrpSpPr/>
        <p:nvPr/>
      </p:nvGrpSpPr>
      <p:grpSpPr>
        <a:xfrm>
          <a:off x="0" y="0"/>
          <a:ext cx="0" cy="0"/>
          <a:chOff x="0" y="0"/>
          <a:chExt cx="0" cy="0"/>
        </a:xfrm>
      </p:grpSpPr>
      <p:grpSp>
        <p:nvGrpSpPr>
          <p:cNvPr id="146" name="Google Shape;146;p21"/>
          <p:cNvGrpSpPr/>
          <p:nvPr/>
        </p:nvGrpSpPr>
        <p:grpSpPr>
          <a:xfrm>
            <a:off x="993525" y="870353"/>
            <a:ext cx="7112476" cy="5443581"/>
            <a:chOff x="0" y="0"/>
            <a:chExt cx="2147483647" cy="1370773125"/>
          </a:xfrm>
        </p:grpSpPr>
        <p:sp>
          <p:nvSpPr>
            <p:cNvPr id="147" name="Google Shape;147;p21"/>
            <p:cNvSpPr/>
            <p:nvPr/>
          </p:nvSpPr>
          <p:spPr>
            <a:xfrm rot="5400000">
              <a:off x="338764130" y="-452049483"/>
              <a:ext cx="931779018" cy="2147483647"/>
            </a:xfrm>
            <a:custGeom>
              <a:rect b="b" l="l" r="r" t="t"/>
              <a:pathLst>
                <a:path extrusionOk="0" h="6714957" w="3888282">
                  <a:moveTo>
                    <a:pt x="1944141" y="0"/>
                  </a:moveTo>
                  <a:lnTo>
                    <a:pt x="3888282" y="0"/>
                  </a:lnTo>
                  <a:lnTo>
                    <a:pt x="3888282" y="4770816"/>
                  </a:lnTo>
                  <a:cubicBezTo>
                    <a:pt x="3888282" y="5844535"/>
                    <a:pt x="3017860" y="6714957"/>
                    <a:pt x="1944141" y="6714957"/>
                  </a:cubicBezTo>
                  <a:cubicBezTo>
                    <a:pt x="1944140" y="6714957"/>
                    <a:pt x="1944140" y="6714956"/>
                    <a:pt x="1944140" y="6714956"/>
                  </a:cubicBezTo>
                  <a:lnTo>
                    <a:pt x="0" y="6714957"/>
                  </a:lnTo>
                  <a:lnTo>
                    <a:pt x="0" y="1944141"/>
                  </a:lnTo>
                  <a:cubicBezTo>
                    <a:pt x="1" y="870422"/>
                    <a:pt x="870422" y="1"/>
                    <a:pt x="1944141" y="2"/>
                  </a:cubicBezTo>
                  <a:cubicBezTo>
                    <a:pt x="1944141" y="2"/>
                    <a:pt x="1944142" y="2"/>
                    <a:pt x="1944143" y="2"/>
                  </a:cubicBezTo>
                  <a:close/>
                </a:path>
              </a:pathLst>
            </a:custGeom>
            <a:solidFill>
              <a:schemeClr val="lt1"/>
            </a:solidFill>
            <a:ln cap="flat" cmpd="sng" w="57150">
              <a:solidFill>
                <a:schemeClr val="dk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 name="Google Shape;148;p21"/>
            <p:cNvSpPr txBox="1"/>
            <p:nvPr/>
          </p:nvSpPr>
          <p:spPr>
            <a:xfrm rot="10800000">
              <a:off x="0" y="16"/>
              <a:ext cx="1609305612" cy="1243383775"/>
            </a:xfrm>
            <a:prstGeom prst="rect">
              <a:avLst/>
            </a:prstGeom>
            <a:noFill/>
            <a:ln>
              <a:noFill/>
            </a:ln>
          </p:spPr>
          <p:txBody>
            <a:bodyPr anchorCtr="0" anchor="ctr" bIns="45700" lIns="91425" spcFirstLastPara="1" rIns="91425" wrap="square" tIns="45700">
              <a:noAutofit/>
            </a:bodyPr>
            <a:lstStyle/>
            <a:p>
              <a:pPr indent="0" lvl="0" marL="0" marR="0" rtl="1" algn="r">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149" name="Google Shape;149;p21"/>
            <p:cNvSpPr/>
            <p:nvPr/>
          </p:nvSpPr>
          <p:spPr>
            <a:xfrm>
              <a:off x="58885685" y="136835894"/>
              <a:ext cx="2088597957" cy="1233937221"/>
            </a:xfrm>
            <a:custGeom>
              <a:rect b="b" l="l" r="r" t="t"/>
              <a:pathLst>
                <a:path extrusionOk="0" h="3858411" w="8714893">
                  <a:moveTo>
                    <a:pt x="1929206" y="0"/>
                  </a:moveTo>
                  <a:lnTo>
                    <a:pt x="8714893" y="0"/>
                  </a:lnTo>
                  <a:lnTo>
                    <a:pt x="8714893" y="1929206"/>
                  </a:lnTo>
                  <a:lnTo>
                    <a:pt x="8714893" y="1929206"/>
                  </a:lnTo>
                  <a:cubicBezTo>
                    <a:pt x="8714893" y="2182547"/>
                    <a:pt x="8664990" y="2433424"/>
                    <a:pt x="8568040" y="2667481"/>
                  </a:cubicBezTo>
                  <a:cubicBezTo>
                    <a:pt x="8471091" y="2901538"/>
                    <a:pt x="8328980" y="3114221"/>
                    <a:pt x="8149841" y="3293360"/>
                  </a:cubicBezTo>
                  <a:cubicBezTo>
                    <a:pt x="7970702" y="3472500"/>
                    <a:pt x="7758018" y="3614610"/>
                    <a:pt x="7523961" y="3711560"/>
                  </a:cubicBezTo>
                  <a:cubicBezTo>
                    <a:pt x="7289904" y="3808509"/>
                    <a:pt x="7039027" y="3858412"/>
                    <a:pt x="6785686" y="3858411"/>
                  </a:cubicBezTo>
                  <a:lnTo>
                    <a:pt x="0" y="3858411"/>
                  </a:lnTo>
                  <a:lnTo>
                    <a:pt x="0" y="1929206"/>
                  </a:lnTo>
                  <a:lnTo>
                    <a:pt x="0" y="1929206"/>
                  </a:lnTo>
                  <a:cubicBezTo>
                    <a:pt x="0" y="1675864"/>
                    <a:pt x="49903" y="1424987"/>
                    <a:pt x="146852" y="1190930"/>
                  </a:cubicBezTo>
                  <a:cubicBezTo>
                    <a:pt x="243802" y="956874"/>
                    <a:pt x="385913" y="744190"/>
                    <a:pt x="565053" y="565051"/>
                  </a:cubicBezTo>
                  <a:cubicBezTo>
                    <a:pt x="744192" y="385912"/>
                    <a:pt x="956876" y="243802"/>
                    <a:pt x="1190933" y="146853"/>
                  </a:cubicBezTo>
                  <a:cubicBezTo>
                    <a:pt x="1424990" y="49903"/>
                    <a:pt x="1675867" y="1"/>
                    <a:pt x="1929209" y="2"/>
                  </a:cubicBezTo>
                  <a:close/>
                </a:path>
              </a:pathLst>
            </a:custGeom>
            <a:gradFill>
              <a:gsLst>
                <a:gs pos="0">
                  <a:srgbClr val="A01200"/>
                </a:gs>
                <a:gs pos="50000">
                  <a:srgbClr val="E61F00"/>
                </a:gs>
                <a:gs pos="100000">
                  <a:srgbClr val="FF2800"/>
                </a:gs>
              </a:gsLst>
              <a:lin ang="5400012" scaled="0"/>
            </a:gradFill>
            <a:ln cap="flat" cmpd="sng" w="5715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r">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grpSp>
      <p:sp>
        <p:nvSpPr>
          <p:cNvPr id="150" name="Google Shape;150;p21"/>
          <p:cNvSpPr txBox="1"/>
          <p:nvPr/>
        </p:nvSpPr>
        <p:spPr>
          <a:xfrm>
            <a:off x="2071687" y="2071687"/>
            <a:ext cx="5470500" cy="3786300"/>
          </a:xfrm>
          <a:prstGeom prst="rect">
            <a:avLst/>
          </a:prstGeom>
          <a:noFill/>
          <a:ln>
            <a:noFill/>
          </a:ln>
        </p:spPr>
        <p:txBody>
          <a:bodyPr anchorCtr="0" anchor="t" bIns="45700" lIns="91425" spcFirstLastPara="1" rIns="91425" wrap="square" tIns="45700">
            <a:spAutoFit/>
          </a:bodyPr>
          <a:lstStyle/>
          <a:p>
            <a:pPr indent="0" lvl="0" marL="0" marR="0" rtl="1" algn="ctr">
              <a:lnSpc>
                <a:spcPct val="100000"/>
              </a:lnSpc>
              <a:spcBef>
                <a:spcPts val="0"/>
              </a:spcBef>
              <a:spcAft>
                <a:spcPts val="0"/>
              </a:spcAft>
              <a:buClr>
                <a:schemeClr val="lt1"/>
              </a:buClr>
              <a:buSzPts val="4000"/>
              <a:buFont typeface="Arial"/>
              <a:buNone/>
            </a:pPr>
            <a:r>
              <a:rPr b="1" i="0" lang="en-US" sz="4000" u="none">
                <a:solidFill>
                  <a:schemeClr val="lt1"/>
                </a:solidFill>
                <a:latin typeface="Arial"/>
                <a:ea typeface="Arial"/>
                <a:cs typeface="Arial"/>
                <a:sym typeface="Arial"/>
              </a:rPr>
              <a:t>لكن الجناس لا يعني دائماً التطابق بين الكلمتين في الشكل والكتابة, وإنما قد تكون الكلمتان متشابهتين, فتختلفان في نوع حروفهما, كأن يقال: هذان شابان صالحٌ وطالحٌ.</a:t>
            </a:r>
            <a:r>
              <a:rPr b="0" i="0" lang="en-US" sz="4000" u="none">
                <a:solidFill>
                  <a:schemeClr val="lt1"/>
                </a:solidFill>
                <a:latin typeface="Arial"/>
                <a:ea typeface="Arial"/>
                <a:cs typeface="Arial"/>
                <a:sym typeface="Arial"/>
              </a:rPr>
              <a:t> </a:t>
            </a:r>
            <a:endParaRPr/>
          </a:p>
        </p:txBody>
      </p:sp>
    </p:spTree>
  </p:cSld>
  <p:clrMapOvr>
    <a:masterClrMapping/>
  </p:clrMapOvr>
  <p:transition spd="slow">
    <p:wheel spokes="1"/>
  </p:transition>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4">
                                  <p:stCondLst>
                                    <p:cond delay="0"/>
                                  </p:stCondLst>
                                  <p:childTnLst>
                                    <p:set>
                                      <p:cBhvr>
                                        <p:cTn dur="1" fill="hold">
                                          <p:stCondLst>
                                            <p:cond delay="0"/>
                                          </p:stCondLst>
                                        </p:cTn>
                                        <p:tgtEl>
                                          <p:spTgt spid="150"/>
                                        </p:tgtEl>
                                        <p:attrNameLst>
                                          <p:attrName>style.visibility</p:attrName>
                                        </p:attrNameLst>
                                      </p:cBhvr>
                                      <p:to>
                                        <p:strVal val="visible"/>
                                      </p:to>
                                    </p:set>
                                    <p:anim calcmode="lin" valueType="num">
                                      <p:cBhvr additive="base">
                                        <p:cTn dur="500"/>
                                        <p:tgtEl>
                                          <p:spTgt spid="150"/>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54" name="Shape 154"/>
        <p:cNvGrpSpPr/>
        <p:nvPr/>
      </p:nvGrpSpPr>
      <p:grpSpPr>
        <a:xfrm>
          <a:off x="0" y="0"/>
          <a:ext cx="0" cy="0"/>
          <a:chOff x="0" y="0"/>
          <a:chExt cx="0" cy="0"/>
        </a:xfrm>
      </p:grpSpPr>
      <p:grpSp>
        <p:nvGrpSpPr>
          <p:cNvPr id="155" name="Google Shape;155;p22"/>
          <p:cNvGrpSpPr/>
          <p:nvPr/>
        </p:nvGrpSpPr>
        <p:grpSpPr>
          <a:xfrm>
            <a:off x="993525" y="870353"/>
            <a:ext cx="7112476" cy="5443581"/>
            <a:chOff x="0" y="0"/>
            <a:chExt cx="2147483647" cy="1370773125"/>
          </a:xfrm>
        </p:grpSpPr>
        <p:sp>
          <p:nvSpPr>
            <p:cNvPr id="156" name="Google Shape;156;p22"/>
            <p:cNvSpPr/>
            <p:nvPr/>
          </p:nvSpPr>
          <p:spPr>
            <a:xfrm rot="5400000">
              <a:off x="338764130" y="-452049483"/>
              <a:ext cx="931779018" cy="2147483647"/>
            </a:xfrm>
            <a:custGeom>
              <a:rect b="b" l="l" r="r" t="t"/>
              <a:pathLst>
                <a:path extrusionOk="0" h="6714957" w="3888282">
                  <a:moveTo>
                    <a:pt x="1944141" y="0"/>
                  </a:moveTo>
                  <a:lnTo>
                    <a:pt x="3888282" y="0"/>
                  </a:lnTo>
                  <a:lnTo>
                    <a:pt x="3888282" y="4770816"/>
                  </a:lnTo>
                  <a:cubicBezTo>
                    <a:pt x="3888282" y="5844535"/>
                    <a:pt x="3017860" y="6714957"/>
                    <a:pt x="1944141" y="6714957"/>
                  </a:cubicBezTo>
                  <a:cubicBezTo>
                    <a:pt x="1944140" y="6714957"/>
                    <a:pt x="1944140" y="6714956"/>
                    <a:pt x="1944140" y="6714956"/>
                  </a:cubicBezTo>
                  <a:lnTo>
                    <a:pt x="0" y="6714957"/>
                  </a:lnTo>
                  <a:lnTo>
                    <a:pt x="0" y="1944141"/>
                  </a:lnTo>
                  <a:cubicBezTo>
                    <a:pt x="1" y="870422"/>
                    <a:pt x="870422" y="1"/>
                    <a:pt x="1944141" y="2"/>
                  </a:cubicBezTo>
                  <a:cubicBezTo>
                    <a:pt x="1944141" y="2"/>
                    <a:pt x="1944142" y="2"/>
                    <a:pt x="1944143" y="2"/>
                  </a:cubicBezTo>
                  <a:close/>
                </a:path>
              </a:pathLst>
            </a:custGeom>
            <a:solidFill>
              <a:schemeClr val="lt1"/>
            </a:solidFill>
            <a:ln cap="flat" cmpd="sng" w="57150">
              <a:solidFill>
                <a:schemeClr val="dk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 name="Google Shape;157;p22"/>
            <p:cNvSpPr txBox="1"/>
            <p:nvPr/>
          </p:nvSpPr>
          <p:spPr>
            <a:xfrm rot="10800000">
              <a:off x="0" y="16"/>
              <a:ext cx="1609305612" cy="1243383775"/>
            </a:xfrm>
            <a:prstGeom prst="rect">
              <a:avLst/>
            </a:prstGeom>
            <a:noFill/>
            <a:ln>
              <a:noFill/>
            </a:ln>
          </p:spPr>
          <p:txBody>
            <a:bodyPr anchorCtr="0" anchor="ctr" bIns="45700" lIns="91425" spcFirstLastPara="1" rIns="91425" wrap="square" tIns="45700">
              <a:noAutofit/>
            </a:bodyPr>
            <a:lstStyle/>
            <a:p>
              <a:pPr indent="0" lvl="0" marL="0" marR="0" rtl="1" algn="r">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158" name="Google Shape;158;p22"/>
            <p:cNvSpPr/>
            <p:nvPr/>
          </p:nvSpPr>
          <p:spPr>
            <a:xfrm>
              <a:off x="58885685" y="136835894"/>
              <a:ext cx="2088597957" cy="1233937221"/>
            </a:xfrm>
            <a:custGeom>
              <a:rect b="b" l="l" r="r" t="t"/>
              <a:pathLst>
                <a:path extrusionOk="0" h="3858411" w="8714893">
                  <a:moveTo>
                    <a:pt x="1929206" y="0"/>
                  </a:moveTo>
                  <a:lnTo>
                    <a:pt x="8714893" y="0"/>
                  </a:lnTo>
                  <a:lnTo>
                    <a:pt x="8714893" y="1929206"/>
                  </a:lnTo>
                  <a:lnTo>
                    <a:pt x="8714893" y="1929206"/>
                  </a:lnTo>
                  <a:cubicBezTo>
                    <a:pt x="8714893" y="2182547"/>
                    <a:pt x="8664990" y="2433424"/>
                    <a:pt x="8568040" y="2667481"/>
                  </a:cubicBezTo>
                  <a:cubicBezTo>
                    <a:pt x="8471091" y="2901538"/>
                    <a:pt x="8328980" y="3114221"/>
                    <a:pt x="8149841" y="3293360"/>
                  </a:cubicBezTo>
                  <a:cubicBezTo>
                    <a:pt x="7970702" y="3472500"/>
                    <a:pt x="7758018" y="3614610"/>
                    <a:pt x="7523961" y="3711560"/>
                  </a:cubicBezTo>
                  <a:cubicBezTo>
                    <a:pt x="7289904" y="3808509"/>
                    <a:pt x="7039027" y="3858412"/>
                    <a:pt x="6785686" y="3858411"/>
                  </a:cubicBezTo>
                  <a:lnTo>
                    <a:pt x="0" y="3858411"/>
                  </a:lnTo>
                  <a:lnTo>
                    <a:pt x="0" y="1929206"/>
                  </a:lnTo>
                  <a:lnTo>
                    <a:pt x="0" y="1929206"/>
                  </a:lnTo>
                  <a:cubicBezTo>
                    <a:pt x="0" y="1675864"/>
                    <a:pt x="49903" y="1424987"/>
                    <a:pt x="146852" y="1190930"/>
                  </a:cubicBezTo>
                  <a:cubicBezTo>
                    <a:pt x="243802" y="956874"/>
                    <a:pt x="385913" y="744190"/>
                    <a:pt x="565053" y="565051"/>
                  </a:cubicBezTo>
                  <a:cubicBezTo>
                    <a:pt x="744192" y="385912"/>
                    <a:pt x="956876" y="243802"/>
                    <a:pt x="1190933" y="146853"/>
                  </a:cubicBezTo>
                  <a:cubicBezTo>
                    <a:pt x="1424990" y="49903"/>
                    <a:pt x="1675867" y="1"/>
                    <a:pt x="1929209" y="2"/>
                  </a:cubicBezTo>
                  <a:close/>
                </a:path>
              </a:pathLst>
            </a:custGeom>
            <a:gradFill>
              <a:gsLst>
                <a:gs pos="0">
                  <a:srgbClr val="A01200"/>
                </a:gs>
                <a:gs pos="50000">
                  <a:srgbClr val="E61F00"/>
                </a:gs>
                <a:gs pos="100000">
                  <a:srgbClr val="FF2800"/>
                </a:gs>
              </a:gsLst>
              <a:lin ang="5400012" scaled="0"/>
            </a:gradFill>
            <a:ln cap="flat" cmpd="sng" w="5715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r">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grpSp>
      <p:sp>
        <p:nvSpPr>
          <p:cNvPr id="159" name="Google Shape;159;p22"/>
          <p:cNvSpPr txBox="1"/>
          <p:nvPr/>
        </p:nvSpPr>
        <p:spPr>
          <a:xfrm>
            <a:off x="1643062" y="2286000"/>
            <a:ext cx="6194400" cy="3170100"/>
          </a:xfrm>
          <a:prstGeom prst="rect">
            <a:avLst/>
          </a:prstGeom>
          <a:noFill/>
          <a:ln>
            <a:noFill/>
          </a:ln>
        </p:spPr>
        <p:txBody>
          <a:bodyPr anchorCtr="0" anchor="t" bIns="45700" lIns="91425" spcFirstLastPara="1" rIns="91425" wrap="square" tIns="45700">
            <a:spAutoFit/>
          </a:bodyPr>
          <a:lstStyle/>
          <a:p>
            <a:pPr indent="0" lvl="0" marL="0" marR="0" rtl="1" algn="ctr">
              <a:lnSpc>
                <a:spcPct val="100000"/>
              </a:lnSpc>
              <a:spcBef>
                <a:spcPts val="0"/>
              </a:spcBef>
              <a:spcAft>
                <a:spcPts val="0"/>
              </a:spcAft>
              <a:buClr>
                <a:schemeClr val="lt1"/>
              </a:buClr>
              <a:buSzPts val="4000"/>
              <a:buFont typeface="Arial"/>
              <a:buNone/>
            </a:pPr>
            <a:r>
              <a:rPr b="1" i="0" lang="en-US" sz="4000" u="none">
                <a:solidFill>
                  <a:schemeClr val="lt1"/>
                </a:solidFill>
                <a:latin typeface="Arial"/>
                <a:ea typeface="Arial"/>
                <a:cs typeface="Arial"/>
                <a:sym typeface="Arial"/>
              </a:rPr>
              <a:t>وقد تختلفان في حركات حروفهما, كما لو قلنا: رأيت رجلاً يشكو رجلاًله مكسورة. وقد تختلفان في عدد الحروف, كقولنا: سرت مع عالم أطلعني على معالم المدينة.</a:t>
            </a:r>
            <a:r>
              <a:rPr b="0" i="0" lang="en-US" sz="4000" u="none">
                <a:solidFill>
                  <a:schemeClr val="lt1"/>
                </a:solidFill>
                <a:latin typeface="Arial"/>
                <a:ea typeface="Arial"/>
                <a:cs typeface="Arial"/>
                <a:sym typeface="Arial"/>
              </a:rPr>
              <a:t> </a:t>
            </a:r>
            <a:endParaRPr/>
          </a:p>
        </p:txBody>
      </p:sp>
    </p:spTree>
  </p:cSld>
  <p:clrMapOvr>
    <a:masterClrMapping/>
  </p:clrMapOvr>
  <p:transition spd="slow">
    <p:wheel spokes="1"/>
  </p:transition>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4">
                                  <p:stCondLst>
                                    <p:cond delay="0"/>
                                  </p:stCondLst>
                                  <p:childTnLst>
                                    <p:set>
                                      <p:cBhvr>
                                        <p:cTn dur="1" fill="hold">
                                          <p:stCondLst>
                                            <p:cond delay="0"/>
                                          </p:stCondLst>
                                        </p:cTn>
                                        <p:tgtEl>
                                          <p:spTgt spid="159"/>
                                        </p:tgtEl>
                                        <p:attrNameLst>
                                          <p:attrName>style.visibility</p:attrName>
                                        </p:attrNameLst>
                                      </p:cBhvr>
                                      <p:to>
                                        <p:strVal val="visible"/>
                                      </p:to>
                                    </p:set>
                                    <p:anim calcmode="lin" valueType="num">
                                      <p:cBhvr additive="base">
                                        <p:cTn dur="500"/>
                                        <p:tgtEl>
                                          <p:spTgt spid="159"/>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63" name="Shape 163"/>
        <p:cNvGrpSpPr/>
        <p:nvPr/>
      </p:nvGrpSpPr>
      <p:grpSpPr>
        <a:xfrm>
          <a:off x="0" y="0"/>
          <a:ext cx="0" cy="0"/>
          <a:chOff x="0" y="0"/>
          <a:chExt cx="0" cy="0"/>
        </a:xfrm>
      </p:grpSpPr>
      <p:grpSp>
        <p:nvGrpSpPr>
          <p:cNvPr id="164" name="Google Shape;164;p23"/>
          <p:cNvGrpSpPr/>
          <p:nvPr/>
        </p:nvGrpSpPr>
        <p:grpSpPr>
          <a:xfrm>
            <a:off x="993525" y="870353"/>
            <a:ext cx="7112476" cy="5443581"/>
            <a:chOff x="0" y="0"/>
            <a:chExt cx="2147483647" cy="1370773125"/>
          </a:xfrm>
        </p:grpSpPr>
        <p:sp>
          <p:nvSpPr>
            <p:cNvPr id="165" name="Google Shape;165;p23"/>
            <p:cNvSpPr/>
            <p:nvPr/>
          </p:nvSpPr>
          <p:spPr>
            <a:xfrm rot="5400000">
              <a:off x="338764130" y="-452049483"/>
              <a:ext cx="931779018" cy="2147483647"/>
            </a:xfrm>
            <a:custGeom>
              <a:rect b="b" l="l" r="r" t="t"/>
              <a:pathLst>
                <a:path extrusionOk="0" h="6714957" w="3888282">
                  <a:moveTo>
                    <a:pt x="1944141" y="0"/>
                  </a:moveTo>
                  <a:lnTo>
                    <a:pt x="3888282" y="0"/>
                  </a:lnTo>
                  <a:lnTo>
                    <a:pt x="3888282" y="4770816"/>
                  </a:lnTo>
                  <a:cubicBezTo>
                    <a:pt x="3888282" y="5844535"/>
                    <a:pt x="3017860" y="6714957"/>
                    <a:pt x="1944141" y="6714957"/>
                  </a:cubicBezTo>
                  <a:cubicBezTo>
                    <a:pt x="1944140" y="6714957"/>
                    <a:pt x="1944140" y="6714956"/>
                    <a:pt x="1944140" y="6714956"/>
                  </a:cubicBezTo>
                  <a:lnTo>
                    <a:pt x="0" y="6714957"/>
                  </a:lnTo>
                  <a:lnTo>
                    <a:pt x="0" y="1944141"/>
                  </a:lnTo>
                  <a:cubicBezTo>
                    <a:pt x="1" y="870422"/>
                    <a:pt x="870422" y="1"/>
                    <a:pt x="1944141" y="2"/>
                  </a:cubicBezTo>
                  <a:cubicBezTo>
                    <a:pt x="1944141" y="2"/>
                    <a:pt x="1944142" y="2"/>
                    <a:pt x="1944143" y="2"/>
                  </a:cubicBezTo>
                  <a:close/>
                </a:path>
              </a:pathLst>
            </a:custGeom>
            <a:solidFill>
              <a:schemeClr val="lt1"/>
            </a:solidFill>
            <a:ln cap="flat" cmpd="sng" w="57150">
              <a:solidFill>
                <a:schemeClr val="dk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 name="Google Shape;166;p23"/>
            <p:cNvSpPr txBox="1"/>
            <p:nvPr/>
          </p:nvSpPr>
          <p:spPr>
            <a:xfrm rot="10800000">
              <a:off x="0" y="16"/>
              <a:ext cx="1609305612" cy="1243383775"/>
            </a:xfrm>
            <a:prstGeom prst="rect">
              <a:avLst/>
            </a:prstGeom>
            <a:noFill/>
            <a:ln>
              <a:noFill/>
            </a:ln>
          </p:spPr>
          <p:txBody>
            <a:bodyPr anchorCtr="0" anchor="ctr" bIns="45700" lIns="91425" spcFirstLastPara="1" rIns="91425" wrap="square" tIns="45700">
              <a:noAutofit/>
            </a:bodyPr>
            <a:lstStyle/>
            <a:p>
              <a:pPr indent="0" lvl="0" marL="0" marR="0" rtl="1" algn="r">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167" name="Google Shape;167;p23"/>
            <p:cNvSpPr/>
            <p:nvPr/>
          </p:nvSpPr>
          <p:spPr>
            <a:xfrm>
              <a:off x="58885685" y="136835894"/>
              <a:ext cx="2088597957" cy="1233937221"/>
            </a:xfrm>
            <a:custGeom>
              <a:rect b="b" l="l" r="r" t="t"/>
              <a:pathLst>
                <a:path extrusionOk="0" h="3858411" w="8714893">
                  <a:moveTo>
                    <a:pt x="1929206" y="0"/>
                  </a:moveTo>
                  <a:lnTo>
                    <a:pt x="8714893" y="0"/>
                  </a:lnTo>
                  <a:lnTo>
                    <a:pt x="8714893" y="1929206"/>
                  </a:lnTo>
                  <a:lnTo>
                    <a:pt x="8714893" y="1929206"/>
                  </a:lnTo>
                  <a:cubicBezTo>
                    <a:pt x="8714893" y="2182547"/>
                    <a:pt x="8664990" y="2433424"/>
                    <a:pt x="8568040" y="2667481"/>
                  </a:cubicBezTo>
                  <a:cubicBezTo>
                    <a:pt x="8471091" y="2901538"/>
                    <a:pt x="8328980" y="3114221"/>
                    <a:pt x="8149841" y="3293360"/>
                  </a:cubicBezTo>
                  <a:cubicBezTo>
                    <a:pt x="7970702" y="3472500"/>
                    <a:pt x="7758018" y="3614610"/>
                    <a:pt x="7523961" y="3711560"/>
                  </a:cubicBezTo>
                  <a:cubicBezTo>
                    <a:pt x="7289904" y="3808509"/>
                    <a:pt x="7039027" y="3858412"/>
                    <a:pt x="6785686" y="3858411"/>
                  </a:cubicBezTo>
                  <a:lnTo>
                    <a:pt x="0" y="3858411"/>
                  </a:lnTo>
                  <a:lnTo>
                    <a:pt x="0" y="1929206"/>
                  </a:lnTo>
                  <a:lnTo>
                    <a:pt x="0" y="1929206"/>
                  </a:lnTo>
                  <a:cubicBezTo>
                    <a:pt x="0" y="1675864"/>
                    <a:pt x="49903" y="1424987"/>
                    <a:pt x="146852" y="1190930"/>
                  </a:cubicBezTo>
                  <a:cubicBezTo>
                    <a:pt x="243802" y="956874"/>
                    <a:pt x="385913" y="744190"/>
                    <a:pt x="565053" y="565051"/>
                  </a:cubicBezTo>
                  <a:cubicBezTo>
                    <a:pt x="744192" y="385912"/>
                    <a:pt x="956876" y="243802"/>
                    <a:pt x="1190933" y="146853"/>
                  </a:cubicBezTo>
                  <a:cubicBezTo>
                    <a:pt x="1424990" y="49903"/>
                    <a:pt x="1675867" y="1"/>
                    <a:pt x="1929209" y="2"/>
                  </a:cubicBezTo>
                  <a:close/>
                </a:path>
              </a:pathLst>
            </a:custGeom>
            <a:gradFill>
              <a:gsLst>
                <a:gs pos="0">
                  <a:srgbClr val="A01200"/>
                </a:gs>
                <a:gs pos="50000">
                  <a:srgbClr val="E61F00"/>
                </a:gs>
                <a:gs pos="100000">
                  <a:srgbClr val="FF2800"/>
                </a:gs>
              </a:gsLst>
              <a:lin ang="5400012" scaled="0"/>
            </a:gradFill>
            <a:ln cap="flat" cmpd="sng" w="5715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r">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grpSp>
      <p:sp>
        <p:nvSpPr>
          <p:cNvPr id="168" name="Google Shape;168;p23"/>
          <p:cNvSpPr txBox="1"/>
          <p:nvPr/>
        </p:nvSpPr>
        <p:spPr>
          <a:xfrm>
            <a:off x="2428875" y="2428875"/>
            <a:ext cx="4537200" cy="2800500"/>
          </a:xfrm>
          <a:prstGeom prst="rect">
            <a:avLst/>
          </a:prstGeom>
          <a:noFill/>
          <a:ln>
            <a:noFill/>
          </a:ln>
        </p:spPr>
        <p:txBody>
          <a:bodyPr anchorCtr="0" anchor="t" bIns="45700" lIns="91425" spcFirstLastPara="1" rIns="91425" wrap="square" tIns="45700">
            <a:spAutoFit/>
          </a:bodyPr>
          <a:lstStyle/>
          <a:p>
            <a:pPr indent="0" lvl="0" marL="0" marR="0" rtl="1" algn="ctr">
              <a:lnSpc>
                <a:spcPct val="100000"/>
              </a:lnSpc>
              <a:spcBef>
                <a:spcPts val="0"/>
              </a:spcBef>
              <a:spcAft>
                <a:spcPts val="0"/>
              </a:spcAft>
              <a:buClr>
                <a:schemeClr val="lt1"/>
              </a:buClr>
              <a:buSzPts val="4400"/>
              <a:buFont typeface="Arial"/>
              <a:buNone/>
            </a:pPr>
            <a:r>
              <a:rPr b="1" i="0" lang="en-US" sz="4400" u="none">
                <a:solidFill>
                  <a:schemeClr val="lt1"/>
                </a:solidFill>
                <a:latin typeface="Arial"/>
                <a:ea typeface="Arial"/>
                <a:cs typeface="Arial"/>
                <a:sym typeface="Arial"/>
              </a:rPr>
              <a:t>وقد يكون الاختلاف بين الكلمتين في ترتيب حروفهما, مثل: سنحقق آمالنا وندفن آلامنا.</a:t>
            </a:r>
            <a:r>
              <a:rPr b="0" i="0" lang="en-US" sz="4400" u="none">
                <a:solidFill>
                  <a:schemeClr val="lt1"/>
                </a:solidFill>
                <a:latin typeface="Arial"/>
                <a:ea typeface="Arial"/>
                <a:cs typeface="Arial"/>
                <a:sym typeface="Arial"/>
              </a:rPr>
              <a:t> </a:t>
            </a:r>
            <a:endParaRPr/>
          </a:p>
        </p:txBody>
      </p:sp>
    </p:spTree>
  </p:cSld>
  <p:clrMapOvr>
    <a:masterClrMapping/>
  </p:clrMapOvr>
  <p:transition spd="slow">
    <p:wheel spokes="1"/>
  </p:transition>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4">
                                  <p:stCondLst>
                                    <p:cond delay="0"/>
                                  </p:stCondLst>
                                  <p:childTnLst>
                                    <p:set>
                                      <p:cBhvr>
                                        <p:cTn dur="1" fill="hold">
                                          <p:stCondLst>
                                            <p:cond delay="0"/>
                                          </p:stCondLst>
                                        </p:cTn>
                                        <p:tgtEl>
                                          <p:spTgt spid="168"/>
                                        </p:tgtEl>
                                        <p:attrNameLst>
                                          <p:attrName>style.visibility</p:attrName>
                                        </p:attrNameLst>
                                      </p:cBhvr>
                                      <p:to>
                                        <p:strVal val="visible"/>
                                      </p:to>
                                    </p:set>
                                    <p:anim calcmode="lin" valueType="num">
                                      <p:cBhvr additive="base">
                                        <p:cTn dur="500"/>
                                        <p:tgtEl>
                                          <p:spTgt spid="168"/>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72" name="Shape 172"/>
        <p:cNvGrpSpPr/>
        <p:nvPr/>
      </p:nvGrpSpPr>
      <p:grpSpPr>
        <a:xfrm>
          <a:off x="0" y="0"/>
          <a:ext cx="0" cy="0"/>
          <a:chOff x="0" y="0"/>
          <a:chExt cx="0" cy="0"/>
        </a:xfrm>
      </p:grpSpPr>
      <p:grpSp>
        <p:nvGrpSpPr>
          <p:cNvPr id="173" name="Google Shape;173;p24"/>
          <p:cNvGrpSpPr/>
          <p:nvPr/>
        </p:nvGrpSpPr>
        <p:grpSpPr>
          <a:xfrm>
            <a:off x="993525" y="870353"/>
            <a:ext cx="7112476" cy="5443581"/>
            <a:chOff x="0" y="0"/>
            <a:chExt cx="2147483647" cy="1370773125"/>
          </a:xfrm>
        </p:grpSpPr>
        <p:sp>
          <p:nvSpPr>
            <p:cNvPr id="174" name="Google Shape;174;p24"/>
            <p:cNvSpPr/>
            <p:nvPr/>
          </p:nvSpPr>
          <p:spPr>
            <a:xfrm rot="5400000">
              <a:off x="338764130" y="-452049483"/>
              <a:ext cx="931779018" cy="2147483647"/>
            </a:xfrm>
            <a:custGeom>
              <a:rect b="b" l="l" r="r" t="t"/>
              <a:pathLst>
                <a:path extrusionOk="0" h="6714957" w="3888282">
                  <a:moveTo>
                    <a:pt x="1944141" y="0"/>
                  </a:moveTo>
                  <a:lnTo>
                    <a:pt x="3888282" y="0"/>
                  </a:lnTo>
                  <a:lnTo>
                    <a:pt x="3888282" y="4770816"/>
                  </a:lnTo>
                  <a:cubicBezTo>
                    <a:pt x="3888282" y="5844535"/>
                    <a:pt x="3017860" y="6714957"/>
                    <a:pt x="1944141" y="6714957"/>
                  </a:cubicBezTo>
                  <a:cubicBezTo>
                    <a:pt x="1944140" y="6714957"/>
                    <a:pt x="1944140" y="6714956"/>
                    <a:pt x="1944140" y="6714956"/>
                  </a:cubicBezTo>
                  <a:lnTo>
                    <a:pt x="0" y="6714957"/>
                  </a:lnTo>
                  <a:lnTo>
                    <a:pt x="0" y="1944141"/>
                  </a:lnTo>
                  <a:cubicBezTo>
                    <a:pt x="1" y="870422"/>
                    <a:pt x="870422" y="1"/>
                    <a:pt x="1944141" y="2"/>
                  </a:cubicBezTo>
                  <a:cubicBezTo>
                    <a:pt x="1944141" y="2"/>
                    <a:pt x="1944142" y="2"/>
                    <a:pt x="1944143" y="2"/>
                  </a:cubicBezTo>
                  <a:close/>
                </a:path>
              </a:pathLst>
            </a:custGeom>
            <a:solidFill>
              <a:schemeClr val="lt1"/>
            </a:solidFill>
            <a:ln cap="flat" cmpd="sng" w="57150">
              <a:solidFill>
                <a:schemeClr val="dk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 name="Google Shape;175;p24"/>
            <p:cNvSpPr txBox="1"/>
            <p:nvPr/>
          </p:nvSpPr>
          <p:spPr>
            <a:xfrm rot="10800000">
              <a:off x="0" y="16"/>
              <a:ext cx="1609305612" cy="1243383775"/>
            </a:xfrm>
            <a:prstGeom prst="rect">
              <a:avLst/>
            </a:prstGeom>
            <a:noFill/>
            <a:ln>
              <a:noFill/>
            </a:ln>
          </p:spPr>
          <p:txBody>
            <a:bodyPr anchorCtr="0" anchor="ctr" bIns="45700" lIns="91425" spcFirstLastPara="1" rIns="91425" wrap="square" tIns="45700">
              <a:noAutofit/>
            </a:bodyPr>
            <a:lstStyle/>
            <a:p>
              <a:pPr indent="0" lvl="0" marL="0" marR="0" rtl="1" algn="r">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176" name="Google Shape;176;p24"/>
            <p:cNvSpPr/>
            <p:nvPr/>
          </p:nvSpPr>
          <p:spPr>
            <a:xfrm>
              <a:off x="58885685" y="136835894"/>
              <a:ext cx="2088597957" cy="1233937221"/>
            </a:xfrm>
            <a:custGeom>
              <a:rect b="b" l="l" r="r" t="t"/>
              <a:pathLst>
                <a:path extrusionOk="0" h="3858411" w="8714893">
                  <a:moveTo>
                    <a:pt x="1929206" y="0"/>
                  </a:moveTo>
                  <a:lnTo>
                    <a:pt x="8714893" y="0"/>
                  </a:lnTo>
                  <a:lnTo>
                    <a:pt x="8714893" y="1929206"/>
                  </a:lnTo>
                  <a:lnTo>
                    <a:pt x="8714893" y="1929206"/>
                  </a:lnTo>
                  <a:cubicBezTo>
                    <a:pt x="8714893" y="2182547"/>
                    <a:pt x="8664990" y="2433424"/>
                    <a:pt x="8568040" y="2667481"/>
                  </a:cubicBezTo>
                  <a:cubicBezTo>
                    <a:pt x="8471091" y="2901538"/>
                    <a:pt x="8328980" y="3114221"/>
                    <a:pt x="8149841" y="3293360"/>
                  </a:cubicBezTo>
                  <a:cubicBezTo>
                    <a:pt x="7970702" y="3472500"/>
                    <a:pt x="7758018" y="3614610"/>
                    <a:pt x="7523961" y="3711560"/>
                  </a:cubicBezTo>
                  <a:cubicBezTo>
                    <a:pt x="7289904" y="3808509"/>
                    <a:pt x="7039027" y="3858412"/>
                    <a:pt x="6785686" y="3858411"/>
                  </a:cubicBezTo>
                  <a:lnTo>
                    <a:pt x="0" y="3858411"/>
                  </a:lnTo>
                  <a:lnTo>
                    <a:pt x="0" y="1929206"/>
                  </a:lnTo>
                  <a:lnTo>
                    <a:pt x="0" y="1929206"/>
                  </a:lnTo>
                  <a:cubicBezTo>
                    <a:pt x="0" y="1675864"/>
                    <a:pt x="49903" y="1424987"/>
                    <a:pt x="146852" y="1190930"/>
                  </a:cubicBezTo>
                  <a:cubicBezTo>
                    <a:pt x="243802" y="956874"/>
                    <a:pt x="385913" y="744190"/>
                    <a:pt x="565053" y="565051"/>
                  </a:cubicBezTo>
                  <a:cubicBezTo>
                    <a:pt x="744192" y="385912"/>
                    <a:pt x="956876" y="243802"/>
                    <a:pt x="1190933" y="146853"/>
                  </a:cubicBezTo>
                  <a:cubicBezTo>
                    <a:pt x="1424990" y="49903"/>
                    <a:pt x="1675867" y="1"/>
                    <a:pt x="1929209" y="2"/>
                  </a:cubicBezTo>
                  <a:close/>
                </a:path>
              </a:pathLst>
            </a:custGeom>
            <a:gradFill>
              <a:gsLst>
                <a:gs pos="0">
                  <a:srgbClr val="A01200"/>
                </a:gs>
                <a:gs pos="50000">
                  <a:srgbClr val="E61F00"/>
                </a:gs>
                <a:gs pos="100000">
                  <a:srgbClr val="FF2800"/>
                </a:gs>
              </a:gsLst>
              <a:lin ang="5400012" scaled="0"/>
            </a:gradFill>
            <a:ln cap="flat" cmpd="sng" w="5715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r">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grpSp>
      <p:sp>
        <p:nvSpPr>
          <p:cNvPr id="177" name="Google Shape;177;p24"/>
          <p:cNvSpPr txBox="1"/>
          <p:nvPr/>
        </p:nvSpPr>
        <p:spPr>
          <a:xfrm>
            <a:off x="1571625" y="2428875"/>
            <a:ext cx="6410400" cy="3046500"/>
          </a:xfrm>
          <a:prstGeom prst="rect">
            <a:avLst/>
          </a:prstGeom>
          <a:noFill/>
          <a:ln>
            <a:noFill/>
          </a:ln>
        </p:spPr>
        <p:txBody>
          <a:bodyPr anchorCtr="0" anchor="t" bIns="45700" lIns="91425" spcFirstLastPara="1" rIns="91425" wrap="square" tIns="45700">
            <a:spAutoFit/>
          </a:bodyPr>
          <a:lstStyle/>
          <a:p>
            <a:pPr indent="0" lvl="0" marL="0" marR="0" rtl="1" algn="ctr">
              <a:lnSpc>
                <a:spcPct val="100000"/>
              </a:lnSpc>
              <a:spcBef>
                <a:spcPts val="0"/>
              </a:spcBef>
              <a:spcAft>
                <a:spcPts val="0"/>
              </a:spcAft>
              <a:buClr>
                <a:schemeClr val="lt1"/>
              </a:buClr>
              <a:buSzPts val="3200"/>
              <a:buFont typeface="Arial"/>
              <a:buNone/>
            </a:pPr>
            <a:r>
              <a:rPr b="1" i="0" lang="en-US" sz="3200" u="none">
                <a:solidFill>
                  <a:schemeClr val="lt1"/>
                </a:solidFill>
                <a:latin typeface="Arial"/>
                <a:ea typeface="Arial"/>
                <a:cs typeface="Arial"/>
                <a:sym typeface="Arial"/>
              </a:rPr>
              <a:t>ومثل هذا الجناس الذي يكون الاختلاف فيه بين الكلمتين بأحد هذه الأمور الأربعة يُسمى ((الجناس غير التام)), ولا يجوز فيه أن يكون الاختلاف بأكثر من أمر واحد, فإذا اختلفت الكلمتان في عدد الحروف وترتيبها على سبيل المثال لم يكن بين الكلمتين جناس.</a:t>
            </a:r>
            <a:r>
              <a:rPr b="0" i="0" lang="en-US" sz="3200" u="none">
                <a:solidFill>
                  <a:schemeClr val="lt1"/>
                </a:solidFill>
                <a:latin typeface="Arial"/>
                <a:ea typeface="Arial"/>
                <a:cs typeface="Arial"/>
                <a:sym typeface="Arial"/>
              </a:rPr>
              <a:t> </a:t>
            </a:r>
            <a:endParaRPr/>
          </a:p>
        </p:txBody>
      </p:sp>
    </p:spTree>
  </p:cSld>
  <p:clrMapOvr>
    <a:masterClrMapping/>
  </p:clrMapOvr>
  <p:transition spd="slow">
    <p:wheel spokes="1"/>
  </p:transition>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4">
                                  <p:stCondLst>
                                    <p:cond delay="0"/>
                                  </p:stCondLst>
                                  <p:childTnLst>
                                    <p:set>
                                      <p:cBhvr>
                                        <p:cTn dur="1" fill="hold">
                                          <p:stCondLst>
                                            <p:cond delay="0"/>
                                          </p:stCondLst>
                                        </p:cTn>
                                        <p:tgtEl>
                                          <p:spTgt spid="177"/>
                                        </p:tgtEl>
                                        <p:attrNameLst>
                                          <p:attrName>style.visibility</p:attrName>
                                        </p:attrNameLst>
                                      </p:cBhvr>
                                      <p:to>
                                        <p:strVal val="visible"/>
                                      </p:to>
                                    </p:set>
                                    <p:anim calcmode="lin" valueType="num">
                                      <p:cBhvr additive="base">
                                        <p:cTn dur="500"/>
                                        <p:tgtEl>
                                          <p:spTgt spid="177"/>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81" name="Shape 181"/>
        <p:cNvGrpSpPr/>
        <p:nvPr/>
      </p:nvGrpSpPr>
      <p:grpSpPr>
        <a:xfrm>
          <a:off x="0" y="0"/>
          <a:ext cx="0" cy="0"/>
          <a:chOff x="0" y="0"/>
          <a:chExt cx="0" cy="0"/>
        </a:xfrm>
      </p:grpSpPr>
      <p:pic>
        <p:nvPicPr>
          <p:cNvPr descr="BCKLC232.WMF" id="182" name="Google Shape;182;p25"/>
          <p:cNvPicPr preferRelativeResize="0"/>
          <p:nvPr/>
        </p:nvPicPr>
        <p:blipFill rotWithShape="1">
          <a:blip r:embed="rId3">
            <a:alphaModFix/>
          </a:blip>
          <a:srcRect b="0" l="0" r="0" t="0"/>
          <a:stretch/>
        </p:blipFill>
        <p:spPr>
          <a:xfrm>
            <a:off x="122237" y="274637"/>
            <a:ext cx="2919413" cy="2859087"/>
          </a:xfrm>
          <a:prstGeom prst="rect">
            <a:avLst/>
          </a:prstGeom>
          <a:noFill/>
          <a:ln>
            <a:noFill/>
          </a:ln>
          <a:effectLst>
            <a:outerShdw blurRad="127000" algn="ctr" dir="2700000" dist="38100">
              <a:srgbClr val="000000">
                <a:alpha val="44710"/>
              </a:srgbClr>
            </a:outerShdw>
            <a:reflection blurRad="0" dir="5400000" dist="101600" endA="300" endPos="55500" fadeDir="5400012" kx="0" rotWithShape="0" algn="bl" stA="50000" stPos="0" sy="-100000" ky="0"/>
          </a:effectLst>
        </p:spPr>
      </p:pic>
      <p:sp>
        <p:nvSpPr>
          <p:cNvPr id="183" name="Google Shape;183;p25"/>
          <p:cNvSpPr txBox="1"/>
          <p:nvPr/>
        </p:nvSpPr>
        <p:spPr>
          <a:xfrm rot="-719621">
            <a:off x="843020" y="719196"/>
            <a:ext cx="1306521" cy="914302"/>
          </a:xfrm>
          <a:prstGeom prst="rect">
            <a:avLst/>
          </a:prstGeom>
          <a:noFill/>
          <a:ln>
            <a:noFill/>
          </a:ln>
        </p:spPr>
        <p:txBody>
          <a:bodyPr anchorCtr="0" anchor="t" bIns="45700" lIns="91425" spcFirstLastPara="1" rIns="91425" wrap="square" tIns="45700">
            <a:spAutoFit/>
          </a:bodyPr>
          <a:lstStyle/>
          <a:p>
            <a:pPr indent="0" lvl="0" marL="0" marR="0" rtl="1" algn="ctr">
              <a:lnSpc>
                <a:spcPct val="100000"/>
              </a:lnSpc>
              <a:spcBef>
                <a:spcPts val="0"/>
              </a:spcBef>
              <a:spcAft>
                <a:spcPts val="0"/>
              </a:spcAft>
              <a:buClr>
                <a:srgbClr val="FFFFCC"/>
              </a:buClr>
              <a:buSzPts val="5400"/>
              <a:buFont typeface="Arial"/>
              <a:buNone/>
            </a:pPr>
            <a:r>
              <a:rPr b="1" i="0" lang="en-US" sz="5400" u="none">
                <a:solidFill>
                  <a:srgbClr val="FFFFCC"/>
                </a:solidFill>
                <a:latin typeface="Arial"/>
                <a:ea typeface="Arial"/>
                <a:cs typeface="Arial"/>
                <a:sym typeface="Arial"/>
              </a:rPr>
              <a:t>نشاط</a:t>
            </a:r>
            <a:endParaRPr/>
          </a:p>
        </p:txBody>
      </p:sp>
      <p:pic>
        <p:nvPicPr>
          <p:cNvPr descr="0117" id="184" name="Google Shape;184;p25"/>
          <p:cNvPicPr preferRelativeResize="0"/>
          <p:nvPr/>
        </p:nvPicPr>
        <p:blipFill rotWithShape="1">
          <a:blip r:embed="rId4">
            <a:alphaModFix/>
          </a:blip>
          <a:srcRect b="0" l="0" r="0" t="0"/>
          <a:stretch/>
        </p:blipFill>
        <p:spPr>
          <a:xfrm>
            <a:off x="-6350" y="1993900"/>
            <a:ext cx="9156700" cy="4870450"/>
          </a:xfrm>
          <a:prstGeom prst="rect">
            <a:avLst/>
          </a:prstGeom>
          <a:noFill/>
          <a:ln>
            <a:noFill/>
          </a:ln>
        </p:spPr>
      </p:pic>
      <p:sp>
        <p:nvSpPr>
          <p:cNvPr id="185" name="Google Shape;185;p25"/>
          <p:cNvSpPr txBox="1"/>
          <p:nvPr/>
        </p:nvSpPr>
        <p:spPr>
          <a:xfrm>
            <a:off x="2214562" y="2071687"/>
            <a:ext cx="6072300" cy="1077900"/>
          </a:xfrm>
          <a:prstGeom prst="rect">
            <a:avLst/>
          </a:prstGeom>
          <a:noFill/>
          <a:ln>
            <a:noFill/>
          </a:ln>
        </p:spPr>
        <p:txBody>
          <a:bodyPr anchorCtr="0" anchor="t" bIns="45700" lIns="91425" spcFirstLastPara="1" rIns="91425" wrap="square" tIns="45700">
            <a:spAutoFit/>
          </a:bodyPr>
          <a:lstStyle/>
          <a:p>
            <a:pPr indent="0" lvl="0" marL="0" marR="0" rtl="1" algn="ctr">
              <a:lnSpc>
                <a:spcPct val="100000"/>
              </a:lnSpc>
              <a:spcBef>
                <a:spcPts val="0"/>
              </a:spcBef>
              <a:spcAft>
                <a:spcPts val="0"/>
              </a:spcAft>
              <a:buClr>
                <a:srgbClr val="FF0000"/>
              </a:buClr>
              <a:buSzPts val="3200"/>
              <a:buFont typeface="Arial"/>
              <a:buNone/>
            </a:pPr>
            <a:r>
              <a:rPr b="1" i="0" lang="en-US" sz="3200" u="none">
                <a:solidFill>
                  <a:srgbClr val="FF0000"/>
                </a:solidFill>
                <a:latin typeface="Arial"/>
                <a:ea typeface="Arial"/>
                <a:cs typeface="Arial"/>
                <a:sym typeface="Arial"/>
              </a:rPr>
              <a:t>بين معنيين من معاني الكلمات التالية, ثم استخدم المعنيين في جملة مفيدة:</a:t>
            </a:r>
            <a:endParaRPr/>
          </a:p>
        </p:txBody>
      </p:sp>
      <p:sp>
        <p:nvSpPr>
          <p:cNvPr id="186" name="Google Shape;186;p25"/>
          <p:cNvSpPr txBox="1"/>
          <p:nvPr/>
        </p:nvSpPr>
        <p:spPr>
          <a:xfrm>
            <a:off x="857250" y="3143250"/>
            <a:ext cx="7037400" cy="646200"/>
          </a:xfrm>
          <a:prstGeom prst="rect">
            <a:avLst/>
          </a:prstGeom>
          <a:noFill/>
          <a:ln>
            <a:noFill/>
          </a:ln>
        </p:spPr>
        <p:txBody>
          <a:bodyPr anchorCtr="0" anchor="ctr" bIns="45700" lIns="91425" spcFirstLastPara="1" rIns="91425" wrap="square" tIns="45700">
            <a:spAutoFit/>
          </a:bodyPr>
          <a:lstStyle/>
          <a:p>
            <a:pPr indent="-342900" lvl="0" marL="342900" marR="0" rtl="1" algn="ctr">
              <a:lnSpc>
                <a:spcPct val="100000"/>
              </a:lnSpc>
              <a:spcBef>
                <a:spcPts val="0"/>
              </a:spcBef>
              <a:spcAft>
                <a:spcPts val="0"/>
              </a:spcAft>
              <a:buClr>
                <a:schemeClr val="hlink"/>
              </a:buClr>
              <a:buSzPts val="3600"/>
              <a:buFont typeface="Arial"/>
              <a:buNone/>
            </a:pPr>
            <a:r>
              <a:rPr b="1" i="0" lang="en-US" sz="3600" u="none">
                <a:solidFill>
                  <a:schemeClr val="hlink"/>
                </a:solidFill>
                <a:latin typeface="Arial"/>
                <a:ea typeface="Arial"/>
                <a:cs typeface="Arial"/>
                <a:sym typeface="Arial"/>
              </a:rPr>
              <a:t>سيارة - أحمد - فطر.	</a:t>
            </a:r>
            <a:r>
              <a:rPr b="0" i="0" lang="en-US" sz="3600" u="none">
                <a:solidFill>
                  <a:schemeClr val="hlink"/>
                </a:solidFill>
                <a:latin typeface="Arial"/>
                <a:ea typeface="Arial"/>
                <a:cs typeface="Arial"/>
                <a:sym typeface="Arial"/>
              </a:rPr>
              <a:t> </a:t>
            </a:r>
            <a:endParaRPr/>
          </a:p>
        </p:txBody>
      </p:sp>
      <p:sp>
        <p:nvSpPr>
          <p:cNvPr id="187" name="Google Shape;187;p25"/>
          <p:cNvSpPr txBox="1"/>
          <p:nvPr/>
        </p:nvSpPr>
        <p:spPr>
          <a:xfrm>
            <a:off x="0" y="3749675"/>
            <a:ext cx="9144000" cy="3108300"/>
          </a:xfrm>
          <a:prstGeom prst="rect">
            <a:avLst/>
          </a:prstGeom>
          <a:noFill/>
          <a:ln>
            <a:noFill/>
          </a:ln>
        </p:spPr>
        <p:txBody>
          <a:bodyPr anchorCtr="0" anchor="t" bIns="45700" lIns="91425" spcFirstLastPara="1" rIns="91425" wrap="square" tIns="45700">
            <a:spAutoFit/>
          </a:bodyPr>
          <a:lstStyle/>
          <a:p>
            <a:pPr indent="0" lvl="0" marL="0" marR="0" rtl="1" algn="r">
              <a:lnSpc>
                <a:spcPct val="100000"/>
              </a:lnSpc>
              <a:spcBef>
                <a:spcPts val="0"/>
              </a:spcBef>
              <a:spcAft>
                <a:spcPts val="0"/>
              </a:spcAft>
              <a:buClr>
                <a:srgbClr val="FF00FF"/>
              </a:buClr>
              <a:buSzPts val="2800"/>
              <a:buFont typeface="Arial"/>
              <a:buNone/>
            </a:pPr>
            <a:r>
              <a:rPr b="1" i="0" lang="en-US" sz="2800" u="none">
                <a:solidFill>
                  <a:srgbClr val="FF00FF"/>
                </a:solidFill>
                <a:latin typeface="Arial"/>
                <a:ea typeface="Arial"/>
                <a:cs typeface="Arial"/>
                <a:sym typeface="Arial"/>
              </a:rPr>
              <a:t>1- سيارة:  قافلة، مركبة.   </a:t>
            </a:r>
            <a:endParaRPr b="0" i="0" sz="2800" u="none">
              <a:solidFill>
                <a:srgbClr val="FF00FF"/>
              </a:solidFill>
              <a:latin typeface="Arial"/>
              <a:ea typeface="Arial"/>
              <a:cs typeface="Arial"/>
              <a:sym typeface="Arial"/>
            </a:endParaRPr>
          </a:p>
          <a:p>
            <a:pPr indent="0" lvl="0" marL="0" marR="0" rtl="1" algn="r">
              <a:lnSpc>
                <a:spcPct val="100000"/>
              </a:lnSpc>
              <a:spcBef>
                <a:spcPts val="0"/>
              </a:spcBef>
              <a:spcAft>
                <a:spcPts val="0"/>
              </a:spcAft>
              <a:buClr>
                <a:srgbClr val="FF00FF"/>
              </a:buClr>
              <a:buSzPts val="2800"/>
              <a:buFont typeface="Arial"/>
              <a:buNone/>
            </a:pPr>
            <a:r>
              <a:rPr b="1" i="0" lang="en-US" sz="2800" u="none">
                <a:solidFill>
                  <a:srgbClr val="FF00FF"/>
                </a:solidFill>
                <a:latin typeface="Arial"/>
                <a:ea typeface="Arial"/>
                <a:cs typeface="Arial"/>
                <a:sym typeface="Arial"/>
              </a:rPr>
              <a:t> - وَجاءتْ سَيَّارَةٌ فَأَرْسَلُوا وارِدَهُمْ.         -السيارة الحربية من الفولاذ.</a:t>
            </a:r>
            <a:endParaRPr b="0" i="0" sz="2800" u="none">
              <a:solidFill>
                <a:srgbClr val="FF00FF"/>
              </a:solidFill>
              <a:latin typeface="Arial"/>
              <a:ea typeface="Arial"/>
              <a:cs typeface="Arial"/>
              <a:sym typeface="Arial"/>
            </a:endParaRPr>
          </a:p>
          <a:p>
            <a:pPr indent="0" lvl="0" marL="0" marR="0" rtl="1" algn="r">
              <a:lnSpc>
                <a:spcPct val="100000"/>
              </a:lnSpc>
              <a:spcBef>
                <a:spcPts val="0"/>
              </a:spcBef>
              <a:spcAft>
                <a:spcPts val="0"/>
              </a:spcAft>
              <a:buClr>
                <a:srgbClr val="FF00FF"/>
              </a:buClr>
              <a:buSzPts val="2800"/>
              <a:buFont typeface="Arial"/>
              <a:buNone/>
            </a:pPr>
            <a:r>
              <a:rPr b="1" i="0" lang="en-US" sz="2800" u="none">
                <a:solidFill>
                  <a:srgbClr val="FF00FF"/>
                </a:solidFill>
                <a:latin typeface="Arial"/>
                <a:ea typeface="Arial"/>
                <a:cs typeface="Arial"/>
                <a:sym typeface="Arial"/>
              </a:rPr>
              <a:t>2 - أحمد: اسم شخص، أفعل تفضيل من الحمد.   </a:t>
            </a:r>
            <a:endParaRPr b="0" i="0" sz="2800" u="none">
              <a:solidFill>
                <a:srgbClr val="FF00FF"/>
              </a:solidFill>
              <a:latin typeface="Arial"/>
              <a:ea typeface="Arial"/>
              <a:cs typeface="Arial"/>
              <a:sym typeface="Arial"/>
            </a:endParaRPr>
          </a:p>
          <a:p>
            <a:pPr indent="0" lvl="0" marL="0" marR="0" rtl="1" algn="r">
              <a:lnSpc>
                <a:spcPct val="100000"/>
              </a:lnSpc>
              <a:spcBef>
                <a:spcPts val="0"/>
              </a:spcBef>
              <a:spcAft>
                <a:spcPts val="0"/>
              </a:spcAft>
              <a:buClr>
                <a:srgbClr val="FF00FF"/>
              </a:buClr>
              <a:buSzPts val="2800"/>
              <a:buFont typeface="Arial"/>
              <a:buNone/>
            </a:pPr>
            <a:r>
              <a:rPr b="1" i="0" lang="en-US" sz="2800" u="none">
                <a:solidFill>
                  <a:srgbClr val="FF00FF"/>
                </a:solidFill>
                <a:latin typeface="Arial"/>
                <a:ea typeface="Arial"/>
                <a:cs typeface="Arial"/>
                <a:sym typeface="Arial"/>
              </a:rPr>
              <a:t>   - أحمد رجل كريم.                - أحمد الناس أحسنهم خلقًا.</a:t>
            </a:r>
            <a:endParaRPr b="0" i="0" sz="2800" u="none">
              <a:solidFill>
                <a:srgbClr val="FF00FF"/>
              </a:solidFill>
              <a:latin typeface="Arial"/>
              <a:ea typeface="Arial"/>
              <a:cs typeface="Arial"/>
              <a:sym typeface="Arial"/>
            </a:endParaRPr>
          </a:p>
          <a:p>
            <a:pPr indent="0" lvl="0" marL="0" marR="0" rtl="1" algn="r">
              <a:lnSpc>
                <a:spcPct val="100000"/>
              </a:lnSpc>
              <a:spcBef>
                <a:spcPts val="0"/>
              </a:spcBef>
              <a:spcAft>
                <a:spcPts val="0"/>
              </a:spcAft>
              <a:buClr>
                <a:srgbClr val="FF00FF"/>
              </a:buClr>
              <a:buSzPts val="2800"/>
              <a:buFont typeface="Arial"/>
              <a:buNone/>
            </a:pPr>
            <a:r>
              <a:rPr b="1" i="0" lang="en-US" sz="2800" u="none">
                <a:solidFill>
                  <a:srgbClr val="FF00FF"/>
                </a:solidFill>
                <a:latin typeface="Arial"/>
                <a:ea typeface="Arial"/>
                <a:cs typeface="Arial"/>
                <a:sym typeface="Arial"/>
              </a:rPr>
              <a:t>3 - فطر: حَبَّاتُ الْعِنَبِ، طعام الصائم.         </a:t>
            </a:r>
            <a:endParaRPr b="0" i="0" sz="2800" u="none">
              <a:solidFill>
                <a:srgbClr val="FF00FF"/>
              </a:solidFill>
              <a:latin typeface="Arial"/>
              <a:ea typeface="Arial"/>
              <a:cs typeface="Arial"/>
              <a:sym typeface="Arial"/>
            </a:endParaRPr>
          </a:p>
          <a:p>
            <a:pPr indent="0" lvl="0" marL="0" marR="0" rtl="1" algn="r">
              <a:lnSpc>
                <a:spcPct val="100000"/>
              </a:lnSpc>
              <a:spcBef>
                <a:spcPts val="0"/>
              </a:spcBef>
              <a:spcAft>
                <a:spcPts val="0"/>
              </a:spcAft>
              <a:buClr>
                <a:srgbClr val="FF00FF"/>
              </a:buClr>
              <a:buSzPts val="2800"/>
              <a:buFont typeface="Arial"/>
              <a:buNone/>
            </a:pPr>
            <a:r>
              <a:rPr b="1" i="0" lang="en-US" sz="2800" u="none">
                <a:solidFill>
                  <a:srgbClr val="FF00FF"/>
                </a:solidFill>
                <a:latin typeface="Arial"/>
                <a:ea typeface="Arial"/>
                <a:cs typeface="Arial"/>
                <a:sym typeface="Arial"/>
              </a:rPr>
              <a:t>- مذاق الفطر يكون حامضاً. - فانعمْ بيوم الفِطْر عينًا إنَّه يومٌ أعزُّ من الزَّمان مُشَهَّر.</a:t>
            </a:r>
            <a:endParaRPr/>
          </a:p>
        </p:txBody>
      </p:sp>
    </p:spTree>
  </p:cSld>
  <p:clrMapOvr>
    <a:masterClrMapping/>
  </p:clrMapOvr>
  <p:transition spd="slow">
    <p:wheel spokes="1"/>
  </p:transition>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83"/>
                                        </p:tgtEl>
                                        <p:attrNameLst>
                                          <p:attrName>style.visibility</p:attrName>
                                        </p:attrNameLst>
                                      </p:cBhvr>
                                      <p:to>
                                        <p:strVal val="visible"/>
                                      </p:to>
                                    </p:set>
                                    <p:animEffect filter="fade" transition="in">
                                      <p:cBhvr>
                                        <p:cTn dur="1000"/>
                                        <p:tgtEl>
                                          <p:spTgt spid="18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5"/>
                                        </p:tgtEl>
                                        <p:attrNameLst>
                                          <p:attrName>style.visibility</p:attrName>
                                        </p:attrNameLst>
                                      </p:cBhvr>
                                      <p:to>
                                        <p:strVal val="visible"/>
                                      </p:to>
                                    </p:set>
                                    <p:animEffect filter="fade" transition="in">
                                      <p:cBhvr>
                                        <p:cTn dur="500"/>
                                        <p:tgtEl>
                                          <p:spTgt spid="18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6"/>
                                        </p:tgtEl>
                                        <p:attrNameLst>
                                          <p:attrName>style.visibility</p:attrName>
                                        </p:attrNameLst>
                                      </p:cBhvr>
                                      <p:to>
                                        <p:strVal val="visible"/>
                                      </p:to>
                                    </p:set>
                                    <p:animEffect filter="fade" transition="in">
                                      <p:cBhvr>
                                        <p:cTn dur="500"/>
                                        <p:tgtEl>
                                          <p:spTgt spid="18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187"/>
                                        </p:tgtEl>
                                        <p:attrNameLst>
                                          <p:attrName>style.visibility</p:attrName>
                                        </p:attrNameLst>
                                      </p:cBhvr>
                                      <p:to>
                                        <p:strVal val="visible"/>
                                      </p:to>
                                    </p:set>
                                    <p:anim calcmode="lin" valueType="num">
                                      <p:cBhvr additive="base">
                                        <p:cTn dur="500"/>
                                        <p:tgtEl>
                                          <p:spTgt spid="187"/>
                                        </p:tgtEl>
                                        <p:attrNameLst>
                                          <p:attrName>ppt_w</p:attrName>
                                        </p:attrNameLst>
                                      </p:cBhvr>
                                      <p:tavLst>
                                        <p:tav fmla="" tm="0">
                                          <p:val>
                                            <p:strVal val="0"/>
                                          </p:val>
                                        </p:tav>
                                        <p:tav fmla="" tm="100000">
                                          <p:val>
                                            <p:strVal val="#ppt_w"/>
                                          </p:val>
                                        </p:tav>
                                      </p:tavLst>
                                    </p:anim>
                                    <p:anim calcmode="lin" valueType="num">
                                      <p:cBhvr additive="base">
                                        <p:cTn dur="500"/>
                                        <p:tgtEl>
                                          <p:spTgt spid="187"/>
                                        </p:tgtEl>
                                        <p:attrNameLst>
                                          <p:attrName>ppt_h</p:attrName>
                                        </p:attrNameLst>
                                      </p:cBhvr>
                                      <p:tavLst>
                                        <p:tav fmla="" tm="0">
                                          <p:val>
                                            <p:strVal val="0"/>
                                          </p:val>
                                        </p:tav>
                                        <p:tav fmla="" tm="100000">
                                          <p:val>
                                            <p:strVal val="#ppt_h"/>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91" name="Shape 191"/>
        <p:cNvGrpSpPr/>
        <p:nvPr/>
      </p:nvGrpSpPr>
      <p:grpSpPr>
        <a:xfrm>
          <a:off x="0" y="0"/>
          <a:ext cx="0" cy="0"/>
          <a:chOff x="0" y="0"/>
          <a:chExt cx="0" cy="0"/>
        </a:xfrm>
      </p:grpSpPr>
      <p:pic>
        <p:nvPicPr>
          <p:cNvPr descr="0117" id="192" name="Google Shape;192;p26"/>
          <p:cNvPicPr preferRelativeResize="0"/>
          <p:nvPr/>
        </p:nvPicPr>
        <p:blipFill rotWithShape="1">
          <a:blip r:embed="rId3">
            <a:alphaModFix/>
          </a:blip>
          <a:srcRect b="0" l="0" r="0" t="0"/>
          <a:stretch/>
        </p:blipFill>
        <p:spPr>
          <a:xfrm>
            <a:off x="1285875" y="1860550"/>
            <a:ext cx="7304086" cy="4387850"/>
          </a:xfrm>
          <a:prstGeom prst="rect">
            <a:avLst/>
          </a:prstGeom>
          <a:noFill/>
          <a:ln>
            <a:noFill/>
          </a:ln>
        </p:spPr>
      </p:pic>
      <p:sp>
        <p:nvSpPr>
          <p:cNvPr id="193" name="Google Shape;193;p26"/>
          <p:cNvSpPr txBox="1"/>
          <p:nvPr/>
        </p:nvSpPr>
        <p:spPr>
          <a:xfrm>
            <a:off x="2000250" y="2571750"/>
            <a:ext cx="6015000" cy="2554200"/>
          </a:xfrm>
          <a:prstGeom prst="rect">
            <a:avLst/>
          </a:prstGeom>
          <a:noFill/>
          <a:ln>
            <a:noFill/>
          </a:ln>
        </p:spPr>
        <p:txBody>
          <a:bodyPr anchorCtr="0" anchor="t" bIns="45700" lIns="91425" spcFirstLastPara="1" rIns="91425" wrap="square" tIns="45700">
            <a:spAutoFit/>
          </a:bodyPr>
          <a:lstStyle/>
          <a:p>
            <a:pPr indent="0" lvl="0" marL="0" marR="0" rtl="1" algn="ctr">
              <a:lnSpc>
                <a:spcPct val="100000"/>
              </a:lnSpc>
              <a:spcBef>
                <a:spcPts val="0"/>
              </a:spcBef>
              <a:spcAft>
                <a:spcPts val="0"/>
              </a:spcAft>
              <a:buClr>
                <a:srgbClr val="CC0000"/>
              </a:buClr>
              <a:buSzPts val="3200"/>
              <a:buFont typeface="Arial"/>
              <a:buNone/>
            </a:pPr>
            <a:r>
              <a:rPr b="1" i="0" lang="en-US" sz="3200" u="none">
                <a:solidFill>
                  <a:srgbClr val="CC0000"/>
                </a:solidFill>
                <a:latin typeface="Arial"/>
                <a:ea typeface="Arial"/>
                <a:cs typeface="Arial"/>
                <a:sym typeface="Arial"/>
              </a:rPr>
              <a:t>ومن أمثلة الجناس التام في القرآن قوله تعالى: {</a:t>
            </a:r>
            <a:r>
              <a:rPr b="1" i="0" lang="en-US" sz="3200" u="none">
                <a:solidFill>
                  <a:srgbClr val="008000"/>
                </a:solidFill>
                <a:latin typeface="Arial"/>
                <a:ea typeface="Arial"/>
                <a:cs typeface="Arial"/>
                <a:sym typeface="Arial"/>
              </a:rPr>
              <a:t>وَيَوْمَ تَقُومُ السَّاعَةُ يُقْسِمُ الْمُجْرِمُونَ مَا لَبِثُوا غَيْرَ سَاعَةٍ</a:t>
            </a:r>
            <a:r>
              <a:rPr b="1" i="0" lang="en-US" sz="3200" u="none">
                <a:solidFill>
                  <a:srgbClr val="CC0000"/>
                </a:solidFill>
                <a:latin typeface="Arial"/>
                <a:ea typeface="Arial"/>
                <a:cs typeface="Arial"/>
                <a:sym typeface="Arial"/>
              </a:rPr>
              <a:t>} [الروم: 55], فـ ((الساعة)) الأولى هي يوم القيامة, و((الساعة)) الثانية جزء من الزمن.</a:t>
            </a:r>
            <a:r>
              <a:rPr b="0" i="0" lang="en-US" sz="3200" u="none">
                <a:solidFill>
                  <a:srgbClr val="CC0000"/>
                </a:solidFill>
                <a:latin typeface="Arial"/>
                <a:ea typeface="Arial"/>
                <a:cs typeface="Arial"/>
                <a:sym typeface="Arial"/>
              </a:rPr>
              <a:t> </a:t>
            </a:r>
            <a:endParaRPr/>
          </a:p>
        </p:txBody>
      </p:sp>
    </p:spTree>
  </p:cSld>
  <p:clrMapOvr>
    <a:masterClrMapping/>
  </p:clrMapOvr>
  <p:transition spd="slow">
    <p:wheel spokes="1"/>
  </p:transition>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4">
                                  <p:stCondLst>
                                    <p:cond delay="0"/>
                                  </p:stCondLst>
                                  <p:childTnLst>
                                    <p:set>
                                      <p:cBhvr>
                                        <p:cTn dur="1" fill="hold">
                                          <p:stCondLst>
                                            <p:cond delay="0"/>
                                          </p:stCondLst>
                                        </p:cTn>
                                        <p:tgtEl>
                                          <p:spTgt spid="193"/>
                                        </p:tgtEl>
                                        <p:attrNameLst>
                                          <p:attrName>style.visibility</p:attrName>
                                        </p:attrNameLst>
                                      </p:cBhvr>
                                      <p:to>
                                        <p:strVal val="visible"/>
                                      </p:to>
                                    </p:set>
                                    <p:anim calcmode="lin" valueType="num">
                                      <p:cBhvr additive="base">
                                        <p:cTn dur="500"/>
                                        <p:tgtEl>
                                          <p:spTgt spid="193"/>
                                        </p:tgtEl>
                                        <p:attrNameLst>
                                          <p:attrName>ppt_y</p:attrName>
                                        </p:attrNameLst>
                                      </p:cBhvr>
                                      <p:tavLst>
                                        <p:tav fmla="" tm="0">
                                          <p:val>
                                            <p:strVal val="#ppt_y+1"/>
                                          </p:val>
                                        </p:tav>
                                        <p:tav fmla="" tm="100000">
                                          <p:val>
                                            <p:strVal val="#ppt_y"/>
                                          </p:val>
                                        </p:tav>
                                      </p:tavLst>
                                    </p:anim>
                                  </p:childTnLst>
                                </p:cTn>
                              </p:par>
                              <p:par>
                                <p:cTn fill="hold" nodeType="withEffect" presetClass="entr" presetID="10" presetSubtype="0">
                                  <p:stCondLst>
                                    <p:cond delay="0"/>
                                  </p:stCondLst>
                                  <p:childTnLst>
                                    <p:set>
                                      <p:cBhvr>
                                        <p:cTn dur="1" fill="hold">
                                          <p:stCondLst>
                                            <p:cond delay="0"/>
                                          </p:stCondLst>
                                        </p:cTn>
                                        <p:tgtEl>
                                          <p:spTgt spid="192"/>
                                        </p:tgtEl>
                                        <p:attrNameLst>
                                          <p:attrName>style.visibility</p:attrName>
                                        </p:attrNameLst>
                                      </p:cBhvr>
                                      <p:to>
                                        <p:strVal val="visible"/>
                                      </p:to>
                                    </p:set>
                                    <p:animEffect filter="fade" transition="in">
                                      <p:cBhvr>
                                        <p:cTn dur="500"/>
                                        <p:tgtEl>
                                          <p:spTgt spid="19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97" name="Shape 197"/>
        <p:cNvGrpSpPr/>
        <p:nvPr/>
      </p:nvGrpSpPr>
      <p:grpSpPr>
        <a:xfrm>
          <a:off x="0" y="0"/>
          <a:ext cx="0" cy="0"/>
          <a:chOff x="0" y="0"/>
          <a:chExt cx="0" cy="0"/>
        </a:xfrm>
      </p:grpSpPr>
      <p:pic>
        <p:nvPicPr>
          <p:cNvPr descr="0117" id="198" name="Google Shape;198;p27"/>
          <p:cNvPicPr preferRelativeResize="0"/>
          <p:nvPr/>
        </p:nvPicPr>
        <p:blipFill rotWithShape="1">
          <a:blip r:embed="rId3">
            <a:alphaModFix/>
          </a:blip>
          <a:srcRect b="0" l="0" r="0" t="0"/>
          <a:stretch/>
        </p:blipFill>
        <p:spPr>
          <a:xfrm>
            <a:off x="642937" y="1700212"/>
            <a:ext cx="8250237" cy="4924425"/>
          </a:xfrm>
          <a:prstGeom prst="rect">
            <a:avLst/>
          </a:prstGeom>
          <a:noFill/>
          <a:ln>
            <a:noFill/>
          </a:ln>
        </p:spPr>
      </p:pic>
      <p:sp>
        <p:nvSpPr>
          <p:cNvPr id="199" name="Google Shape;199;p27"/>
          <p:cNvSpPr txBox="1"/>
          <p:nvPr/>
        </p:nvSpPr>
        <p:spPr>
          <a:xfrm>
            <a:off x="1071562" y="2214562"/>
            <a:ext cx="7429500" cy="3540000"/>
          </a:xfrm>
          <a:prstGeom prst="rect">
            <a:avLst/>
          </a:prstGeom>
          <a:noFill/>
          <a:ln>
            <a:noFill/>
          </a:ln>
        </p:spPr>
        <p:txBody>
          <a:bodyPr anchorCtr="0" anchor="t" bIns="45700" lIns="91425" spcFirstLastPara="1" rIns="91425" wrap="square" tIns="45700">
            <a:spAutoFit/>
          </a:bodyPr>
          <a:lstStyle/>
          <a:p>
            <a:pPr indent="0" lvl="0" marL="0" marR="0" rtl="1" algn="ctr">
              <a:lnSpc>
                <a:spcPct val="100000"/>
              </a:lnSpc>
              <a:spcBef>
                <a:spcPts val="0"/>
              </a:spcBef>
              <a:spcAft>
                <a:spcPts val="0"/>
              </a:spcAft>
              <a:buClr>
                <a:srgbClr val="CC0000"/>
              </a:buClr>
              <a:buSzPts val="3200"/>
              <a:buFont typeface="Arial"/>
              <a:buNone/>
            </a:pPr>
            <a:r>
              <a:rPr b="1" i="0" lang="en-US" sz="3200" u="none">
                <a:solidFill>
                  <a:srgbClr val="CC0000"/>
                </a:solidFill>
                <a:latin typeface="Arial"/>
                <a:ea typeface="Arial"/>
                <a:cs typeface="Arial"/>
                <a:sym typeface="Arial"/>
              </a:rPr>
              <a:t>ومنه قول الشاعر:</a:t>
            </a:r>
            <a:endParaRPr/>
          </a:p>
          <a:p>
            <a:pPr indent="0" lvl="0" marL="0" marR="0" rtl="1" algn="r">
              <a:lnSpc>
                <a:spcPct val="100000"/>
              </a:lnSpc>
              <a:spcBef>
                <a:spcPts val="0"/>
              </a:spcBef>
              <a:spcAft>
                <a:spcPts val="0"/>
              </a:spcAft>
              <a:buClr>
                <a:srgbClr val="0000CC"/>
              </a:buClr>
              <a:buSzPts val="3200"/>
              <a:buFont typeface="Arial"/>
              <a:buNone/>
            </a:pPr>
            <a:r>
              <a:rPr b="1" i="0" lang="en-US" sz="3200" u="none">
                <a:solidFill>
                  <a:srgbClr val="0000CC"/>
                </a:solidFill>
                <a:latin typeface="Arial"/>
                <a:ea typeface="Arial"/>
                <a:cs typeface="Arial"/>
                <a:sym typeface="Arial"/>
              </a:rPr>
              <a:t>فدارهم ما دمت في دارهم</a:t>
            </a:r>
            <a:endParaRPr/>
          </a:p>
          <a:p>
            <a:pPr indent="0" lvl="0" marL="0" marR="0" rtl="1" algn="ctr">
              <a:lnSpc>
                <a:spcPct val="100000"/>
              </a:lnSpc>
              <a:spcBef>
                <a:spcPts val="0"/>
              </a:spcBef>
              <a:spcAft>
                <a:spcPts val="0"/>
              </a:spcAft>
              <a:buClr>
                <a:srgbClr val="0000CC"/>
              </a:buClr>
              <a:buSzPts val="3200"/>
              <a:buFont typeface="Arial"/>
              <a:buNone/>
            </a:pPr>
            <a:r>
              <a:rPr b="1" i="0" lang="en-US" sz="3200" u="none">
                <a:solidFill>
                  <a:srgbClr val="0000CC"/>
                </a:solidFill>
                <a:latin typeface="Arial"/>
                <a:ea typeface="Arial"/>
                <a:cs typeface="Arial"/>
                <a:sym typeface="Arial"/>
              </a:rPr>
              <a:t>                  وأرضهم ما دمت في أرضهم</a:t>
            </a:r>
            <a:endParaRPr/>
          </a:p>
          <a:p>
            <a:pPr indent="0" lvl="0" marL="0" marR="0" rtl="1" algn="ctr">
              <a:lnSpc>
                <a:spcPct val="100000"/>
              </a:lnSpc>
              <a:spcBef>
                <a:spcPts val="0"/>
              </a:spcBef>
              <a:spcAft>
                <a:spcPts val="0"/>
              </a:spcAft>
              <a:buClr>
                <a:srgbClr val="CC0000"/>
              </a:buClr>
              <a:buSzPts val="3200"/>
              <a:buFont typeface="Arial"/>
              <a:buNone/>
            </a:pPr>
            <a:r>
              <a:rPr b="1" i="0" lang="en-US" sz="3200" u="none">
                <a:solidFill>
                  <a:srgbClr val="CC0000"/>
                </a:solidFill>
                <a:latin typeface="Arial"/>
                <a:ea typeface="Arial"/>
                <a:cs typeface="Arial"/>
                <a:sym typeface="Arial"/>
              </a:rPr>
              <a:t>فـ ((دارهم)) الأولى بمعنى: جاملهم, و((دارهم)) الثانية بمعنى: بيتهم أو مكانهم, و((أرضهم)) الأولى بمعنى: اطلب رضاهم, و((أرضِهم)) الثانية بمعنى: موقعهم أو أملاكهم.</a:t>
            </a:r>
            <a:endParaRPr/>
          </a:p>
        </p:txBody>
      </p:sp>
    </p:spTree>
  </p:cSld>
  <p:clrMapOvr>
    <a:masterClrMapping/>
  </p:clrMapOvr>
  <p:transition spd="slow">
    <p:wheel spokes="1"/>
  </p:transition>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4">
                                  <p:stCondLst>
                                    <p:cond delay="0"/>
                                  </p:stCondLst>
                                  <p:childTnLst>
                                    <p:set>
                                      <p:cBhvr>
                                        <p:cTn dur="1" fill="hold">
                                          <p:stCondLst>
                                            <p:cond delay="0"/>
                                          </p:stCondLst>
                                        </p:cTn>
                                        <p:tgtEl>
                                          <p:spTgt spid="199"/>
                                        </p:tgtEl>
                                        <p:attrNameLst>
                                          <p:attrName>style.visibility</p:attrName>
                                        </p:attrNameLst>
                                      </p:cBhvr>
                                      <p:to>
                                        <p:strVal val="visible"/>
                                      </p:to>
                                    </p:set>
                                    <p:anim calcmode="lin" valueType="num">
                                      <p:cBhvr additive="base">
                                        <p:cTn dur="500"/>
                                        <p:tgtEl>
                                          <p:spTgt spid="199"/>
                                        </p:tgtEl>
                                        <p:attrNameLst>
                                          <p:attrName>ppt_y</p:attrName>
                                        </p:attrNameLst>
                                      </p:cBhvr>
                                      <p:tavLst>
                                        <p:tav fmla="" tm="0">
                                          <p:val>
                                            <p:strVal val="#ppt_y+1"/>
                                          </p:val>
                                        </p:tav>
                                        <p:tav fmla="" tm="100000">
                                          <p:val>
                                            <p:strVal val="#ppt_y"/>
                                          </p:val>
                                        </p:tav>
                                      </p:tavLst>
                                    </p:anim>
                                  </p:childTnLst>
                                </p:cTn>
                              </p:par>
                              <p:par>
                                <p:cTn fill="hold" nodeType="withEffect" presetClass="entr" presetID="10" presetSubtype="0">
                                  <p:stCondLst>
                                    <p:cond delay="0"/>
                                  </p:stCondLst>
                                  <p:childTnLst>
                                    <p:set>
                                      <p:cBhvr>
                                        <p:cTn dur="1" fill="hold">
                                          <p:stCondLst>
                                            <p:cond delay="0"/>
                                          </p:stCondLst>
                                        </p:cTn>
                                        <p:tgtEl>
                                          <p:spTgt spid="198"/>
                                        </p:tgtEl>
                                        <p:attrNameLst>
                                          <p:attrName>style.visibility</p:attrName>
                                        </p:attrNameLst>
                                      </p:cBhvr>
                                      <p:to>
                                        <p:strVal val="visible"/>
                                      </p:to>
                                    </p:set>
                                    <p:animEffect filter="fade" transition="in">
                                      <p:cBhvr>
                                        <p:cTn dur="500"/>
                                        <p:tgtEl>
                                          <p:spTgt spid="19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03" name="Shape 203"/>
        <p:cNvGrpSpPr/>
        <p:nvPr/>
      </p:nvGrpSpPr>
      <p:grpSpPr>
        <a:xfrm>
          <a:off x="0" y="0"/>
          <a:ext cx="0" cy="0"/>
          <a:chOff x="0" y="0"/>
          <a:chExt cx="0" cy="0"/>
        </a:xfrm>
      </p:grpSpPr>
      <p:pic>
        <p:nvPicPr>
          <p:cNvPr descr="0117" id="204" name="Google Shape;204;p28"/>
          <p:cNvPicPr preferRelativeResize="0"/>
          <p:nvPr/>
        </p:nvPicPr>
        <p:blipFill rotWithShape="1">
          <a:blip r:embed="rId3">
            <a:alphaModFix/>
          </a:blip>
          <a:srcRect b="0" l="0" r="0" t="0"/>
          <a:stretch/>
        </p:blipFill>
        <p:spPr>
          <a:xfrm>
            <a:off x="857250" y="1700212"/>
            <a:ext cx="8035924" cy="4924425"/>
          </a:xfrm>
          <a:prstGeom prst="rect">
            <a:avLst/>
          </a:prstGeom>
          <a:noFill/>
          <a:ln>
            <a:noFill/>
          </a:ln>
        </p:spPr>
      </p:pic>
      <p:sp>
        <p:nvSpPr>
          <p:cNvPr id="205" name="Google Shape;205;p28"/>
          <p:cNvSpPr txBox="1"/>
          <p:nvPr/>
        </p:nvSpPr>
        <p:spPr>
          <a:xfrm>
            <a:off x="1643062" y="2643187"/>
            <a:ext cx="6603900" cy="2554200"/>
          </a:xfrm>
          <a:prstGeom prst="rect">
            <a:avLst/>
          </a:prstGeom>
          <a:noFill/>
          <a:ln>
            <a:noFill/>
          </a:ln>
        </p:spPr>
        <p:txBody>
          <a:bodyPr anchorCtr="0" anchor="t" bIns="45700" lIns="91425" spcFirstLastPara="1" rIns="91425" wrap="square" tIns="45700">
            <a:spAutoFit/>
          </a:bodyPr>
          <a:lstStyle/>
          <a:p>
            <a:pPr indent="0" lvl="0" marL="0" marR="0" rtl="1" algn="ctr">
              <a:lnSpc>
                <a:spcPct val="100000"/>
              </a:lnSpc>
              <a:spcBef>
                <a:spcPts val="0"/>
              </a:spcBef>
              <a:spcAft>
                <a:spcPts val="0"/>
              </a:spcAft>
              <a:buClr>
                <a:srgbClr val="CC0000"/>
              </a:buClr>
              <a:buSzPts val="3200"/>
              <a:buFont typeface="Arial"/>
              <a:buNone/>
            </a:pPr>
            <a:r>
              <a:rPr b="1" i="0" lang="en-US" sz="3200" u="none">
                <a:solidFill>
                  <a:srgbClr val="CC0000"/>
                </a:solidFill>
                <a:latin typeface="Arial"/>
                <a:ea typeface="Arial"/>
                <a:cs typeface="Arial"/>
                <a:sym typeface="Arial"/>
              </a:rPr>
              <a:t>ومن أمثلة الجناس غير التام الذي اختلف فيه نوع الحروف قوله تعالى: {</a:t>
            </a:r>
            <a:r>
              <a:rPr b="1" i="0" lang="en-US" sz="3200" u="none">
                <a:solidFill>
                  <a:srgbClr val="008000"/>
                </a:solidFill>
                <a:latin typeface="Arial"/>
                <a:ea typeface="Arial"/>
                <a:cs typeface="Arial"/>
                <a:sym typeface="Arial"/>
              </a:rPr>
              <a:t>وَهُمْ يَنْهَوْنَ عَنْهُ وَيَنْأَوْنَ عَنْهُ</a:t>
            </a:r>
            <a:r>
              <a:rPr b="1" i="0" lang="en-US" sz="3200" u="none">
                <a:solidFill>
                  <a:srgbClr val="CC0000"/>
                </a:solidFill>
                <a:latin typeface="Arial"/>
                <a:ea typeface="Arial"/>
                <a:cs typeface="Arial"/>
                <a:sym typeface="Arial"/>
              </a:rPr>
              <a:t>} [الأنعام: 26], فبين ((ينهون)) </a:t>
            </a:r>
            <a:endParaRPr/>
          </a:p>
          <a:p>
            <a:pPr indent="0" lvl="0" marL="0" marR="0" rtl="1" algn="ctr">
              <a:lnSpc>
                <a:spcPct val="100000"/>
              </a:lnSpc>
              <a:spcBef>
                <a:spcPts val="0"/>
              </a:spcBef>
              <a:spcAft>
                <a:spcPts val="0"/>
              </a:spcAft>
              <a:buClr>
                <a:srgbClr val="CC0000"/>
              </a:buClr>
              <a:buSzPts val="3200"/>
              <a:buFont typeface="Arial"/>
              <a:buNone/>
            </a:pPr>
            <a:r>
              <a:rPr b="1" i="0" lang="en-US" sz="3200" u="none">
                <a:solidFill>
                  <a:srgbClr val="CC0000"/>
                </a:solidFill>
                <a:latin typeface="Arial"/>
                <a:ea typeface="Arial"/>
                <a:cs typeface="Arial"/>
                <a:sym typeface="Arial"/>
              </a:rPr>
              <a:t>و ((ينأون)) جناس غير تام؛ لوجود حرف الهاء في الأولى وحرف الهمزة في الثانية.</a:t>
            </a:r>
            <a:endParaRPr/>
          </a:p>
        </p:txBody>
      </p:sp>
    </p:spTree>
  </p:cSld>
  <p:clrMapOvr>
    <a:masterClrMapping/>
  </p:clrMapOvr>
  <p:transition spd="slow">
    <p:wheel spokes="1"/>
  </p:transition>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4">
                                  <p:stCondLst>
                                    <p:cond delay="0"/>
                                  </p:stCondLst>
                                  <p:childTnLst>
                                    <p:set>
                                      <p:cBhvr>
                                        <p:cTn dur="1" fill="hold">
                                          <p:stCondLst>
                                            <p:cond delay="0"/>
                                          </p:stCondLst>
                                        </p:cTn>
                                        <p:tgtEl>
                                          <p:spTgt spid="205"/>
                                        </p:tgtEl>
                                        <p:attrNameLst>
                                          <p:attrName>style.visibility</p:attrName>
                                        </p:attrNameLst>
                                      </p:cBhvr>
                                      <p:to>
                                        <p:strVal val="visible"/>
                                      </p:to>
                                    </p:set>
                                    <p:anim calcmode="lin" valueType="num">
                                      <p:cBhvr additive="base">
                                        <p:cTn dur="500"/>
                                        <p:tgtEl>
                                          <p:spTgt spid="205"/>
                                        </p:tgtEl>
                                        <p:attrNameLst>
                                          <p:attrName>ppt_y</p:attrName>
                                        </p:attrNameLst>
                                      </p:cBhvr>
                                      <p:tavLst>
                                        <p:tav fmla="" tm="0">
                                          <p:val>
                                            <p:strVal val="#ppt_y+1"/>
                                          </p:val>
                                        </p:tav>
                                        <p:tav fmla="" tm="100000">
                                          <p:val>
                                            <p:strVal val="#ppt_y"/>
                                          </p:val>
                                        </p:tav>
                                      </p:tavLst>
                                    </p:anim>
                                  </p:childTnLst>
                                </p:cTn>
                              </p:par>
                              <p:par>
                                <p:cTn fill="hold" nodeType="withEffect" presetClass="entr" presetID="10" presetSubtype="0">
                                  <p:stCondLst>
                                    <p:cond delay="0"/>
                                  </p:stCondLst>
                                  <p:childTnLst>
                                    <p:set>
                                      <p:cBhvr>
                                        <p:cTn dur="1" fill="hold">
                                          <p:stCondLst>
                                            <p:cond delay="0"/>
                                          </p:stCondLst>
                                        </p:cTn>
                                        <p:tgtEl>
                                          <p:spTgt spid="204"/>
                                        </p:tgtEl>
                                        <p:attrNameLst>
                                          <p:attrName>style.visibility</p:attrName>
                                        </p:attrNameLst>
                                      </p:cBhvr>
                                      <p:to>
                                        <p:strVal val="visible"/>
                                      </p:to>
                                    </p:set>
                                    <p:animEffect filter="fade" transition="in">
                                      <p:cBhvr>
                                        <p:cTn dur="500"/>
                                        <p:tgtEl>
                                          <p:spTgt spid="20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09" name="Shape 209"/>
        <p:cNvGrpSpPr/>
        <p:nvPr/>
      </p:nvGrpSpPr>
      <p:grpSpPr>
        <a:xfrm>
          <a:off x="0" y="0"/>
          <a:ext cx="0" cy="0"/>
          <a:chOff x="0" y="0"/>
          <a:chExt cx="0" cy="0"/>
        </a:xfrm>
      </p:grpSpPr>
      <p:pic>
        <p:nvPicPr>
          <p:cNvPr descr="0117" id="210" name="Google Shape;210;p29"/>
          <p:cNvPicPr preferRelativeResize="0"/>
          <p:nvPr/>
        </p:nvPicPr>
        <p:blipFill rotWithShape="1">
          <a:blip r:embed="rId3">
            <a:alphaModFix/>
          </a:blip>
          <a:srcRect b="0" l="0" r="0" t="0"/>
          <a:stretch/>
        </p:blipFill>
        <p:spPr>
          <a:xfrm>
            <a:off x="0" y="1916112"/>
            <a:ext cx="9144000" cy="4392612"/>
          </a:xfrm>
          <a:prstGeom prst="rect">
            <a:avLst/>
          </a:prstGeom>
          <a:noFill/>
          <a:ln>
            <a:noFill/>
          </a:ln>
        </p:spPr>
      </p:pic>
      <p:sp>
        <p:nvSpPr>
          <p:cNvPr id="211" name="Google Shape;211;p29"/>
          <p:cNvSpPr txBox="1"/>
          <p:nvPr/>
        </p:nvSpPr>
        <p:spPr>
          <a:xfrm>
            <a:off x="500062" y="2844800"/>
            <a:ext cx="8286600" cy="1569900"/>
          </a:xfrm>
          <a:prstGeom prst="rect">
            <a:avLst/>
          </a:prstGeom>
          <a:noFill/>
          <a:ln>
            <a:noFill/>
          </a:ln>
        </p:spPr>
        <p:txBody>
          <a:bodyPr anchorCtr="0" anchor="t" bIns="45700" lIns="91425" spcFirstLastPara="1" rIns="91425" wrap="square" tIns="45700">
            <a:spAutoFit/>
          </a:bodyPr>
          <a:lstStyle/>
          <a:p>
            <a:pPr indent="0" lvl="0" marL="0" marR="0" rtl="1" algn="ctr">
              <a:lnSpc>
                <a:spcPct val="100000"/>
              </a:lnSpc>
              <a:spcBef>
                <a:spcPts val="0"/>
              </a:spcBef>
              <a:spcAft>
                <a:spcPts val="0"/>
              </a:spcAft>
              <a:buClr>
                <a:srgbClr val="CC0000"/>
              </a:buClr>
              <a:buSzPts val="3200"/>
              <a:buFont typeface="Arial"/>
              <a:buNone/>
            </a:pPr>
            <a:r>
              <a:rPr b="1" i="0" lang="en-US" sz="3200" u="none">
                <a:solidFill>
                  <a:srgbClr val="CC0000"/>
                </a:solidFill>
                <a:latin typeface="Arial"/>
                <a:ea typeface="Arial"/>
                <a:cs typeface="Arial"/>
                <a:sym typeface="Arial"/>
              </a:rPr>
              <a:t>ومن أمثلته التي اختلفت فيها الحركات ما كان بين ((نهاك)) و ((نُهاك)) في قول ابن الفارض:</a:t>
            </a:r>
            <a:endParaRPr/>
          </a:p>
          <a:p>
            <a:pPr indent="0" lvl="0" marL="0" marR="0" rtl="1" algn="r">
              <a:lnSpc>
                <a:spcPct val="100000"/>
              </a:lnSpc>
              <a:spcBef>
                <a:spcPts val="0"/>
              </a:spcBef>
              <a:spcAft>
                <a:spcPts val="0"/>
              </a:spcAft>
              <a:buClr>
                <a:srgbClr val="0000CC"/>
              </a:buClr>
              <a:buSzPts val="3200"/>
              <a:buFont typeface="Arial"/>
              <a:buNone/>
            </a:pPr>
            <a:r>
              <a:rPr b="1" i="0" lang="en-US" sz="3200" u="none">
                <a:solidFill>
                  <a:srgbClr val="0000CC"/>
                </a:solidFill>
                <a:latin typeface="Arial"/>
                <a:ea typeface="Arial"/>
                <a:cs typeface="Arial"/>
                <a:sym typeface="Arial"/>
              </a:rPr>
              <a:t>هلا نَهَاكَ نُهاك عن لوم امرئ      لم يُلف غير مُنعم بشقاء</a:t>
            </a:r>
            <a:endParaRPr/>
          </a:p>
        </p:txBody>
      </p:sp>
    </p:spTree>
  </p:cSld>
  <p:clrMapOvr>
    <a:masterClrMapping/>
  </p:clrMapOvr>
  <p:transition spd="slow">
    <p:wheel spokes="1"/>
  </p:transition>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4">
                                  <p:stCondLst>
                                    <p:cond delay="0"/>
                                  </p:stCondLst>
                                  <p:childTnLst>
                                    <p:set>
                                      <p:cBhvr>
                                        <p:cTn dur="1" fill="hold">
                                          <p:stCondLst>
                                            <p:cond delay="0"/>
                                          </p:stCondLst>
                                        </p:cTn>
                                        <p:tgtEl>
                                          <p:spTgt spid="211"/>
                                        </p:tgtEl>
                                        <p:attrNameLst>
                                          <p:attrName>style.visibility</p:attrName>
                                        </p:attrNameLst>
                                      </p:cBhvr>
                                      <p:to>
                                        <p:strVal val="visible"/>
                                      </p:to>
                                    </p:set>
                                    <p:anim calcmode="lin" valueType="num">
                                      <p:cBhvr additive="base">
                                        <p:cTn dur="500"/>
                                        <p:tgtEl>
                                          <p:spTgt spid="211"/>
                                        </p:tgtEl>
                                        <p:attrNameLst>
                                          <p:attrName>ppt_y</p:attrName>
                                        </p:attrNameLst>
                                      </p:cBhvr>
                                      <p:tavLst>
                                        <p:tav fmla="" tm="0">
                                          <p:val>
                                            <p:strVal val="#ppt_y+1"/>
                                          </p:val>
                                        </p:tav>
                                        <p:tav fmla="" tm="100000">
                                          <p:val>
                                            <p:strVal val="#ppt_y"/>
                                          </p:val>
                                        </p:tav>
                                      </p:tavLst>
                                    </p:anim>
                                  </p:childTnLst>
                                </p:cTn>
                              </p:par>
                              <p:par>
                                <p:cTn fill="hold" nodeType="withEffect" presetClass="entr" presetID="10" presetSubtype="0">
                                  <p:stCondLst>
                                    <p:cond delay="0"/>
                                  </p:stCondLst>
                                  <p:childTnLst>
                                    <p:set>
                                      <p:cBhvr>
                                        <p:cTn dur="1" fill="hold">
                                          <p:stCondLst>
                                            <p:cond delay="0"/>
                                          </p:stCondLst>
                                        </p:cTn>
                                        <p:tgtEl>
                                          <p:spTgt spid="210"/>
                                        </p:tgtEl>
                                        <p:attrNameLst>
                                          <p:attrName>style.visibility</p:attrName>
                                        </p:attrNameLst>
                                      </p:cBhvr>
                                      <p:to>
                                        <p:strVal val="visible"/>
                                      </p:to>
                                    </p:set>
                                    <p:animEffect filter="fade" transition="in">
                                      <p:cBhvr>
                                        <p:cTn dur="500"/>
                                        <p:tgtEl>
                                          <p:spTgt spid="21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15" name="Shape 215"/>
        <p:cNvGrpSpPr/>
        <p:nvPr/>
      </p:nvGrpSpPr>
      <p:grpSpPr>
        <a:xfrm>
          <a:off x="0" y="0"/>
          <a:ext cx="0" cy="0"/>
          <a:chOff x="0" y="0"/>
          <a:chExt cx="0" cy="0"/>
        </a:xfrm>
      </p:grpSpPr>
      <p:pic>
        <p:nvPicPr>
          <p:cNvPr descr="0117" id="216" name="Google Shape;216;p30"/>
          <p:cNvPicPr preferRelativeResize="0"/>
          <p:nvPr/>
        </p:nvPicPr>
        <p:blipFill rotWithShape="1">
          <a:blip r:embed="rId3">
            <a:alphaModFix/>
          </a:blip>
          <a:srcRect b="0" l="0" r="0" t="0"/>
          <a:stretch/>
        </p:blipFill>
        <p:spPr>
          <a:xfrm>
            <a:off x="285750" y="1916112"/>
            <a:ext cx="8858249" cy="4797425"/>
          </a:xfrm>
          <a:prstGeom prst="rect">
            <a:avLst/>
          </a:prstGeom>
          <a:noFill/>
          <a:ln>
            <a:noFill/>
          </a:ln>
        </p:spPr>
      </p:pic>
      <p:sp>
        <p:nvSpPr>
          <p:cNvPr id="217" name="Google Shape;217;p30"/>
          <p:cNvSpPr txBox="1"/>
          <p:nvPr/>
        </p:nvSpPr>
        <p:spPr>
          <a:xfrm>
            <a:off x="1071562" y="2571750"/>
            <a:ext cx="7388100" cy="2678100"/>
          </a:xfrm>
          <a:prstGeom prst="rect">
            <a:avLst/>
          </a:prstGeom>
          <a:noFill/>
          <a:ln>
            <a:noFill/>
          </a:ln>
        </p:spPr>
        <p:txBody>
          <a:bodyPr anchorCtr="0" anchor="t" bIns="45700" lIns="91425" spcFirstLastPara="1" rIns="91425" wrap="square" tIns="45700">
            <a:spAutoFit/>
          </a:bodyPr>
          <a:lstStyle/>
          <a:p>
            <a:pPr indent="0" lvl="0" marL="0" marR="0" rtl="1" algn="ctr">
              <a:lnSpc>
                <a:spcPct val="100000"/>
              </a:lnSpc>
              <a:spcBef>
                <a:spcPts val="0"/>
              </a:spcBef>
              <a:spcAft>
                <a:spcPts val="0"/>
              </a:spcAft>
              <a:buClr>
                <a:srgbClr val="CC0000"/>
              </a:buClr>
              <a:buSzPts val="2800"/>
              <a:buFont typeface="Arial"/>
              <a:buNone/>
            </a:pPr>
            <a:r>
              <a:rPr b="1" i="0" lang="en-US" sz="2800" u="none">
                <a:solidFill>
                  <a:srgbClr val="CC0000"/>
                </a:solidFill>
                <a:latin typeface="Arial"/>
                <a:ea typeface="Arial"/>
                <a:cs typeface="Arial"/>
                <a:sym typeface="Arial"/>
              </a:rPr>
              <a:t>ومما اختلف فيه عدد الحروف قول الخنساء ترثي أخاها صخرا:</a:t>
            </a:r>
            <a:endParaRPr/>
          </a:p>
          <a:p>
            <a:pPr indent="0" lvl="0" marL="0" marR="0" rtl="1" algn="ctr">
              <a:lnSpc>
                <a:spcPct val="100000"/>
              </a:lnSpc>
              <a:spcBef>
                <a:spcPts val="0"/>
              </a:spcBef>
              <a:spcAft>
                <a:spcPts val="0"/>
              </a:spcAft>
              <a:buClr>
                <a:srgbClr val="0000CC"/>
              </a:buClr>
              <a:buSzPts val="2800"/>
              <a:buFont typeface="Arial"/>
              <a:buNone/>
            </a:pPr>
            <a:r>
              <a:rPr b="1" i="0" lang="en-US" sz="2800" u="none">
                <a:solidFill>
                  <a:srgbClr val="0000CC"/>
                </a:solidFill>
                <a:latin typeface="Arial"/>
                <a:ea typeface="Arial"/>
                <a:cs typeface="Arial"/>
                <a:sym typeface="Arial"/>
              </a:rPr>
              <a:t>ان البكاء هو الشفاء            من الجوى بين الجوانح </a:t>
            </a:r>
            <a:endParaRPr/>
          </a:p>
          <a:p>
            <a:pPr indent="0" lvl="0" marL="0" marR="0" rtl="1" algn="ctr">
              <a:lnSpc>
                <a:spcPct val="100000"/>
              </a:lnSpc>
              <a:spcBef>
                <a:spcPts val="0"/>
              </a:spcBef>
              <a:spcAft>
                <a:spcPts val="0"/>
              </a:spcAft>
              <a:buClr>
                <a:srgbClr val="CC0000"/>
              </a:buClr>
              <a:buSzPts val="2800"/>
              <a:buFont typeface="Arial"/>
              <a:buNone/>
            </a:pPr>
            <a:r>
              <a:rPr b="1" i="0" lang="en-US" sz="2800" u="none">
                <a:solidFill>
                  <a:srgbClr val="CC0000"/>
                </a:solidFill>
                <a:latin typeface="Arial"/>
                <a:ea typeface="Arial"/>
                <a:cs typeface="Arial"/>
                <a:sym typeface="Arial"/>
              </a:rPr>
              <a:t>فـ ((الجوانح)) تزيد على حروف ((الجوى)) بالنون والحاء.</a:t>
            </a:r>
            <a:endParaRPr/>
          </a:p>
          <a:p>
            <a:pPr indent="0" lvl="0" marL="0" marR="0" rtl="1" algn="ctr">
              <a:lnSpc>
                <a:spcPct val="100000"/>
              </a:lnSpc>
              <a:spcBef>
                <a:spcPts val="0"/>
              </a:spcBef>
              <a:spcAft>
                <a:spcPts val="0"/>
              </a:spcAft>
              <a:buClr>
                <a:srgbClr val="CC0000"/>
              </a:buClr>
              <a:buSzPts val="2800"/>
              <a:buFont typeface="Arial"/>
              <a:buNone/>
            </a:pPr>
            <a:r>
              <a:rPr b="1" i="0" lang="en-US" sz="2800" u="none">
                <a:solidFill>
                  <a:srgbClr val="CC0000"/>
                </a:solidFill>
                <a:latin typeface="Arial"/>
                <a:ea typeface="Arial"/>
                <a:cs typeface="Arial"/>
                <a:sym typeface="Arial"/>
              </a:rPr>
              <a:t>ومما اختلف فيه ترتيب الحروف بين الكلمتين قول عبد الله بن رواحة رضي الله عنه في مدح رسول الله صلى الله عليه وسلم:</a:t>
            </a:r>
            <a:endParaRPr/>
          </a:p>
          <a:p>
            <a:pPr indent="0" lvl="0" marL="0" marR="0" rtl="1" algn="ctr">
              <a:lnSpc>
                <a:spcPct val="100000"/>
              </a:lnSpc>
              <a:spcBef>
                <a:spcPts val="0"/>
              </a:spcBef>
              <a:spcAft>
                <a:spcPts val="0"/>
              </a:spcAft>
              <a:buClr>
                <a:srgbClr val="0000CC"/>
              </a:buClr>
              <a:buSzPts val="2800"/>
              <a:buFont typeface="Arial"/>
              <a:buNone/>
            </a:pPr>
            <a:r>
              <a:rPr b="1" i="0" lang="en-US" sz="2800" u="none">
                <a:solidFill>
                  <a:srgbClr val="0000CC"/>
                </a:solidFill>
                <a:latin typeface="Arial"/>
                <a:ea typeface="Arial"/>
                <a:cs typeface="Arial"/>
                <a:sym typeface="Arial"/>
              </a:rPr>
              <a:t>تحمله الناقة الأدماء مُعتجزاً	بالبرد كالبدر جلى نوره الظلما</a:t>
            </a:r>
            <a:endParaRPr/>
          </a:p>
        </p:txBody>
      </p:sp>
    </p:spTree>
  </p:cSld>
  <p:clrMapOvr>
    <a:masterClrMapping/>
  </p:clrMapOvr>
  <p:transition spd="slow">
    <p:wheel spokes="1"/>
  </p:transition>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4">
                                  <p:stCondLst>
                                    <p:cond delay="0"/>
                                  </p:stCondLst>
                                  <p:childTnLst>
                                    <p:set>
                                      <p:cBhvr>
                                        <p:cTn dur="1" fill="hold">
                                          <p:stCondLst>
                                            <p:cond delay="0"/>
                                          </p:stCondLst>
                                        </p:cTn>
                                        <p:tgtEl>
                                          <p:spTgt spid="217"/>
                                        </p:tgtEl>
                                        <p:attrNameLst>
                                          <p:attrName>style.visibility</p:attrName>
                                        </p:attrNameLst>
                                      </p:cBhvr>
                                      <p:to>
                                        <p:strVal val="visible"/>
                                      </p:to>
                                    </p:set>
                                    <p:anim calcmode="lin" valueType="num">
                                      <p:cBhvr additive="base">
                                        <p:cTn dur="500"/>
                                        <p:tgtEl>
                                          <p:spTgt spid="217"/>
                                        </p:tgtEl>
                                        <p:attrNameLst>
                                          <p:attrName>ppt_y</p:attrName>
                                        </p:attrNameLst>
                                      </p:cBhvr>
                                      <p:tavLst>
                                        <p:tav fmla="" tm="0">
                                          <p:val>
                                            <p:strVal val="#ppt_y+1"/>
                                          </p:val>
                                        </p:tav>
                                        <p:tav fmla="" tm="100000">
                                          <p:val>
                                            <p:strVal val="#ppt_y"/>
                                          </p:val>
                                        </p:tav>
                                      </p:tavLst>
                                    </p:anim>
                                  </p:childTnLst>
                                </p:cTn>
                              </p:par>
                              <p:par>
                                <p:cTn fill="hold" nodeType="withEffect" presetClass="entr" presetID="10" presetSubtype="0">
                                  <p:stCondLst>
                                    <p:cond delay="0"/>
                                  </p:stCondLst>
                                  <p:childTnLst>
                                    <p:set>
                                      <p:cBhvr>
                                        <p:cTn dur="1" fill="hold">
                                          <p:stCondLst>
                                            <p:cond delay="0"/>
                                          </p:stCondLst>
                                        </p:cTn>
                                        <p:tgtEl>
                                          <p:spTgt spid="216"/>
                                        </p:tgtEl>
                                        <p:attrNameLst>
                                          <p:attrName>style.visibility</p:attrName>
                                        </p:attrNameLst>
                                      </p:cBhvr>
                                      <p:to>
                                        <p:strVal val="visible"/>
                                      </p:to>
                                    </p:set>
                                    <p:animEffect filter="fade" transition="in">
                                      <p:cBhvr>
                                        <p:cTn dur="500"/>
                                        <p:tgtEl>
                                          <p:spTgt spid="21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21" name="Shape 221"/>
        <p:cNvGrpSpPr/>
        <p:nvPr/>
      </p:nvGrpSpPr>
      <p:grpSpPr>
        <a:xfrm>
          <a:off x="0" y="0"/>
          <a:ext cx="0" cy="0"/>
          <a:chOff x="0" y="0"/>
          <a:chExt cx="0" cy="0"/>
        </a:xfrm>
      </p:grpSpPr>
      <p:grpSp>
        <p:nvGrpSpPr>
          <p:cNvPr id="222" name="Google Shape;222;p31"/>
          <p:cNvGrpSpPr/>
          <p:nvPr/>
        </p:nvGrpSpPr>
        <p:grpSpPr>
          <a:xfrm>
            <a:off x="-71020" y="1157385"/>
            <a:ext cx="8397372" cy="6244200"/>
            <a:chOff x="0" y="0"/>
            <a:chExt cx="2147483647" cy="2147483647"/>
          </a:xfrm>
        </p:grpSpPr>
        <p:sp>
          <p:nvSpPr>
            <p:cNvPr id="223" name="Google Shape;223;p31"/>
            <p:cNvSpPr/>
            <p:nvPr/>
          </p:nvSpPr>
          <p:spPr>
            <a:xfrm rot="-480000">
              <a:off x="48517484" y="266262990"/>
              <a:ext cx="2050448710" cy="1614957660"/>
            </a:xfrm>
            <a:prstGeom prst="flowChartConnector">
              <a:avLst/>
            </a:prstGeom>
            <a:solidFill>
              <a:srgbClr val="008000"/>
            </a:solidFill>
            <a:ln cap="flat" cmpd="sng" w="76200">
              <a:solidFill>
                <a:srgbClr val="00FF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r">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grpSp>
          <p:nvGrpSpPr>
            <p:cNvPr id="224" name="Google Shape;224;p31"/>
            <p:cNvGrpSpPr/>
            <p:nvPr/>
          </p:nvGrpSpPr>
          <p:grpSpPr>
            <a:xfrm>
              <a:off x="222579291" y="320215819"/>
              <a:ext cx="1791255099" cy="1427779477"/>
              <a:chOff x="0" y="0"/>
              <a:chExt cx="2147483607" cy="2147483581"/>
            </a:xfrm>
          </p:grpSpPr>
          <p:pic>
            <p:nvPicPr>
              <p:cNvPr id="225" name="Google Shape;225;p31"/>
              <p:cNvPicPr preferRelativeResize="0"/>
              <p:nvPr/>
            </p:nvPicPr>
            <p:blipFill rotWithShape="1">
              <a:blip r:embed="rId3">
                <a:alphaModFix/>
              </a:blip>
              <a:srcRect b="0" l="0" r="0" t="0"/>
              <a:stretch/>
            </p:blipFill>
            <p:spPr>
              <a:xfrm>
                <a:off x="0" y="0"/>
                <a:ext cx="2147483647" cy="2147483647"/>
              </a:xfrm>
              <a:prstGeom prst="rect">
                <a:avLst/>
              </a:prstGeom>
              <a:noFill/>
              <a:ln>
                <a:noFill/>
              </a:ln>
            </p:spPr>
          </p:pic>
          <p:sp>
            <p:nvSpPr>
              <p:cNvPr id="226" name="Google Shape;226;p31"/>
              <p:cNvSpPr txBox="1"/>
              <p:nvPr/>
            </p:nvSpPr>
            <p:spPr>
              <a:xfrm>
                <a:off x="87265499" y="133038454"/>
                <a:ext cx="1974457646" cy="1852640896"/>
              </a:xfrm>
              <a:prstGeom prst="rect">
                <a:avLst/>
              </a:prstGeom>
              <a:noFill/>
              <a:ln>
                <a:noFill/>
              </a:ln>
            </p:spPr>
            <p:txBody>
              <a:bodyPr anchorCtr="0" anchor="ctr" bIns="45700" lIns="91425" spcFirstLastPara="1" rIns="91425" wrap="square" tIns="45700">
                <a:noAutofit/>
              </a:bodyPr>
              <a:lstStyle/>
              <a:p>
                <a:pPr indent="0" lvl="0" marL="0" marR="0" rtl="1" algn="r">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grpSp>
        <p:sp>
          <p:nvSpPr>
            <p:cNvPr id="227" name="Google Shape;227;p31"/>
            <p:cNvSpPr txBox="1"/>
            <p:nvPr/>
          </p:nvSpPr>
          <p:spPr>
            <a:xfrm>
              <a:off x="245317966" y="771177001"/>
              <a:ext cx="1746826377" cy="284219264"/>
            </a:xfrm>
            <a:prstGeom prst="rect">
              <a:avLst/>
            </a:prstGeom>
            <a:noFill/>
            <a:ln>
              <a:noFill/>
            </a:ln>
          </p:spPr>
          <p:txBody>
            <a:bodyPr anchorCtr="0" anchor="t" bIns="45700" lIns="91425" spcFirstLastPara="1" rIns="91425" wrap="square" tIns="45700">
              <a:spAutoFit/>
            </a:bodyPr>
            <a:lstStyle/>
            <a:p>
              <a:pPr indent="0" lvl="0" marL="0" marR="0" rtl="1" algn="r">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grpSp>
      <p:sp>
        <p:nvSpPr>
          <p:cNvPr id="228" name="Google Shape;228;p31"/>
          <p:cNvSpPr txBox="1"/>
          <p:nvPr/>
        </p:nvSpPr>
        <p:spPr>
          <a:xfrm>
            <a:off x="1181100" y="2276475"/>
            <a:ext cx="6127800" cy="1066800"/>
          </a:xfrm>
          <a:prstGeom prst="rect">
            <a:avLst/>
          </a:prstGeom>
          <a:noFill/>
          <a:ln>
            <a:noFill/>
          </a:ln>
        </p:spPr>
        <p:txBody>
          <a:bodyPr anchorCtr="0" anchor="ctr" bIns="45700" lIns="91425" spcFirstLastPara="1" rIns="91425" wrap="square" tIns="45700">
            <a:spAutoFit/>
          </a:bodyPr>
          <a:lstStyle/>
          <a:p>
            <a:pPr indent="0" lvl="0" marL="0" marR="0" rtl="1" algn="ctr">
              <a:lnSpc>
                <a:spcPct val="100000"/>
              </a:lnSpc>
              <a:spcBef>
                <a:spcPts val="0"/>
              </a:spcBef>
              <a:spcAft>
                <a:spcPts val="0"/>
              </a:spcAft>
              <a:buClr>
                <a:srgbClr val="9900CC"/>
              </a:buClr>
              <a:buSzPts val="3200"/>
              <a:buFont typeface="Arial"/>
              <a:buNone/>
            </a:pPr>
            <a:r>
              <a:rPr b="1" i="0" lang="en-US" sz="3200" u="none">
                <a:solidFill>
                  <a:srgbClr val="9900CC"/>
                </a:solidFill>
                <a:latin typeface="Arial"/>
                <a:ea typeface="Arial"/>
                <a:cs typeface="Arial"/>
                <a:sym typeface="Arial"/>
              </a:rPr>
              <a:t>- الجناس: هو تطابق اللفظين أو تشابههما في النطق والكتابة, مع اختلافهما في المعنى.</a:t>
            </a:r>
            <a:r>
              <a:rPr b="0" i="0" lang="en-US" sz="3200" u="none">
                <a:solidFill>
                  <a:srgbClr val="9900CC"/>
                </a:solidFill>
                <a:latin typeface="Arial"/>
                <a:ea typeface="Arial"/>
                <a:cs typeface="Arial"/>
                <a:sym typeface="Arial"/>
              </a:rPr>
              <a:t> </a:t>
            </a:r>
            <a:endParaRPr/>
          </a:p>
        </p:txBody>
      </p:sp>
      <p:pic>
        <p:nvPicPr>
          <p:cNvPr descr="BCKOC017.WMF" id="229" name="Google Shape;229;p31"/>
          <p:cNvPicPr preferRelativeResize="0"/>
          <p:nvPr/>
        </p:nvPicPr>
        <p:blipFill rotWithShape="1">
          <a:blip r:embed="rId4">
            <a:alphaModFix/>
          </a:blip>
          <a:srcRect b="0" l="0" r="0" t="0"/>
          <a:stretch/>
        </p:blipFill>
        <p:spPr>
          <a:xfrm rot="720000">
            <a:off x="5795962" y="333375"/>
            <a:ext cx="3116262" cy="2081212"/>
          </a:xfrm>
          <a:prstGeom prst="rect">
            <a:avLst/>
          </a:prstGeom>
          <a:noFill/>
          <a:ln>
            <a:noFill/>
          </a:ln>
        </p:spPr>
      </p:pic>
      <p:sp>
        <p:nvSpPr>
          <p:cNvPr id="230" name="Google Shape;230;p31"/>
          <p:cNvSpPr/>
          <p:nvPr/>
        </p:nvSpPr>
        <p:spPr>
          <a:xfrm rot="599982">
            <a:off x="5835645" y="414317"/>
            <a:ext cx="3128831" cy="1214551"/>
          </a:xfrm>
          <a:prstGeom prst="flowChartAlternateProcess">
            <a:avLst/>
          </a:prstGeom>
          <a:noFill/>
          <a:ln>
            <a:noFill/>
          </a:ln>
        </p:spPr>
        <p:txBody>
          <a:bodyPr anchorCtr="0" anchor="ctr" bIns="45700" lIns="91425" spcFirstLastPara="1" rIns="91425" wrap="square" tIns="45700">
            <a:noAutofit/>
          </a:bodyPr>
          <a:lstStyle/>
          <a:p>
            <a:pPr indent="0" lvl="0" marL="0" marR="0" rtl="1" algn="ctr">
              <a:lnSpc>
                <a:spcPct val="100000"/>
              </a:lnSpc>
              <a:spcBef>
                <a:spcPts val="0"/>
              </a:spcBef>
              <a:spcAft>
                <a:spcPts val="0"/>
              </a:spcAft>
              <a:buClr>
                <a:srgbClr val="009900"/>
              </a:buClr>
              <a:buSzPts val="4800"/>
              <a:buFont typeface="Arial"/>
              <a:buNone/>
            </a:pPr>
            <a:r>
              <a:rPr b="1" i="0" lang="en-US" sz="4800" u="none">
                <a:solidFill>
                  <a:srgbClr val="009900"/>
                </a:solidFill>
                <a:latin typeface="Arial"/>
                <a:ea typeface="Arial"/>
                <a:cs typeface="Arial"/>
                <a:sym typeface="Arial"/>
              </a:rPr>
              <a:t>الخلاصة</a:t>
            </a:r>
            <a:endParaRPr/>
          </a:p>
        </p:txBody>
      </p:sp>
      <p:sp>
        <p:nvSpPr>
          <p:cNvPr id="231" name="Google Shape;231;p31"/>
          <p:cNvSpPr txBox="1"/>
          <p:nvPr/>
        </p:nvSpPr>
        <p:spPr>
          <a:xfrm>
            <a:off x="1404937" y="3357562"/>
            <a:ext cx="5184900" cy="579300"/>
          </a:xfrm>
          <a:prstGeom prst="rect">
            <a:avLst/>
          </a:prstGeom>
          <a:noFill/>
          <a:ln>
            <a:noFill/>
          </a:ln>
        </p:spPr>
        <p:txBody>
          <a:bodyPr anchorCtr="0" anchor="ctr" bIns="45700" lIns="91425" spcFirstLastPara="1" rIns="91425" wrap="square" tIns="45700">
            <a:spAutoFit/>
          </a:bodyPr>
          <a:lstStyle/>
          <a:p>
            <a:pPr indent="0" lvl="0" marL="0" marR="0" rtl="1" algn="ctr">
              <a:lnSpc>
                <a:spcPct val="100000"/>
              </a:lnSpc>
              <a:spcBef>
                <a:spcPts val="0"/>
              </a:spcBef>
              <a:spcAft>
                <a:spcPts val="0"/>
              </a:spcAft>
              <a:buClr>
                <a:schemeClr val="dk1"/>
              </a:buClr>
              <a:buSzPts val="3200"/>
              <a:buFont typeface="Arial"/>
              <a:buNone/>
            </a:pPr>
            <a:r>
              <a:rPr b="1" i="0" lang="en-US" sz="3200" u="none">
                <a:solidFill>
                  <a:schemeClr val="dk1"/>
                </a:solidFill>
                <a:latin typeface="Arial"/>
                <a:ea typeface="Arial"/>
                <a:cs typeface="Arial"/>
                <a:sym typeface="Arial"/>
              </a:rPr>
              <a:t>- وهو نوعان:</a:t>
            </a:r>
            <a:endParaRPr/>
          </a:p>
        </p:txBody>
      </p:sp>
      <p:sp>
        <p:nvSpPr>
          <p:cNvPr id="232" name="Google Shape;232;p31"/>
          <p:cNvSpPr txBox="1"/>
          <p:nvPr/>
        </p:nvSpPr>
        <p:spPr>
          <a:xfrm>
            <a:off x="857250" y="3995737"/>
            <a:ext cx="6767400" cy="946200"/>
          </a:xfrm>
          <a:prstGeom prst="rect">
            <a:avLst/>
          </a:prstGeom>
          <a:noFill/>
          <a:ln>
            <a:noFill/>
          </a:ln>
        </p:spPr>
        <p:txBody>
          <a:bodyPr anchorCtr="0" anchor="ctr" bIns="45700" lIns="91425" spcFirstLastPara="1" rIns="91425" wrap="square" tIns="45700">
            <a:spAutoFit/>
          </a:bodyPr>
          <a:lstStyle/>
          <a:p>
            <a:pPr indent="0" lvl="0" marL="0" marR="0" rtl="1" algn="ctr">
              <a:lnSpc>
                <a:spcPct val="100000"/>
              </a:lnSpc>
              <a:spcBef>
                <a:spcPts val="0"/>
              </a:spcBef>
              <a:spcAft>
                <a:spcPts val="0"/>
              </a:spcAft>
              <a:buClr>
                <a:schemeClr val="hlink"/>
              </a:buClr>
              <a:buSzPts val="2800"/>
              <a:buFont typeface="Arial"/>
              <a:buNone/>
            </a:pPr>
            <a:r>
              <a:rPr b="1" i="0" lang="en-US" sz="2800" u="none">
                <a:solidFill>
                  <a:schemeClr val="hlink"/>
                </a:solidFill>
                <a:latin typeface="Arial"/>
                <a:ea typeface="Arial"/>
                <a:cs typeface="Arial"/>
                <a:sym typeface="Arial"/>
              </a:rPr>
              <a:t>1- الجناس التام, وهو: ما تطابقت فيه الكلمتان في أربعة أمور: نوع الحروف, وحركاتها, وعددها, وترتيبها.</a:t>
            </a:r>
            <a:endParaRPr/>
          </a:p>
        </p:txBody>
      </p:sp>
      <p:sp>
        <p:nvSpPr>
          <p:cNvPr id="233" name="Google Shape;233;p31"/>
          <p:cNvSpPr txBox="1"/>
          <p:nvPr/>
        </p:nvSpPr>
        <p:spPr>
          <a:xfrm>
            <a:off x="946150" y="4941887"/>
            <a:ext cx="6697800" cy="946200"/>
          </a:xfrm>
          <a:prstGeom prst="rect">
            <a:avLst/>
          </a:prstGeom>
          <a:noFill/>
          <a:ln>
            <a:noFill/>
          </a:ln>
        </p:spPr>
        <p:txBody>
          <a:bodyPr anchorCtr="0" anchor="ctr" bIns="45700" lIns="91425" spcFirstLastPara="1" rIns="91425" wrap="square" tIns="45700">
            <a:spAutoFit/>
          </a:bodyPr>
          <a:lstStyle/>
          <a:p>
            <a:pPr indent="0" lvl="0" marL="0" marR="0" rtl="1" algn="ctr">
              <a:lnSpc>
                <a:spcPct val="100000"/>
              </a:lnSpc>
              <a:spcBef>
                <a:spcPts val="0"/>
              </a:spcBef>
              <a:spcAft>
                <a:spcPts val="0"/>
              </a:spcAft>
              <a:buClr>
                <a:srgbClr val="CC0000"/>
              </a:buClr>
              <a:buSzPts val="2800"/>
              <a:buFont typeface="Arial"/>
              <a:buNone/>
            </a:pPr>
            <a:r>
              <a:rPr b="1" i="0" lang="en-US" sz="2800" u="none">
                <a:solidFill>
                  <a:srgbClr val="CC0000"/>
                </a:solidFill>
                <a:latin typeface="Arial"/>
                <a:ea typeface="Arial"/>
                <a:cs typeface="Arial"/>
                <a:sym typeface="Arial"/>
              </a:rPr>
              <a:t>2- الجناس غير التام, وهو: ما تشابهت فيه الكلمتان في الشكل, واختلفتا في واحد من الأمور الأربعة السابقة.</a:t>
            </a:r>
            <a:endParaRPr/>
          </a:p>
        </p:txBody>
      </p:sp>
    </p:spTree>
  </p:cSld>
  <p:clrMapOvr>
    <a:masterClrMapping/>
  </p:clrMapOvr>
  <p:transition spd="slow">
    <p:wheel spokes="1"/>
  </p:transition>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229"/>
                                        </p:tgtEl>
                                        <p:attrNameLst>
                                          <p:attrName>style.visibility</p:attrName>
                                        </p:attrNameLst>
                                      </p:cBhvr>
                                      <p:to>
                                        <p:strVal val="visible"/>
                                      </p:to>
                                    </p:set>
                                    <p:animEffect filter="fade" transition="in">
                                      <p:cBhvr>
                                        <p:cTn dur="500"/>
                                        <p:tgtEl>
                                          <p:spTgt spid="229"/>
                                        </p:tgtEl>
                                      </p:cBhvr>
                                    </p:animEffect>
                                  </p:childTnLst>
                                </p:cTn>
                              </p:par>
                              <p:par>
                                <p:cTn fill="hold" nodeType="withEffect" presetClass="entr" presetID="10" presetSubtype="0">
                                  <p:stCondLst>
                                    <p:cond delay="0"/>
                                  </p:stCondLst>
                                  <p:childTnLst>
                                    <p:set>
                                      <p:cBhvr>
                                        <p:cTn dur="1" fill="hold">
                                          <p:stCondLst>
                                            <p:cond delay="0"/>
                                          </p:stCondLst>
                                        </p:cTn>
                                        <p:tgtEl>
                                          <p:spTgt spid="230"/>
                                        </p:tgtEl>
                                        <p:attrNameLst>
                                          <p:attrName>style.visibility</p:attrName>
                                        </p:attrNameLst>
                                      </p:cBhvr>
                                      <p:to>
                                        <p:strVal val="visible"/>
                                      </p:to>
                                    </p:set>
                                    <p:animEffect filter="fade" transition="in">
                                      <p:cBhvr>
                                        <p:cTn dur="500"/>
                                        <p:tgtEl>
                                          <p:spTgt spid="23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28"/>
                                        </p:tgtEl>
                                        <p:attrNameLst>
                                          <p:attrName>style.visibility</p:attrName>
                                        </p:attrNameLst>
                                      </p:cBhvr>
                                      <p:to>
                                        <p:strVal val="visible"/>
                                      </p:to>
                                    </p:set>
                                    <p:animEffect filter="fade" transition="in">
                                      <p:cBhvr>
                                        <p:cTn dur="500"/>
                                        <p:tgtEl>
                                          <p:spTgt spid="228"/>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31"/>
                                        </p:tgtEl>
                                        <p:attrNameLst>
                                          <p:attrName>style.visibility</p:attrName>
                                        </p:attrNameLst>
                                      </p:cBhvr>
                                      <p:to>
                                        <p:strVal val="visible"/>
                                      </p:to>
                                    </p:set>
                                    <p:animEffect filter="fade" transition="in">
                                      <p:cBhvr>
                                        <p:cTn dur="500"/>
                                        <p:tgtEl>
                                          <p:spTgt spid="23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32"/>
                                        </p:tgtEl>
                                        <p:attrNameLst>
                                          <p:attrName>style.visibility</p:attrName>
                                        </p:attrNameLst>
                                      </p:cBhvr>
                                      <p:to>
                                        <p:strVal val="visible"/>
                                      </p:to>
                                    </p:set>
                                    <p:animEffect filter="fade" transition="in">
                                      <p:cBhvr>
                                        <p:cTn dur="500"/>
                                        <p:tgtEl>
                                          <p:spTgt spid="232"/>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33"/>
                                        </p:tgtEl>
                                        <p:attrNameLst>
                                          <p:attrName>style.visibility</p:attrName>
                                        </p:attrNameLst>
                                      </p:cBhvr>
                                      <p:to>
                                        <p:strVal val="visible"/>
                                      </p:to>
                                    </p:set>
                                    <p:animEffect filter="fade" transition="in">
                                      <p:cBhvr>
                                        <p:cTn dur="500"/>
                                        <p:tgtEl>
                                          <p:spTgt spid="23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