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3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3B2E7-CEE6-4189-AD0B-C68CCF35E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A7DE3-D2E4-4B9D-8562-B65456316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85A34-99C9-4BBC-80F9-A4D78479C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72E1C-6FD8-4380-BE2B-6B2266C44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40E2E-4DEF-433F-BDF3-5083AA7CB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0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9F72B-DD53-4F13-AC9C-555414916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C3F18-5E12-4269-BE64-7B3B83567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F7EEE-498C-420C-959C-35528D7BD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4F078-4D98-41CF-9FBC-EED31F18A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88952-1DFB-448F-92DA-19345B138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6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B34D9-F9F7-494E-AABE-CCF803D01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E34FB-6336-4264-88D3-CE5C4789D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2174B-16E6-41CF-AC11-36EE11F4D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90A48-D47B-4CB4-83F7-7EAD315F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681C9-790A-41D4-B570-3B10F39EE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1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28134-76A7-4C71-A0D3-A4CA585B9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F709B-8601-439E-8A19-4DB0A8763F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F4045B-1A21-4001-A992-764B1B0FD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317823-43F9-47E0-A4B7-E3260ED4D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4E6CFD-C702-47A4-8190-287276E23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1EA08-212E-4FA7-AB92-EF1659037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38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C20A-C61E-4081-976A-0E7C052D4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789B7-15F8-4B9F-9C47-A8797F6A0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50CF8-2BF5-4E38-BAEF-BFF1EB183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FEF213-24FE-474F-9664-01167E575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0AEEF9-399A-4229-92B2-44C508838E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3524CC-0AEA-4A60-8639-36D1C9770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E2A624-0984-43F5-B130-AC431CE37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E251C9-5A31-42A3-98EF-E42A928F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99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9A554-1778-4B75-A1B9-FE63A6B23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8DDBE0-589C-4271-86A6-41C335144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9D7E95-5904-4D01-826E-F19BEF8CA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F227A1-0627-4DA0-BB2E-9E7F986E4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89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74045D-22A9-4DDC-950D-D06D7F12F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95F047-D3F1-4E57-B278-BF186EBF7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51C86-D44F-4617-A2FF-DC5B8BBC9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6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1E013-2D34-40B3-9765-46D665947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0E059-95AA-47CC-B179-03EA6B912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F7412-AFDE-4EC2-A664-45CB6A586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97281-C1CE-4B52-8DF2-312957A0A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AA26E-BDAC-4B75-B7BA-78C9302C6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32DFA-0832-46B4-B409-DD0CD996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34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8FDE1-5EB2-45D1-B171-5F0D1202B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E55F0F-DBDC-4D2D-8F0E-C9D830512E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09AE0-8F88-456C-821A-69B7C85FE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13002-08C5-409F-B9E9-8117900D8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CAA01-E34A-4461-8B37-A6E44027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5AB7E8-9B26-41A0-83E7-C5CCBDD0F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7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1E159-99E8-4AB4-B262-A30066D4D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368B6D-1624-40B2-B3EA-266BCA2D95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AC044-9A2F-4EEF-A759-4A54BD6F0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397CD-18BE-432F-A492-C9E28E9F4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44915-8F6B-49F8-90C7-07D2DB122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55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D35C0F-7F1D-4DD3-B38B-279988F5E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15A72E-23F9-4347-B792-4F2E99A29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77530-72FC-4C73-A4E0-4E94BED33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723CA-A713-4E82-8F3F-0668A3EDE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55E9F-74DC-4E36-A54F-1186C55BB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02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3CFA6D-1005-43E5-9ABE-658A81346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F1211-0406-4A1E-8ADC-93C1B43DF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DC187-663F-4E85-9697-D5A21E56A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34619-9221-4C64-949E-B08BCE850FDA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A0061-2EC9-4E98-9B20-6C615A69C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E4034-2D13-40AE-9A9E-9E155535CA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22FA3-ECD8-416C-823F-26FB6B5C1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4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6">
            <a:extLst>
              <a:ext uri="{FF2B5EF4-FFF2-40B4-BE49-F238E27FC236}">
                <a16:creationId xmlns:a16="http://schemas.microsoft.com/office/drawing/2014/main" id="{B26EE4FD-480F-42A5-9FEB-DA630457C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A187062F-BE14-42FC-B06A-607DB2384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2688" y="1766812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731FE21B-2A45-4BF5-8B03-E12341988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2689" y="1423780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2DC5A94D-79ED-48F5-9DC5-96CBB507C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1183243" y="1239381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93A3D4BE-AF25-4F9A-9C29-1145CCE24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1183242" y="1230651"/>
            <a:ext cx="10208658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7335D5-AFB8-4CE3-992F-9B4E2B932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0997" y="1607809"/>
            <a:ext cx="9236026" cy="2876680"/>
          </a:xfrm>
        </p:spPr>
        <p:txBody>
          <a:bodyPr anchor="b">
            <a:normAutofit/>
          </a:bodyPr>
          <a:lstStyle/>
          <a:p>
            <a:pPr algn="l"/>
            <a:r>
              <a:rPr lang="ar-AE" sz="6600" dirty="0">
                <a:solidFill>
                  <a:srgbClr val="FFFFFF"/>
                </a:solidFill>
              </a:rPr>
              <a:t>أسئلة الهيكل مع الإجابات</a:t>
            </a:r>
            <a:r>
              <a:rPr lang="en-US" sz="6600" dirty="0">
                <a:solidFill>
                  <a:srgbClr val="FFFFFF"/>
                </a:solidFill>
              </a:rPr>
              <a:t> </a:t>
            </a:r>
            <a:br>
              <a:rPr lang="en-US" sz="6600" dirty="0">
                <a:solidFill>
                  <a:srgbClr val="FFFFFF"/>
                </a:solidFill>
              </a:rPr>
            </a:br>
            <a:r>
              <a:rPr lang="en-US" sz="6600" dirty="0">
                <a:solidFill>
                  <a:srgbClr val="FFFFFF"/>
                </a:solidFill>
              </a:rPr>
              <a:t>(</a:t>
            </a:r>
            <a:r>
              <a:rPr lang="ar-AE" sz="6600" dirty="0">
                <a:solidFill>
                  <a:srgbClr val="FFFFFF"/>
                </a:solidFill>
              </a:rPr>
              <a:t>الرياضيات</a:t>
            </a:r>
            <a:r>
              <a:rPr lang="en-US" sz="6600" dirty="0">
                <a:solidFill>
                  <a:srgbClr val="FFFFFF"/>
                </a:solidFill>
              </a:rPr>
              <a:t> /math)</a:t>
            </a:r>
            <a:r>
              <a:rPr lang="ar-AE" sz="6600" dirty="0">
                <a:solidFill>
                  <a:srgbClr val="FFFFFF"/>
                </a:solidFill>
              </a:rPr>
              <a:t> </a:t>
            </a:r>
            <a:br>
              <a:rPr lang="en-US" sz="6600" dirty="0">
                <a:solidFill>
                  <a:srgbClr val="FFFFFF"/>
                </a:solidFill>
              </a:rPr>
            </a:br>
            <a:r>
              <a:rPr lang="en-US" sz="6600" dirty="0">
                <a:solidFill>
                  <a:srgbClr val="FFFFFF"/>
                </a:solidFill>
              </a:rPr>
              <a:t>(12G)/2022-2023</a:t>
            </a:r>
          </a:p>
        </p:txBody>
      </p:sp>
    </p:spTree>
    <p:extLst>
      <p:ext uri="{BB962C8B-B14F-4D97-AF65-F5344CB8AC3E}">
        <p14:creationId xmlns:p14="http://schemas.microsoft.com/office/powerpoint/2010/main" val="2604177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9EE961-22D8-463D-87CA-4BC25EB0E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20" y="58246"/>
            <a:ext cx="5205122" cy="67734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CEA86F-DAFB-40EC-A29D-7068BA8B3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232" y="26446"/>
            <a:ext cx="4412564" cy="675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87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1E6308-50CD-4E85-8708-AC6E28952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89" y="164706"/>
            <a:ext cx="5457825" cy="495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BEC399-3990-472B-A9EF-5012F1D2A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976" y="164706"/>
            <a:ext cx="4112236" cy="656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627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3E9174-599D-4426-A182-CC9198255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52" y="1448972"/>
            <a:ext cx="5575556" cy="49096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DABEB-5DFE-4924-8DC8-3A0EDFB7F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7128" y="80743"/>
            <a:ext cx="3267075" cy="49096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E22821-7A4D-41D2-8DD7-32C758A68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4925" y="5004434"/>
            <a:ext cx="3279825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23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63D249-0A8A-4876-A862-E0C3E2144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156" y="2288067"/>
            <a:ext cx="5075140" cy="611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ECA217-0AF8-4BD4-B473-C857E561F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1" y="300696"/>
            <a:ext cx="4750631" cy="63567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B612A8-4198-4F7A-9804-4DA46E7E7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306" y="247941"/>
            <a:ext cx="5162550" cy="2057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6DF92-3AB8-456F-8416-6D33A1FFF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9755" y="2879160"/>
            <a:ext cx="4616528" cy="4955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430A60-79F1-4A44-A724-D9CD7386E8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9755" y="3492942"/>
            <a:ext cx="4616528" cy="4629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398A7D-F6A9-41E4-AE0E-3FAA9E19C5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755" y="4056886"/>
            <a:ext cx="4449494" cy="4619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1271A06-7FDE-4A44-989B-2A79F5C871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1010" y="4543832"/>
            <a:ext cx="4616528" cy="4479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DF3EE51-141D-48A8-BB1C-983792AB94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1011" y="5030127"/>
            <a:ext cx="4455546" cy="5051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3C6FD8-1A0A-43A5-B1B7-F0C2FC3229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4664" y="5607663"/>
            <a:ext cx="4472062" cy="43945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B69D25E-A2DC-41C1-893E-1DE117800E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6155" y="6255999"/>
            <a:ext cx="4472061" cy="44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54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624BAF-3688-4A47-BD6F-17B9C7289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83" y="799659"/>
            <a:ext cx="5213033" cy="59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27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F27467-FF82-4BF5-985A-C8F5371F0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2" y="1259131"/>
            <a:ext cx="5892928" cy="46211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D2446A-800C-4F4C-8805-DF145E18F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2773" y="1491690"/>
            <a:ext cx="3845609" cy="443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65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49D1A3-B55A-445D-97B6-DFF759749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72" y="84407"/>
            <a:ext cx="4757153" cy="6637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4AC494-EEA1-46CA-B21B-A9FA26F44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0758" y="487680"/>
            <a:ext cx="5019660" cy="619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126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DFD520-5972-4CE0-912B-76C9D86A22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748"/>
          <a:stretch/>
        </p:blipFill>
        <p:spPr>
          <a:xfrm>
            <a:off x="196435" y="115157"/>
            <a:ext cx="2824657" cy="5176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40377D-F6DA-4672-A2FD-399ECBB1D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49" y="1022331"/>
            <a:ext cx="3512754" cy="6907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CCC25C-66E2-4309-B970-D8EA8C370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49" y="1695008"/>
            <a:ext cx="3335322" cy="5285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B0C2196-6C72-458D-A82B-4D60389AA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79" y="761710"/>
            <a:ext cx="1944734" cy="3663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43E569C-6762-46C4-8E8C-47C6430BF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848" y="2536945"/>
            <a:ext cx="6199683" cy="375922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2653957-0C10-41FB-B589-E89039C845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0804" y="325744"/>
            <a:ext cx="4857750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79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120C9-054F-4F04-AE46-F363ADB5E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74" y="284284"/>
            <a:ext cx="6451271" cy="32607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5A0D9B-7F0C-434B-B0E1-7D0A10824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495" y="1160731"/>
            <a:ext cx="4895431" cy="365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880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EBE6BF-D535-4754-A837-A764D255F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77" y="373745"/>
            <a:ext cx="5588244" cy="4613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8B59C4-389D-4611-BFFD-ED1460DB5E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761"/>
          <a:stretch/>
        </p:blipFill>
        <p:spPr>
          <a:xfrm>
            <a:off x="6295732" y="4618599"/>
            <a:ext cx="5702691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59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D35747-A995-4C17-99F5-1891C2D4B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01" y="480866"/>
            <a:ext cx="6017706" cy="53572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BADDD7-0374-4F12-AE5E-C66DEFF54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5865" y="3454954"/>
            <a:ext cx="3076135" cy="32764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FCE310-59B4-41B6-9EFF-7E0A77960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2" y="1505244"/>
            <a:ext cx="3156144" cy="186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85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EEF1A5-2C6A-4B13-B9D0-2C6485EE9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09" y="500575"/>
            <a:ext cx="6656458" cy="48310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0E11A4-A441-4309-B191-BFA23C5E5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579" y="349348"/>
            <a:ext cx="3343422" cy="404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57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DE939A-70FF-4FDF-B566-BD294721F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79" y="472585"/>
            <a:ext cx="4194814" cy="484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BE76AA-9E61-4C6F-AD13-8223D1A46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79" y="1382883"/>
            <a:ext cx="6227592" cy="395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54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517134-3BD3-417B-9F55-A992D19C6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56" y="468410"/>
            <a:ext cx="6905105" cy="4047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8450A6-4A0D-41E4-90F4-207DD0F09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4677" y="369790"/>
            <a:ext cx="2769137" cy="501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3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108C59-C63B-47B9-82A8-42B522CCE307}"/>
              </a:ext>
            </a:extLst>
          </p:cNvPr>
          <p:cNvSpPr/>
          <p:nvPr/>
        </p:nvSpPr>
        <p:spPr>
          <a:xfrm>
            <a:off x="-28136" y="-56270"/>
            <a:ext cx="1899138" cy="675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650B0E-88AD-4FE1-90DB-73C18F53D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42" y="807720"/>
            <a:ext cx="10123170" cy="17139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5828E8-4E20-43DA-A8B7-055F8F9E9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24" y="2870761"/>
            <a:ext cx="5326917" cy="369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21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51C150-119A-415D-9007-11F841390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0" y="611798"/>
            <a:ext cx="6236165" cy="29443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2CBB9A-20C0-4AF5-BB3A-B9DD0848D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779" y="3249933"/>
            <a:ext cx="6236165" cy="360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73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759800-571F-45D4-AF4C-FA334BBD1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10" y="1582688"/>
            <a:ext cx="5972907" cy="441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05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8D536A-0AED-48AF-932B-485FE0DD6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42" y="1313423"/>
            <a:ext cx="5648910" cy="454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43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05CF62-5008-419F-94D8-4AF661911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54" y="819882"/>
            <a:ext cx="5079668" cy="5665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A12E41-EEEC-40E9-878E-FB5B125D4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443" y="1166005"/>
            <a:ext cx="5569131" cy="53051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D906A04-CE56-430A-98B9-8B6860AC08E3}"/>
              </a:ext>
            </a:extLst>
          </p:cNvPr>
          <p:cNvSpPr/>
          <p:nvPr/>
        </p:nvSpPr>
        <p:spPr>
          <a:xfrm>
            <a:off x="-28136" y="-56270"/>
            <a:ext cx="1899138" cy="675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CH4</a:t>
            </a:r>
          </a:p>
        </p:txBody>
      </p:sp>
    </p:spTree>
    <p:extLst>
      <p:ext uri="{BB962C8B-B14F-4D97-AF65-F5344CB8AC3E}">
        <p14:creationId xmlns:p14="http://schemas.microsoft.com/office/powerpoint/2010/main" val="428364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1B08C-36C1-48E3-A6F4-939374E67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161" y="238125"/>
            <a:ext cx="3981450" cy="4552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61CB07-11D9-4463-B140-B03DB43ED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89" y="66822"/>
            <a:ext cx="4792408" cy="62777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B408D6-8F4E-4411-88A0-1AC72F9DF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7946" y="0"/>
            <a:ext cx="2142215" cy="311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69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726C5A-7352-4852-BBC0-D30FF9458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300" y="478302"/>
            <a:ext cx="5901343" cy="1814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781D74-E775-4837-A731-D0E91DB48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57" y="0"/>
            <a:ext cx="5148775" cy="20318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FAE3E0-138A-43FA-8F49-BE787E870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603" y="3429000"/>
            <a:ext cx="7329955" cy="173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76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CCBA18-00E4-4AD8-A8CC-F8038F3266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827"/>
          <a:stretch/>
        </p:blipFill>
        <p:spPr>
          <a:xfrm>
            <a:off x="124265" y="168811"/>
            <a:ext cx="4629150" cy="1448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75E38-9456-4EFA-80F1-12F1487729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1938"/>
          <a:stretch/>
        </p:blipFill>
        <p:spPr>
          <a:xfrm>
            <a:off x="7048526" y="412140"/>
            <a:ext cx="5016254" cy="12056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C5E753-47AE-4D43-A2A0-8FBC71A75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511" y="1857595"/>
            <a:ext cx="3657600" cy="8286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A46984-8EAF-418D-92B1-F82FF34525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510"/>
          <a:stretch/>
        </p:blipFill>
        <p:spPr>
          <a:xfrm>
            <a:off x="6713857" y="3784207"/>
            <a:ext cx="5016254" cy="30714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74136E-6A61-49E0-ADFA-D1AEE196C7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526"/>
          <a:stretch/>
        </p:blipFill>
        <p:spPr>
          <a:xfrm>
            <a:off x="124265" y="3559125"/>
            <a:ext cx="4629150" cy="318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923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2688C8-81FB-4D20-8175-1BEE8445B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61" y="1207677"/>
            <a:ext cx="6795501" cy="2981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078635-5525-42DB-90B5-F6D8A20C7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68" y="327628"/>
            <a:ext cx="13964739" cy="5881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956C86-428B-4E68-9CD8-4D3E17008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328" y="1531747"/>
            <a:ext cx="3609975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78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AB83E2-4D59-41B9-BAA9-3CA2C9F15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644" y="462915"/>
            <a:ext cx="5060386" cy="2252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E0C02E-1627-46B8-8B63-B177C3A4C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56" y="280034"/>
            <a:ext cx="4191012" cy="61348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5B5F4E-9B00-4BB0-AC92-1F9710349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034" y="3541541"/>
            <a:ext cx="3836674" cy="190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403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C56F65-491E-465D-A1C7-BA518712B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39" y="811309"/>
            <a:ext cx="6472790" cy="29447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815EE6-1397-4084-AC04-864AD1356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83" y="120234"/>
            <a:ext cx="11454335" cy="59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77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94F5A7-2E2C-4F88-A38E-E187708F6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29" y="466578"/>
            <a:ext cx="5415304" cy="5371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C062C9-51CF-44CD-BAAC-C45B6CD00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3496" y="466578"/>
            <a:ext cx="3266122" cy="600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4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126A75-DD7A-4DC0-9658-9E87B680E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96" y="0"/>
            <a:ext cx="465521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385158-958D-44CC-AED0-0225A285C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113" y="2582853"/>
            <a:ext cx="4419092" cy="427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10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17</Words>
  <Application>Microsoft Office PowerPoint</Application>
  <PresentationFormat>Widescreen</PresentationFormat>
  <Paragraphs>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أسئلة الهيكل مع الإجابات  (الرياضيات /math)  (12G)/2022-2023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 Muhammad Suliman  Bunayan</dc:creator>
  <cp:lastModifiedBy>Sana Muhammad Suliman  Bunayan</cp:lastModifiedBy>
  <cp:revision>31</cp:revision>
  <dcterms:created xsi:type="dcterms:W3CDTF">2022-11-19T06:07:08Z</dcterms:created>
  <dcterms:modified xsi:type="dcterms:W3CDTF">2022-11-19T08:21:26Z</dcterms:modified>
</cp:coreProperties>
</file>