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321" r:id="rId3"/>
    <p:sldId id="886" r:id="rId4"/>
    <p:sldId id="891" r:id="rId5"/>
    <p:sldId id="763" r:id="rId6"/>
    <p:sldId id="1087" r:id="rId7"/>
    <p:sldId id="1088" r:id="rId8"/>
    <p:sldId id="1090" r:id="rId9"/>
    <p:sldId id="1091" r:id="rId10"/>
    <p:sldId id="1089" r:id="rId11"/>
    <p:sldId id="1092" r:id="rId12"/>
    <p:sldId id="1097" r:id="rId13"/>
    <p:sldId id="1098" r:id="rId14"/>
    <p:sldId id="1093" r:id="rId15"/>
    <p:sldId id="1103" r:id="rId16"/>
    <p:sldId id="1104" r:id="rId17"/>
    <p:sldId id="1105" r:id="rId18"/>
    <p:sldId id="1106" r:id="rId19"/>
    <p:sldId id="1094" r:id="rId20"/>
    <p:sldId id="1095" r:id="rId21"/>
    <p:sldId id="1107" r:id="rId22"/>
    <p:sldId id="1108" r:id="rId23"/>
    <p:sldId id="1109" r:id="rId24"/>
    <p:sldId id="1110" r:id="rId25"/>
    <p:sldId id="1096" r:id="rId26"/>
    <p:sldId id="1099" r:id="rId27"/>
    <p:sldId id="1100" r:id="rId28"/>
    <p:sldId id="1102" r:id="rId29"/>
    <p:sldId id="1021" r:id="rId3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A1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theme" Target="theme/them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presProps" Target="pres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A0CC9-E95E-4460-A10D-113C9A125982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46B94-3B38-454C-9F12-9C60BF586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4F2A1-32FF-40AF-B203-4CCDE58BD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CCEDE-B78C-42C7-98D3-BE035B0E9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940F0-96AF-4301-980C-E82389C7E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BCE42-DFA4-4096-89A3-E23DE713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25CC1-35EB-4920-B6F8-333246D4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A8A0A-A503-4979-BFB6-8BC39C1AFB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83A3DF94-96DA-42FF-8529-99FC430C96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8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EA11-BE7A-4126-BB4D-89E5ADC8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12D8-C28C-4374-8D21-FF72DE5B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59786-F28E-40E2-B051-87047284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0C303-8485-4A98-940E-75594408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9181-48D7-4239-A5CA-1F514E19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9846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06FC-936A-443F-927D-AEA43824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2B10A-B60E-4849-AE93-0A0023109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3402D-348D-4F29-A30B-D629EB27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49B1-A79C-4282-B7ED-34A04311B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4E0B-CF99-40E9-A5B8-E2F37163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3902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1A1F-B107-4146-B92F-90172D9E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6A07-6667-4AEF-8236-D2AAF8E36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84915-55EB-42C6-9D6B-FD99C1E8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F7401-0512-4C50-A5C2-BC0AF1BE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BA0B2-AAFA-454B-9FCE-EE708B5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3E523-0758-402D-A276-DD644066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377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74B6-E98C-4EA3-B59C-7DAA631A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04E5F-8CC4-44AB-87F4-77E7F250D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C2F9E-D354-443D-96AB-59CE5A8EC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196EE-F6B4-4D3E-889E-3F26FFB03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C179B-1249-47BF-87C2-1E41A9BF1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880C-4888-4BAF-833E-277D078B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252675-32BE-4FAA-931B-D88A93FA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7BBBB5-23AB-497C-98FF-67508A87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7386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550A-56EA-40B7-8ACB-8BC7F893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05AA9-DD48-4238-8F85-70DB09AB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0E6A6-C1AA-4A59-8FEC-E6A6FBBD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29BA3-4D8F-48CB-8DA8-A54AB5A8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6027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B8E9C0-4839-4929-A861-05E073126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63FA9-DE1C-4F3A-A01A-26B766FE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E89EA-26D5-474A-946C-CB50BC82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101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D6DE-84C7-426B-B2BE-64B49EE4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D0C4-E896-48DA-887C-5409F6A5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4DD76-0B9E-4F69-8FF0-7182F490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83CCF-4732-40B7-BEBF-85D7C611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6F675-A246-4427-95A0-4D721BB4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3F51B-BC3E-46E7-93D6-EF364D73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335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E565-C96D-4BED-83CE-A2241384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5C590B-5E4B-4CAD-9D55-255A623D8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0047B-BF3A-44CD-8B84-D75C93886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69C23-35CF-4B11-9419-56816B3C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2847B-4FC6-4012-81EB-33DBE78A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AC608-CC40-41DA-8E48-3BDCFB39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4366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517C-4680-478B-B62B-F5D130DC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844E3-5C8B-4113-AF14-0DEB0B51A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A65D3-F346-4896-A52A-2FF71422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B61CD-D082-47D6-98CD-A77415FF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45DB6-6638-4C7B-BE68-144AC265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7493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FE1A-0C70-4C60-89AF-070D39A38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BE2DC-6573-498D-B337-97BD126ED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19BA-73FF-462B-8FC7-909F40A3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39442-A9FE-48C8-9F25-C09E0C95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0FDF1-0B35-40DE-B2D9-F1EB5467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117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6D0C-8569-4320-B760-9289B02B2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733F4-814C-4B15-831B-354F5FC20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A1DED-5DBA-4D47-9670-CE0A42D52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CFF3B-6152-49F1-85D7-5299152D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C022-D30A-47E3-A4A3-AD6996F0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41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12B4-4B02-4599-A598-1DA060FE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77B3D-03FE-4332-9E3E-A96BB0B20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21D87-A36F-4185-92EA-18A2DDC5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9154A-E7BD-4F75-837C-6A9122A2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3E419-7F26-4759-B58D-AE77AF3A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20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E3F0-8D1B-4618-9C67-BCD14D11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A8B6A-0F82-49AE-89D9-56FC2C7CE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3BA1-8523-4A9E-8E57-4DA14D8E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7EF6E-5851-4276-BC2F-0F624817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30968-A39F-4400-BFBA-76F80AA4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6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0AC9-62E7-4F90-9FCC-04380C37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B4C15-D5B6-482C-AA33-0628D00FD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97D11-50B0-419F-BD9E-8480F0D4D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A633A-E855-4624-818E-D7427B31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1F42-8AF0-4493-AC51-9A2E3D17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FD9B7-48EC-4FD6-B707-2C5985DA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8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26624-D722-40F0-AA15-08A3CCBDA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11EDC-43CF-4F01-BDBF-6FC048F69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A291D-DC5E-4F20-B9DA-DBAF71AB8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8833D-FA96-4BDC-B408-117D50256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A8C63-7336-4F6C-B364-0FD27DD07E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3049F-1F24-4C22-9D7D-279FA21C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CA6AC-DAEE-42BF-8282-832DF7D45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25694-7862-4183-AD29-B4514912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52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CA895-3681-41D7-BF28-9154C6EE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C5497-0002-4D70-85D0-78628223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89BC6-5D4C-403B-8737-AA730A48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566C4-29A0-42A7-ACED-BC0E3E3F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D72D2E-099F-49FD-88F6-18BE745D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D6C38-CE68-451A-B7B7-C0920A5B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6331A-76A0-431D-BF18-922EC8D0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21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6EA7-BD93-4D76-A6EB-4B972015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84FFD-AD88-4F69-A697-5BE99B41B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8F203-BB7C-4AB6-A063-C29112CED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0FF4D-345D-4AD0-973A-D88DB7F8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EAEE5-1D26-41B9-8F1D-9E07F95C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3262C-5AC0-43F6-800C-FCFB55DF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24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7CEB-679F-422A-BF62-4EBF2DD5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7F30E-B545-4139-A34F-B5C2C1C41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79D7F-B28A-4C0E-94C7-503E61DF8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0E965-FC53-47D1-86D2-11A266B9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03ED2-D426-4ECD-BBCF-F2C1030F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53EFA-8569-44EF-AB32-C6BEE5F5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75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E700-4D1C-4558-8AD9-5A1193FF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D55C7-3ADE-4E01-B8C2-0E641E211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8DF64-C839-489B-BD7A-1FE53B2E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43FD3-A4F8-4730-8897-3F33B27F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904F0-B638-4CE5-B06A-CF8499BE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6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C222FE-F470-4897-87EA-53780A364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AF267-2792-462F-901A-827B2BFBB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D3146-BC2C-4CE1-8EA4-5E271205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A3AF6-A561-4690-BD99-9FE7F50F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305DC-3A95-4149-8303-411F9BC1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90E2F-05FE-4BA0-9543-5F5C91DD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94089-0951-49F3-9818-AEBD84A73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013A-AEB0-41FE-8BD0-FC9F82DE4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884D2-04F2-40EE-ABE5-3CD9D1567BAE}" type="datetimeFigureOut">
              <a:rPr lang="ar-AE" smtClean="0"/>
              <a:t>03/03/1446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63E3-41FC-4EBC-9B87-9B0F5546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EC892-21A3-466B-A4D7-A1B1306D9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28302-1E8E-46D1-893C-DDAB0C1070F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4045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19CD3-361D-43F2-B1BE-5B1CD6074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08199-927A-4084-857F-58E7B46FD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4EB1E-B0C3-4EC1-9DA7-B435C5584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F4D33-C79F-40BC-9E40-D1D7C048D96E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A8D98-1927-40D2-BAAE-B697502A1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0EE7-8F1C-477E-B618-2F36D01F3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526-F26A-42E7-BE5F-12D00010F6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2E61AFF-C789-4C71-878B-8963BA4B75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0" y="0"/>
            <a:ext cx="1885950" cy="16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7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.jpe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png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050"/>
            <a:ext cx="8786842" cy="585789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533525" y="1868974"/>
            <a:ext cx="8701117" cy="646331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" pitchFamily="34" charset="0"/>
                <a:cs typeface="B Kamran" pitchFamily="2" charset="-78"/>
              </a:rPr>
              <a:t>دوال القوة والدوال كثيرة الحدود والدوال النسبية </a:t>
            </a:r>
            <a:endParaRPr lang="ar-SA" sz="36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712704" y="957879"/>
            <a:ext cx="2781522" cy="830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r"/>
            <a:r>
              <a:rPr lang="ar-AE" sz="4800" b="1" dirty="0">
                <a:solidFill>
                  <a:prstClr val="black"/>
                </a:solidFill>
                <a:cs typeface="(AH) Manal Black" pitchFamily="2" charset="-78"/>
              </a:rPr>
              <a:t>الوحدة</a:t>
            </a:r>
            <a:r>
              <a:rPr lang="ar-AE" sz="4400" b="1" dirty="0">
                <a:solidFill>
                  <a:prstClr val="black"/>
                </a:solidFill>
                <a:cs typeface="(AH) Manal Black" pitchFamily="2" charset="-78"/>
              </a:rPr>
              <a:t> 2</a:t>
            </a:r>
            <a:endParaRPr lang="ar-SA" sz="4400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7" name="Picture 2" descr="H:\999\me\My Scans\book.jpg">
            <a:extLst>
              <a:ext uri="{FF2B5EF4-FFF2-40B4-BE49-F238E27FC236}">
                <a16:creationId xmlns:a16="http://schemas.microsoft.com/office/drawing/2014/main" id="{1B6D3294-27AD-4A93-8871-98E9D8E3B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9312" y="4836492"/>
            <a:ext cx="2000264" cy="168257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D5F6C3-1ED6-4763-9BAD-D3FD21E43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432" y="121717"/>
            <a:ext cx="2060258" cy="1236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78A7FB-6CEA-4031-B56E-0120C396829E}"/>
              </a:ext>
            </a:extLst>
          </p:cNvPr>
          <p:cNvSpPr/>
          <p:nvPr/>
        </p:nvSpPr>
        <p:spPr>
          <a:xfrm>
            <a:off x="2428875" y="2594053"/>
            <a:ext cx="7143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AE" sz="3600" b="1" dirty="0">
                <a:solidFill>
                  <a:prstClr val="black"/>
                </a:solidFill>
                <a:cs typeface="(AH) Manal Black" pitchFamily="2" charset="-78"/>
              </a:rPr>
              <a:t>3 -</a:t>
            </a:r>
            <a:r>
              <a:rPr lang="en-US" sz="3600" b="1" dirty="0">
                <a:solidFill>
                  <a:prstClr val="black"/>
                </a:solidFill>
                <a:cs typeface="(AH) Manal Black" pitchFamily="2" charset="-78"/>
              </a:rPr>
              <a:t> </a:t>
            </a:r>
            <a:r>
              <a:rPr lang="ar-AE" sz="3600" b="1" dirty="0">
                <a:solidFill>
                  <a:prstClr val="black"/>
                </a:solidFill>
                <a:cs typeface="(AH) Manal Black" pitchFamily="2" charset="-78"/>
              </a:rPr>
              <a:t>2: نظريتا الباقي والعامل </a:t>
            </a:r>
            <a:endParaRPr lang="ar-SA" sz="3600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F4EF56F-E9EB-4E4D-9592-9BBEAF3D0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" y="0"/>
            <a:ext cx="1885950" cy="1679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746BCF8-0728-4407-9EE8-B93034834364}"/>
              </a:ext>
            </a:extLst>
          </p:cNvPr>
          <p:cNvSpPr/>
          <p:nvPr/>
        </p:nvSpPr>
        <p:spPr>
          <a:xfrm>
            <a:off x="5573488" y="1695451"/>
            <a:ext cx="3065687" cy="3709670"/>
          </a:xfrm>
          <a:prstGeom prst="wedgeRoundRectCallout">
            <a:avLst>
              <a:gd name="adj1" fmla="val -139839"/>
              <a:gd name="adj2" fmla="val -139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EC444-C29A-40BE-BD6F-FDE9B00557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2818" y="2072641"/>
            <a:ext cx="2867025" cy="31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1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A98E499-7609-4C44-82DF-C179C061D8E4}"/>
              </a:ext>
            </a:extLst>
          </p:cNvPr>
          <p:cNvSpPr txBox="1"/>
          <p:nvPr/>
        </p:nvSpPr>
        <p:spPr>
          <a:xfrm>
            <a:off x="9694302" y="6371852"/>
            <a:ext cx="2456347" cy="400110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cs typeface="(AH) Manal Black" pitchFamily="2" charset="-78"/>
              </a:rPr>
              <a:t>كتاب الطالب صفحة (109)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7A25CF-D158-48EC-A231-E7501F3B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372364"/>
              </p:ext>
            </p:extLst>
          </p:nvPr>
        </p:nvGraphicFramePr>
        <p:xfrm>
          <a:off x="3072806" y="660196"/>
          <a:ext cx="6108995" cy="545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8995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</a:tblGrid>
              <a:tr h="545337"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2800" b="1" dirty="0">
                          <a:solidFill>
                            <a:prstClr val="black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2800" b="1" dirty="0">
                        <a:solidFill>
                          <a:prstClr val="black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A401ACE-BD21-4F13-B85B-B669FECF9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9242"/>
            <a:ext cx="12192000" cy="3466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182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09568"/>
              </p:ext>
            </p:extLst>
          </p:nvPr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(109)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6C5F97-369E-4F7E-B0FB-C23100B060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50" y="2034857"/>
            <a:ext cx="112395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6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F8DDD8-87FF-46A5-BD33-CDA4E1BD80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l="8541"/>
          <a:stretch/>
        </p:blipFill>
        <p:spPr>
          <a:xfrm>
            <a:off x="2006243" y="1363027"/>
            <a:ext cx="10053041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5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B93127-2D81-4C99-A1D4-4663FE2AA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" y="1398270"/>
            <a:ext cx="12077029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5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B93127-2D81-4C99-A1D4-4663FE2AA4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722"/>
          <a:stretch/>
        </p:blipFill>
        <p:spPr>
          <a:xfrm>
            <a:off x="81280" y="1398270"/>
            <a:ext cx="12077029" cy="173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91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(109)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B93127-2D81-4C99-A1D4-4663FE2AA4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212"/>
          <a:stretch/>
        </p:blipFill>
        <p:spPr>
          <a:xfrm>
            <a:off x="81280" y="1398270"/>
            <a:ext cx="12077029" cy="12534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99EDE6-65C7-4ED3-9F9E-C9B570779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" y="2677160"/>
            <a:ext cx="517207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7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50846-34E8-4359-8E6F-2ACFF8E96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011"/>
          <a:stretch/>
        </p:blipFill>
        <p:spPr>
          <a:xfrm>
            <a:off x="2245360" y="1375410"/>
            <a:ext cx="9912949" cy="554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C19125-53F1-4243-BEC3-36C12775CF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6254" y="1930400"/>
            <a:ext cx="4341255" cy="55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40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F0D25-5F91-4E45-AA53-A93BB99AE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670"/>
            <a:ext cx="121920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4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F0D25-5F91-4E45-AA53-A93BB99AE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670"/>
            <a:ext cx="12192000" cy="14097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D5671E-A52E-4C63-AADE-EDB4AF5F2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282" y="2433135"/>
            <a:ext cx="5034598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63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F0D25-5F91-4E45-AA53-A93BB99AE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670"/>
            <a:ext cx="12192000" cy="1409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DC990-68E1-4746-99D3-69F02BD87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2" y="2433135"/>
            <a:ext cx="5034598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08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B2E25-B129-4560-B59B-7E4FCA18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6040"/>
            <a:ext cx="1215830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7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B2E25-B129-4560-B59B-7E4FCA18B0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56"/>
          <a:stretch/>
        </p:blipFill>
        <p:spPr>
          <a:xfrm>
            <a:off x="0" y="1336040"/>
            <a:ext cx="12158309" cy="12242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D126FE-BBB0-40C6-BA95-35813963CD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91" y="2202244"/>
            <a:ext cx="45339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4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CD79C-A0A2-43BD-BFE2-B6F58F5AD9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6786" b="1"/>
          <a:stretch/>
        </p:blipFill>
        <p:spPr>
          <a:xfrm>
            <a:off x="16845" y="1632188"/>
            <a:ext cx="12158309" cy="1011716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B2E25-B129-4560-B59B-7E4FCA18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85" t="39723" r="2397" b="28611"/>
          <a:stretch/>
        </p:blipFill>
        <p:spPr>
          <a:xfrm>
            <a:off x="6461759" y="1632188"/>
            <a:ext cx="3698241" cy="5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0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CD79C-A0A2-43BD-BFE2-B6F58F5AD9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6786" b="1"/>
          <a:stretch/>
        </p:blipFill>
        <p:spPr>
          <a:xfrm>
            <a:off x="16845" y="1632188"/>
            <a:ext cx="12158309" cy="1011716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B2E25-B129-4560-B59B-7E4FCA18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85" t="39723" r="2397" b="28611"/>
          <a:stretch/>
        </p:blipFill>
        <p:spPr>
          <a:xfrm>
            <a:off x="6461759" y="1632188"/>
            <a:ext cx="3698241" cy="57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B201C1-2D40-4709-A5CE-6AD76F9B5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342" y="2211308"/>
            <a:ext cx="6024880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16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CD79C-A0A2-43BD-BFE2-B6F58F5AD9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6786" b="1"/>
          <a:stretch/>
        </p:blipFill>
        <p:spPr>
          <a:xfrm>
            <a:off x="16845" y="1632188"/>
            <a:ext cx="12158309" cy="1011716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B2E25-B129-4560-B59B-7E4FCA18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85" t="39723" r="2397" b="28611"/>
          <a:stretch/>
        </p:blipFill>
        <p:spPr>
          <a:xfrm>
            <a:off x="6461759" y="1632188"/>
            <a:ext cx="3698241" cy="57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B201C1-2D40-4709-A5CE-6AD76F9B5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79838"/>
            <a:ext cx="5558582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C08735B-5370-45C2-9645-FAFCED788E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b="2818"/>
          <a:stretch/>
        </p:blipFill>
        <p:spPr>
          <a:xfrm>
            <a:off x="33691" y="1343821"/>
            <a:ext cx="12192000" cy="55141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</p:spTree>
    <p:extLst>
      <p:ext uri="{BB962C8B-B14F-4D97-AF65-F5344CB8AC3E}">
        <p14:creationId xmlns:p14="http://schemas.microsoft.com/office/powerpoint/2010/main" val="548134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87441B-8C4D-4FFC-82D2-C6FE57C3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43" y="1713864"/>
            <a:ext cx="10354367" cy="19391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F989B4-C720-4DE4-84BA-F3D374B39C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589" y="3820160"/>
            <a:ext cx="10209941" cy="174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4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0946D5-7A0A-4D53-BC3B-59421C005F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42592"/>
            <a:ext cx="12192000" cy="230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89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C9CA85-FB9B-4558-8A4B-56D7179D7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7599"/>
          <a:stretch/>
        </p:blipFill>
        <p:spPr>
          <a:xfrm>
            <a:off x="0" y="1310640"/>
            <a:ext cx="12192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41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C9CA85-FB9B-4558-8A4B-56D7179D7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9121"/>
          <a:stretch/>
        </p:blipFill>
        <p:spPr>
          <a:xfrm>
            <a:off x="0" y="1422399"/>
            <a:ext cx="12192000" cy="2747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01FF25-C488-4DA9-A41F-23BDA8CCC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429000"/>
            <a:ext cx="6238240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87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C9CA85-FB9B-4558-8A4B-56D7179D7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9121" b="42494"/>
          <a:stretch/>
        </p:blipFill>
        <p:spPr>
          <a:xfrm>
            <a:off x="0" y="1422399"/>
            <a:ext cx="12192000" cy="14630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86E18-B357-4B6D-A6A0-F9A5A838E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5440"/>
            <a:ext cx="590550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03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68F811-E6D7-4E78-87C1-DF0F68956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6044"/>
            <a:ext cx="12158309" cy="162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27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22DDB3-7B37-489A-944C-E19799C8B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5555"/>
          <a:stretch/>
        </p:blipFill>
        <p:spPr>
          <a:xfrm>
            <a:off x="0" y="1584959"/>
            <a:ext cx="12169081" cy="184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27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22DDB3-7B37-489A-944C-E19799C8B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5555" b="18333"/>
          <a:stretch/>
        </p:blipFill>
        <p:spPr>
          <a:xfrm>
            <a:off x="0" y="1584960"/>
            <a:ext cx="12169081" cy="1486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EC1C55-6585-49AE-9596-DC6D4922A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482" y="2506979"/>
            <a:ext cx="5034598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38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7891630-3251-4539-BA21-50AD56D6BBFA}"/>
              </a:ext>
            </a:extLst>
          </p:cNvPr>
          <p:cNvGraphicFramePr>
            <a:graphicFrameLocks noGrp="1"/>
          </p:cNvGraphicFramePr>
          <p:nvPr/>
        </p:nvGraphicFramePr>
        <p:xfrm>
          <a:off x="2006244" y="637981"/>
          <a:ext cx="7836197" cy="3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4796">
                  <a:extLst>
                    <a:ext uri="{9D8B030D-6E8A-4147-A177-3AD203B41FA5}">
                      <a16:colId xmlns:a16="http://schemas.microsoft.com/office/drawing/2014/main" val="184953306"/>
                    </a:ext>
                  </a:extLst>
                </a:gridCol>
                <a:gridCol w="2791401">
                  <a:extLst>
                    <a:ext uri="{9D8B030D-6E8A-4147-A177-3AD203B41FA5}">
                      <a16:colId xmlns:a16="http://schemas.microsoft.com/office/drawing/2014/main" val="1091484611"/>
                    </a:ext>
                  </a:extLst>
                </a:gridCol>
              </a:tblGrid>
              <a:tr h="3763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ناتج التعلم :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 . قسمة الدالة كثيرة الحدود باستخدام القسمة المطولة والتركيبية.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1" fontAlgn="base">
                        <a:spcBef>
                          <a:spcPct val="0"/>
                        </a:spcBef>
                        <a:spcAft>
                          <a:spcPts val="1000"/>
                        </a:spcAft>
                      </a:pP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3 -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 </a:t>
                      </a:r>
                      <a:r>
                        <a:rPr lang="ar-AE" sz="1800" b="1" dirty="0">
                          <a:solidFill>
                            <a:schemeClr val="tx1"/>
                          </a:solidFill>
                          <a:cs typeface="(AH) Manal Black" pitchFamily="2" charset="-78"/>
                        </a:rPr>
                        <a:t>2: نظريتا الباقي والعامل </a:t>
                      </a:r>
                      <a:endParaRPr lang="ar-SA" sz="1800" b="1" dirty="0">
                        <a:solidFill>
                          <a:schemeClr val="tx1"/>
                        </a:solidFill>
                        <a:cs typeface="(AH) Manal Black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526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32864E7-DBA1-4A42-BFC4-FC09E9BC3A8F}"/>
              </a:ext>
            </a:extLst>
          </p:cNvPr>
          <p:cNvSpPr txBox="1"/>
          <p:nvPr/>
        </p:nvSpPr>
        <p:spPr>
          <a:xfrm>
            <a:off x="9956800" y="6404302"/>
            <a:ext cx="2201509" cy="369332"/>
          </a:xfrm>
          <a:prstGeom prst="rect">
            <a:avLst/>
          </a:prstGeom>
          <a:solidFill>
            <a:srgbClr val="FF9FA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cs typeface="(AH) Manal Black" pitchFamily="2" charset="-78"/>
              </a:rPr>
              <a:t>كتاب الطالب صفحة (111)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22DDB3-7B37-489A-944C-E19799C8B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F0F1"/>
              </a:clrFrom>
              <a:clrTo>
                <a:srgbClr val="EFF0F1">
                  <a:alpha val="0"/>
                </a:srgbClr>
              </a:clrTo>
            </a:clrChange>
          </a:blip>
          <a:srcRect t="5555" b="18333"/>
          <a:stretch/>
        </p:blipFill>
        <p:spPr>
          <a:xfrm>
            <a:off x="0" y="1584960"/>
            <a:ext cx="12169081" cy="1486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EC1C55-6585-49AE-9596-DC6D4922A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02" y="2398876"/>
            <a:ext cx="5034598" cy="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78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252355-1423-48F8-91B6-0D545CE34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148856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0EA9709B-CC4D-402F-B724-E72AD511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3" t="1203" r="31288" b="53604"/>
          <a:stretch/>
        </p:blipFill>
        <p:spPr>
          <a:xfrm>
            <a:off x="220331" y="1349829"/>
            <a:ext cx="3564862" cy="5508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0B7939-8AD5-4A17-87A6-7DBB5C9C3D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4837" y="1874270"/>
            <a:ext cx="3362325" cy="1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4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6106</TotalTime>
  <Words>653</Words>
  <Application>Microsoft Office PowerPoint</Application>
  <PresentationFormat>Widescreen</PresentationFormat>
  <Paragraphs>79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سناء محمد أبوحطب</dc:creator>
  <cp:lastModifiedBy>asifhammoud1978@gmail.com</cp:lastModifiedBy>
  <cp:revision>508</cp:revision>
  <dcterms:created xsi:type="dcterms:W3CDTF">2018-01-15T05:26:21Z</dcterms:created>
  <dcterms:modified xsi:type="dcterms:W3CDTF">2024-09-06T12:02:10Z</dcterms:modified>
</cp:coreProperties>
</file>