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4" r:id="rId2"/>
    <p:sldId id="281" r:id="rId3"/>
    <p:sldId id="282" r:id="rId4"/>
    <p:sldId id="283" r:id="rId5"/>
    <p:sldId id="284" r:id="rId6"/>
    <p:sldId id="287" r:id="rId7"/>
    <p:sldId id="256" r:id="rId8"/>
    <p:sldId id="257" r:id="rId9"/>
    <p:sldId id="258" r:id="rId10"/>
    <p:sldId id="280" r:id="rId11"/>
    <p:sldId id="279" r:id="rId12"/>
    <p:sldId id="278" r:id="rId13"/>
    <p:sldId id="277" r:id="rId14"/>
    <p:sldId id="276" r:id="rId15"/>
    <p:sldId id="275" r:id="rId16"/>
    <p:sldId id="274" r:id="rId17"/>
    <p:sldId id="288" r:id="rId18"/>
    <p:sldId id="289" r:id="rId19"/>
    <p:sldId id="290" r:id="rId20"/>
    <p:sldId id="291" r:id="rId21"/>
    <p:sldId id="292" r:id="rId22"/>
    <p:sldId id="273" r:id="rId23"/>
    <p:sldId id="272" r:id="rId24"/>
    <p:sldId id="271" r:id="rId25"/>
    <p:sldId id="261" r:id="rId26"/>
    <p:sldId id="270" r:id="rId27"/>
    <p:sldId id="269" r:id="rId28"/>
    <p:sldId id="268" r:id="rId29"/>
    <p:sldId id="267" r:id="rId30"/>
    <p:sldId id="266" r:id="rId31"/>
    <p:sldId id="265" r:id="rId32"/>
    <p:sldId id="264" r:id="rId33"/>
    <p:sldId id="263" r:id="rId34"/>
    <p:sldId id="262" r:id="rId35"/>
    <p:sldId id="259" r:id="rId36"/>
    <p:sldId id="293" r:id="rId37"/>
    <p:sldId id="260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1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6C879-7A2D-463B-950E-DE19F51C71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0F3549-595F-4C4F-9227-A6A1EA6A05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0BEDB-988A-4739-ABC0-44F2FEB63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B48A5-791A-4540-8584-F68470A0AB76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85951-6C95-46DA-B532-B237A63FE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70E5-4FFE-4132-95BF-BAED07D5C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652A-FD97-42D2-9816-E9BF200CCEF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23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A31BD-AE4B-4A63-B470-4744330A1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6AF38-1FEF-4E88-A826-B4ED16CDFE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FDE7F-44C1-4DE9-B166-DE13BC202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B48A5-791A-4540-8584-F68470A0AB76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AD8D60-2D86-4922-9E93-0F23C4266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A6BC7B-2F06-40B2-A75C-3AAE0227F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652A-FD97-42D2-9816-E9BF200CCEF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991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E02A7-0459-4CBC-9030-C47392F12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4CD6D0-7C9A-49B5-8958-B7A7EC104E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0AB1C7-A112-45D6-8E43-D5CD78F72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B48A5-791A-4540-8584-F68470A0AB76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EA0E6-53EB-468D-8F4B-A8003DE12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E8ACA-369F-43F7-9064-331595C72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652A-FD97-42D2-9816-E9BF200CCEF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376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42EB1-D4BE-4FD9-AF08-8D0839504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1B275-CCE8-4BDC-A360-27AAF731B4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9C65B5-4882-4C61-BCA0-E386B24D17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860FF2-DDEC-4686-ACD9-1A3F6B1FD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B48A5-791A-4540-8584-F68470A0AB76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E803BC-9528-41E9-A3CE-2A5FB8A74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AEFAA2-28C0-4372-8879-31A748E72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652A-FD97-42D2-9816-E9BF200CCEF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193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FB020-4313-437C-B416-AB2750244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139B42-FCCB-4414-925F-7E417A5C2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776648-A478-4E13-805E-AE59973661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C47C14-B397-4D3D-90C0-1066DA8B41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1CEBB3-3828-4A67-9414-BE4B0A3EAB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3BF790-9DF2-4A45-92ED-892BA30F8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B48A5-791A-4540-8584-F68470A0AB76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5BA92C-F19E-4773-8516-D6781C4A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49F380-04BF-4BB5-8743-86932B215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652A-FD97-42D2-9816-E9BF200CCEF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953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097E0-458D-43E1-9CD2-0A548C362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1CC783-8B20-4944-9598-65486586E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B48A5-791A-4540-8584-F68470A0AB76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F02B8F-1023-4FC5-8D1A-A26F468A2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CFDE07-3FC7-45C0-A16F-A45724D71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652A-FD97-42D2-9816-E9BF200CCEF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757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8422FE-697E-46CA-BD64-CDBDD05D5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B48A5-791A-4540-8584-F68470A0AB76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C8321D-01AF-4B65-BA5D-E6248D003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5EA9DD-B543-498B-AB2E-DC99955CC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652A-FD97-42D2-9816-E9BF200CCEF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255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A7FCD-1967-462C-BA80-4DBFAAB23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FF572B-0AB1-4FF2-BDEC-545C3B8D20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8F3057-81E9-47EE-BA76-E33CEFB40E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87B18D-6B3E-4FCA-81BE-089E3C885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B48A5-791A-4540-8584-F68470A0AB76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5A2500-FD0C-4CFE-A04C-989815901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97ED8D-9A8C-4A02-BB4E-E9BD5454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652A-FD97-42D2-9816-E9BF200CCEF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293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352A7-2EEF-446E-9AFA-7FA2BB0F1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A75791-1386-4BED-95BD-613680A738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33A1C4-D1A3-4F36-9DF6-BC6B1C7876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F5748F-EC5E-4210-B5A1-E24B32611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B48A5-791A-4540-8584-F68470A0AB76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B2E255-62DD-4E80-BB83-EBC6F14B7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F183FE-3E4D-4B5D-808E-3A3A91343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652A-FD97-42D2-9816-E9BF200CCEF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363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6C029-DF36-4F9F-B1AE-3DDB1E9D4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02AED3-C455-45EC-986A-328C14493D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FD681-504F-4AAD-BD63-5B65DD0B4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B48A5-791A-4540-8584-F68470A0AB76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51E50-28A5-41B0-B874-A1A56D0B7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1AF0F4-6BF1-4255-91FC-E8978E51E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652A-FD97-42D2-9816-E9BF200CCEF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065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3A2E4F-D0AD-4ECE-818B-34A29BB931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0A72CE-CD3C-473C-A92E-12A070067D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643B30-49DC-408F-9CF6-089CE6133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B48A5-791A-4540-8584-F68470A0AB76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8F35B6-B96F-4F45-9751-489508D05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502CEC-06CF-4D79-8AD8-28A3A3368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652A-FD97-42D2-9816-E9BF200CCEF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387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A7EDD6-8127-4A6A-BFC3-0DD665BC8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767C49-277B-4EBD-A961-439AD4BED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B79864-8879-4B5D-A938-B3E2DD9DF3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4B48A5-791A-4540-8584-F68470A0AB76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120361-A59A-485E-8FF1-2E615F0EE9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DAFA3E-81B7-4A10-8341-E76018E1D4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8652A-FD97-42D2-9816-E9BF200CCEF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059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1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1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1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1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1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1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1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1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1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1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1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1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1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1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1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1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 /><Relationship Id="rId1" Type="http://schemas.openxmlformats.org/officeDocument/2006/relationships/slideLayout" Target="../slideLayouts/slideLayout1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 /><Relationship Id="rId1" Type="http://schemas.openxmlformats.org/officeDocument/2006/relationships/slideLayout" Target="../slideLayouts/slideLayout1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 /><Relationship Id="rId1" Type="http://schemas.openxmlformats.org/officeDocument/2006/relationships/slideLayout" Target="../slideLayouts/slideLayout1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1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 /><Relationship Id="rId1" Type="http://schemas.openxmlformats.org/officeDocument/2006/relationships/slideLayout" Target="../slideLayouts/slideLayout1.xml" 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 /><Relationship Id="rId1" Type="http://schemas.openxmlformats.org/officeDocument/2006/relationships/slideLayout" Target="../slideLayouts/slideLayout1.xml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1.xml" 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60F9341-4AB4-4A67-A6A7-FD63F0A1C6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353" y="1504296"/>
            <a:ext cx="9767047" cy="4264491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ar-AE" sz="4400" b="1" dirty="0"/>
              <a:t>مراجعة إجابات اختبار الفصل الدراسي الأول للصف الثاني عشر</a:t>
            </a:r>
          </a:p>
          <a:p>
            <a:r>
              <a:rPr lang="ar-AE" sz="4400" b="1" dirty="0"/>
              <a:t> لعام 2022\2023</a:t>
            </a:r>
          </a:p>
          <a:p>
            <a:r>
              <a:rPr lang="ar-AE" sz="4400" b="1" dirty="0"/>
              <a:t>المادة: اللغة العربية</a:t>
            </a:r>
          </a:p>
          <a:p>
            <a:r>
              <a:rPr lang="ar-AE" sz="4400" b="1" dirty="0"/>
              <a:t>المعلمة : خديجة </a:t>
            </a:r>
            <a:r>
              <a:rPr lang="ar-AE" sz="4400" b="1" dirty="0" err="1"/>
              <a:t>القويطعي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985298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F248A1-F75F-4291-B0A9-E2126A9D4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9628" y="643467"/>
            <a:ext cx="8192743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304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9E1C6B-6BF0-4122-AEDF-1A3948F95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480" y="643467"/>
            <a:ext cx="781904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748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567D7E-0C75-4A82-A5BF-7D6C54A50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431" y="643467"/>
            <a:ext cx="936313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859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598DD9-161E-45FF-9B18-FAEB65757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404" y="643467"/>
            <a:ext cx="7987191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375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DB6D2D-1028-42A6-B562-7DB71F92F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907204"/>
            <a:ext cx="10905066" cy="504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456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B9A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72FE94-6CDB-432E-8B63-746FE56DB6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815" y="643467"/>
            <a:ext cx="1087037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527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F95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1DB021-EF5E-4BDA-8FEA-25513DA8D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439" y="643467"/>
            <a:ext cx="973112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337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D5E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DFF5D1-A4FC-4782-93DA-D33D78041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678" y="643467"/>
            <a:ext cx="9402643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402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7A5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156CC5-4CFB-4217-A90F-BA2BBC8D55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661839"/>
            <a:ext cx="10905066" cy="5534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720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8A6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0BC339-1C55-4D14-B475-574954979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397" y="643467"/>
            <a:ext cx="10413205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025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D5D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290A96-2589-4E5A-AE17-BEE7E5912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930" y="643467"/>
            <a:ext cx="1022213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99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3A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0043A9-C223-40B3-B1CE-C99454A41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375" y="643467"/>
            <a:ext cx="1026924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94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96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DD41F6-447A-4503-95E0-58F639E99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836" y="643467"/>
            <a:ext cx="1066232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879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85A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7433F4-5512-47C3-B4E0-D36DC4754E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689103"/>
            <a:ext cx="10905066" cy="547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84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75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BF1290-A0DE-4AC9-BEAA-015EFD34C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595" y="643467"/>
            <a:ext cx="968880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4723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8E2C76-0112-44B3-B957-B68FA8981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9628" y="643467"/>
            <a:ext cx="8192743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8905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7885F3-6429-442E-AB56-9B8B064E6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569" y="643467"/>
            <a:ext cx="8044861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1892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8F9CE1-EEFD-4A97-A309-6AF3BD72C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8039" y="643467"/>
            <a:ext cx="8015921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630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4E3FFD-2DAD-4741-B83F-0CE8FC916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944" y="643467"/>
            <a:ext cx="828411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0135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059B60-B6C4-4368-8285-8523C71C98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997710"/>
            <a:ext cx="10905066" cy="286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8798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8A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62654E-7A12-49D4-8CF7-4D23D0FAC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852" y="643467"/>
            <a:ext cx="986029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5953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95C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07297E-7D68-4123-884E-14DE84A5E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397" y="643467"/>
            <a:ext cx="10413205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9352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7A6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D143EC-76FB-4ADD-BC72-60C0040A4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311" y="643467"/>
            <a:ext cx="1008337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74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79E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282B72-7A91-4C7E-BB2E-740EB2DF77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207" y="643467"/>
            <a:ext cx="1071358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4353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19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004150-18E6-4AAC-9415-9E9C4754B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198" y="643467"/>
            <a:ext cx="10817603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9969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B6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EF98C0-F54A-4DCA-A899-DEDCA55E0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527" y="643467"/>
            <a:ext cx="999294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5565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3A2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3AEFC6-50B2-4F5D-8AC5-206C863B49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198" y="643467"/>
            <a:ext cx="10817603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582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9A6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772403-8C7D-45B4-865C-A0F1145A7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207" y="643467"/>
            <a:ext cx="1071358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0969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45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013E4F-5BCE-4ECB-9BBA-FD716A130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527" y="643467"/>
            <a:ext cx="999294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3966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F5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AE9D23-FCBE-42E1-B029-331547661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0825" y="643467"/>
            <a:ext cx="733035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9038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9A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48D7C7-ECF3-467A-B5BB-53DB4CF11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613" y="643467"/>
            <a:ext cx="10364773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4212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19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D28EDB-805C-425B-AB54-AE3832438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397" y="643467"/>
            <a:ext cx="10413205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5148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7A5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865CF5-ED5F-4B79-8263-3B11DDB946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852" y="643467"/>
            <a:ext cx="986029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1554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F6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6E74E3-7F32-4F01-A3BF-6E6A70773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439" y="643467"/>
            <a:ext cx="973112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4662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25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2A6080-7DD3-4B80-963D-F348FDE89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41" y="643467"/>
            <a:ext cx="990411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8472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557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46C55B-0D85-4D91-8BDB-EE2721198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834" y="643467"/>
            <a:ext cx="9948331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4516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20</Words>
  <Application>Microsoft Office PowerPoint</Application>
  <PresentationFormat>Grand écran</PresentationFormat>
  <Paragraphs>4</Paragraphs>
  <Slides>37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37</vt:i4>
      </vt:variant>
    </vt:vector>
  </HeadingPairs>
  <TitlesOfParts>
    <vt:vector size="38" baseType="lpstr"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Khadija Sulaiman Ali  Sulaiman Al Quwaitaei</dc:creator>
  <cp:lastModifiedBy>asifhammoud1978@gmail.com</cp:lastModifiedBy>
  <cp:revision>2</cp:revision>
  <dcterms:created xsi:type="dcterms:W3CDTF">2023-01-17T18:04:23Z</dcterms:created>
  <dcterms:modified xsi:type="dcterms:W3CDTF">2023-01-31T08:23:02Z</dcterms:modified>
</cp:coreProperties>
</file>