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75" r:id="rId3"/>
    <p:sldId id="277" r:id="rId4"/>
    <p:sldId id="282" r:id="rId5"/>
    <p:sldId id="295" r:id="rId6"/>
    <p:sldId id="280" r:id="rId7"/>
    <p:sldId id="288" r:id="rId8"/>
    <p:sldId id="289" r:id="rId9"/>
    <p:sldId id="298" r:id="rId10"/>
    <p:sldId id="290" r:id="rId11"/>
    <p:sldId id="296" r:id="rId12"/>
    <p:sldId id="29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6F4"/>
    <a:srgbClr val="FFF3FD"/>
    <a:srgbClr val="FFE5FB"/>
    <a:srgbClr val="FB8869"/>
    <a:srgbClr val="A4F2F0"/>
    <a:srgbClr val="F2D2E3"/>
    <a:srgbClr val="F7C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88" autoAdjust="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854-DCF4-45E0-8A19-AD68EA88ED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74EC-E911-4218-B8F8-30FFA75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8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2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56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DDE-3536-4676-95D3-F640FA686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7A396-4EA0-4993-8903-88A82382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A446-A11D-4B39-AC90-D1B6E4A9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EC38-DE3A-4022-B433-4A125047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0B79-2BED-475A-B41C-6A822B88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60B-AACD-4DBA-8A88-B14F3B76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696EC-6A0B-4A74-84CA-60FAEB33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F7669-0D68-4CD0-82F6-04C0D67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CA5A-78D6-492A-A102-5DDF0FE8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DDF2-4676-43BE-A711-0EF7402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243D-B321-427C-B0A4-7EFFB5FE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208DA-392C-4FD9-90AA-27E6C4D9D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028A-7C30-4F5D-BD8D-7C6DAD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778BF-2E55-4187-B382-0E992776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6CA07-1C1F-41A2-AD13-E440F7C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D8FA-6268-41CB-B37A-0697D3C0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E9355-A64E-4748-8910-037BE2A86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7DC1A-9C00-4576-9FFE-2B893CA9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A163-86B2-45C2-9F4A-AED154F9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1634F-9898-4E6E-B998-DB2A85B2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05775-0D28-438A-AD5B-2F1AF89E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FD-566B-4A9F-ABCF-29AF756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E73B-E640-453A-915D-43BB73B1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89034-1AC0-4D6E-BE76-F48C04AA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F5802-CFAB-4018-B504-2D154ACB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1BEC9-12A0-4228-A00C-608779F5F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3C87-A662-4226-9A02-D3AEDBB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29AAD-54E6-4BAC-A861-2F7ABE7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DD681-F7AD-4557-8C4F-C8E400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791D-F3A4-4744-8842-90E654AC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4D6A-A1E5-4C17-A22D-E58A0AB4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483F0-C27E-45B7-81ED-D706B332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96A6B-134D-4D99-A2D4-038A6865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5F6E-7F3D-432F-AB95-0EFDB08BE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58DA9-A760-4618-9188-4E1D60EA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AD33-A61D-4B22-BB77-5E90ED40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5D54-D8C1-46CA-A22D-E11557C9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143-58B3-46C8-966E-5600707B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7259-6A73-4CF4-9D3C-930188150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C9B2-056C-4C08-B1DB-618DA2B8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ED94A-4F28-499F-90B7-3AA1DAEF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2D8E2-75BD-4D0C-AEB9-58A59B0A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38D-EB46-43B6-AF39-A7AACCA9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257414-C268-40E5-88E9-1DEFA19C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B5B3-B353-4EF3-803D-A1B0F97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2120-A33D-43F3-BAFC-EA8331EC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3084-254E-45EC-8573-37CF31BF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6ED44-2ECF-4C55-8D8A-957ACD48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89DE-60FB-4978-87BE-C6C922C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A7A9-2DFF-45C8-8796-7C77CCA3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6926-6856-4D64-91E5-B1EB3007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344B-1449-4974-BEA0-EDBC49E4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E7651-A4E7-4070-920D-DE6C610C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0058-4456-4F4A-9D14-A7DAA6406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55D67-27D9-409C-9D6F-5BF99C5A5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8D4D-9CE7-4028-81E1-F9A9F04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4A68-7A29-4469-9A65-6C9FA9FF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99BF-F1B1-4731-9847-536AACF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2CEF5-404A-40EC-BE7F-FD42E0E8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CE-86B2-42D6-93AB-841DBA3D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7C53-E83C-454E-85D8-D2C7C6F1D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BBBEC-BC8D-4776-B8BD-6522E3B89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7C4D-4CC2-46D1-A156-BE5E5916E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.png" /><Relationship Id="rId4" Type="http://schemas.microsoft.com/office/2007/relationships/hdphoto" Target="../media/hdphoto1.wdp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openxmlformats.org/officeDocument/2006/relationships/image" Target="../media/image5.png" /><Relationship Id="rId7" Type="http://schemas.openxmlformats.org/officeDocument/2006/relationships/image" Target="../media/image7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microsoft.com/office/2007/relationships/hdphoto" Target="../media/hdphoto4.wdp" /><Relationship Id="rId5" Type="http://schemas.openxmlformats.org/officeDocument/2006/relationships/image" Target="../media/image6.png" /><Relationship Id="rId4" Type="http://schemas.microsoft.com/office/2007/relationships/hdphoto" Target="../media/hdphoto3.wdp" /><Relationship Id="rId9" Type="http://schemas.microsoft.com/office/2007/relationships/hdphoto" Target="../media/hdphoto5.wdp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 /><Relationship Id="rId7" Type="http://schemas.microsoft.com/office/2007/relationships/hdphoto" Target="../media/hdphoto9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png" /><Relationship Id="rId5" Type="http://schemas.microsoft.com/office/2007/relationships/hdphoto" Target="../media/hdphoto8.wdp" /><Relationship Id="rId4" Type="http://schemas.openxmlformats.org/officeDocument/2006/relationships/image" Target="../media/image12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microsoft.com/office/2007/relationships/hdphoto" Target="../media/hdphoto10.wdp" /><Relationship Id="rId7" Type="http://schemas.microsoft.com/office/2007/relationships/hdphoto" Target="../media/hdphoto12.wdp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6.png" /><Relationship Id="rId5" Type="http://schemas.microsoft.com/office/2007/relationships/hdphoto" Target="../media/hdphoto11.wdp" /><Relationship Id="rId4" Type="http://schemas.openxmlformats.org/officeDocument/2006/relationships/image" Target="../media/image15.png" /><Relationship Id="rId9" Type="http://schemas.microsoft.com/office/2007/relationships/hdphoto" Target="../media/hdphoto13.wdp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4.wd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9.png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5.wdp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 /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Relationship Id="rId5" Type="http://schemas.microsoft.com/office/2007/relationships/hdphoto" Target="../media/hdphoto16.wdp" /><Relationship Id="rId4" Type="http://schemas.openxmlformats.org/officeDocument/2006/relationships/image" Target="../media/image25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62E334B-3B7A-4D46-9977-74092157A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1220676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73D4F689-CF2C-4701-A556-BF11ABCE2A81}"/>
              </a:ext>
            </a:extLst>
          </p:cNvPr>
          <p:cNvSpPr/>
          <p:nvPr/>
        </p:nvSpPr>
        <p:spPr>
          <a:xfrm>
            <a:off x="5780346" y="482688"/>
            <a:ext cx="5652775" cy="68126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600" b="1" dirty="0">
                <a:solidFill>
                  <a:srgbClr val="0070C0"/>
                </a:solidFill>
                <a:latin typeface="Aldhabi" panose="01000000000000000000" pitchFamily="2" charset="-78"/>
                <a:cs typeface="DecoType Naskh Variants" panose="02010400000000000000" pitchFamily="2" charset="-78"/>
              </a:rPr>
              <a:t> </a:t>
            </a:r>
            <a:r>
              <a:rPr lang="ar-AE" sz="3600" dirty="0">
                <a:solidFill>
                  <a:srgbClr val="0070C0"/>
                </a:solidFill>
                <a:latin typeface="Aldhabi" panose="01000000000000000000" pitchFamily="2" charset="-78"/>
                <a:cs typeface="DecoType Naskh Variants" panose="02010400000000000000" pitchFamily="2" charset="-78"/>
              </a:rPr>
              <a:t>الرؤية الثالثة </a:t>
            </a:r>
            <a:r>
              <a:rPr lang="ar-AE" sz="3600" b="1" dirty="0">
                <a:solidFill>
                  <a:srgbClr val="0070C0"/>
                </a:solidFill>
                <a:latin typeface="Aldhabi" panose="01000000000000000000" pitchFamily="2" charset="-78"/>
                <a:cs typeface="DecoType Naskh Variants" panose="02010400000000000000" pitchFamily="2" charset="-78"/>
              </a:rPr>
              <a:t>: </a:t>
            </a:r>
            <a:r>
              <a:rPr lang="ar-AE" sz="4000" dirty="0">
                <a:solidFill>
                  <a:srgbClr val="FF0000"/>
                </a:solidFill>
                <a:latin typeface="Microsoft Uighur" panose="02000000000000000000" pitchFamily="2" charset="-78"/>
                <a:ea typeface="DotumChe" panose="020B0503020000020004" pitchFamily="49" charset="-127"/>
                <a:cs typeface="(AH) Manal Black" pitchFamily="2" charset="-78"/>
              </a:rPr>
              <a:t>المـــــــــــد القومـــــــــــــي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62B300D-F553-4154-A714-086C79419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900" y="1935370"/>
            <a:ext cx="5760222" cy="3341168"/>
          </a:xfrm>
          <a:custGeom>
            <a:avLst/>
            <a:gdLst>
              <a:gd name="connsiteX0" fmla="*/ 0 w 5760222"/>
              <a:gd name="connsiteY0" fmla="*/ 0 h 3341168"/>
              <a:gd name="connsiteX1" fmla="*/ 697627 w 5760222"/>
              <a:gd name="connsiteY1" fmla="*/ 0 h 3341168"/>
              <a:gd name="connsiteX2" fmla="*/ 1395254 w 5760222"/>
              <a:gd name="connsiteY2" fmla="*/ 0 h 3341168"/>
              <a:gd name="connsiteX3" fmla="*/ 2150483 w 5760222"/>
              <a:gd name="connsiteY3" fmla="*/ 0 h 3341168"/>
              <a:gd name="connsiteX4" fmla="*/ 2675303 w 5760222"/>
              <a:gd name="connsiteY4" fmla="*/ 0 h 3341168"/>
              <a:gd name="connsiteX5" fmla="*/ 3372930 w 5760222"/>
              <a:gd name="connsiteY5" fmla="*/ 0 h 3341168"/>
              <a:gd name="connsiteX6" fmla="*/ 3955352 w 5760222"/>
              <a:gd name="connsiteY6" fmla="*/ 0 h 3341168"/>
              <a:gd name="connsiteX7" fmla="*/ 4422570 w 5760222"/>
              <a:gd name="connsiteY7" fmla="*/ 0 h 3341168"/>
              <a:gd name="connsiteX8" fmla="*/ 5062595 w 5760222"/>
              <a:gd name="connsiteY8" fmla="*/ 0 h 3341168"/>
              <a:gd name="connsiteX9" fmla="*/ 5760222 w 5760222"/>
              <a:gd name="connsiteY9" fmla="*/ 0 h 3341168"/>
              <a:gd name="connsiteX10" fmla="*/ 5760222 w 5760222"/>
              <a:gd name="connsiteY10" fmla="*/ 735057 h 3341168"/>
              <a:gd name="connsiteX11" fmla="*/ 5760222 w 5760222"/>
              <a:gd name="connsiteY11" fmla="*/ 1303056 h 3341168"/>
              <a:gd name="connsiteX12" fmla="*/ 5760222 w 5760222"/>
              <a:gd name="connsiteY12" fmla="*/ 2004701 h 3341168"/>
              <a:gd name="connsiteX13" fmla="*/ 5760222 w 5760222"/>
              <a:gd name="connsiteY13" fmla="*/ 2572699 h 3341168"/>
              <a:gd name="connsiteX14" fmla="*/ 5760222 w 5760222"/>
              <a:gd name="connsiteY14" fmla="*/ 3341168 h 3341168"/>
              <a:gd name="connsiteX15" fmla="*/ 5235402 w 5760222"/>
              <a:gd name="connsiteY15" fmla="*/ 3341168 h 3341168"/>
              <a:gd name="connsiteX16" fmla="*/ 4595377 w 5760222"/>
              <a:gd name="connsiteY16" fmla="*/ 3341168 h 3341168"/>
              <a:gd name="connsiteX17" fmla="*/ 3897750 w 5760222"/>
              <a:gd name="connsiteY17" fmla="*/ 3341168 h 3341168"/>
              <a:gd name="connsiteX18" fmla="*/ 3257726 w 5760222"/>
              <a:gd name="connsiteY18" fmla="*/ 3341168 h 3341168"/>
              <a:gd name="connsiteX19" fmla="*/ 2560099 w 5760222"/>
              <a:gd name="connsiteY19" fmla="*/ 3341168 h 3341168"/>
              <a:gd name="connsiteX20" fmla="*/ 2035278 w 5760222"/>
              <a:gd name="connsiteY20" fmla="*/ 3341168 h 3341168"/>
              <a:gd name="connsiteX21" fmla="*/ 1568060 w 5760222"/>
              <a:gd name="connsiteY21" fmla="*/ 3341168 h 3341168"/>
              <a:gd name="connsiteX22" fmla="*/ 870434 w 5760222"/>
              <a:gd name="connsiteY22" fmla="*/ 3341168 h 3341168"/>
              <a:gd name="connsiteX23" fmla="*/ 0 w 5760222"/>
              <a:gd name="connsiteY23" fmla="*/ 3341168 h 3341168"/>
              <a:gd name="connsiteX24" fmla="*/ 0 w 5760222"/>
              <a:gd name="connsiteY24" fmla="*/ 2606111 h 3341168"/>
              <a:gd name="connsiteX25" fmla="*/ 0 w 5760222"/>
              <a:gd name="connsiteY25" fmla="*/ 2038112 h 3341168"/>
              <a:gd name="connsiteX26" fmla="*/ 0 w 5760222"/>
              <a:gd name="connsiteY26" fmla="*/ 1369879 h 3341168"/>
              <a:gd name="connsiteX27" fmla="*/ 0 w 5760222"/>
              <a:gd name="connsiteY27" fmla="*/ 801880 h 3341168"/>
              <a:gd name="connsiteX28" fmla="*/ 0 w 5760222"/>
              <a:gd name="connsiteY28" fmla="*/ 0 h 334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60222" h="3341168" fill="none" extrusionOk="0">
                <a:moveTo>
                  <a:pt x="0" y="0"/>
                </a:moveTo>
                <a:cubicBezTo>
                  <a:pt x="267792" y="-21523"/>
                  <a:pt x="473887" y="-9664"/>
                  <a:pt x="697627" y="0"/>
                </a:cubicBezTo>
                <a:cubicBezTo>
                  <a:pt x="921367" y="9664"/>
                  <a:pt x="1219689" y="25202"/>
                  <a:pt x="1395254" y="0"/>
                </a:cubicBezTo>
                <a:cubicBezTo>
                  <a:pt x="1570819" y="-25202"/>
                  <a:pt x="1812280" y="-6512"/>
                  <a:pt x="2150483" y="0"/>
                </a:cubicBezTo>
                <a:cubicBezTo>
                  <a:pt x="2488686" y="6512"/>
                  <a:pt x="2495769" y="15092"/>
                  <a:pt x="2675303" y="0"/>
                </a:cubicBezTo>
                <a:cubicBezTo>
                  <a:pt x="2854837" y="-15092"/>
                  <a:pt x="3053608" y="-5597"/>
                  <a:pt x="3372930" y="0"/>
                </a:cubicBezTo>
                <a:cubicBezTo>
                  <a:pt x="3692252" y="5597"/>
                  <a:pt x="3780816" y="22199"/>
                  <a:pt x="3955352" y="0"/>
                </a:cubicBezTo>
                <a:cubicBezTo>
                  <a:pt x="4129888" y="-22199"/>
                  <a:pt x="4240321" y="-9051"/>
                  <a:pt x="4422570" y="0"/>
                </a:cubicBezTo>
                <a:cubicBezTo>
                  <a:pt x="4604819" y="9051"/>
                  <a:pt x="4903069" y="5091"/>
                  <a:pt x="5062595" y="0"/>
                </a:cubicBezTo>
                <a:cubicBezTo>
                  <a:pt x="5222122" y="-5091"/>
                  <a:pt x="5487041" y="12792"/>
                  <a:pt x="5760222" y="0"/>
                </a:cubicBezTo>
                <a:cubicBezTo>
                  <a:pt x="5723803" y="319973"/>
                  <a:pt x="5725837" y="407619"/>
                  <a:pt x="5760222" y="735057"/>
                </a:cubicBezTo>
                <a:cubicBezTo>
                  <a:pt x="5794607" y="1062495"/>
                  <a:pt x="5740754" y="1187925"/>
                  <a:pt x="5760222" y="1303056"/>
                </a:cubicBezTo>
                <a:cubicBezTo>
                  <a:pt x="5779690" y="1418187"/>
                  <a:pt x="5727106" y="1813043"/>
                  <a:pt x="5760222" y="2004701"/>
                </a:cubicBezTo>
                <a:cubicBezTo>
                  <a:pt x="5793338" y="2196360"/>
                  <a:pt x="5782975" y="2419421"/>
                  <a:pt x="5760222" y="2572699"/>
                </a:cubicBezTo>
                <a:cubicBezTo>
                  <a:pt x="5737469" y="2725977"/>
                  <a:pt x="5776168" y="3177232"/>
                  <a:pt x="5760222" y="3341168"/>
                </a:cubicBezTo>
                <a:cubicBezTo>
                  <a:pt x="5573191" y="3344773"/>
                  <a:pt x="5399174" y="3356262"/>
                  <a:pt x="5235402" y="3341168"/>
                </a:cubicBezTo>
                <a:cubicBezTo>
                  <a:pt x="5071630" y="3326074"/>
                  <a:pt x="4735289" y="3364265"/>
                  <a:pt x="4595377" y="3341168"/>
                </a:cubicBezTo>
                <a:cubicBezTo>
                  <a:pt x="4455465" y="3318071"/>
                  <a:pt x="4124321" y="3308558"/>
                  <a:pt x="3897750" y="3341168"/>
                </a:cubicBezTo>
                <a:cubicBezTo>
                  <a:pt x="3671179" y="3373778"/>
                  <a:pt x="3390947" y="3327186"/>
                  <a:pt x="3257726" y="3341168"/>
                </a:cubicBezTo>
                <a:cubicBezTo>
                  <a:pt x="3124505" y="3355150"/>
                  <a:pt x="2828210" y="3371148"/>
                  <a:pt x="2560099" y="3341168"/>
                </a:cubicBezTo>
                <a:cubicBezTo>
                  <a:pt x="2291988" y="3311188"/>
                  <a:pt x="2223688" y="3334323"/>
                  <a:pt x="2035278" y="3341168"/>
                </a:cubicBezTo>
                <a:cubicBezTo>
                  <a:pt x="1846868" y="3348013"/>
                  <a:pt x="1722783" y="3342935"/>
                  <a:pt x="1568060" y="3341168"/>
                </a:cubicBezTo>
                <a:cubicBezTo>
                  <a:pt x="1413337" y="3339401"/>
                  <a:pt x="1033712" y="3348465"/>
                  <a:pt x="870434" y="3341168"/>
                </a:cubicBezTo>
                <a:cubicBezTo>
                  <a:pt x="707156" y="3333871"/>
                  <a:pt x="246244" y="3305359"/>
                  <a:pt x="0" y="3341168"/>
                </a:cubicBezTo>
                <a:cubicBezTo>
                  <a:pt x="1958" y="3190237"/>
                  <a:pt x="-31158" y="2900682"/>
                  <a:pt x="0" y="2606111"/>
                </a:cubicBezTo>
                <a:cubicBezTo>
                  <a:pt x="31158" y="2311540"/>
                  <a:pt x="22655" y="2205694"/>
                  <a:pt x="0" y="2038112"/>
                </a:cubicBezTo>
                <a:cubicBezTo>
                  <a:pt x="-22655" y="1870530"/>
                  <a:pt x="32963" y="1624470"/>
                  <a:pt x="0" y="1369879"/>
                </a:cubicBezTo>
                <a:cubicBezTo>
                  <a:pt x="-32963" y="1115288"/>
                  <a:pt x="-14183" y="987558"/>
                  <a:pt x="0" y="801880"/>
                </a:cubicBezTo>
                <a:cubicBezTo>
                  <a:pt x="14183" y="616202"/>
                  <a:pt x="36911" y="268496"/>
                  <a:pt x="0" y="0"/>
                </a:cubicBezTo>
                <a:close/>
              </a:path>
              <a:path w="5760222" h="3341168" stroke="0" extrusionOk="0">
                <a:moveTo>
                  <a:pt x="0" y="0"/>
                </a:moveTo>
                <a:cubicBezTo>
                  <a:pt x="174782" y="28938"/>
                  <a:pt x="364020" y="12523"/>
                  <a:pt x="582422" y="0"/>
                </a:cubicBezTo>
                <a:cubicBezTo>
                  <a:pt x="800824" y="-12523"/>
                  <a:pt x="945188" y="10716"/>
                  <a:pt x="1107243" y="0"/>
                </a:cubicBezTo>
                <a:cubicBezTo>
                  <a:pt x="1269298" y="-10716"/>
                  <a:pt x="1418418" y="-5508"/>
                  <a:pt x="1574461" y="0"/>
                </a:cubicBezTo>
                <a:cubicBezTo>
                  <a:pt x="1730504" y="5508"/>
                  <a:pt x="1906142" y="-18128"/>
                  <a:pt x="2099281" y="0"/>
                </a:cubicBezTo>
                <a:cubicBezTo>
                  <a:pt x="2292420" y="18128"/>
                  <a:pt x="2525497" y="-5939"/>
                  <a:pt x="2796908" y="0"/>
                </a:cubicBezTo>
                <a:cubicBezTo>
                  <a:pt x="3068319" y="5939"/>
                  <a:pt x="3301357" y="10542"/>
                  <a:pt x="3436932" y="0"/>
                </a:cubicBezTo>
                <a:cubicBezTo>
                  <a:pt x="3572507" y="-10542"/>
                  <a:pt x="3805230" y="18589"/>
                  <a:pt x="3904150" y="0"/>
                </a:cubicBezTo>
                <a:cubicBezTo>
                  <a:pt x="4003070" y="-18589"/>
                  <a:pt x="4241925" y="13697"/>
                  <a:pt x="4371368" y="0"/>
                </a:cubicBezTo>
                <a:cubicBezTo>
                  <a:pt x="4500811" y="-13697"/>
                  <a:pt x="4729031" y="-9404"/>
                  <a:pt x="4896189" y="0"/>
                </a:cubicBezTo>
                <a:cubicBezTo>
                  <a:pt x="5063347" y="9404"/>
                  <a:pt x="5493533" y="-24943"/>
                  <a:pt x="5760222" y="0"/>
                </a:cubicBezTo>
                <a:cubicBezTo>
                  <a:pt x="5792410" y="205920"/>
                  <a:pt x="5763057" y="361008"/>
                  <a:pt x="5760222" y="668234"/>
                </a:cubicBezTo>
                <a:cubicBezTo>
                  <a:pt x="5757387" y="975460"/>
                  <a:pt x="5730728" y="1148855"/>
                  <a:pt x="5760222" y="1369879"/>
                </a:cubicBezTo>
                <a:cubicBezTo>
                  <a:pt x="5789716" y="1590904"/>
                  <a:pt x="5766764" y="1844472"/>
                  <a:pt x="5760222" y="2071524"/>
                </a:cubicBezTo>
                <a:cubicBezTo>
                  <a:pt x="5753680" y="2298577"/>
                  <a:pt x="5778808" y="2443598"/>
                  <a:pt x="5760222" y="2639523"/>
                </a:cubicBezTo>
                <a:cubicBezTo>
                  <a:pt x="5741636" y="2835448"/>
                  <a:pt x="5791543" y="3174709"/>
                  <a:pt x="5760222" y="3341168"/>
                </a:cubicBezTo>
                <a:cubicBezTo>
                  <a:pt x="5594886" y="3352255"/>
                  <a:pt x="5347665" y="3364067"/>
                  <a:pt x="5235402" y="3341168"/>
                </a:cubicBezTo>
                <a:cubicBezTo>
                  <a:pt x="5123139" y="3318269"/>
                  <a:pt x="4945121" y="3326063"/>
                  <a:pt x="4710582" y="3341168"/>
                </a:cubicBezTo>
                <a:cubicBezTo>
                  <a:pt x="4476043" y="3356273"/>
                  <a:pt x="4142238" y="3362363"/>
                  <a:pt x="3955352" y="3341168"/>
                </a:cubicBezTo>
                <a:cubicBezTo>
                  <a:pt x="3768466" y="3319974"/>
                  <a:pt x="3637537" y="3350790"/>
                  <a:pt x="3430532" y="3341168"/>
                </a:cubicBezTo>
                <a:cubicBezTo>
                  <a:pt x="3223527" y="3331546"/>
                  <a:pt x="3011426" y="3332463"/>
                  <a:pt x="2848110" y="3341168"/>
                </a:cubicBezTo>
                <a:cubicBezTo>
                  <a:pt x="2684794" y="3349873"/>
                  <a:pt x="2521176" y="3340917"/>
                  <a:pt x="2323290" y="3341168"/>
                </a:cubicBezTo>
                <a:cubicBezTo>
                  <a:pt x="2125404" y="3341419"/>
                  <a:pt x="1773829" y="3352079"/>
                  <a:pt x="1568060" y="3341168"/>
                </a:cubicBezTo>
                <a:cubicBezTo>
                  <a:pt x="1362291" y="3330258"/>
                  <a:pt x="1256040" y="3329641"/>
                  <a:pt x="985638" y="3341168"/>
                </a:cubicBezTo>
                <a:cubicBezTo>
                  <a:pt x="715236" y="3352695"/>
                  <a:pt x="420659" y="3337341"/>
                  <a:pt x="0" y="3341168"/>
                </a:cubicBezTo>
                <a:cubicBezTo>
                  <a:pt x="-1606" y="3176772"/>
                  <a:pt x="-15072" y="2890291"/>
                  <a:pt x="0" y="2739758"/>
                </a:cubicBezTo>
                <a:cubicBezTo>
                  <a:pt x="15072" y="2589225"/>
                  <a:pt x="630" y="2225592"/>
                  <a:pt x="0" y="2038112"/>
                </a:cubicBezTo>
                <a:cubicBezTo>
                  <a:pt x="-630" y="1850632"/>
                  <a:pt x="-16191" y="1658534"/>
                  <a:pt x="0" y="1436702"/>
                </a:cubicBezTo>
                <a:cubicBezTo>
                  <a:pt x="16191" y="1214870"/>
                  <a:pt x="-22348" y="968217"/>
                  <a:pt x="0" y="735057"/>
                </a:cubicBezTo>
                <a:cubicBezTo>
                  <a:pt x="22348" y="501897"/>
                  <a:pt x="32579" y="232896"/>
                  <a:pt x="0" y="0"/>
                </a:cubicBezTo>
                <a:close/>
              </a:path>
            </a:pathLst>
          </a:custGeom>
          <a:ln w="57150" cap="sq">
            <a:solidFill>
              <a:srgbClr val="FFFF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25966602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569501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ACBD85E-A404-45CB-B532-1039E479D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23">
            <a:extLst>
              <a:ext uri="{FF2B5EF4-FFF2-40B4-BE49-F238E27FC236}">
                <a16:creationId xmlns:a16="http://schemas.microsoft.com/office/drawing/2014/main" id="{DB1626B1-BAC7-4893-A5AC-620597685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25">
            <a:extLst>
              <a:ext uri="{FF2B5EF4-FFF2-40B4-BE49-F238E27FC236}">
                <a16:creationId xmlns:a16="http://schemas.microsoft.com/office/drawing/2014/main" id="{D64E9910-51FE-45BF-973D-9D2401FD3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E365054-180D-44F1-B8FE-2345580AC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7" y="1918277"/>
            <a:ext cx="10672726" cy="2187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677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0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A92CF62-16A0-4ABB-A0A8-2C328161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2715" y="1321903"/>
            <a:ext cx="9664846" cy="40350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4021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FA1128CF-695A-487E-ABB7-AFA5757A7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773" y="475426"/>
            <a:ext cx="3417757" cy="456189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93498AA-1840-4D9E-9634-FA3950335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7030" y="0"/>
            <a:ext cx="7500079" cy="3318076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0DE14C7A-6974-4288-9490-2E809866D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690" y="0"/>
            <a:ext cx="11897148" cy="680149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BD36804-F3E2-44A4-B7BD-C0AAFC8708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9088" y="475426"/>
            <a:ext cx="8774243" cy="618166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bg1"/>
            </a:solidFill>
            <a:miter lim="800000"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354C20C5-5A0F-4759-98FB-A6D4B7F43C86}"/>
              </a:ext>
            </a:extLst>
          </p:cNvPr>
          <p:cNvSpPr/>
          <p:nvPr/>
        </p:nvSpPr>
        <p:spPr>
          <a:xfrm rot="21370548">
            <a:off x="8549686" y="2132987"/>
            <a:ext cx="1024497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دبي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0D604B8E-92C5-4155-A706-041890B00DF1}"/>
              </a:ext>
            </a:extLst>
          </p:cNvPr>
          <p:cNvSpPr/>
          <p:nvPr/>
        </p:nvSpPr>
        <p:spPr>
          <a:xfrm>
            <a:off x="8255499" y="1871671"/>
            <a:ext cx="1612870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الشارقة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364AB748-CA71-4937-ACE4-48BBB32174DD}"/>
              </a:ext>
            </a:extLst>
          </p:cNvPr>
          <p:cNvSpPr/>
          <p:nvPr/>
        </p:nvSpPr>
        <p:spPr>
          <a:xfrm rot="2476883">
            <a:off x="8441416" y="1077625"/>
            <a:ext cx="1772642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أم القيوين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2E1A3D4E-AF39-4D59-AABF-29ACD26AC23D}"/>
              </a:ext>
            </a:extLst>
          </p:cNvPr>
          <p:cNvSpPr/>
          <p:nvPr/>
        </p:nvSpPr>
        <p:spPr>
          <a:xfrm rot="2023945">
            <a:off x="8822256" y="666512"/>
            <a:ext cx="1939435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راس الخيمة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D9DA0D1-1873-4FCB-B039-4DB59599B612}"/>
              </a:ext>
            </a:extLst>
          </p:cNvPr>
          <p:cNvSpPr/>
          <p:nvPr/>
        </p:nvSpPr>
        <p:spPr>
          <a:xfrm rot="20942934">
            <a:off x="10796983" y="1963219"/>
            <a:ext cx="1402756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الفجيرة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CD1BD063-B982-4368-BCBB-E163AFEBB725}"/>
              </a:ext>
            </a:extLst>
          </p:cNvPr>
          <p:cNvSpPr/>
          <p:nvPr/>
        </p:nvSpPr>
        <p:spPr>
          <a:xfrm rot="1234137">
            <a:off x="8543312" y="1547770"/>
            <a:ext cx="1334630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عجمان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653381F3-443F-4E8F-86C7-92807FAA1056}"/>
              </a:ext>
            </a:extLst>
          </p:cNvPr>
          <p:cNvSpPr/>
          <p:nvPr/>
        </p:nvSpPr>
        <p:spPr>
          <a:xfrm rot="333486">
            <a:off x="10782353" y="2338110"/>
            <a:ext cx="1205704" cy="5232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كلباء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39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EE61DEE-D299-4DDE-8C46-5B348C7C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451" y="138892"/>
            <a:ext cx="11040011" cy="282916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974E6B6-B600-4802-9520-2964702EF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231" y="3158944"/>
            <a:ext cx="9543537" cy="3560164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5E9A2519-DDED-4B6E-8893-9CC388F2D4AB}"/>
              </a:ext>
            </a:extLst>
          </p:cNvPr>
          <p:cNvSpPr/>
          <p:nvPr/>
        </p:nvSpPr>
        <p:spPr>
          <a:xfrm>
            <a:off x="9323882" y="2248688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28 أكتوبر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8C1A23B-1C22-4BF8-8583-58D3602AF112}"/>
              </a:ext>
            </a:extLst>
          </p:cNvPr>
          <p:cNvSpPr/>
          <p:nvPr/>
        </p:nvSpPr>
        <p:spPr>
          <a:xfrm>
            <a:off x="7602511" y="1613432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الشارقة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BA709FD-3BC1-447C-BA7E-8557316D05E5}"/>
              </a:ext>
            </a:extLst>
          </p:cNvPr>
          <p:cNvSpPr/>
          <p:nvPr/>
        </p:nvSpPr>
        <p:spPr>
          <a:xfrm>
            <a:off x="5953594" y="2248688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31 أكتوبر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C33A8C08-5A0A-469A-AA9B-38C9EC1EF807}"/>
              </a:ext>
            </a:extLst>
          </p:cNvPr>
          <p:cNvSpPr/>
          <p:nvPr/>
        </p:nvSpPr>
        <p:spPr>
          <a:xfrm>
            <a:off x="4229727" y="2251188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1 نوفمبر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AF547C15-B172-4C54-BD1E-0C49C5B519D8}"/>
              </a:ext>
            </a:extLst>
          </p:cNvPr>
          <p:cNvSpPr/>
          <p:nvPr/>
        </p:nvSpPr>
        <p:spPr>
          <a:xfrm>
            <a:off x="2598294" y="1613431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راس الخيمة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3EEB90E-ACB5-4D04-A182-802840B0DF53}"/>
              </a:ext>
            </a:extLst>
          </p:cNvPr>
          <p:cNvSpPr/>
          <p:nvPr/>
        </p:nvSpPr>
        <p:spPr>
          <a:xfrm>
            <a:off x="954108" y="2244341"/>
            <a:ext cx="137909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3 نوفمبر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0CF8D0A-2D60-4AD9-95DD-7825CB5E4B2D}"/>
              </a:ext>
            </a:extLst>
          </p:cNvPr>
          <p:cNvSpPr/>
          <p:nvPr/>
        </p:nvSpPr>
        <p:spPr>
          <a:xfrm>
            <a:off x="5953593" y="3855179"/>
            <a:ext cx="491417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عبدالخالق حسونة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1320E52-565B-4468-BD09-F1E9C9699670}"/>
              </a:ext>
            </a:extLst>
          </p:cNvPr>
          <p:cNvSpPr/>
          <p:nvPr/>
        </p:nvSpPr>
        <p:spPr>
          <a:xfrm>
            <a:off x="5828540" y="4939026"/>
            <a:ext cx="4819507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المضيف – حصن الشارقة – بيت حسونة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64845443-DE16-42A5-98AC-0771140ED52B}"/>
              </a:ext>
            </a:extLst>
          </p:cNvPr>
          <p:cNvSpPr/>
          <p:nvPr/>
        </p:nvSpPr>
        <p:spPr>
          <a:xfrm>
            <a:off x="5828541" y="5990346"/>
            <a:ext cx="481950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بيت حسونة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571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4C45E65-8CBE-4AF0-985D-CB0A2A67B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7895" y="-1"/>
            <a:ext cx="8984105" cy="91953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425B583-A7B6-428D-82E4-F6DC243E7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483" y="169263"/>
            <a:ext cx="2604619" cy="646036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DD4E2BA-1CD6-413D-9975-541B2EB8A4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6519" y="919534"/>
            <a:ext cx="6065942" cy="5932074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E46B6F4-CC48-4022-BDE9-076DA276FAF7}"/>
              </a:ext>
            </a:extLst>
          </p:cNvPr>
          <p:cNvSpPr/>
          <p:nvPr/>
        </p:nvSpPr>
        <p:spPr>
          <a:xfrm>
            <a:off x="4826834" y="1162393"/>
            <a:ext cx="6545628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إقامة علاقات رسمية بين امارات الخليج وجامعة الدول العربية.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المحافظة على الهوية.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E4E4C7E-E064-457E-856E-813B9B7DFEAA}"/>
              </a:ext>
            </a:extLst>
          </p:cNvPr>
          <p:cNvSpPr/>
          <p:nvPr/>
        </p:nvSpPr>
        <p:spPr>
          <a:xfrm>
            <a:off x="4826834" y="2517645"/>
            <a:ext cx="6545628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تقديم مساعدات الى امارات الخليج.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ارسال بعثة فنية لدراسة احتياجات المنطقة من مشروعات.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852DB0D7-1173-44C5-83A1-3913BD8B546D}"/>
              </a:ext>
            </a:extLst>
          </p:cNvPr>
          <p:cNvSpPr/>
          <p:nvPr/>
        </p:nvSpPr>
        <p:spPr>
          <a:xfrm>
            <a:off x="5081668" y="5326288"/>
            <a:ext cx="6305786" cy="156966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اظهار انتماء الامارات للامة العربية.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التأكيد على الهوية العربية.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اظهار كرم ضيافة شعب الامارات.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اظهار الصفات العربية الاصيلة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204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3BBC06F-8F2B-406C-BD9E-3635B6E3E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3575" y="0"/>
            <a:ext cx="10018426" cy="83603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07F0BA9-E79D-4C71-836D-C104B007C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3541" y="994581"/>
            <a:ext cx="6881331" cy="206341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8C40F08-0896-43FF-ACB7-7CB2576CC8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3172" y="994581"/>
            <a:ext cx="10940067" cy="5583835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79DBEE21-E926-4246-81E6-18DCFFE2E0A8}"/>
              </a:ext>
            </a:extLst>
          </p:cNvPr>
          <p:cNvSpPr/>
          <p:nvPr/>
        </p:nvSpPr>
        <p:spPr>
          <a:xfrm>
            <a:off x="6445769" y="4790012"/>
            <a:ext cx="3869103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ترحب الحكومة البريطانية بتقديم منحة مالية لصندوق طرق الامارات .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B8097A35-D30C-4338-9FA2-23313BEBC8B7}"/>
              </a:ext>
            </a:extLst>
          </p:cNvPr>
          <p:cNvSpPr/>
          <p:nvPr/>
        </p:nvSpPr>
        <p:spPr>
          <a:xfrm>
            <a:off x="1877128" y="4790011"/>
            <a:ext cx="3869103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النظر في القريب العاجل في إدارة الدعم المالي للخطط التطويرية.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98E6D5A-81F1-4DA3-9E11-CBD04E21BC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843" y="123145"/>
            <a:ext cx="5534079" cy="6611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743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4632577-C547-4282-8A16-AC5AA9182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316" y="910652"/>
            <a:ext cx="11779367" cy="5036695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6E9CF8CE-906A-4090-B3E8-D722B8774A20}"/>
              </a:ext>
            </a:extLst>
          </p:cNvPr>
          <p:cNvSpPr/>
          <p:nvPr/>
        </p:nvSpPr>
        <p:spPr>
          <a:xfrm>
            <a:off x="5001717" y="2599674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الجمهورية العربية المتحدة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73A160F0-6D88-41A1-B911-5B11B6B08E58}"/>
              </a:ext>
            </a:extLst>
          </p:cNvPr>
          <p:cNvSpPr/>
          <p:nvPr/>
        </p:nvSpPr>
        <p:spPr>
          <a:xfrm>
            <a:off x="359764" y="2598001"/>
            <a:ext cx="407732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رئيس البعثة / رئيس اتحاد الصناعات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A82EAE8-F44D-442B-9132-AABA369C76C5}"/>
              </a:ext>
            </a:extLst>
          </p:cNvPr>
          <p:cNvSpPr/>
          <p:nvPr/>
        </p:nvSpPr>
        <p:spPr>
          <a:xfrm>
            <a:off x="5001717" y="3273116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الجمهورية العربية المتحدة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E5D7165-CDD1-4CFE-B6C6-4FB52EF38572}"/>
              </a:ext>
            </a:extLst>
          </p:cNvPr>
          <p:cNvSpPr/>
          <p:nvPr/>
        </p:nvSpPr>
        <p:spPr>
          <a:xfrm>
            <a:off x="359764" y="3273115"/>
            <a:ext cx="4077325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المدير الفني للشركة العامة </a:t>
            </a:r>
            <a:r>
              <a:rPr lang="ar-AE" sz="2400" b="1" dirty="0" err="1">
                <a:solidFill>
                  <a:srgbClr val="FF0000"/>
                </a:solidFill>
                <a:latin typeface="Arabic Typesetting" panose="03020402040406030203" pitchFamily="66" charset="-78"/>
              </a:rPr>
              <a:t>للابحاث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21579890-4BC6-48B8-81A2-A94598DFAA8B}"/>
              </a:ext>
            </a:extLst>
          </p:cNvPr>
          <p:cNvSpPr/>
          <p:nvPr/>
        </p:nvSpPr>
        <p:spPr>
          <a:xfrm>
            <a:off x="5073308" y="3936789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الجمهورية العربية المتحدة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8E52DDF0-F68E-425C-85A4-6890DA0FF1B1}"/>
              </a:ext>
            </a:extLst>
          </p:cNvPr>
          <p:cNvSpPr/>
          <p:nvPr/>
        </p:nvSpPr>
        <p:spPr>
          <a:xfrm>
            <a:off x="853620" y="3893305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مسؤول الزراعة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6938CE4C-5721-4928-8C24-7FB9D7B3B371}"/>
              </a:ext>
            </a:extLst>
          </p:cNvPr>
          <p:cNvSpPr/>
          <p:nvPr/>
        </p:nvSpPr>
        <p:spPr>
          <a:xfrm>
            <a:off x="5001717" y="4585472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الكويت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2A4E7B26-D434-4F32-9B93-F43DE4A94E9F}"/>
              </a:ext>
            </a:extLst>
          </p:cNvPr>
          <p:cNvSpPr/>
          <p:nvPr/>
        </p:nvSpPr>
        <p:spPr>
          <a:xfrm>
            <a:off x="853620" y="4585471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مسؤول الطرق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09ABEE8A-3B41-45DF-B8A2-9A1F92414F00}"/>
              </a:ext>
            </a:extLst>
          </p:cNvPr>
          <p:cNvSpPr/>
          <p:nvPr/>
        </p:nvSpPr>
        <p:spPr>
          <a:xfrm>
            <a:off x="5001717" y="5232300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العراق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1FE5204-99FA-4FC0-BAC0-93410B43BD53}"/>
              </a:ext>
            </a:extLst>
          </p:cNvPr>
          <p:cNvSpPr/>
          <p:nvPr/>
        </p:nvSpPr>
        <p:spPr>
          <a:xfrm>
            <a:off x="853620" y="5232299"/>
            <a:ext cx="3089612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مسؤول التعليم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BF48B00-C35A-42FF-9EA5-8EBF33D62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4" y="161146"/>
            <a:ext cx="4662136" cy="65357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18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D31D61D-B33B-41B9-B5DE-4800A2866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3478" y="348522"/>
            <a:ext cx="10058703" cy="616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939C54D-CC38-4B81-B2F3-5AA61225E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21" y="744901"/>
            <a:ext cx="3312286" cy="4681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صورة 4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BDBDA56C-AF3D-472D-9A1C-49BA04101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04" y="1066800"/>
            <a:ext cx="7873213" cy="3310328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31C63F48-55A1-46EB-AC91-39BBC3F13163}"/>
              </a:ext>
            </a:extLst>
          </p:cNvPr>
          <p:cNvSpPr/>
          <p:nvPr/>
        </p:nvSpPr>
        <p:spPr>
          <a:xfrm>
            <a:off x="5921136" y="1499749"/>
            <a:ext cx="5273156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ضرورة بناء طريق صالح وخاصة في فترة الامطار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B8BA168-CDF5-4BE9-9FED-467D0302E1B2}"/>
              </a:ext>
            </a:extLst>
          </p:cNvPr>
          <p:cNvSpPr/>
          <p:nvPr/>
        </p:nvSpPr>
        <p:spPr>
          <a:xfrm>
            <a:off x="7255238" y="2868375"/>
            <a:ext cx="3939053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دراسة مصادر المياه وتحليل التربة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754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صورة تحتوي على نص, ملف&#10;&#10;تم إنشاء الوصف تلقائياً">
            <a:extLst>
              <a:ext uri="{FF2B5EF4-FFF2-40B4-BE49-F238E27FC236}">
                <a16:creationId xmlns:a16="http://schemas.microsoft.com/office/drawing/2014/main" id="{5F034E62-B5F8-4A48-8DAA-D636F831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3" y="1558977"/>
            <a:ext cx="8508570" cy="5308049"/>
          </a:xfrm>
          <a:prstGeom prst="rect">
            <a:avLst/>
          </a:prstGeom>
        </p:spPr>
      </p:pic>
      <p:pic>
        <p:nvPicPr>
          <p:cNvPr id="5" name="صورة 4" descr="صورة تحتوي على شخص&#10;&#10;تم إنشاء الوصف تلقائياً">
            <a:extLst>
              <a:ext uri="{FF2B5EF4-FFF2-40B4-BE49-F238E27FC236}">
                <a16:creationId xmlns:a16="http://schemas.microsoft.com/office/drawing/2014/main" id="{398F5FD8-5481-483E-ACC2-4302D389E1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714" y="2185261"/>
            <a:ext cx="5663285" cy="468176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B4CC90C-F02C-4AAB-944A-90A58A2F9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8453" y="0"/>
            <a:ext cx="9833547" cy="1558977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AA5EB8F8-10FA-4EE9-BF3C-BD5634920E8C}"/>
              </a:ext>
            </a:extLst>
          </p:cNvPr>
          <p:cNvSpPr/>
          <p:nvPr/>
        </p:nvSpPr>
        <p:spPr>
          <a:xfrm>
            <a:off x="7450111" y="1794711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الحجر الاسود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860C37E9-54C4-44F4-A42C-AFB0B1A8050A}"/>
              </a:ext>
            </a:extLst>
          </p:cNvPr>
          <p:cNvSpPr/>
          <p:nvPr/>
        </p:nvSpPr>
        <p:spPr>
          <a:xfrm>
            <a:off x="5161772" y="1769762"/>
            <a:ext cx="1034321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القضية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E401D3A2-6809-42CF-BEF3-FB77F4612285}"/>
              </a:ext>
            </a:extLst>
          </p:cNvPr>
          <p:cNvSpPr/>
          <p:nvPr/>
        </p:nvSpPr>
        <p:spPr>
          <a:xfrm>
            <a:off x="2824688" y="1769762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الاسكندر الاكبر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6FE0542-1372-4FA7-9661-244198A93E74}"/>
              </a:ext>
            </a:extLst>
          </p:cNvPr>
          <p:cNvSpPr/>
          <p:nvPr/>
        </p:nvSpPr>
        <p:spPr>
          <a:xfrm>
            <a:off x="329783" y="1769762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عودة هولاكو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D2D2AD07-2693-449B-A5FE-6ECF7E6DB2B3}"/>
              </a:ext>
            </a:extLst>
          </p:cNvPr>
          <p:cNvSpPr/>
          <p:nvPr/>
        </p:nvSpPr>
        <p:spPr>
          <a:xfrm>
            <a:off x="7468780" y="3701789"/>
            <a:ext cx="1034321" cy="46166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النمرود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DD77DC7D-2762-4DE2-8022-B6BEB1949356}"/>
              </a:ext>
            </a:extLst>
          </p:cNvPr>
          <p:cNvSpPr/>
          <p:nvPr/>
        </p:nvSpPr>
        <p:spPr>
          <a:xfrm>
            <a:off x="5180441" y="3531628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شمشون الجبار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91D0B76D-07C7-4399-9C9F-ACAC9D286CEE}"/>
              </a:ext>
            </a:extLst>
          </p:cNvPr>
          <p:cNvSpPr/>
          <p:nvPr/>
        </p:nvSpPr>
        <p:spPr>
          <a:xfrm>
            <a:off x="2824687" y="3599972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علياء وعصام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1C129376-B4AC-422F-AE48-EEFD5B8DC747}"/>
              </a:ext>
            </a:extLst>
          </p:cNvPr>
          <p:cNvSpPr/>
          <p:nvPr/>
        </p:nvSpPr>
        <p:spPr>
          <a:xfrm>
            <a:off x="297824" y="3428171"/>
            <a:ext cx="1272845" cy="156966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الواقع صورة طبق الاصل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BF4B4938-F657-48AA-8281-F5F2CEEC1E22}"/>
              </a:ext>
            </a:extLst>
          </p:cNvPr>
          <p:cNvSpPr/>
          <p:nvPr/>
        </p:nvSpPr>
        <p:spPr>
          <a:xfrm>
            <a:off x="2683240" y="5430182"/>
            <a:ext cx="1162098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داعش والخبراء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BA811256-983A-4162-9B89-F6C02DC4E48D}"/>
              </a:ext>
            </a:extLst>
          </p:cNvPr>
          <p:cNvSpPr/>
          <p:nvPr/>
        </p:nvSpPr>
        <p:spPr>
          <a:xfrm>
            <a:off x="331102" y="5322397"/>
            <a:ext cx="1034321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علياء وعصام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817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7F0A6B-1D56-41EB-91AF-797BF90F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9" y="1201575"/>
            <a:ext cx="11430000" cy="571500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5BB74DC-00EC-4FAD-A611-055B99300DEF}"/>
              </a:ext>
            </a:extLst>
          </p:cNvPr>
          <p:cNvSpPr/>
          <p:nvPr/>
        </p:nvSpPr>
        <p:spPr>
          <a:xfrm rot="19744774">
            <a:off x="8955704" y="890026"/>
            <a:ext cx="2511368" cy="1360334"/>
          </a:xfrm>
          <a:prstGeom prst="leftArrow">
            <a:avLst>
              <a:gd name="adj1" fmla="val 50000"/>
              <a:gd name="adj2" fmla="val 3309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هيا بنا الى..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59182AB-F407-461C-BEA1-25465B2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5828" y="364587"/>
            <a:ext cx="4616548" cy="46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69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186</Words>
  <Application>Microsoft Office PowerPoint</Application>
  <PresentationFormat>Widescreen</PresentationFormat>
  <Paragraphs>52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عبدالسلام محمد السعدي</dc:creator>
  <cp:lastModifiedBy>asifhammoud1978@gmail.com</cp:lastModifiedBy>
  <cp:revision>107</cp:revision>
  <dcterms:created xsi:type="dcterms:W3CDTF">2020-11-02T19:56:45Z</dcterms:created>
  <dcterms:modified xsi:type="dcterms:W3CDTF">2024-09-05T11:35:46Z</dcterms:modified>
</cp:coreProperties>
</file>