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7" r:id="rId10"/>
    <p:sldId id="28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FD"/>
    <a:srgbClr val="FFE5FB"/>
    <a:srgbClr val="FB8869"/>
    <a:srgbClr val="F4B6F4"/>
    <a:srgbClr val="A4F2F0"/>
    <a:srgbClr val="F2D2E3"/>
    <a:srgbClr val="F7C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88" autoAdjust="0"/>
  </p:normalViewPr>
  <p:slideViewPr>
    <p:cSldViewPr snapToGrid="0">
      <p:cViewPr varScale="1">
        <p:scale>
          <a:sx n="68" d="100"/>
          <a:sy n="68" d="100"/>
        </p:scale>
        <p:origin x="2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66854-DCF4-45E0-8A19-AD68EA88ED6A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074EC-E911-4218-B8F8-30FFA759A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8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ADDE-3536-4676-95D3-F640FA686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27A396-4EA0-4993-8903-88A823827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A446-A11D-4B39-AC90-D1B6E4A9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5EC38-DE3A-4022-B433-4A125047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80B79-2BED-475A-B41C-6A822B88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5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9E60B-AACD-4DBA-8A88-B14F3B769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696EC-6A0B-4A74-84CA-60FAEB336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F7669-0D68-4CD0-82F6-04C0D67E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CA5A-78D6-492A-A102-5DDF0FE82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EDDF2-4676-43BE-A711-0EF74025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6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C243D-B321-427C-B0A4-7EFFB5FE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208DA-392C-4FD9-90AA-27E6C4D9D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D028A-7C30-4F5D-BD8D-7C6DAD5D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778BF-2E55-4187-B382-0E992776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6CA07-1C1F-41A2-AD13-E440F7CF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DD8FA-6268-41CB-B37A-0697D3C0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E9355-A64E-4748-8910-037BE2A86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7DC1A-9C00-4576-9FFE-2B893CA92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CA163-86B2-45C2-9F4A-AED154F9C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1634F-9898-4E6E-B998-DB2A85B20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05775-0D28-438A-AD5B-2F1AF89E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4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3A8FD-566B-4A9F-ABCF-29AF756D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DE73B-E640-453A-915D-43BB73B15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89034-1AC0-4D6E-BE76-F48C04AAA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F5802-CFAB-4018-B504-2D154ACBB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A1BEC9-12A0-4228-A00C-608779F5F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F3C87-A662-4226-9A02-D3AEDBB5E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B29AAD-54E6-4BAC-A861-2F7ABE72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0DD681-F7AD-4557-8C4F-C8E400880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8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2791D-F3A4-4744-8842-90E654AC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84D6A-A1E5-4C17-A22D-E58A0AB4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483F0-C27E-45B7-81ED-D706B332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096A6B-134D-4D99-A2D4-038A6865A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1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5F6E-7F3D-432F-AB95-0EFDB08BE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58DA9-A760-4618-9188-4E1D60EA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AD33-A61D-4B22-BB77-5E90ED40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2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5D54-D8C1-46CA-A22D-E11557C9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8143-58B3-46C8-966E-5600707BB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D7259-6A73-4CF4-9D3C-930188150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CC9B2-056C-4C08-B1DB-618DA2B8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ED94A-4F28-499F-90B7-3AA1DAEF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2D8E2-75BD-4D0C-AEB9-58A59B0A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6638D-EB46-43B6-AF39-A7AACCA96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257414-C268-40E5-88E9-1DEFA19C9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FB5B3-B353-4EF3-803D-A1B0F9710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A2120-A33D-43F3-BAFC-EA8331EC8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53084-254E-45EC-8573-37CF31BF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6ED44-2ECF-4C55-8D8A-957ACD484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50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F89DE-60FB-4978-87BE-C6C922C9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2A7A9-2DFF-45C8-8796-7C77CCA33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76926-6856-4D64-91E5-B1EB3007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9344B-1449-4974-BEA0-EDBC49E4E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E7651-A4E7-4070-920D-DE6C610CF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1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D80058-4456-4F4A-9D14-A7DAA6406A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55D67-27D9-409C-9D6F-5BF99C5A5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58D4D-9CE7-4028-81E1-F9A9F04F1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F4A68-7A29-4469-9A65-6C9FA9FF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E99BF-F1B1-4731-9847-536AACF4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8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32CEF5-404A-40EC-BE7F-FD42E0E8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2EECE-86B2-42D6-93AB-841DBA3D3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87C53-E83C-454E-85D8-D2C7C6F1D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BBBEC-BC8D-4776-B8BD-6522E3B89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B7C4D-4CC2-46D1-A156-BE5E5916E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2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.png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3" Type="http://schemas.openxmlformats.org/officeDocument/2006/relationships/image" Target="../media/image12.png" /><Relationship Id="rId7" Type="http://schemas.openxmlformats.org/officeDocument/2006/relationships/image" Target="../media/image16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5.png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0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ديوان حاكم الشارقة ينعى الشيخ سلطان بن عبد الله بن سلطان القاسمي">
            <a:extLst>
              <a:ext uri="{FF2B5EF4-FFF2-40B4-BE49-F238E27FC236}">
                <a16:creationId xmlns:a16="http://schemas.microsoft.com/office/drawing/2014/main" id="{C0450D97-E1AA-47A1-8910-16702ABF16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0" r="13450"/>
          <a:stretch/>
        </p:blipFill>
        <p:spPr bwMode="auto">
          <a:xfrm>
            <a:off x="5764838" y="0"/>
            <a:ext cx="6563132" cy="51923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2E0A3DF1-ACAE-4683-83A2-A28FD73A9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51" y="1361524"/>
            <a:ext cx="5951349" cy="456657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E5D268C-8EAD-4F00-AB0A-D359D4A42C11}"/>
              </a:ext>
            </a:extLst>
          </p:cNvPr>
          <p:cNvSpPr txBox="1">
            <a:spLocks/>
          </p:cNvSpPr>
          <p:nvPr/>
        </p:nvSpPr>
        <p:spPr bwMode="auto">
          <a:xfrm rot="241273">
            <a:off x="6301459" y="1496892"/>
            <a:ext cx="1583368" cy="20949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25000" lnSpcReduction="20000"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sz="3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+mj-lt"/>
              <a:ea typeface="+mj-ea"/>
              <a:cs typeface="(AH) Manal Black" pitchFamily="2" charset="-78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ar-AE" sz="21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j-lt"/>
                <a:ea typeface="+mj-ea"/>
                <a:cs typeface="(AH) Manal Black" pitchFamily="2" charset="-78"/>
              </a:rPr>
              <a:t>محطات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ar-AE" sz="21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j-lt"/>
                <a:ea typeface="+mj-ea"/>
                <a:cs typeface="(AH) Manal Black" pitchFamily="2" charset="-78"/>
              </a:rPr>
              <a:t> فرح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ar-AE" sz="21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j-lt"/>
                <a:ea typeface="+mj-ea"/>
                <a:cs typeface="(AH) Manal Black" pitchFamily="2" charset="-78"/>
              </a:rPr>
              <a:t> وترح</a:t>
            </a:r>
            <a:endParaRPr lang="ar-AE" altLang="en-US" sz="21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+mj-lt"/>
              <a:ea typeface="+mj-ea"/>
              <a:cs typeface="(AH) Manal Black" pitchFamily="2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0663F200-43FF-4423-9323-B6F3E79049CE}"/>
              </a:ext>
            </a:extLst>
          </p:cNvPr>
          <p:cNvSpPr/>
          <p:nvPr/>
        </p:nvSpPr>
        <p:spPr>
          <a:xfrm>
            <a:off x="7540052" y="-46280"/>
            <a:ext cx="12142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ar-AE" sz="6000" b="1" dirty="0">
                <a:solidFill>
                  <a:srgbClr val="FFFF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الرؤية الثالثة</a:t>
            </a:r>
          </a:p>
        </p:txBody>
      </p:sp>
    </p:spTree>
    <p:extLst>
      <p:ext uri="{BB962C8B-B14F-4D97-AF65-F5344CB8AC3E}">
        <p14:creationId xmlns:p14="http://schemas.microsoft.com/office/powerpoint/2010/main" val="640693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BD85CE4-7C3C-46EC-BC2F-636D05324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591" y="2053652"/>
            <a:ext cx="10204818" cy="250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72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6C60778-B481-43DF-89B7-5ED92C3D5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0477" y="1696933"/>
            <a:ext cx="9951041" cy="345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28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1379E889-5BB3-428E-AB21-9ABD3A2A6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7523" y="0"/>
            <a:ext cx="10024477" cy="6843633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FF5B1D8A-212C-4B40-9B89-6B6A31F2E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2" y="3040496"/>
            <a:ext cx="2647096" cy="1851831"/>
          </a:xfrm>
          <a:prstGeom prst="rect">
            <a:avLst/>
          </a:prstGeom>
        </p:spPr>
      </p:pic>
      <p:sp>
        <p:nvSpPr>
          <p:cNvPr id="18" name="Rectangle 4">
            <a:extLst>
              <a:ext uri="{FF2B5EF4-FFF2-40B4-BE49-F238E27FC236}">
                <a16:creationId xmlns:a16="http://schemas.microsoft.com/office/drawing/2014/main" id="{A966710B-4B7C-4C60-ADE1-30F927DCCD32}"/>
              </a:ext>
            </a:extLst>
          </p:cNvPr>
          <p:cNvSpPr/>
          <p:nvPr/>
        </p:nvSpPr>
        <p:spPr>
          <a:xfrm>
            <a:off x="8904157" y="4892328"/>
            <a:ext cx="25041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العمل في التجارة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4839D00C-FEA5-48CB-9A6E-E843DF962E77}"/>
              </a:ext>
            </a:extLst>
          </p:cNvPr>
          <p:cNvSpPr/>
          <p:nvPr/>
        </p:nvSpPr>
        <p:spPr>
          <a:xfrm>
            <a:off x="5927709" y="4894832"/>
            <a:ext cx="25041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العمل في مطار الشارقة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4879CCFB-0471-4065-9E87-39FD16EA95C3}"/>
              </a:ext>
            </a:extLst>
          </p:cNvPr>
          <p:cNvSpPr/>
          <p:nvPr/>
        </p:nvSpPr>
        <p:spPr>
          <a:xfrm>
            <a:off x="2646784" y="4892327"/>
            <a:ext cx="28016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مدرس بالمدرسة الصناعية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9BCA229F-C18C-4393-A49D-2A4C87081461}"/>
              </a:ext>
            </a:extLst>
          </p:cNvPr>
          <p:cNvSpPr/>
          <p:nvPr/>
        </p:nvSpPr>
        <p:spPr>
          <a:xfrm>
            <a:off x="6970425" y="5587412"/>
            <a:ext cx="128441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مدرس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4C017A34-B39B-4579-ADD1-AE2A82CD35C9}"/>
              </a:ext>
            </a:extLst>
          </p:cNvPr>
          <p:cNvSpPr/>
          <p:nvPr/>
        </p:nvSpPr>
        <p:spPr>
          <a:xfrm>
            <a:off x="6209173" y="6182803"/>
            <a:ext cx="2045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اللغة الانجليزية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18FB1126-49A4-4B46-9877-AA2EB39729B1}"/>
              </a:ext>
            </a:extLst>
          </p:cNvPr>
          <p:cNvSpPr/>
          <p:nvPr/>
        </p:nvSpPr>
        <p:spPr>
          <a:xfrm>
            <a:off x="3705069" y="6182802"/>
            <a:ext cx="2045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الرياضيات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27" name="صورة 26">
            <a:extLst>
              <a:ext uri="{FF2B5EF4-FFF2-40B4-BE49-F238E27FC236}">
                <a16:creationId xmlns:a16="http://schemas.microsoft.com/office/drawing/2014/main" id="{AFA38E1C-00EC-4DCB-9A89-51B55BD02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970" y="782340"/>
            <a:ext cx="5969198" cy="586212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id="{85A83CD1-804E-45C4-9370-C3A030E82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22" y="1113985"/>
            <a:ext cx="5969198" cy="5530482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021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C5370CB8-44E1-4883-B9F9-46C5C668D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738" y="0"/>
            <a:ext cx="8744262" cy="6835338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5E25DE06-4142-45EA-9FD0-D34421CBFD84}"/>
              </a:ext>
            </a:extLst>
          </p:cNvPr>
          <p:cNvSpPr/>
          <p:nvPr/>
        </p:nvSpPr>
        <p:spPr>
          <a:xfrm>
            <a:off x="6850505" y="3141866"/>
            <a:ext cx="435665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الخوف والقلق على والده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D085F6DA-4C19-4AF7-AD39-60E98E9047E9}"/>
              </a:ext>
            </a:extLst>
          </p:cNvPr>
          <p:cNvSpPr/>
          <p:nvPr/>
        </p:nvSpPr>
        <p:spPr>
          <a:xfrm>
            <a:off x="6700600" y="4526937"/>
            <a:ext cx="476138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زيادة القلق والخوف لان المتوفي ذو شأن كبير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91FAA059-3C3A-4C79-A512-AA9757CE9E95}"/>
              </a:ext>
            </a:extLst>
          </p:cNvPr>
          <p:cNvSpPr/>
          <p:nvPr/>
        </p:nvSpPr>
        <p:spPr>
          <a:xfrm>
            <a:off x="6850505" y="6037466"/>
            <a:ext cx="435665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كببت وجهي على فراشه و اخذت ابكيه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2B088AD6-FF01-4848-A70E-099F76C92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17" y="74003"/>
            <a:ext cx="5231568" cy="676133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215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>
            <a:extLst>
              <a:ext uri="{FF2B5EF4-FFF2-40B4-BE49-F238E27FC236}">
                <a16:creationId xmlns:a16="http://schemas.microsoft.com/office/drawing/2014/main" id="{BE582D07-244A-4878-8585-C18DCDFFE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157" y="0"/>
            <a:ext cx="8769844" cy="2128603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A4B0EF88-237C-4DD4-9F70-E6BA14A22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634" y="1795344"/>
            <a:ext cx="5541184" cy="1633656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4AB561B0-82D6-4108-A5F4-58B449088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157" y="3535883"/>
            <a:ext cx="5522535" cy="1949770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39103253-E381-4B09-951C-D9A58BB209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1" y="5224342"/>
            <a:ext cx="5493036" cy="1633657"/>
          </a:xfrm>
          <a:prstGeom prst="rect">
            <a:avLst/>
          </a:prstGeom>
        </p:spPr>
      </p:pic>
      <p:sp>
        <p:nvSpPr>
          <p:cNvPr id="18" name="Rectangle 4">
            <a:extLst>
              <a:ext uri="{FF2B5EF4-FFF2-40B4-BE49-F238E27FC236}">
                <a16:creationId xmlns:a16="http://schemas.microsoft.com/office/drawing/2014/main" id="{016A533C-7FFF-49F1-9522-6584A5E95850}"/>
              </a:ext>
            </a:extLst>
          </p:cNvPr>
          <p:cNvSpPr/>
          <p:nvPr/>
        </p:nvSpPr>
        <p:spPr>
          <a:xfrm>
            <a:off x="6096000" y="2370577"/>
            <a:ext cx="346710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انفجار السفينة دارا وحرقها وغرقها قبالة سواحل دبي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4B6EC346-E8B2-46AD-9F10-2B20E7FD4AAC}"/>
              </a:ext>
            </a:extLst>
          </p:cNvPr>
          <p:cNvSpPr/>
          <p:nvPr/>
        </p:nvSpPr>
        <p:spPr>
          <a:xfrm>
            <a:off x="3526465" y="4059036"/>
            <a:ext cx="346710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الوحدة الثلاثية بين مصر وسوريا والعراق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2A590B0B-E048-4DB9-86D7-6DCFCBF14C91}"/>
              </a:ext>
            </a:extLst>
          </p:cNvPr>
          <p:cNvSpPr/>
          <p:nvPr/>
        </p:nvSpPr>
        <p:spPr>
          <a:xfrm>
            <a:off x="0" y="5639444"/>
            <a:ext cx="517160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إصابة الشيخ سلطان بشرخ في نهاية عظمة الساق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D573D331-FC29-45AC-A156-0FF61AAA1DE0}"/>
              </a:ext>
            </a:extLst>
          </p:cNvPr>
          <p:cNvSpPr/>
          <p:nvPr/>
        </p:nvSpPr>
        <p:spPr>
          <a:xfrm>
            <a:off x="209862" y="6143408"/>
            <a:ext cx="49617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اللعب مع فرق الشارقة – تأسيس نادي الشعب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30" name="صورة 29">
            <a:extLst>
              <a:ext uri="{FF2B5EF4-FFF2-40B4-BE49-F238E27FC236}">
                <a16:creationId xmlns:a16="http://schemas.microsoft.com/office/drawing/2014/main" id="{B3697136-B413-4C1E-AB19-DBE6BEC136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862" y="98200"/>
            <a:ext cx="5570166" cy="327871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F542EA0-6E22-466F-9129-0486E7F91C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792" y="989351"/>
            <a:ext cx="5375579" cy="2246647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1638E8D-6E74-490B-AFC6-D6D89A897D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9609" y="186670"/>
            <a:ext cx="5570166" cy="6484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352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B97D8BBA-0E0C-4CAE-BC9C-82C4E19D9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051" y="0"/>
            <a:ext cx="7651949" cy="6625652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9B9D7CAA-DCCA-4237-BD9A-31E194F8C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2" y="1355672"/>
            <a:ext cx="3019347" cy="4588353"/>
          </a:xfrm>
          <a:prstGeom prst="rect">
            <a:avLst/>
          </a:prstGeom>
        </p:spPr>
      </p:pic>
      <p:sp>
        <p:nvSpPr>
          <p:cNvPr id="17" name="Rectangle 4">
            <a:extLst>
              <a:ext uri="{FF2B5EF4-FFF2-40B4-BE49-F238E27FC236}">
                <a16:creationId xmlns:a16="http://schemas.microsoft.com/office/drawing/2014/main" id="{F9A5A82F-A562-463C-888F-9D512A3CCD41}"/>
              </a:ext>
            </a:extLst>
          </p:cNvPr>
          <p:cNvSpPr/>
          <p:nvPr/>
        </p:nvSpPr>
        <p:spPr>
          <a:xfrm>
            <a:off x="5681273" y="4110447"/>
            <a:ext cx="20836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حب العلم والدراسة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6B979383-B56E-4DC2-AEC1-202AA1873E21}"/>
              </a:ext>
            </a:extLst>
          </p:cNvPr>
          <p:cNvSpPr/>
          <p:nvPr/>
        </p:nvSpPr>
        <p:spPr>
          <a:xfrm>
            <a:off x="5681273" y="5788142"/>
            <a:ext cx="20836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الشجاعة</a:t>
            </a:r>
            <a:endParaRPr lang="ar-SA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0BBC2533-3AB0-463B-AEAD-71173710D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00" y="381702"/>
            <a:ext cx="5410754" cy="609459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204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E8A08343-6EA3-47DF-99E3-C17019291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378" y="0"/>
            <a:ext cx="7045249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4CE14017-1BFD-49E3-AC5C-C85B675FD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583" y="0"/>
            <a:ext cx="2102044" cy="4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70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D7F0A6B-1D56-41EB-91AF-797BF90F5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9" y="1201575"/>
            <a:ext cx="11430000" cy="5715000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95BB74DC-00EC-4FAD-A611-055B99300DEF}"/>
              </a:ext>
            </a:extLst>
          </p:cNvPr>
          <p:cNvSpPr/>
          <p:nvPr/>
        </p:nvSpPr>
        <p:spPr>
          <a:xfrm rot="19744774">
            <a:off x="8955704" y="890026"/>
            <a:ext cx="2511368" cy="1360334"/>
          </a:xfrm>
          <a:prstGeom prst="leftArrow">
            <a:avLst>
              <a:gd name="adj1" fmla="val 50000"/>
              <a:gd name="adj2" fmla="val 33091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هيا بنا الى..</a:t>
            </a:r>
            <a:endParaRPr kumimoji="0" lang="en-US" sz="4000" b="1" i="0" u="none" strike="noStrike" kern="1200" cap="none" spc="0" normalizeH="0" baseline="0" noProof="0" dirty="0">
              <a:ln w="0"/>
              <a:solidFill>
                <a:srgbClr val="0070C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59182AB-F407-461C-BEA1-25465B2A86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85828" y="364587"/>
            <a:ext cx="4616548" cy="461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211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189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79</Words>
  <Application>Microsoft Office PowerPoint</Application>
  <PresentationFormat>Widescreen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عبدالسلام محمد السعدي</dc:creator>
  <cp:lastModifiedBy>asifhammoud1978@gmail.com</cp:lastModifiedBy>
  <cp:revision>91</cp:revision>
  <dcterms:created xsi:type="dcterms:W3CDTF">2020-10-14T20:14:52Z</dcterms:created>
  <dcterms:modified xsi:type="dcterms:W3CDTF">2024-09-05T16:20:34Z</dcterms:modified>
</cp:coreProperties>
</file>