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321" r:id="rId3"/>
    <p:sldId id="886" r:id="rId4"/>
    <p:sldId id="891" r:id="rId5"/>
    <p:sldId id="763" r:id="rId6"/>
    <p:sldId id="1023" r:id="rId7"/>
    <p:sldId id="1030" r:id="rId8"/>
    <p:sldId id="1024" r:id="rId9"/>
    <p:sldId id="1031" r:id="rId10"/>
    <p:sldId id="1032" r:id="rId11"/>
    <p:sldId id="1033" r:id="rId12"/>
    <p:sldId id="1025" r:id="rId13"/>
    <p:sldId id="1034" r:id="rId14"/>
    <p:sldId id="1035" r:id="rId15"/>
    <p:sldId id="1036" r:id="rId16"/>
    <p:sldId id="1026" r:id="rId17"/>
    <p:sldId id="1039" r:id="rId18"/>
    <p:sldId id="1041" r:id="rId19"/>
    <p:sldId id="1040" r:id="rId20"/>
    <p:sldId id="1037" r:id="rId21"/>
    <p:sldId id="1038" r:id="rId22"/>
    <p:sldId id="1042" r:id="rId23"/>
    <p:sldId id="1043" r:id="rId24"/>
    <p:sldId id="1044" r:id="rId25"/>
    <p:sldId id="1045" r:id="rId26"/>
    <p:sldId id="1027" r:id="rId27"/>
    <p:sldId id="1046" r:id="rId28"/>
    <p:sldId id="1047" r:id="rId29"/>
    <p:sldId id="1048" r:id="rId30"/>
    <p:sldId id="1049" r:id="rId31"/>
    <p:sldId id="1050" r:id="rId32"/>
    <p:sldId id="1021" r:id="rId33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FA1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8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notesMaster" Target="notesMasters/notesMaster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viewProps" Target="viewProp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A0CC9-E95E-4460-A10D-113C9A125982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46B94-3B38-454C-9F12-9C60BF586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1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4F2A1-32FF-40AF-B203-4CCDE58BD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CCCEDE-B78C-42C7-98D3-BE035B0E9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940F0-96AF-4301-980C-E82389C7E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BCE42-DFA4-4096-89A3-E23DE713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25CC1-35EB-4920-B6F8-333246D4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DA8A0A-A503-4979-BFB6-8BC39C1AFB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4432" y="121717"/>
            <a:ext cx="2060258" cy="123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83A3DF94-96DA-42FF-8529-99FC430C96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0" y="0"/>
            <a:ext cx="1885950" cy="16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8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EA11-BE7A-4126-BB4D-89E5ADC8E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B12D8-C28C-4374-8D21-FF72DE5BC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59786-F28E-40E2-B051-87047284F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0C303-8485-4A98-940E-75594408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79181-48D7-4239-A5CA-1F514E19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9846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F06FC-936A-443F-927D-AEA43824A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2B10A-B60E-4849-AE93-0A0023109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3402D-348D-4F29-A30B-D629EB273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C49B1-A79C-4282-B7ED-34A04311B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4E0B-CF99-40E9-A5B8-E2F37163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3902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1A1F-B107-4146-B92F-90172D9EB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6A07-6667-4AEF-8236-D2AAF8E36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84915-55EB-42C6-9D6B-FD99C1E85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F7401-0512-4C50-A5C2-BC0AF1BE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BA0B2-AAFA-454B-9FCE-EE708B5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3E523-0758-402D-A276-DD644066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13775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74B6-E98C-4EA3-B59C-7DAA631A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04E5F-8CC4-44AB-87F4-77E7F250D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C2F9E-D354-443D-96AB-59CE5A8EC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7196EE-F6B4-4D3E-889E-3F26FFB03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1C179B-1249-47BF-87C2-1E41A9BF1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96880C-4888-4BAF-833E-277D078B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252675-32BE-4FAA-931B-D88A93FA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7BBBB5-23AB-497C-98FF-67508A87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7386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9550A-56EA-40B7-8ACB-8BC7F893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05AA9-DD48-4238-8F85-70DB09AB5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0E6A6-C1AA-4A59-8FEC-E6A6FBBD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29BA3-4D8F-48CB-8DA8-A54AB5A8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6027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B8E9C0-4839-4929-A861-05E073126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63FA9-DE1C-4F3A-A01A-26B766FE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E89EA-26D5-474A-946C-CB50BC82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101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DD6DE-84C7-426B-B2BE-64B49EE4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FD0C4-E896-48DA-887C-5409F6A5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4DD76-0B9E-4F69-8FF0-7182F4903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83CCF-4732-40B7-BEBF-85D7C611A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6F675-A246-4427-95A0-4D721BB48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3F51B-BC3E-46E7-93D6-EF364D73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4335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1E565-C96D-4BED-83CE-A2241384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5C590B-5E4B-4CAD-9D55-255A623D8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0047B-BF3A-44CD-8B84-D75C93886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69C23-35CF-4B11-9419-56816B3C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2847B-4FC6-4012-81EB-33DBE78A7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AC608-CC40-41DA-8E48-3BDCFB39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4366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517C-4680-478B-B62B-F5D130DC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844E3-5C8B-4113-AF14-0DEB0B51A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A65D3-F346-4896-A52A-2FF71422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B61CD-D082-47D6-98CD-A77415FF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45DB6-6638-4C7B-BE68-144AC2656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7493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FE1A-0C70-4C60-89AF-070D39A38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BE2DC-6573-498D-B337-97BD126ED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F19BA-73FF-462B-8FC7-909F40A34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39442-A9FE-48C8-9F25-C09E0C957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0FDF1-0B35-40DE-B2D9-F1EB5467C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1177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C6D0C-8569-4320-B760-9289B02B2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733F4-814C-4B15-831B-354F5FC20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A1DED-5DBA-4D47-9670-CE0A42D52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CFF3B-6152-49F1-85D7-5299152D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FC022-D30A-47E3-A4A3-AD6996F0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41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512B4-4B02-4599-A598-1DA060FE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77B3D-03FE-4332-9E3E-A96BB0B20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21D87-A36F-4185-92EA-18A2DDC5F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9154A-E7BD-4F75-837C-6A9122A2C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3E419-7F26-4759-B58D-AE77AF3A6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20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DE3F0-8D1B-4618-9C67-BCD14D11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A8B6A-0F82-49AE-89D9-56FC2C7CE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93BA1-8523-4A9E-8E57-4DA14D8E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7EF6E-5851-4276-BC2F-0F6248177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30968-A39F-4400-BFBA-76F80AA4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6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E0AC9-62E7-4F90-9FCC-04380C37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B4C15-D5B6-482C-AA33-0628D00FD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97D11-50B0-419F-BD9E-8480F0D4D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A633A-E855-4624-818E-D7427B31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E1F42-8AF0-4493-AC51-9A2E3D17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FD9B7-48EC-4FD6-B707-2C5985DA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87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26624-D722-40F0-AA15-08A3CCBDA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11EDC-43CF-4F01-BDBF-6FC048F69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DA291D-DC5E-4F20-B9DA-DBAF71AB8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C8833D-FA96-4BDC-B408-117D50256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A8C63-7336-4F6C-B364-0FD27DD07E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3049F-1F24-4C22-9D7D-279FA21C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3CA6AC-DAEE-42BF-8282-832DF7D45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25694-7862-4183-AD29-B4514912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52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CA895-3681-41D7-BF28-9154C6EE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C5497-0002-4D70-85D0-78628223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89BC6-5D4C-403B-8737-AA730A48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566C4-29A0-42A7-ACED-BC0E3E3F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6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D72D2E-099F-49FD-88F6-18BE745D3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ED6C38-CE68-451A-B7B7-C0920A5B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6331A-76A0-431D-BF18-922EC8D0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21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6EA7-BD93-4D76-A6EB-4B972015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84FFD-AD88-4F69-A697-5BE99B41B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8F203-BB7C-4AB6-A063-C29112CED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0FF4D-345D-4AD0-973A-D88DB7F8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EAEE5-1D26-41B9-8F1D-9E07F95C1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3262C-5AC0-43F6-800C-FCFB55DFD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24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7CEB-679F-422A-BF62-4EBF2DD5D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07F30E-B545-4139-A34F-B5C2C1C41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79D7F-B28A-4C0E-94C7-503E61DF8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0E965-FC53-47D1-86D2-11A266B91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03ED2-D426-4ECD-BBCF-F2C1030F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53EFA-8569-44EF-AB32-C6BEE5F5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75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E700-4D1C-4558-8AD9-5A1193FF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D55C7-3ADE-4E01-B8C2-0E641E211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8DF64-C839-489B-BD7A-1FE53B2E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43FD3-A4F8-4730-8897-3F33B27FA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904F0-B638-4CE5-B06A-CF8499BE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46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C222FE-F470-4897-87EA-53780A364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AF267-2792-462F-901A-827B2BFBB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D3146-BC2C-4CE1-8EA4-5E271205D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A3AF6-A561-4690-BD99-9FE7F50F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305DC-3A95-4149-8303-411F9BC1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90E2F-05FE-4BA0-9543-5F5C91DD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94089-0951-49F3-9818-AEBD84A73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E013A-AEB0-41FE-8BD0-FC9F82DE4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A63E3-41FC-4EBC-9B87-9B0F55469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EC892-21A3-466B-A4D7-A1B1306D9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4045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19CD3-361D-43F2-B1BE-5B1CD6074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08199-927A-4084-857F-58E7B46FD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4EB1E-B0C3-4EC1-9DA7-B435C5584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A8D98-1927-40D2-BAAE-B697502A1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90EE7-8F1C-477E-B618-2F36D01F3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B2E61AFF-C789-4C71-878B-8963BA4B75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0" y="0"/>
            <a:ext cx="1885950" cy="16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7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.jpe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6.png" /><Relationship Id="rId4" Type="http://schemas.openxmlformats.org/officeDocument/2006/relationships/image" Target="../media/image15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2.png" /><Relationship Id="rId5" Type="http://schemas.openxmlformats.org/officeDocument/2006/relationships/image" Target="../media/image21.png" /><Relationship Id="rId4" Type="http://schemas.openxmlformats.org/officeDocument/2006/relationships/image" Target="../media/image19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6.png" /><Relationship Id="rId4" Type="http://schemas.openxmlformats.org/officeDocument/2006/relationships/image" Target="../media/image25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9.png" /><Relationship Id="rId4" Type="http://schemas.openxmlformats.org/officeDocument/2006/relationships/image" Target="../media/image28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1.png" /><Relationship Id="rId5" Type="http://schemas.openxmlformats.org/officeDocument/2006/relationships/image" Target="../media/image30.png" /><Relationship Id="rId4" Type="http://schemas.openxmlformats.org/officeDocument/2006/relationships/image" Target="../media/image19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3.png" /><Relationship Id="rId5" Type="http://schemas.openxmlformats.org/officeDocument/2006/relationships/image" Target="../media/image32.png" /><Relationship Id="rId4" Type="http://schemas.openxmlformats.org/officeDocument/2006/relationships/image" Target="../media/image19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6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9.png" /><Relationship Id="rId4" Type="http://schemas.openxmlformats.org/officeDocument/2006/relationships/image" Target="../media/image38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1.png" /><Relationship Id="rId5" Type="http://schemas.openxmlformats.org/officeDocument/2006/relationships/image" Target="../media/image40.png" /><Relationship Id="rId4" Type="http://schemas.openxmlformats.org/officeDocument/2006/relationships/image" Target="../media/image19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3.png" /><Relationship Id="rId5" Type="http://schemas.openxmlformats.org/officeDocument/2006/relationships/image" Target="../media/image42.png" /><Relationship Id="rId4" Type="http://schemas.openxmlformats.org/officeDocument/2006/relationships/image" Target="../media/image19.pn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 /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8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 /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1.png" /><Relationship Id="rId4" Type="http://schemas.openxmlformats.org/officeDocument/2006/relationships/image" Target="../media/image50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9.png" /><Relationship Id="rId5" Type="http://schemas.openxmlformats.org/officeDocument/2006/relationships/image" Target="../media/image53.png" /><Relationship Id="rId4" Type="http://schemas.openxmlformats.org/officeDocument/2006/relationships/image" Target="../media/image52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9.png" /><Relationship Id="rId5" Type="http://schemas.openxmlformats.org/officeDocument/2006/relationships/image" Target="../media/image55.png" /><Relationship Id="rId4" Type="http://schemas.openxmlformats.org/officeDocument/2006/relationships/image" Target="../media/image54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 /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 /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9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 /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62.png" /><Relationship Id="rId4" Type="http://schemas.openxmlformats.org/officeDocument/2006/relationships/image" Target="../media/image61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4.pn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5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6.pn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9050"/>
            <a:ext cx="8786842" cy="5857892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533525" y="1868974"/>
            <a:ext cx="8701117" cy="646331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Arial" pitchFamily="34" charset="0"/>
                <a:cs typeface="B Kamran" pitchFamily="2" charset="-78"/>
              </a:rPr>
              <a:t>دوال القوة والدوال كثيرة الحدود والدوال النسبية </a:t>
            </a:r>
            <a:endParaRPr lang="ar-SA" sz="36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672064" y="642919"/>
            <a:ext cx="2781522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ar-AE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libri" pitchFamily="34" charset="0"/>
                <a:ea typeface="Arial" pitchFamily="34" charset="0"/>
                <a:cs typeface="B Kamran" pitchFamily="2" charset="-78"/>
              </a:rPr>
              <a:t>الوحدة 1</a:t>
            </a:r>
            <a:endParaRPr lang="ar-SA" sz="4800" dirty="0">
              <a:ln>
                <a:solidFill>
                  <a:schemeClr val="tx1"/>
                </a:solidFill>
              </a:ln>
              <a:solidFill>
                <a:schemeClr val="tx1"/>
              </a:solidFill>
              <a:cs typeface="+mj-cs"/>
            </a:endParaRPr>
          </a:p>
        </p:txBody>
      </p:sp>
      <p:pic>
        <p:nvPicPr>
          <p:cNvPr id="7" name="Picture 2" descr="H:\999\me\My Scans\book.jpg">
            <a:extLst>
              <a:ext uri="{FF2B5EF4-FFF2-40B4-BE49-F238E27FC236}">
                <a16:creationId xmlns:a16="http://schemas.microsoft.com/office/drawing/2014/main" id="{1B6D3294-27AD-4A93-8871-98E9D8E3B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9312" y="4836492"/>
            <a:ext cx="2000264" cy="168257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D5F6C3-1ED6-4763-9BAD-D3FD21E43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432" y="121717"/>
            <a:ext cx="2060258" cy="123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78A7FB-6CEA-4031-B56E-0120C396829E}"/>
              </a:ext>
            </a:extLst>
          </p:cNvPr>
          <p:cNvSpPr/>
          <p:nvPr/>
        </p:nvSpPr>
        <p:spPr>
          <a:xfrm>
            <a:off x="2428875" y="2594053"/>
            <a:ext cx="7143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ts val="1000"/>
              </a:spcAft>
            </a:pPr>
            <a:r>
              <a:rPr lang="ar-AE" sz="3600" b="1" dirty="0">
                <a:solidFill>
                  <a:prstClr val="black"/>
                </a:solidFill>
                <a:cs typeface="(AH) Manal Black" pitchFamily="2" charset="-78"/>
              </a:rPr>
              <a:t>1 -2: دوال القوة والدوال الجذرية</a:t>
            </a:r>
            <a:endParaRPr lang="ar-SA" sz="3600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F4EF56F-E9EB-4E4D-9592-9BBEAF3D02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" y="0"/>
            <a:ext cx="1885950" cy="1679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2355-1423-48F8-91B6-0D545CE34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148856"/>
            <a:ext cx="12192000" cy="6858000"/>
          </a:xfrm>
          <a:prstGeom prst="rect">
            <a:avLst/>
          </a:prstGeom>
        </p:spPr>
      </p:pic>
      <p:pic>
        <p:nvPicPr>
          <p:cNvPr id="7" name="Picture 6" descr="A person wearing a mask&#10;&#10;Description automatically generated">
            <a:extLst>
              <a:ext uri="{FF2B5EF4-FFF2-40B4-BE49-F238E27FC236}">
                <a16:creationId xmlns:a16="http://schemas.microsoft.com/office/drawing/2014/main" id="{0EA9709B-CC4D-402F-B724-E72AD51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3" t="1203" r="31288" b="53604"/>
          <a:stretch/>
        </p:blipFill>
        <p:spPr>
          <a:xfrm>
            <a:off x="220331" y="1349829"/>
            <a:ext cx="3564862" cy="5508171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746BCF8-0728-4407-9EE8-B93034834364}"/>
              </a:ext>
            </a:extLst>
          </p:cNvPr>
          <p:cNvSpPr/>
          <p:nvPr/>
        </p:nvSpPr>
        <p:spPr>
          <a:xfrm>
            <a:off x="5573488" y="1695451"/>
            <a:ext cx="3065687" cy="3181350"/>
          </a:xfrm>
          <a:prstGeom prst="wedgeRoundRectCallout">
            <a:avLst>
              <a:gd name="adj1" fmla="val -141165"/>
              <a:gd name="adj2" fmla="val 1054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2720A2-B390-486C-844D-3CEBC4D0DB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0F0F1"/>
              </a:clrFrom>
              <a:clrTo>
                <a:srgbClr val="F0F0F1">
                  <a:alpha val="0"/>
                </a:srgbClr>
              </a:clrTo>
            </a:clrChange>
          </a:blip>
          <a:srcRect l="4811"/>
          <a:stretch/>
        </p:blipFill>
        <p:spPr>
          <a:xfrm>
            <a:off x="5810249" y="1904401"/>
            <a:ext cx="2943226" cy="29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1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A98E499-7609-4C44-82DF-C179C061D8E4}"/>
              </a:ext>
            </a:extLst>
          </p:cNvPr>
          <p:cNvSpPr txBox="1"/>
          <p:nvPr/>
        </p:nvSpPr>
        <p:spPr>
          <a:xfrm>
            <a:off x="42302" y="640233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(86)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7A25CF-D158-48EC-A231-E7501F3B0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70617"/>
              </p:ext>
            </p:extLst>
          </p:nvPr>
        </p:nvGraphicFramePr>
        <p:xfrm>
          <a:off x="3072806" y="660196"/>
          <a:ext cx="6108995" cy="545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8995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</a:tblGrid>
              <a:tr h="545337"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2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2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ECF6F6E-932A-496E-B47F-16FD8443A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8319"/>
            <a:ext cx="12192000" cy="3095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1822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499119"/>
              </p:ext>
            </p:extLst>
          </p:nvPr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F75C8B-7E08-4F5B-B068-99AD172DC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3" y="2157411"/>
            <a:ext cx="11913857" cy="21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6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EFFDD-E3B5-4A4E-9464-E86876B61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59" b="44993"/>
          <a:stretch/>
        </p:blipFill>
        <p:spPr>
          <a:xfrm>
            <a:off x="1362074" y="1411562"/>
            <a:ext cx="9287095" cy="5078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74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EFFDD-E3B5-4A4E-9464-E86876B61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049"/>
          <a:stretch/>
        </p:blipFill>
        <p:spPr>
          <a:xfrm>
            <a:off x="1657565" y="1424769"/>
            <a:ext cx="9117039" cy="500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8861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(87)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8" y="1622795"/>
            <a:ext cx="12107383" cy="2114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2A2E25-6475-4142-9F34-1C0F0779E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524" y="3380472"/>
            <a:ext cx="2899146" cy="29300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947B3D-CF4E-4B66-9264-9A198A097A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5622" y="3651935"/>
            <a:ext cx="56769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4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(87)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8" y="1622795"/>
            <a:ext cx="12107383" cy="2114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B0F782-A8FE-4E10-8BBD-E8BE527FF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7" y="3213470"/>
            <a:ext cx="1895475" cy="523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397202-597B-43DB-931E-6B2DF0289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324" y="3378034"/>
            <a:ext cx="2918415" cy="2928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852A17-EA0D-4B9A-8BB4-65E3498B2D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7865" y="3644144"/>
            <a:ext cx="5600700" cy="243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5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(87)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DE7F6-4993-4012-8586-454AAAE5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1D61D1-6101-474B-B882-5F559DE3F7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106" b="18027"/>
          <a:stretch/>
        </p:blipFill>
        <p:spPr>
          <a:xfrm>
            <a:off x="0" y="2276635"/>
            <a:ext cx="2200940" cy="519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3152B-CCE8-4FA6-9C91-13541C4F7D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4445" y="2998381"/>
            <a:ext cx="6697555" cy="29071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32F93B-A6D0-462E-9464-F129F4ABD6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153" y="2873893"/>
            <a:ext cx="3646291" cy="34242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2510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(87)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DE7F6-4993-4012-8586-454AAAE5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3152B-CCE8-4FA6-9C91-13541C4F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0014" y="2998381"/>
            <a:ext cx="6697555" cy="2907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AA1AA7-0EA7-4F3E-AC12-D473E3782B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40" r="-15640"/>
          <a:stretch/>
        </p:blipFill>
        <p:spPr>
          <a:xfrm>
            <a:off x="0" y="2204368"/>
            <a:ext cx="3467090" cy="10100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B9D503-88C3-46C5-8F43-7B265EC22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000" y="3051546"/>
            <a:ext cx="3473410" cy="32144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8092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(87)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66B871-762C-4286-8D2F-8304DF05B89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" y="1420443"/>
            <a:ext cx="12192001" cy="1571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F011A6-21CC-43EE-96F8-B8768B12D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7" y="2744418"/>
            <a:ext cx="2777823" cy="6845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9E400B-2128-410F-852A-CA2E50395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463" y="3307721"/>
            <a:ext cx="2999434" cy="30099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AA1DF9-FA1E-4134-82EE-6953FE6F7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424" y="3307721"/>
            <a:ext cx="6383966" cy="250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2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66B871-762C-4286-8D2F-8304DF05B89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" y="1420443"/>
            <a:ext cx="12192001" cy="1571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504B53-1E14-4E8B-9AB5-A5268B9D24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182"/>
          <a:stretch/>
        </p:blipFill>
        <p:spPr>
          <a:xfrm>
            <a:off x="27462" y="2775097"/>
            <a:ext cx="2686506" cy="7012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FBAB9B-67B2-44A4-BD96-34A51BB1F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236" y="3428999"/>
            <a:ext cx="3023666" cy="29010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A31336-6C6D-438E-A815-88FD0E5C920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57550" y="3572295"/>
            <a:ext cx="7505383" cy="231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6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DE7F6-4993-4012-8586-454AAAE5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3152B-CCE8-4FA6-9C91-13541C4F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0014" y="2998381"/>
            <a:ext cx="6697555" cy="2907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AC793CD-A432-406E-A39B-1E8BC8BF04F1}"/>
                  </a:ext>
                </a:extLst>
              </p:cNvPr>
              <p:cNvSpPr/>
              <p:nvPr/>
            </p:nvSpPr>
            <p:spPr>
              <a:xfrm>
                <a:off x="76200" y="2387442"/>
                <a:ext cx="237565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AC793CD-A432-406E-A39B-1E8BC8BF04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387442"/>
                <a:ext cx="237565" cy="610936"/>
              </a:xfrm>
              <a:prstGeom prst="rect">
                <a:avLst/>
              </a:prstGeom>
              <a:blipFill>
                <a:blip r:embed="rId5"/>
                <a:stretch>
                  <a:fillRect r="-75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C0A06C5-E7F9-47FC-8191-6967A8AF92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65" y="3125215"/>
            <a:ext cx="3627038" cy="303103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4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DE7F6-4993-4012-8586-454AAAE5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3152B-CCE8-4FA6-9C91-13541C4F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0014" y="2998381"/>
            <a:ext cx="6697555" cy="2907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DC9A87C-FE11-4BE2-8163-0FF26A04F851}"/>
                  </a:ext>
                </a:extLst>
              </p:cNvPr>
              <p:cNvSpPr/>
              <p:nvPr/>
            </p:nvSpPr>
            <p:spPr>
              <a:xfrm>
                <a:off x="71392" y="2275362"/>
                <a:ext cx="2423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DC9A87C-FE11-4BE2-8163-0FF26A04F8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92" y="2275362"/>
                <a:ext cx="242374" cy="400110"/>
              </a:xfrm>
              <a:prstGeom prst="rect">
                <a:avLst/>
              </a:prstGeom>
              <a:blipFill>
                <a:blip r:embed="rId5"/>
                <a:stretch>
                  <a:fillRect r="-735897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38BC806-4C3D-46E9-B56D-2339A9191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578" y="2726467"/>
            <a:ext cx="4028547" cy="3429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911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992355-26E8-448E-A0CA-432AFBD8AF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357533"/>
            <a:ext cx="12192000" cy="1952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4E1A64-5DDF-406D-873F-4D0D763AE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872" y="3105252"/>
            <a:ext cx="3233183" cy="3192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91D972-3CA7-4618-B092-10FF3AA729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6520" y="3185669"/>
            <a:ext cx="6146283" cy="243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992355-26E8-448E-A0CA-432AFBD8AF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b="24134"/>
          <a:stretch/>
        </p:blipFill>
        <p:spPr>
          <a:xfrm>
            <a:off x="0" y="1357533"/>
            <a:ext cx="12192000" cy="1481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C05804-976A-42CE-8FE7-0B26DDBD6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5" y="2647506"/>
            <a:ext cx="2188655" cy="8538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0E796D-422A-4B54-8691-4B86DEBEA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851" y="3260274"/>
            <a:ext cx="2686050" cy="2954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171B66-F606-4F21-9C30-FE69A96143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5499" y="3433542"/>
            <a:ext cx="6448425" cy="249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7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DE7F6-4993-4012-8586-454AAAE5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3152B-CCE8-4FA6-9C91-13541C4F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0014" y="2998381"/>
            <a:ext cx="6697555" cy="2907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BB3EF3-EDA3-45C0-BD50-9D1B77F3EC57}"/>
                  </a:ext>
                </a:extLst>
              </p:cNvPr>
              <p:cNvSpPr/>
              <p:nvPr/>
            </p:nvSpPr>
            <p:spPr>
              <a:xfrm>
                <a:off x="103394" y="2217225"/>
                <a:ext cx="237565" cy="4938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box>
                            <m:box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BB3EF3-EDA3-45C0-BD50-9D1B77F3EC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94" y="2217225"/>
                <a:ext cx="237565" cy="493853"/>
              </a:xfrm>
              <a:prstGeom prst="rect">
                <a:avLst/>
              </a:prstGeom>
              <a:blipFill>
                <a:blip r:embed="rId5"/>
                <a:stretch>
                  <a:fillRect r="-57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9A77F35-F1B1-4447-8633-FFF319DE2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176" y="2956772"/>
            <a:ext cx="3896161" cy="330316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86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F1170-54AE-46D2-A568-EB6F93C01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DE7F6-4993-4012-8586-454AAAE5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3152B-CCE8-4FA6-9C91-13541C4F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0014" y="2998381"/>
            <a:ext cx="6697555" cy="2907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0B5A21F-3A37-41CA-A630-05F14C27F849}"/>
                  </a:ext>
                </a:extLst>
              </p:cNvPr>
              <p:cNvSpPr/>
              <p:nvPr/>
            </p:nvSpPr>
            <p:spPr>
              <a:xfrm>
                <a:off x="103394" y="2086003"/>
                <a:ext cx="248786" cy="499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=10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box>
                            <m:box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0B5A21F-3A37-41CA-A630-05F14C27F8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94" y="2086003"/>
                <a:ext cx="248786" cy="499176"/>
              </a:xfrm>
              <a:prstGeom prst="rect">
                <a:avLst/>
              </a:prstGeom>
              <a:blipFill>
                <a:blip r:embed="rId5"/>
                <a:stretch>
                  <a:fillRect r="-6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2A82806-01E8-40D8-AC6E-F4533DCD7E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80" y="2730662"/>
            <a:ext cx="4185352" cy="34703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426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(89)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7B7BEA-B30D-4426-BC7B-E1EC5687BD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5755"/>
          <a:stretch/>
        </p:blipFill>
        <p:spPr>
          <a:xfrm>
            <a:off x="371584" y="2211572"/>
            <a:ext cx="11268075" cy="32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4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FF7417-F4E2-4C79-A2E9-ECCAB4D20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182077"/>
            <a:ext cx="6858000" cy="549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57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AE2202-2D73-4398-9C65-466911C8A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r="4945"/>
          <a:stretch/>
        </p:blipFill>
        <p:spPr>
          <a:xfrm>
            <a:off x="0" y="1499191"/>
            <a:ext cx="12191999" cy="228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6BB82B-3371-4CF7-9148-14EA5B117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17" y="3534243"/>
            <a:ext cx="2667000" cy="266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404A11-380C-4F5C-8C28-83C122E70A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90167" y="3540533"/>
            <a:ext cx="4924979" cy="275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5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AE2202-2D73-4398-9C65-466911C8A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r="4945" b="33489"/>
          <a:stretch/>
        </p:blipFill>
        <p:spPr>
          <a:xfrm>
            <a:off x="0" y="1499191"/>
            <a:ext cx="12191999" cy="1520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586CBC-E801-4764-8B82-9CC4BD6C4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9" y="2963561"/>
            <a:ext cx="2466975" cy="619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4AE297-DD44-4433-A16B-146FC94F9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336" y="3469223"/>
            <a:ext cx="2733675" cy="2828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AD79CB-E911-4717-B171-3CBD91AB19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-1" b="4078"/>
          <a:stretch/>
        </p:blipFill>
        <p:spPr>
          <a:xfrm>
            <a:off x="4388255" y="3624731"/>
            <a:ext cx="7477125" cy="220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4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(90)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636D8B-1670-4678-B3FE-748201B8DF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10B0EE-1DD2-4CA4-9750-02CC70D44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144A23-051F-4FB8-A5B9-A307130C7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7" y="2379182"/>
            <a:ext cx="2638425" cy="5524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110CA7-42F1-4766-8A5E-7F385E5270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670"/>
          <a:stretch/>
        </p:blipFill>
        <p:spPr>
          <a:xfrm>
            <a:off x="478909" y="2977117"/>
            <a:ext cx="3784748" cy="325653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E5C3A2-CBA2-4E0D-A517-202E72EB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0014" y="2998381"/>
            <a:ext cx="6697555" cy="290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6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(90)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636D8B-1670-4678-B3FE-748201B8DF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06" r="2720" b="31110"/>
          <a:stretch/>
        </p:blipFill>
        <p:spPr>
          <a:xfrm>
            <a:off x="51827" y="1758295"/>
            <a:ext cx="10221446" cy="634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10B0EE-1DD2-4CA4-9750-02CC70D44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73" y="1731714"/>
            <a:ext cx="1866900" cy="5429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199382-2ED0-471B-B096-6F0F3B1A9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3373"/>
            <a:ext cx="2752725" cy="581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23FCDD-258E-4468-8221-EF1AC6499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07" y="3106429"/>
            <a:ext cx="3690833" cy="30909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239E37-DF7A-454B-B3C0-88D7374532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0014" y="2998381"/>
            <a:ext cx="6697555" cy="290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3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C7A667-D73E-45F5-BCC9-34C7FB2BCA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1495314"/>
            <a:ext cx="12192000" cy="1762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779020-6BE6-49BF-AE44-4B14AB2DB7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9135" y="2742269"/>
            <a:ext cx="7944625" cy="41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6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C7A667-D73E-45F5-BCC9-34C7FB2BCA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b="26166"/>
          <a:stretch/>
        </p:blipFill>
        <p:spPr>
          <a:xfrm>
            <a:off x="1" y="1495314"/>
            <a:ext cx="12192000" cy="13010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6371B1-F936-4EA0-9F35-C6C71A062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60" y="2272488"/>
            <a:ext cx="2809875" cy="523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B0951C-1D18-4DB0-A7F9-2BE4A794F47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3090530"/>
            <a:ext cx="10363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3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C7A667-D73E-45F5-BCC9-34C7FB2BCA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b="26166"/>
          <a:stretch/>
        </p:blipFill>
        <p:spPr>
          <a:xfrm>
            <a:off x="1" y="1495314"/>
            <a:ext cx="12192000" cy="13010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28A96E-9A6F-4CE7-ABDC-C4F8FBC87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01" y="2329638"/>
            <a:ext cx="2790825" cy="466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324BF2-18CE-4C05-AFC9-73F666227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32" y="2469627"/>
            <a:ext cx="285750" cy="323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63DA3E-4483-4F7F-BB71-30B03097F4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3832" y="2818863"/>
            <a:ext cx="9079867" cy="381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5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B9726-8DAD-4879-9A82-49613B0CF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273" y="1391470"/>
            <a:ext cx="1866900" cy="542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011DD3-FDD0-453F-B4C5-6CC43E474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03" y="1450726"/>
            <a:ext cx="3019425" cy="552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8E8F03-7E52-4074-81CC-C69061D04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96270"/>
            <a:ext cx="284797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04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B9726-8DAD-4879-9A82-49613B0CF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273" y="1391470"/>
            <a:ext cx="1866900" cy="542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011DD3-FDD0-453F-B4C5-6CC43E474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03" y="1450726"/>
            <a:ext cx="3019425" cy="5524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915394-63BE-4475-9781-655C480D4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7" y="1684198"/>
            <a:ext cx="256222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3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دوال القوة بيانيا وتحليلها.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1 -2: دوال القوة والدوال الجذرية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51827" y="638328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B9726-8DAD-4879-9A82-49613B0CF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273" y="1391470"/>
            <a:ext cx="1866900" cy="542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011DD3-FDD0-453F-B4C5-6CC43E474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03" y="1450726"/>
            <a:ext cx="3019425" cy="5524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D275B50-66FE-4D77-9016-A4FE58C84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31713"/>
            <a:ext cx="312420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32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2355-1423-48F8-91B6-0D545CE34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148856"/>
            <a:ext cx="12192000" cy="6858000"/>
          </a:xfrm>
          <a:prstGeom prst="rect">
            <a:avLst/>
          </a:prstGeom>
        </p:spPr>
      </p:pic>
      <p:pic>
        <p:nvPicPr>
          <p:cNvPr id="7" name="Picture 6" descr="A person wearing a mask&#10;&#10;Description automatically generated">
            <a:extLst>
              <a:ext uri="{FF2B5EF4-FFF2-40B4-BE49-F238E27FC236}">
                <a16:creationId xmlns:a16="http://schemas.microsoft.com/office/drawing/2014/main" id="{0EA9709B-CC4D-402F-B724-E72AD51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3" t="1203" r="31288" b="53604"/>
          <a:stretch/>
        </p:blipFill>
        <p:spPr>
          <a:xfrm>
            <a:off x="220331" y="1349829"/>
            <a:ext cx="3564862" cy="5508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0B7939-8AD5-4A17-87A6-7DBB5C9C3D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4837" y="1874270"/>
            <a:ext cx="3362325" cy="15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4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5690</TotalTime>
  <Words>685</Words>
  <Application>Microsoft Office PowerPoint</Application>
  <PresentationFormat>Widescreen</PresentationFormat>
  <Paragraphs>92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سناء محمد أبوحطب</dc:creator>
  <cp:lastModifiedBy>asifhammoud1978@gmail.com</cp:lastModifiedBy>
  <cp:revision>468</cp:revision>
  <dcterms:created xsi:type="dcterms:W3CDTF">2018-01-15T05:26:21Z</dcterms:created>
  <dcterms:modified xsi:type="dcterms:W3CDTF">2024-09-06T14:29:41Z</dcterms:modified>
</cp:coreProperties>
</file>