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617" r:id="rId2"/>
    <p:sldId id="616" r:id="rId3"/>
    <p:sldId id="580" r:id="rId4"/>
    <p:sldId id="610" r:id="rId5"/>
    <p:sldId id="611" r:id="rId6"/>
    <p:sldId id="612" r:id="rId7"/>
    <p:sldId id="613" r:id="rId8"/>
    <p:sldId id="614" r:id="rId9"/>
    <p:sldId id="61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MOUD ATEF ABDELHAMID MOHAMED    EID" userId="b7130f51-ee48-4d98-bbe8-4d06237d2c6c" providerId="ADAL" clId="{A4C6C2BA-1FE9-49A2-8556-6E414E6A78F3}"/>
    <pc:docChg chg="addSld delSld modSld sldOrd">
      <pc:chgData name="MAHMOUD ATEF ABDELHAMID MOHAMED    EID" userId="b7130f51-ee48-4d98-bbe8-4d06237d2c6c" providerId="ADAL" clId="{A4C6C2BA-1FE9-49A2-8556-6E414E6A78F3}" dt="2021-02-09T15:56:14.277" v="14" actId="931"/>
      <pc:docMkLst>
        <pc:docMk/>
      </pc:docMkLst>
      <pc:sldChg chg="del">
        <pc:chgData name="MAHMOUD ATEF ABDELHAMID MOHAMED    EID" userId="b7130f51-ee48-4d98-bbe8-4d06237d2c6c" providerId="ADAL" clId="{A4C6C2BA-1FE9-49A2-8556-6E414E6A78F3}" dt="2021-02-09T15:54:10.949" v="0" actId="2696"/>
        <pc:sldMkLst>
          <pc:docMk/>
          <pc:sldMk cId="0" sldId="264"/>
        </pc:sldMkLst>
      </pc:sldChg>
      <pc:sldChg chg="del">
        <pc:chgData name="MAHMOUD ATEF ABDELHAMID MOHAMED    EID" userId="b7130f51-ee48-4d98-bbe8-4d06237d2c6c" providerId="ADAL" clId="{A4C6C2BA-1FE9-49A2-8556-6E414E6A78F3}" dt="2021-02-09T15:54:28.085" v="1" actId="2696"/>
        <pc:sldMkLst>
          <pc:docMk/>
          <pc:sldMk cId="3334668614" sldId="579"/>
        </pc:sldMkLst>
      </pc:sldChg>
      <pc:sldChg chg="addSp modSp new ord">
        <pc:chgData name="MAHMOUD ATEF ABDELHAMID MOHAMED    EID" userId="b7130f51-ee48-4d98-bbe8-4d06237d2c6c" providerId="ADAL" clId="{A4C6C2BA-1FE9-49A2-8556-6E414E6A78F3}" dt="2021-02-09T15:56:14.277" v="14" actId="931"/>
        <pc:sldMkLst>
          <pc:docMk/>
          <pc:sldMk cId="3722810543" sldId="616"/>
        </pc:sldMkLst>
        <pc:picChg chg="add mod">
          <ac:chgData name="MAHMOUD ATEF ABDELHAMID MOHAMED    EID" userId="b7130f51-ee48-4d98-bbe8-4d06237d2c6c" providerId="ADAL" clId="{A4C6C2BA-1FE9-49A2-8556-6E414E6A78F3}" dt="2021-02-09T15:56:14.277" v="14" actId="931"/>
          <ac:picMkLst>
            <pc:docMk/>
            <pc:sldMk cId="3722810543" sldId="616"/>
            <ac:picMk id="3" creationId="{E168FA39-0C67-4434-BAFB-771232CD3E90}"/>
          </ac:picMkLst>
        </pc:picChg>
      </pc:sldChg>
      <pc:sldChg chg="addSp modSp new mod ord">
        <pc:chgData name="MAHMOUD ATEF ABDELHAMID MOHAMED    EID" userId="b7130f51-ee48-4d98-bbe8-4d06237d2c6c" providerId="ADAL" clId="{A4C6C2BA-1FE9-49A2-8556-6E414E6A78F3}" dt="2021-02-09T15:55:55.837" v="13" actId="1076"/>
        <pc:sldMkLst>
          <pc:docMk/>
          <pc:sldMk cId="2316704333" sldId="617"/>
        </pc:sldMkLst>
        <pc:picChg chg="add mod">
          <ac:chgData name="MAHMOUD ATEF ABDELHAMID MOHAMED    EID" userId="b7130f51-ee48-4d98-bbe8-4d06237d2c6c" providerId="ADAL" clId="{A4C6C2BA-1FE9-49A2-8556-6E414E6A78F3}" dt="2021-02-09T15:55:55.837" v="13" actId="1076"/>
          <ac:picMkLst>
            <pc:docMk/>
            <pc:sldMk cId="2316704333" sldId="617"/>
            <ac:picMk id="3" creationId="{8E6B03B5-3C5B-494D-8917-C32A3841B65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BB3C9-7A9C-4568-8E6D-B03F05A4AA1C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6FAE4-7017-4D53-8B20-B85ADABE6F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31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6B03B5-3C5B-494D-8917-C32A3841B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800100"/>
            <a:ext cx="79248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04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229600" cy="4525963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>
              <a:buNone/>
            </a:pPr>
            <a:r>
              <a:rPr lang="ar-AE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وفَّقَكم الله و رعاكم</a:t>
            </a:r>
            <a:endParaRPr lang="en-US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68FA39-0C67-4434-BAFB-771232CD3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72" y="0"/>
            <a:ext cx="73918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810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390" y="0"/>
            <a:ext cx="51792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53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77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" y="152400"/>
            <a:ext cx="8864600" cy="4953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19400" y="180109"/>
            <a:ext cx="1280897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FF0000"/>
                </a:solidFill>
              </a:rPr>
              <a:t>الضمَّة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5801" y="656359"/>
            <a:ext cx="3414496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0070C0"/>
                </a:solidFill>
              </a:rPr>
              <a:t>الفتحة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800600" y="1524000"/>
            <a:ext cx="396240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FF0000"/>
                </a:solidFill>
              </a:rPr>
              <a:t>في المجموعة ( أ ) مفرد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1524000"/>
            <a:ext cx="4468091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0070C0"/>
                </a:solidFill>
              </a:rPr>
              <a:t>في المجموعة ( ب ) مضاف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95400" y="2661805"/>
            <a:ext cx="655320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FF0000"/>
                </a:solidFill>
              </a:rPr>
              <a:t>مضاف إليه مجرور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43891" y="3733800"/>
            <a:ext cx="655320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200" b="1" spc="50" dirty="0">
                <a:ln w="11430"/>
                <a:solidFill>
                  <a:srgbClr val="FF0000"/>
                </a:solidFill>
              </a:rPr>
              <a:t>خيار واحد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9144000" cy="6823364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5181600" y="1962150"/>
            <a:ext cx="144780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2800" b="1" spc="50" dirty="0">
                <a:ln w="11430"/>
                <a:solidFill>
                  <a:srgbClr val="FF0000"/>
                </a:solidFill>
              </a:rPr>
              <a:t>أداة النداء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48100" y="1962150"/>
            <a:ext cx="133350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2800" b="1" spc="50" dirty="0">
                <a:ln w="11430"/>
                <a:solidFill>
                  <a:srgbClr val="FF0000"/>
                </a:solidFill>
              </a:rPr>
              <a:t>المنادى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91250" y="2419350"/>
            <a:ext cx="666750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3600" b="1" spc="50" dirty="0">
                <a:ln w="11430"/>
                <a:solidFill>
                  <a:srgbClr val="FF0000"/>
                </a:solidFill>
              </a:rPr>
              <a:t>يا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57876" y="2895600"/>
            <a:ext cx="1533524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2800" b="1" spc="50" dirty="0">
                <a:ln w="11430"/>
                <a:solidFill>
                  <a:srgbClr val="FF0000"/>
                </a:solidFill>
              </a:rPr>
              <a:t>أداة النداء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33800" y="3867150"/>
            <a:ext cx="1114424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2800" b="1" spc="50" dirty="0">
                <a:ln w="11430"/>
                <a:solidFill>
                  <a:srgbClr val="FF0000"/>
                </a:solidFill>
              </a:rPr>
              <a:t>مفرداً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953000" y="4400550"/>
            <a:ext cx="1114424" cy="4762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AE" sz="2800" b="1" spc="50" dirty="0">
                <a:ln w="11430"/>
                <a:solidFill>
                  <a:srgbClr val="FF0000"/>
                </a:solidFill>
              </a:rPr>
              <a:t>مضافاً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7625"/>
            <a:ext cx="9010650" cy="670631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43800" y="1447800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" y="990600"/>
            <a:ext cx="23622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dirty="0">
                <a:solidFill>
                  <a:srgbClr val="FF0000"/>
                </a:solidFill>
              </a:rPr>
              <a:t>ريحَ : منادى مضاف</a:t>
            </a:r>
          </a:p>
          <a:p>
            <a:pPr algn="ctr"/>
            <a:r>
              <a:rPr lang="ar-AE" sz="2400" dirty="0">
                <a:solidFill>
                  <a:srgbClr val="FF0000"/>
                </a:solidFill>
              </a:rPr>
              <a:t>الأداة يا  محذوفة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2286000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81800" y="2666999"/>
            <a:ext cx="2133600" cy="6096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000" i="1" dirty="0">
                <a:solidFill>
                  <a:srgbClr val="FF0000"/>
                </a:solidFill>
              </a:rPr>
              <a:t>ريحُ : منادى نكرة مقصودة و الأداة يا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3276600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34691" y="2667000"/>
            <a:ext cx="2133600" cy="6096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000" i="1" dirty="0">
                <a:solidFill>
                  <a:srgbClr val="FF0000"/>
                </a:solidFill>
              </a:rPr>
              <a:t>عيدُ: منادى نكرة مقصودة و الأداة يا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0" y="3581400"/>
            <a:ext cx="6096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57600" y="3695699"/>
            <a:ext cx="2438400" cy="49530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i="1" dirty="0">
                <a:solidFill>
                  <a:srgbClr val="FF0000"/>
                </a:solidFill>
              </a:rPr>
              <a:t>منادى مفرد علم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1400" y="4069772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" y="3723408"/>
            <a:ext cx="1676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dirty="0">
                <a:solidFill>
                  <a:srgbClr val="FF0000"/>
                </a:solidFill>
              </a:rPr>
              <a:t>أختَ وبنتَ : منادى مضاف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79127" y="4114799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086600" y="4450772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001490" y="4641273"/>
            <a:ext cx="2182091" cy="3879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i="1" dirty="0">
                <a:solidFill>
                  <a:srgbClr val="FF0000"/>
                </a:solidFill>
              </a:rPr>
              <a:t>منادى نكرة مقصودة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67600" y="4838701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848600" y="4838702"/>
            <a:ext cx="1295400" cy="47624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000" dirty="0">
                <a:solidFill>
                  <a:srgbClr val="FF0000"/>
                </a:solidFill>
              </a:rPr>
              <a:t>منادى مضاف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29400" y="5243946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47309" y="5243947"/>
            <a:ext cx="2182091" cy="3879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i="1" dirty="0">
                <a:solidFill>
                  <a:srgbClr val="FF0000"/>
                </a:solidFill>
              </a:rPr>
              <a:t>منادى نكرة مقصودة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53300" y="5652656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5604166"/>
            <a:ext cx="1295400" cy="47624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000" dirty="0">
                <a:solidFill>
                  <a:srgbClr val="FF0000"/>
                </a:solidFill>
              </a:rPr>
              <a:t>منادى مضاف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83581" y="6080415"/>
            <a:ext cx="609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447309" y="6359084"/>
            <a:ext cx="2736274" cy="3879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i="1" dirty="0">
                <a:solidFill>
                  <a:srgbClr val="FF0000"/>
                </a:solidFill>
              </a:rPr>
              <a:t>منادى نكرة غير مقصودة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5250"/>
            <a:ext cx="9144000" cy="55245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81800" y="1409700"/>
            <a:ext cx="16002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أيُّ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1" y="14097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نكرة مقصودة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13993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يا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1" y="2209800"/>
            <a:ext cx="16002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أختَ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2" y="22098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مضاف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1" y="21994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يا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2200" y="3200400"/>
            <a:ext cx="2438399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حيُّ + قيّومُ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1400" y="32004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نكرة مقصودة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801" y="31900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يا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67056" y="4114800"/>
            <a:ext cx="1814944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غافرَ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23857" y="41148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مضاف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80656" y="41044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يا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93" y="304800"/>
            <a:ext cx="8776494" cy="4953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248400" y="1219200"/>
            <a:ext cx="2362199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أرحمَ + ربَّنا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52456" y="12192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مضاف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12088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يا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627909"/>
            <a:ext cx="49911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يا اللهُ : المنادى : اللهُ نوعه علم أداة النداء : يا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3600" y="2199409"/>
            <a:ext cx="2362199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المنادى : اللهُ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81400" y="2209800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نوعه : علم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744" y="2199409"/>
            <a:ext cx="25146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أداة النداء :  محذوفة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200" y="4838700"/>
            <a:ext cx="33528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sz="2400" b="1" dirty="0">
                <a:solidFill>
                  <a:srgbClr val="FF0000"/>
                </a:solidFill>
              </a:rPr>
              <a:t>واجــــــــــــــــــــــــــــــــب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8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4712</TotalTime>
  <Words>155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MAHMOUD ATEF ABDELHAMID MOHAMED    EID</cp:lastModifiedBy>
  <cp:revision>285</cp:revision>
  <dcterms:created xsi:type="dcterms:W3CDTF">2006-08-16T00:00:00Z</dcterms:created>
  <dcterms:modified xsi:type="dcterms:W3CDTF">2021-02-09T15:56:24Z</dcterms:modified>
</cp:coreProperties>
</file>