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</p:sldMasterIdLst>
  <p:sldIdLst>
    <p:sldId id="259" r:id="rId4"/>
    <p:sldId id="323" r:id="rId5"/>
    <p:sldId id="349" r:id="rId6"/>
    <p:sldId id="350" r:id="rId7"/>
    <p:sldId id="351" r:id="rId8"/>
    <p:sldId id="362" r:id="rId9"/>
    <p:sldId id="353" r:id="rId10"/>
    <p:sldId id="355" r:id="rId11"/>
    <p:sldId id="357" r:id="rId12"/>
    <p:sldId id="358" r:id="rId13"/>
    <p:sldId id="359" r:id="rId14"/>
    <p:sldId id="360" r:id="rId15"/>
    <p:sldId id="329" r:id="rId16"/>
    <p:sldId id="32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F1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26BB96-CF9C-4588-828D-FBE71A7BE9A2}" v="92" dt="2025-04-23T08:52:14.492"/>
    <p1510:client id="{5EC2D816-9645-4545-ADF6-24D647331C8E}" v="4" dt="2025-04-22T11:01:39.1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a Alshamsi" userId="5e2f3f2a6d11f724" providerId="LiveId" clId="{5EC2D816-9645-4545-ADF6-24D647331C8E}"/>
    <pc:docChg chg="custSel modSld">
      <pc:chgData name="nadia Alshamsi" userId="5e2f3f2a6d11f724" providerId="LiveId" clId="{5EC2D816-9645-4545-ADF6-24D647331C8E}" dt="2025-04-22T11:06:52.097" v="28" actId="478"/>
      <pc:docMkLst>
        <pc:docMk/>
      </pc:docMkLst>
      <pc:sldChg chg="addSp delSp modSp mod delAnim">
        <pc:chgData name="nadia Alshamsi" userId="5e2f3f2a6d11f724" providerId="LiveId" clId="{5EC2D816-9645-4545-ADF6-24D647331C8E}" dt="2025-04-22T11:05:03.796" v="13" actId="1440"/>
        <pc:sldMkLst>
          <pc:docMk/>
          <pc:sldMk cId="3916994384" sldId="259"/>
        </pc:sldMkLst>
        <pc:spChg chg="mod">
          <ac:chgData name="nadia Alshamsi" userId="5e2f3f2a6d11f724" providerId="LiveId" clId="{5EC2D816-9645-4545-ADF6-24D647331C8E}" dt="2025-04-22T11:01:39.123" v="3" actId="20577"/>
          <ac:spMkLst>
            <pc:docMk/>
            <pc:sldMk cId="3916994384" sldId="259"/>
            <ac:spMk id="4" creationId="{00000000-0000-0000-0000-000000000000}"/>
          </ac:spMkLst>
        </pc:spChg>
        <pc:spChg chg="del">
          <ac:chgData name="nadia Alshamsi" userId="5e2f3f2a6d11f724" providerId="LiveId" clId="{5EC2D816-9645-4545-ADF6-24D647331C8E}" dt="2025-04-22T11:01:43.410" v="4" actId="478"/>
          <ac:spMkLst>
            <pc:docMk/>
            <pc:sldMk cId="3916994384" sldId="259"/>
            <ac:spMk id="7" creationId="{00000000-0000-0000-0000-000000000000}"/>
          </ac:spMkLst>
        </pc:spChg>
        <pc:spChg chg="del">
          <ac:chgData name="nadia Alshamsi" userId="5e2f3f2a6d11f724" providerId="LiveId" clId="{5EC2D816-9645-4545-ADF6-24D647331C8E}" dt="2025-04-22T11:04:12.565" v="6" actId="478"/>
          <ac:spMkLst>
            <pc:docMk/>
            <pc:sldMk cId="3916994384" sldId="259"/>
            <ac:spMk id="8" creationId="{E3D9B640-72F7-46B1-A03A-01859AEA087D}"/>
          </ac:spMkLst>
        </pc:spChg>
        <pc:picChg chg="add mod">
          <ac:chgData name="nadia Alshamsi" userId="5e2f3f2a6d11f724" providerId="LiveId" clId="{5EC2D816-9645-4545-ADF6-24D647331C8E}" dt="2025-04-22T11:04:21.496" v="9" actId="1440"/>
          <ac:picMkLst>
            <pc:docMk/>
            <pc:sldMk cId="3916994384" sldId="259"/>
            <ac:picMk id="3" creationId="{2F17C394-A2FE-1C6F-6E13-EF8B6867864D}"/>
          </ac:picMkLst>
        </pc:picChg>
        <pc:picChg chg="add mod">
          <ac:chgData name="nadia Alshamsi" userId="5e2f3f2a6d11f724" providerId="LiveId" clId="{5EC2D816-9645-4545-ADF6-24D647331C8E}" dt="2025-04-22T11:05:03.796" v="13" actId="1440"/>
          <ac:picMkLst>
            <pc:docMk/>
            <pc:sldMk cId="3916994384" sldId="259"/>
            <ac:picMk id="9" creationId="{01FC62C5-D516-8CF8-8AA0-300800CB83EB}"/>
          </ac:picMkLst>
        </pc:picChg>
      </pc:sldChg>
      <pc:sldChg chg="delSp mod">
        <pc:chgData name="nadia Alshamsi" userId="5e2f3f2a6d11f724" providerId="LiveId" clId="{5EC2D816-9645-4545-ADF6-24D647331C8E}" dt="2025-04-22T11:05:36.633" v="14" actId="478"/>
        <pc:sldMkLst>
          <pc:docMk/>
          <pc:sldMk cId="1839905409" sldId="323"/>
        </pc:sldMkLst>
        <pc:grpChg chg="del">
          <ac:chgData name="nadia Alshamsi" userId="5e2f3f2a6d11f724" providerId="LiveId" clId="{5EC2D816-9645-4545-ADF6-24D647331C8E}" dt="2025-04-22T11:05:36.633" v="14" actId="478"/>
          <ac:grpSpMkLst>
            <pc:docMk/>
            <pc:sldMk cId="1839905409" sldId="323"/>
            <ac:grpSpMk id="31" creationId="{0C0968C2-DE7C-4647-B92E-276EE9B989C6}"/>
          </ac:grpSpMkLst>
        </pc:grpChg>
      </pc:sldChg>
      <pc:sldChg chg="delSp mod">
        <pc:chgData name="nadia Alshamsi" userId="5e2f3f2a6d11f724" providerId="LiveId" clId="{5EC2D816-9645-4545-ADF6-24D647331C8E}" dt="2025-04-22T11:06:52.097" v="28" actId="478"/>
        <pc:sldMkLst>
          <pc:docMk/>
          <pc:sldMk cId="1797611700" sldId="325"/>
        </pc:sldMkLst>
        <pc:grpChg chg="del">
          <ac:chgData name="nadia Alshamsi" userId="5e2f3f2a6d11f724" providerId="LiveId" clId="{5EC2D816-9645-4545-ADF6-24D647331C8E}" dt="2025-04-22T11:06:52.097" v="28" actId="478"/>
          <ac:grpSpMkLst>
            <pc:docMk/>
            <pc:sldMk cId="1797611700" sldId="325"/>
            <ac:grpSpMk id="31" creationId="{0C0968C2-DE7C-4647-B92E-276EE9B989C6}"/>
          </ac:grpSpMkLst>
        </pc:grpChg>
      </pc:sldChg>
      <pc:sldChg chg="delSp mod">
        <pc:chgData name="nadia Alshamsi" userId="5e2f3f2a6d11f724" providerId="LiveId" clId="{5EC2D816-9645-4545-ADF6-24D647331C8E}" dt="2025-04-22T11:06:46.421" v="27" actId="478"/>
        <pc:sldMkLst>
          <pc:docMk/>
          <pc:sldMk cId="2052644892" sldId="329"/>
        </pc:sldMkLst>
        <pc:grpChg chg="del">
          <ac:chgData name="nadia Alshamsi" userId="5e2f3f2a6d11f724" providerId="LiveId" clId="{5EC2D816-9645-4545-ADF6-24D647331C8E}" dt="2025-04-22T11:06:44.381" v="26" actId="478"/>
          <ac:grpSpMkLst>
            <pc:docMk/>
            <pc:sldMk cId="2052644892" sldId="329"/>
            <ac:grpSpMk id="31" creationId="{0C0968C2-DE7C-4647-B92E-276EE9B989C6}"/>
          </ac:grpSpMkLst>
        </pc:grpChg>
        <pc:picChg chg="del">
          <ac:chgData name="nadia Alshamsi" userId="5e2f3f2a6d11f724" providerId="LiveId" clId="{5EC2D816-9645-4545-ADF6-24D647331C8E}" dt="2025-04-22T11:06:46.421" v="27" actId="478"/>
          <ac:picMkLst>
            <pc:docMk/>
            <pc:sldMk cId="2052644892" sldId="329"/>
            <ac:picMk id="3" creationId="{04E32038-BA6F-FC57-CAC3-40A041B7AA51}"/>
          </ac:picMkLst>
        </pc:picChg>
      </pc:sldChg>
      <pc:sldChg chg="delSp mod">
        <pc:chgData name="nadia Alshamsi" userId="5e2f3f2a6d11f724" providerId="LiveId" clId="{5EC2D816-9645-4545-ADF6-24D647331C8E}" dt="2025-04-22T11:05:42.989" v="15" actId="478"/>
        <pc:sldMkLst>
          <pc:docMk/>
          <pc:sldMk cId="1441932984" sldId="349"/>
        </pc:sldMkLst>
        <pc:grpChg chg="del">
          <ac:chgData name="nadia Alshamsi" userId="5e2f3f2a6d11f724" providerId="LiveId" clId="{5EC2D816-9645-4545-ADF6-24D647331C8E}" dt="2025-04-22T11:05:42.989" v="15" actId="478"/>
          <ac:grpSpMkLst>
            <pc:docMk/>
            <pc:sldMk cId="1441932984" sldId="349"/>
            <ac:grpSpMk id="31" creationId="{0C0968C2-DE7C-4647-B92E-276EE9B989C6}"/>
          </ac:grpSpMkLst>
        </pc:grpChg>
      </pc:sldChg>
      <pc:sldChg chg="delSp mod">
        <pc:chgData name="nadia Alshamsi" userId="5e2f3f2a6d11f724" providerId="LiveId" clId="{5EC2D816-9645-4545-ADF6-24D647331C8E}" dt="2025-04-22T11:05:48.506" v="16" actId="478"/>
        <pc:sldMkLst>
          <pc:docMk/>
          <pc:sldMk cId="674493896" sldId="350"/>
        </pc:sldMkLst>
        <pc:grpChg chg="del">
          <ac:chgData name="nadia Alshamsi" userId="5e2f3f2a6d11f724" providerId="LiveId" clId="{5EC2D816-9645-4545-ADF6-24D647331C8E}" dt="2025-04-22T11:05:48.506" v="16" actId="478"/>
          <ac:grpSpMkLst>
            <pc:docMk/>
            <pc:sldMk cId="674493896" sldId="350"/>
            <ac:grpSpMk id="31" creationId="{0C0968C2-DE7C-4647-B92E-276EE9B989C6}"/>
          </ac:grpSpMkLst>
        </pc:grpChg>
      </pc:sldChg>
      <pc:sldChg chg="delSp mod">
        <pc:chgData name="nadia Alshamsi" userId="5e2f3f2a6d11f724" providerId="LiveId" clId="{5EC2D816-9645-4545-ADF6-24D647331C8E}" dt="2025-04-22T11:05:54.507" v="17" actId="478"/>
        <pc:sldMkLst>
          <pc:docMk/>
          <pc:sldMk cId="3685241396" sldId="351"/>
        </pc:sldMkLst>
        <pc:grpChg chg="del">
          <ac:chgData name="nadia Alshamsi" userId="5e2f3f2a6d11f724" providerId="LiveId" clId="{5EC2D816-9645-4545-ADF6-24D647331C8E}" dt="2025-04-22T11:05:54.507" v="17" actId="478"/>
          <ac:grpSpMkLst>
            <pc:docMk/>
            <pc:sldMk cId="3685241396" sldId="351"/>
            <ac:grpSpMk id="31" creationId="{0C0968C2-DE7C-4647-B92E-276EE9B989C6}"/>
          </ac:grpSpMkLst>
        </pc:grpChg>
      </pc:sldChg>
      <pc:sldChg chg="delSp mod">
        <pc:chgData name="nadia Alshamsi" userId="5e2f3f2a6d11f724" providerId="LiveId" clId="{5EC2D816-9645-4545-ADF6-24D647331C8E}" dt="2025-04-22T11:06:02.477" v="19" actId="478"/>
        <pc:sldMkLst>
          <pc:docMk/>
          <pc:sldMk cId="2137331063" sldId="352"/>
        </pc:sldMkLst>
        <pc:spChg chg="del">
          <ac:chgData name="nadia Alshamsi" userId="5e2f3f2a6d11f724" providerId="LiveId" clId="{5EC2D816-9645-4545-ADF6-24D647331C8E}" dt="2025-04-22T11:05:59.921" v="18" actId="478"/>
          <ac:spMkLst>
            <pc:docMk/>
            <pc:sldMk cId="2137331063" sldId="352"/>
            <ac:spMk id="15" creationId="{8E907156-BB28-4CF0-B19B-DE94CC10ECA5}"/>
          </ac:spMkLst>
        </pc:spChg>
        <pc:grpChg chg="del">
          <ac:chgData name="nadia Alshamsi" userId="5e2f3f2a6d11f724" providerId="LiveId" clId="{5EC2D816-9645-4545-ADF6-24D647331C8E}" dt="2025-04-22T11:05:59.921" v="18" actId="478"/>
          <ac:grpSpMkLst>
            <pc:docMk/>
            <pc:sldMk cId="2137331063" sldId="352"/>
            <ac:grpSpMk id="8" creationId="{A17D1A8F-1E87-46A2-92A3-0A24C79AA1C4}"/>
          </ac:grpSpMkLst>
        </pc:grpChg>
        <pc:grpChg chg="del">
          <ac:chgData name="nadia Alshamsi" userId="5e2f3f2a6d11f724" providerId="LiveId" clId="{5EC2D816-9645-4545-ADF6-24D647331C8E}" dt="2025-04-22T11:06:02.477" v="19" actId="478"/>
          <ac:grpSpMkLst>
            <pc:docMk/>
            <pc:sldMk cId="2137331063" sldId="352"/>
            <ac:grpSpMk id="31" creationId="{0C0968C2-DE7C-4647-B92E-276EE9B989C6}"/>
          </ac:grpSpMkLst>
        </pc:grpChg>
      </pc:sldChg>
      <pc:sldChg chg="delSp mod">
        <pc:chgData name="nadia Alshamsi" userId="5e2f3f2a6d11f724" providerId="LiveId" clId="{5EC2D816-9645-4545-ADF6-24D647331C8E}" dt="2025-04-22T11:06:08.848" v="20" actId="478"/>
        <pc:sldMkLst>
          <pc:docMk/>
          <pc:sldMk cId="2576797515" sldId="353"/>
        </pc:sldMkLst>
        <pc:grpChg chg="del">
          <ac:chgData name="nadia Alshamsi" userId="5e2f3f2a6d11f724" providerId="LiveId" clId="{5EC2D816-9645-4545-ADF6-24D647331C8E}" dt="2025-04-22T11:06:08.848" v="20" actId="478"/>
          <ac:grpSpMkLst>
            <pc:docMk/>
            <pc:sldMk cId="2576797515" sldId="353"/>
            <ac:grpSpMk id="31" creationId="{0C0968C2-DE7C-4647-B92E-276EE9B989C6}"/>
          </ac:grpSpMkLst>
        </pc:grpChg>
      </pc:sldChg>
      <pc:sldChg chg="delSp mod">
        <pc:chgData name="nadia Alshamsi" userId="5e2f3f2a6d11f724" providerId="LiveId" clId="{5EC2D816-9645-4545-ADF6-24D647331C8E}" dt="2025-04-22T11:06:16.225" v="21" actId="478"/>
        <pc:sldMkLst>
          <pc:docMk/>
          <pc:sldMk cId="4248437693" sldId="355"/>
        </pc:sldMkLst>
        <pc:grpChg chg="del">
          <ac:chgData name="nadia Alshamsi" userId="5e2f3f2a6d11f724" providerId="LiveId" clId="{5EC2D816-9645-4545-ADF6-24D647331C8E}" dt="2025-04-22T11:06:16.225" v="21" actId="478"/>
          <ac:grpSpMkLst>
            <pc:docMk/>
            <pc:sldMk cId="4248437693" sldId="355"/>
            <ac:grpSpMk id="31" creationId="{0C0968C2-DE7C-4647-B92E-276EE9B989C6}"/>
          </ac:grpSpMkLst>
        </pc:grpChg>
      </pc:sldChg>
      <pc:sldChg chg="delSp mod">
        <pc:chgData name="nadia Alshamsi" userId="5e2f3f2a6d11f724" providerId="LiveId" clId="{5EC2D816-9645-4545-ADF6-24D647331C8E}" dt="2025-04-22T11:06:25.685" v="22" actId="478"/>
        <pc:sldMkLst>
          <pc:docMk/>
          <pc:sldMk cId="3597755993" sldId="357"/>
        </pc:sldMkLst>
        <pc:grpChg chg="del">
          <ac:chgData name="nadia Alshamsi" userId="5e2f3f2a6d11f724" providerId="LiveId" clId="{5EC2D816-9645-4545-ADF6-24D647331C8E}" dt="2025-04-22T11:06:25.685" v="22" actId="478"/>
          <ac:grpSpMkLst>
            <pc:docMk/>
            <pc:sldMk cId="3597755993" sldId="357"/>
            <ac:grpSpMk id="31" creationId="{0C0968C2-DE7C-4647-B92E-276EE9B989C6}"/>
          </ac:grpSpMkLst>
        </pc:grpChg>
      </pc:sldChg>
      <pc:sldChg chg="delSp mod">
        <pc:chgData name="nadia Alshamsi" userId="5e2f3f2a6d11f724" providerId="LiveId" clId="{5EC2D816-9645-4545-ADF6-24D647331C8E}" dt="2025-04-22T11:06:31.916" v="23" actId="478"/>
        <pc:sldMkLst>
          <pc:docMk/>
          <pc:sldMk cId="3214680333" sldId="358"/>
        </pc:sldMkLst>
        <pc:grpChg chg="del">
          <ac:chgData name="nadia Alshamsi" userId="5e2f3f2a6d11f724" providerId="LiveId" clId="{5EC2D816-9645-4545-ADF6-24D647331C8E}" dt="2025-04-22T11:06:31.916" v="23" actId="478"/>
          <ac:grpSpMkLst>
            <pc:docMk/>
            <pc:sldMk cId="3214680333" sldId="358"/>
            <ac:grpSpMk id="31" creationId="{0C0968C2-DE7C-4647-B92E-276EE9B989C6}"/>
          </ac:grpSpMkLst>
        </pc:grpChg>
      </pc:sldChg>
      <pc:sldChg chg="delSp mod">
        <pc:chgData name="nadia Alshamsi" userId="5e2f3f2a6d11f724" providerId="LiveId" clId="{5EC2D816-9645-4545-ADF6-24D647331C8E}" dt="2025-04-22T11:06:35.778" v="24" actId="478"/>
        <pc:sldMkLst>
          <pc:docMk/>
          <pc:sldMk cId="2581325333" sldId="359"/>
        </pc:sldMkLst>
        <pc:grpChg chg="del">
          <ac:chgData name="nadia Alshamsi" userId="5e2f3f2a6d11f724" providerId="LiveId" clId="{5EC2D816-9645-4545-ADF6-24D647331C8E}" dt="2025-04-22T11:06:35.778" v="24" actId="478"/>
          <ac:grpSpMkLst>
            <pc:docMk/>
            <pc:sldMk cId="2581325333" sldId="359"/>
            <ac:grpSpMk id="31" creationId="{0C0968C2-DE7C-4647-B92E-276EE9B989C6}"/>
          </ac:grpSpMkLst>
        </pc:grpChg>
      </pc:sldChg>
      <pc:sldChg chg="delSp mod">
        <pc:chgData name="nadia Alshamsi" userId="5e2f3f2a6d11f724" providerId="LiveId" clId="{5EC2D816-9645-4545-ADF6-24D647331C8E}" dt="2025-04-22T11:06:40.075" v="25" actId="478"/>
        <pc:sldMkLst>
          <pc:docMk/>
          <pc:sldMk cId="3494953385" sldId="360"/>
        </pc:sldMkLst>
        <pc:grpChg chg="del">
          <ac:chgData name="nadia Alshamsi" userId="5e2f3f2a6d11f724" providerId="LiveId" clId="{5EC2D816-9645-4545-ADF6-24D647331C8E}" dt="2025-04-22T11:06:40.075" v="25" actId="478"/>
          <ac:grpSpMkLst>
            <pc:docMk/>
            <pc:sldMk cId="3494953385" sldId="360"/>
            <ac:grpSpMk id="31" creationId="{0C0968C2-DE7C-4647-B92E-276EE9B989C6}"/>
          </ac:grpSpMkLst>
        </pc:grpChg>
      </pc:sldChg>
    </pc:docChg>
  </pc:docChgLst>
  <pc:docChgLst>
    <pc:chgData name="Noura Ali Mohammed Al Kaabi" userId="3a44b7dd-9110-45e6-8056-236e52c58caa" providerId="ADAL" clId="{F8E452F9-084D-416A-B645-2BD07C756592}"/>
    <pc:docChg chg="undo custSel addSld delSld modSld modMainMaster">
      <pc:chgData name="Noura Ali Mohammed Al Kaabi" userId="3a44b7dd-9110-45e6-8056-236e52c58caa" providerId="ADAL" clId="{F8E452F9-084D-416A-B645-2BD07C756592}" dt="2022-05-20T05:39:20.893" v="925"/>
      <pc:docMkLst>
        <pc:docMk/>
      </pc:docMkLst>
      <pc:sldChg chg="modSp mod setBg">
        <pc:chgData name="Noura Ali Mohammed Al Kaabi" userId="3a44b7dd-9110-45e6-8056-236e52c58caa" providerId="ADAL" clId="{F8E452F9-084D-416A-B645-2BD07C756592}" dt="2022-05-17T04:55:37.930" v="448" actId="207"/>
        <pc:sldMkLst>
          <pc:docMk/>
          <pc:sldMk cId="3916994384" sldId="259"/>
        </pc:sldMkLst>
      </pc:sldChg>
      <pc:sldChg chg="addSp delSp modSp mod">
        <pc:chgData name="Noura Ali Mohammed Al Kaabi" userId="3a44b7dd-9110-45e6-8056-236e52c58caa" providerId="ADAL" clId="{F8E452F9-084D-416A-B645-2BD07C756592}" dt="2022-05-17T05:04:07.721" v="558" actId="14100"/>
        <pc:sldMkLst>
          <pc:docMk/>
          <pc:sldMk cId="1258232411" sldId="317"/>
        </pc:sldMkLst>
      </pc:sldChg>
      <pc:sldChg chg="addSp delSp modSp mod">
        <pc:chgData name="Noura Ali Mohammed Al Kaabi" userId="3a44b7dd-9110-45e6-8056-236e52c58caa" providerId="ADAL" clId="{F8E452F9-084D-416A-B645-2BD07C756592}" dt="2022-05-17T04:57:41.046" v="467" actId="20577"/>
        <pc:sldMkLst>
          <pc:docMk/>
          <pc:sldMk cId="1839905409" sldId="323"/>
        </pc:sldMkLst>
      </pc:sldChg>
      <pc:sldChg chg="modSp mod">
        <pc:chgData name="Noura Ali Mohammed Al Kaabi" userId="3a44b7dd-9110-45e6-8056-236e52c58caa" providerId="ADAL" clId="{F8E452F9-084D-416A-B645-2BD07C756592}" dt="2022-05-17T04:57:58.435" v="471"/>
        <pc:sldMkLst>
          <pc:docMk/>
          <pc:sldMk cId="1797611700" sldId="325"/>
        </pc:sldMkLst>
      </pc:sldChg>
      <pc:sldChg chg="addSp delSp modSp mod">
        <pc:chgData name="Noura Ali Mohammed Al Kaabi" userId="3a44b7dd-9110-45e6-8056-236e52c58caa" providerId="ADAL" clId="{F8E452F9-084D-416A-B645-2BD07C756592}" dt="2022-05-17T04:57:50.741" v="469"/>
        <pc:sldMkLst>
          <pc:docMk/>
          <pc:sldMk cId="2052644892" sldId="329"/>
        </pc:sldMkLst>
      </pc:sldChg>
      <pc:sldChg chg="del">
        <pc:chgData name="Noura Ali Mohammed Al Kaabi" userId="3a44b7dd-9110-45e6-8056-236e52c58caa" providerId="ADAL" clId="{F8E452F9-084D-416A-B645-2BD07C756592}" dt="2022-05-12T08:48:54.135" v="141" actId="47"/>
        <pc:sldMkLst>
          <pc:docMk/>
          <pc:sldMk cId="3762350401" sldId="332"/>
        </pc:sldMkLst>
      </pc:sldChg>
      <pc:sldChg chg="del">
        <pc:chgData name="Noura Ali Mohammed Al Kaabi" userId="3a44b7dd-9110-45e6-8056-236e52c58caa" providerId="ADAL" clId="{F8E452F9-084D-416A-B645-2BD07C756592}" dt="2022-05-12T08:35:36.734" v="26" actId="47"/>
        <pc:sldMkLst>
          <pc:docMk/>
          <pc:sldMk cId="2204865045" sldId="333"/>
        </pc:sldMkLst>
      </pc:sldChg>
      <pc:sldChg chg="del">
        <pc:chgData name="Noura Ali Mohammed Al Kaabi" userId="3a44b7dd-9110-45e6-8056-236e52c58caa" providerId="ADAL" clId="{F8E452F9-084D-416A-B645-2BD07C756592}" dt="2022-05-12T08:35:36.734" v="26" actId="47"/>
        <pc:sldMkLst>
          <pc:docMk/>
          <pc:sldMk cId="4188705159" sldId="334"/>
        </pc:sldMkLst>
      </pc:sldChg>
      <pc:sldChg chg="del">
        <pc:chgData name="Noura Ali Mohammed Al Kaabi" userId="3a44b7dd-9110-45e6-8056-236e52c58caa" providerId="ADAL" clId="{F8E452F9-084D-416A-B645-2BD07C756592}" dt="2022-05-12T08:35:36.734" v="26" actId="47"/>
        <pc:sldMkLst>
          <pc:docMk/>
          <pc:sldMk cId="3901472246" sldId="335"/>
        </pc:sldMkLst>
      </pc:sldChg>
      <pc:sldChg chg="del">
        <pc:chgData name="Noura Ali Mohammed Al Kaabi" userId="3a44b7dd-9110-45e6-8056-236e52c58caa" providerId="ADAL" clId="{F8E452F9-084D-416A-B645-2BD07C756592}" dt="2022-05-12T08:35:36.734" v="26" actId="47"/>
        <pc:sldMkLst>
          <pc:docMk/>
          <pc:sldMk cId="2221104238" sldId="336"/>
        </pc:sldMkLst>
      </pc:sldChg>
      <pc:sldChg chg="del">
        <pc:chgData name="Noura Ali Mohammed Al Kaabi" userId="3a44b7dd-9110-45e6-8056-236e52c58caa" providerId="ADAL" clId="{F8E452F9-084D-416A-B645-2BD07C756592}" dt="2022-05-12T08:35:36.734" v="26" actId="47"/>
        <pc:sldMkLst>
          <pc:docMk/>
          <pc:sldMk cId="417247765" sldId="337"/>
        </pc:sldMkLst>
      </pc:sldChg>
      <pc:sldChg chg="del">
        <pc:chgData name="Noura Ali Mohammed Al Kaabi" userId="3a44b7dd-9110-45e6-8056-236e52c58caa" providerId="ADAL" clId="{F8E452F9-084D-416A-B645-2BD07C756592}" dt="2022-05-12T08:35:36.734" v="26" actId="47"/>
        <pc:sldMkLst>
          <pc:docMk/>
          <pc:sldMk cId="3980994098" sldId="338"/>
        </pc:sldMkLst>
      </pc:sldChg>
      <pc:sldChg chg="del">
        <pc:chgData name="Noura Ali Mohammed Al Kaabi" userId="3a44b7dd-9110-45e6-8056-236e52c58caa" providerId="ADAL" clId="{F8E452F9-084D-416A-B645-2BD07C756592}" dt="2022-05-12T08:35:36.734" v="26" actId="47"/>
        <pc:sldMkLst>
          <pc:docMk/>
          <pc:sldMk cId="848737566" sldId="339"/>
        </pc:sldMkLst>
      </pc:sldChg>
      <pc:sldChg chg="del">
        <pc:chgData name="Noura Ali Mohammed Al Kaabi" userId="3a44b7dd-9110-45e6-8056-236e52c58caa" providerId="ADAL" clId="{F8E452F9-084D-416A-B645-2BD07C756592}" dt="2022-05-12T08:35:36.734" v="26" actId="47"/>
        <pc:sldMkLst>
          <pc:docMk/>
          <pc:sldMk cId="2242384328" sldId="340"/>
        </pc:sldMkLst>
      </pc:sldChg>
      <pc:sldChg chg="del">
        <pc:chgData name="Noura Ali Mohammed Al Kaabi" userId="3a44b7dd-9110-45e6-8056-236e52c58caa" providerId="ADAL" clId="{F8E452F9-084D-416A-B645-2BD07C756592}" dt="2022-05-12T08:35:36.734" v="26" actId="47"/>
        <pc:sldMkLst>
          <pc:docMk/>
          <pc:sldMk cId="157955215" sldId="341"/>
        </pc:sldMkLst>
      </pc:sldChg>
      <pc:sldChg chg="del">
        <pc:chgData name="Noura Ali Mohammed Al Kaabi" userId="3a44b7dd-9110-45e6-8056-236e52c58caa" providerId="ADAL" clId="{F8E452F9-084D-416A-B645-2BD07C756592}" dt="2022-05-12T08:35:36.734" v="26" actId="47"/>
        <pc:sldMkLst>
          <pc:docMk/>
          <pc:sldMk cId="1003774340" sldId="342"/>
        </pc:sldMkLst>
      </pc:sldChg>
      <pc:sldChg chg="del">
        <pc:chgData name="Noura Ali Mohammed Al Kaabi" userId="3a44b7dd-9110-45e6-8056-236e52c58caa" providerId="ADAL" clId="{F8E452F9-084D-416A-B645-2BD07C756592}" dt="2022-05-12T08:35:36.734" v="26" actId="47"/>
        <pc:sldMkLst>
          <pc:docMk/>
          <pc:sldMk cId="8261578" sldId="343"/>
        </pc:sldMkLst>
      </pc:sldChg>
      <pc:sldChg chg="del">
        <pc:chgData name="Noura Ali Mohammed Al Kaabi" userId="3a44b7dd-9110-45e6-8056-236e52c58caa" providerId="ADAL" clId="{F8E452F9-084D-416A-B645-2BD07C756592}" dt="2022-05-12T08:35:36.734" v="26" actId="47"/>
        <pc:sldMkLst>
          <pc:docMk/>
          <pc:sldMk cId="1619633266" sldId="344"/>
        </pc:sldMkLst>
      </pc:sldChg>
      <pc:sldChg chg="del">
        <pc:chgData name="Noura Ali Mohammed Al Kaabi" userId="3a44b7dd-9110-45e6-8056-236e52c58caa" providerId="ADAL" clId="{F8E452F9-084D-416A-B645-2BD07C756592}" dt="2022-05-12T08:35:36.734" v="26" actId="47"/>
        <pc:sldMkLst>
          <pc:docMk/>
          <pc:sldMk cId="578447464" sldId="345"/>
        </pc:sldMkLst>
      </pc:sldChg>
      <pc:sldChg chg="del">
        <pc:chgData name="Noura Ali Mohammed Al Kaabi" userId="3a44b7dd-9110-45e6-8056-236e52c58caa" providerId="ADAL" clId="{F8E452F9-084D-416A-B645-2BD07C756592}" dt="2022-05-12T08:35:36.734" v="26" actId="47"/>
        <pc:sldMkLst>
          <pc:docMk/>
          <pc:sldMk cId="1837691575" sldId="346"/>
        </pc:sldMkLst>
      </pc:sldChg>
      <pc:sldChg chg="del">
        <pc:chgData name="Noura Ali Mohammed Al Kaabi" userId="3a44b7dd-9110-45e6-8056-236e52c58caa" providerId="ADAL" clId="{F8E452F9-084D-416A-B645-2BD07C756592}" dt="2022-05-12T08:35:36.734" v="26" actId="47"/>
        <pc:sldMkLst>
          <pc:docMk/>
          <pc:sldMk cId="1289271637" sldId="347"/>
        </pc:sldMkLst>
      </pc:sldChg>
      <pc:sldChg chg="del">
        <pc:chgData name="Noura Ali Mohammed Al Kaabi" userId="3a44b7dd-9110-45e6-8056-236e52c58caa" providerId="ADAL" clId="{F8E452F9-084D-416A-B645-2BD07C756592}" dt="2022-05-12T08:35:36.734" v="26" actId="47"/>
        <pc:sldMkLst>
          <pc:docMk/>
          <pc:sldMk cId="2499206991" sldId="348"/>
        </pc:sldMkLst>
      </pc:sldChg>
      <pc:sldChg chg="addSp delSp modSp add mod">
        <pc:chgData name="Noura Ali Mohammed Al Kaabi" userId="3a44b7dd-9110-45e6-8056-236e52c58caa" providerId="ADAL" clId="{F8E452F9-084D-416A-B645-2BD07C756592}" dt="2022-05-17T04:57:47.617" v="468"/>
        <pc:sldMkLst>
          <pc:docMk/>
          <pc:sldMk cId="1441932984" sldId="349"/>
        </pc:sldMkLst>
      </pc:sldChg>
      <pc:sldChg chg="addSp modSp add del mod">
        <pc:chgData name="Noura Ali Mohammed Al Kaabi" userId="3a44b7dd-9110-45e6-8056-236e52c58caa" providerId="ADAL" clId="{F8E452F9-084D-416A-B645-2BD07C756592}" dt="2022-05-17T04:46:07.134" v="365" actId="47"/>
        <pc:sldMkLst>
          <pc:docMk/>
          <pc:sldMk cId="502168517" sldId="350"/>
        </pc:sldMkLst>
      </pc:sldChg>
      <pc:sldChg chg="addSp delSp modSp add mod">
        <pc:chgData name="Noura Ali Mohammed Al Kaabi" userId="3a44b7dd-9110-45e6-8056-236e52c58caa" providerId="ADAL" clId="{F8E452F9-084D-416A-B645-2BD07C756592}" dt="2022-05-17T04:58:31.973" v="490" actId="14100"/>
        <pc:sldMkLst>
          <pc:docMk/>
          <pc:sldMk cId="674493896" sldId="350"/>
        </pc:sldMkLst>
      </pc:sldChg>
      <pc:sldChg chg="add del">
        <pc:chgData name="Noura Ali Mohammed Al Kaabi" userId="3a44b7dd-9110-45e6-8056-236e52c58caa" providerId="ADAL" clId="{F8E452F9-084D-416A-B645-2BD07C756592}" dt="2022-05-17T04:56:28.950" v="454" actId="47"/>
        <pc:sldMkLst>
          <pc:docMk/>
          <pc:sldMk cId="3964987630" sldId="350"/>
        </pc:sldMkLst>
      </pc:sldChg>
      <pc:sldChg chg="addSp modSp add del mod">
        <pc:chgData name="Noura Ali Mohammed Al Kaabi" userId="3a44b7dd-9110-45e6-8056-236e52c58caa" providerId="ADAL" clId="{F8E452F9-084D-416A-B645-2BD07C756592}" dt="2022-05-17T04:46:07.134" v="365" actId="47"/>
        <pc:sldMkLst>
          <pc:docMk/>
          <pc:sldMk cId="1343118091" sldId="351"/>
        </pc:sldMkLst>
      </pc:sldChg>
      <pc:sldChg chg="add del">
        <pc:chgData name="Noura Ali Mohammed Al Kaabi" userId="3a44b7dd-9110-45e6-8056-236e52c58caa" providerId="ADAL" clId="{F8E452F9-084D-416A-B645-2BD07C756592}" dt="2022-05-17T04:56:35.164" v="455" actId="47"/>
        <pc:sldMkLst>
          <pc:docMk/>
          <pc:sldMk cId="2769138559" sldId="351"/>
        </pc:sldMkLst>
      </pc:sldChg>
      <pc:sldChg chg="addSp modSp add mod">
        <pc:chgData name="Noura Ali Mohammed Al Kaabi" userId="3a44b7dd-9110-45e6-8056-236e52c58caa" providerId="ADAL" clId="{F8E452F9-084D-416A-B645-2BD07C756592}" dt="2022-05-17T04:58:47.481" v="495" actId="1076"/>
        <pc:sldMkLst>
          <pc:docMk/>
          <pc:sldMk cId="3685241396" sldId="351"/>
        </pc:sldMkLst>
      </pc:sldChg>
      <pc:sldChg chg="add del">
        <pc:chgData name="Noura Ali Mohammed Al Kaabi" userId="3a44b7dd-9110-45e6-8056-236e52c58caa" providerId="ADAL" clId="{F8E452F9-084D-416A-B645-2BD07C756592}" dt="2022-05-17T04:56:35.164" v="455" actId="47"/>
        <pc:sldMkLst>
          <pc:docMk/>
          <pc:sldMk cId="1046332744" sldId="352"/>
        </pc:sldMkLst>
      </pc:sldChg>
      <pc:sldChg chg="addSp modSp add del mod">
        <pc:chgData name="Noura Ali Mohammed Al Kaabi" userId="3a44b7dd-9110-45e6-8056-236e52c58caa" providerId="ADAL" clId="{F8E452F9-084D-416A-B645-2BD07C756592}" dt="2022-05-17T04:46:07.134" v="365" actId="47"/>
        <pc:sldMkLst>
          <pc:docMk/>
          <pc:sldMk cId="1456575377" sldId="352"/>
        </pc:sldMkLst>
      </pc:sldChg>
      <pc:sldChg chg="addSp modSp add mod">
        <pc:chgData name="Noura Ali Mohammed Al Kaabi" userId="3a44b7dd-9110-45e6-8056-236e52c58caa" providerId="ADAL" clId="{F8E452F9-084D-416A-B645-2BD07C756592}" dt="2022-05-17T10:11:03.848" v="768" actId="14100"/>
        <pc:sldMkLst>
          <pc:docMk/>
          <pc:sldMk cId="2137331063" sldId="352"/>
        </pc:sldMkLst>
      </pc:sldChg>
      <pc:sldChg chg="addSp modSp add del mod">
        <pc:chgData name="Noura Ali Mohammed Al Kaabi" userId="3a44b7dd-9110-45e6-8056-236e52c58caa" providerId="ADAL" clId="{F8E452F9-084D-416A-B645-2BD07C756592}" dt="2022-05-17T04:46:07.134" v="365" actId="47"/>
        <pc:sldMkLst>
          <pc:docMk/>
          <pc:sldMk cId="316422316" sldId="353"/>
        </pc:sldMkLst>
      </pc:sldChg>
      <pc:sldChg chg="add del">
        <pc:chgData name="Noura Ali Mohammed Al Kaabi" userId="3a44b7dd-9110-45e6-8056-236e52c58caa" providerId="ADAL" clId="{F8E452F9-084D-416A-B645-2BD07C756592}" dt="2022-05-17T04:56:35.164" v="455" actId="47"/>
        <pc:sldMkLst>
          <pc:docMk/>
          <pc:sldMk cId="1381301520" sldId="353"/>
        </pc:sldMkLst>
      </pc:sldChg>
      <pc:sldChg chg="addSp modSp add mod modAnim">
        <pc:chgData name="Noura Ali Mohammed Al Kaabi" userId="3a44b7dd-9110-45e6-8056-236e52c58caa" providerId="ADAL" clId="{F8E452F9-084D-416A-B645-2BD07C756592}" dt="2022-05-17T09:59:29.061" v="590"/>
        <pc:sldMkLst>
          <pc:docMk/>
          <pc:sldMk cId="2576797515" sldId="353"/>
        </pc:sldMkLst>
      </pc:sldChg>
      <pc:sldChg chg="add del">
        <pc:chgData name="Noura Ali Mohammed Al Kaabi" userId="3a44b7dd-9110-45e6-8056-236e52c58caa" providerId="ADAL" clId="{F8E452F9-084D-416A-B645-2BD07C756592}" dt="2022-05-17T04:56:35.164" v="455" actId="47"/>
        <pc:sldMkLst>
          <pc:docMk/>
          <pc:sldMk cId="2558818628" sldId="354"/>
        </pc:sldMkLst>
      </pc:sldChg>
      <pc:sldChg chg="addSp modSp add mod modAnim">
        <pc:chgData name="Noura Ali Mohammed Al Kaabi" userId="3a44b7dd-9110-45e6-8056-236e52c58caa" providerId="ADAL" clId="{F8E452F9-084D-416A-B645-2BD07C756592}" dt="2022-05-20T05:34:41.982" v="801"/>
        <pc:sldMkLst>
          <pc:docMk/>
          <pc:sldMk cId="2694163238" sldId="354"/>
        </pc:sldMkLst>
      </pc:sldChg>
      <pc:sldChg chg="addSp modSp add del mod modAnim">
        <pc:chgData name="Noura Ali Mohammed Al Kaabi" userId="3a44b7dd-9110-45e6-8056-236e52c58caa" providerId="ADAL" clId="{F8E452F9-084D-416A-B645-2BD07C756592}" dt="2022-05-17T04:46:07.134" v="365" actId="47"/>
        <pc:sldMkLst>
          <pc:docMk/>
          <pc:sldMk cId="3389156588" sldId="354"/>
        </pc:sldMkLst>
      </pc:sldChg>
      <pc:sldChg chg="add del">
        <pc:chgData name="Noura Ali Mohammed Al Kaabi" userId="3a44b7dd-9110-45e6-8056-236e52c58caa" providerId="ADAL" clId="{F8E452F9-084D-416A-B645-2BD07C756592}" dt="2022-05-17T04:56:35.164" v="455" actId="47"/>
        <pc:sldMkLst>
          <pc:docMk/>
          <pc:sldMk cId="3257142682" sldId="355"/>
        </pc:sldMkLst>
      </pc:sldChg>
      <pc:sldChg chg="addSp delSp modSp add del mod delAnim modAnim">
        <pc:chgData name="Noura Ali Mohammed Al Kaabi" userId="3a44b7dd-9110-45e6-8056-236e52c58caa" providerId="ADAL" clId="{F8E452F9-084D-416A-B645-2BD07C756592}" dt="2022-05-14T18:57:52.675" v="244" actId="47"/>
        <pc:sldMkLst>
          <pc:docMk/>
          <pc:sldMk cId="3676014347" sldId="355"/>
        </pc:sldMkLst>
      </pc:sldChg>
      <pc:sldChg chg="addSp modSp add mod modAnim">
        <pc:chgData name="Noura Ali Mohammed Al Kaabi" userId="3a44b7dd-9110-45e6-8056-236e52c58caa" providerId="ADAL" clId="{F8E452F9-084D-416A-B645-2BD07C756592}" dt="2022-05-17T10:10:06.341" v="756"/>
        <pc:sldMkLst>
          <pc:docMk/>
          <pc:sldMk cId="4248437693" sldId="355"/>
        </pc:sldMkLst>
      </pc:sldChg>
      <pc:sldChg chg="add del">
        <pc:chgData name="Noura Ali Mohammed Al Kaabi" userId="3a44b7dd-9110-45e6-8056-236e52c58caa" providerId="ADAL" clId="{F8E452F9-084D-416A-B645-2BD07C756592}" dt="2022-05-17T04:56:35.164" v="455" actId="47"/>
        <pc:sldMkLst>
          <pc:docMk/>
          <pc:sldMk cId="86900283" sldId="356"/>
        </pc:sldMkLst>
      </pc:sldChg>
      <pc:sldChg chg="addSp modSp add del mod modAnim">
        <pc:chgData name="Noura Ali Mohammed Al Kaabi" userId="3a44b7dd-9110-45e6-8056-236e52c58caa" providerId="ADAL" clId="{F8E452F9-084D-416A-B645-2BD07C756592}" dt="2022-05-17T04:46:07.134" v="365" actId="47"/>
        <pc:sldMkLst>
          <pc:docMk/>
          <pc:sldMk cId="936463111" sldId="356"/>
        </pc:sldMkLst>
      </pc:sldChg>
      <pc:sldChg chg="addSp delSp modSp add del mod delAnim modAnim">
        <pc:chgData name="Noura Ali Mohammed Al Kaabi" userId="3a44b7dd-9110-45e6-8056-236e52c58caa" providerId="ADAL" clId="{F8E452F9-084D-416A-B645-2BD07C756592}" dt="2022-05-17T10:07:02.037" v="715" actId="47"/>
        <pc:sldMkLst>
          <pc:docMk/>
          <pc:sldMk cId="3483207484" sldId="356"/>
        </pc:sldMkLst>
      </pc:sldChg>
      <pc:sldChg chg="addSp delSp modSp add del mod delAnim modAnim">
        <pc:chgData name="Noura Ali Mohammed Al Kaabi" userId="3a44b7dd-9110-45e6-8056-236e52c58caa" providerId="ADAL" clId="{F8E452F9-084D-416A-B645-2BD07C756592}" dt="2022-05-14T19:00:39.600" v="266" actId="47"/>
        <pc:sldMkLst>
          <pc:docMk/>
          <pc:sldMk cId="571014147" sldId="357"/>
        </pc:sldMkLst>
      </pc:sldChg>
      <pc:sldChg chg="add del">
        <pc:chgData name="Noura Ali Mohammed Al Kaabi" userId="3a44b7dd-9110-45e6-8056-236e52c58caa" providerId="ADAL" clId="{F8E452F9-084D-416A-B645-2BD07C756592}" dt="2022-05-17T04:56:35.164" v="455" actId="47"/>
        <pc:sldMkLst>
          <pc:docMk/>
          <pc:sldMk cId="3267704636" sldId="357"/>
        </pc:sldMkLst>
      </pc:sldChg>
      <pc:sldChg chg="addSp delSp modSp add mod modAnim">
        <pc:chgData name="Noura Ali Mohammed Al Kaabi" userId="3a44b7dd-9110-45e6-8056-236e52c58caa" providerId="ADAL" clId="{F8E452F9-084D-416A-B645-2BD07C756592}" dt="2022-05-20T05:38:30.292" v="860"/>
        <pc:sldMkLst>
          <pc:docMk/>
          <pc:sldMk cId="3597755993" sldId="357"/>
        </pc:sldMkLst>
      </pc:sldChg>
      <pc:sldChg chg="add del">
        <pc:chgData name="Noura Ali Mohammed Al Kaabi" userId="3a44b7dd-9110-45e6-8056-236e52c58caa" providerId="ADAL" clId="{F8E452F9-084D-416A-B645-2BD07C756592}" dt="2022-05-17T04:56:35.164" v="455" actId="47"/>
        <pc:sldMkLst>
          <pc:docMk/>
          <pc:sldMk cId="1174762755" sldId="358"/>
        </pc:sldMkLst>
      </pc:sldChg>
      <pc:sldChg chg="addSp modSp add del mod modAnim">
        <pc:chgData name="Noura Ali Mohammed Al Kaabi" userId="3a44b7dd-9110-45e6-8056-236e52c58caa" providerId="ADAL" clId="{F8E452F9-084D-416A-B645-2BD07C756592}" dt="2022-05-17T04:46:07.134" v="365" actId="47"/>
        <pc:sldMkLst>
          <pc:docMk/>
          <pc:sldMk cId="2382852603" sldId="358"/>
        </pc:sldMkLst>
      </pc:sldChg>
      <pc:sldChg chg="addSp delSp modSp add mod delAnim modAnim">
        <pc:chgData name="Noura Ali Mohammed Al Kaabi" userId="3a44b7dd-9110-45e6-8056-236e52c58caa" providerId="ADAL" clId="{F8E452F9-084D-416A-B645-2BD07C756592}" dt="2022-05-20T05:39:20.893" v="925"/>
        <pc:sldMkLst>
          <pc:docMk/>
          <pc:sldMk cId="3214680333" sldId="358"/>
        </pc:sldMkLst>
      </pc:sldChg>
      <pc:sldChg chg="addSp modSp add del mod">
        <pc:chgData name="Noura Ali Mohammed Al Kaabi" userId="3a44b7dd-9110-45e6-8056-236e52c58caa" providerId="ADAL" clId="{F8E452F9-084D-416A-B645-2BD07C756592}" dt="2022-05-17T04:46:07.134" v="365" actId="47"/>
        <pc:sldMkLst>
          <pc:docMk/>
          <pc:sldMk cId="1105529861" sldId="359"/>
        </pc:sldMkLst>
      </pc:sldChg>
      <pc:sldChg chg="addSp modSp add mod modAnim">
        <pc:chgData name="Noura Ali Mohammed Al Kaabi" userId="3a44b7dd-9110-45e6-8056-236e52c58caa" providerId="ADAL" clId="{F8E452F9-084D-416A-B645-2BD07C756592}" dt="2022-05-17T10:09:26.696" v="749"/>
        <pc:sldMkLst>
          <pc:docMk/>
          <pc:sldMk cId="2581325333" sldId="359"/>
        </pc:sldMkLst>
      </pc:sldChg>
      <pc:sldChg chg="addSp modSp add del mod modAnim">
        <pc:chgData name="Noura Ali Mohammed Al Kaabi" userId="3a44b7dd-9110-45e6-8056-236e52c58caa" providerId="ADAL" clId="{F8E452F9-084D-416A-B645-2BD07C756592}" dt="2022-05-17T04:46:07.134" v="365" actId="47"/>
        <pc:sldMkLst>
          <pc:docMk/>
          <pc:sldMk cId="883069441" sldId="360"/>
        </pc:sldMkLst>
      </pc:sldChg>
      <pc:sldChg chg="addSp modSp add mod modAnim">
        <pc:chgData name="Noura Ali Mohammed Al Kaabi" userId="3a44b7dd-9110-45e6-8056-236e52c58caa" providerId="ADAL" clId="{F8E452F9-084D-416A-B645-2BD07C756592}" dt="2022-05-17T10:08:56.371" v="742"/>
        <pc:sldMkLst>
          <pc:docMk/>
          <pc:sldMk cId="3494953385" sldId="360"/>
        </pc:sldMkLst>
      </pc:sldChg>
      <pc:sldChg chg="add del">
        <pc:chgData name="Noura Ali Mohammed Al Kaabi" userId="3a44b7dd-9110-45e6-8056-236e52c58caa" providerId="ADAL" clId="{F8E452F9-084D-416A-B645-2BD07C756592}" dt="2022-05-17T05:05:34.525" v="561" actId="47"/>
        <pc:sldMkLst>
          <pc:docMk/>
          <pc:sldMk cId="1730390547" sldId="361"/>
        </pc:sldMkLst>
      </pc:sldChg>
      <pc:sldChg chg="addSp modSp add del mod modAnim">
        <pc:chgData name="Noura Ali Mohammed Al Kaabi" userId="3a44b7dd-9110-45e6-8056-236e52c58caa" providerId="ADAL" clId="{F8E452F9-084D-416A-B645-2BD07C756592}" dt="2022-05-17T04:46:07.134" v="365" actId="47"/>
        <pc:sldMkLst>
          <pc:docMk/>
          <pc:sldMk cId="2495087399" sldId="361"/>
        </pc:sldMkLst>
      </pc:sldChg>
      <pc:sldChg chg="add del">
        <pc:chgData name="Noura Ali Mohammed Al Kaabi" userId="3a44b7dd-9110-45e6-8056-236e52c58caa" providerId="ADAL" clId="{F8E452F9-084D-416A-B645-2BD07C756592}" dt="2022-05-14T19:06:52.856" v="321" actId="47"/>
        <pc:sldMkLst>
          <pc:docMk/>
          <pc:sldMk cId="1217866198" sldId="362"/>
        </pc:sldMkLst>
      </pc:sldChg>
      <pc:sldChg chg="add del">
        <pc:chgData name="Noura Ali Mohammed Al Kaabi" userId="3a44b7dd-9110-45e6-8056-236e52c58caa" providerId="ADAL" clId="{F8E452F9-084D-416A-B645-2BD07C756592}" dt="2022-05-17T05:05:33.811" v="560" actId="47"/>
        <pc:sldMkLst>
          <pc:docMk/>
          <pc:sldMk cId="4014288335" sldId="362"/>
        </pc:sldMkLst>
      </pc:sldChg>
      <pc:sldChg chg="add del">
        <pc:chgData name="Noura Ali Mohammed Al Kaabi" userId="3a44b7dd-9110-45e6-8056-236e52c58caa" providerId="ADAL" clId="{F8E452F9-084D-416A-B645-2BD07C756592}" dt="2022-05-12T08:48:01.881" v="136" actId="47"/>
        <pc:sldMkLst>
          <pc:docMk/>
          <pc:sldMk cId="1701015914" sldId="363"/>
        </pc:sldMkLst>
      </pc:sldChg>
      <pc:sldChg chg="add del">
        <pc:chgData name="Noura Ali Mohammed Al Kaabi" userId="3a44b7dd-9110-45e6-8056-236e52c58caa" providerId="ADAL" clId="{F8E452F9-084D-416A-B645-2BD07C756592}" dt="2022-05-17T05:05:32.821" v="559" actId="47"/>
        <pc:sldMkLst>
          <pc:docMk/>
          <pc:sldMk cId="2495322876" sldId="363"/>
        </pc:sldMkLst>
      </pc:sldChg>
      <pc:sldChg chg="add del">
        <pc:chgData name="Noura Ali Mohammed Al Kaabi" userId="3a44b7dd-9110-45e6-8056-236e52c58caa" providerId="ADAL" clId="{F8E452F9-084D-416A-B645-2BD07C756592}" dt="2022-05-12T08:48:00.866" v="135" actId="47"/>
        <pc:sldMkLst>
          <pc:docMk/>
          <pc:sldMk cId="4262469677" sldId="364"/>
        </pc:sldMkLst>
      </pc:sldChg>
      <pc:sldChg chg="add del">
        <pc:chgData name="Noura Ali Mohammed Al Kaabi" userId="3a44b7dd-9110-45e6-8056-236e52c58caa" providerId="ADAL" clId="{F8E452F9-084D-416A-B645-2BD07C756592}" dt="2022-05-12T08:48:00.185" v="134" actId="47"/>
        <pc:sldMkLst>
          <pc:docMk/>
          <pc:sldMk cId="951190957" sldId="365"/>
        </pc:sldMkLst>
      </pc:sldChg>
      <pc:sldChg chg="add del">
        <pc:chgData name="Noura Ali Mohammed Al Kaabi" userId="3a44b7dd-9110-45e6-8056-236e52c58caa" providerId="ADAL" clId="{F8E452F9-084D-416A-B645-2BD07C756592}" dt="2022-05-12T08:47:59.599" v="133" actId="47"/>
        <pc:sldMkLst>
          <pc:docMk/>
          <pc:sldMk cId="3554662231" sldId="366"/>
        </pc:sldMkLst>
      </pc:sldChg>
      <pc:sldChg chg="add del">
        <pc:chgData name="Noura Ali Mohammed Al Kaabi" userId="3a44b7dd-9110-45e6-8056-236e52c58caa" providerId="ADAL" clId="{F8E452F9-084D-416A-B645-2BD07C756592}" dt="2022-05-12T08:47:59.016" v="132" actId="47"/>
        <pc:sldMkLst>
          <pc:docMk/>
          <pc:sldMk cId="1244201980" sldId="367"/>
        </pc:sldMkLst>
      </pc:sldChg>
      <pc:sldChg chg="add del">
        <pc:chgData name="Noura Ali Mohammed Al Kaabi" userId="3a44b7dd-9110-45e6-8056-236e52c58caa" providerId="ADAL" clId="{F8E452F9-084D-416A-B645-2BD07C756592}" dt="2022-05-12T08:47:58.419" v="131" actId="47"/>
        <pc:sldMkLst>
          <pc:docMk/>
          <pc:sldMk cId="482631283" sldId="368"/>
        </pc:sldMkLst>
      </pc:sldChg>
      <pc:sldChg chg="add del">
        <pc:chgData name="Noura Ali Mohammed Al Kaabi" userId="3a44b7dd-9110-45e6-8056-236e52c58caa" providerId="ADAL" clId="{F8E452F9-084D-416A-B645-2BD07C756592}" dt="2022-05-12T08:47:57.715" v="130" actId="47"/>
        <pc:sldMkLst>
          <pc:docMk/>
          <pc:sldMk cId="1911891274" sldId="369"/>
        </pc:sldMkLst>
      </pc:sldChg>
      <pc:sldChg chg="add del">
        <pc:chgData name="Noura Ali Mohammed Al Kaabi" userId="3a44b7dd-9110-45e6-8056-236e52c58caa" providerId="ADAL" clId="{F8E452F9-084D-416A-B645-2BD07C756592}" dt="2022-05-12T08:47:56.746" v="129" actId="47"/>
        <pc:sldMkLst>
          <pc:docMk/>
          <pc:sldMk cId="2478775244" sldId="370"/>
        </pc:sldMkLst>
      </pc:sldChg>
      <pc:sldMasterChg chg="setBg modSldLayout">
        <pc:chgData name="Noura Ali Mohammed Al Kaabi" userId="3a44b7dd-9110-45e6-8056-236e52c58caa" providerId="ADAL" clId="{F8E452F9-084D-416A-B645-2BD07C756592}" dt="2022-05-17T04:51:23.623" v="424"/>
        <pc:sldMasterMkLst>
          <pc:docMk/>
          <pc:sldMasterMk cId="1864608588" sldId="2147483648"/>
        </pc:sldMasterMkLst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1864608588" sldId="2147483648"/>
            <pc:sldLayoutMk cId="2541751200" sldId="2147483649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1864608588" sldId="2147483648"/>
            <pc:sldLayoutMk cId="1982995616" sldId="2147483650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1864608588" sldId="2147483648"/>
            <pc:sldLayoutMk cId="3445993719" sldId="2147483651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1864608588" sldId="2147483648"/>
            <pc:sldLayoutMk cId="1911393477" sldId="2147483652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1864608588" sldId="2147483648"/>
            <pc:sldLayoutMk cId="2480813808" sldId="2147483653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1864608588" sldId="2147483648"/>
            <pc:sldLayoutMk cId="3841346220" sldId="2147483654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1864608588" sldId="2147483648"/>
            <pc:sldLayoutMk cId="2915330542" sldId="2147483655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1864608588" sldId="2147483648"/>
            <pc:sldLayoutMk cId="473876043" sldId="2147483656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1864608588" sldId="2147483648"/>
            <pc:sldLayoutMk cId="774961513" sldId="2147483657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1864608588" sldId="2147483648"/>
            <pc:sldLayoutMk cId="3638075313" sldId="2147483658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1864608588" sldId="2147483648"/>
            <pc:sldLayoutMk cId="390915352" sldId="2147483659"/>
          </pc:sldLayoutMkLst>
        </pc:sldLayoutChg>
      </pc:sldMasterChg>
      <pc:sldMasterChg chg="setBg modSldLayout">
        <pc:chgData name="Noura Ali Mohammed Al Kaabi" userId="3a44b7dd-9110-45e6-8056-236e52c58caa" providerId="ADAL" clId="{F8E452F9-084D-416A-B645-2BD07C756592}" dt="2022-05-17T04:51:23.623" v="424"/>
        <pc:sldMasterMkLst>
          <pc:docMk/>
          <pc:sldMasterMk cId="532676993" sldId="2147483672"/>
        </pc:sldMasterMkLst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532676993" sldId="2147483672"/>
            <pc:sldLayoutMk cId="370044816" sldId="2147483673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532676993" sldId="2147483672"/>
            <pc:sldLayoutMk cId="4232611284" sldId="2147483674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532676993" sldId="2147483672"/>
            <pc:sldLayoutMk cId="2448149796" sldId="2147483675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532676993" sldId="2147483672"/>
            <pc:sldLayoutMk cId="544897364" sldId="2147483676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532676993" sldId="2147483672"/>
            <pc:sldLayoutMk cId="1194709243" sldId="2147483677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532676993" sldId="2147483672"/>
            <pc:sldLayoutMk cId="2231446739" sldId="2147483678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532676993" sldId="2147483672"/>
            <pc:sldLayoutMk cId="3498607598" sldId="2147483679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532676993" sldId="2147483672"/>
            <pc:sldLayoutMk cId="2897220993" sldId="2147483680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532676993" sldId="2147483672"/>
            <pc:sldLayoutMk cId="3374209994" sldId="2147483681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532676993" sldId="2147483672"/>
            <pc:sldLayoutMk cId="79194131" sldId="2147483682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532676993" sldId="2147483672"/>
            <pc:sldLayoutMk cId="1442886206" sldId="2147483683"/>
          </pc:sldLayoutMkLst>
        </pc:sldLayoutChg>
      </pc:sldMasterChg>
      <pc:sldMasterChg chg="setBg modSldLayout">
        <pc:chgData name="Noura Ali Mohammed Al Kaabi" userId="3a44b7dd-9110-45e6-8056-236e52c58caa" providerId="ADAL" clId="{F8E452F9-084D-416A-B645-2BD07C756592}" dt="2022-05-17T04:51:23.623" v="424"/>
        <pc:sldMasterMkLst>
          <pc:docMk/>
          <pc:sldMasterMk cId="1780211165" sldId="2147483684"/>
        </pc:sldMasterMkLst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1780211165" sldId="2147483684"/>
            <pc:sldLayoutMk cId="528301798" sldId="2147483685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1780211165" sldId="2147483684"/>
            <pc:sldLayoutMk cId="3718163494" sldId="2147483686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1780211165" sldId="2147483684"/>
            <pc:sldLayoutMk cId="299663779" sldId="2147483687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1780211165" sldId="2147483684"/>
            <pc:sldLayoutMk cId="302069100" sldId="2147483688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1780211165" sldId="2147483684"/>
            <pc:sldLayoutMk cId="4095389889" sldId="2147483689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1780211165" sldId="2147483684"/>
            <pc:sldLayoutMk cId="1592435533" sldId="2147483690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1780211165" sldId="2147483684"/>
            <pc:sldLayoutMk cId="250733132" sldId="2147483691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1780211165" sldId="2147483684"/>
            <pc:sldLayoutMk cId="1872517629" sldId="2147483692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1780211165" sldId="2147483684"/>
            <pc:sldLayoutMk cId="3646601322" sldId="2147483693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1780211165" sldId="2147483684"/>
            <pc:sldLayoutMk cId="2878440647" sldId="2147483694"/>
          </pc:sldLayoutMkLst>
        </pc:sldLayoutChg>
        <pc:sldLayoutChg chg="setBg">
          <pc:chgData name="Noura Ali Mohammed Al Kaabi" userId="3a44b7dd-9110-45e6-8056-236e52c58caa" providerId="ADAL" clId="{F8E452F9-084D-416A-B645-2BD07C756592}" dt="2022-05-17T04:51:23.623" v="424"/>
          <pc:sldLayoutMkLst>
            <pc:docMk/>
            <pc:sldMasterMk cId="1780211165" sldId="2147483684"/>
            <pc:sldLayoutMk cId="391447795" sldId="2147483695"/>
          </pc:sldLayoutMkLst>
        </pc:sldLayoutChg>
      </pc:sldMasterChg>
    </pc:docChg>
  </pc:docChgLst>
  <pc:docChgLst>
    <pc:chgData name="nadia Alshamsi" userId="5e2f3f2a6d11f724" providerId="LiveId" clId="{5226BB96-CF9C-4588-828D-FBE71A7BE9A2}"/>
    <pc:docChg chg="undo custSel addSld delSld modSld">
      <pc:chgData name="nadia Alshamsi" userId="5e2f3f2a6d11f724" providerId="LiveId" clId="{5226BB96-CF9C-4588-828D-FBE71A7BE9A2}" dt="2025-04-23T08:54:25.678" v="164" actId="1440"/>
      <pc:docMkLst>
        <pc:docMk/>
      </pc:docMkLst>
      <pc:sldChg chg="addSp modSp mod">
        <pc:chgData name="nadia Alshamsi" userId="5e2f3f2a6d11f724" providerId="LiveId" clId="{5226BB96-CF9C-4588-828D-FBE71A7BE9A2}" dt="2025-04-23T08:54:25.678" v="164" actId="1440"/>
        <pc:sldMkLst>
          <pc:docMk/>
          <pc:sldMk cId="2052644892" sldId="329"/>
        </pc:sldMkLst>
        <pc:picChg chg="add mod">
          <ac:chgData name="nadia Alshamsi" userId="5e2f3f2a6d11f724" providerId="LiveId" clId="{5226BB96-CF9C-4588-828D-FBE71A7BE9A2}" dt="2025-04-23T08:54:25.678" v="164" actId="1440"/>
          <ac:picMkLst>
            <pc:docMk/>
            <pc:sldMk cId="2052644892" sldId="329"/>
            <ac:picMk id="3" creationId="{3A8E0C80-E19B-6DB6-234F-97561CE59D76}"/>
          </ac:picMkLst>
        </pc:picChg>
      </pc:sldChg>
      <pc:sldChg chg="del">
        <pc:chgData name="nadia Alshamsi" userId="5e2f3f2a6d11f724" providerId="LiveId" clId="{5226BB96-CF9C-4588-828D-FBE71A7BE9A2}" dt="2025-04-23T08:24:33.955" v="0" actId="47"/>
        <pc:sldMkLst>
          <pc:docMk/>
          <pc:sldMk cId="2137331063" sldId="352"/>
        </pc:sldMkLst>
      </pc:sldChg>
      <pc:sldChg chg="addSp delSp modSp mod modAnim">
        <pc:chgData name="nadia Alshamsi" userId="5e2f3f2a6d11f724" providerId="LiveId" clId="{5226BB96-CF9C-4588-828D-FBE71A7BE9A2}" dt="2025-04-23T08:38:50.488" v="81" actId="478"/>
        <pc:sldMkLst>
          <pc:docMk/>
          <pc:sldMk cId="2576797515" sldId="353"/>
        </pc:sldMkLst>
        <pc:spChg chg="add mod">
          <ac:chgData name="nadia Alshamsi" userId="5e2f3f2a6d11f724" providerId="LiveId" clId="{5226BB96-CF9C-4588-828D-FBE71A7BE9A2}" dt="2025-04-23T08:33:13.869" v="46"/>
          <ac:spMkLst>
            <pc:docMk/>
            <pc:sldMk cId="2576797515" sldId="353"/>
            <ac:spMk id="7" creationId="{9ADF6DD8-1987-EBD6-5975-7E9D6D21E341}"/>
          </ac:spMkLst>
        </pc:spChg>
        <pc:spChg chg="mod">
          <ac:chgData name="nadia Alshamsi" userId="5e2f3f2a6d11f724" providerId="LiveId" clId="{5226BB96-CF9C-4588-828D-FBE71A7BE9A2}" dt="2025-04-23T08:31:45.618" v="34" actId="1076"/>
          <ac:spMkLst>
            <pc:docMk/>
            <pc:sldMk cId="2576797515" sldId="353"/>
            <ac:spMk id="9" creationId="{44E4DCC1-D153-4B7F-860B-77D11C66A55E}"/>
          </ac:spMkLst>
        </pc:spChg>
        <pc:picChg chg="add mod">
          <ac:chgData name="nadia Alshamsi" userId="5e2f3f2a6d11f724" providerId="LiveId" clId="{5226BB96-CF9C-4588-828D-FBE71A7BE9A2}" dt="2025-04-23T08:34:06.288" v="53" actId="14100"/>
          <ac:picMkLst>
            <pc:docMk/>
            <pc:sldMk cId="2576797515" sldId="353"/>
            <ac:picMk id="10" creationId="{FBFDED4A-DC1D-14D2-BB47-F39EF0F99268}"/>
          </ac:picMkLst>
        </pc:picChg>
        <pc:picChg chg="add mod">
          <ac:chgData name="nadia Alshamsi" userId="5e2f3f2a6d11f724" providerId="LiveId" clId="{5226BB96-CF9C-4588-828D-FBE71A7BE9A2}" dt="2025-04-23T08:35:57.391" v="64" actId="1076"/>
          <ac:picMkLst>
            <pc:docMk/>
            <pc:sldMk cId="2576797515" sldId="353"/>
            <ac:picMk id="12" creationId="{09CD140F-3E60-D88D-EAF7-80E756D18467}"/>
          </ac:picMkLst>
        </pc:picChg>
        <pc:picChg chg="del">
          <ac:chgData name="nadia Alshamsi" userId="5e2f3f2a6d11f724" providerId="LiveId" clId="{5226BB96-CF9C-4588-828D-FBE71A7BE9A2}" dt="2025-04-23T08:33:49.210" v="49" actId="478"/>
          <ac:picMkLst>
            <pc:docMk/>
            <pc:sldMk cId="2576797515" sldId="353"/>
            <ac:picMk id="24" creationId="{58F37F65-1D5A-92C9-685D-480009F7C2F5}"/>
          </ac:picMkLst>
        </pc:picChg>
        <pc:picChg chg="del mod">
          <ac:chgData name="nadia Alshamsi" userId="5e2f3f2a6d11f724" providerId="LiveId" clId="{5226BB96-CF9C-4588-828D-FBE71A7BE9A2}" dt="2025-04-23T08:38:50.488" v="81" actId="478"/>
          <ac:picMkLst>
            <pc:docMk/>
            <pc:sldMk cId="2576797515" sldId="353"/>
            <ac:picMk id="29" creationId="{8EBA3135-CE06-E31A-D960-CD4831500DFC}"/>
          </ac:picMkLst>
        </pc:picChg>
        <pc:inkChg chg="add">
          <ac:chgData name="nadia Alshamsi" userId="5e2f3f2a6d11f724" providerId="LiveId" clId="{5226BB96-CF9C-4588-828D-FBE71A7BE9A2}" dt="2025-04-23T08:34:55.863" v="58"/>
          <ac:inkMkLst>
            <pc:docMk/>
            <pc:sldMk cId="2576797515" sldId="353"/>
            <ac:inkMk id="13" creationId="{77CB4D1C-B608-B399-EF79-819B79167E9F}"/>
          </ac:inkMkLst>
        </pc:inkChg>
        <pc:inkChg chg="add mod">
          <ac:chgData name="nadia Alshamsi" userId="5e2f3f2a6d11f724" providerId="LiveId" clId="{5226BB96-CF9C-4588-828D-FBE71A7BE9A2}" dt="2025-04-23T08:35:51.540" v="63" actId="1076"/>
          <ac:inkMkLst>
            <pc:docMk/>
            <pc:sldMk cId="2576797515" sldId="353"/>
            <ac:inkMk id="14" creationId="{62FFC2A6-F352-7B40-6EDF-81FC760289C4}"/>
          </ac:inkMkLst>
        </pc:inkChg>
        <pc:inkChg chg="add">
          <ac:chgData name="nadia Alshamsi" userId="5e2f3f2a6d11f724" providerId="LiveId" clId="{5226BB96-CF9C-4588-828D-FBE71A7BE9A2}" dt="2025-04-23T08:36:08.876" v="65"/>
          <ac:inkMkLst>
            <pc:docMk/>
            <pc:sldMk cId="2576797515" sldId="353"/>
            <ac:inkMk id="15" creationId="{53B2AA6E-FBA4-5DE6-D771-6922DD5D25A9}"/>
          </ac:inkMkLst>
        </pc:inkChg>
        <pc:inkChg chg="add">
          <ac:chgData name="nadia Alshamsi" userId="5e2f3f2a6d11f724" providerId="LiveId" clId="{5226BB96-CF9C-4588-828D-FBE71A7BE9A2}" dt="2025-04-23T08:36:19.879" v="66"/>
          <ac:inkMkLst>
            <pc:docMk/>
            <pc:sldMk cId="2576797515" sldId="353"/>
            <ac:inkMk id="16" creationId="{F78A01C8-03A4-B2D1-4F26-D1039C24A60B}"/>
          </ac:inkMkLst>
        </pc:inkChg>
        <pc:inkChg chg="add">
          <ac:chgData name="nadia Alshamsi" userId="5e2f3f2a6d11f724" providerId="LiveId" clId="{5226BB96-CF9C-4588-828D-FBE71A7BE9A2}" dt="2025-04-23T08:36:30.796" v="67"/>
          <ac:inkMkLst>
            <pc:docMk/>
            <pc:sldMk cId="2576797515" sldId="353"/>
            <ac:inkMk id="17" creationId="{BD54DE37-1627-141A-FA4F-B16B8E00DCDD}"/>
          </ac:inkMkLst>
        </pc:inkChg>
        <pc:inkChg chg="add">
          <ac:chgData name="nadia Alshamsi" userId="5e2f3f2a6d11f724" providerId="LiveId" clId="{5226BB96-CF9C-4588-828D-FBE71A7BE9A2}" dt="2025-04-23T08:37:35.848" v="75"/>
          <ac:inkMkLst>
            <pc:docMk/>
            <pc:sldMk cId="2576797515" sldId="353"/>
            <ac:inkMk id="20" creationId="{B6D351D5-B221-1B13-8E82-71DAE7D6AAF1}"/>
          </ac:inkMkLst>
        </pc:inkChg>
        <pc:inkChg chg="add">
          <ac:chgData name="nadia Alshamsi" userId="5e2f3f2a6d11f724" providerId="LiveId" clId="{5226BB96-CF9C-4588-828D-FBE71A7BE9A2}" dt="2025-04-23T08:37:56.161" v="76"/>
          <ac:inkMkLst>
            <pc:docMk/>
            <pc:sldMk cId="2576797515" sldId="353"/>
            <ac:inkMk id="21" creationId="{60C423E0-AC97-D074-131F-27E196D3D758}"/>
          </ac:inkMkLst>
        </pc:inkChg>
        <pc:inkChg chg="add">
          <ac:chgData name="nadia Alshamsi" userId="5e2f3f2a6d11f724" providerId="LiveId" clId="{5226BB96-CF9C-4588-828D-FBE71A7BE9A2}" dt="2025-04-23T08:38:34.256" v="77"/>
          <ac:inkMkLst>
            <pc:docMk/>
            <pc:sldMk cId="2576797515" sldId="353"/>
            <ac:inkMk id="22" creationId="{795A3AB2-CAC5-CF95-9C5E-6721442D9870}"/>
          </ac:inkMkLst>
        </pc:inkChg>
      </pc:sldChg>
      <pc:sldChg chg="addSp delSp modSp mod delAnim modAnim">
        <pc:chgData name="nadia Alshamsi" userId="5e2f3f2a6d11f724" providerId="LiveId" clId="{5226BB96-CF9C-4588-828D-FBE71A7BE9A2}" dt="2025-04-23T08:44:46.073" v="123"/>
        <pc:sldMkLst>
          <pc:docMk/>
          <pc:sldMk cId="4248437693" sldId="355"/>
        </pc:sldMkLst>
        <pc:spChg chg="mod">
          <ac:chgData name="nadia Alshamsi" userId="5e2f3f2a6d11f724" providerId="LiveId" clId="{5226BB96-CF9C-4588-828D-FBE71A7BE9A2}" dt="2025-04-23T08:41:27.429" v="93" actId="1076"/>
          <ac:spMkLst>
            <pc:docMk/>
            <pc:sldMk cId="4248437693" sldId="355"/>
            <ac:spMk id="9" creationId="{44E4DCC1-D153-4B7F-860B-77D11C66A55E}"/>
          </ac:spMkLst>
        </pc:spChg>
        <pc:picChg chg="mod">
          <ac:chgData name="nadia Alshamsi" userId="5e2f3f2a6d11f724" providerId="LiveId" clId="{5226BB96-CF9C-4588-828D-FBE71A7BE9A2}" dt="2025-04-23T08:43:56.172" v="111" actId="1076"/>
          <ac:picMkLst>
            <pc:docMk/>
            <pc:sldMk cId="4248437693" sldId="355"/>
            <ac:picMk id="19" creationId="{C422CA75-0D7A-7CF6-FBD9-4D74534219D2}"/>
          </ac:picMkLst>
        </pc:picChg>
        <pc:picChg chg="mod">
          <ac:chgData name="nadia Alshamsi" userId="5e2f3f2a6d11f724" providerId="LiveId" clId="{5226BB96-CF9C-4588-828D-FBE71A7BE9A2}" dt="2025-04-23T08:42:34.800" v="105" actId="1076"/>
          <ac:picMkLst>
            <pc:docMk/>
            <pc:sldMk cId="4248437693" sldId="355"/>
            <ac:picMk id="20" creationId="{1EE3275A-B9E1-AABE-127E-DD0BB6DD1D90}"/>
          </ac:picMkLst>
        </pc:picChg>
        <pc:picChg chg="mod">
          <ac:chgData name="nadia Alshamsi" userId="5e2f3f2a6d11f724" providerId="LiveId" clId="{5226BB96-CF9C-4588-828D-FBE71A7BE9A2}" dt="2025-04-23T08:44:21.183" v="117" actId="1076"/>
          <ac:picMkLst>
            <pc:docMk/>
            <pc:sldMk cId="4248437693" sldId="355"/>
            <ac:picMk id="21" creationId="{4E474E0B-A381-94EA-D0AF-1E3CE5D465BB}"/>
          </ac:picMkLst>
        </pc:picChg>
        <pc:picChg chg="mod">
          <ac:chgData name="nadia Alshamsi" userId="5e2f3f2a6d11f724" providerId="LiveId" clId="{5226BB96-CF9C-4588-828D-FBE71A7BE9A2}" dt="2025-04-23T08:44:43.810" v="122" actId="1076"/>
          <ac:picMkLst>
            <pc:docMk/>
            <pc:sldMk cId="4248437693" sldId="355"/>
            <ac:picMk id="22" creationId="{E4CD2EFB-ECED-A58F-1E9F-17C8C72D0E4E}"/>
          </ac:picMkLst>
        </pc:picChg>
        <pc:inkChg chg="mod">
          <ac:chgData name="nadia Alshamsi" userId="5e2f3f2a6d11f724" providerId="LiveId" clId="{5226BB96-CF9C-4588-828D-FBE71A7BE9A2}" dt="2025-04-23T08:43:53.910" v="110" actId="1076"/>
          <ac:inkMkLst>
            <pc:docMk/>
            <pc:sldMk cId="4248437693" sldId="355"/>
            <ac:inkMk id="3" creationId="{EDB319AA-08B4-35C2-3EAE-B6DD21F2A1E8}"/>
          </ac:inkMkLst>
        </pc:inkChg>
        <pc:inkChg chg="mod">
          <ac:chgData name="nadia Alshamsi" userId="5e2f3f2a6d11f724" providerId="LiveId" clId="{5226BB96-CF9C-4588-828D-FBE71A7BE9A2}" dt="2025-04-23T08:41:19.507" v="89" actId="1076"/>
          <ac:inkMkLst>
            <pc:docMk/>
            <pc:sldMk cId="4248437693" sldId="355"/>
            <ac:inkMk id="4" creationId="{C13F397F-0200-5CAA-9A7B-18053EEE0AA4}"/>
          </ac:inkMkLst>
        </pc:inkChg>
        <pc:inkChg chg="add del">
          <ac:chgData name="nadia Alshamsi" userId="5e2f3f2a6d11f724" providerId="LiveId" clId="{5226BB96-CF9C-4588-828D-FBE71A7BE9A2}" dt="2025-04-23T08:42:30.108" v="103" actId="478"/>
          <ac:inkMkLst>
            <pc:docMk/>
            <pc:sldMk cId="4248437693" sldId="355"/>
            <ac:inkMk id="5" creationId="{4AFADFAE-4A22-0CCB-BE74-8BBA08086840}"/>
          </ac:inkMkLst>
        </pc:inkChg>
        <pc:inkChg chg="add">
          <ac:chgData name="nadia Alshamsi" userId="5e2f3f2a6d11f724" providerId="LiveId" clId="{5226BB96-CF9C-4588-828D-FBE71A7BE9A2}" dt="2025-04-23T08:40:56.287" v="86"/>
          <ac:inkMkLst>
            <pc:docMk/>
            <pc:sldMk cId="4248437693" sldId="355"/>
            <ac:inkMk id="6" creationId="{25AAF59B-E2AC-9CF7-EACD-13BDD2D50F9E}"/>
          </ac:inkMkLst>
        </pc:inkChg>
        <pc:inkChg chg="add">
          <ac:chgData name="nadia Alshamsi" userId="5e2f3f2a6d11f724" providerId="LiveId" clId="{5226BB96-CF9C-4588-828D-FBE71A7BE9A2}" dt="2025-04-23T08:41:42.795" v="96"/>
          <ac:inkMkLst>
            <pc:docMk/>
            <pc:sldMk cId="4248437693" sldId="355"/>
            <ac:inkMk id="7" creationId="{BE5FB24C-9767-D717-4A16-CE96BCA170E1}"/>
          </ac:inkMkLst>
        </pc:inkChg>
        <pc:inkChg chg="add">
          <ac:chgData name="nadia Alshamsi" userId="5e2f3f2a6d11f724" providerId="LiveId" clId="{5226BB96-CF9C-4588-828D-FBE71A7BE9A2}" dt="2025-04-23T08:42:11.842" v="97"/>
          <ac:inkMkLst>
            <pc:docMk/>
            <pc:sldMk cId="4248437693" sldId="355"/>
            <ac:inkMk id="8" creationId="{DE41D717-9509-83D0-8ADE-D1202CD880FE}"/>
          </ac:inkMkLst>
        </pc:inkChg>
        <pc:inkChg chg="add">
          <ac:chgData name="nadia Alshamsi" userId="5e2f3f2a6d11f724" providerId="LiveId" clId="{5226BB96-CF9C-4588-828D-FBE71A7BE9A2}" dt="2025-04-23T08:43:09.800" v="108"/>
          <ac:inkMkLst>
            <pc:docMk/>
            <pc:sldMk cId="4248437693" sldId="355"/>
            <ac:inkMk id="10" creationId="{8E727DA1-2F1C-D137-1B5D-E57C429C9D4C}"/>
          </ac:inkMkLst>
        </pc:inkChg>
        <pc:inkChg chg="add">
          <ac:chgData name="nadia Alshamsi" userId="5e2f3f2a6d11f724" providerId="LiveId" clId="{5226BB96-CF9C-4588-828D-FBE71A7BE9A2}" dt="2025-04-23T08:43:50.047" v="109"/>
          <ac:inkMkLst>
            <pc:docMk/>
            <pc:sldMk cId="4248437693" sldId="355"/>
            <ac:inkMk id="11" creationId="{D5462699-7192-38ED-1706-D6129A6C0BE2}"/>
          </ac:inkMkLst>
        </pc:inkChg>
        <pc:inkChg chg="add">
          <ac:chgData name="nadia Alshamsi" userId="5e2f3f2a6d11f724" providerId="LiveId" clId="{5226BB96-CF9C-4588-828D-FBE71A7BE9A2}" dt="2025-04-23T08:43:50.047" v="109"/>
          <ac:inkMkLst>
            <pc:docMk/>
            <pc:sldMk cId="4248437693" sldId="355"/>
            <ac:inkMk id="12" creationId="{3615AE84-62F3-8B06-DB66-D11DF98A1AA9}"/>
          </ac:inkMkLst>
        </pc:inkChg>
        <pc:inkChg chg="add">
          <ac:chgData name="nadia Alshamsi" userId="5e2f3f2a6d11f724" providerId="LiveId" clId="{5226BB96-CF9C-4588-828D-FBE71A7BE9A2}" dt="2025-04-23T08:43:50.047" v="109"/>
          <ac:inkMkLst>
            <pc:docMk/>
            <pc:sldMk cId="4248437693" sldId="355"/>
            <ac:inkMk id="13" creationId="{B4A42696-1677-73D3-4377-2921FC7A92AA}"/>
          </ac:inkMkLst>
        </pc:inkChg>
        <pc:inkChg chg="add">
          <ac:chgData name="nadia Alshamsi" userId="5e2f3f2a6d11f724" providerId="LiveId" clId="{5226BB96-CF9C-4588-828D-FBE71A7BE9A2}" dt="2025-04-23T08:43:50.047" v="109"/>
          <ac:inkMkLst>
            <pc:docMk/>
            <pc:sldMk cId="4248437693" sldId="355"/>
            <ac:inkMk id="14" creationId="{6E88A47F-3831-1088-460E-108CACD5B5E1}"/>
          </ac:inkMkLst>
        </pc:inkChg>
        <pc:inkChg chg="add">
          <ac:chgData name="nadia Alshamsi" userId="5e2f3f2a6d11f724" providerId="LiveId" clId="{5226BB96-CF9C-4588-828D-FBE71A7BE9A2}" dt="2025-04-23T08:43:50.047" v="109"/>
          <ac:inkMkLst>
            <pc:docMk/>
            <pc:sldMk cId="4248437693" sldId="355"/>
            <ac:inkMk id="15" creationId="{3BBE468F-8BC0-0CBB-CFA4-D784B5759C8D}"/>
          </ac:inkMkLst>
        </pc:inkChg>
        <pc:inkChg chg="add">
          <ac:chgData name="nadia Alshamsi" userId="5e2f3f2a6d11f724" providerId="LiveId" clId="{5226BB96-CF9C-4588-828D-FBE71A7BE9A2}" dt="2025-04-23T08:43:50.047" v="109"/>
          <ac:inkMkLst>
            <pc:docMk/>
            <pc:sldMk cId="4248437693" sldId="355"/>
            <ac:inkMk id="16" creationId="{2A2F1B75-BF20-3463-79E9-593F8DE5AA6B}"/>
          </ac:inkMkLst>
        </pc:inkChg>
        <pc:inkChg chg="add">
          <ac:chgData name="nadia Alshamsi" userId="5e2f3f2a6d11f724" providerId="LiveId" clId="{5226BB96-CF9C-4588-828D-FBE71A7BE9A2}" dt="2025-04-23T08:43:50.047" v="109"/>
          <ac:inkMkLst>
            <pc:docMk/>
            <pc:sldMk cId="4248437693" sldId="355"/>
            <ac:inkMk id="17" creationId="{9ACA27F2-387B-C078-3B18-F2932B33CA52}"/>
          </ac:inkMkLst>
        </pc:inkChg>
        <pc:inkChg chg="add">
          <ac:chgData name="nadia Alshamsi" userId="5e2f3f2a6d11f724" providerId="LiveId" clId="{5226BB96-CF9C-4588-828D-FBE71A7BE9A2}" dt="2025-04-23T08:43:50.047" v="109"/>
          <ac:inkMkLst>
            <pc:docMk/>
            <pc:sldMk cId="4248437693" sldId="355"/>
            <ac:inkMk id="23" creationId="{734E5945-C5B7-37FC-36EB-AF08A471BA81}"/>
          </ac:inkMkLst>
        </pc:inkChg>
        <pc:inkChg chg="add">
          <ac:chgData name="nadia Alshamsi" userId="5e2f3f2a6d11f724" providerId="LiveId" clId="{5226BB96-CF9C-4588-828D-FBE71A7BE9A2}" dt="2025-04-23T08:43:50.047" v="109"/>
          <ac:inkMkLst>
            <pc:docMk/>
            <pc:sldMk cId="4248437693" sldId="355"/>
            <ac:inkMk id="25" creationId="{D691EB05-2459-E45B-6EB3-B29AB1FAB828}"/>
          </ac:inkMkLst>
        </pc:inkChg>
      </pc:sldChg>
      <pc:sldChg chg="addSp delSp mod delAnim modAnim">
        <pc:chgData name="nadia Alshamsi" userId="5e2f3f2a6d11f724" providerId="LiveId" clId="{5226BB96-CF9C-4588-828D-FBE71A7BE9A2}" dt="2025-04-23T08:48:22.537" v="143"/>
        <pc:sldMkLst>
          <pc:docMk/>
          <pc:sldMk cId="3597755993" sldId="357"/>
        </pc:sldMkLst>
        <pc:spChg chg="add del">
          <ac:chgData name="nadia Alshamsi" userId="5e2f3f2a6d11f724" providerId="LiveId" clId="{5226BB96-CF9C-4588-828D-FBE71A7BE9A2}" dt="2025-04-23T08:45:23.695" v="128" actId="478"/>
          <ac:spMkLst>
            <pc:docMk/>
            <pc:sldMk cId="3597755993" sldId="357"/>
            <ac:spMk id="9" creationId="{44E4DCC1-D153-4B7F-860B-77D11C66A55E}"/>
          </ac:spMkLst>
        </pc:spChg>
        <pc:grpChg chg="del">
          <ac:chgData name="nadia Alshamsi" userId="5e2f3f2a6d11f724" providerId="LiveId" clId="{5226BB96-CF9C-4588-828D-FBE71A7BE9A2}" dt="2025-04-23T08:45:27.057" v="129" actId="478"/>
          <ac:grpSpMkLst>
            <pc:docMk/>
            <pc:sldMk cId="3597755993" sldId="357"/>
            <ac:grpSpMk id="72" creationId="{2E1176F0-8296-1133-B52A-35E98BF66B4E}"/>
          </ac:grpSpMkLst>
        </pc:grpChg>
        <pc:grpChg chg="del">
          <ac:chgData name="nadia Alshamsi" userId="5e2f3f2a6d11f724" providerId="LiveId" clId="{5226BB96-CF9C-4588-828D-FBE71A7BE9A2}" dt="2025-04-23T08:45:28.573" v="130" actId="478"/>
          <ac:grpSpMkLst>
            <pc:docMk/>
            <pc:sldMk cId="3597755993" sldId="357"/>
            <ac:grpSpMk id="73" creationId="{A01FDEBC-2FA0-0B54-75D8-018DBDD0B415}"/>
          </ac:grpSpMkLst>
        </pc:grpChg>
        <pc:grpChg chg="del">
          <ac:chgData name="nadia Alshamsi" userId="5e2f3f2a6d11f724" providerId="LiveId" clId="{5226BB96-CF9C-4588-828D-FBE71A7BE9A2}" dt="2025-04-23T08:45:19.178" v="126" actId="478"/>
          <ac:grpSpMkLst>
            <pc:docMk/>
            <pc:sldMk cId="3597755993" sldId="357"/>
            <ac:grpSpMk id="82" creationId="{C373FD43-0A82-DB9C-7D78-7309D12FC6BB}"/>
          </ac:grpSpMkLst>
        </pc:grpChg>
        <pc:grpChg chg="del">
          <ac:chgData name="nadia Alshamsi" userId="5e2f3f2a6d11f724" providerId="LiveId" clId="{5226BB96-CF9C-4588-828D-FBE71A7BE9A2}" dt="2025-04-23T08:45:17.687" v="125" actId="478"/>
          <ac:grpSpMkLst>
            <pc:docMk/>
            <pc:sldMk cId="3597755993" sldId="357"/>
            <ac:grpSpMk id="84" creationId="{09D41587-ABD9-2462-2782-1267E4759315}"/>
          </ac:grpSpMkLst>
        </pc:grpChg>
        <pc:picChg chg="del">
          <ac:chgData name="nadia Alshamsi" userId="5e2f3f2a6d11f724" providerId="LiveId" clId="{5226BB96-CF9C-4588-828D-FBE71A7BE9A2}" dt="2025-04-23T08:45:04.206" v="124" actId="478"/>
          <ac:picMkLst>
            <pc:docMk/>
            <pc:sldMk cId="3597755993" sldId="357"/>
            <ac:picMk id="20" creationId="{7D6A857E-7A7C-55B4-DEDE-F5A143BE7539}"/>
          </ac:picMkLst>
        </pc:picChg>
        <pc:inkChg chg="add">
          <ac:chgData name="nadia Alshamsi" userId="5e2f3f2a6d11f724" providerId="LiveId" clId="{5226BB96-CF9C-4588-828D-FBE71A7BE9A2}" dt="2025-04-23T08:45:49.461" v="132"/>
          <ac:inkMkLst>
            <pc:docMk/>
            <pc:sldMk cId="3597755993" sldId="357"/>
            <ac:inkMk id="2" creationId="{72A13ABA-DB4D-C6BB-E3D7-4612F5DBC5D7}"/>
          </ac:inkMkLst>
        </pc:inkChg>
        <pc:inkChg chg="add">
          <ac:chgData name="nadia Alshamsi" userId="5e2f3f2a6d11f724" providerId="LiveId" clId="{5226BB96-CF9C-4588-828D-FBE71A7BE9A2}" dt="2025-04-23T08:45:49.461" v="132"/>
          <ac:inkMkLst>
            <pc:docMk/>
            <pc:sldMk cId="3597755993" sldId="357"/>
            <ac:inkMk id="3" creationId="{7B8DE0FC-5188-9A40-1A21-66DCB9FA5D5C}"/>
          </ac:inkMkLst>
        </pc:inkChg>
        <pc:inkChg chg="add">
          <ac:chgData name="nadia Alshamsi" userId="5e2f3f2a6d11f724" providerId="LiveId" clId="{5226BB96-CF9C-4588-828D-FBE71A7BE9A2}" dt="2025-04-23T08:46:13.543" v="133"/>
          <ac:inkMkLst>
            <pc:docMk/>
            <pc:sldMk cId="3597755993" sldId="357"/>
            <ac:inkMk id="4" creationId="{E7A87259-E51B-D19C-49D7-EA91A39D257F}"/>
          </ac:inkMkLst>
        </pc:inkChg>
        <pc:inkChg chg="add">
          <ac:chgData name="nadia Alshamsi" userId="5e2f3f2a6d11f724" providerId="LiveId" clId="{5226BB96-CF9C-4588-828D-FBE71A7BE9A2}" dt="2025-04-23T08:46:34.868" v="134"/>
          <ac:inkMkLst>
            <pc:docMk/>
            <pc:sldMk cId="3597755993" sldId="357"/>
            <ac:inkMk id="5" creationId="{C3A29D99-2E7A-CF47-1EAC-C9A0893FECF1}"/>
          </ac:inkMkLst>
        </pc:inkChg>
        <pc:inkChg chg="add">
          <ac:chgData name="nadia Alshamsi" userId="5e2f3f2a6d11f724" providerId="LiveId" clId="{5226BB96-CF9C-4588-828D-FBE71A7BE9A2}" dt="2025-04-23T08:48:11.606" v="140"/>
          <ac:inkMkLst>
            <pc:docMk/>
            <pc:sldMk cId="3597755993" sldId="357"/>
            <ac:inkMk id="6" creationId="{057CDB60-3680-3A51-EB05-90F5FA3313E0}"/>
          </ac:inkMkLst>
        </pc:inkChg>
        <pc:inkChg chg="del">
          <ac:chgData name="nadia Alshamsi" userId="5e2f3f2a6d11f724" providerId="LiveId" clId="{5226BB96-CF9C-4588-828D-FBE71A7BE9A2}" dt="2025-04-23T08:45:30.673" v="131" actId="478"/>
          <ac:inkMkLst>
            <pc:docMk/>
            <pc:sldMk cId="3597755993" sldId="357"/>
            <ac:inkMk id="7" creationId="{606A472B-819F-D865-AB90-89F411FB538D}"/>
          </ac:inkMkLst>
        </pc:inkChg>
        <pc:inkChg chg="del">
          <ac:chgData name="nadia Alshamsi" userId="5e2f3f2a6d11f724" providerId="LiveId" clId="{5226BB96-CF9C-4588-828D-FBE71A7BE9A2}" dt="2025-04-23T08:47:07.470" v="139" actId="478"/>
          <ac:inkMkLst>
            <pc:docMk/>
            <pc:sldMk cId="3597755993" sldId="357"/>
            <ac:inkMk id="29" creationId="{2C73BF8A-A0AF-53E6-479B-FC38C28EEB74}"/>
          </ac:inkMkLst>
        </pc:inkChg>
      </pc:sldChg>
      <pc:sldChg chg="addSp">
        <pc:chgData name="nadia Alshamsi" userId="5e2f3f2a6d11f724" providerId="LiveId" clId="{5226BB96-CF9C-4588-828D-FBE71A7BE9A2}" dt="2025-04-23T08:48:47.430" v="144"/>
        <pc:sldMkLst>
          <pc:docMk/>
          <pc:sldMk cId="3214680333" sldId="358"/>
        </pc:sldMkLst>
        <pc:inkChg chg="add">
          <ac:chgData name="nadia Alshamsi" userId="5e2f3f2a6d11f724" providerId="LiveId" clId="{5226BB96-CF9C-4588-828D-FBE71A7BE9A2}" dt="2025-04-23T08:48:47.430" v="144"/>
          <ac:inkMkLst>
            <pc:docMk/>
            <pc:sldMk cId="3214680333" sldId="358"/>
            <ac:inkMk id="8" creationId="{82E832BB-037E-DEB0-8858-C1F77A3F9514}"/>
          </ac:inkMkLst>
        </pc:inkChg>
      </pc:sldChg>
      <pc:sldChg chg="addSp modAnim">
        <pc:chgData name="nadia Alshamsi" userId="5e2f3f2a6d11f724" providerId="LiveId" clId="{5226BB96-CF9C-4588-828D-FBE71A7BE9A2}" dt="2025-04-23T08:50:40.651" v="150"/>
        <pc:sldMkLst>
          <pc:docMk/>
          <pc:sldMk cId="2581325333" sldId="359"/>
        </pc:sldMkLst>
        <pc:inkChg chg="add">
          <ac:chgData name="nadia Alshamsi" userId="5e2f3f2a6d11f724" providerId="LiveId" clId="{5226BB96-CF9C-4588-828D-FBE71A7BE9A2}" dt="2025-04-23T08:49:42.780" v="145"/>
          <ac:inkMkLst>
            <pc:docMk/>
            <pc:sldMk cId="2581325333" sldId="359"/>
            <ac:inkMk id="8" creationId="{7EDB14D8-7A74-36B8-457F-956381989E2B}"/>
          </ac:inkMkLst>
        </pc:inkChg>
        <pc:inkChg chg="add">
          <ac:chgData name="nadia Alshamsi" userId="5e2f3f2a6d11f724" providerId="LiveId" clId="{5226BB96-CF9C-4588-828D-FBE71A7BE9A2}" dt="2025-04-23T08:50:12.349" v="146"/>
          <ac:inkMkLst>
            <pc:docMk/>
            <pc:sldMk cId="2581325333" sldId="359"/>
            <ac:inkMk id="11" creationId="{B541D3F9-42B9-A9C6-26DF-555A0C7A2153}"/>
          </ac:inkMkLst>
        </pc:inkChg>
        <pc:inkChg chg="add">
          <ac:chgData name="nadia Alshamsi" userId="5e2f3f2a6d11f724" providerId="LiveId" clId="{5226BB96-CF9C-4588-828D-FBE71A7BE9A2}" dt="2025-04-23T08:50:36.305" v="149"/>
          <ac:inkMkLst>
            <pc:docMk/>
            <pc:sldMk cId="2581325333" sldId="359"/>
            <ac:inkMk id="12" creationId="{C22F9B54-1823-820C-E5FF-8EEA3BBFB6D9}"/>
          </ac:inkMkLst>
        </pc:inkChg>
      </pc:sldChg>
      <pc:sldChg chg="addSp delSp mod delAnim modAnim">
        <pc:chgData name="nadia Alshamsi" userId="5e2f3f2a6d11f724" providerId="LiveId" clId="{5226BB96-CF9C-4588-828D-FBE71A7BE9A2}" dt="2025-04-23T08:52:14.492" v="159"/>
        <pc:sldMkLst>
          <pc:docMk/>
          <pc:sldMk cId="3494953385" sldId="360"/>
        </pc:sldMkLst>
        <pc:picChg chg="del">
          <ac:chgData name="nadia Alshamsi" userId="5e2f3f2a6d11f724" providerId="LiveId" clId="{5226BB96-CF9C-4588-828D-FBE71A7BE9A2}" dt="2025-04-23T08:51:44.211" v="153" actId="478"/>
          <ac:picMkLst>
            <pc:docMk/>
            <pc:sldMk cId="3494953385" sldId="360"/>
            <ac:picMk id="19" creationId="{699308DC-D70A-43AF-0790-2BBF7C6FDEB8}"/>
          </ac:picMkLst>
        </pc:picChg>
        <pc:inkChg chg="add">
          <ac:chgData name="nadia Alshamsi" userId="5e2f3f2a6d11f724" providerId="LiveId" clId="{5226BB96-CF9C-4588-828D-FBE71A7BE9A2}" dt="2025-04-23T08:51:12.312" v="151"/>
          <ac:inkMkLst>
            <pc:docMk/>
            <pc:sldMk cId="3494953385" sldId="360"/>
            <ac:inkMk id="8" creationId="{233EF339-2BEC-6737-25F6-23FFD1FBA641}"/>
          </ac:inkMkLst>
        </pc:inkChg>
        <pc:inkChg chg="add">
          <ac:chgData name="nadia Alshamsi" userId="5e2f3f2a6d11f724" providerId="LiveId" clId="{5226BB96-CF9C-4588-828D-FBE71A7BE9A2}" dt="2025-04-23T08:51:41.788" v="152"/>
          <ac:inkMkLst>
            <pc:docMk/>
            <pc:sldMk cId="3494953385" sldId="360"/>
            <ac:inkMk id="10" creationId="{3EF78B9C-E74A-1EDD-686C-82CA24EF2C37}"/>
          </ac:inkMkLst>
        </pc:inkChg>
        <pc:inkChg chg="add">
          <ac:chgData name="nadia Alshamsi" userId="5e2f3f2a6d11f724" providerId="LiveId" clId="{5226BB96-CF9C-4588-828D-FBE71A7BE9A2}" dt="2025-04-23T08:52:05.343" v="157"/>
          <ac:inkMkLst>
            <pc:docMk/>
            <pc:sldMk cId="3494953385" sldId="360"/>
            <ac:inkMk id="11" creationId="{8F75D1CB-F523-65CB-E797-D14F3A2D6E3E}"/>
          </ac:inkMkLst>
        </pc:inkChg>
      </pc:sldChg>
      <pc:sldChg chg="del">
        <pc:chgData name="nadia Alshamsi" userId="5e2f3f2a6d11f724" providerId="LiveId" clId="{5226BB96-CF9C-4588-828D-FBE71A7BE9A2}" dt="2025-04-23T08:52:46.835" v="160" actId="47"/>
        <pc:sldMkLst>
          <pc:docMk/>
          <pc:sldMk cId="1079064698" sldId="361"/>
        </pc:sldMkLst>
      </pc:sldChg>
      <pc:sldChg chg="addSp delSp modSp new mod modAnim">
        <pc:chgData name="nadia Alshamsi" userId="5e2f3f2a6d11f724" providerId="LiveId" clId="{5226BB96-CF9C-4588-828D-FBE71A7BE9A2}" dt="2025-04-23T08:31:28.855" v="32"/>
        <pc:sldMkLst>
          <pc:docMk/>
          <pc:sldMk cId="3423332422" sldId="362"/>
        </pc:sldMkLst>
        <pc:spChg chg="del">
          <ac:chgData name="nadia Alshamsi" userId="5e2f3f2a6d11f724" providerId="LiveId" clId="{5226BB96-CF9C-4588-828D-FBE71A7BE9A2}" dt="2025-04-23T08:24:40.572" v="2" actId="478"/>
          <ac:spMkLst>
            <pc:docMk/>
            <pc:sldMk cId="3423332422" sldId="362"/>
            <ac:spMk id="2" creationId="{8EC546A7-BF99-DDC1-DC1A-9AA4ECF752C5}"/>
          </ac:spMkLst>
        </pc:spChg>
        <pc:spChg chg="del mod">
          <ac:chgData name="nadia Alshamsi" userId="5e2f3f2a6d11f724" providerId="LiveId" clId="{5226BB96-CF9C-4588-828D-FBE71A7BE9A2}" dt="2025-04-23T08:24:48.381" v="4" actId="478"/>
          <ac:spMkLst>
            <pc:docMk/>
            <pc:sldMk cId="3423332422" sldId="362"/>
            <ac:spMk id="3" creationId="{97CDE9FE-9361-95A4-E82D-68736A2A8F65}"/>
          </ac:spMkLst>
        </pc:spChg>
        <pc:picChg chg="add mod">
          <ac:chgData name="nadia Alshamsi" userId="5e2f3f2a6d11f724" providerId="LiveId" clId="{5226BB96-CF9C-4588-828D-FBE71A7BE9A2}" dt="2025-04-23T08:26:58.569" v="8" actId="1440"/>
          <ac:picMkLst>
            <pc:docMk/>
            <pc:sldMk cId="3423332422" sldId="362"/>
            <ac:picMk id="5" creationId="{4C0B91C4-57AA-F77E-EAF6-3669EB101563}"/>
          </ac:picMkLst>
        </pc:picChg>
        <pc:picChg chg="add mod">
          <ac:chgData name="nadia Alshamsi" userId="5e2f3f2a6d11f724" providerId="LiveId" clId="{5226BB96-CF9C-4588-828D-FBE71A7BE9A2}" dt="2025-04-23T08:27:27.013" v="11" actId="1076"/>
          <ac:picMkLst>
            <pc:docMk/>
            <pc:sldMk cId="3423332422" sldId="362"/>
            <ac:picMk id="7" creationId="{EA99BCF2-36B0-78B1-5D38-16C0855F0160}"/>
          </ac:picMkLst>
        </pc:picChg>
        <pc:picChg chg="add mod">
          <ac:chgData name="nadia Alshamsi" userId="5e2f3f2a6d11f724" providerId="LiveId" clId="{5226BB96-CF9C-4588-828D-FBE71A7BE9A2}" dt="2025-04-23T08:28:31.728" v="19" actId="14100"/>
          <ac:picMkLst>
            <pc:docMk/>
            <pc:sldMk cId="3423332422" sldId="362"/>
            <ac:picMk id="9" creationId="{F73316E6-C237-BDA3-D19E-EC97D5A7983A}"/>
          </ac:picMkLst>
        </pc:picChg>
        <pc:inkChg chg="add">
          <ac:chgData name="nadia Alshamsi" userId="5e2f3f2a6d11f724" providerId="LiveId" clId="{5226BB96-CF9C-4588-828D-FBE71A7BE9A2}" dt="2025-04-23T08:28:46.961" v="20"/>
          <ac:inkMkLst>
            <pc:docMk/>
            <pc:sldMk cId="3423332422" sldId="362"/>
            <ac:inkMk id="10" creationId="{84C509B0-21DD-AC31-383B-95F1456F51D4}"/>
          </ac:inkMkLst>
        </pc:inkChg>
        <pc:inkChg chg="add">
          <ac:chgData name="nadia Alshamsi" userId="5e2f3f2a6d11f724" providerId="LiveId" clId="{5226BB96-CF9C-4588-828D-FBE71A7BE9A2}" dt="2025-04-23T08:29:01.102" v="21"/>
          <ac:inkMkLst>
            <pc:docMk/>
            <pc:sldMk cId="3423332422" sldId="362"/>
            <ac:inkMk id="11" creationId="{512DBFE4-36D1-337A-2A40-8E62AA835768}"/>
          </ac:inkMkLst>
        </pc:inkChg>
        <pc:inkChg chg="add">
          <ac:chgData name="nadia Alshamsi" userId="5e2f3f2a6d11f724" providerId="LiveId" clId="{5226BB96-CF9C-4588-828D-FBE71A7BE9A2}" dt="2025-04-23T08:29:39.856" v="22"/>
          <ac:inkMkLst>
            <pc:docMk/>
            <pc:sldMk cId="3423332422" sldId="362"/>
            <ac:inkMk id="12" creationId="{17DED121-0123-7DE8-035E-671B4D752F5D}"/>
          </ac:inkMkLst>
        </pc:inkChg>
        <pc:inkChg chg="add">
          <ac:chgData name="nadia Alshamsi" userId="5e2f3f2a6d11f724" providerId="LiveId" clId="{5226BB96-CF9C-4588-828D-FBE71A7BE9A2}" dt="2025-04-23T08:29:53.812" v="23"/>
          <ac:inkMkLst>
            <pc:docMk/>
            <pc:sldMk cId="3423332422" sldId="362"/>
            <ac:inkMk id="13" creationId="{BE56D2B0-8A91-4CD2-BE4C-C232003D8E96}"/>
          </ac:inkMkLst>
        </pc:inkChg>
        <pc:inkChg chg="add">
          <ac:chgData name="nadia Alshamsi" userId="5e2f3f2a6d11f724" providerId="LiveId" clId="{5226BB96-CF9C-4588-828D-FBE71A7BE9A2}" dt="2025-04-23T08:30:35.258" v="24"/>
          <ac:inkMkLst>
            <pc:docMk/>
            <pc:sldMk cId="3423332422" sldId="362"/>
            <ac:inkMk id="14" creationId="{B0EE6A5C-A7A0-FC68-B18E-E36D66600DE0}"/>
          </ac:inkMkLst>
        </pc:inkChg>
        <pc:inkChg chg="add">
          <ac:chgData name="nadia Alshamsi" userId="5e2f3f2a6d11f724" providerId="LiveId" clId="{5226BB96-CF9C-4588-828D-FBE71A7BE9A2}" dt="2025-04-23T08:30:49.035" v="25"/>
          <ac:inkMkLst>
            <pc:docMk/>
            <pc:sldMk cId="3423332422" sldId="362"/>
            <ac:inkMk id="15" creationId="{EF4237C7-8340-35FE-9511-3E81545E000A}"/>
          </ac:inkMkLst>
        </pc:inkChg>
      </pc:sldChg>
    </pc:docChg>
  </pc:docChgLst>
  <pc:docChgLst>
    <pc:chgData name="nadia Alshamsi" userId="5e2f3f2a6d11f724" providerId="LiveId" clId="{9B4AA378-A00B-474E-A0BC-BE441371B5D5}"/>
    <pc:docChg chg="undo custSel addSld delSld modSld sldOrd">
      <pc:chgData name="nadia Alshamsi" userId="5e2f3f2a6d11f724" providerId="LiveId" clId="{9B4AA378-A00B-474E-A0BC-BE441371B5D5}" dt="2022-05-30T06:12:56.026" v="119" actId="1076"/>
      <pc:docMkLst>
        <pc:docMk/>
      </pc:docMkLst>
      <pc:sldChg chg="addSp delSp modSp del mod">
        <pc:chgData name="nadia Alshamsi" userId="5e2f3f2a6d11f724" providerId="LiveId" clId="{9B4AA378-A00B-474E-A0BC-BE441371B5D5}" dt="2022-05-29T17:18:13.147" v="91" actId="47"/>
        <pc:sldMkLst>
          <pc:docMk/>
          <pc:sldMk cId="1258232411" sldId="317"/>
        </pc:sldMkLst>
      </pc:sldChg>
      <pc:sldChg chg="delSp mod">
        <pc:chgData name="nadia Alshamsi" userId="5e2f3f2a6d11f724" providerId="LiveId" clId="{9B4AA378-A00B-474E-A0BC-BE441371B5D5}" dt="2022-05-29T16:53:37.016" v="0" actId="478"/>
        <pc:sldMkLst>
          <pc:docMk/>
          <pc:sldMk cId="1839905409" sldId="323"/>
        </pc:sldMkLst>
      </pc:sldChg>
      <pc:sldChg chg="delSp modSp mod">
        <pc:chgData name="nadia Alshamsi" userId="5e2f3f2a6d11f724" providerId="LiveId" clId="{9B4AA378-A00B-474E-A0BC-BE441371B5D5}" dt="2022-05-29T16:56:18.234" v="26" actId="478"/>
        <pc:sldMkLst>
          <pc:docMk/>
          <pc:sldMk cId="1797611700" sldId="325"/>
        </pc:sldMkLst>
      </pc:sldChg>
      <pc:sldChg chg="delSp modSp mod ord">
        <pc:chgData name="nadia Alshamsi" userId="5e2f3f2a6d11f724" providerId="LiveId" clId="{9B4AA378-A00B-474E-A0BC-BE441371B5D5}" dt="2022-05-29T17:18:06.261" v="90"/>
        <pc:sldMkLst>
          <pc:docMk/>
          <pc:sldMk cId="2052644892" sldId="329"/>
        </pc:sldMkLst>
      </pc:sldChg>
      <pc:sldChg chg="delSp modSp mod">
        <pc:chgData name="nadia Alshamsi" userId="5e2f3f2a6d11f724" providerId="LiveId" clId="{9B4AA378-A00B-474E-A0BC-BE441371B5D5}" dt="2022-05-29T16:53:50.112" v="3" actId="478"/>
        <pc:sldMkLst>
          <pc:docMk/>
          <pc:sldMk cId="1441932984" sldId="349"/>
        </pc:sldMkLst>
      </pc:sldChg>
      <pc:sldChg chg="delSp mod">
        <pc:chgData name="nadia Alshamsi" userId="5e2f3f2a6d11f724" providerId="LiveId" clId="{9B4AA378-A00B-474E-A0BC-BE441371B5D5}" dt="2022-05-29T16:53:56.794" v="4" actId="478"/>
        <pc:sldMkLst>
          <pc:docMk/>
          <pc:sldMk cId="674493896" sldId="350"/>
        </pc:sldMkLst>
      </pc:sldChg>
      <pc:sldChg chg="delSp mod">
        <pc:chgData name="nadia Alshamsi" userId="5e2f3f2a6d11f724" providerId="LiveId" clId="{9B4AA378-A00B-474E-A0BC-BE441371B5D5}" dt="2022-05-29T16:54:03.333" v="5" actId="478"/>
        <pc:sldMkLst>
          <pc:docMk/>
          <pc:sldMk cId="3685241396" sldId="351"/>
        </pc:sldMkLst>
      </pc:sldChg>
      <pc:sldChg chg="delSp modSp mod">
        <pc:chgData name="nadia Alshamsi" userId="5e2f3f2a6d11f724" providerId="LiveId" clId="{9B4AA378-A00B-474E-A0BC-BE441371B5D5}" dt="2022-05-29T16:54:14.099" v="7" actId="478"/>
        <pc:sldMkLst>
          <pc:docMk/>
          <pc:sldMk cId="2137331063" sldId="352"/>
        </pc:sldMkLst>
      </pc:sldChg>
      <pc:sldChg chg="addSp delSp mod delAnim modAnim">
        <pc:chgData name="nadia Alshamsi" userId="5e2f3f2a6d11f724" providerId="LiveId" clId="{9B4AA378-A00B-474E-A0BC-BE441371B5D5}" dt="2022-05-29T17:03:42.169" v="37"/>
        <pc:sldMkLst>
          <pc:docMk/>
          <pc:sldMk cId="2576797515" sldId="353"/>
        </pc:sldMkLst>
      </pc:sldChg>
      <pc:sldChg chg="addSp delSp modSp mod modAnim">
        <pc:chgData name="nadia Alshamsi" userId="5e2f3f2a6d11f724" providerId="LiveId" clId="{9B4AA378-A00B-474E-A0BC-BE441371B5D5}" dt="2022-05-29T17:10:19.140" v="53"/>
        <pc:sldMkLst>
          <pc:docMk/>
          <pc:sldMk cId="4248437693" sldId="355"/>
        </pc:sldMkLst>
      </pc:sldChg>
      <pc:sldChg chg="addSp delSp modSp mod delAnim modAnim">
        <pc:chgData name="nadia Alshamsi" userId="5e2f3f2a6d11f724" providerId="LiveId" clId="{9B4AA378-A00B-474E-A0BC-BE441371B5D5}" dt="2022-05-29T17:15:42.986" v="78"/>
        <pc:sldMkLst>
          <pc:docMk/>
          <pc:sldMk cId="3597755993" sldId="357"/>
        </pc:sldMkLst>
      </pc:sldChg>
      <pc:sldChg chg="addSp delSp mod">
        <pc:chgData name="nadia Alshamsi" userId="5e2f3f2a6d11f724" providerId="LiveId" clId="{9B4AA378-A00B-474E-A0BC-BE441371B5D5}" dt="2022-05-30T05:46:09.454" v="92"/>
        <pc:sldMkLst>
          <pc:docMk/>
          <pc:sldMk cId="3214680333" sldId="358"/>
        </pc:sldMkLst>
      </pc:sldChg>
      <pc:sldChg chg="addSp delSp mod">
        <pc:chgData name="nadia Alshamsi" userId="5e2f3f2a6d11f724" providerId="LiveId" clId="{9B4AA378-A00B-474E-A0BC-BE441371B5D5}" dt="2022-05-29T17:16:37.305" v="79"/>
        <pc:sldMkLst>
          <pc:docMk/>
          <pc:sldMk cId="2581325333" sldId="359"/>
        </pc:sldMkLst>
      </pc:sldChg>
      <pc:sldChg chg="addSp delSp modSp mod modAnim">
        <pc:chgData name="nadia Alshamsi" userId="5e2f3f2a6d11f724" providerId="LiveId" clId="{9B4AA378-A00B-474E-A0BC-BE441371B5D5}" dt="2022-05-29T17:18:04.787" v="88"/>
        <pc:sldMkLst>
          <pc:docMk/>
          <pc:sldMk cId="3494953385" sldId="360"/>
        </pc:sldMkLst>
      </pc:sldChg>
      <pc:sldChg chg="addSp delSp modSp new add del mod">
        <pc:chgData name="nadia Alshamsi" userId="5e2f3f2a6d11f724" providerId="LiveId" clId="{9B4AA378-A00B-474E-A0BC-BE441371B5D5}" dt="2022-05-30T06:12:56.026" v="119" actId="1076"/>
        <pc:sldMkLst>
          <pc:docMk/>
          <pc:sldMk cId="1079064698" sldId="361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28:40.41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12352 1647 501 0,'5'0'0'0,"-5"0"0"16,19 0 0-16,-19 0 2 0,30-12 2 0,-30 12-1 16,28-12 0-16,-28 12 17 0,28-5-1 0,-28 5 0 15,31-7 0-15,-12 7 17 0,-1-3 0 0,1 1 0 16,0-5-1-16,1 2-3 0,3 1-1 0,-5-1 1 15,3 2 0-15,1-1-4 0,4 4 0 0,-2-1 0 16,2-3 2-16,-1 4-7 0,-1-3 1 0,0-3-1 16,2 3 2-16,-2 0-10 0,-3-3-1 0,3-1 1 15,2 2 0-15,0 2-6 0,2-2 2 0,0 1-1 0,0 1 0 16,-4 3-4-16,2 3 1 0,4 1 0 0,2-4 1 0,5 0-6 16,-3 0 1-16,-1 1 0 0,1 3 0 15,-2-1-1-15,-1 1 2 0,3 1-1 0,1-2 0 0,1-3 2 16,-5 2 0-16,5 2 1 0,3-1 0 0,2 0 5 0,0-1 1 15,0 2 1-15,-2-1-1 0,2 2 1 16,2 2 1-16,-4 2-1 16,2-6 2-16,0-1-2 0,0 1 2 0,2 3 0 0,-2 1-1 0,0-4-2 0,1 2 2 15,1 2-1-15,-4-5 1 0,1 1-4 0,-1 1 0 16,0 4 0-16,0-4 1 0,2 1-3 16,2-1 1-16,0-3 0 0,-2 3 0 0,5-1-2 0,1 1 1 0,-1-4-2 15,-1 1 2-15,-2 3-2 0,0-4 0 0,-6 0-1 16,0 0 1-16,1 0-3 0,-7 0 2 0,3 0-1 15,-2 0 1-15,-3-4-2 0,-1 4 0 0,0 0 1 16,-2-1-1-16,-3 1 0 0,-3 0 2 0,-3 1-2 16,-2 3 2-16,-4-4-2 0,-2 0 2 0,-1 0-1 15,-3 0 1-15,-5 0-2 0,6 0 0 0,-6 0 1 16,4 0-1-16,-4 0-1 0,3 0 2 0,-3 0-1 16,-5 0 0-16,5 0-1 0,-6 0 0 0,-1 0 0 15,-16-4 0-15,-4 3-2 0,-11-3 0 0,3 1 0 16,-1-1 0-16,5 3-1 0,-1-3 1 0,-1 1-1 0,-3 1 1 0,-1 2-2 15,-2-4 1-15,-4 4-2 0,2-3 2 0,-2 3-3 16,2-3-1-16,-6 1 1 0,1 2 0 0,-6 0-1 16,1 0 0-16,-1 2 1 0,2-2-1 0,-4-2 0 15,4 2 0-15,-1-4 0 0,1 4 0 0,-6 0 1 0,0 0-1 16,0 0 1-16,2 0 0 0,0 0 2 0,-2 0 0 16,-1 0 0-16,-1 0-1 0,-4 4 1 0,-3-2 1 15,5 1-1-15,-1-3 1 0,7 3 0 16,-2-3 1-16,-2 0-2 0,2 0 2 0,-3 0-1 0,1-3 1 15,0 3 0-15,0 3 0 0,3-3 0 0,1 4 0 16,-2-4 0-16,0-4 0 0,2 1 0 0,3 0 1 0,1 1-1 16,2 2 2-16,9 2-1 15,1 1 1-15,1 0-1 0,3 1 1 0,3-2 1 0,5 1 0 0,1 1 0 16,7-3 1-16,5 3-4 0,5-1 1 0,8-3-1 16,-11 4 1-16,11-4-1 0,0 1 0 0,0-1 0 15,0 4 1-15,0-4-1 0,0 0 0 0,0 0 0 16,6 0 0-16,-6 0 0 0,13 0 0 0,-2 0 0 15,8 3 0-15,9 3 0 0,5-3 0 0,-1-3 0 16,1 3 0-16,3-3 0 0,1-3 0 0,0 0 0 0,6 3 0 16,4-2 0-16,3-2 0 0,2 4 0 15,0-3 0-15,2-2 0 0,-3-2 0 16,6 2 0-16,3 1 0 0,3 1 0 0,4 1 0 0,-1-2 0 16,1 1 0-16,0-2 0 0,0 1 1 0,2 1-1 15,5 3 1-15,1 0 0 0,-1 0 0 0,1 0 1 16,5 3-1-16,-3-3 0 0,4 4 1 0,3-4-1 15,-5 2 1-15,1 1 2 0,4-3-1 0,-6 3 1 0,-4 1-1 0,-3 1 0 0,-2-1 2 16,-4 1-2-16,2-2 2 0,0 2-1 0,1 2 2 16,-7-1-2-16,-5-3 2 0,-6 6-3 0,-5-2 2 0,-6 1-1 15,-4-3 1-15,-5-1-2 0,-5 1 0 16,-5-1 1 0,-3-1 0-16,-4 2 0 0,0-5 0 0,-8 4 1 15,-1-4-1-15,-4 0 1 0,2 3-1 0,-2-3 1 0,0 5-1 0,0-5-1 0,-4 7 1 0,4-7-1 16,-7 5 2-16,-4 1-3 0,-2 1 0 0,-8 1 0 15,-3-4 2-15,-8-1-3 0,-5-1 1 0,0 1 0 32,-1-3 1-32,3 4-2 0,0-4 0 0,-6 2 0 0,-6 1 0 0,-5-3-1 0,-4 0 1 0,-5 0 0 0,-1 0 0 15,1 0-1-15,-3-3 2 0,-3 1-2 0,4-2 1 16,-4-1-1 0,-2-2 0-16,0 2 0 0,-4 2 1 0,2 3-1 0,-3-4 0 0,-6 1 0 0,1 1 1 15,-3-2-1-15,0-1 0 0,-5 5 0 0,-1-3 1 31,3 3-1-31,1-4 0 0,0 4 0 0,0-3 1 0,0 1-1 16,2-1 0-16,2-1 0 0,2-1 1 0,1 2-1 16,-3-3 1-16,6 3-1 0,1 3 2 0,2 0-2 15,4 3 1-15,4 3 0 0,0-6 0 0,3 3-1 0,2-3 1 16,2 3 0-16,2-1 0 0,4 2 0 0,5-1 1 16,2 2-1-16,6-1 0 0,5-1 0 0,4-3 0 15,6 0 0-15,3 0 0 0,5-3-1 0,4 3 1 0,1-4-1 16,5 4 1-16,4 0-1 0,2 0 2 0,-2 0-2 15,13-5 1-15,0-2-1 0,4-1 0 0,7-1 0 16,2-3 1-16,12 0-1 0,6 0 0 0,5-1 0 16,1 0 1-16,4 0-1 0,2 1 0 0,5 4 0 15,-1-8 0-15,5 4 0 0,4 0 0 0,2 2 0 16,7-3 0-16,2 1 0 0,4 4 0 0,6 1 0 16,-3 2 0-16,6-2 0 0,2-2 0 0,2 4 0 0,4 1 0 15,0 1 0-15,-3-2 0 0,1 1 0 0,-4-1 0 16,-4 2 0-16,-3-1 0 0,-2 4 0 0,-6 0 0 15,2 4 0-15,-6-1 0 0,2 2 0 0,-3-1 0 0,1 1-1 16,-3-2 1-16,-2 6 0 0,-4-6 0 0,-6 3-1 16,-8-3 1-16,-3 1-1 0,-4-3 1 0,-3 6-2 15,-5-3 2-15,-7 1-1 0,-5-2 1 0,-3-3-1 16,-8 2 0-16,-2 2 0 0,-2-4 1 0,-11 0-1 16,5 0 1-16,-5 0-1 0,0 0 1 0,0 0-1 15,-5 0 1-15,-6 0-1 0,-10 0 1 0,-9-4-2 0,-9 2 2 16,-4-1-1-16,-1-2 1 0,1-2-1 0,-4 2 1 15,1-2 0-15,-3-2 0 0,-5 0-1 0,-4-3 1 0,-1 4 0 16,-1-1 0-16,-1 2-1 16,-5 2 1-16,1-2 0 0,-4-2 0 0,-3 1-1 0,-1-1 1 0,0-3 0 15,1 3 0-15,-3 0 0 0,1-1 0 0,-3 1 0 16,-3 1 0-16,-4-1 0 0,0 4 0 0,-1-2 0 16,-3-2 0-16,2 1 0 0,1-1 0 0,4 2 0 15,5-2 0-15,7 1 0 0,6-1 0 0,-4 2 0 16,3-1 0-16,-3 2 0 0,4 0 0 0,3 0 0 15,4-1 0-15,10 2 0 0,3-3 0 0,0 1 0 0,6-2 0 16,1 4 0-16,3-2 0 0,1 2 0 0,4 1 0 16,4 1 0-16,4 1 0 0,7-1 0 0,-1-1 0 15,14 4 0-15,-5-3 0 0,5 3 0 0,0 0 0 0,0 0 0 16,0 0 0-16,0 0 0 0,19-2 0 0,5 2 0 16,4-4 0-16,5 4 0 0,6 4 0 0,6 1 0 15,4 2 0-15,5-2 0 0,1 4 0 0,9-2 0 16,-1-2 1-16,4 4-1 15,4-2 1-15,4 5 0 0,3-4 0 0,2 1 0 16,-2 0 2-16,12-1-2 0,3 1 1 0,2 1 0 0,4-5 0 0,5 4 2 0,-2-5-1 16,5 4 1-16,3-4-1 0,-1 4 1 0,-2-2 1 15,-3 0-1-15,-3 3 1 0,-3-4-1 0,-3 2 1 0,0-2-1 16,0 4 2-16,6 1 2 0,0 3 1 0,-6-5 0 16,-4 4 0-16,-5 2 2 0,-4-2 1 0,-6-3 0 15,-1 3 0-15,-5-3-6 0,-1 3 0 0,-11 0 0 16,-8 0 1-16,-12 0-4 0,-8 0 0 15,-8-3 1-15,-5 3-1 0,-6 0-2 0,-4 0 1 0,-7-3 0 16,-3 0 0-16,-9-1-2 0,-1 1 1 0,-9-6 0 16,-6 3 0-16,-13 4-1 0,-6-1 0 0,-1-4 0 15,-2 2 1-15,-1-2-1 0,3 2 0 0,-8-2 0 0,-5-2 0 16,-3-1-1-16,-7 2 0 0,1-1 0 0,-3 1 1 16,-2-3-2-16,-3 3-1 0,-2-1 1 0,-4-3 1 15,0 2-2-15,-13-2 0 16,2-2 1-16,2 2 0 0,-5-3-1 0,-3 3-1 0,4-5 1 0,2 1 1 0,-4 1-2 15,0-6 2-15,4 6-1 0,6-3 0 0,0 6 0 16,1-3 1-16,0 3 0 0,5-4-1 0,2 3 1 16,5 1 0-16,3-4 0 0,3 4 0 0,6-3 0 15,5-1 1-15,3 3-1 0,4 1 1 0,9 0-2 16,0 0 2-16,7-4 0 16,9 4 0-16,2 0 0 0,12 0 0 0,0-3 0 0,2 3 0 15,11 0-1-15,-7 3 1 0,7-3 0 0,3 4 1 0,-3-4-1 0,10 0 1 0,3 0 0 16,5 0 0-16,16 5-1 0,9-2 1 0,3-3 0 15,5 4 0-15,1 1-1 0,7 4 1 0,1-3 0 16,5 0 0-16,2 2-1 0,4 4 1 0,2-3 0 16,-2 1 0-16,3-1-1 0,4 0 1 15,-3-4-1-15,-4 2 1 16,-2-2-2-16,1-1 1 0,-1 1 0 0,-9 2 0 16,-6 1 0-16,-6 1 1 0,-8 0-1 0,-3-1 1 0,-5 3-1 15,-5-3 1-15,-6 1 0 0,-4 3 0 0,-4-3-1 0,-2 3 1 0,-7-3-2 16,-4 3 2-16,-6 3-1 0,-1-1 1 0,-8 2-1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28:53.313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31903 1978 653 0,'0'0'0'0,"0"0"0"0,4-3 0 0,-4 3 16 0,7-2 1 15,-7 2 0-15,4-7 0 0,-4 7 11 0,2 0 0 16,-2 0 0-16,0-5 0 0,0 5 22 0,0-4 0 16,0 4 1-16,0 0-1 0,0 0-11 15,0 0 2-15,0 0-1 0,0 0 1 0,0 0-17 0,0 0 2 16,0 0-1-16,0 0 1 0,0 0-1 0,0 0 1 16,0 0 0-16,-2 0 1 0,2 0-6 15,-4 0 2-15,4 0-1 0,-9 9 1 0,9-9 6 0,-25 21 0 0,7-9 0 16,-1 3 1-16,2-1 3 0,1 5-1 15,-3-5 1-15,0 2 0 0,1-4 0 0,-1 0 2 0,2 2 0 16,2-2 0-16,1 0-12 0,-1-3 1 0,2 3-1 16,0-4 1-16,-1-1-2 0,3-1 2 0,2-3-2 15,0-3 2-15,-1 3-2 0,1-3 1 0,0 2-1 0,-1 2 1 16,1-4-3-16,0 3 0 0,-1-3 0 0,1 0 0 16,0 0 1-16,0 0 0 0,-1 0 0 0,3-3 1 15,7 3 0-15,-11-6 2 0,3 0-1 0,1 0 1 0,-1-2-2 16,1-4 2-1,1-1-2-15,2-6 2 0,3-1-3 0,-1-6 0 0,-2 1 1 0,0-1-1 0,1 2 0 16,-3 0 1-16,2 0-1 0,2 3 1 16,2 0-1-16,2 4-1 0,0-4 0 0,0 2 0 0,0 2-1 0,0-4 0 15,0 4 0-15,-2 5 2 0,0 0-4 0,0-1-1 16,0 1 1 0,-2 0 1-16,2 0-6 0,0 7 2 0,-2-4-2 0,0 2 2 0,0 2-3 15,0-4 0-15,2 9 0 0,-4-6 1 0,4 6-3 0,0-2 0 16,0 2 0-16,-1-4 1 15,1 4-4-15,0 0 1 0,0 0 0 0,-4 0 0 0,4 0-4 16,-8 6 0-16,5 0 1 0</inkml:trace>
  <inkml:trace contextRef="#ctx0" brushRef="#br0" timeOffset="315.81">31893 2466 1419 0,'8'7'0'0,"-8"-7"0"0,19 9 0 0,-19-9 66 0,9 0 2 15,-9 0-1-15,7 3 0 0,-7-3 6 0,8 12 1 16,-8-12-1-16,7 9 1 0,-7-9-29 0,6 3 1 16,-6-3 0-16,4 2 0 0,-4-2-26 0,3 4 1 15,-3-4-1-15,4 0 0 0,-4 0-9 0,4 0 0 16,-4 0 1-16,3 0 0 0,-3 0-5 0,4 0 1 0,-4 0-1 16,4 0 1-16,-4 0-3 0,4 0 0 15,-4 0 1-15,2 0 0 0,-2 0-4 0,0 0 0 0,0 0 0 16</inkml:trace>
  <inkml:trace contextRef="#ctx0" brushRef="#br0" timeOffset="1443.71">31018 1668 740 0,'2'0'0'0,"-2"0"0"0,3-3 0 0,-3 3 74 0,10-5 1 0,-10 5-1 0,9-7 2 0,-9 7-26 16,4 0 2-16,-4 0-1 15,3-2 1-15,-3 2-23 0,4 0 0 0,-4 0 1 0,4 0 0 0,-4 0-16 16,4 0 2-16,-4 0-1 0,0 0 0 0,0 0-6 16,0 0 2-16,0 0-3 0,0 0 3 0,0 0-2 0,0 0 0 15,0 0 0-15,0 0 1 0,0 0-1 0,0 0 0 16,0 0 0-16,0 0 1 0,0 0 2 16,0 0 0-16,0 0 1 0,0 2 0 15,0-2 6-15,-2 12 0 0,2-12 0 0,0 7 2 0,0-7 9 16,0 8 1-16,0-8 1 0,0 18-1 0,0-18 1 15,0 12 0-15,0-12 1 16,0 8-1-16,0-8-1 0,-4 13-1 0,4-13 0 0,-4 15 2 0,4-15-6 16,-5 17 1-16,5-17 0 0,-8 28 0 0,8-28-2 15,-7 26 0-15,7-26-1 0,-2 24 2 0,2-24-5 16,6 21 1-16,-6-21-1 0,1 21 2 0,-1-21-3 16,0 17 0-16,0-17 0 0,-1 19 0 0,1-19-3 0,-4 14 1 15,4-14-1-15,-4 19 1 0,4-19-5 0,-4 14 2 16,4-14 0-16,-5 12-1 0,5-12 0 0,-8 16 0 15,8-16 0-15,-15 20 0 0,15-20-3 0,-22 33 2 0,22-33-1 16,-19 30 1-16,19-30-5 0,-15 24 3 0,15-24-1 16,-20 21 0-16,20-21-1 0,-28 20 1 0,28-20-1 15,-26 21 1-15,26-21-2 0,-21 21 0 0,21-21 0 0,-20 17-1 0,20-17-1 16,-17 16 1 0,17-16-2-16,-13 14 2 0,13-14-1 0,-15 12 0 0,15-12 1 0,-15 19 0 0,15-19-3 0,-15 17 2 15,15-17-2-15,-13 16 2 0,13-16-1 0,-5 14-1 16,5-14 1-16,-4 12 0 0,4-12 0 0,0 12-1 15,0-12 1 1,2 12-1-16,-2-12 1 0,11 14-1 0,-11-14 1 16,13 15-1-16,-13-15-1 0,23 12 2 0,-23-12-2 15,29 13 2-15,-10-8-3 0,1 2 0 0,1-6 0 16,-2 3 2-16,1-1-3 0,1-3 1 0,-1-3 0 0,-1 3 1 0,1-5-1 0,1 1 0 0,-3-4 0 16,1-1 1-1,0 0-2-15,-1-3 1 0,1 5-1 0,-2-1 1 0,-4-1 0 0,-2 0 0 0,0 6-1 16,0-2 1-16,-1-2-1 15,1-2 0-15,-2 2 1 0,-3 2 0 0,-3-4-1 0,-1 2 1 0,-2 2-1 16,-2-4 1-16,0 3 0 0,1 0 0 16,-1-2 0-16,-2 1 0 0,0 2 1 0,-1-4-1 0,-3 0 0 15,1-3 0-15,-1 5 1 0,-1-1 0 0,0-4-1 16,-1 3 2-16,1 0-2 0,0 1 1 0,-1-3 1 16,1 3-1-16,-2-1-1 0,0 0 2 0,0 1-2 15,1-1 1-15,3 2-1 0,-1-5 1 0,-1 3-1 0,-4-3 1 16,0 0-1-1,0 3 1-15,0 1-1 0,0-4 1 0,4 3 0 0,-1-3-1 0,1 3 0 0,0 0 0 0,1 1-1 16,4 1 2-16,1 2-1 0,-3-4 0 0,-1-1-1 0,-3 4 0 31,1 0 1-31,-2-3-1 0,0 0 0 0,-1-3 0 0,-1 4 0 0,0-5 0 0,0 5-1 0,0-4 1 32,2 3 0-32,2 4 0 0,1-2-1 0,1 2 0 15,-1-2 0-15</inkml:trace>
  <inkml:trace contextRef="#ctx0" brushRef="#br0" timeOffset="1992.78">30820 1433 1356 0,'-2'0'0'0,"2"0"0"0,-1 5 0 0,1-5 42 0,5 4 0 15,-5-4 1-15,4 3 0 0,-4-3 18 0,2 2 2 16,-2-2 0-16,0 0 0 0,0 0-55 0,0 0 1 0,0 0 0 16,-6 10 0-16,6-10-9 0,-15 21 0 0,15-21 0 15,-18 29 0-15,18-29-6 0,-21 26 0 0,21-26 1 16,-11 25-1-16,11-25-4 0,-4 8 1 0,4-8-1 16,-7 7 1-16,7-7-1 0,-8 4 1 0,8-4-1 15,-7 0 1-15,7 0 4 0,-13-4 1 0,13 4-1 16,-11-3 1-16,11 3 2 0,-12-9 0 0,12 9-1 15,-11-9 2-15,11 9 0 0,-5-12 1 0,5 12 0 16,-4-8 0-16,4 8 0 0,-4-13 1 0,4 13-1 16,-4-8 1-16,4 8 2 0,-3-4-1 0,3 4 0 15,-8 0 1-15,8 0 3 0,-7 0 1 0,7 0-2 16,-15 18 2-16,15-18 2 0,-24 33 0 0,13-18 0 16,3-1 0-16,4-2 7 0,2 0 1 0,1 0-2 15,-1-3 2-15,0-2 1 0,0 1 0 0,2-8 0 0,-4 9 0 0,4-9-8 16,-2 12 0-16,2-12 0 0,-1 9 0 0,1-9-3 15,0 7 1-15,0-7-1 0,-2 5 0 0,2-5-2 0,0 9-1 16,0-2 1-16</inkml:trace>
  <inkml:trace contextRef="#ctx0" brushRef="#br0" timeOffset="2860.41">30326 1710 878 0,'0'3'0'0,"0"-3"0"16,0-3 0-16,0 3 52 0,0-4 1 0,0 4-2 0,-3-1 2 0,3 1 3 0,-4 0 0 16,4 0 0-16,-4 0 1 0,4 0-37 0,0 0-1 15,0 0 0-15,0 5 0 0,0-5-14 0,0 3 1 0,0-3 0 16,0 12 0-16,0-12-5 15,2 21 1-15,-2-21-1 0,8 23 1 0,-8-23-1 0,7 33 0 0,-7-33 0 16,13 31 0 0,-13-31 3-16,19 26 0 0,-19-26 1 0,13 29-1 0,-13-29 6 15,15 31 0-15,-15-31 1 0,11 26-1 16,-6-5 4-16,1-4 2 0,-2 2 0 0,-2-1-1 0,-2 2 6 16,-2-1 0-16,2-1-1 0,0-1 1 0,0-1 0 15,0 1-1-15,2 0 0 0,1-1 1 0,1-1 1 0,2 3-1 16,-4-6 0-16,-2 3 1 0,-4-4 1 0,0-1 1 15,2-1-1-15,-2 3 1 0,1-4-3 0,-1 5 1 0,0-5-1 0,1 1 1 16,-1 3-1-16,-2-3-1 0,1-1 0 0,-1-1 0 0,6-7 0 16,-11 12 2-16,11-12-1 0,-6 9 0 0,6-9 1 15,-9 2-1-15,9-2 0 0,-11 3 1 16,3-3-6-16,1-3 1 16,-2 1 0-16,-4-1 0 0,-2-3-4 0,-2-1 2 0,0-1 0 0,2-4-1 0,4 3 0 15,2-3-1-15,1 3 1 0,3 1-1 0,1 1-2 16,0 1 2-16,0-2-1 15,1 1 0-15,-1-2-2 0,0-3 2 0,1 3-1 0,-1 1 0 0,2-4-1 0,0 3 0 16,0-3 0-16,-1 0 0 16,-1 0-2-16,0-4 1 0,2 2 0 15,0-1 0-15,1 1-1 0,-1-2 1 0,0 1 0 16,2 6 0-16,-2 0-3 0,-2 1 0 0,0-1 1 16,1 0 0-16,-1-1-2 0,0 1 1 0,1 4 0 0,-3-2 0 15,-1 2-1-15,-1 2-1 0,-1-3 1 0,-4 0-1 16,-4 0 1-16,-2 3 0 0,1-2 0 0,-1 5 1 0,0 0-3 0,-1-4 1 0,-1 4 1 15,1 4-1-15,-1-3 0 0,1 3-1 0,5 3 0 0,0-2 1 32,2 4-2-32,2-2 1 0,3 1 0 0,1 1 0 0,1 0-1 0,3-1 1 15,1 4-1-15,2-3 0 16,2 3 0-16,1 4 1 0,3-4-1 0,3 0 1 0,4 2-1 16,4 1 1-16,0-6-1 0,-2 3 0 0,2-3-1 15,-1-2 1-15,-1-2 1 0,-4-5-1 0,-3 0 0 16,-3 0 0-16,-5 0 1 0,12-9-1 0,-7 1-2 15,1 1 1-15,3-2-1 0,4-3 1 0,4-5-1 16,0-2 0-16,-2 1 0 0</inkml:trace>
  <inkml:trace contextRef="#ctx0" brushRef="#br0" timeOffset="3110.33">29624 1751 1557 0,'4'0'0'0,"-4"0"0"0,11 0 0 0,-11 0 32 0,9-5 0 0,-9 5 1 0,10 0-1 15,-10 0 5-15,20 0 0 0,-20 0 0 0,39 5 0 16,-9-1-22-16,5-1 1 0,1-3-1 0,-5 2 1 16,-4-2-13-16,-5-2 1 0,-2-1-1 0,1-1 0 15,-1 1-1-15,-1 1-1 0,0-1 0 0,-3-3 0 0,1 0-1 16,0 0 0-16,-2-1 0 0,-2-1 1 0,2-1-1 15,0 0 0-15,0 1 0 16</inkml:trace>
  <inkml:trace contextRef="#ctx0" brushRef="#br0" timeOffset="4176.57">31685 1462 715 0,'11'-5'0'0,"-11"5"0"0,26-7 0 15,-26 7 48-15,8-12-1 16,-8 12 0-16,-2-14 1 0,2 14-16 0,-8-12 0 0,8 12 1 16,-7-15-1-16,7 15-16 0,-4-14 1 15,4 14-2-15,-7-19 2 0,7 19-10 0,-8-26 1 0,8 26 0 16,-17-33 0-16,4 17-4 0,-3-1 1 0,1 0-1 16,0-2 2-16,0 5-2 0,0-2 1 0,2 4-1 15,0-5 2-15,-2 1 5 0,2 2 1 0,-2-1 1 0,-2 3-1 16,-1-4 7-16,-3 2 1 0,-1 2-1 0,-1 0 2 0,-1 0 1 0,0 0 0 15,-2 3 1-15,-2-3-1 0,-2 0-3 16,-2 0 2-16,-1 3-2 0,-3 0 1 0,-3 1 14 0,-4-4 0 16,1 0 1-16,-1 0 0 0,-2-1-10 0,-2 0-1 0,-1 0 1 15,-4-2 1-15,-2 1-6 0,-8-2 1 16,3 4-1-16,3 0 2 0,4 7 2 16,-1-2 1-16,-1 2 0 0,0-4 1 0,-5 2 6 0,-3 2 2 0,3-2 0 15,3 5-1-15,4 8-2 0,1-3-1 0,-1 2 0 16,-2 2 2-16,0-2-9 0,-4-1 1 0,2 5-1 15,4-1 2-15,4 8-6 0,1-4 1 0,4 2-1 16,0 1 1-16,-1 1-5 16,1-2 1-16,4 1-1 0,1 3 1 0,7 2-3 15,-1 1 0-15,2 0-1 0,-1 3 2 0,-1 4-4 0,0 1 0 16,2 4 0-16,4-3 0 0,4 2 1 0,2 1 2 16,-1 0-1-16,1 0 0 0,1 0 4 0,2-4 1 15,2 4 0-15,2 0 0 0,4 0-1 0,1-4 2 0,1 4 0 16,0 4 0-16,-1 1-3 0,1 0 1 0,3-2-2 0,4 0 2 0,4 3-4 0,3-3 2 15,2 2-1 1,1-2 1-16,-3 2-4 0,1 2 0 0,1-5 0 16,4 5 1-16,2-2-3 0,4 0 1 0,-3 2 0 0,1-2 0 0,0 1-3 0,-2-1 0 15,1-1 0-15,5 1 1 0,1-2-3 0,1-3 1 16,1 5-1-16,2-1 2 0,6 4-2 0,1-3 1 16,1 2-1-16,1-2 1 0,1 0-2 0,3 2 0 15,2-2 1-15,0-2-1 0,0 2-1 0,2-1 2 0,1-3-2 16,1 3 1-16,0-4 0 15,-1-4-1-15,1 2 0 16,0-1 2-16,0-1-3 0,3-3 1 0,2 2 0 0,4-8 0 0,2 5 1 0,2-5-1 0,3 1 0 16,1 0 0-1,1-6 1-15,3 3-1 0,2-3 0 0,3-4 1 0,2-1-1 0,0-5 0 0,-3-1-1 0,-1-2 1 16,0-1-1-16,-3-1 2 16,1-3-1-16,2-1 0 0,1-4-1 15,3-1 1-15,-4 0 0 0,-4-1 0 0,-3-2-1 16,-5-2 1-16,3-3 0 0,-2 1 1 0,-2-1-2 15,-2-4 1-15,-6 0-1 0,-3-1 1 0,-4-1-1 16,-6-4 2-16,-1-3-2 0,-2 1 1 0,-3-4-1 16,1 0 0-16,0 0 0 0,0 0 2 0,0 4-2 15,-1-2 0-15,1 0 0 0,-2-2 0 0,-2 0 0 0,0-4 2 16,-1 5-1-16,-5-5 0 0,-1 3 0 0,-3-3 2 16,-1 1-1-16,0-2 0 0,0-4 1 0,-2 4-1 15,-2-5 0-15,-1 1 1 0,-5 1-1 0,1-1 2 16,-2 1-2-16,-3-4 2 0,1 0-2 0,0 0 1 0,-2 2 0 15,-2 3 0-15,0 2 0 0,1-2-1 0,-1 5 0 16,-2-1 1-16,-2 0-1 0,1 6 0 0,-4 4 1 16,-3-3 0-16,-3-2 0 0,-3 5-1 15,-6 1 0-15,-6 0 2 0,-11-3-4 0,-8-2 1 0,-8 6 1 16,-12-2-1-16,-19-1-2 0,-11-3 1 0,-9 1-1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29:06.5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9206 4726 941 0,'0'0'0'0,"0"0"0"0,-5 0 0 0,5 0 1 0,-4-8 1 15,4 8 0-15,-2-7 0 0,2 7 10 0,0 0 2 16,0 0-2-16,0 0 1 0,0 0 8 0,0 0-1 0,0 0 0 16,0 7 0-16,0-7 9 0,0 5 2 0,0-5-1 15,0 3 0-15,0-3-8 0,8 4-1 0,-8-4 0 16,11 8 2-16,-11-8-4 0,24 9 0 0,-24-9 0 16,21 9 0-16,-21-9 5 0,18 6-1 0,-18-6 1 15,24 6-1-15,-24-6 2 0,36 7 0 0,-18-2-1 16,1-2 1-16,-4-1 1 0,2 1 0 0,1 1-1 0,-3-1 1 15,2 3-1-15,-2-6 0 0,2 3-1 16,3-3 1-16,4 2 13 0,4-2 0 16,-2 0 0-16,-1 0 1 0,-5 0 0 0,3 0 0 0,-5 0 0 15,5-2 2-15,5 2-8 0,-4-3 1 0,4-1 0 0,0 2-1 0,3 1 5 16,3-1 0-16,1-2-1 16,-3 4 1-16,3-3-4 0,3 1-1 0,-5 2 1 0,3-3 1 15,1 3-11-15,2-4 1 0,2 4 0 0,-4 4 1 0,4-4-3 16,0 3 1-16,-4-3-1 0,3 2 2 0,1 1-5 15,-4-3 1-15,0 0 1 0,0 0-1 0,1-3-5 0,-1 1 1 16,0 2-2-16,0-3 2 0,1 3-3 0,5-4-1 16,-6 3 1-16,0-1 0 0,-3 0-4 0,1 2 1 15,-3 0 0-15,1 0 0 0,1 0-3 0,-3 0 1 0,1-3 0 16,-2 3 0-16,-2-4-3 0,2 2 2 0,-1 2-1 16,3-3 1-16,-6 3 0 0,4 3 1 0,-4-3-2 15,-2 0 2-15,1 2-2 0,-7 2 1 0,-3-4 0 16,0-4 0-16,-2 2-2 0,0 2 1 0,-7 0 0 15,-1 0 1-15,-5 0-3 0,8-3 2 0,-8 3-1 16,2-3 0-16,-2 3-1 0,9-6-1 0,-9 6 1 16,2-3 1-16,-2 3-3 0,5-9 1 15,-5 9 0-15,0-8 0 0,0 1-2 0,0 2 1 16,-3-4-1-16,-1-3 1 0,-2-4 0 0,-3 1-1 0,0 1 0 16,-4-2 1-16,1 8-1 0,-6-1 0 0,-1 0 0 0,2 1 0 0,-3-5-1 15,-4 3 1-15,3 0-1 0,-1-1 1 16,3 3-1-16,4-1 0 0,-1 0 0 15,3 2 0-15,-1 6-1 0,3-3 2 0,4-1-2 0,1 5 1 16,-1 0-1-16,-3-3 1 0,10 3-1 0,-9 0 1 0,9 0-1 16,-11 0 0-16,11 0 0 0,-4 5 1 0,4-5-1 15,-3 7 1-15,3-7-1 0,0 8 1 0,0-8-1 0,3 9 1 16,3-2-1-16,5 2 2 0,6-1-2 0,1 4 1 16,3-3 0-16,3-4 0 0,2 2-1 0,4-3 1 15,-6 1 0-15,1 0 0 0,-7 5 0 0,1-1 0 0,-4 0 1 16,1-1-1-1,-1-1-1-15,-2 2 1 0,2 0-1 16,-5-1 1-16,-1-4-1 0,-5 1 0 0,-1 2 0 0,3 1 1 16,-6-8-1-16,6 9 0 0,-5 0 0 0,5-2 1 15,-6 5-1-15,6 2 0 0,-5-2 0 0,3 0 0 0,-4 0 0 16,-4 0 0-16,3-2 0 0,-3 3 1 0,-2-1-1 16,-1 0 0-16,-1 0 0 0,-5 3 1 0,-5 3-1 15,-5-3 2-15,3-1-2 0,1 2 1 0,8-4-1 0,-2 2 1 16,2 1 0-16,2-3 0 0,-1-3-1 0,1 0 1 15,-2 3-1-15,0-4 1 0,3 3-1 0,-3 3 1 0,-2-2 1 0,-4 3-1 0,-3 3 0 16,-5-4 0-16,1 1 0 0</inkml:trace>
  <inkml:trace contextRef="#ctx0" brushRef="#br0" timeOffset="900.28">12536 4364 1105 0,'6'0'0'0,"-6"0"0"0,13-5 0 0,-13 5 81 0,13-12 1 0,-13 12-1 15,11-8 1-15,-11 8-13 0,0-4 0 0,0 4 0 16,0-2 0-16,0 2-57 0,0-3-1 0,0 3 0 15,0 0 0-15,0 0-8 0,0 0-1 0,0 0 0 16,-4 0 1-16,4 0-3 0,-5 3 0 0,5-3 0 16,-10 6 0-16,10-6 0 0,-15 5 0 0,15-5 0 0,-15 3 2 15,15-3-1-15,-26 4 1 0,26-4-1 0,-24 0 1 16,24 0 4-16,-22 0 0 0,22 0-1 0,-21 3 1 0,21-3 6 16,-31 9 0-16,12-8 1 0,2 3-1 15,2 3 6-15,-3 2 1 0,-5-4 0 0,5 2 0 16,3-2 6-16,-4-2 0 0,4 2-1 0,6 2 2 0,0-5 0 0,5 0 1 15,4-2-1-15,-9 9 1 0,1-8-6 0,3 3 0 16,5-4 1-16,-8 7 0 16,4 1-1-16,1-3 1 0,3-5-1 0,-6 13 2 15,6-5-3-15,2 1 0 0,2 1 0 0,-1-1 0 16,3 3-1-16,3 2 0 0,1-2 1 0,-1-3-1 0,-5-2-4 0,-1-2 1 16,-3-5 0-16,12 12-1 0,-5-9 0 0,-1 3 0 0,1 0-1 15,6 3 1-15,6 3-2 16,3-3 2-16,0 3-2 0,1-3 2 0,-5-4-2 0,3-2 1 0,1 4-1 15,-7-2 1-15,4 4-1 0,-2-5 1 0,1 1-1 16,-3 2 1-16,2 1-4 0,0 1 1 0,-2 0 0 16,-2-1 0-16,-2 3 1 0,-4-6-1 0,-1 2 0 15,-1 1 1-15,1-2-4 0,0 0 1 0,-5 3-1 0,3 0 1 16,-2-1-3-16,0 5 0 0,2-5 0 0,-4 4 1 16,0-3-3-16,-4 3 1 0,2-3-1 0,0 3 2 0,-3-5-3 15,1 1 2-15,-4-2-1 0,1 1 1 0,-6-2-2 16,2 2 2-16,-8-2-1 0,2-2 1 0,-1 3-1 15,-3-3 2-15,-1-1-2 0,1-1 2 0,5 1 0 16,-3 2 1-16,0-4 0 16,4 0 0-16,-1 0-1 0,1-4 2 0,2 1 0 15,-4-2 0-15,0-1-1 0,2-6 1 0,-3 4-2 16,-1-8 2-16,0-1-6 0,-5-2 1 0,4-4-1 16</inkml:trace>
  <inkml:trace contextRef="#ctx0" brushRef="#br0" timeOffset="1688.66">12726 3958 1834 0,'0'-7'0'0,"0"7"0"0,4-5 0 0,-4 5 29 0,5 5 1 16,-5-5-1-16,6 7 1 0,-6-7 19 0,4 8 2 16,-4-8-1-16,3 6 1 0,-3-6-24 0,8 12 0 15,-8-12 0-15,13 24 0 0,-4-7-17 0,1 8 0 16,-1-5 0-16,0-2 0 0,1 1-8 0,-1-2 2 0,0 0-2 15,0 4 1-15,1 3-2 0,-1 0 2 0,0 2-2 16,-5 2 1-16,0-4 0 0,1 2 1 0,-3 4-1 16,4 1 1-16,1-5 1 0,3 2 0 0,-5 1 1 15,3-5-1-15,-1 2 4 0,1-5 1 0,1 0 0 16,4-1 0-16,-2-1 4 0,2-1 1 0,0-3-1 16,-2 3 1-16,-1-1 0 0,-1 2 1 0,0-7-1 0,-1 2 1 15,-3-7 0-15,-1-2-1 0,-4-5 1 0,6 9-1 16,-6-9 0-16,2 8 0 0,-2-8 1 0,3 9 0 0,-3-9-4 15,4 7 0-15,-4-7 0 16,4 9 0-16,-4-9-2 0,0 6 0 0,0-6 0 16,0 6 2-16,0-6-3 0,0 3 1 0,0-3 0 15,0 4 0-15,0-4-2 0,0 1 1 0,0-1 0 0,0-1 0 0,0 1-2 16,-4 0 1-16,4 0 0 0,-4-4 0 0,4 4-2 0,-3-7 2 16,3 7-1-16,-2-12 0 0,-4 3 0 15,6 1 0-15,0-8-1 0,0 2 1 0,0-6-2 16,0-1 2-16,0 2 0 0,6 2-1 0,-4 4 0 0,1 1 0 15,1 4 0-15,0-1 0 0,1 0-1 0,3 2 0 16,-3 2 1-16,1-3-1 0,-6 8 0 0,2-9-1 0,-2 9 0 16,11-7 1-16,-5 2-2 0,1-2 0 0,1 2 0 15,-1 1 1-15,2-1-2 0,3 5 1 0,-3-3-1 16,-2 3 1-16,-7 0-1 0,6 0 1 0,-6 0-1 16,4 0 1-16,-4 0-1 0,5 3 0 0,-5-3 0 15,6 12 0-15,-3-1 1 0,1 1-1 16,2 3 0-16,-4 3 0 0,0 1-1 0,-1 1 1 0,3-2-1 0,0-1 1 15,1 2-1-15,-1 2 1 16,5-4 0-16,-3-1 1 0,0 1-2 0,-3-2 1 16,1-2-1-16,2 0 1 0,-4 0 0 0,1-5 0 0,1-1 0 0,0 2 1 0,-4-9-1 15,7 8 2-15,-7-8-1 0,8 13 0 0,-8-13 0 16,9 8 1-16,-9-8-1 0,7 12 0 0,1-10 0 16,-1 2 1-16,-7-4-1 0,6 6 0 0,-6-6-2 0,4 9 1 15,-4-9-1-15</inkml:trace>
  <inkml:trace contextRef="#ctx0" brushRef="#br0" timeOffset="2000.19">13401 4562 1709 0,'1'3'0'0,"-1"-3"0"0,6 0 0 16,-6 0 37-16,4-3 1 16,-4 3-1-16,3 3 1 0,-3-3 7 15,4 5 1-15,-4-5-1 0,6 7 1 0,-6-7-22 16,5 9 2-16,-5-9 0 0,4 16 0 0,-4-16-19 0,9 13 0 16,-9-13 1-16,6 21 0 0,-6-21-2 0,13 30-1 15,-13-30 1-15,13 27 0 0,-13-27-1 0,13 25 1 0,-13-25-1 0,11 20 1 0,-11-20 4 0,8 18 0 16,-8-18 0-1,13 17 2-15,-13-17-1 0,13 21 1 0,-13-21 1 16,17 19-1-16,-17-19 2 0,24 20 1 0,-24-20 0 16,19 21-1-16,-19-21 0 0,14 21-1 0,-14-21 1 0</inkml:trace>
  <inkml:trace contextRef="#ctx0" brushRef="#br0" timeOffset="2244.11">13462 4363 1569 0,'0'3'0'0,"0"-3"0"15,6-3 0-15,-6 3 44 0,0-21 0 0,0 21 0 16,0-16 1-16,0 16 32 0,0-5 0 0,0 5 1 0,0 0 0 16,0 0-56-16,0 0 0 0,0 0 1 0,0 0-1 15,0 0-19-15,0 0 1 0,0 0-1 0,0 0 1 0,0 0-4 16,0 2 0-16,0-2 0 0,0 7 1 0,0-7-2 15,0 9 1-15,0-9 0 0,3 5 0 0,-3-5-3 16,6 7 2-16,-6-7 0 0,4 3 0 0,-4-3-2 16,0 5 0-16,0-5 1 0</inkml:trace>
  <inkml:trace contextRef="#ctx0" brushRef="#br0" timeOffset="2737.24">13891 4297 1344 0,'1'-3'0'0,"-1"3"0"16,14-9 0-16,-14 9 19 0,13-16 1 0,-13 16-1 15,11-22 1-15,-11 22 15 0,17-28 1 0,-17 28-1 16,7-29 1-16,-7 29-7 0,4-25 1 0,-4 25-1 0,-2-26 2 15,2 26-13-15,-4-27 0 0,4 27 0 0,-4-30 1 0,4 30-5 16,-7-27 2-16,7 27-1 0,-8-23 0 0,8 23 3 16,-11-15 1-16,11 15 0 0,-11-9 1 0,11 9 1 15,-9-12 1-15,9 12 1 0,-11-9-1 0,11 9 2 16,-19-3 0-16,19 3 1 0,-30 0 0 0,30 0-4 0,-31 0 2 16,31 0-1-16,-27 12 0 0,27-12-1 0,-28 21 0 15,28-21-1-15,-18 17 1 0,18-17-4 16,-9 28 1-16,9-28 0 0,-6 33 0 0,6-16-1 0,0 0 1 0,6 4 0 15,-5 1 0-15,5 4-4 0,5-1 1 0,-3-1 0 16,-1-2-1-16,1 3 0 16,1-1 0-16,-4 0 0 0,-1-2 0 0,2 3-1 0,-3-1-1 0,3 0 0 15,2 0 1-15,-1 2-2 0,0 2 0 16,-1-2 0-16,0-2 1 0,-3 2-2 0,-1-2 0 16,2 4 0-16,0-2 1 0,-1-2-2 0,3 2 1 15,1-2 0-15,1 1 0 0,-3-5-2 0,3 1 1 0,1-3-1 16,-3 1 1-16,1-6-2 0,-1 3 1 0,-2-4-2 15,-1-3 2-15,-1-2-2 0,2-2-1 0,-4-5 1 16,5 5 0-16,-5-5-4 0,4 7 1 0,-4-7 0 0</inkml:trace>
  <inkml:trace contextRef="#ctx0" brushRef="#br0" timeOffset="2973.51">13989 4583 1658 0,'-3'6'0'0,"3"-6"0"0,3 0 0 0,-3 0 43 0,2-12-1 15,-2 12 1 1,4-8 0-16,-4 8 4 0,2 0 0 0,-2 0 0 0,0 0 0 0,0 0-27 16,0 0 1-16,0 0-1 0,-2 0 1 0,2 0-19 0,-4 0 2 15,4 0-2 1,-13 8 1-16,13-8-3 0,-35 18 0 0,12-10 0 0,3-1 0 16,3-2 0-16,6-1 0 0,-2 5 0 0,4-6 0 0,1 0 0 15,3-1 1-15,5-2-1 0,-13 4 2 0,13-4-1 0,-12 3 0 0,12-3 0 16,-9 5 0-16,9-5 0 0,-13 0 0 0,13 0 0 15</inkml:trace>
  <inkml:trace contextRef="#ctx0" brushRef="#br0" timeOffset="3323.47">14232 4091 1444 0,'0'4'0'15,"0"-4"0"-15,1 3 0 0,-1-3 22 0,4 5 1 16,-4-5-1-16,2 4 2 0,-2-4 17 0,0 17 2 0,0-17-2 16,6 26 2-16,-1-7-13 0,-3 2 2 0,2 3-1 15,0-3 1-15,1 1-18 0,3 2 2 0,1 4 0 16,-3-4-1-16,1 2 2 0,0-1 1 0,1 4-1 15,1-1 1-15,-1 3 3 0,3 0 2 0,0-2-1 16,2 1 1-16,-4-3 1 0,4 3 1 0,2-1 0 16,-5 4-1-16,1 0-1 0,0 0-1 0,-2-4 1 15,6-1-1-15,-2-2-2 0,-2 2 2 0,2-8-1 16,1 1 0-16,-9-9 1 0,1-3-1 0,1 0 0 16,-5-2 0-16,-2-7-6 0,6 5 1 0,-6-5-2 0,5-4 2 15,-5 4-7-15,-2-3 0 0,0-2 0 0</inkml:trace>
  <inkml:trace contextRef="#ctx0" brushRef="#br0" timeOffset="3545.9">14412 4544 1293 0,'0'0'0'0,"0"0"0"15,6-3 0-15,-6 3 33 0,7-3 1 16,-7 3-2-16,12-2 2 0,-12 2 11 0,-4 5 0 0,4-5-1 15,-2 7 1-15,2-7-35 0,0 2 1 0,0-2-1 16,-6 3 1-16,6-3-10 0,-3 4 0 0,3-4 0 16,-4 5 0-16,4-5-1 0,-6 3 0 0,6-3 0 15,-18 0 1-15,18 0 1 0,-25 0-1 0,7 0 0 16,-5 0 1-16,-4 0 7 0,-3 0 1 0,0 0-1 0,2 0 1 16,4 0 10-16,-2 0 2 0,1 0-2 0</inkml:trace>
  <inkml:trace contextRef="#ctx0" brushRef="#br0" timeOffset="5133.22">14628 3695 1168 0,'-1'3'0'0,"1"-3"0"16,-2 5 0-16,2-5 22 0,-8 0 2 0,8 0-2 0,-18 0 2 0,18 0 6 0,-32 0 1 0,15 0 1 15,-3 0-1-15,1 0-9 0,2 0-1 0,-3 0 0 16,-3 0 2-16,-3 0-15 0,0 0 1 0,-4 0 0 16,4 0-1-16,-3-3 4 0,3 3-1 0,-6 3 0 15,2-3 0-15,-5 4-1 16,1-4 1-16,-1 3-1 0,-3-3 1 0,-1 2 3 0,-2 2 2 0,-2-4 0 15,1 3 0-15,2-1 4 0,1 1 0 0,2 1 0 16,-4-1 2-16,4-3-6 0,3 0 1 0,-3 0 0 0,-4 0 0 16,2 0-1-1,-2 0-1-15,0 0 1 0,2 0 0 0,-2 0-1 16,-6 0 2-16,2-3-1 0,1 3 1 0,-1 0 4 0,2 0 0 0,-3 3 1 0,3-3 0 16,2 0 2-16,0 0 0 15,-2 0 0-15,2 5 1 0,-2-5-4 0,0 4 1 0,-2-4 1 16,-1 0-1-16,-3 0-3 0,-1 0 1 0,4 0-1 15,-1 0 0-15,6 3 0 0,0 2 1 0,4 1 0 16,-1-3 0-16,-1 1-4 0,2-4 0 16,-4 3-1-16,2-3 2 0,2 2-1 0,-6 1 1 15,4-3-1-15,3 4 0 0,5 1-2 0,-5 2 0 0,3 1 0 16,1-4 1-16,4 1-4 0,0 0 1 16,4 2 0-16,5 2 1 0,6-6-3 0,2-1 1 0,4 1 0 15,1 1 1-15,6-4-3 0,-6 3-1 0,6-3 1 16,-3 2 2-16,3-2-5 0,0 4 1 0,0-4 0 15,-2 3-1-15,2-3 0 0,0 5 0 0,0-5-1 16,2 12 2-16,3-3-2 0,1 1-1 0,-1 4 1 16,1 4-1-16,0 2 1 0,-1 3 0 0,3-2 1 15,-6-1-1-15,1-2 0 0,-1-1 0 0,2 4 0 16,-4 3 1-16,4 4-2 0,-1-2 2 0,3 3-2 16,-4 2 2-16,1 2-1 0,1 0 1 0,0 2 0 0,-4-6-1 15,2 7 0-15,2 1-1 0,-4-3 1 0,0 3 0 0,0-5 0 16,0-2-1-16,1 3 1 0,3 0-1 0,0 0 0 15,1 3 0-15,-1-2-1 0,-2-1 2 0,2 0-3 16,-4 0 2-16,2 3-1 0,-2-3 0 0,0 2 0 16,0-2 0-16,0 3 0 0,0-3 1 0,0 0-2 0,0 3 0 15,0-6 0-15,-2-1 2 0,2-1-2 0,0-6 0 16,2-1 0-16,3-2 1 0,1-2-2 0,-1-1 1 16,3-4 0-16,-1-2 1 0,-1-3-2 0,-1-3 0 15,3 1 0-15,3-1 0 0,2-1-1 0,4 6 1 16,-4-4 0-16,0-2 0 0,0 1 1 0,0 1-1 0,4-5 0 15,-4 3 0-15,2-3-1 0,0 2 1 0,3 0-1 16,5 0 1-16,5 1-1 16,-2-3 0-16,0 0 0 0,-2 0 1 0,-2 0-1 0,-1 0 0 0,3 0 0 15,0 4 0-15,1-3 0 0,-3 3 0 0,2-1 0 16,4 1 0-16,0 1 0 0,0-5 0 0,4 3 0 16,5-3 0-16,0 2 0 0,2 0 0 0,0-1 0 15,1 3 0-15,-1-1 0 0,0-1 0 0,2 2 0 16,2-4 0-16,-2 3 0 0,2-3 0 0,5-3 0 15,0 3 0-15,3 0 0 0,1 0 0 0,0 0 0 0,-2-4 0 16,-1 2 0-16,1-1 0 0,0 3 0 0,-1-4 0 0,3 3 0 16,2-1 0-16,-4 0 0 0,3 2 0 0,-3 0-1 15,-2 0 1-15,1 2 0 0,-1-2 0 16,3-2-1-16,-1-1 1 0,-2 3 0 0,-1-4 0 0,-1 1-1 16,-1 1 1-16,-2 2-1 0,0-7 1 0,-4 2-1 0,0-2 1 15,-3 2-1-15,-5 0 1 0,-3 1-2 0,-2 4 2 16,0-5-1-16,0 2 1 0,2-4-1 0,0 2 1 15,0-4-1-15,-4 0 1 16,-1 2-1-16,-1-5 1 0,-3 4 0 0,-1 1 0 16,1 1 0-16,-4-2 0 0,0-1 0 15,0 0 0-15,2-1 0 0,-4 0 0 0,-2 3 0 0,2-2 0 0,-8 4 0 16,3 1 0-16,-3-4 0 0,-1-1 0 0,2-1 0 16,-2 1 0-16,1-5 0 0,-5 2 0 0,2-3 0 0,-2-6 0 0,-2 4 0 15,-2 1 0-15,-1 0 0 0,-1-1 0 16,2 0 0-16,-1-2 0 0,5-2 0 0,0-2 0 15,0 3 0-15,0-5 1 0,-4 1-1 0,2-5 1 16,-1-8-1-16,-1 5 1 0,-2 2 0 0,-1 1 1 16,-3 1-1-16,1-1 0 0,0 1 0 0,0 2 1 0,-1-7 0 15,1 0 1-15,3 0-1 0,-3 0 0 0,3 1 0 0,-1-1 2 16,1 0-2-16,-1-2 1 0,5 2 1 0,-2-3-1 0,8-2 0 16,0 2 1-16,-4 3-1 0,0-4 1 0,-4 4-1 15,0-1 0-15,2 10 1 0,2-4 0 16,0 2-1-16,-3 0 2 0,1 10-2 0,-2-1 2 0,0 2-2 15,-1-1 1-15,1 7-1 16,-1-3 0-16,1 4 0 0,-2-1 0 0,-3 2-1 0,1 2 2 0,-3 0-2 16,2 1 0-16,-17-4 0 15</inkml:trace>
  <inkml:trace contextRef="#ctx0" brushRef="#br0" timeOffset="7066.27">15709 3937 527 0,'-4'-3'0'16,"4"3"0"-16,0-9 0 0,0 9 19 0,12-7 1 0,-12 7-1 15,7-9 1-15,-7 9 20 0,0-12-1 0,0 12 0 16,0-5 2-16,0 5 18 0,0-3 2 16,0 3-1-16,0 0 1 0,0 0-17 15,-2 0 0-15,2 0-1 0,0 0 2 0,0 0-17 0,0 0 1 16,0 0 1-16,-4 12-1 0,4-12-3 0,0 26 0 16,0-7 0-16,0 3 1 0,4 2-3 0,2 4-1 15,1-2 1-15,-5-2 1 0,2 2 11 0,-4 2 1 16,4-2 0-16,1 5 0 0,4 2 3 0,-1 0 2 0,3 5-1 0,-5-5 1 15,1 5-1-15,-1 2 1 0,-1-6-1 16,5 3 1-16,1-5-9 0,0 1 2 0,2-3 0 0,-2-1 0 16,2-1-3-16,0-4 2 0,0 2-2 0,0-2 2 0,-1-3-8 15,-1 0 0-15,2 0 0 16,-4-6 0-16,2-3-5 0,0 2 0 0,-1-2-1 0,-1-5 2 16,-9-7-8-16,6 9 1 0,-6-9-1 0,2 0 1 15,-2 0-7-15,1 0 1 0,-1 0 0 0</inkml:trace>
  <inkml:trace contextRef="#ctx0" brushRef="#br0" timeOffset="7366.5">16127 4467 1583 0,'-4'-4'0'0,"4"4"0"16,4 4 0-16,-4-4 32 0,11 3 1 0,-11-3 0 15,3 0 0-15,-3 0 18 0,4 0-1 16,-4 0 1-16,-4 0-1 0,4 0-2 16,0 0 1-16,0 0-1 0,-3 0 1 0,3 0-25 0,-4 5 1 0,4-5-1 15,-15 4 1-15,15-4-7 0,-30 0 1 0,6 0-1 16,0 0 1-16,-2 0-7 0,-4 0 1 16,4-4-1-16,-2 2 0 0,2-1-3 0,0 0 1 0,2-1-1 0,3 2 2 0,2-1-5 15,1-1 2-15,-1-1 0 0,-3 2 0 0,1-2 2 16,-1-2 1-1,3 2 0-15,4-2 1 0,2 1 1 0,0-1 1 0,4 2-1 0,2 2 0 0,7 3-1 16,-6-4-1-16,6 4 0 0</inkml:trace>
  <inkml:trace contextRef="#ctx0" brushRef="#br0" timeOffset="7917.84">16525 4595 1808 0,'0'0'0'15,"0"0"0"-15,0-4 0 16,0 4 38-16,-2 0-1 0,2 0 0 0,-11 0 0 0,11 0 18 0,-31 0 0 0,8 0 0 0,-1 0 0 15,-4 0-24 1,-4 0 2-16,3 4-1 0,2-1 1 16,0 1-27-16,2-3 1 0,3 6 0 0,3-2 0 0,1 2-4 15,5-1 1-15,1 2 1 0,-1 4-1 0,0 4-1 16,8-4-1-16,-1 5 0 0,6-1 0 0,0 5-1 0,0 1 1 16,6-1-1-16,3-2 1 0,4-2-1 0,4 1 0 15,0-3 0-15,1-3 2 0,1-3-2 0,1-2 1 16,5-2 0-16,-1-5 0 0,2-5 1 0,4 1-1 15,-6 1 0-15,0-6 2 0,-1 1-2 0,-1-5 0 0,-3 1 0 16,-5 0 1-16,0-2 0 0,-5 2 1 0,-2-3 0 16,-1 3 0-16,-1-4 2 0,-5 2-1 0,2 2 1 15,-2-4 1-15,-2 3 0 0,2-3-1 0,0 2 1 16,0 4 1-16,0 10 0 0,8-9 0 0,-8 9-1 16,4-5 1-16,-4 5 0 0,2-3 1 0,-2 3-1 15,0-4 1-15,0 4-2 0,0 0 1 0,0 0-1 16,0 4 1-16,0-4-1 0,5 12 0 0,1-4-1 0,-6 8 1 15,2 1-1-15,-1 7 0 0,3 1 0 0,2-8 1 16,1-2-3-16,1 3 1 0,1-6-1 0,-3 2 2 16,7 1-3-16,0-3 2 0,-2 1-2 15,-2-1 2-15,-1 0-3 0,-3-2 1 0,-1 1 1 0,1-3-1 0,1-3-2 16,-2 2 1-16,-4-7 1 0,4 9-1 16,-4-9-1-16,0 5 0 0,0-5 0 0</inkml:trace>
  <inkml:trace contextRef="#ctx0" brushRef="#br0" timeOffset="8378.12">16760 4660 1620 0,'0'-3'0'0,"0"3"0"0,6 3 0 0,-6-3 22 0,0 6 1 0,0-6-1 16,0 3 1-16,0-3 13 0,0 4 0 0,0-4-1 15,0 5 2-15,0-5-14 0,0 12 0 0,0-12 1 16,7 15 0-16,-7-15-13 0,13 33 0 0,-7-15 0 15,-1 1 2-15,1-2-2 0,-2 0 0 0,1 1 0 0,5-3 1 16,3 1-1-16,1-6 0 0,0 2 0 0,-3-1 2 16,-4-3-6-16,-1-4 2 15,-6-4 0-15,11 8 0 0,-11-8-2 0,11 6 1 0,-3-6 0 16,-1 3 0-16,-7-3 1 0,13-3 1 0,-4 3 0 0,-5-6 0 0,-4 6 0 16,11-3 1-16,-5-6 0 15,-1 1 1-15,1-3 0 0,0-1 1 0,-3-2 1 0,1-3-1 0,0-2 0 16,0 2-1-16,1-4 0 0,3 0 1 0,1 0-1 0,-5 6 0 15,3 1 1-15,1 2 0 0,-5 0 1 16,1 0 0-16,-4 12 1 0,4-9 0 0,-4 9-4 0,3-7 0 16,-3 7 0-16,4-2 2 0,-4 2-2 15,4 0 1-15,-4 0 0 0,4 0 1 16,-4 0-3-16,3 0 1 0,-3 0 0 0,10 11 1 16,-3 4-3-16,2 2-1 0,-1 4 1 0,3 0 2 0,2-2-4 0,4 2 1 0,-2-6 0 15,0 3 0 1,0-1-1-16,-4-1-1 0,2-3 1 0,0 0 0 0,0-3-1 0,0-1 0 0,0-1 0 15,-2 1 1-15,-11-9-2 0,9 5 1 0,-9-5-1 16,15 7 1-16,-9-2-1 16,0 2 0-16,-6-7 1 0,11 5-1 0,-11-5 0 15,7 4 0-15,-7-4 0 0</inkml:trace>
  <inkml:trace contextRef="#ctx0" brushRef="#br0" timeOffset="9882.59">17716 3615 979 0,'-2'0'0'0,"2"0"0"0,0 0 0 0,0 0 102 0,-4 5 2 16,4-5-2-16,-7 6 1 0,7-6 12 0,-15 3 2 16,15-3 0-16,-34 3 0 0,8-3-96 0,-2 0 0 15,0 0 1-15,0 0-1 0,1-3-14 0,-1 3 0 16,-2-3 1-16,2 1 0 0,-8 2-4 0,1-4-1 0,0 4 0 16,-1-3 1-16,1 1-3 0,-1 0 1 0,1 1-1 15,-2 1 1-15,-2-4-2 0,-4 4 0 0,0 0 0 16,-2 0 2-16,-1 0 0 0,-3 0 0 0,3 0 0 15,-5 0 0-15,5 0 3 0,-1 4 1 0,4-3-2 16,-5-2 2-16,3-3 2 0,-1 1-1 0,5 1 1 16,-2-1 0-16,2-1 2 0,0 4 0 0,0-3 0 0,2 1 1 15,1 2-1-15,1-4 0 0,0 4 0 0,-4-3 1 16,2 1-2-16,-6 2 0 0,4 0 0 0,2 0 0 16,2 5 3-16,1-1 1 0,3-4-1 0,-1 2 0 0,2-2 2 15,3 0 0-15,1 0 1 0,0 0 0 0,0 3-3 16,2-3 1-16,1 0 0 0,1 0 0 0,-4 0-2 15,0 0 2-15,-2 4-1 0,6-1 0 0,4 2 2 0,-4-1-1 16,5 1 1-16,2 2-1 0,4-5 1 16,2 1-1-16,2 0 1 0,-1 1-1 15,3-4 1-15,1 2-1 0,6-2 1 0,-7 3 0 0,7-3-2 16,-8 4 1-16,8-4-1 0,-7 8 1 0,7-8-2 0,-4 5 0 16,4-5 0-16,-2 7 0 0,2-7-2 0,-3 14 0 15,3-2 0-15,0 4 1 0,0-4-2 0,0 0 0 16,0 5 0-16,3 1 0 0,-1 2-1 0,2 1-1 0,-2-2 1 15,0-1 0-15,1-1-3 0,-3 2 2 0,2-2 0 16,2 1-1-16,-2 2 0 0,2 3-1 0,-3-1 1 16,1 3 0-16,2-5-1 0,-4 5 0 0,2 0-1 15,2 7 2-15,-4 0-3 0,1 1 2 0,1-1-1 0,0 4 0 16,2 0 1-16,0 2-1 0,-3 2 0 0,3-2 1 16,-4-5-2-16,2-4 1 0,0 1 0 0,0-2 0 15,2-2-1-15,1-2 0 0,3 0 1 0,1 0-1 16,-4-1 0-16,-1 4 0 0,2-1 1 0,-1 2 0 0,1-4-1 15,0-3 2-15,-1 3-2 0,1-3 1 0,-3 2-1 16,1-1 2-16,2 1-1 0,-4-3 1 0,1-1-3 16,1 2 1-16,0 0 0 15,1-4 0-15,-3-1 0 0,2 1-1 0,0-1 0 16,-1 1 1-16,3-5-1 0,-4 0 0 0,2 0 0 0,-1-1 1 0,7-1-2 0,-3 2 1 16,4-3-1-16,-1 3 1 0,-1-3-1 0,2-1 0 15,2-1 0-15,-4 2 1 0,3-1-1 16,-1 1 0-16,2-5 0 0,6 1 1 0,5 2-1 0,0 1 0 0,2-4 0 15,0 1 1-15,2-2-1 0,4-1 0 0,-4 2 0 16,2-1 1-16,1 2-1 0,5 2 0 16,1 2 0-16,-4-4 1 0,3 4-1 0,1 1 0 0,2 0 0 15,2 1 0-15,-2-6 0 0,2 0 0 0,0 2 0 16,6 2 2-16,-1-1-2 0,7 1 0 0,3-2 0 16,-4 2 1-16,7-4-1 0,-1 2 0 0,-2-2 0 15,2 2 0-15,-1-4 0 0,1 3 0 0,-2-3 0 0,-2-3 0 16,-4 2 0-16,1 0 0 0,-5-2 0 0,1-2 0 15,-2 0 0-15,-1 2 0 0,-1-3 0 0,0 3 0 16,0-4 0-16,0 2 0 0,-6 2 0 0,0-3 0 0,-3-2 0 16,-2 1 0-16,-3-3 0 0,-1 2 0 0,0-3 0 15,-2 1 0-15,-1-2 0 0,-3 0 0 0,-2 1 0 16,1-3 0-16,-2 1 0 0,-3-1 0 0,1 1 0 16,-6 0 0-16,0-1 0 15,-3-1 0-15,-1 0 0 0,-7 0 0 0,2 0 0 0,0-4 0 0,0-1 0 16,-2 0 0-16,0-4 0 0,0 0 0 0,-2-1 0 0,-2-1 0 15,4-1 0-15,0-2 0 0,0 2 0 0,-3 0 0 16,1-2 0-16,0 1 1 0,0-2-1 0,0 1 1 16,2-4-1-16,0-1 1 0,-2-4 0 0,0-1 0 15,-1 0 0-15,-1 1 2 0,0-1-1 0,1 3 1 16,-1 0-1-16,0-5 2 0,0 2-1 0,1-2 2 0,-1-2-2 31,0 2 2-31,0-4 1 0,1 6 2 0,-1-2-1 0,0 1 1 0,2 1 1 0,2 3 0 0,0-13 0 16,-3 9 1-16,1 8-4 0,-4 1 1 0,4 14 0 31,1-5 0-31,-1 2-3 0,2 0 2 0,0 1-1 16,0 2 1-16,-2-1-4 0,0 2 2 0,0 5-1 0,0-1 0 15,2 0 0-15,0 3-1 0,-4-3 0 0</inkml:trace>
  <inkml:trace contextRef="#ctx0" brushRef="#br0" timeOffset="11518.48">20144 3840 929 0,'7'-9'0'0,"-7"9"0"0,8-5 0 0,-8 5 148 0,7 5 1 0,-7-5-1 16,8 4 1-16,-8-4-50 15,3 0 1-15,-3 0-1 0,4 0 1 0,-4 0-78 0,2 0 1 0,-2 0-1 16,0 0 0-16,0 0-15 0,-4 0 1 0,4 0-1 0,-9 0 1 16,9 0-8-16,-23 3 1 0,23-3 0 0,-37 9 0 15,13-6-1-15,-2-1 0 0,0 2 0 0,0-4 0 0,1 0 0 16,-4 0 0-16,3-6 0 0,-4 3 0 0,4 0-1 15,1-1 1-15,-1 2 0 16,-9 2 0-16,-6 0 1 0,-4 0 0 0,1 0 0 0,1-3 0 0,4 3 3 16,-4-4 0-16,0 1 0 0,0 1 0 0,0-5 5 15,-2 2 0-15,3 2 0 0,2-2 1 0,-1 5 8 16,-1 0 0-16,2 0 0 0,3-4 0 0,2 4 4 0,-1 0 1 16,3 0-1-16,-1 0 1 0,3 0-2 0,3 0 0 15,-2 0 1-15,0 0 0 0,0 5-4 0,0 2 1 0,4 2 0 16,0-6 0-1,4 2-4-15,0 2 1 0,1-1-2 0,6 0 2 0,4 0-4 0,4-1 2 16,7-5-2-16,-10 10 2 0,10-10-2 0,-7 5 0 16,7-5 1-16,-8 6 0 0,8-6-2 15,-7 7 0-15,7-7 1 0,-6 8 0 0,6-8-2 0,-2 7 1 0,2-7-1 16,-7 11 2-16,3-5-4 0,1 3-1 0,-1-4 1 16,0 2 0-16,4 2 0 0,-4-2 0 15,2-2 0-15,2 4 0 0,2-2-3 0,2 3 1 0,0 0-1 0,-2 2 2 16,0-3-1-16,-1 0 0 0,1 3 0 0,0 5 1 15,0-1-2-15,2-4 1 0,-4 2 0 16,0 1 0-16,0-1-1 0,0 5-1 0,0-2 1 16,0 4 0-16,0 3 0 0,0 1-1 0,0-1 1 15,-6 5-1-15,2-3 1 0,-1 7-1 0,1 0 1 0,-3 0-1 16,1-4 1-16,0 2-1 0,3 4 1 0,1-2-1 0,0 3 0 16,-2-3-1-16,1 0 0 0,-1 2 2 0,0 1-2 15,-2 6 1-15,1-6-1 0,1-1 1 0,-3-4-1 16,1-2 0-16,2-3 0 0,3 2 1 0,-7-2-1 0,2-2 2 15,3 0-2-15,1-3 2 0,2-4-2 0,0 2 0 32,2-5 1-32,0 2-1 0,1-2-1 0,1-2 2 0,0-2-2 15,0-1 1-15,-4-9-1 0,1 8 1 0,-1-8-1 0,4 9 1 0,-4-9 0 0,2 3-1 0,-2-3 0 32,0 4 1-32,0-4 0 0,0 5-1 0,0-5 0 0,6 0 0 0,-6 0 0 0,7 0 0 0,-7 0 0 15,9 0 0 1,1 4-1-16,1-3 0 0,2 3 1 0,2-1-1 0,2-3 0 15,1 2 0-15,3 1 0 0,-1 1 0 0,3-1-1 16,4-3 1-16,1 2 0 0,2 2 1 0,0-1-2 0,5 0 1 0,3-1 0 0,-1 2 0 31,0-1-1-31,1 1 1 0,1 1-1 0,3-5 1 16,3 3-1-16,4-3 1 0,-1 2-1 0,-1-2 1 0,-1 0-1 16,-1 0 2-16,0 0-2 0,-1 0 1 0,-1 0-1 15,-2 0 1-15,2 3-1 0,2-3 1 16,0 4-1-16,-1-4 1 0,3 3-1 0,3 3 1 0,-1 0-1 15,1 3 0-15,0-4 0 0,1-1 1 0,-1-3-1 0,0 1 0 16,-1 0 0-16,-1 1 1 0,-1-3-1 0,-1 4 0 16,-3-4 0-16,-6-4 2 0,-7 4-2 15,-4-5 0-15,0 2 0 0,-3-1 0 0,-1-4 0 0,-1 1 0 16,-5 2 0-16,-3-4 0 0,-3 0 0 0,-3-3 0 16,1 3 0-16,-1 3 0 0,-1-3 0 0,1 0 0 15,2-3 0-15,-5-3 0 0,2-3 0 0,-1 1 0 16,1-4 0-16,-2 0 0 0,-3 6 0 0,1-1 0 0,0-1 0 15,-2 0 1-15,0 1-1 0,-2-1 1 0,2-4-1 16,0 2 1-16,-2-2-1 0,1 0 1 0,1-1-1 16,0-1 1-16,-2 1-1 0,0-6 1 0,2 2-1 15,2-1 1-15,1 1-1 0,1 1 2 0,0-2-2 16,0 1 1-16,1 2-1 0,3-1 1 0,-3 3 0 16,-1-1 0-16,0 1 0 0,-1 1 0 0,-1 0 0 15,0 0 2-15,-2 6-2 0,-2-2 1 0,0-4-1 16,2 5 1-16,0-1-1 0,0 1 1 0,0 1-1 0,0 1 1 15,2-2-1-15,4 1 0 0,-4 1 0 0,0-3 2 0,-1-2-2 16,-1 1 0-16,-1-2 0 0,-1 2 0 0,0 3 0 16,2-3 0-16,-4 8 0 15,0 0 1-15,1-1-2 0,-1 3 1 0,0-1 0 0,1 0 0 0,-3 1 0 16,0 1 0-16,-1-2 0 0,-1 0 0 0,1 1 1 16,-2-1-1-16,-4-1 0 0,0-1 0 0,0 4 0 15,-2-1 0-15,3-1 0 0,1 6 2 0,0-6-2 0,0 0 0 16,-8-3 0-16,-1 0 0 0,-1 3-1 0,-3-3 1 15,4 5 0-15,-1 2 0 0,2-2-1 0,-1 2 1 16,-14 0 1-16,5 1-1 0,-5 4-1 0,-1 0 1 0,-8 4-1 16,-2-2 1-16,2 5-1 0,0-2 1 0,-7 2-1 15,4 1 1-15,-3-2-1 0,1 0 0 0,8-6 0 16</inkml:trace>
  <inkml:trace contextRef="#ctx0" brushRef="#br0" timeOffset="12991.63">18897 4577 992 0,'2'2'0'0,"-2"-2"0"0,8 7 0 16,-8-7 92-16,7 3 1 0,-7-3-1 0,7 9 1 15,-7-9-7-15,4 14 1 0,-4-14-1 0,4 21 2 0,-4-21-57 16,4 31 0-16,-1-14 1 0,1 0-1 0,0 3-18 16,1-3-1-16,5 4 0 0,-5-6 1 0,3 2-7 15,-1 1 1-15,3 1 0 0,1-2 0 0,4-1 2 16,-2 1 0-16,0-5 0 0,0 2 0 0,0-4-1 0,0 2 3 15,0 1-1-15,2-3 0 0,-4-3 2 0,0-2 0 16,-3-1 1-16,-1-1 0 0,-7-3 2 0,4 0-1 16,-4 0 1-16,7-3 1 0,-7 3-1 0,4-4 1 15,0-1 0-15,1-7 1 0,3-9 1 0,1-3 1 16,-2-2 0-16,-3 2 0 0,-6-6-1 0,-1 2 1 16,-1-4-1-16,0 2 1 0,2-3-1 0,-5 0 1 15,1 1-1-15,1 6 1 0,1-2-4 0,0 2 0 0,0 3 1 16,-1 1 0-16,-1 1-1 0,3-3 1 0,1 3 0 15,0-3 1-15,0 3-3 0,2-3 1 0,0 0-1 16,-2-2 2-16,0 2-2 0,0-2 0 0,2 1 1 16,-3 5-1-16,1 1 0 0,0 1 0 0,0 4 0 15,0-1 1-15,2 6-3 0,0 0 0 0,0 3 1 16,0 0 0-16,0 6-2 0,6-12 0 0,-6 12 1 16,5-8-1-16,-5 8-1 0,4-12 0 0,-4 12 0 0,4-4 1 15,-4 4-2-15,5-5 0 0,-5 5 0 16,8-7 0-16,-8 7-3 0,7-5 1 0,-7 5-1 0,10-4 1 0,-10 4-1 15,11-3-1-15,-4 3 1 0,-1 0 1 0,1 0-3 16,3 0 2-16,1 3-1 0,2 1 1 0,4-3-1 16,1 3 0-16,5-1 0 0,3 1 0 0,-4-4 0 0,6 2-1 15,-2 1 1-15,0-3 0 16,-2 0 0-16,-1 0-1 0,1 0 1 0,0 0 0 0,2 4 0 16,-3-3-1-16,3 3 1 0,2-1 0 15,0-3-1-15,-2-3 0 0,0 1 0 0,4-1 0 0,-2-1 0 0,1 1 0 0,-1 1-1 16,-2 2 2-16,-5-4-2 0,-1 4 1 15,-1 0-1-15,-2 0 0 0,0 0 0 16,-6 0 0-16,0 0-1 0,-2 0 2 0,-1 0-3 0,-3 0 0 0,-5 0 0 16</inkml:trace>
  <inkml:trace contextRef="#ctx0" brushRef="#br0" timeOffset="13649.65">19603 4458 1470 0,'0'0'0'0,"0"0"0"0,4 0 0 0,-4 0 66 16,4-4 0-16,-4 4 0 0,4 0 2 0,-4 0 12 0,3-3 1 0,-3 3 0 15,8 0 1-15,-8 0-50 16,3-2 1-16,-3 2-1 0,12 0 2 16,-12 0-26-16,22 0 1 0,-22 0 0 0,34 0 0 0,-12 0-8 0,2 0 0 0,-2 0 0 15,-1 5 2 1,-2 2-3-16,-3 2 1 0,-1-4 0 0,-5 2 0 0,-10-7-1 15,9 12 1-15,-5-3 0 0,-1 3 0 0,3-3 0 0,3 3 1 16,-1-4-1-16,-3 5 0 0,-5-5 0 16,2 4 1-16,-2-3 0 0,-2 0 1 0,2-2-1 15,-5-2 0-15,-1 0 0 0,-1 2 2 0,-1 2-2 0,-1-4 1 0,-2 2 1 0,1 1-1 0,-1-1 3 16,0-2 0 0,2-1 1-16,3 1 0 0,6-5 0 0,-11 4-1 0,11-4 1 15,-4 3 0-15,4-3 0 0,-3 2 0 0,3-2 1 0,0 0 0 0,0 0-1 0,0 0 0 16,0 0-1-16,1 0 2 0,-1 0-2 0,13 7-1 15,-3 1 1-15,3-4 0 0,-2 1-2 0,4-2 2 32,-2 1-2-32,0 5 2 0,-2-4 1 0,0 2 0 15,1-2 1-15,-1 2 0 0,0-2-1 0,0 4 1 16,0-3-2-16,-3 5 2 0,3-1-1 0,-6 1 0 0,1 1-1 16,1 3 1-16,-3-3-1 0,2 1 1 15,-1-5-2-15,-1 4 2 0,0-3-3 0,0-2 1 0,-3 2-1 16,1-4 2-16,-2-5-3 0,-2 12 2 0,-1-9-2 15,-1 6 2-15,4-9-3 0,-13 12 1 0,5-3 1 16,-8-1-1-16,-1-1 0 0,-2 2 2 0,-3 0-2 16,-2-6 2-16,-4 2-2 0,0-5 2 0,-2 0-2 15,0 0 1-15,-1-5 0 0,-3 2 0 0,0-6 1 16,-1-3-1-16,-2-4-4 0,-2-1 1 0,5-11-1 0</inkml:trace>
  <inkml:trace contextRef="#ctx0" brushRef="#br0" timeOffset="16065.69">22484 4032 1180 0,'-2'0'0'0,"2"0"0"0,-2 5 0 16,2-5 18-16,-5 4 0 0,5-4 0 0,-8 0 1 0,8 0 26 15,-7 0 1-15,7 0-1 0,-21 0 1 0,1 0-19 16,-6 0 0-16,0 0 0 0,0 0 1 0,-1 0-17 16,1 0 0-16,-2-4 0 0,-1 4 1 0,-5 0-6 15,-3 0 1-15,0 0 0 0,-3 0-1 0,-1 6 0 0,-1 1 1 16,1-2-2-16,0-2 2 0,0 1-3 16,0-1 0-16,0 2-1 0,0 4 2 0,1-2 5 15,3-2 1-15,2 2-1 0,-1 2 1 0,3-4 2 16,-1 2-1-16,5 1 1 0,2 1-1 0,5 0 1 0,2-6 1 15,1 2-1-15,-5-1 1 0,-1-4 3 0,-1-4-1 16,0 3 1-16,0 1 0 0,2 0 1 0,2 0 1 0,-1 0 0 16,1 0 0-16,1 0 1 15,5 0 1-15,1 1-1 0,4 3 1 0,3-1-2 0,4-1 1 16,4-2 1-16,-9 7-1 0,2-4-1 0,-1-1 0 0,8-2 0 16,-9 7 1-16,9-7-8 0,-8 12-1 0,5-3 0 15,1-6 1-15,2-3-4 0,-6 14 0 0,4-7 0 16,1 3 1-16,-1 1-2 0,0-1-1 0,0 6 1 15,2-1 0-15,0 6-2 0,0 0 1 0,-2 3 0 0,0-3-1 16,-2 0 1-16,-1-1 1 0,1 5-2 16,4 1 2-16,0-2 2 0,0 0 0 0,0 2 0 0,0-2 0 15,0 0 1-15,0-1 0 0,2 1 0 0,2 4 1 0,-1 1-2 16,1 1 0-16,-4-3 0 0,2-1 1 0,0 2-1 16,-2-2 0-16,0 2 0 0,0-4 1 0,0 2-1 15,0-5 0-15,-2-1 0 0,0 5 1 0,-2-5-2 16,1 5 0-16,-1-5 0 0,0-2 0 0,2-1-3 0,2-1 2 15,0-1-1-15,-1-1 1 0,2-2-2 0,3-5 1 16,0 2-1-16,-2-1 1 0,-2-2-3 0,0 0 2 16,0 3-1-1,0-5 1-15,0-4-2 0,0 10 1 0,0-10-1 0,0 10 0 0,0-10 0 0,7 9 0 16,-7-9-1-16,10 5 2 0,-10-5-3 0,11 7 1 16,-11-7-1-16,13 5 1 0,-2-1 0 0,2-4 1 0,4 3-1 15,3-3 0-15,4 2-1 0,3 1 2 16,-1-3-2-16,-2 4 1 0,0-4-1 0,0 2 0 15,2 1 0-15,2 1 2 0,0 1-3 0,0 2 1 0,4-2 0 16,5-2 0-16,4 1-1 0,2-1 1 0,2 2-1 16,3 4 1-16,1-2-1 0,-1 2 0 0,0-1 0 15,1-4 1-15,-1 1-1 0,1 0 0 0,-1 2 0 16,6-3 1-16,2 1-1 0,0-2 0 0,-6 1 0 16,-3 1 2-16,-8-5-2 0,-5 0 0 0,-3 0 0 0,-3-5 1 15,0 1-1-15,-2-4 0 0,0 1 0 0,-3-2 1 0,-1-3-1 16,-1-2 0-16,1 2 0 0,2-4 1 0,2-1-1 15,0 1 1-15,-1-1-1 0,-3 0 1 0,0 1-1 16,-1 4 1-16,-3 3-1 0,1-3 1 0,-2 0 1 16,0 0-1-16,-2-3 0 0,-2 1 0 0,-2-2 0 0,-2 2 0 15,-1-1 0-15,-5-3 1 0,-3-2 1 0,-3 1-1 16,-1 1 0-16,-2-2 0 0,-1-6 1 0,-3 1 0 16,1-4-1-1,0 1 2-15,1-5-1 0,1 0 2 0,-1 1-2 0,-1-1 1 0,0 0 1 0,-1 0-1 16,1 0 1-16,2 4-1 0,-1-4 1 15,-1-2 0-15,0 2 1 0,-3 0 0 0,-2-3-2 16,-3 3 2-16,2 0-1 0,0 4 1 16,-2 5-2-16,2-2 2 0,4 5 0 0,4 2-1 0,3 5 0 0,2 2 0 0,0 2 0 15,0 4 1-15,2 6-2 0,-3-5 1 0,3 5-1 16,-8-7 2-16,8 7-2 0,-13-8 1 0,4 2-1 16,-4-1 2-16,-2-1-3 0,0 1 2 0,4 2-2 15</inkml:trace>
  <inkml:trace contextRef="#ctx0" brushRef="#br0" timeOffset="16478.54">21526 4615 1344 0,'2'0'0'0,"-2"0"0"31,8 0 0-31,-8 0 41 0,13 7 1 0,-13-7-1 0,15 0 2 16,-15 0 24-16,22 0 2 0,-22 0-2 16,35 6 2-16,-12-3-29 0,3-3 0 0,0 0 1 0,-2 0-1 0,-2 0-31 15,1-3 0-15,1 3 0 0,2 3 0 0,0-3-7 16,0 2 1-16,0-2-1 0,0-2 1 0,1 2 1 16,-3-3-1-16,0 3 0 0,-4-4 1 0,1 2 0 15,-2-1 1-15,-1 3-1 0,-1 0 1 0,-4 0 0 0,-2 0 1 16,-3 3 0-16,-3-3-1 0,-5 0 4 0,10 0 0 15,-10 0 0-15,3 0 1 0,-3 0-1 0,2 0 1 16,-2 0-1-16</inkml:trace>
  <inkml:trace contextRef="#ctx0" brushRef="#br0" timeOffset="16783.06">21435 4903 1695 0,'0'0'0'0,"0"0"0"15,9 0 0-15,-9 0 30 0,21 0 2 0,-21 0-2 16,28 5 2-16,-10-2 24 0,3-1 1 0,1 2-1 0,1-1 1 0,-1 0-19 15,2-1 2-15,2 2-2 0,2-1 1 0,0 1-28 0,0 1 2 16,2-2-1-16,0-1 0 0,0 1 1 16,-1 1 0-16,3-1 0 0,3-1 0 0,1-2-7 0,-4-2-1 15,5 2 1-15,4 2 1 0,3 2-1 0,5-1 1 16,-2 2 0-16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29:46.75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24194 4112 653 0,'0'-4'0'0,"0"4"0"0,0-1 0 0,0 1 7 16,-1-4 1-16,1 4 0 0,-2-5 0 0,2 5 29 0,-2-2 0 0,2 2 0 15,0-1 1 1,0 1 16-16,0 0 1 0,0 0 0 0,0 0 0 0,0 0-8 0,0 0 0 0,0 0 1 0,0 0-1 15,0 0-19-15,0 0 0 16,0 0 0-16,0 0 1 0,0 0-2 0,0-4 1 0,0 4 0 0,0 0 0 0,0 0-3 16,0 0-1-16,0 0 1 0,0-3 0 0,0 3 5 15,-2-2 2-15,2 2-1 0,0-4 0 0,0 4 5 16,-4 0 0-16,4 0 0 0,-3-3 0 0,3 3 2 0,-4 0 0 16,4 0 1-16,-4-5-1 0,4 5-1 0,-2 0 1 31,2 0-1-31,-3-4 1 0,3 4-1 0,-6 0 0 15,6 0 0-15,-9 0 0 0,9 0-3 0,-15 0-1 0,15 0 1 16,-17 0 1-16,17 0-9 0,-19 0 1 16,19 0 0-16,-20 5 0 0,20-5-3 0,-26 16 1 15,26-16 0-15,-24 9-1 0,24-9-2 0,-17 15-1 0,17-15 0 16,-17 12 2-16,17-12-3 0,-17 9 0 0,17-9 0 16,-17 14 1-16,17-14-4 0,-22 15 3 0,22-15-1 15,-28 18 0-15,28-18 2 0,-30 19 1 0,30-19 0 16,-26 21 0-16,26-21-4 0,-20 20 1 0,20-20 0 15,-21 21 0-15,21-21-2 0,-20 17 0 0,20-17 0 0,-21 25 0 16,21-25-4-16,-26 29 2 0,26-29-1 0,-24 29 1 16,24-29-5-16,-17 25 1 0,17-25 1 15,-11 27-1-15,11-27-1 0,-9 21 0 0,9-21 0 0,-10 26 0 16,5-7-3-16,-1-2 1 0,1-1-2 0,1 1 2 16,4-1-2-16,0-2 1 0,-2 1-1 0,-2 3 1 15,1-1-2-15,-1 2-1 0,2 2 1 0,2 0 0 0,2 3-1 16,3 2 0-16,1-2-1 0,-2 0 2 0,-2 0-3 15,-1 2 2-15,1-1-1 0,2-5 0 0,0 1 0 16,-1 0-1-16,5-7 0 0,1 5 1 0,2-5 0 0,-1 1 0 16,-1 1 0-16,0-4 1 0,1-2-1 0,-1 1 0 15,2-1 1-15,2 2-1 0,6 4-1 0,0-4 2 16,-1 0-1-16,3-3 1 0,-1-6-1 0,1-1 0 16,-1-2 1-16,2-2-1 0,3-1-1 0,-1-1 2 15,-2-1-2-15,-1 1 1 0,-1-1-2 0,1-2 2 0,-4 2-1 16,-1 2 0-16,-1-2-1 0,-2-4 0 0,-2 5 0 15,-1-3 2-15,-3 2-3 0,-1-3 1 0,-1 1 0 16,1 2 0-16,0-4 0 0,-3 2 0 0,1-2 0 16,-2 1 1-16,0-4-1 0,-2-6 0 0,0 6 0 15,-2 0 0-15,0 0 0 0,0 0 0 0,0-2 0 0,0 4 1 16,1 1-1-16,-3-3 1 0,0 3-1 0,-1-5 1 16,-3 2-1-16,-1 0 0 0,-1 2 1 0,-1 1-1 0,-2 0 0 15,0 1 0-15,0-1 0 0,0 0 1 0,2 6-1 16,-4-1 1-16,0 1-1 15,0 1 0-15,-2-1 0 0,-1 3 0 0,1 0 0 0,-2 0 0 0,-3-4 0 16,0 3 1-16,-1 1-1 0,3-4 0 0,3 4-1 16,0-3 0-16,1 3 0 0,1-4 0 0,3 3 0 15,3 1 0-15,0 0 0 0,-1 0 0 0,3-4-1 0,3 4 1 16,4 0 0-16,-3 0 0 16,3 0-1-16,-6 0-1 0,6 0 1 0,-4 0 1 0,4 0-2 15,-3 0 0-15,3 0 0 0</inkml:trace>
  <inkml:trace contextRef="#ctx0" brushRef="#br0" timeOffset="870.49">24897 4655 841 0,'-2'-3'0'0,"2"3"0"0,0 0 0 0,0 0 190 16,-2 0-1-16,2 0 1 0,0 0 0 0,0 0-120 0,0 0 1 0,0 0 0 15,0 0 0-15,0 0-51 0,0 0 0 0,0 0 0 16,0 0 0-16,0 0-14 0,0 0 1 0,0 0-2 0,0 0 2 15,0 0-7-15,0 0 0 0,0 0 0 0,-4 0 1 16,4 0-2-16,-3 0 1 0,3 0-1 0,-15 3 1 0,15-3 0 16,-28 5 0-16,28-5 0 0,-32 4 0 0,32-4 1 31,-31-4 1-31,31 4 1 0,-27 0-1 0,27 0 4 0,-24 4 1 0,24-4 0 0,-22 5 1 0,22-5 5 16,-28 7 2-1,28-7-1-15,-26 5 1 0,26-5 5 0,-26 9 0 16,26-9 1-16,-23 15 0 0,23-15-4 0,-18 9 1 0,18-9-1 0,-23 12 1 0,23-12-2 0,-28 17 2 15,28-17 0 1,-27 21 0-16,27-21-1 0,-21 28 1 0,21-28-1 16,-9 29 1-16,9-29-2 0,0 28-1 0,0-28 1 0,0 29 1 15,0-29-3-15,5 30 2 0,-1-16-1 0,0 5 0 0,1-4-1 16,3 3 0-16,1-3 1 0,2 3 0 0,4-6-2 0,2 0 2 0,0 2-2 16,-2 1 2-16,-2-3-3 0,-2 0 0 15,2 2 1 1,2-2 0-16,3 0-2 0,1 1 1 0,0-1-1 15,-1-4 0-15,1 1 1 0,0-4 2 0,-1-1-1 16,1-1 1-16,1-3-3 0,3-5 1 0,-3 1 1 16,-1 1-1-16,-2-2-3 0,-1 1 1 0,-1-4 0 15,-2 1 0-15,-1 2-1 0,-5-4 1 0,0 5-1 0,-1-2 2 16,-6 6-4-16,11-11 1 0,-5 4 0 0,-1 2 0 16,1-5 0-16,0 1 0 0,-3-1 0 0,-1-2 0 0,0-4-1 15,-2-1 1-15,-2 1-1 0,-2-1 1 0,1-2-2 16,-3 1 2-16,0 1 0 0,1-2 0 0,-1 5-1 15,1-5-1-15,-3 2 1 0,1 0 0 0,-1-1-1 16,1 3 0-16,-1 3 0 0,3-1 1 0,-1 0-1 0,1 2 2 16,-1 3 0-16,1-1 0 0,-1 0-2 0,0 1 0 15,-1 1 0-15,-1-2 1 0,-1 0-2 0,0 6 1 16,-2-2-1-16,-1-2 1 0,-1 2-1 0,-2 1-1 16,-1-1 0-16,-3-2 1 0,-3 2-4 0,-2 1 1 15,-1-1 1-15,1-2-1 0,2-1-2 0,-1 1 0 0,5-4 0 16</inkml:trace>
  <inkml:trace contextRef="#ctx0" brushRef="#br0" timeOffset="2912.06">25271 3645 590 0,'2'0'0'31,"-2"0"0"-31,2-4 0 0,-2 4 123 0,0 5 1 0,0-5-1 0,0 0 2 15,0 0-22-15,0 0 1 0,0 0 1 0,0 0-1 0,0 0-85 0,0 0 1 16,0 0 0-16,-4 0 1 0,4 0-11 0,-3 0 0 0,3 0 0 16,-17-1 0-16,17 1-8 0,-35-4 2 15,10 4-1-15,1-3 0 0,0 3-1 0,2 0-1 16,-5 0 0 0,1-2 0-16,-2 2 0 0,0-4 1 0,0 4 1 0,1-3-1 0,-1 3 1 0,0 0 0 0,-2 0 1 0,0 3-1 15,-2-3 7-15,1 4 2 0,-3-4-1 16,1 5 0-16,-1-1 5 0,-1-3 1 15,-3 3-2-15,3-1 2 0,-4 1 4 0,-4 1 1 0,0-5-1 16,0 3 0-16,2-3 4 0,0 2 0 0,-2 0-1 0,1 0 1 16,1 1 2-16,0-3 1 0,0 3 0 0,3 3 0 0,3-3-1 31,0 1 1-31,-1 4-1 0,-1-3 1 0,1-1 1 0,1-1 1 0,0-1-1 16,1 2 1-16,4-4-10 0,4 0 2 15,0 0-1-15,-4 3 0 0,-1-3-2 0,-3 3 1 0,2 3 0 0,1-6 0 0,1 3-3 0,-4 2-1 16,3-1 1-16,1-1 1 0,4-1-4 0,2 1 0 15,-1 3 0-15,3 1 0 0,2-4 2 0,1 2 1 32,4-1 0-32,2-1 0 0,2 2-3 0,3-1 2 15,8-4 0-15,-7 5-1 0,7-5-1 0,-8 7-1 0,8-7 1 16,-7 14-1-16,5-7-3 0,0 1 1 0,-1 4 1 16,-1 0-1-16,0 6-2 0,0-3 0 0,1 3 0 15,-1-1 0-15,0 0-2 0,0 2 0 0,1-1 0 16,-3-3 1-16,1 3-2 0,-1-3-1 0,4 2 1 15,2 1-1-15,2 2 0 0,0 1 0 0,2 2 0 16,-1-3 1-16,1 1-2 0,0 5 1 0,1-2-1 16,3 1 2-16,-1-3-3 0,-1 6 2 0,-1-4-2 15,1 0 1-15,0-1 0 0,-3 1 0 0,1-3 0 16,-2 3 0-16,0-3 1 0,0 3-1 0,-1 2 1 16,1 2 0-16,2-2 0 0,0 1-1 0,-2 3 1 0,-2-6 0 15,0 5 0-15,-2-3-1 0,2 6 1 0,2-3 0 0,1 0 0 16,1 1-1-16,-2-3 1 0,0 3 0 0,0-6-1 15,-2 0 0-15,0 1 0 0,0-3 0 0,0-1-1 16,0 0 1-16,0-1-1 0,0 1 1 0,0 0-3 0,-2 0 1 16,2 1 0-16,4-5 0 0,1 1 0 0,3 1 0 15,-3-5-1-15,-3 1 1 0,-2-1-2 0,-2-4 1 16,4 3 0-16,0 0 1 0,0 0-2 0,0-1 1 16,1 0 0-16,1 0 0 0,0-3-1 0,0 3 1 0,1-4-1 15,1 1 1-15,-1 0-1 0,1-1 1 16,1 1-1-16,3 1 1 0,1-1-1 0,2-4 2 0,2 2-2 15,2-2 1-15,-1 2-1 0,1 2 1 0,2-6-1 16,1 2 1-16,3 1-1 0,1 1 0 0,0-4 0 16,2 2 1-16,0 0-1 0,0 2 0 15,2-1 0-15,2 0 0 0,2 3 0 0,1-4 0 0,1 2 0 16,-2-3 0-16,-1 1 0 0,1 0 0 0,3 2 0 16,6-4 0-16,4-1 0 0,3 2 0 0,1 3 0 15,3-2 0-15,0-2 0 0,2 1 0 0,0 1 0 0,0-2 0 16,2-1-1-16,0 2 1 0,0-1 0 15,0 6 0-15,-2-1-1 0,0 1 1 0,2 0-1 0,2-2 1 16,1-4-1-16,1-3-1 0,-2 2 1 0,-1 1 1 0,1 1-1 16,-2-1 0-16,0-1 0 0,0 1 0 0,-2-3 0 15,-2-3 0-15,-2 1-1 0,1-1 1 0,-3-1 0 16,-1 1 0-16,-4-2 0 0,-6-2 0 0,-7-2 0 16,-2 0 1-16,-4-3-1 0,-2 0 1 0,-3-2-2 15,-2 2 2-15,-4-3-1 0,-2 1 1 0,-4-2-1 16,-1-1 1-16,-2-4 0 0,-3 0 0 0,3 1-1 0,0-3 1 15,-2 1-1-15,-2-3 1 0,-2 1-1 0,0-2 1 16,0-2 0-16,-2-1 0 0,3 5-1 0,-1-6 1 0,-2 1 0 16,-2-2 0-16,-1 0 0 0,-1-1 0 15,1 3 0-15,0-4 0 0,-1 4 0 16,3 1 0-16,-1 2 0 0,0-7 0 0,1 0 0 16,-1-3 0-16,1 1 0 0,1 3 1 0,2-5-1 0,0 4 1 15,-2-26 0-15,1 18 0 0,3 1 0 0,-2 2 2 16,0 2-2-16,0-2 1 0,0-2 0 0,0-2 0 15,-1 8 1-15,-5-3-1 0,1 4 1 0,-3 1 1 0,1 2-1 0,0 1 0 16,-1-4 1-16,3 2 0 0,0 8 0 16,-1-1 0-16,1 0-1 0,-1-2 2 0,1 2-1 15,-3-1 1-15,1 1-2 0,-2 0 1 0,-2 1-1 0,0-1 1 16,0 0 0-16,0-2-1 0,5 14 1 0,1-4 0 0,-1 2-2 16,1 4 2-16,1 5-1 0,1-4 0 0,5 9-1 15,-11-8 0-15,11 8 0 0,-4-7 0 0,4 7-1 16,-4-6 1-16,4 6-1 15,-7-8 0-15,7 8-1 0,-8-7 1 0,8 7 0 16</inkml:trace>
  <inkml:trace contextRef="#ctx0" brushRef="#br0" timeOffset="3430.57">26015 4553 1482 0,'4'0'0'0,"-4"0"0"0,11 4 0 0,-11-4 76 16,5 0 2-16,-5 0-2 0,4 0 1 0,-4 0-22 31,4 8 1-31,-4-8 1 0,4 5-1 0,-4-5-35 0,3 7 1 16,-3-7 1-16,4 9-1 0,-4-9-16 0,0 17 1 16,0-17-2-16,0 25 2 0,-2-8-6 0,0 4 0 0,0-1 0 15,1-1 2-15,-1 2 0 0,-2-4 0 0,2 4 1 16,0 3-1-16,-1 1 5 0,-1-1 1 0,2 2-1 15,2-2 1-15,4 0 1 0,1 2 1 0,5-1 0 16,1-8 1-16,2 2-1 0,2-2 0 0,1-5 0 0,1 0 2 0,0-6 2 0,0-3 2 0,3-3-1 16,1-3 1-16,5-3-1 15,2-6 2-15,2-5-1 16,-1 1 1-16,3-4-2 0,0-5 1 0,1-1-2 16,3 2 2-16,-1 0 7 0,-1-5-1 0,-1-3 1 15,3 1 1-15,1-2-4 0,2 1 0 0,6-5 1 0,3 4 0 16,10-3-2-16,3 3 1 0,10 2-1 15,6-2 1-15,5 5 0 0,5-1 1 0,4 1-1 0,10 6 0 16,9 6-2-16,4 1 2 0,7 2-1 0,4 3 0 16,3 0-4-16,4 1-1 0,3-5 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29:59.1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8469 12356 99 0,'0'2'0'0,"0"-2"0"0,5 0 0 15,-5 0 0-15,0-2 0 0,0 2 0 0,-4-5 0 0,4 5 1 0,-1 0 1 0,1 0-1 16,0-2 0-16,0 2 4 0,-6 0 2 0,6 0-1 16,0-3 1-16,0 3 6 15,-2-2 2-15,2 2-1 16,-6-3 1-16,6 3-2 0,0-2 1 0,0 2-1 16,-3 0 1-16,3 0 0 0,-2-2 2 0,2 2 0 0,-6-2-1 15,6 2 10-15,0 0 0 0,0 0-1 0,-2-3 1 16,2 3 21-16,-3 0 0 0,3 0 0 0,0 0 0 0,0 0 8 15,0 0 0-15,0 0 0 0,0 0 1 0,0 0-6 16,0 0 0-16,0 0 1 0,0 0 0 0,0 0 9 16,-2 0-1-16,2 0 0 0,0 0 2 0,0 0-8 0,0 0 0 15,0 0 0-15,0 0 1 0,0 0-3 0,0 0 1 16,0 0-1-16,0 0 2 0,0 0-5 0,0 0 0 16,0 0 0-16,2 0 1 0,-2 0-5 0,9 0 1 15,-9 0 0-15,7 0-1 0,-7 0 1 0,25 2 1 0,-25-2-1 16,31 7 1-16,-31-7-6 0,28 3 0 15,-28-3 0-15,36 0 2 0,-18 0-2 0,1 0 2 0,-2 0-1 16,1 4 0-16,-5-1-9 0,0-3 0 0,1 2 0 16,2 1 1-16,-1-3-7 0,2 2 0 0,-2 0 1 15,2-1 0-15,1 3-6 0,1-1 0 16,0-1 1-16,-1 0-1 0,3 0-4 0,1-2-1 0,-3 0 1 16,1 0 0-16,3 0-4 0,3 0 1 0,-6 0 1 15,2 0-1-15,-3 0-1 0,2 0-1 0,1 0 0 16,4 0 1-16,-2 0-1 0,-3 0-1 0,5 0 0 0,2 0 1 15,3-2-2-15,-4-2 0 0,2 1 0 0,1-1 0 16,2 1 0-16,1 1 1 0,-3 2 0 0,-4 0 0 0,-3-3-2 16,-5 1 1-16,1 2-1 0,1-2 1 0,3 1-2 15,-3-1 0-15,4 2 1 0,-5 0 0 0,0 0-2 0,-4 0 0 16,3 0 1-16,1 0 0 0,0 0-1 0,-1-2-1 16,1 2 1-16,-2-3 0 0,-4 1-2 0,-2 0 0 15,0 0 0-15,-2 1 0 0,8 1 0 0,2 0 0 16,-1 0-1-16,-6 0 2 0,1 0-3 0,-6 0 2 15,0 0-1-15,-3 0 0 0,-4 0-1 0,6 0 1 0,-6 0-1 16,4 0 1-16,-4 0 0 0,3 0-1 0,-3 0 0 16,0 0 0-16,0 0 1 0,0 0-1 15,0 0 0-15,0 0 0 0,0 0-1 0,0 0 2 0,0 0-1 16,0 0 0-16,0 0-1 0,0-2 2 16,0 2-2-16,-5-5 1 0,5 5 0 0,-8-12 0 0,3 1 1 15,-7-1 0-15,1-3-1 0,-4-3 0 0,2 4 1 16,-5 2-1-16,-1 2 0 0,0 0 0 0,1-3 1 15,5 3-1-15,2 3-1 0,5-2 1 0,0 3 1 16,-1 0-1-16,-1-1-1 0,-1 4 0 0,2 1 0 16,1 2 0-16,6 0-1 0,-13-5 0 0,13 5 0 0,-7-3 1 15,7 3-1-15,-6 0 0 0,6 0 0 0,-6-4 2 16,6 4-2-16,-1 0 0 0,1 0 0 0,-6-3 1 0,6 3-1 16,-4-4 0-16,4 4 0 0,-2-2 1 0,2 2-1 15,-3 0 0-15,3 0 0 0,0 0 1 0,0 0-1 16,0 0 0-16,0 0 0 15,9 0 1-15,-2 7-1 0,5 4 0 0,1 1 0 0,2 2 1 0,1 0-1 0,1-2 0 16,-2-2 0-16,-2-1 1 0,-2-2-1 0,0-4 0 16,-1 2 0-16,-1 2 0 0,0 2 0 0,1-6 0 15,-1 3 0 1,0-1 0-16,-9-5 0 0,8 10 0 0,-8-10 0 0,5 9 0 16,-5-9 0-16,6 8 0 0,-6-8 0 0,2 13 0 15,2-3 0-15,-4 0 0 0,1 1 0 0,-1-1 0 0,-1-1 0 0,1 3 0 0,-6 0 0 16,-3 4 0-16,-1 1 0 0,-6 0 0 0,1-1 0 15,0-1 0-15,0 1 0 0,-4-2 0 16,2 0 0-16,3-2 1 0,0 0-1 0,3 0 2 0,-2-3-2 16,8-1 1-16,-3-1-1 0,4-3 1 0,4-4-1 15,-7 12 1-15,3-5-1 0,1 0 0 0,3-7 0 16,-6 10 1-16,6-10-1 0,-6 5 0 0,6-5 0 0</inkml:trace>
  <inkml:trace contextRef="#ctx0" brushRef="#br0" timeOffset="1472.67">10935 11808 791 0,'-1'-4'0'0,"1"4"0"15,0-2 0-15,0 2 170 0,0-1 1 0,0 1-1 0,0-2 1 0,0 2-135 0,0-5 0 16,0 5 0-16,0-2 0 0,0 2-14 0,0 0 0 16,0 0 1-16,0 0-1 0,0 0-13 0,0 0 0 15,0 0 0-15,0 0 1 0,0 0-6 16,0 0 0-16,0 0 1 0,0 0-1 0,0 0 0 15,0 0-1-15,0 0 0 0,-6-2 1 0,6 2 0 0,-6-1 1 0,6 1-1 16,-13-2 1-16,13 2 5 0,-18 0 1 0,18 0 0 16,-32 2 0-16,13 3 10 0,1 2-1 0,-1 0 0 15,1-2 1-15,-1 2 7 0,-3 1 2 0,1 4-2 16,4-5 1-16,2 2 3 0,2 1 2 0,-2 1-1 0,6-4 0 16,0-2-2-16,5 0 0 15,4-5-1-15,-5 5 2 0,5-5-2 0,-6 7 1 16,6-7 1-16,-4 5-1 0,4-5-2 0,-4 6 1 0,4-6-1 0,-3 7 0 0,3-7-6 15,0 6 2-15,0-6 0 0,3 7 0 0,-3-7-6 16,8 7 1-16,-1-3 0 16,1-1 0-16,1 1-3 0,-3 1 0 0,3 4 0 15,8-4 1-15,-2 2-5 0,3-4 2 0,1 2-2 0,3 1 2 0,-1 0-3 0,3 1 0 16,-2-1 1-16,-3 2-1 0,-6-3-2 16,0 2 1-16,0 2 1 15,0-4-1-15,4 2-1 0,-2 3 0 0,2 1 0 16,1 1 0-16,-3-2-1 0,2 4 1 0,0-2 1 15,-2-1-1-15,-2-3-1 0,0-1 1 0,2 2-1 0,-2 1 1 0,-6 1-2 0,1-3-1 16,-5-1 1-16,3-2 1 0,-6-5-2 0,2 9 1 0,-2-9-1 16,5 7 0-16,-5-7-1 0,2 5 1 0,-2-5 0 15,0 7-1-15,0-7-1 0,-2 9 0 0,2-9 0 16,-7 5 0-16,7-5 0 16,-9 9-1-16,1-1 1 0,1 3 1 0,-6-6-2 15,1 2 1-15,-6 1-1 0,-1-2 1 0,1 1-2 16,-7 1 0-16,5-4 1 0,1-1 0 0,2-1-2 15,4-2 2-15,2 0-1 0,4-2 0 0,-1 2 0 0,-1 0-1 0,0-2 0 0,-2 1 2 16,-1-1-3-16,-3 0 0 0,-1-1 0 0,-3-2 1 0,-1-4-2 31,-5-1 0-31,1-3 0 0</inkml:trace>
  <inkml:trace contextRef="#ctx0" brushRef="#br0" timeOffset="2277.96">11146 11553 1847 0,'0'2'0'0,"0"-2"0"0,0 5 0 0,0-5 45 0,0 0 1 0,0 0 0 0,0 0 0 16,0 0 5-16,0 0 2 0,0 0-1 0,0 0 0 16,0 0-23-16,0 0 2 0,0 0-1 0,2 5 0 0,-2-5-18 15,9 7-1-15,-9-7 0 0,15 21 0 0,-6-4-6 16,4 6 0-16,1-1 1 0,-9-3 0 0,1 0 0 15,-6 0 1-15,3-1 0 0,3 1 1 0,3-2 1 16,-1 4 0-16,-3 0 0 0,3-1 1 0,-1 5 0 16,3-5 1-16,-3 1 0 0,1 3 0 0,3 1 2 0,0-3-1 15,-4-1 0-15,-1 0 1 0,0-2 0 0,-3-2 2 16,3-3-1-16,-1 1 1 0,1 1 1 16,0-4-1-16,-5 0 1 0,3-3 0 0,2-1 2 0,1-4 0 15,-7-4 0-15,8 9 1 0,-8-9-5 0,3 3 2 16,-3-3 0-16,4 5 0 0,-4-5-5 0,4 0 1 15,-4 0 0-15,0 0 1 0,0 0-3 0,0 0 1 0,0 0-1 16,0 0 1-16,0 0-4 0,0 0 1 0,0 0 0 16,0 0 0-16,0 0-2 0,0-3 1 0,0 3 0 15,0-4 0-15,0 4-2 0,0-5 1 0,0 5-1 16,-4-12 2-16,4 3-2 0,0 1 0 0,0-4 1 16,0-2 0-16,0 0-2 0,0 0 2 0,0 2-1 15,0-2 1-15,0 4-3 0,0 1 2 0,4 0-1 0,-2 1 1 16,-2 8-2-16,9-9 2 0,-9 9-1 0,7-3 1 15,-7 3-2-15,6-9 0 0,-6 9 1 0,6-7-1 16,-6 7-1-16,3-2 2 0,-3 2-2 16,4-1 1-16,-4 1-1 0,8-4 2 0,-8 4-2 15,7 0 1-15,-7 0 0 0,9 0-1 0,-9 0 0 0,13 7 2 0,-1 2-2 16,1-1 0-16,0 1 0 0,-6 1 1 0,1-3-1 16,-3 2 0-16,-1 0 0 15,1-1 0-15,-5-8 0 0,2 9 0 0,4-2 0 0,-4-2 0 0,3 2-1 0,3 0 2 16,1 0-2-16,-3 0 1 0,-3 0-1 15,3 0 1-15,0 0 0 0,-1-1 0 0,3 1-1 0,1 0 1 16,-5 2-1-16,-1 3 2 0,-1 2-2 0,2 1 1 16,-4-1-1-16,6-2 1 0,-3-1-1 0,7-3 1 15,-5 1-1-15,-3 0 1 0,4-2-1 0,-6-2 0 0,5 4 0 16,-3-4 2-16,-2-5-3 0,8 10 1 0,-8-10 0 16,3 11 0-16,-3-11-1 0,6 6 0 0,-6-6 0 15</inkml:trace>
  <inkml:trace contextRef="#ctx0" brushRef="#br0" timeOffset="2644.92">11841 12019 2023 0,'0'3'0'0,"0"-3"0"15,6 2 0-15,-6-2 50 0,1 3 1 0,-1-3-1 0,8 7 2 0,-8-7 1 16,9 9-1-16,-9-9 1 0,6 5 0 16,-6-5-23-16,7 7 2 0,-7-7-2 0,8 5 1 0,-8-5-16 0,7 12 0 15,-7-12-1-15,11 12 2 0,-11-12-6 16,13 16 0-16,-13-16 0 0,10 17 1 0,-10-17-2 0,3 12 1 0,-3-12-1 15,4 13 1 1,-4-13-2-16,6 8 0 0,-6-8 0 0,2 5 1 0,-2-5 0 0,3 4 1 0,-3-4-1 16,0 7 1-16,0-7 0 0,0 3 0 0,0-3 0 15,0 4 2-15,0-4-2 0,0 3 0 0,0-3 0 16,0 2 1-16,0-2-3 16,0-4 0-16,0 4 0 0</inkml:trace>
  <inkml:trace contextRef="#ctx0" brushRef="#br0" timeOffset="2894.04">11768 11686 2086 0,'0'0'0'15,"0"0"0"-15,4 2 0 0,-4-2 45 16,6 7 1-16,-6-7 0 0,3 14 0 15,-3-14 11-15,-1 24 0 0,1-24 0 0,0 17 0 0,0-17-23 0,1 6 1 16,-1-6-1-16,4 1 0 0,-4-1-22 16,2 2 0-1,-2-2 0-15,0 0 1 0,0 0-8 0,0 0 1 0,0 0-1 0,0 0 1 0,0 0-4 0,0 0 1 0,0 0-1 16,0 0 1-16,0 0-2 0,0 0 0 0,0 0 1 16</inkml:trace>
  <inkml:trace contextRef="#ctx0" brushRef="#br0" timeOffset="3464.91">12201 11853 1733 0,'5'-11'0'0,"-5"11"0"0,19-14 0 0,-19 14 26 0,13 0 0 15,-13 0 0-15,7-7 1 0,-7 7 2 0,12-8 1 16,-12 8 0-16,7-11 1 0,-7 11-14 0,6-3 1 16,-6 3-1-16,0-9 1 0,0 9-13 0,0-10 1 15,0 10-1-15,-4-17 1 0,4 17-2 0,-4-28 2 16,4 28-2-16,-5-29 2 0,5 29 3 0,-4-20 0 0,4 20 0 16,-8-17 1-16,8 17 3 0,-7-17 1 15,7 17-1-15,-6-14 2 0,6 14 4 0,-7-17 0 0,7 17 0 16,-11-16 1-16,11 16 3 0,-13-19 0 0,13 19 1 15,-13-12 0-15,13 12-3 0,-15-10 0 0,15 10 1 16,-13-9 0-16,13 9-2 0,-8-4 0 0,8 4 1 16,-11-3 0-16,11 3-2 0,-9 0 0 0,9 0 0 15,-11-2 1-15,11 2-2 0,-14 0 1 0,14 0-1 0,-5 0 1 16,5 0-4-16,-6 0 1 0,6 0-1 16,-2 0 1-16,2 0-4 0,0 0 2 0,0 0-1 0,-5 9 1 0,5-9-3 15,-9 22 0-15,9-22 0 0,-2 37 2 0,2-16-5 16,0 3 0-16,2-2-1 0,1-1 2 0,3-2-2 15,-4-2 0-15,3 1 0 0,3 2 0 0,1 5 0 16,0-1 1-16,1 0-1 0,-8 0 1 0,3 1-3 0,-3 1 2 16,2 1 0-16,1-1-1 0,3-2 0 0,-1-1 1 15,1-1-2-15,1-3 2 16,4 4-1-16,-2-2 0 0,-3-1 1 0,3 1 0 0,-4-3-1 16,-1-1 0-16,0 2 0 0,1-5 1 0,-1 1-2 15,-1 1 1-15,-1-6-1 0,0 1 2 0,1-4-1 16,-3-2 1-16,-2-5-1 0,6 8 1 0,-6-8-3 15,5 4 2-15,-5-4-1 0,2 3 0 0,-2-3-1 0,4 6 0 0,-4-6 1 16,0 1-1-16,0-1-3 0,0 4 1 0,0-4 1 16</inkml:trace>
  <inkml:trace contextRef="#ctx0" brushRef="#br0" timeOffset="3797.65">12337 12079 1808 0,'3'4'0'0,"-3"-4"0"16,10 5 0-16,-10-5 44 0,5 3 0 0,-5-3 0 15,2 2 1-15,-2-2 16 0,-2 0 1 0,2 0 0 0,-3 0 1 16,3 0-27-16,-2 0 1 0,2 0-1 15,-6-2 1-15,6 2-24 0,-5-3 0 0,5 3 1 0,-14-4 1 16,14 4-9-16,-16-3 1 0,16 3 0 0,-19-3 1 16,19 3-4-16,-13 1 1 0,13-1-1 0,-13 2 1 0,13-2-1 0,-13-2 1 0,13 2-1 15,-17 0 2-15,17 0-1 0,-15 0 2 16,15 0 0-16,-22 5-1 0,22-5 1 0,-21 4 1 0,21-4-1 16,-13 0 1-16,13 0-1 15,-5 0 1-15,5 0 0 0</inkml:trace>
  <inkml:trace contextRef="#ctx0" brushRef="#br0" timeOffset="4197.09">12557 11626 1871 0,'3'2'0'15,"-3"-2"0"1,2 3 0-16,-2-3 33 0,6 4-1 0,-6-4 1 16,2 3 1-16,-2-3 12 0,3 2 0 0,-3-2 0 0,6 0 0 0,-6 0-8 0,2 0 0 0,-2 0 0 15,5 7 0-15,-5-7-22 0,6 14 1 16,-6-14-1-16,6 24 0 0,-3-2-1 0,1 4 0 0,2-5-1 31,-5-4 2-31,3 1-3 0,0-3 2 0,5 2-2 16,-1 2 2-16,3-1 0 0,2 6 0 0,0-3 0 15,-2 0 1-15,-2 3-2 0,1-3 1 0,-7-1-1 0,3 1 2 16,-2 0-3-16,1 0 2 0,-3-4 0 0,4 2-1 0,1 2 0 16,1-4 0-16,-3 0 0 0,1 2 0 0,-1-5 3 15,1 0 0-15,0-4 0 0,-6-3 0 0,0-7-2 16,5 9 1-16,-5-9 0 0,2 7 1 0,-2-7-5 15,4 3 0-15,-4-3 1 0,2 4-1 0,-2-4-5 16,0 2-1-16,0-2 1 0</inkml:trace>
  <inkml:trace contextRef="#ctx0" brushRef="#br0" timeOffset="4494.45">12791 11929 1997 0,'2'7'0'15,"-2"-7"0"-15,11 7 0 0,-11-7 42 0,6-2 0 0,-6 2 0 16,2 0 0-16,-2 0 20 0,-2-2 1 0,2 2-1 16,0 0 0-16,0 0-29 0,0 0 0 0,0 0-1 0,0 0 2 15,0 0-23-15,0 0 1 0,0 0 0 0,0 0 0 16,0 0-7-16,0 0 1 0,0 0 0 0,-4 0 0 15,4 0-3-15,-4 0 0 0,4 0 0 0,-5-3 1 0,5 3-1 16,-15 0 1-16,15 0-1 16,-21 0 1-16,21 0 0 0,-24 0 0 0,24 0 1 0,-33 0-1 0,9 0 1 15,-1 0 0-15,1 0 1 0,0 3 0 0,0 1-1 16,-2-3 2-16,-1-1 0 0</inkml:trace>
  <inkml:trace contextRef="#ctx0" brushRef="#br0" timeOffset="6111.15">12965 11257 1180 0,'0'0'0'0,"0"0"0"16,0 0 0-16,0 0 42 0,1 0 0 0,-1 0 1 0,6 0-1 0,-6 0-15 0,6 0 1 0,-6 0-1 15,0 0 1-15,0 0-12 0,0 0 0 0,0 0 0 32,0 0-1-32,0 0-8 0,0 0 1 0,0 0 0 0,-4 0 0 0,4 0-3 0,-9 0 1 0,9 0-1 15,-32 5 2-15,8-1 2 0,-6-2 0 0,4 1 0 16,2-3 0-16,-3 0 8 0,3-5 1 0,0 5 0 15,-6 0 0-15,0 0 4 0,-1 0 1 0,-3 0-1 16,3 0 1-16,-5 0 3 0,1 0 3 0,1 0-3 16,3-2 3-16,-1 0-4 0,-2 2 1 0,3-3 0 0,-3 1 0 15,-3-1 0-15,-6-1 1 0,6 4-2 0,-1 0 2 16,1 0-5-16,0 0-1 0,0 0 0 16,-4 0 1-16,2 4-1 0,-1-2 0 0,3-1 1 15,0-1-1-15,-6-1 0 0,2-1 0 16,2 0 1-16,-2 0 0 0,4 2-2 0,-1 2 1 0,1 0-1 0,4-2 0 0,-5-4 0 15,3 1 2-15,1 1-1 0,-3 0 0 0,2 1-3 16,1-1 0-16,-3 2 0 0,0 0 1 0,-6-2-3 16,-4 2 1-16,6 0-2 0,0 0 2 0,8 4-2 0,-3-1 1 15,5 2-2-15,-5-5 2 0,3 2-4 16,1 0 2-16,-2 0-1 0,6-1 1 0,-1 4-4 0,-3-3 0 16,2 0 0-16,4 0 1 0,2-2-3 0,3 0 1 15,-3 0 0-15,0 0 0 0,0 0-1 0,-2 0 1 16,1 0-1-16,-1 0 1 0,8 0-4 0,-5 0 2 0,3 3-1 15,-4-3 0-15,1 2 0 0,1 0-1 0,3 1 1 16,1-1 0 0,3 1-2-16,5-3 1 0,1 2-1 0,5 0 1 0,4-2-2 0,-5 0 1 0,5 0 1 15,-4 0-1-15,4 0 0 0,-2 0-1 0,2 0 1 16,0 0 0-16,0 0-2 0,0 0 2 0,0 0-2 16,0 0 1-16,0 0 0 0,-4 0-1 0,4 0 0 15,4 0 1-15,-4 0 0 0,2 5-1 0,-2-5 0 0,0 14 1 16,0 0 0-16,4 3-1 0,-4 0 0 15,5 4 0 1,-3 0 0-16,4 0 0 0,-4-1 0 0,1 1 0 16,-3 7-1-16,2-4 2 0,2 5-2 0,-4 1 1 0,2 6-1 15,-2-3 1-15,0 2 1 0,0 1-1 0,0 0 0 16,0-1 2-16,2 1-2 0,1 1 1 0,3-1-1 0,-4 2 2 16,2-5-1-16,-1 0 0 0,1 0 0 0,2-4 0 15,-4 4-1-15,1-4 2 0,5 1-2 0,-3-1 1 16,1 1 1-16,-2 1-1 0,-1 3-1 0,3 3 2 15,0-1-2-15,-3-8 1 0,1 1 0 0,2 1 0 16,-5-3-1-16,3-1 1 0,-2-2-1 0,0-1 0 16,2-2 0-16,1 0 0 0,-3-2 1 0,2-4 0 0,-1-3-1 15,1-1 2-15,-4-11-3 0,6 8 1 0,-6-8-1 16,5 4 1-16,-5-4-1 0,2 3 1 0,-2-3-1 16,6 5 1-16,-6-5-2 0,7 7 1 0,-7-7 0 15,11 9 0-15,-9-2-1 0,2 0 1 0,-4-7-1 16,15 10 2-16,-4-5-2 0,0 1 0 0,-1-1 0 15,-1-2 1-15,0 1-1 0,1-1 0 0,3 1 0 0,-2-4 0 16,4 1 0-16,2 1 0 0,1 0 0 0,3 0 0 16,8-1 0-16,1 3 0 0,2-4 0 0,-8-4 0 15,2 3 0-15,-2-1 0 0,1 2 0 0,1 0 0 0,4-2 0 16,1 0 0-16,1 2 0 16,1 0 0-16,1-1 0 0,3 1 0 0,1 0 0 0,6 0 0 15,-1 0 0-15,7 0 0 0,-5-4 0 0,0 2 0 0,-2 1 0 16,0-3 0-16,1 2 0 0,3 1 0 0,3-3 0 15,0 3 0-15,1 1 0 0,-1 0 0 0,0 0 0 0,3 0 0 16,-3 0 0-16,-4 0 0 0,7 0 0 16,-7-2 0-16,5 2 0 0,1 2 0 0,-2-1 0 0,0 1 0 15,-1 0 0-15,1-1 0 0,-7 1 0 0,2-2 0 16,-6 0 0-16,2 0 0 0,2 2 0 0,-6 1 0 16,2 3 0-16,-2-6 0 0,-1 1 0 0,-5 3 0 0,1-1 0 15,-4 1 0-15,-4-4 0 0,-1 0 0 16,-5 1 0-16,1 1 0 0,5 0 0 0,0 0 0 0,-3-2 0 15,-3 0 1-15,-3-2-1 0,0 0 1 0,-15 2 0 16,6 0 0-16,-6 0-1 0,7 0 1 0,-7 0 0 16,6 0 0-16,-6 0 1 0,13 0-1 0,-13 0 0 15,9-3 0-15,-9 3 0 0,15-4 0 0,-9 3 0 16,1-3 0-16,1 1 1 0,-1-1-1 0,2-1 0 16,1-2 0-16,-1 2 0 0,-2-6 0 0,5 1 0 15,-3-2 2-15,0-4-2 0,1 3 1 16,-1-3-1-16,-5 2 1 0,1 0 1 0,-1-1 0 0,2-4-1 0,-5-2 2 0,3 0-1 15,0-3 1-15,0-4 0 0,-3 2 0 0,3-3 2 16,-4-1 1-16,0 1-2 0,2-2 2 0,0-2-1 0,0 0 0 16,0 2 0-16,-1-2 1 0,3 2-3 0,2 1 2 15,-4-6-2-15,-2 2 2 0,0 1-3 16,-2-4 2-16,-4 3-1 0,2-1 1 0,-3 2-2 0,0 0 0 16,-1 4 1-16,3-2-1 0,-1 3-2 0,0-3 1 15,3 5 1-15,-1 0-1 0,-5 2-1 0,1 0 0 0,1 3 0 16,-3-5 0-16,1 3-1 0,-4 1 2 15,4-1-1-15,-1 1 0 0,5-2-1 0,-5 3 1 0,7 7-1 16,-3 0 1-16,1 2 0 0,-1 0 1 0,6 12 0 16,-2-10 0-16,2 10-1 0,-5-7 1 0,5 7 0 15,0-4 1-15,0 4-1 0,-4-2 0 0,4 2 0 16</inkml:trace>
  <inkml:trace contextRef="#ctx0" brushRef="#br0" timeOffset="7705.41">14437 11885 1231 0,'-4'-1'0'0,"4"1"0"15,4-2 0-15,-4 2 153 0,0-3 1 0,0 3 0 16,0-6 0-16,0 6-59 0,1-7 1 0,-1 7 1 16,8-5-1-16,-8 5-79 0,5-8 0 0,-5 8 0 0,4-7 0 15,-4 7-15-15,4-9 0 0,-4 9 0 0,-2-12 1 16,2 12-4-16,-6-14 1 0,6 14 0 0,-7-12 0 16,7 12-2-16,-13-21 1 15,13 21 0-15,-13-21 0 0,13 21 1 0,-17-20 0 0,17 20 0 16,-15-19 0-16,15 19 1 0,-15-12 1 0,15 12 0 15,-13-13 0-15,13 13 6 0,-7-7 1 0,7 7-1 16,-13-5 1-16,13 5 5 0,-17-1 1 0,17 1-1 16,-20-6 2-16,20 6 3 0,-27 0 0 0,27 0 0 0,-20 0 1 0,20 0-1 15,-13 0 1-15,13 0-1 16,-15 0 1-16,15 0-3 0,-24 7 1 0,24-7-2 16,-23 14 2-16,23-14-3 0,-28 14 0 0,28-14-1 15,-29 19 1-15,29-19-1 0,-36 26 2 0,36-26 0 0,-28 24 0 16,28-24-2-16,-22 30 1 0,13-13-1 0,-1 0 1 0,1 2-2 15,-4-3 2-15,4 3 0 0,1 0-1 0,4 2-4 16,1 1 0-16,-1 1 0 0,-2-3 0 16,1 1-2-16,1 0 0 0,-1-2 0 0,5 2 1 0,1 0-2 15,3-2-1-15,0 1 1 0,5 5 1 0,0 2-2 16,6-1 0-16,0-2 0 0,2-3 1 0,7-2 0 0,-1-1 0 0,5-1 1 0,-4 0 0 16,2-1 0-16,4 1 0 0,-4-1 0 0,0-3 1 15,-4 0-3-15,1-3 2 16,-1-1 0-16,2-1 0 0,4-1-6 0,0-2 0 15,-2-1 1-15,-2-1-1 0,-3-1-2 0,-2 1 0 16,3-8 0-16</inkml:trace>
  <inkml:trace contextRef="#ctx0" brushRef="#br0" timeOffset="8138.11">14768 11986 2086 0,'4'3'0'0,"-4"-3"0"0,2 6 0 0,-2-6 56 0,11 0 0 0,-11 0 0 16,2 1 1-16,-2-1 23 0,-2 7 1 0,2-7-2 16,-6 7 2-16,6-7-55 0,-11 14 1 0,11-14-1 15,-24 21 1-15,4-11-23 0,-3 4 2 0,1 0-2 0,-1 0 2 16,3-2-6-16,-4-4 1 0,5 4-1 0,6 4 1 15,4 1-1-15,1-3 0 0,3 5 0 0,-1-1 0 0,4 2 0 16,0 1 0-16,2-2 0 0,2-2 0 0,2-4 0 16,3-1 0-16,5-4 0 0,2 1 0 0,9 0 0 15,3-2 0-15,2-4 0 0,0-3 1 0,-4 0 0 16,2-2 0-16,4-3 1 0,-4-2-1 0,4 0 1 16,2 0 1-16,-8-5 1 0,-2 0-1 0,-3 0 2 15,-4 0-1-15,-2 0 1 0,-2 0-1 0,-4 0 2 16,-1-1-1-16,-6 0 1 0,-6-3 1 0,1-3-3 15,-3 0 2-15,-3 2-2 0,0-4 2 0,-2 0-2 0,-4-1 1 16,-2 1-1-16,-1 4 2 0,-1 1-1 16,-3 2 1-16,2 5 0 0,3 4-1 0,4 7 1 0,2 3 1 0,-5 0-2 15,-1 1 2-15,0 2-1 0,-5-1 0 0,2 4 0 16,1-1 1-16,8-1-2 0,0 3 1 0,2 1-1 16</inkml:trace>
  <inkml:trace contextRef="#ctx0" brushRef="#br0" timeOffset="8514.45">15387 11927 2035 0,'0'0'0'0,"0"0"0"0,-4 2 0 0,4-2 44 16,6 0 0-16,-6 0-1 0,0 7 1 0,0-7 29 0,-2 1 0 15,2-1 0-15,-9 0 0 16,9 0-43-16,-15 6 1 0,15-6-1 0,-32 12 1 0,13-5-21 0,-5 0 1 16,2-1-1-1,3 1 0-15,6 0-6 0,2 2 1 0,3 1-1 0,3-3 2 0,5-7-3 0,-6 11 2 16,6-3-2-16,2 1 1 0,2 0 0 0,0-1-1 16,5 4 1-16,6 4 0 0,5-2 1 0,3 3-1 0,-1-1 1 15,0-1-1-15,-3-3 1 0,1-1-1 0,-1 1 1 16,0-2-1-16,-1 1 2 0,1-1-1 15,0 0 1-15,-3 1-1 0,-1 1 1 0,0-3 0 0,-2 3-1 16,-3-5 1-16,-7 0-2 0,-3-1 2 0,0-6 0 16,-5 13-1-16,-1-8 1 0,-1 2 1 0,-10 1-2 15,-7 3 2-15,-10 1-1 0,-11-2-1 0,-1-1 1 16,1-2-1-16,2-2 1 0,0-5 0 16,-1 2-1-16,-1-4 1 0,-3-1 1 0,-1-1 0 0,6-1 0 0</inkml:trace>
  <inkml:trace contextRef="#ctx0" brushRef="#br0" timeOffset="9749.29">15759 11271 1884 0,'2'0'0'0,"-2"0"0"0,2 4 0 0,-2-4 32 0,0 3 2 0,0-3 0 0,-2 5-1 0,2-5 36 0,0 2-1 0,0-2 1 0,-5 3-1 0,5-3-26 16,-10 4 0-1,10-4 1-15,-24-5-1 0,6 1-24 0,-1 1 1 16,-5-1-1-16,0 1 2 0,-3 1-8 0,3-5 0 0,-7 2 1 16,-1 2-1-16,-4 1 0 0,-1 0 2 0,-2 0-2 0,0 2 2 0,2 0-2 0,-1 0 1 15,1 2 0 1,-2-2 0-16,0-2-4 0,-4 2 1 0,-2 0-1 0,2 0 1 0,1 0 0 0,-7 0 1 15,4-3-1-15,-3 1 1 0,0 0-2 0,1 1 1 32,-5-1 0-32,1 0 0 0,-1-1-2 0,-2-1 0 15,2 3 0-15,2 1 1 0,3-4 0 0,2 2 1 0,4 1-1 16,1-1 1-16,-1 0-1 0,1 0 1 0,-2 2-1 16,1 2 1-16,0 2-1 0,-2-3 0 0,2 1 0 15,3 2 1-15,5-1-2 0,-3 2 0 0,3-3 0 16,-1 0 1-16,1-2-3 0,1-2 2 0,1 2-1 15,6 0 1-15,1 2-3 0,4-1 1 0,3-1 0 0,4 0-1 16,0 2-1-16,3 0 0 0,3 1 0 0,5-3 1 16,2 0-2-16,-5 2 1 0,5-2-1 0,-4 0 0 15,4 0 1-15,-4 5-1 0,4-5 1 16,0 14-1-16,0-7-1 0,0 3 0 0,4 6 1 0,5 5-1 16,-1 1-1-16,3 6 1 0,-2 1-1 0,-3 3 2 0,-3-1-2 15,-6 2 0-15,1-1 0 0,2 3 1 0,0 3 0 16,0 0 1-16,0 0-1 0,0 2 0 0,0 0 0 0,-4 3 1 15,2 2-1-15,0 0 1 0,2 0 2 0,2 2-1 16,0 1 1-16,-2-1-1 0,-2 1 2 0,0 1-1 16,2-1 1-16,2 1 0 0,4-1-1 0,-1-4 1 15,1 1 0-15,1-2 0 0,1-2 0 0,3 1 0 0,-4-4-1 16,5 0 1-16,-5-3 0 0,4-1 2 0,-3-3-1 16,3-1 1-16,-4-8-4 0,1-1 2 0,-3-2-2 15,1-3 2-15,-4-2-4 0,0-1 2 0,1 0-2 16,3-1 1-16,2 0-2 0,1 0 1 0,-4-3-1 15,1-1 1-15,3-1-1 0,1-2 0 0,-3 2 0 16,1-3 2-16,-1 1-3 0,2-2 1 0,1 3 0 16,6-1 0-16,5-2-1 0,1-1 1 0,4 0-1 15,0 1 1-15,2-3-1 0,4 0 0 16,0 0 0-16,3 0 1 0,2 0-1 0,3 0 0 0,2 0 0 0,-2 0 0 16,1 2 0-16,-1 1 0 0,0 2 0 15,-1 1 0-15,0-1 0 0,-2-3 0 0,4 1 0 16,4 1 0-16,5-1-1 0,6-3 1 0,0 2 0 0,-2-2 0 0,2-2-1 15,0 2 1-15,2-3-1 0,1 1 1 0,6 0-1 16,1 0 1-16,3 1-1 0,-8-1 1 0,1 2-1 16,1-4 1-16,-2 3-2 0,-1 1 2 0,1 1-1 0,-1 3 1 15,-2-1 0-15,-2-1 0 0,-2 0-1 0,-9-2 1 16,-3-2 0-16,1 0 0 0,-9 1-1 0,-3-1 1 16,-3-2 0-16,-3 1 0 15,-3-2 0-15,-3-2 0 0,-3 0 0 0,1 0 0 16,-4 0 0-16,-2 0 0 0,2-3 0 0,-5 1 0 0,-3 0 0 15,-3-1 0-15,2 1 0 0,0 1 0 0,-1-1 0 16,3 0 0-16,-4-3 0 0,2-3 0 0,-2-3 0 0,-1 1 0 0,-1-4 0 16,-1 2 0-16,-5 0 0 0,-2 0 0 0,3-3 0 15,3-6 0-15,-4-3 0 0,3-4 0 0,-1-1 0 16,0 1 0-16,2 1 0 16,-1 1 0-16,1 2 0 0,-2-2 1 0,0-9-1 0,-1 1 1 15,-5-1-1-15,5 1 1 0,1 1 1 0,-1 4-1 16,1-1 0-16,-2-1 0 0,3 2 0 0,-3 3 1 0,-3-2 1 0,1-1-1 0,1 0 0 15,-1 1 0-15,-3-1 0 0,0 1 2 0,0 0-2 16,-2 4 1-16,3 0 1 16,5 9-1-16,1 3-1 0,4 7 2 0,-2 1-2 0,-2 2 1 15,1 3-1-15,-1 0-1 0,-2-1 0 0,1 1 1 0,1-3-2 16,-5-2 1-16,1-1-1 0</inkml:trace>
  <inkml:trace contextRef="#ctx0" brushRef="#br0" timeOffset="12080.12">18709 11271 1318 0,'0'0'0'0,"0"0"0"16,0 2 0-16,0-2 98 0,0 3 0 0,0-3 1 15,0 0 0-15,0 0-36 0,0 0 0 0,0 0-1 16,0 0 1-16,0 0-50 0,0 0 0 0,0 0 1 0,0 0-1 15,0 0-11-15,0 0 2 16,0 0-2-16,-2 0 1 0,2 0-3 0,-4 2 0 0,4-2 0 0,-18 14 1 16,-3-9-1-16,-5 2 2 0,0-5-1 0,0 1 0 0,2-1 3 15,1-2 1-15,-1 0-1 0,-2 0 1 0,-2 0 6 16,0 0 0-16,-2 2 0 0,-3 1 1 0,-4 1 6 16,-4-3 1-16,2 3-1 15,-4-2 1-15,-2 1-4 0,0 0 2 0,-3 1 0 0,3-2 0 0,-3-2-4 16,3-2 2-16,-4 2 0 15,5 2-1-15,-5 1 4 0,5 1 0 0,-1-1 0 0,2-1 0 0,2-1 0 16,-2 1 0-16,0 2 0 0,0-4 0 0,2 3-1 16,-3 1-1-16,1 1 1 0,0-3 0 0,0 1-1 15,0 0 0-15,2-1-1 0,0 0 1 0,4 0-1 0,0-1-1 16,0 1 1-16,-1 2-1 0,3-4 0 0,1 0 0 0,3 0 1 16,3 1 0-1,3 1-3-15,5 0 0 0,1 1 1 0,1-3 0 0,-3 4-3 0,1-1 0 0,1 2 0 16,2-3 0-16,2 3-2 0,1 4 1 0,0 0-1 15,5-1 1-15,0-4-2 0,3 1 1 0,6-5-2 16,-9 7 2-16,9-7-3 0,-4 7 0 0,4-7 1 16,-5 10 0-16,-1-5-3 0,2 0 1 0,1 2 1 0,-1 2-1 15,2 1 1-15,-4 3-1 0,5 0 1 16,-1-4 1-16,0 0-2 0,0-1 0 0,2 3 1 0,0 1 1 16,0 5-1-16,0-3 1 0,0 5-1 0,0-3 1 15,2 3-1-15,2 0-1 16,-1 1 0-16,1 3 2 0,-4-2-1 0,2 1-1 0,2 1 1 0,-1-1-1 0,1 1 1 15,2-1-1-15,-1 4 1 16,-1-2-1-16,-2 6 1 0,-2-4-1 0,0 1 0 0,2 3 1 0,3-1-2 16,1 2 1-16,-2 2-1 0,-1 2 2 0,3 1-2 15,-6 2 0-15,5 0 1 16,-3-1 0-16,2-1 0 0,0-3 0 0,0 0-1 0,-3-4 2 0,3 2-2 16,-4-1 2-16,0-1-2 0,0 2 2 0,4 4-2 0,1 0 0 15,-1-2 1-15,-2 3-1 0,-2-3 0 0,-2 1 1 16,2-1-1-16,-4-3 1 0,3 1-1 0,-1-5 0 15,2 1 1 1,2-2 0-16,3-3-2 0,-3 1 2 0,2-1-1 16,-1-1 0-16,-1-4 0 0,0-3 0 0,0-2 0 15,-2-1 1-15,0-5-2 0,0 0 1 0,0-6 0 16,0 10 0-16,0-10-1 0,0 9 0 0,0-9 1 16,0 7-1-16,0-7-1 0,0 7 0 0,0-7 0 15,0 3 2-15,0-3-2 0,0 3 1 0,0-3-1 16,0 4 1-16,0-4-1 0,0 3 1 0,0-3-1 0,6 4 0 15,-6-4-1-15,7 2 1 0,-7-2 0 0,15-4 0 0,0 2-1 16,2 1 1-16,3-3 0 0,3 1 1 0,1-2-2 16,2-2 0-16,2 0 0 0,2 0 1 0,-1 0-1 15,1 0 0-15,2 2 0 0,1 0 0 0,3-1 0 16,-1 3 0-16,1 1 0 0,-1 0 0 0,2-1 0 16,4 0 0-16,4 3 0 0,2 0 0 0,1 0 0 15,6 0 0-15,-4 0 0 0,3 1 0 0,-1 4 0 0,0 2 0 16,2-5 0-16,4 2 0 0,3-1-1 0,3 0 1 0,-3 1 0 15,-3-2 0-15,-2 1-2 0,-2-3 2 0,0-3 0 16,-4 1 0-16,0 0-1 0,3 0 1 0,-1 1 0 16,0 1 0-16,0 1-1 0,0 1 1 15,-1-2 0-15,-1-2 0 0,-2 1-1 0,1-1 1 0,-5 2 0 16,9 2 0-16,-1 1-1 0,0 1 1 16,-2-1 0-16,-3-3 0 0,-2 2-1 0,-4 0 1 0,-4-1 0 15,-4 1 0-15,-1 0 0 0,-4 1 0 0,-2-3 0 16,-7 2 0-16,1 1 0 0,-3-1 0 0,-4 0 0 0,-2 0 0 15,-3-1 0-15,-3 1 0 0,-5-2 0 0,10 0 0 0,-10 0 0 16,9-2 0-16,-9 2 0 0,5 0 0 0,-5 0 0 16,8-3 0-16,-8 3 0 0,7-5 0 0,-7 5 0 15,8-11 0-15,-6 3 0 0,0-4 0 0,-2-6 0 0,-2-1 0 16,2-2 0-16,0-1 0 0,0-1 0 0,0 1 0 16,0 1 0-16,0-8 0 0,0 1 0 0,0-1 0 15,0-2 0-15,-2-1 1 0,0-1-1 0,0-3 0 16,0 0 0-16,-1 1 1 15,-1-3-1-15,-4-3 1 0,1-1-1 0,-1 2 1 0,1-3-1 0,0 1 1 16,-1-1-1-16,1 0 2 0,-3 0-2 0,1-6 0 0,0 4 0 16,-1 0 1-16,-1 2-1 0,4 3 1 0,-6 2-1 15,3 2 1-15,5 1-1 0,-1 2 1 0,-1 0-1 16,-1 0 1-16,1-3-1 16,-2 2 1-16,1 2-1 0,1 1 1 0,-1 4-1 0,3-3 2 0,-5 6-2 15,3-4 1-15,1 4-1 0,1 3 1 0,-3 2-1 16,3 4 1-16,-1-3-1 0,0 3 0 0,3 1 0 0,-7 2 1 15,3 5-1-15,-2-2 0 0,-1 1 0 16,3 4 1-16,7 4-1 0,-8-7 0 0,8 7 0 16,-5-5 1-16,5 5-1 0,-10-3 0 0,10 3 0 0,-7-4 1 15,7 4-1-15,-11-2 0 0,11 2 0 0,-10-5 2 0,10 5-2 16,-11-5 0-16,11 5 0 0,-7-7 0 0,-2 4 0 16,-1-6 0-16,-5 0 0 15,-1-1 0-15,-3-1 0 0,-2 1 0 0,1 1 0 16,-1 3 0-16,-1 4 0 0,0-2 0 0,-3 4 0 0,1 4 0 0,0-2 0 0,2 3 0 15,-4 5 0-15,-2 6 0 0,-2-1-2 0,-6 4 2 16,1 0 0-16</inkml:trace>
  <inkml:trace contextRef="#ctx0" brushRef="#br0" timeOffset="13010.63">17133 11820 1758 0,'2'1'0'0,"-2"-1"0"0,9 2 0 0,-9-2 63 0,7 0 1 0,-7 0-1 15,13 11 1-15,-13-11 10 0,19 19 0 0,-19-19 0 16,15 20 1-16,-15-20-38 0,15 23 0 0,-15-23 0 16,20 31 1-16,-9-14-23 0,1 2-1 0,-3 0 1 0,0 0 1 15,1 2-11-15,-1-3 1 0,0-3 0 0,1 1-1 16,1-3-3-16,4 0 2 0,-4-1-2 0,0-5 1 15,-4-2 0-15,-3-2-1 0,-4-3 0 0,10 2 1 0,-3-2-1 16,-1 0 0-16,-6 0 0 0,11-3 0 0,-4 1 1 16,3 0 0-16,-1-1-1 0,-5-1 2 0,-4 4 0 15,11-12 1-15,-8 3-1 0,1-1 0 0,-2 0 3 16,0-1 0-16,0 3 0 0,0-4-1 0,0-4 1 16,-1-1 1-16,-1-1 0 0,-1-2 0 0,-3 1 0 0,-2-2 1 15,2 2-2-15,-1 3 2 0,3-1-1 0,-2 1 1 16,1 1 0-16,-1 1 0 0,0 3 1 0,-1 1 0 15,1 0 0-15,2 1 1 0,0 0-1 0,0 1 1 16,-2-4 0-16,1 3 0 0,-3-8-1 0,1 1 2 0,-1-1-2 16,0 5 1-16,1 0-1 0,3-1 0 0,-2 7 0 15,2 0 2-15,2 6-2 0,-3-5 1 0,3 5 0 16,0-3 0-16,0 3-1 0,-4-6 0 0,4 6 1 16,0-6 0-16,0 6-2 0,-4-13 0 0,4 7 0 15,0-1 0-15,0 0 0 0,0 0 0 0,0 0 0 16,2 3 0-16,-2 4-3 0,7-12 1 0,-7 12 0 15,4-10 0-15,-4 10-2 0,4-11 1 0,-4 11-1 16,4-5 2-16,-4 5-2 0,3-5-1 0,-3 5 1 16,8-5-1-16,-8 5-1 0,7-4 1 0,-7 4-1 0,10-5 2 15,1 4-2-15,4-1 0 0,1 0 1 0,-4 0 0 0,1 2-2 16,0 0 1-16,0 0-1 0,0 0 0 0,0 0 0 16,0 0 1-16,2 2-1 0,2 2 1 15,1-3 0-15,3 3-1 0,-1-4 0 0,4 0 0 0,1 0-1 16,1 0 2-16,-2-4-2 0,2 3 1 0,0-1-1 15,-2 0 1-15,2 2 1 0,4 0-1 0,2 0-1 0,1-2 1 16,-3 1 1-16,-6-3-1 0,-3 2 0 0,-6 1 0 16,-4-1 0-16,-2 0 1 0,1 0-2 0,-8 2 1 15,-2 0 0-15,7 0 1 0,-7 0-3 0,9 0 1 16,-9 0 0-16,4 0 0 0,-4 0-1 0,4 0 0 16,-4 0 0-16</inkml:trace>
  <inkml:trace contextRef="#ctx0" brushRef="#br0" timeOffset="13546.91">17818 11747 1934 0,'4'0'0'0,"-4"0"0"15,2 0 0-15,-2 0 54 0,2-2 1 0,-2 2 0 0,2-3 0 0,-2 3-8 0,9 0 0 16,-9 0 0-16,13-5 1 0,-13 5-28 16,11-7 0-16,-11 7 0 0,23-9 0 0,-5 4-17 0,3 1 0 15,-3-2 0-15,-3 2 1 0,-4 2-4 0,-1 2 0 16,-1 0 0-16,0 0 0 0,4 6 0 0,-3 0 0 0,1 3 0 15,0 3 0-15,0 0 0 0,2-1 0 16,-7 3 0-16,0-1 0 0,-3 3 0 0,1-4 0 0,-4 0 0 16,2-1 0-16,-2-3 0 0,0 3 1 0,-2-3-1 15,2-3 1-15,-4 2 0 0,2 2 1 0,-3-2-1 16,-3 3 2-16,-3 1 1 0,-2-3 1 0,0 1-1 16,0 0 1-16,0-8 1 0,2 3 2 15,3-2-1-15,3-1 1 0,5-1 1 0,-11 4 1 0,11-4-1 0,-6 3 1 16,6-3-2-16,-7 4 1 0,7-4 0 0,-6 1 0 15,6-1 0-15,-2 0 0 0,2 0 0 0,9 0 0 0,3 0-3 16,2 0 2-16,5 0 0 16,3 0 0-16,6 0-1 0,2 0-1 0,0 0 1 0,0 0 1 0,-6 0-1 15,0-3 1-15,-1 0-2 16,-1 1 2-16,-3-3-2 0,-4 1 0 0,1 1 1 16,-1-1 0-16,-2 1-1 0,-2 1 0 0,-3-1 0 15,-2 3 1-15,-6 0-5 0,11-2 0 0,-11 2 0 0</inkml:trace>
  <inkml:trace contextRef="#ctx0" brushRef="#br0" timeOffset="14008.58">18672 12211 1746 0,'0'0'0'0,"0"0"0"0,-2-2 0 0,2 2 30 0,-2-2 0 0,2 2 1 0,-4-3 0 0,4 3 15 0,-7 0 1 16,7 0 0-16,-15 0 0 0,15 0-13 0,-37-4 0 15,12 3-1-15,1-1 1 0,0 0-21 0,-2 2 2 16,-2-3-1-16,-4 3 0 0,-3 0-6 0,-2 0 0 16,-2 0 0-16,-1 0 1 0,-1 0-1 0,0 0 1 15,-1 3-1-15,-1-3 1 0,0 2 5 0,-2 0-1 16,-1-1 1-16,-3 3-1 0,1 1 2 0,-6 2 1 16,1-4-1-16,1 3 1 0,6 1-1 0,-1 0 0 15,4-2 1-15,2 0 0 0,4-5 2 0,0 2 0 0,1-1 0 16,3 1 0-16,1 2 0 0,2-4-1 0,4 0 1 15,2 1 2-15,3-1-3 0,5-1 1 0,3 1 0 16,1 0 1-16,12 0-3 0,-5 0 1 0,5 0 0 16,-2 0 0-16,2 0-4 0,0 0 2 0,0 0-2 15,0 0 2-15,0 0-3 0,0 0 0 0,0 0 1 0,7 1-1 16,1 3-3-16,3-1 1 0,-2 1 0 0,4-1 0 16,2 1-4-16,4-1 1 0,-6-1-2 0</inkml:trace>
  <inkml:trace contextRef="#ctx0" brushRef="#br0" timeOffset="14419.52">17826 12495 2098 0,'5'1'0'16,"-5"-1"0"-16,23 4 0 0,-23-4 34 0,28 0 0 15,-28 0 1-15,33-4 0 0,-33 4 25 0,38-3-1 0,-20 1 0 16,-5 0 2-16,-2 2-31 0,2 2 1 0,-3 2-1 16,1-1 0-16,0 1-22 0,0-1 1 15,2 4-1-15,-5 5 1 0,3 4-5 0,-5 3 1 0,-1 0-1 16,-1-2 1-16,-4 2-1 0,-4 2 1 16,0-2-1-16,-1-2 1 0,-1 0-1 0,-1 1 2 0,-1-3-2 0,-5-1 2 15,0-2-1-15,2 0 0 0,-4-1 1 0,2-1-1 16,0-1 1-16,0-1 1 0,0 1-2 0,0-2 2 15,2 0 0-15,1 0 0 0,1-4-1 0,0 3 1 16,1-3-1-16,5 0 0 0,3-3 1 0,-4 6 0 0,4-6 0 16,-4 3-1-16,4-3 1 0,4 9 1 0,-4-9-3 15,13 5 2-15,0-2 0 0,7 1 0 0,7-2-1 16,2-1 1-16,3 5 0 0,0-5 1 0,-2 1-2 16,-2 0 2-16,1-1 0 0,1-1 0 0,0-1 0 15,0-3 0-15,-4-1 0 0,0-2-1 16,-7-3-2-16,-1-2-1 0,1-6 1 0</inkml:trace>
  <inkml:trace contextRef="#ctx0" brushRef="#br0" timeOffset="15196.47">19952 12164 1784 0,'0'-2'0'0,"0"2"0"0,5 2 0 0,-5-2 76 0,13 5 2 15,-13-5-1-15,15 4 0 0,-15-4 22 0,23 5 0 0,-23-5 0 16,31 7 1-16,-31-7-65 0,21 5 1 0,-21-5 0 15,28 7 0-15,-28-7-23 0,35 7-1 0,-16-5 0 16,0-1 2-16,-1 1-10 0,1-2 2 0,-1 0-1 16,-1 0 1-16,0 0-3 0,-2 0 1 0,2 0-1 15,-4 0 0-15,5 2 0 0,3 3-1 0,1-3 0 16,-7-1 0-16,4-1 0 0,-1-1 0 0,-1-1 0 16,-4 2 0-16,-5 2 1 0,-5 1 0 0,-3-3 0 15,8 2 1-15,-8-2 2 0,3 0 1 0,-3 0 0 16,8 0 1-16,-8 0 0 0,7 5-1 0,-7-5 1 15,8 5 1-15,-8-5-1 0,7 0 0 0,-7 0 0 0,6 0 1 16,-6 0-4-16,4 0 2 0,-4 0-1 0</inkml:trace>
  <inkml:trace contextRef="#ctx0" brushRef="#br0" timeOffset="15560.12">20887 11754 1758 0,'0'0'0'0,"0"0"0"0,-2 0 0 0,2 0 41 0,0 0 2 15,0 0-1-15,-2 0 0 0,2 0-1 0,0 0 0 0,0 0 1 16,-3 0-1-16,3 0-26 0,-2 0-1 15,2 0 1-15,-6 0 0 0,6 0-15 0,-5 0 1 0,5 0-1 0,-13-4 1 16,13 4-2-16,-21-3 1 0,21 3-1 0,-18-5 1 0,18 5-4 16,-19-7 2-16,19 7 0 0,-21-2 0 15,21 2-1-15,-24-5 2 0,24 5 0 0,-20-3 0 0,20 3 0 16,-12 0 1-16,12 0 0 0,-3 0 0 0,3 0 0 16,-6-2 0-16,6 2 0 0,-4 0 0 15,4 0 2-15,-1 0 0 0,1 0 1 0,0 0 0 0,0 0 2 16,0 0 2-16,0 0-1 0,0 0 1 0,0 0-1 0,0 0 1 15,0 0 0-15</inkml:trace>
  <inkml:trace contextRef="#ctx0" brushRef="#br0" timeOffset="16164.59">20002 12463 929 0,'0'2'0'0,"0"-2"0"0,0 2 0 0,0-2 43 0,0 0 1 0,0 0 0 16,0 0 1-16,0 0 23 0,0 0 1 0,0 0-1 0,0 0 1 15,0 0-41-15,0 0 0 0,0 0 0 0,0 0 1 16,0 0-11-16,0 0 1 0,0 0 0 0,6 0 0 15,-6 0-6-15,16 0-1 0,-16 0 0 0,30 0 1 0,-5 0 0 16,1 0 2-16,2-2-2 0,-6 0 2 16,2 2 13-16,-2 0 1 0,3-3 0 0,-1 3 0 0,0 3 6 15,2-3 1-15,-5 2 0 0,1 0 0 0,0 1 1 0,-3 1 0 16,0-1 0-16,-2-1 1 0,-3-2-5 16,1-2-1-16,-4 1 1 0,-1 1 0 0,-1 0-3 0,-1-2 0 15,-8 2 0-15,9-4 0 0,-9 4-6 0,5-3 1 16,-5 3-1-16</inkml:trace>
  <inkml:trace contextRef="#ctx0" brushRef="#br0" timeOffset="17781.25">20936 11654 1407 0,'0'0'0'16,"0"0"0"-16,5 5 0 0,-5-5 51 0,6 0 2 16,-6 0-1-16,0 0 0 0,0 0-18 0,-4 0 1 15,4 0-1-15,-4 5 0 0,4-5-20 0,-9 5-1 0,9-5 1 16,-20 4-1-16,20-4-12 0,-27 3 2 0,9 1-2 15,-1-4 1 1,-1 1-2-16,-1 1 0 0,1 0 0 0,-6-1 0 0,1-1 0 0,1-1 0 0,-6-1 0 0,4 0 0 16,-4 2 1-1,4 2 1-15,-3 0-1 0,2-2 2 0,0-2 5 0,2 0 1 0,-3 2 0 0,-1 2-1 16,-3 1 12 0,-2-1 0-16,1 2-1 0,-1-4 1 0,-1 1 5 0,-1-1-1 15,1 0 1-15,0 0 1 0,-1 0 2 0,1 0 1 0,1 0 0 16,3-1 0-16,3 1-6 0,2-4-1 15,3 2 1-15,-1 2 0 0,4 2 0 0,1 2-1 0,4-4 1 16,2-4-1-16,4 2-1 0,5 1 2 0,4 1-1 16,-8 0 1-16,8 0-6 0,-13 0-1 0,13 0 1 15,-9-2 1-15,9 2-4 0,-6 0 0 0,6 0 1 0,-7-2 0 16,7 2-3-16,-2 0 0 0,2 0 1 0,0 0-1 0,0 0 0 16,-5 0 1-16,5 0-1 15,0 7 0-15,0 0-1 0,-2 0 1 0,0 3-1 16,0 3 0-16,0 7-1 0,-2 3 0 0,4 1 0 15,0-1 2-15,0-3 0 0,0 1 0 0,0 0 1 16,2 1 0-16,2 3-2 0,0 1 1 0,-2-1-1 16,-2 1 1-16,-2 0-2 0,0 2 2 0,0-4-1 15,2 6 0-15,4-3-2 0,-1 6 0 0,1 2 0 16,2-6 1-16,1 4-2 0,3 4 0 0,-3-5 0 16,0 0-1-16,-3 0 0 0,0 1 0 0,-2-2 0 0,1-1-1 15,3-2 2-15,-4-2 0 0,4 0 0 0,1-1 1 16,0 1-4-16,1-1 2 0,-1-1-1 0,-5-2 1 0,0 3-1 15,-2-6 1-15,2 0 0 0,0-4-1 0,-2-3 2 16,2-1 1-16,0-1-1 0,-1-5 1 0,-1-5-2 16,2 11 0-16,-2-11-1 0,0 7 1 0,0-7-1 15,0 5 0-15,0-5 0 0,0 7 1 0,0-7-3 0,0 3 1 16,0-3-1-16,0 4 2 0,0-4-3 0,0 3 1 16,0-3-1-16,0 4 1 0,0-4-1 0,0 5-1 15,0-5 0-15,0 2 0 0,0-2 0 0,0 3 0 16,0-3 0-16,4 3 0 0,-4-3-1 0,6 4 1 15,-6-4-1-15,9 3 0 0,2-1-1 0,2 2 1 16,4-4 0-16,1 0 0 0,1 0-1 0,3 0 1 0,5 0-1 16,1 0 1-16,3-4-1 0,5 2 0 0,1 2 0 15,6 0 2-15,1 0-2 0,5 0 1 0,1 2-1 16,-1 3 1-16,1 2-1 0,2-2 1 0,2 1 0 16,4-3 0-16,3 1 0 0,5-1 0 0,-7 0 0 15,-7 1 1-15,-7-1-2 0,-6-1 1 0,-1 0 0 16,-3-2 0-16,-9-2-1 0,-2-1 1 0,0 1 0 15,-1 0 0-15,1 0-1 0,0-3 1 0,0 2-1 0,1-1 2 16,-3 1-2-16,0-1 0 0,1-1 0 0,-3-2 1 16,-5-1-1-16,-2-3 0 0,-2 3 0 0,-3-1 0 0,-4 2 0 15,-1-2 0-15,1 2 0 0,-2-3 0 0,0-4 0 16,0 0 0-16,-2-3 0 0,-2 1 0 0,0-3 0 16,0 6 0-16,0-3 0 0,2 2 0 0,2 2 0 15,2-3 0-15,-1 1 0 0,-1 0 0 0,0-3 0 0,-2-1 0 16,0-1 0-16,0-3 0 0,0-4 0 0,0-2 0 15,0 0 0-15,-2-1 0 0,0-2 0 16,-3 0 0-16,-1 1 0 0,-1-3 0 0,-1 0 0 0,1 1 0 16,-1-3 0-16,1 4 0 0,1 3-1 0,1 2 1 15,-1 0 0-15,1 2 0 0,-1-2-2 16,1 7 2-16,-3-9-1 0,1 2 1 0,-3-5-1 16,-1 0 1-16,0 0 0 0,0 1 0 0,1 4 0 0,3 1 0 15,1 0 0-15,1 5 0 0,-1 4 0 0,2-3 0 16,3 5 0-16,-1 2 0 0,-2 3 0 0,0 4 0 15,4 5 0-15,-3-3 0 0,3 3 0 0,-6-6 0 0,6 6 0 16,-7-3 0-16,7 3 0 0,-8-3 0 0,8 3 0 16,-11 0 0-16,11 0-1 0,-11 0 1 0,1 0 0 15,3 0 0-15,-1 0-1 0,1 0 1 0,-4 0-1 0,-6 0 1 16,-3 3-2-16,-5 2 0 0,1 0 0 0,-2 2 1 0,-2-3-1 16,0 1 0-16,-2 0-1 0,-7-1 1 0,-8-1-3 15,-1-3 0-15,-1-9 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30:42.007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21964 11977 1067 0,'-2'0'0'0,"2"0"0"0,2 0 0 0,-2 0 24 0,2 0 2 0,-2 0 0 16,0 0 0-16,0 0 19 0,0 0 0 0,0 0-1 31,0 0 1-31,0 0 34 0,0 0-1 0,0 0 1 16,0 0 1-16,0 0-42 0,0 0 1 0,0 0 0 0,0 0 1 0,0 0-13 15,0 0 1-15,0 0-1 0,0 0 1 0,0 0 1 16,0 0 1-16,0 0-1 0,0 0 2 0,0 0-2 15,0 0 0-15,0 0 0 0,0 0 1 0,0 0 0 16,0 0 0-16,0 0 0 0,0 0 1 0,0 0-1 16,0 0 1-16,0 0 1 0,0 0-1 0,0 0-2 0,0 0 0 15,0 0 1-15,0 0-1 0,0 0-3 0,0 0 1 16,0 0-2-16,0 0 2 0,0 0-4 0,0 0-1 16,0 0 1-16,0 0 0 0,0 0-3 0,0 0 2 0,0 0-2 15,2 4 1-15,-2-4-2 0,7 10 0 0,-7-10 0 16,8 21 1-16,-8-21-4 0,7 28 1 0,-7-28 0 15,8 22 1-15,-8-22-2 0,7 19-1 0,-7-19 1 16,8 17 0-16,-8-17-2 0,7 12 1 0,-7-12 0 16,13 21-1-16,-13-21-1 0,22 31 0 0,-22-31-1 15,21 33 2-15,-21-33-3 0,17 28 0 0,-17-28 0 16,13 22 2-16,-13-22-3 0,11 13 1 0,-11-13-1 16,7 6 1-16,-7-6-3 0,8 13 0 0,-8-13 0 15,13 7 0-15,-13-7-3 0,13 6 1 0,-13-6 0 16,11 4 0-16,-11-4-1 0,8 3-1 0,-8-3 1 15,9 2-1-15,-9-2 0 0,19-3 0 0,-19 3 0 0,18-6 0 0,-18 6 2 16,22-15 0-16,-22 15 1 0,21-17 0 0,-21 17-3 16,17-25 1-16,-17 25-1 0,13-24 2 0,-13 24-2 15,11-24 1-15,-11 24-1 0,11-19 2 0,-11 19-1 16,8-19-1-16,-8 19 1 0,7-21-1 0,-7 21 1 16,8-17-1-16,-8 17 0 0,7-28 1 0,-5 9-2 0,0 0 1 15,-2-2-1-15,0 2 2 0,0 5-2 0,2-3 0 16,-1 3 1-16,1 4 0 0,-2 10-2 0,0-9 2 15,0 9-1-15,-2-7 1 0,2 7-2 0,0-5 0 16,0 5 0-16,-3-3 2 0,3 3-2 0,0-4 0 0,0 4 0 16,0-2 1-16,0 2-1 0,0 0 0 0,0 0 0 15,0 0 1-15,0 0-1 0,0 0 0 0,0 0 0 16,0 0 2-16,0 0-2 0,-2 0 0 0,2 0 0 16,0 2 1-16,0-2-1 0,-2 12 0 0,2-3 0 15,0 3 1-15,0 4-2 0,-2-3 1 0,2 6-1 16,0-5 1-16,-2 0-1 0,0 0 1 0,1-2-1 15,-1 2 1-15,0 5-2 0,2-3 1 0,0 3 0 16,0 0 0-16,-2 1-1 0,-2 5 1 0,0-1 1 16,1-2-1-16,-1-1-1 0,0 2 1 0,2-1-1 15,2-1 1-15,2-2-1 0,2-2 1 0,0 1-1 16,-2-1 1-16,-1-2-1 0,1 1 1 0,0 0-1 16,0-3 1-16,0 1-1 0,0-2 2 0,0 2-1 15,-2 0 0-15,0 0 0 0,0 0 0 0,0-2 0 16,2-2 0-16,1-1 0 0,1 0 1 0,-2-3-1 15,0 0 0-15,-2-6 0 0,2 7 0 0,-2-7 0 16,0 5 0-16,0-5 0 0,0 7 1 0,0-7-1 16,0 14 1-16,1-4-2 0,3 2 1 0,0 0 0 0,-2 2 0 15,-2-2-1-15,0-2 1 0,0 3-1 0,0-3 1 16,2 0-1-16,1 1 0 0,1-4 0 0,-2 0 2 16,-2-7-2-16,2 10 0 0,-2-10 0 0</inkml:trace>
  <inkml:trace contextRef="#ctx0" brushRef="#br0" timeOffset="979.93">23075 12034 2148 0,'2'2'0'0,"-2"-2"0"0,1 4 0 0,-1-4 57 0,-1 3 0 0,1-3-1 0,0 2 1 16,0-2 3-16,0 0 0 0,0 0 0 0,0 0 0 16,0 0-42-16,0 0 1 0,0 0-1 0,0 0 1 15,0 0-16-15,0 0 0 0,0 0 0 0,0 0 1 16,0 0-4-16,0 0 0 0,0 0 0 0,0 0 0 0,0 0-1 15,0 0 1-15,0 0 0 0,0 0 0 0,0 0-2 16,-2 0 2-16,2 0-1 0,-10 5 1 0,10-5-1 16,-26 5 0-16,8-1 0 0,-1-3 1 0,-3 1 0 0,-3 0 0 15,3-1 0-15,0-1 0 0,-1 0 0 16,1 0 1-16,1 2-1 0,5 0 1 0,1 0 1 0,2-2 1 16,-2 0-1-16,-2 0 1 0,-2 0 1 0,1 0 0 15,1 1 1-15,4 3-1 0,6-1 2 0,3-1-1 16,4-2 1-16,-6 3 1 0,6-3-1 0,-2 4 1 0,2-4 0 15,-3 3 0-15,3-3-1 0,-4 6 2 0,4-6 0 16,-8 1 0-16,8-1 0 0,-7 6 0 0,7-6 0 16,-7 6-1-16,7-6 1 0,-8 9 1 0,4 1-1 15,1 3 1-15,-3-1-1 0,0 3 1 0,1 1 0 16,1-2 0-16,2 0-2 0,0-1 0 0,1 0 1 16,-1-1 0-16,-2-2 0 0,0 0 0 0,2-1 0 15,1-2 0-15,1-7-2 0,-4 9 1 0,4-9 0 0,0 7 1 16,0-7-3-16,0 5 2 0,0-5 0 15,0 7-1-15,0-7 0 0,-2 3 0 0,2-3-1 0,0 5 2 0,0-5-3 16,0 2 1-16,0-2-1 0,0 4 2 0,0-4-1 16,0 3-1-16,0-3 1 0,2 3-1 0,-2-3-1 15,11 4 2-15,-11-4-1 0,13-2 1 0,-4 2-2 16,3 0 1-16,-1-2-1 0,-2 1 1 16,0-1-1-16,-1 0 0 0,-1 1 0 0,1-1 1 0,-1 0 0 15,2 0 1-15,3 2-1 0,-1 0 1 0,0 0-2 0,-2 0 2 16,2 2-2-16,3 2 1 0,2 1 0 0,3 5-1 15,-2-3 1-15,-2 0-1 0,-2 3-1 0,-2 2 2 16,0 2-2-16,0-2 1 0,0-1-1 0,-1-1 1 16,1 2-1-16,0 0 0 0,0 0-1 0,0 1 2 0,1-3-1 15,-1 0 0-15,-2 1-1 0,0-1 1 0,1 1 1 16,-1-1-1-16,-2 0-1 0,1 1 1 16,-2 1 0-16,-3 2 1 0,-1-1-2 0,-2 1 1 15,0-2-1-15,0-1 1 0,0-1 0 0,0-6-1 16,0 3 0-16,-2-2 1 0,2-5-1 0,-5 10 0 15,5-10 0-15,-8 11 1 0,4-5-2 0,1 1 1 16,3-7 0-16,-13 11 0 0,0-4 0 0,-2 0 0 0,0 0 0 16,-2-2 0-16,-3 0 2 0,-3 0-1 0,-1 0 0 15,2 0 0-15,-1-5 1 0,-1 0 0 0,-4 0-1 16,-4-5 2-16,-7 0-3 0,-4-4 0 0,1-1 0 0</inkml:trace>
  <inkml:trace contextRef="#ctx0" brushRef="#br0" timeOffset="2880.02">23257 11614 1030 0,'0'0'0'0,"0"0"0"16,0 0 0-16,0 0 84 0,6 0 0 16,-6 0 0-16,4 0 0 0,-4 0-4 0,3 0 0 15,-3 0-1-15,2 0 2 0,-2 0-71 0,0 0 1 0,0 0 1 0,0 0-1 0,0 0-10 16,0 0 0-16,0 0 0 0,0 0 0 0,0 0-1 16,0 0 0-16,0 0 0 0,0 0 0 0,0 0 0 0,0 0 0 31,0 0 0-31,0 0 0 0,0 0 0 0,0 0 2 15,0 0-2-15,-4 0 1 0,4 0 4 0,-3 0 1 16,3 0-1-16,-8 0 1 0,8 0 9 0,-13 0-1 16,13 0 1-16,-15 0-1 0,15 0 12 0,-16 0 1 0,16 0 0 15,-23 0 0-15,23 0 6 0,-28 0-1 16,10 0 1-16,-3 0 0 0,-3 0 2 0,-2 0 1 0,0-4-1 16,1 3 1-16,9 1-4 0,-1 0 2 0,0-2 0 15,-1 0-1-15,-5 2 2 0,1-3 0 0,-1 1 0 16,1 0-1-16,2 2-3 0,1 0 0 0,0 0 1 15,-3-2-1-15,0 1-3 0,-3-1 1 0,1 2 0 16,0 0 1-16,-2 0-7 0,-2 0 2 0,0 0 0 0,2 2-1 16,2-1-5-16,-1 1 2 0,1-2-2 0,2 0 1 15,-2-2-5-15,-1 1 1 0,1 1 0 0,-2 0 0 0,-2 0-3 16,0 0 2-16,0 0-1 0,0 0 1 0,0 0-3 16,0-2 1-16,2 2-1 0,2-3 1 15,0 1-1-15,-2 0-1 0,0 0 0 0,1 2 0 0,5 0 0 16,1 0 2-16,3 2-2 0,-1-2 1 0,0-2-3 15,0 2 1-15,2 0-1 0,0 0 2 16,2 0-5-16,0 0 2 0,-2 0-1 0,1 2 1 0,-1-2-4 16,0 0 2-16,4 0-1 0,1 0 1 0,3 0-3 15,1 0 2-15,6 0-1 0,-11 0 1 0,11 0-1 16,-2 0 1-16,2 0-1 0,-2 0 1 0,2 0-2 16,-2 0 2-16,2 0-2 0,-3 0 2 0,3 0-3 15,-4 7 1-15,4-7 0 0,-4 5 1 0,4-5-2 0,-7 9 1 16,5-2 0-16,0 1 0 0,-2 3-1 0,3-1 1 0,1-1-1 15,0 0 0-15,0 1 0 0,0 2 1 0,1 5-1 16,3-1 0-16,2 3-1 0,-1 2 1 0,-1-2 1 16,-2 0-1-16,0-2 0 0,-2 0 2 0,-2-1-2 15,0 3 1-15,0 2 0 0,-2 1 1 0,3-1-1 0,1 0 1 16,1 0-1-16,1-1 0 0,-2 1 1 0,-2 5 0 16,1 0 0-16,-1 2 0 0,2-1-1 0,2 1 2 15,1 0-2-15,3-1 2 0,-1 1-2 0,1 2 2 0,0-6-2 16,-1 2 0-16,1 0 1 15,-2-4-1-15,-4 2 0 0,-2 1 2 0,0 1-1 0,2-4 1 0,0 1-2 16,0-3 1-16,-2 1-1 0,0 0 1 0,0 0 0 16,0-1-1-16,2 1 1 0,0 0 0 0,0-2-2 15,0-2 2-15,0 4-1 0,2-5 0 0,4 1-1 16,-1 0 0-16,-1-1 0 0,-2-4 0 0,-2-3-1 0,-2-1 2 16,2-8-2-1,0 9 1-15,0-9-2 0,0 10 1 0,0-10 0 0,0 9 0 0,0-9-1 0,0 7 1 16,0-7-1-16,0 7 2 0,0-7-2 0,0 3 0 15,0-3 0-15,0 4 1 0,0-4-1 0,0 5 1 16,0-5-1-16,0 2 1 0,0-2-1 0,0 3 1 0,0-3-1 16,6 4 1-16,-6-4-1 0,5 3 0 0,-5-3 0 15,4 3 1-15,-4-3-1 0,7 9 0 0,-7-9 0 16,8 9 0-16,-8-9 0 0,13 7 0 0,-4-4 0 16,4 1 0-16,4-1 0 0,2 1 0 0,-1-1 0 15,-1 0 0-15,2 3 0 0,-2-6 0 0,3 3 0 16,2 1 0-16,4 1 0 0,1 3 0 0,1-4 0 0,1-1 0 15,3 1 0-15,3-1 0 0,1 1 0 0,-1 1 0 16,2 2 0-16,4-2 0 0,-1 0 0 0,-3 0 0 0,0 1 0 16,-3-3 0-16,3 1 0 15,2-1 0-15,0 2 0 0,-2 4 0 0,-1-6 0 0,-1 1 0 0,1 1 0 16,-1-2 0-16,2 4 0 0,2 0 0 0,2-2 0 16,0 1 0-16,0-1 0 0,-1-2 0 0,1 2 0 15,1-3 0-15,-1 0 0 0,-5-2 0 0,-6-2 0 0,-4 0 0 16,0 2 0-16,-2-5 0 0,0 2 0 0,-1-1 0 15,-7 3 0-15,3-3 0 0,0 1-1 0,-1-1 1 16,-1 3-1-16,0-3 1 16,-4 1-1-16,0-1 0 0,-13 4 0 0,11-3 0 0,-11 3-1 0,9-2 1 0,-9 2 0 15,8-5 0-15,-8 5 0 0,7-7 0 0,1 0 0 16,-3-2 0-16,-1-1 0 0,0-4-1 0,0-7 1 16,-3 1 0-16,-1-3 0 0,-1 1 0 0,-1-1 0 15,0-1 0-15,-2 1 0 0,2 1-1 0,-3-4 1 16,-3 2 0-16,1-4 0 15,-3 2 0-15,1-3 0 0,2-3 1 0,1 0-1 0,0-1 1 0,1 0-1 16,-3 0 1-16,1 0-2 0,-1 2 2 0,1-9 0 16,0 2 0-16,1-2 0 0,0-3 0 0,3 3 0 0,-3 0 0 15,2 0 0 1,1 1 0-16,1 11 0 0,-4 0 2 0,1 1-2 0,-1 1 0 0,4 5 0 0,0 0 1 0,2 0-1 31,0 2 1-31,0 5 0 0,-2-1 0 0,1-1 0 16,-1 2 0-16,0 8 0 0,0-3 1 0,2 4-1 15,-2-4 0-15,2 9 0 0,0-9 0 0,0 9 0 0,0-7 0 16,0 7 0-16,0-8 1 0,0 8-1 0,0-9 0 16,0 9 0-16,0-7 1 0,0 7-2 0,0-5 1 15,0 5 0-15,0-9 0 0,0 9-1 0,0-3 2 16,0 3-1-16,0-5 0 0,0 5-1 0,0-4 0 0,0 4 0 16,0 0 1-16,0 0-1 0,0 0 0 15,0 0 0-15,0 0 0 0,0 0-1 0,0 0 1 0,0 0-1 16</inkml:trace>
  <inkml:trace contextRef="#ctx0" brushRef="#br0" timeOffset="3393.41">23872 12417 1709 0,'0'0'0'0,"0"0"0"0,0 0 0 0,0 0 66 0,0 0 1 16,0 0-1-16,0 0 2 0,0 0-7 0,0 0 1 15,0 0 0-15,0 0 1 0,0 0-29 0,0 0 1 16,0 0 0-16,0 0 1 0,0 0-24 0,0 0 1 0,0 0-1 16,0 8 0-16,0-8-2 0,-4 26 1 0,1-8-1 15,-1 4 0-15,0 4 1 0,0-3 0 0,-1-1 0 16,-3-1 1-16,1 0 1 0,0-1 1 0,1-2-1 16,0-3 0-16,3 1 4 0,1-1 0 0,0-1 0 15,0-3 0-15,2-4 0 0,2-4 1 0,-2-3 0 16,7 9 0-16,-7-9 1 0,4 5 1 0,-4-5-1 0,8 7 1 15,-8-7-3-15,7 8 1 0,-7-8 0 16,17 4 0-16,-2-2-3 0,1-2 1 0,7-6 0 0,1-2 1 16,2-4 1-16,4-9 0 0,5-2 0 15,4-2 1-15,6-3 2 0,7-5 0 0,2 2 1 0,2-6-1 0,2 3-3 16,2-1 1-16,5 1 0 16,4 1 0-16,5 2-2 0,5-1 0 0,4 1 0 0,3 2-1 0,9-2 0 0,6 0 0 15,1 1 0-15,8 2-1 0,2 2-2 0,2-1 0 16,3 1 1-16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07:56:02.16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29 13 9501,'0'0'21,"1"0"1,-1 1 0,0-1-1,0 0 1,0 0 0,0 1-1,0-1 1,0 0 0,0 0-1,0 1 1,0-1-1,1 0 1,-1 1 0,0-1-1,0 0 1,-1 0 0,1 1-1,0-1 1,0 0-1,0 0 1,0 1 0,0-1-1,0 0 1,0 0 0,0 1-1,0-1 1,-1 0-1,1 0 1,0 1 0,0-1-1,0 0 1,0 0 0,-1 0-1,1 1 1,0-1-1,0 0 1,-1 0 0,1 0-1,0 0 1,0 0 0,-1 1-1,1-1 1,0 0-1,0 0 1,-1 0 0,1 0-1,0 0 1,-9 1-230,9-1 377,-1 0 0,1 0 0,-1 0 0,0 0 0,1 0 0,-1 0-1,1 0 1,-1 0 0,1 0 0,-1 0 0,1 0 0,-1 1 0,1-1 0,-1 0 0,1 0-1,-1 0 1,1 1 0,-1-1 0,1 0 0,-1 1 0,1-1 0,0 0 0,-1 1-1,1-1 1,-1 0 0,1 1 0,0-1 0,-1 1 0,1-1 0,0 1 0,0-1 0,-1 1-1,1-1 1,0 1 0,0-1 0,0 1 0,0 0 0,28 1 149,7-3-598,0-2 0,68-15 0,-46 14-2774,-28-6 194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07:56:02.16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29 1 9317,'0'12'300,"0"0"256,-28-12 204,28 12 2224,28-12-2500,1 0-368,0 0-116,-29-12-244,29 12 80,-1 0-460,30-12-756,-29 12-1104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07:56:02.16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115 96 8133,'3'-36'2736,"-2"35"-2661,0 0 1,0 0 0,0 0-1,0 0 1,0 0-1,0 0 1,0 0-1,1 0 1,-1 0-1,0 1 1,1-1 0,-1 0-1,0 1 1,1-1-1,1 0 1,12-9 428,4 0-273,5 5 23,5-2 351,1 2 0,59-4 0,-87 9-576,-1 0 0,1 0 0,-1 1 0,1-1 1,-1 0-1,1 1 0,0-1 0,-1 1 0,1-1 0,-1 1 0,0 0 0,1 0 1,-1-1-1,0 1 0,1 0 0,-1 0 0,0 0 0,0 1 0,0-1 0,0 0 0,0 0 1,0 1-1,0-1 0,1 3 0,21 20 281,-10-16-205,-10-7-75,0 0 1,-1 0-1,1 1 1,-1-1-1,1 1 1,-1-1-1,0 1 1,1 0-1,-1 0 0,0 0 1,0 0-1,-1 0 1,1 0-1,0 1 1,-1-1-1,1 0 1,-1 1-1,0 0 1,0-1-1,0 1 1,0 0-1,0-1 0,0 1 1,-1 0-1,1 0 1,-1-1-1,0 1 1,0 3-1,0-3-13,0 0 0,0 0-1,1-1 1,-1 1 0,1 0-1,-1-1 1,1 1 0,0 0-1,0-1 1,0 1 0,0-1 0,1 1-1,-1-1 1,3 4 0,-2-4-5,0 0 1,-1 0-1,0 1 1,1-1 0,-1 1-1,0-1 1,0 1-1,0-1 1,0 1 0,-1 0-1,1-1 1,-1 1-1,0 0 1,1 4 0,-1-5-4,0 0 0,0 0 0,0 1 1,0-1-1,-1 0 0,1 0 0,-1 0 0,1 1 1,-1-1-1,0 0 0,0 0 0,0 0 1,0 0-1,0 0 0,0 0 0,0-1 1,-1 1-1,-2 3 0,0-2 13,-1 0 0,1-1 1,-1 1-1,0-1 0,0 0 0,-8 2 1,-17 7 62,10-4-88,0-1 0,-28 5 1,-31 11-212,74-20 115,15 0-980,4 1 1033,20 3-64,47 17-1,7 24 261,-61-32-147,-23-13 22,0 1-1,1-1 1,-1 1 0,-1 0-1,1 0 1,0 0-1,-1 0 1,1 1 0,-1 0-1,0-1 1,0 1-1,-1 0 1,1 1 0,-1-1-1,0 0 1,2 7 0,-1-1 145,-2 1 1,1-1-1,-1 1 1,-1 0 0,-1 17-1,0 7 230,1-32-363,-1 0-1,0 0 0,1 0 1,-1 0-1,0 0 0,-1-1 0,1 1 1,0 0-1,-1 0 0,0-1 1,1 1-1,-1-1 0,0 1 1,0-1-1,-1 0 0,1 0 1,0 0-1,-1 0 0,-4 2 1,-63 35 503,37-23-342,18-7-166,0-1-1,-1 0 1,0-1-1,0 0 1,-1-1-1,1-2 1,-1 1-1,-1-2 1,-18 2-1,19-2-68,-13 1-97,-46 2-1,70-6-94,-1 0 0,0 0 0,0-1 0,1 0 0,-1 0 0,1 0 0,-1-1 0,1 0-1,-1 0 1,1-1 0,0 0 0,0 0 0,-7-5 0,8-6-2139,5-8-1150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07:56:02.16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375 121 8997,'0'-85'5636,"0"84"-5612,-1-1 0,1 1 0,-1-1 1,0 1-1,0-1 0,0 1 1,0-1-1,0 1 0,0 0 0,0 0 1,0-1-1,0 1 0,-1 0 0,1 0 1,0 0-1,-1 0 0,1 0 0,-1 0 1,1 1-1,-1-1 0,1 1 0,-1-1 1,0 1-1,1-1 0,-4 1 1,-52-9 640,46 9-591,0 1 0,0-1 0,0 2-1,0 0 1,1 0 0,-1 1 0,0 0-1,1 0 1,0 2 0,0-1 0,0 1-1,0 0 1,1 1 0,0 0 0,0 1-1,0 0 1,1 0 0,0 1 0,1 0-1,-1 1 1,2-1 0,-9 14 0,7-11-60,2-4-6,1 0 0,0 1 0,0-1 0,1 1 0,0 0 0,0 0 0,0 1-1,1-1 1,1 1 0,0 0 0,0-1 0,-1 15 0,1 27 32,3 44 18,0-86-53,0 0-1,0 0 1,1 0 0,1 0 0,-1 0-1,1-1 1,0 1 0,1-1 0,5 10-1,3-1 10,0 1-1,1-2 1,22 21-1,-30-31-20,0-1 0,0 1-1,0-1 1,1-1 0,0 1-1,0-1 1,0 0 0,0 0-1,1 0 1,-1-1 0,1 0-1,-1-1 1,1 1 0,11 0-1,-10-2 0,0 0 0,1-1 0,-1 0 0,0 0 0,0-1 0,0 0 0,0-1 0,0 0 0,-1 0 0,1 0 0,-1-1 0,0 0 0,0 0 0,0-1 0,0 0 0,-1 0 0,8-9 0,6-2-77,25-24 88,-42 37-1,-1 0-1,0 0 0,0 0 0,0-1 1,0 1-1,-1 0 0,1-1 1,-1 1-1,0-1 0,0 0 0,0 1 1,0-1-1,-1 0 0,1-5 1,-1-239-206,-1 244 176,0 1-1,0-1 1,-1 1 0,1-1-1,-1 1 1,1 0-1,-1 0 1,0-1-1,-1 1 1,1 1-1,0-1 1,-1 0 0,0 0-1,1 1 1,-1 0-1,0-1 1,0 1-1,0 0 1,-1 1-1,1-1 1,-5-2 0,-7-3-853,1 1 0,-1 0 0,-30-6 0,16 10-1711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07:56:02.17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20 30 9225,'-20'-1'10616,"49"-3"-9849,19-1-810,67-7 61,-87 8-859,0 2 0,0 0 0,48 5 0,-6 0-3431,-41-3 810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07:56:02.17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432 170 5268,'0'-159'8324,"0"159"-8308,0-1 0,0 1 0,0-1 1,-1 1-1,1-1 0,0 1 0,0 0 0,0-1 0,-1 1 0,1-1 1,0 1-1,0-1 0,-1 1 0,1 0 0,0-1 0,-1 1 0,1 0 1,-1-1-1,1 1 0,0 0 0,-1-1 0,1 1 0,-1 0 1,1 0-1,-1 0 0,1-1 0,0 1 0,-1 0 0,1 0 0,-1 0 1,1 0-1,-1 0 0,-25 0 699,-23 12 522,39-8-1137,0 0 0,1 1 0,0 0 0,0 1 0,0 0 0,0 0-1,1 1 1,0 0 0,1 0 0,-1 1 0,-6 10 0,7-6 44,1 1-1,-2-1 0,1 0 1,-2 0-1,1-1 0,-2 0 1,1-1-1,-1 0 0,-12 9 1,10-10-93,3-1-2,-1-1 0,1 2-1,1-1 1,0 1 0,0 1-1,-10 14 1,2 2 36,11-19-60,0 0-1,1-1 1,0 2-1,0-1 1,0 0-1,1 1 0,0-1 1,1 1-1,0 0 1,0 0-1,1 0 1,-1 9-1,2 212 193,0-224-220,0 0 0,1-1-1,0 1 1,0 0 0,0-1-1,1 1 1,-1 0 0,1-1-1,0 0 1,0 1 0,1-1-1,-1 0 1,1 0 0,4 5-1,0-2-3,0 0-1,1 0 1,0 0-1,0-1 1,0-1-1,15 9 0,-8-7 22,0 0 1,1-1-1,-1-1 0,1 0 0,0-1 0,0-1 0,1 0 0,18 0 0,-26-3-28,20 1-198,-1-2 0,34-6 0,-56 6 191,1 0-1,0-1 1,-1 1 0,1-2-1,-1 1 1,1-1 0,-1 0 0,0 0-1,0 0 1,-1-1 0,1 0-1,-1 0 1,0-1 0,8-7-1,-12 9 15,0 1 0,0-1 0,0 0 0,0 0 0,0 0 0,-1 1 0,1-1 0,-1 0 0,0 0 0,0 0 0,0 0 0,0 0 0,0 0 0,-2-5 0,1-6-19,2-8-18,0 18 29,-1-1 0,1 0 1,-1 1-1,0-1 0,0 0 1,-1 0-1,1 0 0,-1 1 1,0-1-1,0 1 0,-1-1 1,1 0-1,-1 1 0,0 0 0,0-1 1,-1 1-1,1 0 0,-1 0 1,0 1-1,-4-6 0,-1 3 22,0 1-1,-1 0 0,1 1 1,-1 0-1,0 0 0,0 1 1,0 0-1,0 1 0,-1 0 1,1 0-1,-1 1 0,1 0 1,-1 1-1,1 0 0,-1 1 1,0 0-1,-14 3 1,8-1-71,1 0 1,-1 1-1,1 1 1,0 1-1,1 0 1,-1 1-1,1 0 1,0 1-1,-18 15 1,-2 1-622,26-19 31,-1 1-1,1 0 1,-15 15-1,19 1-1637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07:56:02.17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518 129 10437,'-37'-14'429,"26"11"-129,1 0 0,0-1 1,0 0-1,0 0 0,0-1 0,1-1 0,0 0 1,0 0-1,-14-13 0,20 16-263,0 0 1,-1 0-1,1 0 0,-1 0 1,0 1-1,1 0 1,-1 0-1,0 0 0,0 0 1,-1 0-1,1 1 0,0 0 1,0 0-1,-1 0 0,1 0 1,-1 1-1,-5-1 1,-1 0 135,1 0-1,0-1 1,-1-1 0,-14-5 0,20 6-92,0 1-1,0 0 1,-1 0-1,1 0 1,-1 1-1,1 0 1,0 0-1,-1 0 0,1 0 1,-1 1-1,1 0 1,0 0-1,-1 1 1,1-1-1,0 1 1,0 0-1,0 1 0,1-1 1,-1 1-1,0 0 1,1 0-1,0 0 1,-1 1-1,1 0 1,1-1-1,-1 1 0,0 1 1,-2 4-1,-17 20 90,20-27-156,1 1 0,-1 0 0,0 0 0,1 0 0,0 0-1,0 1 1,0-1 0,0 0 0,0 1 0,1 0-1,0-1 1,-1 1 0,1 0 0,1 0 0,-1-1 0,0 1-1,1 0 1,0 4 0,0 0 3,-1-1-1,0 0 1,0 0-1,-1 0 1,0 0-1,-5 12 1,4-12-13,1 1 1,-1 0 0,1 0 0,0 0 0,1 0 0,-1 16-1,2 4-4,2 45 59,-2-68-44,1 0 1,0 0 0,0-1-1,1 1 1,-1-1 0,1 1 0,0-1-1,0 1 1,1-1 0,-1 0 0,1 0-1,4 5 1,9 8 36,43 40-39,-54-53-18,0 0 0,1 0 0,0 0 0,0-1 0,0 0 0,0 0 0,0-1 0,1 0 0,-1 0 0,8 1 0,16 0-43,0-3 0,45-3 0,-72 3 34,1-1 0,0 0 1,0 0-1,-1-1 0,1 1 0,0-1 1,-1 0-1,1 1 0,5-6 0,16-7-67,-4 6 49,-14 6 13,0 0 0,0-1 0,0 0 0,-1 0 0,1-1 0,-1 0 0,7-5 0,-5 3-8,-1-1-1,0 0 0,0 0 0,-1-1 0,0 0 1,0 0-1,0 0 0,-1-1 0,-1 1 1,1-1-1,-2-1 0,1 1 0,-1 0 0,0-1 1,-1 0-1,0 1 0,-1-1 0,0 0 0,-1 0 1,0-10-1,1 13-20,-1 0-1,0 1 1,0-1-1,-1 0 1,0 1-1,0-1 1,-1 1 0,1-1-1,-1 1 1,-1-1-1,1 1 1,-1 0-1,0 0 1,-1 1 0,1-1-1,-1 0 1,0 1-1,0 0 1,-1 0-1,0 0 1,0 1 0,0 0-1,0 0 1,-1 0-1,1 0 1,-13-5-1,18 9 46,-11-6-641,0 0 1,-1 1-1,1 0 0,-25-7 1,7 10-2626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07:56:02.17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317 37 7557,'-7'0'158,"1"-1"1,-1 1 0,1-1 0,-1-1 0,1 1-1,-8-4 1,13 5-31,1-1 0,0 1 0,-1 0 0,1-1 0,-1 1-1,1 0 1,0-1 0,-1 1 0,1-1 0,0 1 0,0 0 0,-1-1 0,1 1 0,0-1-1,0 1 1,-1-1 0,1 1 0,0-1 0,0 1 0,0-1 0,0 1 0,0-1-1,0 1 1,0-1 0,0 0 0,0 1 0,0-1 0,0 1 0,0-1 0,1 1 0,-1-2-1,0 2-28,0 0 0,1 0 0,-1 0 0,0-1 0,0 1 0,0 0 0,0-1 0,0 1 0,0 0-1,0 0 1,0-1 0,0 1 0,0 0 0,0-1 0,0 1 0,0 0 0,0 0 0,0-1 0,0 1-1,0 0 1,0 0 0,0-1 0,-2-2 1187,2 3-1187,-1 0 0,1 0-1,0 0 1,0 0 0,-1-1 0,1 1 0,0 0 0,0 0 0,-1 0 0,1 0 0,-1 0 0,-2 0 46,-1 1 1,1-1-1,-1 1 1,1 0-1,0 0 1,-1 1-1,1-1 1,0 1-1,0-1 1,0 1-1,0 0 1,0 0-1,0 0 1,0 0-1,1 1 1,-5 4-1,-41 59 823,14-18-531,26-37-406,0 0 0,0 1 0,1 0 0,1 0 0,0 0 0,0 1 0,1 0 0,-3 14 0,-15 20-45,19-42-29,0 1 1,1 0 0,0 1 0,0-1 0,0 0-1,1 1 1,0 0 0,0-1 0,1 1 0,-1 9 0,2 68-3961,0-68 1052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07:56:02.17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73 8273,'0'0'11870,"4"0"-11810,-2 0-58,0-1 1,0 1-1,0 0 0,0-1 1,0 0-1,0 1 1,0-1-1,0 0 1,0 0-1,-1 0 1,4-2-1,22-9-2,29-1-9,-29 5-215,0 2 1,0 1-1,37-1 0,46-6-6472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07:56:02.17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58 73 7601,'0'-70'8286,"0"68"-7605,0 38 483,2 13-438,0-31-636,-2 1 1,0-1-1,0 1 1,-2 0-1,-4 19 0,-5-3 7,1-6-91,2 1 1,0 0-1,2 1 1,2 0-1,-2 50 1,6 63-3358,5-124 1399,19-6-460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07:56:02.17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30 49 9781,'0'-8'-57,"-3"-22"2900,2 29-2766,1 1 0,-1-1 0,1 0 1,-1 1-1,1-1 0,-1 0 0,1 1 0,-1-1 0,0 1 0,1-1 0,-1 1 0,0-1 0,1 1 0,-1-1 0,0 1 0,0 0 1,0-1-1,1 1 0,-1 0 0,0 0 0,0-1 0,0 1 0,0 0 0,0 0 0,-7 1 3549,33 28-3032,-22-27-579,-1 0 0,1 0-1,-1 0 1,0 0-1,0 1 1,0-1 0,0 1-1,0-1 1,0 1-1,0 0 1,-1-1 0,0 1-1,1 0 1,-1 0-1,0 0 1,-1 1 0,1-1-1,0 0 1,-1 4-1,0 340 526,1-334-520,0 0 1,1 1-1,1-1 0,5 17 1,-5-17-62,1 0 0,-2 0 0,0 0 0,1 18 0,-4-17-247,0-11 143,1 0 1,-1 0-1,1 0 1,0-1 0,0 1-1,0 0 1,0 0-1,0 0 1,1 0 0,-1-1-1,1 1 1,0 0-1,0-1 1,0 1 0,2 3-1,4-2-466,-6-4 486,0 1 0,0-1-1,-1 0 1,1 1 0,0-1 0,0 1 0,0-1 0,0 1 0,0-1 0,-1 1-1,1 0 1,0 0 0,-1-1 0,1 1 0,0 0 0,-1 0 0,1-1 0,-1 1 0,1 0-1,-1 0 1,0 0 0,1 0 0,-1 0 0,0 0 0,0 0 0,1 1 0,-1 10-3133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07:56:02.17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25 10341,'0'0'3276,"5"0"-2663,445 0 2034,-335-12-3101,-29-1-3031,-81 13 1849,-5 13-3225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07:56:02.18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1236 26 7337,'-4'2'432,"-2"0"449,0 0 0,0-1 0,0 1-1,0-1 1,0 0 0,-6-1 0,-68-5 1948,11-1-1988,-74-6-122,-169 0 71,199 11-467,-238 12 26,316-9-365,24-2 28,1 0 0,0 1 0,0 0 0,0 1 0,-14 4 0,19-4 33,5 7-292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07:56:02.18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87 73 7465,'0'0'4591,"5"0"-3770,-1 0-1099,-3 0 352,-1 0 0,1 1 0,0-1 0,-1 0-1,1 0 1,-1 0 0,1 0 0,0 0 0,-1 0-1,1 0 1,-1 0 0,1 0 0,0 0-1,-1 0 1,1 0 0,-1-1 0,1 1 0,0 0-1,-1 0 1,1 0 0,-1-1 0,1 1 0,-1 0-1,1-1 1,-1 1 0,1-1 0,-1 1 0,1-1-1,-1 1 1,0 0 0,1-1 0,-1 1-1,0-1 1,1 0 0,-1 1 0,0-1 0,0 1-1,0-1 1,1 1 0,-1-1 0,0 0 0,0 1-1,0-1 1,0 1 0,0-1 0,0 0-1,5-9 118,12 2-178,1 2-1,0 1 1,0 0 0,0 1-1,27-2 1,12-2 751,92 1 0,-144 8-716,0-1-1,0 1 1,0 0-1,0 0 1,0 0 0,0 1-1,0 0 1,0 0-1,-1 0 1,1 0-1,-1 1 1,1 0-1,-1 0 1,0 0-1,6 6 1,-10-8-46,1 0 11,0 0 0,0 1-1,0-1 1,0 1 0,-1-1 0,1 1 0,-1 0-1,1-1 1,-1 1 0,0 0 0,1-1-1,-1 1 1,0 0 0,0-1 0,0 1 0,0 0-1,0-1 1,-1 1 0,0 3 0,0 10 264,1-3-131,1-8-112,-1-1 0,1 1 0,-1-1 1,0 0-1,0 1 0,0-1 0,-1 1 0,1-1 0,-1 0 1,0 1-1,0-1 0,0 0 0,0 0 0,0 1 1,-1-1-1,1 0 0,-1 0 0,0-1 0,0 1 1,0 0-1,0-1 0,-1 1 0,1-1 0,-4 3 1,-21 11 47,-1-1 0,-1-1 1,0-1-1,-1-2 1,0-1-1,-55 11 1,61-13-36,19-6-66,-19-2-5,19 0-49,7-1-481,0-1 522,0 1 0,0-1 0,0 1 0,0 0 0,0 0 0,0 0 0,0 0 0,0 0 0,1 1 0,-1-1 1,0 1-1,0-1 0,1 1 0,-1 0 0,1 0 0,-1 0 0,0 0 0,5 1 0,69 0-154,-61-1 142,-11 1 46,0-1 1,0 1-1,0 0 0,0 0 1,0 0-1,0 0 0,0 1 1,0 0-1,-1 0 1,5 2-1,7 4 8,-11-6-5,0-1 7,0 0 0,0 1 0,-1-1 0,1 1 0,-1 0 0,1 0 0,-1 0 0,0 0-1,0 0 1,0 1 0,0 0 0,0-1 0,-1 1 0,1 0 0,-1 0 0,0 1 0,4 4 0,14 17 193,-17-22-161,0 0 1,-1 0-1,1 0 0,0 0 0,-1 0 0,0 1 0,1-1 0,-1 1 0,-1 0 1,1 0-1,0-1 0,-1 1 0,0 0 0,1 8 0,-2 130 1989,-1-140-1991,1 0-1,-1 0 1,0 0-1,-1 0 1,1-1-1,0 1 1,-1 0-1,1 0 1,0-1-1,-1 1 1,0-1-1,1 1 1,-1-1-1,0 0 1,0 0-1,0 0 1,0 0-1,0 0 1,0 0-1,-3 0 1,-46 16 220,21-11-351,-1-2 1,1 0-1,-1-2 0,0-2 1,0-1-1,1-1 0,-1-1 1,1-2-1,-35-10 0,-16 1-2537,80 14 2564,1 0 0,-1 0-1,1 0 1,0 0 0,-1 0-1,1 0 1,0 0 0,-1 0 0,1-1-1,-1 1 1,1 0 0,0 0-1,-1 0 1,1 0 0,0-1 0,-1 1-1,1 0 1,0 0 0,0-1-1,-1 1 1,1 0 0,0-1 0,0 1-1,-1 0 1,1 0 0,0-1-1,0 1 1,0-1 0,0 1 0,-1 0-1,1-1 1,0 1 0,0 0-1,0-1 1,0 1 0,0-1-1,0 1 1,0 0 0,0-1 0,0-11-3715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07:56:02.18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29 91 5016,'0'-1'67,"0"0"-1,0 0 0,-1 0 0,1 0 0,0 0 0,-1 0 1,1 0-1,0 0 0,-1 0 0,1 0 0,-1 0 0,0 0 0,1 0 1,-1 0-1,0 0 0,0 0 0,1 1 0,-1-1 0,0 0 1,0 0-1,-2 0 0,2 0 17,0 1 0,0-1 0,0 0 1,0 0-1,0 0 0,0 1 0,1-1 0,-1 0 1,0 0-1,0 0 0,1 0 0,-1 0 0,0-1 1,1 1-1,-1 0 0,1 0 0,0 0 0,-1 0 1,1-1-1,0 1 0,0 0 0,-1-2 0,1-31 4068,0 23-1537,0 18 237,0-6-2835,0 0 0,1 0 0,-1 0 0,0 0 0,0-1 0,0 1 0,1 0 0,-1 0 0,0 0 0,1 0 1,-1-1-1,1 1 0,-1 0 0,1 0 0,-1-1 0,1 1 0,0-1 0,-1 1 0,1 0 0,0-1 0,-1 1 0,1-1 0,0 1 0,0-1 0,0 1 0,10 8 49,-8 2-11,0 1 1,-1-1-1,-1 1 1,0-1-1,-1 1 0,0 0 1,-3 21-1,1 6 34,2 415-250,0-263-7448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07:56:02.18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317 410 9685,'-5'-2'473,"-6"-2"-23,-33-13 782,42 16-1122,0 1 0,1-1 0,-1 1 0,1-1-1,-1 0 1,1 0 0,-1 0 0,1 0 0,0 0 0,-1 0 0,1-1 0,0 1 0,0 0 0,0 0-1,0-1 1,0 1 0,0-1 0,0 1 0,-1-4 0,2 5-88,0-1-1,0 1 1,0-1-1,0 1 1,0-1 0,0 1-1,0-1 1,0 1 0,0-1-1,-1 1 1,1-1-1,0 1 1,0 0 0,0-1-1,-1 1 1,1-1-1,0 1 1,-1 0 0,1-1-1,0 1 1,-1 0 0,1-1-1,-1 1 1,1 0-1,0-1 1,-1 1 0,1 0-1,-1 0 1,1 0-1,-1 0 1,1-1 0,-1 1-1,-21-8 272,2 1 15,1-2 1,-26-13-1,27 11-96,11 8-163,1-1 0,-1 0 0,1-1 0,0 1 0,0-1 0,0 0 0,0-1 0,-7-9 0,2-2-12,9 14-52,-1-1 1,1 1-1,-1-1 1,1 0-1,0 0 1,1 0-1,-1 0 1,1 0-1,-1-1 1,1 1-1,-1-8 1,3 8 11,0 0-1,0 0 1,0 0 0,0 0 0,1 0 0,0 0 0,-1 1-1,1-1 1,0 0 0,1 1 0,-1 0 0,1 0 0,-1 0-1,1 0 1,0 0 0,0 0 0,7-4 0,1-1 16,0 0 0,1 1 0,22-10 0,-14 9-8,-1-1-70,0 0 1,0 2-1,1 0 1,0 1-1,0 1 1,1 1 0,-1 1-1,36-1 1,-38 3 111,10 3-101,-27-2 55,0 1 0,0 0 1,0-1-1,-1 1 1,1 0-1,0-1 1,0 1-1,-1 0 0,1 0 1,0 0-1,-1 0 1,1 0-1,-1 0 1,0 0-1,1 0 0,-1 0 1,0 0-1,1 0 1,-1 0-1,0 0 1,0 0-1,0 0 0,0 0 1,0 0-1,0 0 1,0 1-1,0 0-5,0 0 0,0 1 1,1-1-1,-1 0 0,0 0 0,1 0 0,0-1 1,-1 1-1,1 0 0,0 0 0,0 0 0,0 0 0,0-1 1,1 1-1,1 2 0,-1-2 18,-1 0 0,1 0 0,-1 0 0,1 0 0,-1 0-1,0 0 1,0 0 0,0 0 0,0 1 0,-1-1 0,1 0 0,-1 1 0,1-1 0,-1 1 0,0 4-1,1 8 56,-1-6 28,1 0 0,-1-1 0,0 1 0,-1 0 0,0-1 0,-1 1 0,0 0 0,0-1 0,0 0 0,-1 1 0,-1-1 0,1 0 0,-7 10 0,-49 80 839,38-60-498,-48 66 0,-41 49-103,105-143-338,0 0-1,0 1 1,1-1-1,1 1 1,0 0-1,0 0 1,1 1-1,1-1 1,-1 0-1,2 1 1,0-1-1,0 0 1,3 16-1,-2 22 34,-1-47-33,1 0 1,-1 0 0,0 0 0,1-1-1,-1 1 1,1 0 0,-1 0-1,1-1 1,0 1 0,0-1-1,0 1 1,0 0 0,0-1-1,0 0 1,0 1 0,0-1-1,0 0 1,1 1 0,-1-1-1,1 0 1,2 1 0,1 1-21,1 0-1,-1 0 1,1-1 0,0 0 0,0 0 0,9 2 0,0-2-61,-1 0 0,1-1 1,0 0-1,23-3 0,-27 1 44,0-1 0,0 0-1,0-1 1,-1-1 0,1 0-1,-1 0 1,0-1 0,0 0-1,-1 0 1,1-1 0,-1-1-1,-1 0 1,9-8 0,-13 12 39,-1 0 1,-1-1 0,1 1 0,0-1-1,-1 0 1,0 1 0,0-1-1,0 0 1,0-1 0,-1 1-1,1 0 1,-1 0 0,0-1 0,0 1-1,0-7 1,-2-79 96,-1 43-46,3 12-18,-2-48-131,1 77 76,-1 1-1,0 0 0,0 0 1,-1 0-1,1 0 1,-1 0-1,0 0 1,0 0-1,-1 0 0,1 1 1,-1-1-1,-6-6 1,-10-11-178,14 16 12,1 0 0,-2 1 0,1-1 0,-1 1 0,-6-5 0,2 5-193,9 5 286,0-1 1,0 1-1,0 0 0,0-1 1,0 1-1,0-1 1,0 1-1,0-1 0,0 0 1,1 1-1,-1-1 1,0 0-1,0 1 0,1-1 1,-1 0-1,0 0 1,1 0-1,-1 0 0,1 0 1,-1 1-1,1-1 0,-1 0 1,1 0-1,-1-2 1,-27 1-5961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07:56:02.18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231 89 8721,'0'-11'128,"1"8"74,0 0-1,-1 0 1,0-1 0,0 1-1,0 0 1,0-1-1,0 1 1,-1 0 0,1 0-1,-1 0 1,0-1-1,0 1 1,-2-4 0,-3 3 9,1 0 0,-1 1 1,0 0-1,0 0 1,-1 1-1,1 0 0,-1 0 1,1 0-1,-1 1 0,1 0 1,-1 0-1,0 1 0,1-1 1,-1 1-1,0 1 0,0 0 1,1 0-1,-1 0 0,-10 4 1,12-4-176,0 1 0,0 0 0,0 1 0,0-1 0,1 1 0,-1 0 0,1 0 0,0 1 0,0-1 0,0 1 0,0 0 0,0 0 0,1 0 0,0 0 0,0 1-1,0-1 1,0 1 0,1 0 0,0 0 0,0 0 0,0 0 0,1 0 0,-1 0 0,1 0 0,0 1 0,1-1 0,-1 0 0,1 1 0,1 7 0,-1 165-35,1-168-5,0-1-1,1 1 1,1-1 0,0 0 0,0 0 0,0 0-1,1 0 1,1-1 0,-1 1 0,1-1 0,1 0-1,0-1 1,0 1 0,0-1 0,1 0-1,0-1 1,11 9 0,-8-7-38,0 0 1,1-1-1,-1 0 0,1 0 1,1-2-1,-1 1 0,1-1 1,0-1-1,0 0 0,1-1 1,-1 0-1,25 2 0,-27-5 6,51 0-165,-60 0 187,1 0-1,0 0 1,-1 0-1,1 0 1,-1 0-1,1 0 1,-1-1-1,1 1 1,-1 0-1,1-1 1,-1 1-1,1-1 1,-1 0-1,1 1 1,-1-1-1,0 0 1,0 0 0,1 0-1,-1 0 1,0 0-1,0 0 1,0 0-1,0-1 1,0 1-1,0 0 1,0-1-1,-1 1 1,1 0-1,0-1 1,0-2-1,-1-151-301,0 149 328,-1 0 0,0-1 0,0 1 0,0 0-1,-1 0 1,0 0 0,0 0 0,-3-6 0,-4-9-17,6 11-10,0 0-1,-1 0 1,-1 0 0,1 0-1,-2 1 1,1 0-1,-1 0 1,-1 0-1,-12-13 1,-9-19-643,26 37 381,0 0 1,-1 0 0,1 0 0,-1 1 0,0-1 0,0 0 0,-4-2 0,3-6-2203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07:56:02.18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288 0 13049,'-9'3'713,"1"1"0,0 0-1,0 1 1,0-1 0,-14 12 0,3-6-283,-9 6 96,15 3-146,-8 8-138,15-22-239,0-1 0,1 1 0,0 0 0,0 0 0,0 1 0,0 0 0,1 0 0,0 0 0,0 0 0,1 0 0,0 1 0,-4 10 0,-3 1-12,8-15 15,1-1 0,-1 1 1,1 0-1,-1 0 0,1 0 0,0 0 0,0 0 0,0 0 0,0 1 0,1-1 0,-1 0 0,1 6 0,-1-4-11,1 0 0,-1-1-1,0 1 1,0 0 0,0 0 0,-1 0-1,0-1 1,0 1 0,-5 7 0,1 1-90,-12 15-584,16-26 410,1 0-1,-1 1 1,1-1-1,-1 0 1,1 1-1,0-1 1,0 1-1,0-1 0,0 1 1,0-1-1,1 1 1,-1 0-1,1 0 1,-1-1-1,1 1 1,0 3-1,0 6-3210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07:56:02.18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72 7825,'0'-72'8395,"0"76"-8011,0-3-356,0 1 0,0-1 0,1 0 0,-1 0 0,0 0 0,1 0 0,-1 1 0,0-1 0,1 0 0,-1 0 0,1 0 0,0 0 0,-1 0 0,1 0 0,0 0 0,0 0 0,-1-1 0,1 1 0,2 1 0,9 12 214,-6-1-70,0 0 1,-1 0-1,0 0 1,4 25-1,-2-9-50,0-5-46,-3-11-42,0 1 0,-1-1 0,0 1 0,0 26 0,-3 343-32,1-374 0,0 1-1,0 0 1,1-1 0,0 1-1,6 15 1,-5-16-136,0 0 1,-1 1 0,0-1-1,0 1 1,0 16 0,-2-14-304,1 2-465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07:56:02.18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 72 8453,'0'-72'6348,"0"98"-4155,-2 18-1434,1-27-640,0 0 1,1 0-1,1 1 0,0-1 1,5 20-1,1-15-27,-3-11-43,0 0 0,-2-1 0,1 2 1,-1-1-1,0 20 0,-1-15 2,1-1-1,0 1 0,8 28 0,-6-29-29,-1 0-1,0 0 1,1 29-1,-4 200 119,0-141-3224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07:56:02.18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87 108 8541,'-29'-10'381,"21"8"444,0 0 0,0-1 0,0 0 0,1-1-1,-12-8 3526,24 12-3924,28-3 40,58-14-1,-23 3-225,114-7-173,249 4 0,-398 17-483,-14 0-4416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9T16:58:42.72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24603 2800 263 0,'0'0'0'0,"0"0"0"0,0-2 0 0,0 2 0 16,3-3 0-16,-3 3 0 0,11-4 1 0,-11 4-1 0,12 0 1 15,-12 0-1-15,16 0 2 0,-16 0-2 0,28 7 0 16,-28-7 0-16,36 2 1 0,-18-2-1 0,1 0 0 16,1-2 0-16,1 2 0 0,1-3 0 0,3-1 0 15,-1 1 0-15,-2 1 0 0,2-1 0 0,4-2 0 0,0 1 0 16,0 1 0-16,0-1 0 0,0 2 0 16,2-1 0-16,0 3 0 0,0-3-1 0,3 3 1 15,1-4-2-15,-3 2 2 0,3 2-1 0,1-3 0 0,3 3 0 16,-1-4 0-16,0 4 1 0,2 4 0 0,0-1 0 15,0-1 0-15,2 2-1 0,0-1 1 0,0 0 0 16,-1-1 0-16,1 2 0 0,0-1 0 0,1 1 0 16,3-3 0-16,4 3 0 0,3-1 1 0,0-1 0 15,0-2 0-15,0 0 0 0,0-2 2 0,1 2-2 16,4 0 1-16,5 0 1 0,3 0 1 0,0 0-1 16,-1 0 0-16,-3 0 3 0,1 0 1 0,-1 0-1 0,4 0 1 15,4 5 2-15,2-5 1 0,0 4 0 0,-2-4 1 16,0-4-1-16,0 4 0 0,0 0 0 15,5 0 1-15,3 4 0 0,-1-1 0 0,0-3 1 0,1 0 0 16,1 0-3-16,0-3 1 0,2 3 0 0,-3-4 0 0,1 4 0 16,0 0 1-16,0 0-1 0,3-3 1 0,-1 1-2 15,4 2 0-15,-1-3 0 0,-1 3 0 0,-1 0 0 0,-3 0 0 16,-4 0 0-16,1-4 0 0,-4 3-1 16,-2 1 0-16,1 0 1 0,1 0 0 0,2 5-2 0,1-2 1 15,-3-1 0-15,-2 1 0 0,-2 1 0 0,-3-1-1 16,-1 3 1-16,-2-3 0 0,1 6-3 0,-2-4 0 15,-3 2 1-15,3-4-1 0,0 2 1 0,-1 1 0 16,-1 1-1-16,0 1 1 0,-4 1-3 0,-2-2 2 16,2 1-2-16,-2-4 2 15,2 1-1-15,2-2 1 0,2 3-1 0,0-3 1 16,-3 1-3-16,1 1 1 0,0-2 1 16,0-1-1-16,-2-2 0 0,-4-2 1 0,5 2-1 15,-1 0 2-15,0 0-2 0,0 2 1 0,-2 0 0 16,-4-1 0-16,-1 3 2 0,-2-4-1 0,-1 3 1 0,-1-3 0 15,-2 2-1-15,0 2 1 0,0-4 0 16,0 3-1-16,2-3 1 0,0 3 0 0,-6-1 1 0,-2 2 0 16,-3-1-3-16,-6-1 1 0,0 1-1 0,0-3 1 15,0 0-1-15,1 0 1 0,-1 0-1 0,-2 0 1 16,-4 0 0-16,1 4 1 0,-6-4 0 0,-4 0 0 16,-4 0-2-16,-3 3-1 0,-4-3 1 0,4 0-1 15,-4 0-2-15,2 0 1 0,-2 0-1 0,-6 0 2 0,6 0-3 16,-15-3 1-16,-3 3 0 0,-9-4 0 0,-8 4-1 15,-10 0 0-15,1 0 0 0,1-3 1 0,2 1-1 0,0-1 1 0,-4-1-1 0,-5 2 1 16,-6 2-1-16,-4-3 0 0,-1 3 0 0,1-3 0 16,-3-3 0-16,-2 3 0 0,-1-4 0 0,-3 2 0 15,-5 0 0-15,-6 1 0 0,0-3 0 0,-2 2 0 16,0 0 0-16,0 1 1 0,0 1-1 0,2-2 2 16,5 1-1-16,4-1 0 0,-1 2 0 0,-5-1 1 0,1 1-1 15,-2 1 2-15,-1-1-1 0,-1-4 0 0,0 1 0 16,-2 1 1-16,2-2-1 0,0 2 1 0,2 2-2 15,-1-1 2-15,1-1-2 0,0 2 1 0,-2 3-2 16,-2-6 1-16,-2 3 0 0,0-1 0 0,-2 1-1 16,1 1 0-16,-3-1 0 0,0-1 0 0,1 4 0 0,-3 0 0 15,5-1 0-15,5 1 1 0,1 0-1 0,3 0 0 16,1 1 0-16,-1 3 0 0,-4-4 0 0,-2 3 0 16,6-3 0-1,3 2 0-15,4-2 0 0,4 0 1 0,1 0-1 16,1 3 2-16,0 1-2 0,1-1 0 0,4-1 0 15,-1 2 0-15,-3 1 0 0,3 2 0 0,3-4 0 0,2 2 1 16,3-1-1-16,1 1 0 0,5 2 0 0,6-2 0 16,8 2-1-16,1-2 1 0,4 0 0 0,1 2 0 15,5-3-2-15,1 1 2 0,6 2 0 0,2-7 0 16,11 0 0-16,-7 2 0 0,7-2 0 0,0 0 0 0,0 0 0 0,0 0 0 16,7 0 0-16,12 0 0 0,9 3 0 0,5 0 0 15,6-3 0-15,4 0 2 0,9 0-1 0,4-3 0 0,6-2 0 0,3 1 0 16,4 1 0-16,4-1 1 0,3 3 1 15,4-3-1-15,8-3 0 0,3 2 2 0,6 0-1 0,5-2 0 16,8-2-2-16,2 4 2 0,5-2-2 0,-1 2 1 16,-2-2-1-16,-3 4 0 0,9-2 0 0,-1-1 1 15,2 3-2-15,2-4 1 0,-6 5-1 0,3-1 1 16,-1-2-1-16,-2 5 0 0,-3 0 0 0,1 0 1 0,-1 0-1 16,-2 5 0-16,-6-2 0 0,-7-1 0 0,-2 1 0 15,-2 1 0-15,-8-1 0 16,-1-1 0-16,-8 2 0 0,-5-4 0 0,0 3 0 15,-2-3 0-15,-4 2-2 0,-2 1 1 0,-4 1-1 0,-3-1 1 16,-8-1-2-16,-3 1 1 0,-8 1-2 0,-2-4 2 16,-5 3 0-16,-6-3 0 0,-4 2-1 0,-3 1 2 15,-4-3 0-15,-4 0 1 0,-3 0-1 0,-3 0 1 16,-5 0 0-16,6 0 0 0,-6 0 0 0,0 0 0 0,0 0 0 16,0 0 0-16,0 0 0 0,-10 4 1 0,-1-2-1 15,-5 1 1-15,-9 1 0 0,-1-1 0 0,-5 2 1 16,-5-1-1-16,1-3 0 0,-1 3 0 0,-1 3 0 15,-2-2 0-15,-6 2 0 0,-3-5 0 0,-6 1-1 0,-4-3 0 16,-3 3 0-16,-5-3 0 0,-3 0 0 0,0 0 0 16,-7 0 0-16,-4 0 0 0,-6 2-1 0,-5 2 0 15,-2-1 0-15,-4 1 0 0,-4 1 0 0,-1 3 0 0,1 1 0 16,1-2-1-16,1-2 0 0,4-1 1 0,0 1 0 0,3 5 0 16,3-1-1-16,1 3-1 0,12-3 1 15,3-1 0-15,6 1-2 0,6-2 2 0,3 3-1 16,2 1 1-16,6-6-2 0,3 2 1 0,8-2 0 15,6-2-1 1,6-1 1-16,7 2-1 0,5-4 1 0,4 0 0 0,11 0-1 16,-9-4 2-16,9 4 0 0,16-5 0 0,1 0-1 15,5 1 2-15,10-3 0 0,7 2 0 0,8-3 0 16,7 1 0-16,9 1 0 0,4-2 1 0,12-1-1 16,4-3 1-16,5 2 0 0,5-1 0 0,6 1 0 15,7-1 0-15,8 1 0 0,3 1 0 0,6 4 0 16,4-3 0-16,0 1 0 0,-3 1 1 0,3-2-1 15,5 1 1-15,1 2-1 0,-5 1 1 0,-3 1-1 0,0-1 0 16,-10 3 0-16,-5-3 1 0,-11 4-1 0,-4 0 0 16,-9 0 0-16,-6 0 1 0,-7 4-1 0,-4-4 0 15,-2 3 0-15,-6-1 0 0,-3 1 0 0,-6 1 0 16,-9-3 0-16,-6 6 0 0,-13-1 0 0,-7 0 0 0,-8-4 0 0,-3 2 0 0,-6-4-1 0,-4 0 1 16,-7 0 0-16,-7 0 0 0,-12 3-1 0,-9 1 1 15,-4-3 0-15,-6 3 0 0,-7-4-1 0,-3 3 1 0,-6-3-1 16,-10 0 1-1,-7-3 0-15,-6-1 0 0,-3 3 0 0,-4-3 0 0,-5 1 0 16,-9-3 1-16,0 3 0 0,-5-2 0 0,0 1 0 16,2 1 0-16,-3-1 0 0,-1 3 2 0,-3-3-2 15,0-1 0-15,0 2 0 0,-1-1 0 0,-1 1-1 16,2 1 1-16,-4-1 0 0,0-1 0 0,-2 1-1 0,0 1 2 16,2 2-2-16,0-4 1 0,2 4-1 15,0-3 0-15,2 1 0 0,2-1 1 0,5 3-1 0,2-4 1 16,6-1-1-16,7 2 1 0,2-1-1 0,3 1 1 15,10 1-1-15,6-1 1 0,5-3-1 0,6 3 0 16,3-1 0-16,7-1 1 0,10 2-1 0,8-1 0 16,5-1 0-16,4 2 0 0,9-3 0 0,4 0 0 0,6 2 0 0,5 2 0 15,4 2 0 1,10-3 0-16,6 3 0 0,9-5 0 0,12 1 0 0,9-4 0 16,10-1 0-16,10-1 0 0,8 1 0 0,14 0 2 15,5 1-2-15,2-1 1 0,6 2-1 0,7 2 0 0,7-4 0 16,8 6 1-16,4-1-1 0,5-1 0 0,0-2 0 15,6 2 0-15,2 1 0 0,2 1 0 0,-5 1 0 16,-1-1 0-16,-1-1 0 0,-3 3 0 0,-3 1 0 0,1-4 0 0,-3 4 0 16,-3-3 0-16,-6 3 0 0,-4-4 0 0,-5 2 0 15,-2 2 0-15,-10-3 0 0,-8 3 0 0,-5-3 0 16,-4 3 0-16,-9-4 0 0,-4 2 1 0,-8 4 0 0,-5 2 0 16,-7-4 0-16,-10 0 2 0,-7 3 0 15,-6-3 1-15,-7 3 0 0,-6-3 0 0,-11 0 3 16,2 6 1-16,-11-3 0 0,-6 1 0 0,-6-3 1 0,-5 3 0 15,-7-1-1-15,-10-3 1 0,-13 2-2 0,-11-2 1 16,-2 0-1-16,-5 0 1 0,-3 0-5 0,-1 3 1 16,-4 1 0-16,-6-1 0 0,-5-3-3 0,-4 2 1 0,-5-2-1 15,-3-2 1-15,1 2-1 0,-2 0 0 0,0 0 0 16,-2-3 0-16,0 3 1 0,1-4-1 0,-1 4 0 16,-2 0 1-16,0 0-1 0,0 0 0 15,1 0 0-15,-5-3 1 0,0 3-1 0,1 0 0 0,-3 3 0 16,1-3 0-16,-1 4-1 0,0-4 0 0,-1 3 0 15,0-1 1-15,-6 5-1 0,0-5 0 0,-4 1 0 16,-1 4 1-16,-5-2-1 0,-1 2 0 0,4 2 0 16,5-4 1-16,0 2 1 0,0 2-1 0,4-1 0 15,2 1 1-15,5-2 1 0,2 2 2 0,4-4-2 16,2 3 2-16,5 5 0 0,5-5 1 0,0 3 0 0,5-1-1 16,7 0-1-16,2-1-1 0,8 0 0 15,-1-1 2-15,4-4-2 0,3 4 0 0,4 1 1 0,5-2 0 16,6 2-1-16,7-4 0 0,7 2 0 0,7-6 1 15,12-1-3-15,3-1 1 0,6 1 0 0,3 0 1 16,8 0-3-16,4 5 0 0,13-5 0 16,5-4 1-16,17 3-1 0,10-6 0 0,6 2 0 15,7-4 0-15,9 2-1 0,3-2 1 0,6 1 0 0,2-1 0 16,0 2-2-16,6-1 1 0,3-1 0 16,6 2 0-16,2 2 0 0,3-4 0 0,5 2 0 0,4 2 1 15,3-4-1-15,2 2-1 0,-3 2 1 0,6 2 1 16,3-1-1-16,1 3 0 0,-2-3 0 0,0 1 1 15,0 3-2-15,0 0 1 0,0 3-1 0,-2 1 1 16,2 1-1-16,1-2 1 0,-5 2-1 0,-3 2 1 0,-1-1-2 16,-1 0 2-16,-2 3-1 0,0 0 1 15,-2 3-1-15,2-3-1 0,-6 3 1 0,-1 0 1 16,-3-4 0-16,-3 5 1 0,0-1 0 0,-4 0 0 16,-3 5 0-16,-3-1 0 0,-8-4 0 0,-9 2 0 0,-4-2 0 15,-7 0 0-15,1 0 0 0,-2 0 0 0,-2 0 0 16,-2-1 0-16,-8-1 0 0,-7 0 0 0,-7 2 0 0,-8 1 0 0,-7-5 0 0,-2 3 0 15,-6-6-1-15,-5 0 1 0,-4-5 0 0,-4 3 0 16,4-3-1-16,-13 4 0 0,-2-1-1 0,-11-3 2 16,-13 0-2-16,-11 0 1 0,-6 0 0 0,-6-3 0 15,-5 3-1-15,-4-5-1 0,-5 1 1 0,-4 1 1 16,-4 3 0-16,-7-4 1 16,-4 3-1-16,-6-6 1 0,-5 3 0 0,-2 2 0 15,-2-1 0-15,-2-2 0 0,0 5 0 0,2-4 0 0,2 4 0 0,-5 0 0 16,-3 4 0-16,-3-2 0 0,-2 1 0 0,-2 0 0 15,0 3 0-15,-2-3 0 0,4 1 0 0,3-3 0 16,5 3 0-16,3-4 0 0,4 3 0 0,1-3 0 16,5 2 0-16,3 0 0 0,4-1 0 0,3 3 0 0,3-4 0 15,3 0 0-15,-2 0 0 0,2 3 1 0,0-3-1 16,1 2 1-16,1 2-1 0,3-1 1 0,5 0-1 16,-1-1 0-16,6 2 0 0,4-1 0 0,4 2 0 0,3 2 1 15,6-5-1-15,5 1 1 0,10-3-1 16,3 0 0-16,4 0 0 0,4 0 0 0,8 0 0 0,5-3 0 15,3 3 0-15,3-2 0 0,7 2 0 0,-2 0 0 16,13 0 0-16,8-3 0 0,11-1 0 0,5-1 0 16,6-4 0-16,4 3 0 15,7-3 0-15,6 0 0 0,5 1 0 0,8-3 0 16,7 3-1-16,6-1 1 0,4 0 0 0,7-3 0 16,9 0-1-16,10 0 1 0,7 0-1 0,0 1 1 0,7 4-1 0,3-1 0 0,-1 1 0 15,-1 2 1-15,3-4-3 0,2 6 2 0,-1-3 0 16,-5 3 0-16,3-4-1 0,-1 2 1 0,-1 0-1 0,-5 1 1 15,-2 1-2-15,-1-3 1 0,-6 3-2 0,-3 3 2 16,-8 0-1-16,-1 0-1 0,-6-3 1 16,-4 1 0-16,-6 4-2 0,-3 1 1 0,-11-3-1 15,-2 0 1-15,-8 3-2 0,-7-3 0 0,-8 6 1 16,-3-6-1-16,-6 3 2 0,-3 1-1 0,-10 1 1 16,-8-5 0-16,-10 3 1 0,-8-3 1 0,0 0-2 0,-13 4 2 15,2-4 0-15,-2-2 1 0,-14 2-1 0,-10 2 0 16,-19 3 1-16,-15-2 0 0,-3-3 0 0,-4 2 0 0,-4 2 0 15,-4-4 0-15,-3 3 0 0,-6-3 1 0,-8 0-3 16,-5 0 1-16,0 3 0 0,-2-3 0 0,-4 6 1 16,1-6-1-16,-1 3 1 0,2-3 0 0,-3 5 0 15,-5-5 1-15,1 4-1 0,2-1 1 0,-1-1-1 16,3 1 0-16,-2 1 0 0,-1-2 1 0,3 1-2 16,-5 1 1-16,3-1 0 0,1 2 1 0,5-1-1 15,-1-1 1-15,4-1 0 0,3 1 0 0,7-3-1 0,5 0 1 16,1 0-1-16,5 0 1 0,3 0-1 15,2 0 1-15,4-3-1 0,3 1 1 0,6-1-2 0,-2-1 1 16,4-1 0-16,4-2 1 0,5 2-1 0,6 1 0 16,2-1 0-16,-1-2 0 0,3-1 1 0,3 2 0 15,4 0 0-15,2 0 0 0,6 3 0 0,1-4 0 16,4 2 0-16,2 0 1 0,3 1-1 0,3-3 1 0,3 2-1 16,2 0 1-16,4 1-1 0,2-3 1 0,1 2 0 15,3 2 0-15,5 3 1 0,-4-4-1 0,4 4 0 16,-4-5 1-16,4 5 0 0,0 0 1 0,0 0-1 15,0-5 1-15,0 5-1 0,0-3 2 0,0 3-1 16,10-9 1-16,-1 5-1 0,4-1 0 0,2 2 1 16,2-6 0-16,3 2-3 0,2 2 0 0,3 2 0 15,1-1 2-15,2 2-3 0,2-1 1 0,3-1-1 16,2-1 1-16,3 2-1 0,-1-2 0 0,4 1 0 16,4-3 0-16,3 2 0 15,1 2 0-15,3-3 0 0,4-1 0 16,5 2 0-16,3 2 1 0,3 3-1 0,-2-4 1 0,4 3-1 15,3-3 0-15,1 4 0 0,0 0 1 0,1-3-1 16,3 1 0-16,-5 2 0 0,-1-4 1 0,-2 4-1 0,0-3 0 0,-2 0 0 0,-4 3 0 16,-1 3 0-16,-2-3 0 0,-5 3 0 0,0-3 2 0,-7 0-2 15,-1 0 0-15,-5 0 0 0,-4 6 0 16,-5 1 0-16,-3 1 0 0,-6-4 0 0,-3-4 1 0,-10 1-1 16,-5-1 0-16,-6 0 0 0,1 0 1 0,-1 0-1 15,-5 0 1-15,-10 4-1 0,-9-1 1 0,-15-1-1 0,-10 2 0 16,-5-1 0-16,-2 0 1 0,-5-1-1 15,-3 2 0-15,-7-1 0 0,-3 1 0 0,-6 1 0 0,-6-5 1 16,-3 3-1-16,-4 2 1 0,-4-5 1 0,-6 4-1 16,4-4 0-16,1 3 1 0,3-3-2 0,5-3 1 15,6 3-1-15,4-4 1 0,4 4 0 0,5-5 1 16,4 2-1-16,4-1 1 0,5 3-2 0,8-3 0 0,3 1 0 16,6-3 0-16,7 3 0 0,5-6 0 0,6 2 0 15,6-1 0-15,8-4-1 0,5-2 1 0,10 2 0 16,3-4 0-16,8-1-2 0,5 1 0 0,6-5 0 15,8 4 1-15,9-4-1 0,5 1 0 0,2 1-1 16,2 1 2-16,2 3-1 0,4-3 0 0,3-2-1 16,4 2 1-16,6 3 0 0,3-1 0 0,0 2-1 15,3-1 1-15,-3 3 0 0,2 3 0 0,1 0-1 0,-3 1 2 16,-1-1-1-16,-3 0 0 0,1 2 0 0,-2 2-1 16,-1-2 1-16,-1 6 0 0,-5-3 0 0,-3 1 1 15,-5 3-2-15,-6 0 2 0,-3 7-1 0,-6-6 1 16,-9 3-1-16,-8-1-1 0,-4 2 1 0,-1 4 1 0,-4 3-1 15,-4-3 1-15,-9 1-2 0,-9-1 2 0,-10 5-1 16,-9 1 0-16,-4-3-1 0,-4 1 2 0,-5 4-1 16,-2 0 1-16,-2-1-1 0,-7-1 1 15,-8 3-2-15,-5-6 1 0,-4 2 0 0,-2 1 0 0,-4 2-1 16,-1 2 1-16,-1-1 0 0,-3-3 1 0,0 3-1 0,-1-3 0 16,3-1 0-16,0-2 1 0,-1-3-1 15,5 0 0-15,3 1-1 16,3-1 2-16,5-1 0 0,3 1 0 0,4-4 0 15,4 2 1-15,5-7-1 0,4 0 0 0,6 0-1 16,3-3 1-16,4 3 0 0,2-4 0 0,6 2 0 16,3-1 1-16,4-2-1 0,3 1 1 0,10 4 0 15,-9-12 0-15,9 12-1 0,0-9 1 0,4 1 0 0,3-4 0 16,6-4 0-16,4-1 0 0,4-2 0 0,1 1 0 16,4 1 0-16,0 2 0 0,4-3 0 0,0 1 0 15,0 5 0-15,1-4 0 0,5 4 0 0,1-2 0 16,2-1 0-16,0 3 0 0,4 0 0 0,2-1 1 15,3 5-1-15,6-1 0 0,2 0 0 0,-2 1 1 0,4-4-1 16,5 0 1-16,1 3-1 0,-3 5 1 0,1 1-1 0,1 1 0 16,0-1 0-16,-1-4 1 0,1 5 0 0,2-1 1 0,1-1-1 15,-3-1 1-15,0 5-1 0,1 2 0 0,-3 1 0 16,1-3 2-16,-3 0 0 0,3 0 1 16,-3 0 0-16,1 4 0 0,-2 1-3 0,-2 2 2 0,-2-2-1 15,0-2 0-15,0 3 1 0,-2 1 2 0,2-4-2 16,-2-1 2-16,0 1-4 0,0 1 1 0,-1 1-1 15,-1-2 2-15,-3 6 0 0,-3 0 0 0,-1-2 1 16,-2-2 0-16,-5-2-2 0,-1 1 2 16,-3 1-2-16,-4-5 1 0,-4 3 0 0,-4-3 0 15,-5 2-1-15,-4-2 2 0,-11 0-2 0,4-2 1 16,-4 2 1-16,0 0-1 0,0 0 0 0,-4 0 1 16,-9 0-1-16,-9 0 0 0,-13 0 0 0,-12 0 0 0,0 0-1 15,1 0 2-15,-4 0-2 0,-3 0 0 0,-1 0 0 16,-2 0 2-16,-3 6-2 0,-5-3 0 0,-1 6 0 15,-2-4 1-15,-2 2-2 0,-2-4 0 0,-1 6 0 16,-1 0 0-16,-3-1-1 0,-3-1 1 0,1-2 0 16,0-1 1-16,-2-3-2 0,0 3 1 0,1-4-1 15,7 3 1-15,5 1-1 0,3-2 0 0,3 1 0 16,-4-3 1-16,1 3-1 0,3-3 0 0,3 4 0 16,2-4 1-16,6 0-1 0,3 0 0 0,3 0 0 0,-1-4 0 0,6 4 0 15,0-3 0-15,3-2 0 0,4 1 0 16,6 1 0-16,2-2 0 0,4 1 0 0,3-1 0 15,4-2 0-15,4-1 0 0,1 2 0 0,3 3 0 0,5 3 0 16,-6-7 0-16,6 7 0 0,-4-9 1 0,2 4-1 16,0-4 1-16,2 3-1 0,0 0 1 0,0 6-1 15,0-12 2-15,0 12-2 0,6-8 1 0,-6 8-1 16,6-13 1-16,-6 13 0 0,7-3 0 0,-7 3-1 0,8-5 1 16,-8 5 0-16,16-7 0 0,1 3 1 0,4 3-1 15,1-3 0-15,2-1 0 0,2 5 0 0,2-3 0 16,2 3 0-16,2 0 0 0,-1 0 1 0,5 0 0 15,1 0-1-15,2 0 1 0,2 0-2 0,2 3 1 16,4 2 0-16,3-5 0 0,4 4-1 0,6-4 0 0,-1 0 0 16,-1 0 0-16,3 0 0 0,5 0 0 0,1 0 0 15,0 1 0-15,2 3 0 0,2-4 0 16,1 0 0-16,-1 0 0 0,2 0 0 0,1 0 2 16,3 0-2-16,-1 0 1 0,-1 0-1 0,-1 0 1 0,1 0 0 15,1 3 0-15,0-3 0 0,3 4 0 0,-1-4 0 16,0-4 2-16,0 1 0 0,-1-1 0 0,-1 3 1 15,-1-3-1-15,-1-1 2 0,-1 5 0 0,0-3 1 16,-3-1-1-16,-1 4 3 0,2-3 1 0,-4 1 0 16,-2 2 0-16,-5-4 0 0,-2 4 1 0,-2-3-1 15,0-2 1-15,1 1-2 0,1 1 1 0,-2 1 0 0,-2-1 0 16,-5-1-2-16,-1-1 1 0,-1 5 0 0,-3-3 0 16,1-1-1-16,0 2 2 0,-1 2 0 0,1-3 0 15,-2-1-2-15,2-1 0 0,-1 5 0 0,1-3-1 16,0 3-1-16,0-4 0 0,-1 4 1 0,1-1 0 15,-2-3-3-15,0 1 1 0,0 3 1 0,-2 0-1 16,-4 0-1-16,0 0 0 0,0 0 0 0,1 0 1 0,-1 0-3 16,2 0 0-16,2 0 0 0,0 3 1 0,0 1-2 0,0-3 0 15,0-1 0-15,-2 4 0 0,0-1 0 16,-1-1 1-16,1 1 1 0,0-3-1 0,0 0-1 0,0 0 0 16,2 0 0-16,0 4 0 0,2-1-1 0,0-1 1 15,-2 2 0-15,0-1 0 0,-2 2-3 0,0-1 2 0,0-4-1 16,4 3 1-16,0-3-4 0,2 2 2 0,-1 1-1 15,-3-3 0-15,-2 4-1 0,0-4-1 0,-1 5 0 16,-3-2 1-16,1 1 4 0,-1 1-1 0,-2-1 1 16,-1-1 0-16,-4 2 1 0,2-5 0 0,-2 4 0 15,0-4 0-15,0 1 0 0,0 3 0 0,0-4 0 16,0 3 0-16,0 1 1 0,-2-2 0 0,0 1 1 16,-2 0-1-16,2 3 0 0,0-3 1 0,0 1 0 15,-2-3 1-15,-1 3-1 0,-1-4 0 0,2 3 0 0,1-3 2 16,-1 4-2-16,-2 1 1 0,1-2 1 0,-3-1-1 0,-1 2-1 15,-3 2 2-15,1 0-2 0,0 2 1 0,-2-4 1 16,-2 1 0-16,0 2 1 0,0-4-1 0,2 6 1 16,2 0-1-16,-1-4 1 0,-1 2-1 0,-2 1 2 15,0-2-1-15,0 0 1 0,-3 0-1 0,-3 1 1 16,-1-2 0-16,-6-5-1 0,11 7 1 0,-4-2-4 16,1-2 0-16,-2 6 1 0,-1-4 0 0,3 2-2 15,-1 2 0-15,-1-1 0 0,-1-1 2 0,-1 2-2 16,-2 0 1-16,0-4 0 0,0 2 0 0,-1 1 1 15,1 1 0-15,0 0-1 0,0-1 2 0,2 3-1 16,-1-3 2-16,1 1-2 0,-2-4 1 0,0 2 0 16,-2 2 0-16,0-4 1 0,0 2-1 0,0-7 1 0,0 9-1 15,0-2 1-15,0 1-1 0,0-3 1 0,0 2-1 0,0 2 1 16,0-4-1-16,0 2 0 0,0-2 0 16,0-5-1-16,0 9 2 0,0-9-3 0,0 12 1 15,0-5 1-15,0-2-1 0,0 2-1 0,0 2 2 16,0-4-1-16,-2 2 1 0,0 1-2 0,0 5 1 15,0-5-1-15,1 1 2 0,-1 0-2 0,0-3 0 16,0 0 0-16,0 2 1 0,0-1-2 0,0-2 0 0,-1 2 0 16,-3 2 1-16,-1 3-1 0,-1-3 1 0,1-1-1 15,-3-2 0-15,1 1-1 0,2-4 1 0,-1 2-1 16,-3-1 1-16,-4 1-1 0,-2-2 1 0,1 1-1 16,-1-2 1-16,0 1-1 0,-2 0 0 0,-1 3 0 15,-1-3 1-15,1 1-1 0,-1-3 2 0,1 3-2 16,1-1 1-16,2-1 0 0,1 1 0 0,-5 1 0 0,1-4 0 15,1 3 0-15,-3-3 0 0,-1 2 1 16,1-2-1-16,0-2-1 0,-3 2 1 0,1-3 0 16,0 3 0-16,0-4-1 0,0 1 1 0,-3 1 0 15,1-1 0-15,0-1-1 0,0 4 2 0,0 0-1 0,0-1 0 0,0 1-1 16,0 0 1-16,2 0 0 16,1 0 0-16,3 0-1 0,-1 0 1 0,3 0-1 15,-5 0 1-15,1 0-1 0,0 0 2 0,-1-4-1 16,1 4 0-16,-2-3-1 0,-1 3 1 0,1 0 0 15,-2-4 0-15,-2 2-1 0,-4-1 1 0,-1 3 0 0,1 0 0 16,1 0-1-16,-1 0 2 0,0 0-1 0,1 0 0 16,-1 0-1-16,0 0 0 0,2 0 0 0,-1 0 1 0,1 0-1 15,0 0 0-15,-2 0 0 0,-3 3 1 0,-6 3-1 16,-4-6 0-16,2 0 0 0,2 0 1 0,4 0-1 16,2 0 0-16,-2 0 0 0,-1 0 1 0,3-4-1 0,-4 2 0 15,-2 2 0-15,0 0 0 0,0 0 0 0,0 6 0 16,0-3 0-16,0-3 0 0,-2 4 0 0,0-3 0 15,2 3 0-15,2-1 0 0,2-3 0 0,1-3 0 16,-5 3 0-16,-2 3 0 0,-3-3 0 0,-3 2 0 0,-29 0 0 16,20-2 0-16,6 0 0 0,2 0 0 0,1 0 0 15,3 0 0-15,3 0 0 0,-2 0 0 16,-1 0 0-16,-3 0 0 0,1 1 0 0,-1-1 0 16,5 0 0-16,-1 0 0 0,2 0 0 0,0-1 0 15,-5 1 0-15,-1 0 0 0,-3 5 0 0,0-5 0 0,5 0 0 16,1 0 0-16,1 0 0 0,0-4 0 0,-3 3 0 15,1-3 0-15,3 1 0 0,-3-1 0 0,4 4 0 16,0-1 0-16,-1 1 0 0,-1 0 0 0,0 0 0 16,-1 0 0-16,1-4 0 0,0 1 0 0,-7 3 0 15,4-4 0-15,-1 4 0 0,-1 0 0 0,7 0 0 16,-5 0 1-16,1 0-1 0,2 0 2 0,-9 0-2 16,2 0 1-16,-2 0-1 0,0 0 1 0,6 0 0 15,-3 0 0-15,3 0-1 0,-1 0 0 0,6-2 0 16,1-1 1-16,-1-2-1 0,0 1 0 0,-9 1 0 15,1 3 0-15,-1 3 0 0,-2-3 0 0,10 4 0 0,-3-4 0 16,4 0 0-16,-4 0 0 0,-3 2 0 0,2-2 0 0,-3 0 0 0,1 0 0 0,11 3 0 16,-2-3 0-16,0 0-1 0,2 0 1 0,0 0 0 15,0 0 0-15,3 0-1 0,-3-3 1 0,0 3 0 16,0-2 0-16,0 2-1 0,0 0 1 0,7 0 0 16,0 0 0-16,1 0-1 0,1 0 1 0,0 0 0 0,0 0 0 15,0 0-1-15,2 0 1 16,0-4 0-16,0 4 0 0,2-3-2 0,-2 3 2 0,-3-4 0 15,1 3 0-15,-2 1-1 0,1 0 0 0,6 0 0 16,1 0 0-16,2 0-2 0,-1 0-1 16,3 0 1-16,-1 0 1 0,3 0-3 0,-3-4 1 0,8 4-1 15,0-3 1-15,0 1-2 0,-2 0 2 0,4 1-2 16,0 1 1-16,0-4 0 0,1-1-1 0,3 1 1 16,-2 1 0-16,1 0 2 0,1 1-1 0,-3-2 1 0,1 1 0 0,0 1-1 15,-1-1 2-15,-1-4-1 0,2 2 0 0,0-1 1 0,-1 3 1 16,1-1-1-16,2-1 1 0,-1 2 0 0,1-1-1 15,-1 1 1-15,1-2 1 16,-1-1-1-16,1 3 1 0,-2-4 0 0,1 2 0 16,1-4 0-16,-1 2 0 0,1 2 0 0,-1-4 0 15,3 3 0-15,-1 0 0 0,1-2 0 0,-1-3 0 0,0 3 0 16,1-1 0-16,-1 4 0 0,1-4 1 0,-1 2 0 16,2-1 1-16,-3-10-1 0,-1 6 0 0,1-3 0 0,-1-1 1 15,1 2-1-15,1 2 2 0,1-3-1 0,-1 1 0 16,2-2 0-16,1 2 1 0,1-1-2 0,2-3 1 15,0 3-1-15,0-3 1 0,0 6-1 0,-2-3 2 16,2 10-1-16,0-4 0 0,0 2-1 0,0 2 2 16,2-11-2-16,0 4 1 0,0-2-1 0,-1 2 0 15,1 2 0-15,0 1 1 0,0 1 0 0,0-1 0 16,2-7-1-16,-1 2 1 0,1 2 0 0,0 0 1 0,-2 4-1 16,0 1 0-16,-1 1-1 0,1-2 2 0,0 1-1 0,0 2 0 15,-2 5 0-15,4-12 1 0,-4 12-1 0,3-9 0 16,-3 9 0-16,4-12 1 0,-4 12-1 0,4-5 1 15,-4 5-2-15,4-7 2 0,-4 7-2 0,3-9 1 16,-3 9-1-16,4-7 1 0,-4 7 0 0,0-2 1 16,0 2-2-16,2-3 1 0,-2 3-1 0,0-5 1 15,0 5 0-15,0 0 0 0,0 0 0 0,4 0 0 16,-4 0-1-16,3 0 1 0,-3 0-1 0,4 5 0 0,-4-5-1 16,4 5 1-16,-2 11 0 0,0-1 0 0,-4-1-1 15,0 5 0-15,-2 2 0 16,0 0 1-16,3-1-1 0,-1 5 0 0,-2-3 0 15,0 2 0-15,1 1 0 0,-3-1 0 0,0-2 0 16,1 3 0-16,1-1 0 0,-2 0 0 0,3 0 0 0,-1-3 0 16,0 2 0-16,1 1 0 0,-1-3 0 0,-2-2 0 0,1 1 0 15,-1 1 0-15,-1 0 0 0,-1 1 0 0,1 1 0 0,-1-1 0 16,3-3 0-16,1 2 0 0,0-4 0 0,2 4 0 16,0-5 0-16,-1 1 0 0,-1-1 0 0,0-2 0 15,2-6 0-15,1 3 0 0,-1-3 0 0,0 1 0 16,2 0 0-16,0-3 0 0,0 3 0 0,0 0 0 15,0-1 0-15,0-4 0 0,0 5 0 0,0-4 0 16,0-5 0-16,0 10 0 0,0-10 0 0,0 10 0 16,0-10 0-16,0 7 0 0,0-7 0 0,0 9 0 0,0-9 0 15,0 3 0-15,0-3 0 0,0 2 0 0,0-2 0 16,0 0 0-16,0 0 0 0,0 0 0 0,0 0 0 16,4 0 0-16,-4 0 0 0,3-2 0 0,-3 2 0 15,10-12 0-15,-7 4 0 0,1-4 0 0,0-6 0 16,-1 3 0-16,1-1 0 0,0 2 0 0,0-1 0 15,-2-3 0-15,1 3 0 16,-1-1 0-16,0-1 0 0,0 0 0 0,0-1 0 16,0 3 0-16,1-3 0 0,-1-1 0 0,2 6 0 15,-2-6 0-15,1 5 0 0,1-5 0 0,0 1 0 16,0 3 0-16,-2-2 0 0,-1-1 0 0,1 3 0 0,0-3 0 16,2 3 0-16,0-3 0 0,-1 6 0 0,3-3 0 15,-1 1 0-15,1 2 0 0,0-4 0 0,-1 2 0 16,-3 7 0-16,0-1 0 0,0-4 0 0,0 3 0 15,0-3 0-15,-1 3 0 0,1-3 0 0,0 3 0 16,4-6 0-16,-3 1 0 0,1-1 0 0,0 2 0 16,-2 5 0-16,0 1 0 0,-2 7 0 0,3-11 0 0,-3 11 0 15,4-10 0-15,-4 10 0 0,4-10 0 16,-4 10 0-16,4-12 0 0,-4 12 0 0,3-11 0 0,-3 11 0 16,4-10 0-16,-4 10 0 0,4-11 0 0,-4 11 0 15,7-10 0-15,-7 10 0 0,11-10 0 0,-3 4 0 16,-1 3 0-16,1-2 0 0,-1-2 0 0,1 2 0 15,-1 1 0-15,1-1 0 0,-1 2 0 0,0-3 0 16,1 3 0-16,-1-1 0 0,3 1 0 0,-3 1 0 16,2-1 1-16,3-1-1 0,-1-1 2 0,7 2-2 15,-1-3 1-15,0 3-1 0,0 0 0 0,3 3 0 0,-1-4 1 16,1 2-1-16,1 2 0 0,-1 0 0 0,1-3 0 0,-1 3 0 16,1 0 0-16,5 0 0 0,-2-4 0 15,2 4 0-15,0 0 0 0,0 0 0 0,0 0 0 16,-1 0 0-16,-1 0 0 0,-2 4 0 0,1-4 0 0,-3 3 0 15,3-3 0-15,3 2 0 0,0 2 0 0,0-4 0 16,0 0 0-16,0 0 0 0,0 0 0 0,0 0 0 16,-2 0 0-16,10 0 0 0,-1 0 0 0,3 0 0 15,-1 0 0-15,-1 0 0 0,-3 0 0 0,1 0 0 16,0 3 0-16,-4-3 0 0,2 0 0 0,1 0 0 16,1-3 0-16,7 3 0 0,0-4 1 0,2 4-1 15,0 0 1-15,-2 0-1 0,0 0 1 0,1 0-1 16,-1 0 0-16,2 0 0 0,-2-2 1 0,0 2-1 15,2-3 1-15,22 3-1 0,-9-5 2 0,-3 1-1 0,-3 1 0 16,-18 3 0-16,5-4 0 0,4 3 0 0,2 1 0 0,28-4 0 16,-13 1 0-16,-5 3-1 0,-3-2 2 0,4-2-1 15,0 1 0-15,4 0 0 0,2 1 0 16,-6-2 0-16,0 4 0 0,-1-3 0 0,-3 3 1 0,15-4-1 16,-1 3 0-16,3 1 0 0,0-4 0 0,1 1 0 15,-7 1 1-15,-3 2 0 0,-2 0-1 0,2 0 0 16,4 0 0-16,1 0 0 0,2 0 0 0,1 0 0 15,-3 0 0-15,3 0-1 0,-3-3 2 0,2 3-1 16,-1 0 0-16,5 3 0 0,-2-3 0 0,-1 2 0 0,-1-2 1 16,0 3 0-16,1-3-1 0,-1 0 0 0,-3 0 0 15,1 4-1-15,1-4 1 0,-3 0-1 16,-1 0 1-16,-2 0-1 0,0 0 1 0,0 1-1 0,1-1 1 16,1 4-1-16,0-1 2 0,0-3-2 15,-2 0 1-15,0 0-1 0,-1 0 0 0,1 4 0 0,0-4 1 0,0 5-1 0,-2-2 1 0,-4-3-1 0,1 4 1 16,-3-4-1-16,1 0 1 0,-3 2-1 0,1-2 1 15,-2 3-1-15,-1-3 1 0,-5 4-1 0,4-3 1 16,-2 3-1-16,0-1 0 0,-9 1 0 0,3-4 2 16,-1 1-2-16,-1 3 0 0,8-1 0 0,-3-1 1 15,1 2-1-15,0-1 0 0,-9 0 0 0,0 3 1 16,-1 1-1-16,1-2 0 0,2-2 0 0,-1 2 1 0,3 2-1 16,-4-1 0-16,0-1 0 15,-1 2 0-15,1-4 0 0,0-3 0 0,5 5 0 16,-3 2 0-16,2-2 0 0,-1 4 0 0,-7-2 0 0,0-2 0 15,-1 4 0-15,-1 0 0 0,-4-3 0 0,1 3 1 0,-1-4-1 16,1 2 1-16,-1 2 0 0,1-4 0 0,-1 2 1 16,1 2 0-16,-4-4 0 0,1 2 0 0,1 1 1 15,-1-1-1-15,-3-1 0 0,0 2 1 0,0-1 2 0,-2-2-1 16,-2-1 1-16,1 1-1 0,-1 2 2 0,-2-2 0 16,0-2-1-16,1 3 1 0,-3 1 1 0,1-2-1 15,-1 2 1-15,-1-2 0 0,-6-5-5 0,11 9 1 16,-11-9 0-16,9 12 0 0,-9-12-2 0,8 7 0 15,-8-7 0-15,7 10 2 0,-7-10-2 0,6 10 0 16,-3-1 0-16,-1-4 0 0,0 2-1 0,0 2 1 16,0-4 0-1,0 2 0-15,0 2 1 0,-2-4-1 0,0 2 0 16,0 1 1-16,0-2-1 0,0 0 1 0,0 3 1 16,0-4-1-16,0 2 0 0,0 2 2 0,-2 0-2 0,0-3 1 15,0 3 0-15,0 3 1 0,0-3-1 0,0 0 1 16,1-1-2-16,-1-1 0 0,0 2 0 0,0-6 2 15,0 6-3-15,-2-4 0 0,-5 11 0 0,0-3 0 0,-2 3-1 16,-2-4 1-16,-1-3-1 0,1 3 1 0,0-3-1 16,0-3 0-16,-2 3 0 0,1-4 2 0,-1 2-2 15,0-2 0-15,-10 2 0 0,1 2 1 0,-2-4-1 16,0 2 1-16,-6-2 0 0,1-1 0 0,-1-4 0 0,-1 0 1 16,-3 0 0-16,-1 0 0 0,0 0-2 0,-1 0 0 15,1 0 0-15,0-4 0 0,0 4 0 0,-1-3 0 16,1 1 0-16,0 2 0 0,1-3 0 0,-1 3 0 15,-2-4 0-15,0-1 0 0,0 2-1 0,0-1 1 16,-23 1 0-16,10 1 0 0,3-2-1 0,3 4 1 16,12-3-2-16,-5 1 2 0,-2-1-1 0,-2-1 0 15,-39-1 0-15,19 2 0 0,3 3 0 0,3-4 0 16,27 2 0-16,-7 2-1 0,-4 0 1 0,-6-3 0 0,-41 3 0 16,21 0 0-16,6 0 0 0,-1 0 1 0,10 0-1 15,-4 0 1-15,0 3-1 0,-3-3-1 0,-16 2 1 16,8 2 1-16,-4-4-1 0,1 3 1 0,-1-3 0 15,2 0 0-15,2 0-1 0,-2 0 1 0,0 5-1 16,-2-1 1-16,-2 1-1 0,1 2 1 0,3-4-1 0,2 3 1 16,1-6-1-16,3 3 1 0,0-1-2 0,-4 1 2 15,0 1-1-15,0 1 1 0,-1-2 0 0,1 1 0 0,0-4-1 16,-2 0 1-16,27 0 0 0,-5 0 0 0,-7 0-1 0,-6 5 1 16,-1-2 0-16,-3-3 0 0,1 0-1 15,-2 0 1-15,3 0-1 0,6 0 1 0,2 0-1 16,4 0 0-16,0-3-1 0,-2 3 2 0,0-3 0 0,-1 1 0 15,3 2 0-15,0 2 0 0,1 1 0 0,3-3 0 16,1 3 0-16,-3-3 0 0,-1 0 0 0,1-3 0 16,1 3 0-16,0 0 2 0,1 0-2 0,-1 0 1 0,1 0 0 15,-1 0 0-15,1 0 0 0,-1 0 0 0,0 0 0 16,1 0 2-16,-1 0-3 0,1 0 1 0,1 0 0 16,2 0 0-16,0 7-1 0,-1-2 0 0,1 2 0 15,2-2 1-15,2-5-1 0,1 4 0 0,-3-4 0 16,0 1 0-16,-2 3-1 0,1-1 1 0,1 1 0 15,1 1 0-15,1-2 0 0,0-1 0 0,2 2 0 16,2-1 0-16,1-3 0 0,0 4 0 0,1-4 0 16,3 1 0-16,2 3 0 0,0-4 0 0,-2 3 0 15,2-3 0-15,0 4-1 0,1 1 1 0,0-2 0 0,5-3 0 16,2 2-1-16,1 2 0 0,0-4-1 0,-1 3 2 16,1-3-2-16,1 0 1 0,-1 0 0 0,0 3 0 0,3-3-1 0,1 0-1 15,2 0 1-15,-2 0 1 0,2 2-1 0,0 2 0 16,0-4-1-16,1 0 1 0,5 0 0 0,-1 0 1 15,1 0-2-15,0 0 2 0,7 0 0 0,-10 0 0 0,10 0 0 16,-7 0 0-16,7 0 0 0,-13 0 1 16,13 0 0-16,-11 0 0 0,3 0-1 0,1 0 1 15,7 0 0-15,-12-4 0 0,12 4 0 0,-5 0 0 16,5 0 0-16,-6 0 0 0,6 0 0 0,-7 0 0 0,7 0 0 16,-8 0 0-16,8 0 0 0,-7 0 0 0,7 0 0 15,-4 0 0-15,4 0 0 0,-7 0 0 0,7 0 0 16,-8 7 1-16,1-5-1 0,-2 1 0 0,-3 1 0 15,1-1 1-15,0 2 0 0,-2-5 0 0,2 4 0 0,1-2 0 16,3-1 3-16,3 5-1 0,4-6 0 16,-5 3 1-16,5-3-1 0,-11 9 2 0,11-9-1 0,-6 3 1 15,6-3-2-15,-4 2 1 0,4-2 0 0,0 3 0 16,0-3 1-16,2 4-1 0,7-3 1 0,8 3 0 16,11-4 0-16,6 3-1 0,-1-3 1 0,1 0 0 15,1 0-1-15,1 0-1 0,-5 0 1 0,5 0-1 16,-1 0-3-16,0 0 1 0,1-3-1 0,1 3 1 15,2-5-1-15,2 1 0 0,0 1 0 0,0 1 1 0,2-1-2 16,2-1 1-16,1-1 0 0,-3 5 0 0,0 0-2 16,-2-3 0-16,2-1-1 0,3 1 2 0,3-3-1 15,1 1 0-15,1 2 0 0,-5-4-1 0,1 2 1 16,-1-1 0-16,1 3 0 0,-4-4 0 0,0 2 0 16,-2 0 1-16,0 1-1 0,0 1 1 0,0-1 0 0,0 3 0 15,-4-3-1-15,-4 1 1 0,-5 3 0 0,-3 0 0 16,-3-4 0-16,-2 8 0 0,-1-4 1 0,0 3 0 15,1 1 0-15,-1-3 0 0,-1 3 0 0,3-4 0 16,-1 3 0-16,-1-3 0 0,-2 4 0 0,0 1 0 16,1-5 0-16,5 3 1 0,3-3-1 0,0 0 1 15,-2 0-1-15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9T16:58:49.7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31141 1853 263 0,'-2'2'0'15,"2"-2"0"-15,0 0 0 0,0 0 0 0,0-5 0 16,0 5 0-16,0-3 0 0,0 3 0 0,-2 0 0 0,2 0 0 15,-4 3 0-15,4-3 0 0,0 5 0 16,0-5 0-16,0 7 0 0,0-7 0 0,0 4 0 16,0-4 0-16,0 1 1 0,0-1-1 0,0 4 0 0,0-4 0 15,6 3 0-15,-6-3 0 0,5 5 1 0,-5-5-1 16,6 4 2-16,-6-4 0 0,13 3 1 0,-13-3-1 0,9 2 2 16,-9-2 1-16,8 4 2 0,-8-4-1 15,7 3 0-15,-7-3 2 0,8 5 0 0,-8-5 0 16,7 4 0-16,-7-4 4 0,8 3 1 0,-8-3-1 0,13 2 0 0,-13-2 3 15,15 3-1-15,-15-3 1 0,15 0 1 16,-15 0-2-16,16 0 1 0,-16 0 0 0,17 0-1 16,-17 0-2-16,11 0 2 0,-11 0-1 0,6 0 1 15,-6 0-2-15,4 0 2 0,-4 0-1 0,3 0 1 0,-3 0-3 16,4 0 1-16,-4 0-1 0,4 0 2 0,-4 0 0 16,3 0 1-16,-3 0-1 0,4 0 1 0,-4 0 1 0,4 0 2 0,-4 0-1 15,0 0 1-15,0 0-2 0,0 0 1 0,0 0 0 16,0 0 1-16,0 0-2 0,0 0 2 0,0 0 0 15,0 0 0-15,0 0 1 0,0 0 1 0,0 0 0 0,0 0 0 16,0 0 1-16,0 0 0 0,0 0 1 0,-4 0-1 16,4 0-1-16,-5 0 1 0,5 0-1 0,-13 0 1 15,13 0 1-15,-23 0 0 0,23 0-1 0,-37 0 1 0,15 0-5 16,-5 0 1-16,1 0 0 0,0 0 0 16,0 0-5-16,-2 0 0 0,2 0 1 0,0 0 0 0,-4 4-2 15,-3-1 1-15,1-3-1 0,-1 0 0 0,-1 0-1 16,0-3 0-16,-1 3 0 0,-4 0 0 0,-4 0 4 15,-4 0-1-15,3 0 1 0,1 0-1 0,2 0 1 16,-2 0-1-16,0 0 1 0,2 3-1 0,0-1-2 0,0 1 1 16,-2-3-1-16,1 4 0 0,-3-4-1 0,-2 0 1 15,3 0-1-15,1 2 2 0,2 1-4 0,2 0 1 16,-1-3 0-16,-1 4-1 0,4-4 3 16,0-4 0-16,-2 4 0 0,-2 0 0 0,0 0 0 0,-2 4 2 15,4-4-2-15,2 0 1 0,3 0-3 0,0 0 1 16,1 0 1-16,-1 0-1 0,3-4-1 0,1 4 1 15,-2-3-1-15,-1 3 1 0,-5 0-3 0,-1-3 0 16,-2 1 0 0,2 2 1-16,4-4-5 0,-1 4 2 0,1-3-2 15,0 1 2-15,1 2-3 0,2-3 1 0,1-1 0 16,-3 4 0-16,-1-3-1 0,-1 1 2 0,3 2-2 16,-3-3 1-16,1 3 3 0,0-4-1 0,-1 4 1 15,1-2 1-15,-2 2-3 0,-1 0 2 0,-1-3-1 0,0 3 1 0,0-3-1 0,0-1-1 16,-2 2 1-16,0 2-1 0,2 0-1 0,-2 0 1 15,0-3-1-15,1 3 2 0,5 0-3 0,0 0 1 16,-3-4 1-16,1 4-1 0,-2-3-1 0,-2 1 0 0,2 2 1 0,0-3-1 16,0 3-1-16,1 0 0 0,1 0 0 0,2-4 2 15,-1 4 0-15,1 0 0 16,1-1 1-16,1 1-1 0,-3-4 1 16,3 4 1-16,-3 0-1 0,-1 0 1 0,-2 0 5 0,-2 0 0 15,2 4 0-15,2 1 0 0,5-2-3 0,-1-1 1 16,-1 1-1-16,0-3 1 0,3 4 2 0,-1-4 0 15,-1 3 0-15,-5-3 0 0,1 2-2 0,-2 2 0 16,0-4-1-16,0 3 1 0,-1-3-5 0,1 3-1 16,2-1 0-16,4-2 0 0,-1 4-1 0,0-1 1 0,-1-1-1 15,-2 1 1-15,-2-3-2 0,-4 4 1 0,2-1-1 0,2-1 1 0,1 1-1 16,3 3 1-16,0 0-1 16,-3-2 1-16,1 1-1 0,2-1 0 0,-1-1 0 0,1-1 2 0,-2 1-2 0,-1 1 0 15,1 1 0-15,0 2 1 0,-2-5-1 0,-2 1 0 16,2 2 0-16,3 2 0 0,3 2 0 0,1-6 1 15,2 2-1-15,0-1 1 0,2-1-1 0,0-3 1 16,-1 2-1-16,-3 2 1 0,-3-1 1 16,-3 0 2-16,3 3-2 0,3-6 1 0,4 3 0 15,4-3 0-15,0 2 0 0,-2 1 1 0,-2 1-3 16,0-1 0-16,2 2 0 0,2-1 0 0,3-4 1 16,2 3 1-16,-3-1-1 0,2-2 1 0,-5 0 1 15,-1 0-1-15,6 0 0 0,-1 0 1 0,1 0-2 16,1 0 1-16,4 0 1 0,0 0-1 0,0 0-1 15,2-2 2-15,2 2-2 0,-2 0 1 0,2 0 0 0,0 0-1 16,-2 0 0-16,0 0 0 0,0 0-1 16,0 0 1-16,0 0-1 0,0 0 0 0,-1 0-1 0,1 0 1 15,2 0-1-15,0 0 1 0,2-3-1 0,-1 3 0 16,1-4 0-16,0 4 0 0,1 0 0 16,1 0 0-16,7 0 0 0,-11 0 0 0,11 0-1 15,-11 0 1-15,11 0 0 0,-12 0 0 0,12 0-1 0,-13 0 1 16,4 0-1-16,0 0 1 0,-1 0-1 15,1 0-1-15,0 4 1 0,-2-4 0 0,-1 0-1 0,3 0 1 0,0 0-1 0,-1 0 0 16,3 3 1-16,0-1 1 0,7-2-1 0,-12 0 1 0,12 0 0 16,-9 4 0-16,9-4 0 0,-11 3 0 0,11-3 0 15,-9 2 1-15,9-2-1 0,-12 3 1 0,12-3 1 16,-11 7 0-16,11-7 0 0,-11 5 0 0,11-5 2 16,-9 9 0-16,9-9 1 0,-11 7-1 0,11-7 2 0,-8 9-1 15,2-1 1-15,1-3 1 0,-1 2-3 0,1 2 2 16,-1 0-2-16,1-1 2 0,-1 4-3 0,2 1 1 15,-1-1-1-15,1 0 0 0,0 0-2 0,0 0 2 16,1-3-2-16,-3 3 1 0,1 2-2 0,-1-2 1 16,2 0-1-16,-1 0 1 0,1 0-1 0,-2 0 0 15,-1 9 0-15,1-4 0 0,1-1-1 0,-1 1 1 16,0-1 0-16,3 1 0 0,-1-1-1 0,0-3 1 0,1 0 0 16,1-1 0-16,0 0 0 0,0 0 0 0,-2 5 0 15,1 0 0-15,-1 2-1 0,0 2 1 0,2-7-1 16,-2 2 1-1,1-1 0-15,-1-1 0 0,0-2 0 0,1 0 0 0,1 0 0 16,0 1 0-16,-2 7 0 0,0 1 0 0,-1 0 0 16,-1 0 0-16,1-1 0 0,-1-2 0 0,0 1 0 15,3-2 0-15,-1-1 0 0,-2 1 0 0,3-2-1 0,-1-2 1 16,0-5 0-16,1 1 0 0,-1 0-1 0,0 3-1 0,-2 3 1 16,3 3 1-16,-1-3-1 0,2-1 0 0,0-5 0 15,2-1 1-15,0 3-1 0,0-3 0 0,0 1 0 0,0 0 1 16,0-2-1-16,0-2-1 0,0 2 1 15,0 1 0-15,2-2 0 0,-2 0 0 0,2 3 0 0,-2-4 0 16,2 2 0-16,0-2-1 0,-2-5 1 0,3 9 0 16,-3-9-1-1,4 12 0-15,-4-12-1 0,8 9 2 0,-8-9-1 0,7 8 1 16,-7-8-1-16,11 11 1 0,-3-6-1 0,-1 0 1 0,12 6 0 16,-2-6 1-16,1 2-1 0,1-2 1 0,1-2 0 15,-1-1 0-15,0 2 0 0,-1-1 0 16,3 0 0-16,-1-3 0 0,1 2 1 0,-1-2 0 0,8 0 0 0,-2 0 2 15,2 0 0-15,2 0 0 0,-4 0 1 0,2 0 0 16,0 4 2-16,-2-4 1 0,2 0-1 0,0 0 1 16,0 0-4-16,2 0 2 0,0 0-1 0,-1 0 1 0,3 0-3 0,0 0 2 15,3 0-2-15,1 0 1 0,1 3-2 0,0-3 2 16,-3 4-1-16,-5 1 0 0,3-2 0 0,-2 2 1 16,3-1-1-16,1-1 0 0,0-1-1 15,-1 2 1-15,2-1-1 0,1 2 2 0,-1-1-3 0,1-1 0 16,3-1 0-16,0 1 0 0,0 1 0 0,0-2 0 15,-3-1 0-15,-1 1 0 0,0 1-1 0,1 1-1 0,3-2 1 16,0 5 1-16,0-4 0 0,2 2 0 0,-2 0 0 16,0 2 0-16,1-3-1 0,-3 1 1 15,-2 0-1-15,1-1 1 0,1-1 0 0,-4 1 0 0,31 4 0 16,-12-3 0-16,0 2 0 0,-2-5 1 0,-23 2-1 16,4-4 1-16,3 3-1 0,1 0 0 0,27 3 0 0,-12-3 0 15,-5-1-1-15,-1 0 0 0,-12-1 0 0,7 3 1 16,4-4-3-16,4 3 0 0,14-1 1 0,-9 1 0 15,-7 1-3-15,-2-1 1 0,-15-3-1 0,5 2 1 16,5 2 2-16,-1-4 1 0,28 3-2 16,-11 2 2-16,-4-1 0 0,-1-1 1 0,-23-3 0 0,4 2 0 15,3 1 0-15,5-3 0 0,27 4 0 0,-13-3 0 16,-4-1 0-16,-3-1 0 0,-17 1 0 0,4 0 0 0,3 0-1 0,4 0 1 16,23 0 0-16,-10 0 0 0,-5 0-1 0,-5-4 0 15,-14 4 0-15,6 0-1 0,3 0-1 16,2-3 1-16,4 1-2 0,0 2 2 0,0 0-2 0,-2 0-1 15,-4 0 1-15,0 0 0 0,1 0-1 0,-1 0-1 16,22 0 1-16,-6 0-1 0,-5 0 1 0,-1 0 2 16,-23 0-1-16,6 0 0 0,3 0 2 0,1 0 1 0,9-3-1 15,0 3 1-15,-3-4-1 0,1 4 2 0,-3 0-1 16,-1-3 1-16,0 3 0 0,1-2 0 0,-1 2 0 16,-2 0 0-16,-1 2 0 0,1 1 0 0,1-3 0 15,-1 0 0-15,2 0 0 0,-1-3 0 0,-1 1 0 16,0 2 1-16,1-3-1 0,-3-1 0 0,1 2 0 15,-1 2 0-15,1 0 0 0,0 2 0 0,-1-2 0 16,1 0 0-16,-3 0 0 0,3-2 0 0,3 2 0 0,0 0 0 16,1-3 0-16,-1-1 0 0,2 4 0 15,0-3 0-15,0 3 0 0,0 0 0 0,-7 0 0 16,0 0 0-16,-1 3 0 0,-1-3 2 0,6 0-2 16,-5 0 1-16,5 0-1 0,-1-3 1 0,4 1-1 15,0 2 1-15,0 0 0 0,1 2 1 0,-5 1 1 16,0-3-1-16,1 4 1 0,-1-4 0 0,-1 3 1 0,-1-3-1 15,1 0 1 1,-2 0 0-16,-1 0-1 0,1 0 2 0,1 0-3 0,1 0 2 16,-1 0-2-16,1 0 1 0,1 0-1 0,1 0 2 0,-3 0-1 0,1 0 0 0,-1 2 0 15,1 2-1-15,-2-4 0 0,-1 0 2 16,1 0-3-16,-2-4 0 0,2 2 0 0,-1 2 0 16,3 0-1-16,-1-3 0 0,-7 3 0 0,0 0 1 15,1 0-1-15,-1 0 1 0,-4 0 0 0,0 0 1 16,1 0-1-16,-1 0 1 0,2-4-1 0,0 4 1 15,1-3-2-15,-1 1 0 0,0 2 0 0,-1-3 1 0,1-1-1 16,0 1 0-16,-7 1 0 0,1 2 0 0,1-3 0 16,0 3 0-16,-10 0 0 0,0 0 0 0,1-4-1 15,-1 2 0-15,-2 2 0 0,1 0 1 0,-1-3-2 0,-1 3 1 16,-6 0 0-16,7-3-1 0,-7 3 0 16,8-6 0-16,-8 6 0 0,7-3 1 0,-7 3-2 15,8-4 2-15,-8 4 0 0,7-1 0 0,-7 1-1 0,6-7 1 16,-6 7-1-16,7-5 1 0,-7 5 0 0,6-13 0 15,-6 13 0-15,3-8 0 0,-3 8 0 0,4-12 0 16,-2 3 0-16,0 2 1 0,0-2 0 0,-2 1 0 16,2-11 0-16,0 5 0 0,-1-3 0 0,-1 1 0 0,0-1 0 15,0 1 1-15,0-1 0 0,0-2 0 16,2-2 0-16,-2 4 1 0,2-4 0 0,0 0 1 0,0-3-1 16,0 3 1-16,1-3 1 0,-1 3 0 0,0 0 0 15,0-3 0-15,0 2-1 0,-2-1 1 0,0 1-1 0,0 1 2 16,0 0-4-16,0 2 0 0,2-2 0 15,-2-3 1-15,2 3-2 0,-1-1 1 0,1-1-1 0,0 1 2 32,0 1-2-32,-2-3 0 0,0 3 0 0,0 0 1 0,0 2-1 15,0 2 0-15,0-4 0 0,-2 1 0 0,0-1 0 0,0 0 0 0,1 4 0 0,-1-2 0 16,0-2 0-16,0 4 0 0,0 1 0 16,0-1 0-16,2-1 0 0,-2 3 0 0,1 3 0 0,-1-4 0 15,0 2 0-15,0 2 1 0,0 3-1 0,0 1 1 16,0 1-1-16,1-2 1 0,-1 1-1 0,0-1 1 15,0 2 0-15,0-2 1 0,-2-6 1 0,-1 1-1 0,1 2 0 16,0 0 2-16,1 7-1 0,-1-2 0 0,0-2 0 16,0 4 0-16,-3-7 0 0,-2 0 1 0,-1-1-1 15,1 1 0-15,0 0 1 0,-3 0-1 0,1-2-1 16,0 4 2-16,11 10-2 0,-11-11 1 16,3 5 0-16,1 0 0 0,-6-2 0 0,0-4 1 0,0 1-2 15,2 1 0-15,-4 3 0 0,-2-2 2 0,0 1-2 16,1-1 0-16,-3 2 1 0,0 2-1 0,1-2-1 0,-1 2 1 15,-5-2 0-15,0 2 1 0,-1-4-2 16,-1 2 0-16,-5 2 0 0,-1-2 0 0,0 5 0 16,-1-1 0-16,-5-2 0 0,3 1 2 0,-2 4-2 0,-1-3 0 0,7 3 0 15,-5-4 0-15,3 2 1 0,-1-1 1 16,-3 3-1-16,0-3 1 0,0 6-3 0,-1-3 1 0,3 3-1 16,-1 3 2-16,3 2-2 0,-1 4 0 15,5-5 0-15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9T17:02:52.024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29058 10074 1080 0,'0'0'0'0,"0"0"0"0,3-2 0 0,-3 2 2 15,4-5 2-15,-4 5-1 0,2-4 1 0,-2 4 6 0,0 0 1 16,0 0 0-16,0 0 0 0,0 0 17 0,0 0 2 16,0 0-2-16,0 0 1 0,0 0-2 0,0 0 0 15,0 0 0-15,0 0 1 0,0 0-8 0,0 7 0 16,0-7 0-16,0 5 2 0,0-5-3 0,0 4 1 15,0-4-1-15,0 3 1 0,0-3 6 0,0 4 0 16,0-4 0-16,0 1-1 0,0-1 4 0,-4-1 2 0,4 1-1 16,-4-4 0-16,4 4 1 0,-5-3 0 0,5 3 1 0,-4-4-1 15,4 4-4-15,-4-5 1 0,4 5 0 0,0-12 0 16,0 12-3-16,2-16 1 0,-2 16-1 0,8-13 1 16,-8 13-5-16,7-7 2 0,-7 7-1 0,8-6 1 15,-8 6-5-15,5 0 1 0,-5 0-1 0,4 0 1 16,-4 0-3-16,4 0 0 0,-4 0 1 0,3 13 0 0,-3-13 0 15,-1 12 0-15,1-12 0 0,-4 17-1 0,4-17-1 0,-8 21 1 16,8-21-1-16,-9 19 1 0,9-19-1 0,-11 14-1 16,11-14 1-16,-11 5 1 0,11-5-3 0,-10 3 2 15,10-3-1-15,-5 4 1 0,5-4-2 0,-13 3 1 16,13-3-1-16,-15-1 2 0,15 1-2 16,-9-2 1-16,9 2-1 0,-4-5 2 0,4 5-3 0,-6-7 1 15,6 7-1-15,0-9 0 0,0 9-2 0,-4-12 0 16,4 12 1-16,0-9-1 0,0 9-1 0,0-12 1 0,0 12-1 15,0-5 1-15,0 5-2 0,0-4-1 16,0 4 1-16,0-1 0 0,0 1-1 0,0 0 0 16,0 0-1-16,0 0 2 0,0 0-1 0,0 0 1 0,0 0-1 15,0 0 0-15,0 0 0 0,0 0 1 16,0 0 0-16,0 0 0 0,0 0-2 0,0 5 1 0,0-5 0 16,0 5 1-16,0-5-3 0,0 4 2 0,0-4 0 15,-3 5 0-15,3-5-2 0,-4 3 1 0,4-3-1 16,-2 0 2-16,2 0-2 0,-2 0-1 0,2 0 1 15,0-3 0-15,0 3-1 0,-3-4-1 0,3 4 0 16,1-5 2-16,-1 5-3 0,8-12 1 0,-8 12 1 0,7-16-1 16,-7 16-1-16,13-13 2 0,-13 13-1 0,13-7 0 15,-13 7 0-15,8 0 0 0,-8 0 0 0,4-2 1 16,-4 2-1-16,3 0 1 0,-3 0-1 0,4 2 0 16,-4-2 1-16,8 10-1 0,-8-10 0 0,3 10 2 15,-3-10-3-15,4 11 2 0,-4-11-1 0,2 8 0 0,-2-8-1 0,0 9 2 16,0-9-2-16,0 4 1 0,0-4 0 0,-2 5 0 15,2-5-1-15,-4 3 2 0,4-3-2 0,-3 2 0 16,3-2 0-16,-4 3 1 0,4-3-2 0,-6 0 1 16,6 0 0-16,-4 0 1 0,4 0-2 0,-5-3 1 0,5 3-1 15,-4-2 1-15,4 2-1 0,-2-3 2 16,2 3-1-16,0-7 0 0,0 7-1 0,0-7 1 16,0 7 0-16,8-7 0 0,-8 7-1 0,13-9 1 15,-13 9-1-15,13-12 2 0,-13 12-2 0,20-5 1 0,-20 5 0 16,23 0 0-16,-23 0 1 0,22 2-1 0,-22-2 0 15,22 12 0-15,-22-12 1 0,28 14 0 0,-28-14 0 16,28 22 1-16,-28-22-2 0,28 30 1 16,-28-30 1-16,24 33-1 0,-14-16-1 0,-3 0 2 0,-1 2-1 15,-2 2 0-15,-4-5 1 0,-2 3-1 0,-4 0 1 16,-3-2-1-16,-6 4-1 0,-4 1 2 0,-3 4-1 16,-4-2 0-16,-8 6-1 0,-3-4 2 0,-4 1-1 15,-4-6 1-15,-3 0-2 16,-4 0 0-16,-1-4 0 0</inkml:trace>
  <inkml:trace contextRef="#ctx0" brushRef="#br0" timeOffset="1147.79">30800 9492 24 0,'3'2'0'0,"-3"-2"0"0,6 2 0 0,-6-2 328 0,4-2 0 0,-4 2-1 0,4-2 2 0,-4 2-248 0,3-7 0 16,-3 7-1-16,8-5 1 0,-8 5-80 0,7-5 2 15,-7 5-1-15,8-4 0 0,-8 4-8 0,13-3 1 16,-13 3-1-16,15-9 1 0,-15 9-31 0,14-3 1 16,-14 3-1-16,12-5 1 0,-12 5 9 0,9-4 1 15,-9 4-1-15,6-3 0 0,-6 3 11 0,3-2 1 16,-3 2-1-16,4 0 2 0,-4 0 12 0,4 0 1 16,-4 0-1-16,-2 0 1 0,2 0 1 0,-4 0 1 15,4 0-1-15,-4 7 1 0,4-7 11 0,-5 14-1 16,5-14 0-16,-8 10 2 0,8-10 21 0,-7 10 0 0,7-10 0 0,-8 9 1 0,8-9 9 15,-7 9 1-15,7-9-1 0,-7 5 1 0,7-5 0 16,-12 7 1-16,12-7-1 0,-16 12 1 0,16-12-4 16,-25 12 1-16,25-12-1 0,-28 9 1 0,28-9-7 15,-22 1 0-15,22-1 0 0,-28 4 1 0,28-4 1 0,-32 3 0 16,14-3-1-16,-1 0 1 0,-1 4-4 0,-5-1 0 16,1 3 0-16,0-5-1 0,2 3-3 15,-1-1 0-15,1-1 1 0,0 0-1 16,-1-2 2-16,1-2 0 0,1 2 0 0,-1 0 0 0,2-2-3 15,1 2 0-15,-2 0 0 0,-3 0 0 0,-2-3-4 16,-2 1 1-16,0 2 0 0,0 2 0 0,0 1-6 0,-2-3 1 16,4 2-1-16,2 0 0 0,2-1-3 0,-1 1 0 15,3-2 0-15,3 0 0 0,2 0-1 0,0-2 1 16,-1 2 0-16,-1 0 0 0,2-1-5 0,2-1 2 16,-2 2 0-16,-2 0-1 15,-5-2-2-15,-2-3 1 0,-1 2-1 0,1-1 2 0,2-1-8 16,-1 1 1-16,3-3 0 0,3 2 1 0,2 0-6 15,2-2 1-15,4-1 0 0</inkml:trace>
  <inkml:trace contextRef="#ctx0" brushRef="#br0" timeOffset="1798.85">30412 9641 1821 0,'-2'2'0'0,"2"-2"0"0,0 1 0 0,0-1 55 15,-3-3 0-15,3 3 0 0,-4 0 0 0,4 0-18 16,0 0 1-16,0 0 0 0,0 0 0 0,0 0-28 15,0 0 0-15,0 0 1 0,0 0 0 0,0 0-11 16,0 0 1-16,0 0 0 0,0 0 0 0,0 0-1 16,0 0 0-16,0 0 0 0,0 0 0 0,0 0 0 0,0 0 0 15,0 0 0-15,0 0 0 0,0 0 1 16,0 0 0-16,0 0 1 0,0 0-1 0,0 0 5 16,0 0 1-16,0 0 0 0,0 0 0 0,0 0 6 15,0 5 2-15,0-5-1 0,5 9 1 0,-5-9 7 0,12 7 1 16,-12-7-1-16,5 8 2 0,-5-8-1 15,2 12 1-15,-2-12-1 0,4 14 2 0,-4-14-1 0,7 21-1 16,-7-21 1-16,4 28 0 0,-4-28-2 0,4 29-1 16,-2-11 0-16,1 1 1 0,1-2-2 15,0 2 0-15,-1 2 0 0,1-6 1 0,-2 3-3 16,0-1 1-16,-2 0 0 0,-2 2 0 0,0-2-1 0,0 3 1 0,2-3-1 16,0 0 1-16,0-3-3 0,2-2 0 0,2 0 1 15,0-3 0-15,-2-2-4 0,-1-2 2 0,-1-5-1 0,4 9 0 0,-4-9-2 0,4 7 1 16,-4-7-1-16,4 3 1 0,-4-3-5 0,0 3 3 0,0-3-1 15,0 6 0-15,0-6-3 0,0 0 0 16,0 0 0-16</inkml:trace>
  <inkml:trace contextRef="#ctx0" brushRef="#br0" timeOffset="2530.53">30125 9663 1281 0,'2'-1'0'0,"-2"1"0"0,2 0 0 0,-2 0 127 0,0 0 0 15,0 0-1-15,0 0 1 0,0 0-89 0,0 0 1 16,0 0-1-16,0-5 0 0,0 5-24 0,0 0 2 15,0 0-1-15,0-2 0 0,0 2-13 0,0-2-1 16,0 2 0-16,0 0 1 0,0 0-2 0,0-3 0 0,0 3 0 16,0 0 0-16,0 0-1 0,0-4 0 0,0 4 0 15,0-2 1-15,0 2-1 0,0 0 1 0,0 0-2 16,0-1 2-16,0 1 0 0,0 0 0 0,0 0 0 16,0-2 2-16,0 2 1 0,0 0 1 0,0 0 0 15,0 0 0-15,0 0 10 0,0 0-1 0,0 0 1 16,0 0-1-16,0 0 11 0,0 0 0 0,0 0 1 15,0 0 0-15,0 0 3 0,0 0 1 0,0 0 0 0,0 0 0 16,0 0 2-16,0 0 0 0,0 0 1 0,-2 5-1 16,2-5 0-16,-2 16 1 0,2-16-1 0,-2 20 1 0,2-20-3 15,-3 25 0-15,3-25 0 0,-4 24 1 0,4-24-1 16,0 17-1-16,0-17 0 0,0 18 1 16,0-18-6-16,6 17 1 0,-6-17 0 0,5 21 0 15,-5-21-2-15,-2 20-1 0,2-20 0 0,0 21 0 0,0-21-3 16,0 23 0-16,0-23 0 0,6 15 0 0,-6-15-1 15,5 18 1-15,-5-18 0 0,2 13 0 0,-2-13-1 16,0 12 1-16,0-12 0 0,0 16 0 16,0-16-3-16,-3 26 1 0,3-26 0 15,-4 21 1-15,4-21-4 0,-4 17 1 0,4-17-1 16,-4 12 2-16,4-12-3 0,0 11 0 0,0-11 1 0,0 5-1 16,0-5-3-16,0 7 1 0,0-7 0 0,0 8 0 15,0-8-2-15,2 6 0 0,-2-6 0 0,8 6 1 16,-8-6-4-16,0 9 2 0,0-9-1 0,0 5 1 0,0-5-3 15,-4 7 1-15,4-7-1 0</inkml:trace>
  <inkml:trace contextRef="#ctx0" brushRef="#br0" timeOffset="3271.02">30908 10190 1293 0,'0'0'0'0,"0"0"0"16,0-4 0-16,0 4 111 0,0-3 2 0,0 3-2 16,0-4 1-16,0 4-53 0,0-2 1 0,0 2-1 15,0 0 2-15,0 0-41 0,0 0 2 0,0 0-2 16,0 0 1-16,0 0-15 0,0 0-1 0,0 0 1 16,0 0 1-16,0 0-5 0,0 0 0 0,0 0 0 0,0 0 2 15,0 0-2-15,0 0 0 0,0 0 0 0,-2 0 2 0,2 0 3 16,-4 6 0-16,4-6 0 0,-17 12 1 0,17-12 4 15,-35 15 1-15,11-10-1 0,0 2 2 0,-1 2 6 16,-1-5 0-16,-2 1 0 0,0 0 0 0,-3 2 4 16,-3-4 1-16,1 2-1 0,-1 1 1 15,1-5 4-15,-1 5 1 0,0-5 0 0,-1 3 0 0,0-1-5 16,-4 1-1-16,-4 1 1 0,0 2 1 0,0-2 2 16,-2 0 0-16,2-1 0 0,4-1 0 0,2 1-1 15,2-4 1-15,1 1-1 0,1 1 1 16,-1-2 0-16,4-2 1 0,4 1 0 0,4 1 1 15,3 0-6-15,2 0 1 0,4 0 0 0,4 0-1 0,9 0-2 16,-4 0-1-16,4 0 0 0,0 0 2 0,0 0-5 0,0 0 1 16,0 0-1-16,0 0 1 0,0 0-3 0,0 0 0 15,0 0 0-15,0 0 1 0,0 0-3 0,0 0 2 16,0 0-1-16,6 0 0 0,-6 0-1 0,7 0 1 16,-7 0-1-16,10 0 1 0,1 0-3 0,2 0 0 15,0 0 1-15,-2 3 0 0,-2 2-2 0,1-5 1 0,-1 2-1 16,-2 0 1-16,-7-2-4 0,8 3 0 0,-8-3 0 15</inkml:trace>
  <inkml:trace contextRef="#ctx0" brushRef="#br0" timeOffset="4109.5">30565 10382 1733 0,'0'-2'0'0,"0"2"0"0,6-4 0 0,-6 4 62 0,13-3 1 16,-13 3-1-16,11-2 0 0,-11 2-1 0,11 0 1 0,-11 0-2 16,6 0 2-16,-6 0-37 0,3-3-1 0,-3 3 1 0,4 0 0 0,-4 0-20 15,4 0 1-15,-4 0 0 0,2 0 0 0,-2 0-3 16,0 0-1-16,0 0 0 0,0 0 0 0,0 0-1 0,0 0 2 16,0 0-1-16,0 3 0 0,0-3 3 0,0 11-1 31,0-11 1-31,-4 12 0 0,4-12 4 0,-8 15 1 0,8-15-1 15,-14 21 1-15,14-21 7 0,-23 17 1 16,23-17 0-16,-22 19 0 0,22-19 8 0,-23 21 0 16,23-21 0-16,-28 16 0 0,28-16 6 0,-35 21-1 0,16-11 1 0,-1-1 0 15,1 1-4-15,-1 2 0 0,1-7 0 0,2 4 1 16,1-2-3-16,-1 1 3 0,0-2-1 0,-2 1 0 0,-3 0-5 16,-2-1 1-16,2 1-1 0,3 0 1 0,2 0-5 15,2 0 0-15,2 2 0 0,0 1 1 0,0 4-3 16,0-2 0-16,2 2 0 0,2-2 1 0,-1 4-4 15,-1-1 2-15,2 3 0 0,-1-5-1 0,-1 1 2 16,0 0 1-16,4-2-1 0,1 2 1 0,2-2 1 0,2 0 0 16,1-1 0-16,-3 1 1 0,4 2-4 0,0-2 0 15,-2 0 0-15,2 3 0 0,4 4-1 0,-1 0 1 0,1 2-2 16,2-5 2-16,3 1-5 0,2-1 2 16,2-1-2-16,2-1 1 0,4 0-3 0,1 2 0 0,3-6 0 15,3 0 1-15,2-1-2 0,0 0 0 0,0-2 0 16,0-2 0-16,1-2-3 0,3-1 1 0,2-2-1 15,-1-2 2-15,-3-3-2 0,2 0 0 0,1-2 1 16,1 0 0-16,-3-5-1 0,1 3 1 0,-2-3-1 0,0 3 1 16,-2-3 0-16,-2-3-1 0,-6 1 1 0,-3 2-1 15,-4 0 0-15,-2 0-1 0,-5-1 1 0,-2 1-1 16,-4 2 0-16,-2 3-1 0,-4-2 0 16,-1-3 2-16,-3-2-3 0,-3 2 2 0,-2 2-1 0,-1 5 0 15,-5-4 0-15,-3 0-1 0,0 2 0 0,-1 2 1 16,-1 2 0-16,-2-1-1 0,0-1 0 0,-1 2 2 0,-3-2-3 15,-2-2 1-15,3 1-1 0,-5 3 1 0,1 3-1 0,0-4 0 16,1 3 1-16,2-1-1 0,4 2-1 0,4 0 1 16,2-2-1-16,-1 2 1 0,3-3-1 0,3 1 0 15,4 0 0-15,2 1 1 0,3-1-1 0,5 2 0 16,3 0 0-16,-4-2 0 0,4 2 0 0,-2-8 0 16,2-3 0-16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9T17:03:36.41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19650 4029 389 0,'0'0'0'0,"0"0"0"0,0 0 0 0,0 0 1 0,0-4 0 0,0 4 0 15,0-3 0-15,0 3 2 0,0 3-1 0,0-3 0 16,0 4 1-16,0-4 0 0,0 3 0 0,0-3 0 15,6 5 1-15,-6-5 0 0,7 4 1 0,-7-4-1 16,13 0 1-16,-13 0-3 0,21 0 1 0,-21 0 1 16,28 9-1-1,-10-9 2-15,3 3-1 0,1-3 1 0,-2 2 0 16,-3 1 2-16,0-3 0 0,0 4-1 0,1-4 1 0,1 0-1 0,0 0 0 0,1 0 1 0,3 0 0 16,1 3 5-16,0 2 2 0,-2-5-1 15,1 4 1-15,1 1 0 0,2-2 2 0,2 1 0 0,0-4-1 16,2 2 0-16,0 1 1 0,-1-3-1 15,1 0 1-15,0 0-4 0,0 0 1 0,1 0-1 0,-1 0 1 16,2 4-7-16,0-3 2 0,-1 3 0 0,3-1 0 16,3-3 1-16,0 0 1 0,1 0-1 0,-1-3 1 0,-4 1-1 15,3 0 0-15,-1 2 0 0,1 0 1 0,-3 0-2 16,-1 0 0-16,-2 0 0 0,-1 0 1 0,1 0-3 16,0 0 2-16,0 0 0 0,0 0 0 15,1 0-3-15,1-1 2 0,-2 1 0 0,0-4 0 0,0 4 2 16,-1-3 0-1,-1 1 0-15,-2 2 0 0,-1-4-2 0,-3 4 1 0,0-3 0 16,1 3 1-16,-1-4 6 0,-1 3-1 0,-5 1 1 16,3-4-1-16,-4 4 1 0,-2-3 0 0,-2 1-1 15,-3 2 2-15,-8 0-1 0,7 5-1 0,-7-5 1 16,4 0 0-16,-4 0-4 0,3-3 0 0,-3 3 0 0,0 0 0 16,0 0-4-16,-1 0 0 0,1 0-1 0,-8-2 1 15,-1-1-2-15,-6 3-1 0,-4-4 1 0,-3 4 0 16,0-5-3-16,-5 2 2 0,-1 3-2 0,1-4 1 0,-1 2-1 15,0 2 0-15,-4 2-1 0,-3 2 1 0,-5-4 0 16,-1 3 1-16,0-3-1 0,-1 2 0 0,-1 1 3 0,0 1-1 16,-2-1 1-16,0 2-1 0,-7-1 4 15,-5-3 0-15,1 3 0 0,3-1-1 0,5 3 2 16,-2 2 0-16,1-1 0 0,-1-2 0 0,2 2 2 16,-1-3 0-16,2 1-1 0,1-2 1 0,1-3-2 0,2 2 0 0,4 2 0 15,-2-4 1-15,8 3-1 0,-3-3 0 0,6 3 0 0,2-3 1 16,4 2-2-16,4 2 0 0,3-4 0 0,4 0 0 0,2 3-4 15,3-3 2-15,8 0-2 0,-9 0 2 0,9 0-3 16,0 0 0-16,0 0 1 0,0 0-1 16,0 0-2-16,0 0 2 0,0 0-1 0,6 0 0 0,-6 0-1 15,13-3 0-15,0-1 0 0,5 2 1 0,7-1-1 16,2 0 0-16,1-3 0 0,0 3 1 0,-3-2-1 16,1-2 2-16,2 2-1 15,5 1 0-15,8-3-1 0,2 2 1 0,4 0 0 16,-5 1 0-16,3 4-1 0,-2-3 0 0,4-2 0 15,1-2 0-15,2 2-1 0,3 1 0 0,1-1 0 16,0 5 0-16,0 0-1 0,0 0 1 0,-2-3 0 16,-4 3 0-16,3-4-2 0,-1 2 1 0,-3 1-1 0,-1-1 0 15,-1 2-1-15,0 0 0 0,-4 0-1 0,-4 2 2 16,-6 1 0-16,-4 1 0 0,-7-1-1 0,-3-1 2 16,-6 1 0-16,-5 1 1 0,-6-4 0 0,3 3 0 15,-3-3-1-15,0 2 1 0,0-2 0 0,-7 7 0 0,-1-2 0 0,-3 2 0 16,-4 2 0-16,-3 3 0 0,-3 0-1 0,-1 2 1 15,-1-2 0-15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9T17:03:37.84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24942 4091 602 0,'11'0'0'16,"-11"0"0"-16,18 5 0 0,-18-5 67 0,10 7 1 0,-10-7-1 15,7 5 0-15,-7-5-15 0,13 7 1 0,-13-7-2 16,6 5 2-16,-6-5-39 0,2 4-1 0,-2-4 1 15,-2 3 0-15,2-3-12 0,-4 0 1 0,4 0-1 16,-19 0 0-16,-1 0-3 0,-6 0 1 0,0 0 0 16,0 0 0-16,-4 0-4 0,0 0-1 0,0-3 1 15,-1 3 0-15,-3-5-4 0,1 1 2 0,-5-3-1 0,-1 2 0 0,-4-2-3 0,-3 2 1 0,-5-4-1 32,-1 2 1-32,-4 2-1 0,-5 0 0 0,1 2 0 15,1-4 0-15,-5 5 2 0,-3-1 0 0,2-3 0 0,5 3 1 0,4 3 5 0,4 0 0 0,2 0 0 16,3-4-1-16,6 4 2 0,2-3 1 15,4 1 0-15,-1 2 0 0,5 0 0 0,5 0 0 16,0 0 0-16,5 2 1 0,6 1 0 0,2-3 1 0,4 4-1 16,1-4 0-16,8 0 0 0,-1 0 0 0,1 0 0 15,3 0 1-15,-3 0 0 0,4 0-1 0,-4 0 0 16,11 3 1-16,2 3-1 0,6-1 0 0,5-2 0 16,4 1 0-16,4 1 1 0,5 2-1 0,0 1 0 15,-1-4 0-15,-3 1 0 0,1-1 0 0,1-3 0 16,2 3 2-16,2-1-3 0,2-3 1 0,2 4-1 0,0-4 1 15,4 1 3-15,1 3 1 16,1-4-1-16,1 0 2 0,-2 0 3 0,1 0 1 16,1 0 0-16,2 0 0 0,2 0 3 0,0 0-1 15,-1 0 0-15,-1 0 1 0,-4 0-1 0,1 0 0 16,-3 0 1-16,1 0-1 0,-1 0-2 0,1 0 0 16,-2 0 0-16,-2-4 0 0,-2 3-2 0,0 1 1 0,-2 0-1 0,0 0 1 15,-4 0-2-15,1 0 1 0,-3 0-2 0,-1 0 2 16,-1 0-2-16,-1 5 1 0,0-5-2 0,-2 0 2 15,0 0-3-15,0 0 2 0,-2 0-2 0,-2 0 2 0,-3-4-5 16,-3 3 0-16,-3 1 0 0,-4 0 2 16,-3 0-3-16,-4 0 0 0,-4 0 0 0,3 0 0 0,-3 0 0 15,2 0 0-15,-2 0 0 16,-3 0 0-16,3 0 0 0,-8 0 0 0,-7 0 0 16,-9 0 0-16,-11 0-1 0,-8 0 1 0,-4 0-2 0,1 0 2 15,-3 0-1-15,-1 0 0 0,-4 0 0 0,-4 1 1 16,-7 3 0-16,-2-1 0 0,-2 1 0 0,-4-4 0 15,-1-4-1-15,-5 4 1 0,-1-3 0 0,2 3 0 0,-2 3 0 16,0 1 0-16,1-4 0 0,5 1 0 0,1 3 0 16,2-4 0-16,8 0 0 0,2 3 0 0,5-3 0 15,5 2 1-15,7-2-1 0,5-2 1 0,5 2-1 16,6-3 0-16,6 3 0 0,3-4 1 0,10 4-1 0,3 0 0 16,6 0 0-16,0-1 1 0,0 1-1 0,13 0 0 0,4-4 0 15,7 1 2 1,13-2-2-16,10-4 0 0,5 2 0 0,4-2 1 15,6 2-1-15,3 2 1 0,-2-3-1 0,0 1 1 16,3 2-1-16,-1 1 1 0,2 1-1 0,4-3 1 0,3 3-1 16,3 1 0-16,-5 2 0 0,-1-3 0 0,-4-1 0 15,-3 1 0-15,-3 3 0 0,1-2 0 0,-5 2 0 16,-1-3 0-16,-4 3 0 0,-5 0 0 0,-6 3 0 16,-4-3 0-16,-3 2 0 0,-4-2 0 0,-4 3 0 0,-2-3 0 15,-4 4 0-15,-3-4 1 0,-4 0-1 0,-2 3 0 16,-3-3 0-16,-4 0 0 0,-4 0 0 0,-2 0 1 15,-6 0-1-15,-3 5 2 0,-9-1-1 0,-8-2 1 16,-2 1-1-16,0 1 1 0,-4 1 1 0,-1 2 0 16,2-2-1-16,1 2 1 0,2-2 1 0,4-2-1 0,-2 6 1 15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34:41.62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27042 4086 752 0,'0'0'0'0,"0"0"0"15,0 0 0-15,0 0 14 0,0 0-1 0,0 0 1 0,0 0-1 16,0 0 26-16,0 0 0 0,0 0-1 0,0 5 1 0,0-5 8 0,0 4 2 16,0-4-2-16,0 1 1 0,0-1-17 0,0 4 2 15,0-4-1-15,0 0 1 16,0 0-12-16,0 0 2 0,0 0-1 15,0-4 1-15,0 4-5 0,-4-1 0 0,4 1 0 0,-4-4 1 0,4 4 0 0,-4-9 0 16,4 9 0-16,-3-8 0 0,3 8 5 0,-4-12-1 16,4 12 1-16,-4-16-1 0,4 16 8 0,-7-14 0 0,7 14 0 15,-8-10 1 1,8 10 4-16,-3-11 0 0,3 11 0 0,-8-12 1 16,8 12-2-16,-4-12 2 0,4 12-1 0,-9-15 1 0,9 15-5 0,-15-18 0 0,15 18 1 15,-11-17-1-15,11 17 0 16,-11-10 0-16,11 10 0 0,-11-9 0 0,11 9-5 0,-6-12 1 0,6 12-1 15,-7-5 1-15,7 5-3 0,-21-4 0 16,21 4-1-16,-22-3 2 0,22 3-4 0,-23 0 0 0,23 0 0 16,-24 0 1-16,24 0 0 0,-26 7 1 0,26-7 0 0,-28 12-1 15,28-12 0-15,-35 8 0 0,35-8 0 16,-30 16 0-16,30-16-5 0,-26 17 0 0,26-17 0 16,-21 18 0-16,21-18-3 0,-18 15-1 0,18-15 1 0,-13 14-1 0,13-14-1 15,-13 16-1-15,13-16 0 0,-10 12 2 16,10-12-4-16,-3 12 1 0,3-12 0 0,0 14 1 0,0-14-3 15,0 19 0-15,0-19 0 0,9 17 1 0,-9-17-2 16,18 21-1-16,-18-21 1 0,19 21 0 0,-19-21-2 0,15 15-1 31,-15-15 1-31,15 12 1 0,-15-12-3 0,15 12 2 0,-15-12-1 16,15 9 1-16,-15-9-3 0,17 12 2 0,-17-12-1 0,18 11 1 0,-18-11-2 0,23 19 2 16,-23-19-2-1,27 17 2-15,-27-17-3 0,28 21 1 0,-28-21-1 0,25 24 2 0,-25-24-2 0,18 15 0 0,-18-15 0 31,17 18 1-31,-17-18-1 0,13 15 0 0,-13-15 0 16,17 21 1-16,-17-21-1 0,18 23 0 0,-18-23 0 16,19 24 2-16,-19-24-2 0,19 17 1 0,-19-17 0 15,18 23 0-15,-18-23-2 0,15 17 1 0,-15-17 1 0,11 15-1 16,-11-15-1-16,6 14 1 0,-6-14-1 0,4 16 2 16,-4-16-1-16,3 17 0 0,-3-17 0 0,-1 16 2 0,1-16-2 15,-4 8 0-15,4-8 0 0,-4 9 1 0,4-9-1 16,-4 9 0-16,4-9 0 0,-3 7 2 0,3-7-3 15,-8 5 1-15,8-5-1 0,-13 7 2 0,13-7-2 16,-17 10 1-16,17-10 0 0,-33 7 0 0,12-7-1 16,-1 0 2-16,0 0-2 0,1-3 1 15,4 3-1-15,3-4 1 0,0 2 1 0,0-1-1 0,-1-2-1 0,0 1 0 16,-2-4 0-16,-3 1 2 0,-3-5-3 0,-5 0 0 16,0-2 0-16</inkml:trace>
  <inkml:trace contextRef="#ctx0" brushRef="#br0" timeOffset="837.36">27245 3966 653 0,'-2'0'0'0,"2"0"0"0,0-3 0 0,0 3 123 0,0-9 0 16,0 9 1-16,0-3 1 0,0 3-45 0,-2-4 1 15,2 4 0-15,-2-1 1 0,2 1-69 16,-2 0 1-16,2 0-1 0,0 0 1 0,0 0-12 0,0 0 0 0,0 0 0 16,0 0 1-16,0 0-3 0,0 0 0 0,0 0 0 15,0 0 0-15,0 0 0 0,0 0 0 0,0 0 0 16,0 0 0-16,0 0 3 0,-2 12 2 0,2-12-1 16,2 10 0-16,-2-10 12 0,6 24 0 0,-6-24 0 15,3 25-1-15,-3-25 18 0,4 29 1 16,-4-29-1-16,2 28 1 0,-2-28 3 0,4 21 0 15,-4-21 0-15,4 29 1 0,-3-12-3 0,1 4 1 0,0 0-1 16,0-2 1-16,0 2-6 0,0 3 1 0,0-2 1 16,-2-1-1-16,-2-2-2 0,0-2 0 0,0-1 1 0,0 1-1 15,0-1-3-15,0 1-1 0,2-1 1 0,2-4 0 16,0 2-4-16,0-2 1 0,0 0-1 0,0-3 1 0,0 3-3 16,-1-4 1-16,1 1 0 0,0 0 0 0,0-2-2 15,0-2 0-15,-2-5 0 0,0 10 0 16,0-10-2-16,0 11 0 0,0-11 0 0,0 6 1 0,0-6-5 15,0 4 2-15,0-4-1 0,0 2 1 0,0-2-3 0,0 3 1 16,0-3-1-16,0 4 0 0,0-4-2 0,0 1 2 16,0-1-1-16,0-1 0 0,0 1-1 0,5-4 0 15,-5 4 0-15,8-3 2 0,-8 3-6 0,7-9 2 16,-3 0 0-16,2 1 0 0,3-4-1 0,0-4 0 0,-1 4 1 16,-3 1 0-16,1 1-1 0,0 1 0 0,1 1-1 15,2-1 1-15,3 6-2 0,-1-6 0 0,-4 2 1 16,-1 2-1-16,-1-4 0 15,-1 2 0-15,-4 7 0 0,8-8 1 0,-8 8-2 0,11-2 1 16,-11 2-1-16,5-7 2 0,-5 7-4 0,4-3 1 0,-4 3 1 16,4 0-1-16,-4 0-1 0,0 0 2 0,0 0-1 15,0 0 0-15,0 0 0 0,0 0-1 0,0 0 0 0,0 0 1 16,0 0 0-16,5 7-1 0,-1 1 0 0,0-3 0 0,-1 2 1 16,1 2-1-16,0 3 0 0,-2-3 2 15,2-2-3-15,-1 1 1 0,-1-3 0 0,0 2 0 16,0 2-1-16,0-4 1 0,0 4-1 0,-1 1 1 15,1 1-1-15,2-1 0 0,0 0 0 0,-2 1 0 0,-1 1-1 16,1-3 2-16,2 3-1 0,0-4 0 16,0 1-1-16,1 0 1 0,1-2-1 0,-3 1 1 0,1 1-1 15,0-4 0-15,0 2 0 0,-1-2 1 0,1 2-1 0,0 2 0 16,-4-9 0-16</inkml:trace>
  <inkml:trace contextRef="#ctx0" brushRef="#br0" timeOffset="1167.64">27703 4491 1871 0,'4'3'0'0,"-4"-3"0"0,3 2 0 0,-3-2 37 0,2 3 0 16,-2-3 0-16,0 0 2 0,0 0 17 0,2 6 0 0,-2-6 0 0,8 12 1 0,-8-12-24 16,1 7-1-16,-1-7 1 15,0 8 0-15,0-8-20 0,0 6-1 0,0-6 0 0,6 6 1 0,-6-6-8 0,2 9 2 32,-2-9-1-32,0 5 0 0,0-5 0 0,0 7 1 15,0-7 0-15,0 9-1 0,0-9 1 0,6 5 0 16,-6-5-1-16,5 4 2 0,-5-4 0 0,4 3 1 15,-4-3 0-15,4 3 0 0,-4-3 1 0,3 6 0 16,-3-6 0-16</inkml:trace>
  <inkml:trace contextRef="#ctx0" brushRef="#br0" timeOffset="1422.83">27606 4169 1608 0,'-2'3'0'0,"2"-3"0"0,4 6 0 16,-4-6 47-16,2 0 1 0,-2 0 0 0,0 0 0 15,0 0 37-15,0 8-1 0,0-8 0 0,5 12 0 16,-5-12-54-16,12 12 1 0,-12-12-1 0,5 13 1 16,-5-13-19-16,4 8 0 0,-4-8 0 0,4 4 1 0,-4-4-7 15,3 5 1-15,-3-5 0 0,4 3 1 0,-4-3-4 16,4 4 1-16,-4-4-1 0,4-4 1 0,-4 4-2 15,3 0 0-15,-3 0 1 0,4-3-1 0,-4 3-2 16,6-4 2-16,-6 4-1 0</inkml:trace>
  <inkml:trace contextRef="#ctx0" brushRef="#br0" timeOffset="1900.97">28143 4214 1608 0,'5'-4'0'16,"-5"4"0"-16,13-5 0 0,-13 5 23 0,2 2 1 0,-2-2-1 15,6-3 2-15,-6 3 17 0,13-18-1 0,-13 18 1 16,9-21 0-16,-9 21-12 0,4-20 2 0,-4 20-1 16,2-21 1-16,-2 21-14 0,-8-21 0 0,8 21 0 0,-7-24 0 0,7 24-2 15,-8-24 2-15,8 24 0 0,-3-23 0 0,3 23 1 16,-4-15 0-16,4 15 1 0,-4-18-1 0,4 18-1 15,-7-19 1-15,7 19 0 0,-11-17 0 0,11 17-2 16,-13-16-1-16,13 16 1 0,-12-5 1 0,12 5-4 16,-13-7 0-16,13 7 1 0,-7 0-1 0,7 0-1 15,-9 0-1-15,9 0 0 0,-12 11 2 16,12-11-3-16,-11 17 0 0,11-17 1 0,-11 24-1 0,11-24-1 16,-6 30 0-16,6-30 0 0,0 29 1 0,0-10-2 15,0-2 1-15,2 4 1 0,4-4-1 0,-1 4-1 0,1 3 1 16,0-3-1-16,-3 0 1 0,1 3-1 0,0-3 0 15,1 3 0-15,3-3 1 0,-1 3-2 0,-1 2 0 16,1-2-1-16,1-3 2 0,-3-4-1 0,1 3 0 0,1-3 0 16,-1 0 1-16,-4-1-2 0,-2-1 1 0,2-6-2 15,0 0 2-15,-1-1-2 0,1-4 0 0,0 4 1 16,0-2 0-16,0 0 0 0,-2 0-1 0,0-6 1 16,0 12 1-16,0-12-2 0,-2 8 0 0,2-8 1 0,0 11 0 15,0-11-3-15,-2 10 2 0,2-10-2 0,0 11 2 16,0-11-5-16,0 5 1 0,0-5-1 15</inkml:trace>
  <inkml:trace contextRef="#ctx0" brushRef="#br0" timeOffset="2184.63">28344 4461 1808 0,'-4'0'0'0,"4"0"0"16,-7 0 0-16,7 0 33 0,-10-3 0 0,10 3-1 0,-14 0 2 0,14 0-2 0,-13 0 1 16,13 0-1-16,-15 0 2 0,15 0-20 0,-12 0-1 15,12 0 0-15,-20 0 1 0,20 0-14 0,-22-4 0 0,22 4 0 16,-30-5 1 0,11-2-1-16,0 2 0 0,3 2 0 0,3-2 0 0,3 5 0 0,3 0 0 0,7 0 0 15,-11-4 1-15,11 4 0 0,-10 0 0 0,10 0 1 16,-3-5 0-16,3 5 2 0,-8-4 1 0,8 4-1 0,-7-3 2 15,7 3-1-15,-8-4 2 0,8 4 0 0</inkml:trace>
  <inkml:trace contextRef="#ctx0" brushRef="#br0" timeOffset="2584.23">28527 4029 1482 0,'1'0'0'0,"-1"0"0"16,4-4 0-16,-4 4 31 0,4 0 1 0,-4 0-1 15,2-3 1-15,-2 3 23 0,0 0 0 0,0 0 0 16,0 0 1-16,0 0-24 0,0 0 2 0,0 0 0 15,0 0-1-15,0 0-19 0,0 3-1 0,0-3 1 16,0 12 0-16,0-12-3 0,5 21 1 0,-5-21-1 16,10 37 1-16,-1-17-1 0,0 1 1 0,-1 0-1 0,-3 0 0 15,-1-4 1-15,-2 2 2 0,2 2-1 0,1-4 1 0,5 4 0 16,-1 3 1-16,-2-7 0 0,-3 2 0 0,-2-1 1 16,-2-1 1-16,0 2-1 0,0-5 0 0,4 1 2 15,1-1 1-15,1 2 1 0,-4-4-1 0,-4-3 1 16,0 3 0-16,2-4 0 0,0 1 0 0,2 0-1 15,2 1 2-15,-1-5-2 0,1 0 1 0,-4-5-3 16,6 11 1-16,-6-11-1 0,7 5 1 0,-7-5-4 0,7 3 1 16,-7-3-1-16,14 4 1 0,-7-8-5 0,-1 4 0 15,-6 0 0-15</inkml:trace>
  <inkml:trace contextRef="#ctx0" brushRef="#br0" timeOffset="2883.25">28808 4333 1695 0,'0'0'0'0,"0"0"0"0,0-3 0 0,0 3 35 16,-4-4 0-16,4 4-1 0,-5-8 2 0,5 8 5 15,-8 0 0-15,8 0 1 0,-17-4-1 16,17 4-20-16,-31 0-1 0,31 0 0 15,-34-1 1-15,34 1-21 0,-26 0 1 0,26 0 1 0,-22-4-1 0,22 4-2 16,-23 0 1-16,23 0-2 16,-28-3 2-16,28 3-1 0,-31-9 0 0,12 6 0 0,0-3 0 0,1-1-1 0,-1 2 1 15,1 2-2-15,-1-2 2 0,0 5-1 16,-1-4 1-16,1 4 0 0,2-3 0 0,1 1-1 0,-1 2 2 16,-2 0-1-16,1-2 1 0,1 0 0 0,-4 2 0 0,5 0 0 15</inkml:trace>
  <inkml:trace contextRef="#ctx0" brushRef="#br0" timeOffset="4626.89">28992 3802 740 0,'0'0'0'0,"0"0"0"16,0 0 0-16,0 0 81 0,0 0 0 0,0 0 0 0,0 0 0 0,0 0 23 15,-3 4 0-15,3-4-1 0,-8 12 2 0,8-12-59 16,-13 5 0-16,13-5 0 16,-22 3 1-16,22-3-20 0,-37 0 1 0,14 0-1 0,-1-3 1 0,0 3-16 0,-4-4 0 15,2 3 1-15,0-3 0 16,0 1-6-16,-1-1 0 0,3 3 0 0,2 1-1 0,-1-4-2 0,-1 4-1 15,0-5 0-15,-2 1 2 0,0 1-2 0,-2-1 1 0,-4 3-1 16,-3 1 0-16,-2-4 5 16,-4 4 1-16,0-5-1 0,3 2 1 0,1-1 8 15,2 4 1-15,-1-3-1 0,1 1 1 0,-1-1 3 0,1-4 0 0,0 1 1 16,-1 1-1-16,1 2-2 16,-2-4 0-16,-1 5 0 0,1-1 1 0,-2 3-3 0,0 0 1 0,2 0-1 15,1 0 1-15,4 0-1 0,5 3 1 0,-3-3-2 16,-4 2 2-16,-1 1-5 0,-1-3 0 0,1 4 0 15,0-4 0-15,-1 0 3 0,1 0-1 0,-3 0 1 16,1 0 0-16,0 0-2 0,2 3 1 16,-3-1 0-16,3 1 0 0,3-3-1 0,2 4 0 0,-1-4 1 15,-3 2 0-15,-1-2-2 0,-1-2 2 0,3 2-1 0,1 0 1 16,2 0-4-16,1 0 0 0,-1 0 0 0,0 0 1 0,0 0-1 16,2 2 0-16,-2 1 0 0,1-3 2 0,-1-5-4 15,2 1 1-15,2-1-1 0,1 5 1 0,3 0-2 16,2 0 0-16,1 2-1 0,0 1 2 0,1-3-3 15,1 0 1-15,4 0-2 0,0 4 2 0,4-4-1 0,3 2-1 16,6-2 1-16,-8 3 0 0,8-3-2 0,-3 4 2 16,3-4-2-16,-4 5 2 0,4-5-3 0,-4 7 2 15,2 1-2-15,1 1 1 16,1 7 0-16,1 4 0 0,1 1 0 16,-2 0 0-16,0 0 0 0,0-1 0 0,0 1-1 15,0 3 2-15,4-3-2 0,2 3 1 0,-1-3-1 0,-3 2 0 0,-4 4 1 0,-2-2-1 0,3-1 0 16,-1-2 2-1,-2 2-2-15,0 1 1 0,2-1-1 0,2 2 2 0,0 7-2 16,0 0 0-16,0-6 1 0,0 3 0 0,0-1-1 0,0-5 2 16,2 1-2-16,0-5 2 0,0 1-2 0,0 0 2 0,-2-4-2 15,-2-1 2-15,0-2-2 0,0-2 0 0,0 0 1 16,1 0-1-16,-1 0 0 0,0 0 1 0,0-3-1 16,0 0 2-16,2 3-3 0,0-4 1 0,0 4 1 15,-2-3-1-15,2 0-1 0,0-1 0 16,0-1 1-16,0-2 0 0,0-5-1 0,2 11 2 0,-2-11-2 0,13 5 1 0,-5-1-1 15,-3 1 1-15,6-2-1 0,6 6 0 0,6-4 0 16,3 2 1-16,0-4-1 0,0 3 1 0,0 0 0 0,0 0-1 16,2-3 0-16,2 2 0 0,1 2 1 15,3 2-1 1,-1-6 0-16,-1 3 1 0,5-1 0 0,3-2-1 0,2 2 0 0,3 2 0 0,4 0-1 0,1-2 2 16,0 1-1-1,-1 1 0-15,1-4-1 0,2 2 2 0,2 4-2 0,4-4 1 0,2 2-2 0,1 0 1 0,0 2 0 16,-1-4 0-16,0 2 0 0,-3 1 1 15,1-2-1-15,-2-1 0 16,0 2-1-16,0 0 1 0,-2-2 0 16,-4 0 0-16,-3-2-1 0,-2 1 1 0,-1-1-1 15,1-1 1-15,2 2-1 0,1-1 2 0,-3-1-1 16,-1 1 0-16,-1-3-1 0,-2 4 1 0,-2-4 0 16,-1 1 0-16,-5 1 0 0,1-2 0 0,-3 0 1 15,1 0-1-15,0 0-1 0,0-2 1 0,-3 2 0 16,-1 0 0-16,0 0-1 0,-4 0 1 0,-1 0-1 0,-5-1 1 15,-3 1-1-15,-3-4 0 0,-3-1 0 0,-2 2 1 16,-7 3-1-16,10-4 0 0,-10 4 0 0,7-9 0 16,-1 4 0-16,1-3 0 0,1 1 0 0,-1-5 0 0,4-1 0 15,2-4 0-15,2 2 0 0,-2 1 0 16,-2-5 0-16,1 1 0 0,-3 3 0 0,-2 1 0 0,-3 2 0 16,0-4 0-16,-2 2 0 0,-1-5 2 0,1 2-2 15,0-4 1-15,-2 4-1 0,-2-4 1 0,0-1 0 16,1 1 0-16,-3 4 0 0,0-4 0 0,0 0 0 0,1 0 0 15,1-3 1-15,0 3 0 0,0-3-1 0,2 2 1 16,2-6 0-16,0 2 1 0,0 2-1 0,-2-4 0 0,0 4 0 16,0 1 2-16,0-1-2 0,2 3 1 0,-1 1 0 15,-1 1 0-15,-1 5-1 0,-1 2 2 0,2-1-1 16,0 5 0-16,-2-1 0 0,2 6 0 0,0-6-1 16,0 0 2-16,0-3-2 0,0 0 0 0,0 0 0 15,0 0 2-15,2-2-3 0,1 2 1 0,3-4 0 16</inkml:trace>
  <inkml:trace contextRef="#ctx0" brushRef="#br0" timeOffset="8217.65">29339 4508 250 0,'0'0'0'0,"0"0"0"0,0 0 0 0,0 0 4 15,0-5 1-15,0 5-1 0,0-9 1 0,0 9 12 0,0-3-1 16,0 3 1-16,0 0 0 0,0 0 44 0,0 0-1 0,0 0 1 0,0 0-1 0,0 0 0 15,0 0 1-15,0 0-2 0,0 0 2 0,0 0-24 0,0 0 1 32,0 0-1-32,2 3 1 0,-2-3-4 0,15 5-1 15,-15-5 1-15,28 0 1 0,-6 0-4 0,2-3 1 16,-1 1-1-16,-3 2 2 0,-1-3-3 0,-3 3 0 0,1-4 0 16,0 4 2-16,0 4-7 0,0-4 0 0,-1 0 0 15,1 0 1-15,0-4-6 0,-2 4 0 16,0 0 0-16,-2 0 2 0,2-3-3 0,0 1 0 0,-4 2 0 15,-2 2 0-15,0 1-2 0,-1-3 0 0,-8 0 0 16,11 0-1-16,-11 0 1 0,7-3 0 0,-7 3 0 16,4 0 0-16,-4 0 0 0,4 0-1 0,-4 0 1 15,2 0 1-15,-2 0-2 0,0 0 0 0,0 0-1 16,0-2 2-16,0 2-3 0,0 0-1 0,0 0 1 16</inkml:trace>
  <inkml:trace contextRef="#ctx0" brushRef="#br0" timeOffset="8550.62">29609 4354 1381 0,'2'2'0'0,"-2"-2"0"0,7 7 0 0,-7-7 23 0,4 3 2 16,-4-3 0-16,4 9 0 0,-4-9 14 0,4 5 1 0,-4-5 1 16,3 7-1-16,-3-7-2 0,6 9 0 0,-6-9 0 15,6 8 2-15,-6-8-20 0,3 21 0 0,-3-21 0 16,8 29 1-16,-5-10-7 0,3 2 1 16,0-3-1-16,-5-3 1 0,1 2-3 0,-2-3 1 0,-2 2-1 15,1-1 0-15,-1-1-2 0,0-2 2 0,2 4-1 0,4-4 0 16,1 2 5-16,5 2-1 0,-3-4 1 15,-1-4 0-15,-1 1 2 0,1-6 0 0,-6-3 0 0,11 6 1 0,-11-6-6 16,11 3 2-16,-11-3-1 0</inkml:trace>
  <inkml:trace contextRef="#ctx0" brushRef="#br0" timeOffset="10167.2">31679 3992 1168 0,'4'-3'0'0,"-4"3"0"15,2-2 0-15,-2 2 46 0,-4 4 1 0,4-4 0 0,-7 0 0 0,7 0 28 0,-10 0 0 0,10 0 1 32,-16 0 0-32,16 0-42 0,-25 0 0 0,7 0 1 0,-5-2 0 0,-5 2-27 15,-1 0 1-15,-1-2-1 0,4-1 1 0,3 3-5 16,3-4 1-16,-1 3-1 0,-3-3 2 0,-4 1-4 0,-2-3 1 0,1 3 0 15,-3 0 0-15,-4 1 3 0,-1-5-1 0,0 2 1 16,-2 1-1-16,0 4 4 0,0 0 1 16,-1 0 1-16,-1-5-1 0,0 3 9 0,-1 1 0 0,-1 1 0 15,0-4 0-15,2 4 5 0,0-3-1 0,2 3 1 0,3 3 0 16,3-3 0-16,1 4 1 0,2-4-1 16,0 1 1-16,1 1-1 15,1 0-1-15,5 1 1 0,1-3 0 0,2 0-2 16,1 0-1-16,0 0 0 0,1 0 1 0,-1 0-4 0,2 0 0 0,4 0 0 0,2 4 1 0,2-4-6 31,1 0 1-31,8 0-1 0,-11 0 0 0,4 0-2 16,1 0-1-16,6 0 0 0,-7 5 1 0,7-5-3 0,-8 3 1 15,8-3-1-15,-7 9 1 0,3 0-3 0,0-2 2 16,2-2-1-16,0 2 1 0,-1 1-3 0,-1 4 2 0,0 2-1 0,1 2 1 0,-1 1-2 0,-2-1 1 16,1 1-1-1,-1-1 2-15,0 1-1 0,1-5 0 0,3 4 1 16,4 4 0-16,2 1 0 0,-1 0-1 0,-1 5 1 15,0-2 1-15,-2 2-2 0,-4-2 0 0,1 4 1 0,1 1 0 16,2-3 0-16,0 2-1 0,0 1 1 0,0-1 1 0,0-2-1 0,2 2 0 16,1 1 1-1,1-3 0-15,0 2 0 0,0 5 0 0,-1-4 0 16,3-5 0-16,1 2-1 0,1-1 1 0,-3-1 0 16,1-3 1-16,-1-1-3 0,-3 1-1 0,0-5 1 15,-2 1 0-15,0-5-3 0,-2 2 1 0,-1-4 1 0,-1 2-1 16,-4 1-1-16,-1 0 0 0,0-4-1 15,0 3 2-15,3-3-3 0,0 1 1 0,1-1 0 0,-1 0 0 16,6-9 1-16,-4 8-1 0,4-8 0 0,-3 4 0 16,3-4 0-16,0 5 0 0,0-5 0 0,0 0 0 0,0 0-1 15,0 0 2-15,0 0-2 0,0 0 1 0,0 0-1 16,0 0 0-16,0 0 0 0,5 0 2 0,-5 0-3 16,11 0 1-16,-3 0 0 0,1 0 0 0,6 0-1 0,2 0 1 15,3 0 0-15,1 0 0 0,-1 0-1 0,1 0 1 16,-1 0-1-16,3 0 2 0,1 3-2 0,-2 1 0 15,1 1 0-15,1-2 1 0,2 1-1 0,2 1 1 16,2-1-1-16,1-4 1 0,5 1-1 0,1 3 0 16,4-4 0-16,2 3 1 0,4-1-1 0,1 1 1 0,0 1-1 15,-3-1 1-15,0 2 0 0,-4-1 1 0,2-2-1 16,0 5 0-16,1-2 0 0,1 2 0 0,-2-4 0 16,-2 2 0-16,-2-1 0 0,0-2 1 0,-4-1-1 15,-1 1 0-15,-2-2-1 0,-4-2 1 0,1 1 0 16,-1-1 0-16,4 2-1 0,0-4 1 0,-1 4 0 15,3-5 1-15,1 2-2 0,1-1 1 0,-5 1 0 0,-1 1 0 16,-6-1-1-16,-1-3 0 16,-3 3 0-16,-3-1 1 0,-2-1-1 0,-2-2 0 0,-2 4 0 0,-1 1 1 15,-3 2-1-15,-3-3 0 0,-4 3 0 0,7-4 0 16,-7 4 0-16,8-1 0 0,-8 1 0 0,7-4 0 0,-7 4 0 16,13-5 0-16,-5 3 0 0,-3 0 0 0,-5 2 0 15,11-3 0-15,-11 3 0 0,10-9 0 0,-10 9 0 16,7-7 0-16,-7 7 0 0,8-8 1 0,-5 3-1 15,1-4 0-15,0 2 0 0,-2 2 1 0,-2 5-1 0,2-12 0 16,-2 5 0-16,0 2 2 0,0-4-2 0,0 2 1 16,0-2 0-16,0-3 0 0,0-2 0 0,0 2 0 15,0-3 0-15,0-1 0 0,0-1 1 0,0-1-1 0,0 1 0 16,0-2 0-16,-2-2 0 0,2 1 0 0,0-1 0 16,-2 0 1-16,0-3 0 0,0 3-1 0,0-3 0 15,0 1 1-15,2-1-1 16,2-4 1-16,0 2 0 0,-2 2 0 0,-2-2 0 0,0 4 0 0,2-1 1 15,2-1-1-15,2 0 0 0,-2-2 0 16,-2 2 1-16,-2 3 0 0,-2 2-1 0,0 2 0 0,-1-1 1 0,-1-3-1 16,3 1 0-16,-1-1 0 0,2 9 1 0,-2 0 0 15,2 3-1-15,1-3 0 0,-1 3 1 16,0 2-1-16,-2 2-1 0,0-4 1 0,1 3 1 16,-1 0-1-16,0-2-1 0,0 4 1 0,4 4-1 15,-3-8 2-15,3 8-2 0,-4-7 0 0,4 7 0 16,-4-4 0-16,4 4-1 0,-3-1 1 0,3 1-1 0,-4-4 1 0,4 4-1 15,-2-5 0-15,2 5 0 0,0 0 1 0,0 0-1 16,0 0 0-16,0 0 0 0,-2 0 2 0,2 0-2 16,0 0 0-16,0 0 0 0,-2-4 0 0,2 4 0 15,0 0 0-15,0 0 0 0,-4-3 0 0,4 3 0 0,-3-4 0 16,3 4 0-16,-8-1 0 0,8 1-2 0,-7-4 2 16,7 4 0-1,-11-5 0-15,11 5-1 0,-12-3 1 0,12 3 0 0,-11-4 0 0,11 4-1 0,-11-3 1 0,4 1-1 16,-3 2 1-16,1-3-1 0,0 3 0 0,-16-7 0 15,1 1 1-15,-2 1-4 0,0 2 2 0,7-4 0 16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35:20.04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11785 6815 527 0,'0'0'0'0,"0"0"0"0,0-4 0 0,0 4 4 0,0-8 1 0,0 8-1 16,0-9 2-16,0 9 15 0,0 4 1 0,0-4-1 15,0 0 1-15,0 0 26 0,2 0 0 0,-2 0 0 16,9 0 0-16,-9 0-22 0,2 0 0 0,-2 0 0 16,6 0 0-16,-6 0-12 0,2 3 2 0,-2-3-2 15,3 5 2-15,-3-5 1 0,2 4 0 0,-2-4 0 0,0 0-1 16,0 0 9-16,6 0 0 0,-6 0 0 0,17 0-1 16,-17 0 12-16,22 0 0 0,-22 0 0 0,30 0 1 15,-30 0 2-15,18 3 1 0,-18-3-1 0,19 9 1 0,-19-9-2 16,24 5 2-16,-24-5-2 0,30 5 1 0,-30-5-4 15,28 11 0-15,-9-8-1 0,3 2 2 0,-2-5-8 16,5-5 2-16,-1 5-1 0,0 0 0 0,2-2-5 16,4 1 0-16,-4 1 1 0,4-4 0 0,-6 4-7 0,2-3-1 15,0 1 1-15,2 2 0 0,-5 2-2 0,-1 1 0 16,2 1 0-16,-5-4 0 0,1 1 3 0,3 1 1 16,-3 0-1-16,4 1 0 0,1-1-1 0,-1 1 1 15,2 1 0-15,4-4 0 0,1 3-1 0,3-3 1 16,1-3 0-16,-5 3 0 0,2 3-4 0,1-3 0 15,3 0 1-15,-4 0 0 0,1-3-4 0,1-1 2 0,-3 3-1 16,-3 1 1-16,0 0-4 0,0 0 0 0,2 1 0 16,0 3 1-16,0-1-3 0,1 1 1 0,3 1 0 15,-3-1 0-15,-1 4-4 0,-2-3 2 0,0 2-1 16,2-5 1-16,0 1-3 0,1 1 0 0,-3-4 1 16,0 2 1-16,2-1-2 0,-2-1 1 0,4 0-1 15,1 0 1-15,5 0-2 0,1 0 0 0,-2 0 1 16,-3 2-1-16,-1 2 0 0,-5-1 2 0,2 1-1 0,1-3 1 15,5 3-1-15,1-4 1 0,-3 0-1 0,-3 0 1 16,3 0-2-16,-1 0 1 0,3 0-1 16,1 3 1-16,-3 2 0 0,1-1 0 0,0-2 0 0,1-1 0 0,-1 1-2 15,1-2 2-15,1-2-1 0,2 1 0 0,2-1 1 16,0-2-1-16,-4 1 1 0,4 3-1 0,-3 0-1 16,-5 0 2-16,3 0-2 0,-3 0 1 0,1 0-2 15,-6 0 1-15,1 0 0 0,1 0 0 0,2 0-1 16,0 0 1-16,-1 3 0 0,-1-3 1 0,0 4-2 15,1-4 1-15,-1 2-1 0,-2-1 1 0,-2 1 0 16,-1 1-1-16,-1-3 0 0,0 0 0 0,0 0-1 0,0 0 1 16,1 0-1-16,-1 0 1 0,4 0-1 0,0 0 0 15,-2 0 0-15,-2 4 1 0,-5-4-1 0,-1 2 0 16,-3-2 0-16,2 0 1 0,-6 0-1 0,2 0 0 16,0 0 0-16,-3 0 2 0,5 0-2 0,-2 1 0 15,0 5 0-15,-2-6 1 0,2 0-1 16,-6 0 0-16,4 0 0 0,-3 0 0 0,-1 0 0 0,-1 0 1 0,-6 0-1 15,9 0 1-15,-9 0-1 16,8-6 1-16,-8 6 0 0,7 0 0 0,-7 0 0 0,11 0 1 0,-11 0-1 16,8 0 0-16,-8 0 0 15,4 0 0-15,-4 0 0 0,3 0 0 0,-3 0 0 0,4 0 2 0,-4 0-2 16,6-1 1-16,-6 1-1 0,0-2 0 16,0 2 0-16,0-4 2 0,0 4-2 0,-6-5 1 0,6 5 0 15,-4-12 0-15,1 4 0 0,-3-3 0 0,0-1-1 0,-3-2 1 16,2 2-1-16,-3 0 2 0,-1-2-1 0,0 2 0 15,0 2 0-15,1 1 1 0,-4 0-1 0,0-5 0 0,1 2 0 16,0 0 2-16,2 2-2 0,2 1 1 16,0 1-1-16,-1-1 1 0,5 0-1 0,-3 2 1 0,3 2 0 15,-1-4-1-15,-3 3 0 0,5 0 0 0,4 6-1 16,-9-12 2-16,9 12-2 0,-8-8 1 0,8 8-1 16,-7-9 0-16,7 9 0 0,-6-4 2 0,6 4-2 15,0 0 0-15,0 0 0 0,-4-5 1 0,4 5-1 0,0-3 2 16,0 3-2-16,0 0 1 0,0 0-1 0,0 0 0 15,0 0 0-15,0 0 2 0,0 0-2 0,10 0 0 16,-5 0 0 0,5 2 1-16,5 4-2 0,3-2 1 0,3 1 0 15,3 0 1-15,-4 2-2 0,3 2 1 0,-5 0-1 0,-5-3 1 0,2 0-1 0,-3 1 0 16,-1 1 0-16,-2 1 1 0,0-2-1 16,-7-2 0-16,-2-5 0 0,8 5 0 0,-8-5 0 0,15 11 0 0,-2 2 0 15,-2-4 0-15,2 3 0 16,0 0 0-16,-13-12 0 0,11 12 0 0,-11-12 0 15,8 9 0-15,-8-9 0 0,5 12 0 0,-3-7-1 0,0 2 1 0,0 5-1 16,-2-3 1-16,0 3-1 0,0-3 1 0,-4 3-2 0,2 0 2 16,-3 2-1-16,-5-2 1 0,1 4-1 15,-2-3 1-15,0 3-1 0,-3-4 1 0,7-5-1 16,0 2 1-16,-5-1-1 0,5 1 1 0,-10 0-1 0,2 3 1 16,-1-5-1-16,-3 1 1 0,6 1-1 0,0-4 1 15,-4 2-2-15,4-2 2 0,6-1 0 0,1-3 0 0,-3 3-1 16,5-1 1-16,4-3 0 0,-11 7 0 0,11-7-1 15,-8 7 1-15,8-7 0 0</inkml:trace>
  <inkml:trace contextRef="#ctx0" brushRef="#br0" timeOffset="1548.14">12993 6201 1168 0,'0'3'0'0,"0"-3"0"15,0 0 0-15,0 0 59 0,0 0 2 0,0 0-1 16,0 0 1-16,0 0 23 0,0 0 1 0,0 0 0 0,5 0 0 16,-5 0-78-16,6 4 0 0,-6-4 0 0,3 5 1 0,-3-5-7 15,8 7 1-15,-8-7 1 0,5 13-1 0,-5-13-2 16,10 25 0-16,-10-25 0 0,17 27 1 0,-17-27 0 15,24 23 0-15,-24-23 0 0,15 28 1 0,-15-28 2 0,9 26 2 16,-9-26-1 0,7 27 1-16,-7-27 4 0,14 26 1 0,-14-26-1 0,16 31 1 0,-10-13 2 0,3-3 0 0,2 3 1 31,-3-6-1-31,-4-4 1 0,-4-3 0 0,0-5 0 16,3 7 0-16,-3-7 3 0,10 6 0 0,-10-6 0 0,1 3 0 0,-1-3 1 0,4 4 1 0,-4-4 0 15,4 0 0-15,-4 0-2 16,2 0 1-16,-2 0-2 0,-4 0 2 0,4 0-2 0,-6-4 0 15,6 4 0-15,-14-16 0 0,2 4-1 0,-1-1 1 0,0-7-2 16,-2 3 2-16,6 0-4 0,-4-2 2 0,2 0-2 16,3 3 2-16,3 4 1 0,5 0 1 0,0 0 0 15,0 3-1-15,0 1-1 0,-4-1-1 0,4-1 1 0,0-1 0 16,0 1-3-16,4-1 0 0,1 1 0 16,-1 0 0-16,2 3-2 0,-1-2 0 0,1-3 0 0,-1 3 1 0,3 1-3 15,-1-1 1-15,3 2 0 0,-5 2 0 16,3 1-3-16,3-4 1 0,-4 4-1 0,5-1 1 0,-7 2-2 0,3-3 2 15,-8 6 0-15,11-6-1 0,-11 6-1 0,9 0 0 16,-9 0 0-16,8 0 0 0,-8 0-3 0,9 0 1 31,-9 0 1-31,7 0-1 0,1 0-2 0,1 0 1 0,0 0 0 16</inkml:trace>
  <inkml:trace contextRef="#ctx0" brushRef="#br0" timeOffset="2355.71">13630 6228 1281 0,'0'4'0'0,"0"-4"0"0,5-4 0 0,-5 4 54 0,2-7 1 16,-2 7-1-16,-2-1 1 0,2 1 13 0,-5 0 2 0,5 0-2 15,-10 0 2-15,10 0-44 0,-7 0 1 0,7 0-2 16,-9 0 2-16,9 0-23 0,-17 0-1 0,17 0 0 16,-24 1 1-16,24-1-4 0,-30 7 0 0,30-7 0 15,-24 5 0-15,24-5-2 0,-17 7 0 0,17-7 0 16,-19 9 1-16,19-9 0 0,-18 9 1 0,18-9-1 16,-15 12 1-16,15-12 0 0,-15 8 0 0,15-8 0 15,-19 13 0-15,19-13 3 0,-17 15 1 0,17-15-1 0,-13 9 0 16,13-9 7-16,-1 12 0 0,1-12 1 0,-6 9 0 15,6-9 8-15,2 13 0 0,-2-13 0 0,7 16 0 16,-7-16 2-16,15 19 2 0,-15-19-1 0,22 26 1 0,-22-26-12 16,38 24 1-16,-20-15 1 0,-3 0-1 0,-5-6-5 15,1 0 1-15,-4-1-1 16,-1 2 1-16,-6-4-3 0,5 0 0 0,-5 0 1 16,2 0 0-16,-2 0-4 0,0 0 1 0,0 0 1 0,0-6-1 0,0 6 0 15,10-3 2-15,-10 3-1 0,7-12 1 0,-3 0-1 0,0 0 2 16,-1-2-2-16,3 2 2 0,-4 0 0 15,1-1 0-15,1 1 0 0,0 4 1 0,-2 1-2 16,1 2 2-16,-3-4-1 0,2 5 0 0,-2 4 1 0,8-5 0 16,-8 5 0-16,4-3-1 0,-4 3 1 0,0-4 1 0,0 4-1 15,0-3 0-15,0 3 0 0,0 0 0 0,0 0 0 16,0 0-1-16,0 0-1 0,0 0 1 0,0 0-1 16,0 0 1-16,0 0-2 0,0 0 2 0,0 0-2 15,0 0 2-15,0 0 0 0,0 0-1 0,0 0 1 16,0 0-1-16,0 0 1 0,5 3 1 0,-5-3-2 15,8 12 2-15,-3-3 0 0,4 3 0 16,1 4-1-16,-5-6 2 0,-3 2-1 0,2 0 0 16,-2-3-1-16,0 1 1 0,1-1-1 0,-3 0 0 0,2-4 0 0,2 2 1 15,-2 2-4-15,2-6 2 0,-4-3-1 16,3 12 1-16,-3-12-2 0,4 9 1 0,-4-9 0 16,7 8 0-16,-7-8 0 0,8 7 0 0,-8-7-1 15,9 9 2-15,-9-9-3 0,6 5 2 0,-6-5-1 16,7 7 0-16,-7-7-2 0,6 5 2 0,-6-5-2 0,2 0 1 15,-2 0-2-15,7-3 0 0,-7 3 0 0</inkml:trace>
  <inkml:trace contextRef="#ctx0" brushRef="#br0" timeOffset="3119.76">13978 6306 1482 0,'2'0'0'0,"-2"0"0"0,9 2 0 0,-9-2 25 0,2 3 0 16,-2-3 1-16,4 0 0 0,-4 0 8 0,2 0-1 15,-2 0 1-15,0 0 1 0,0 0-15 0,0 0 0 16,0 0 0-16,0 0 1 0,0 0-17 0,0 0 2 15,0 0-1-15,0 0 1 0,0 0-5 0,-4 0 0 0,4 0 0 16,-4 0 0-16,4 0-1 0,-5 0 2 16,5 0-2-16,-17 0 1 0,17 0 0 0,-28 4 0 15,28-4 0-15,-24 8 1 0,24-8 1 0,-24 7 0 16,24-7-1-16,-17 14 2 0,17-14 1 0,-13 9 2 0,13-9-2 16,-8 12 2-16,8-12 7 0,-11 12-1 0,11-12 1 15,-5 16-1-15,5-16 5 0,-2 14 0 0,2-14 0 16,0 19 0-16,0-19 1 0,7 26 0 0,-7-26 0 15,13 24 0-15,-13-24-2 0,19 12 1 0,-19-12-1 16,18 9 1-16,-18-9-5 0,19 0 2 0,-19 0-1 16,19 0 1-16,-19 0 0 0,18-9 0 0,-18 9 1 15,17-12 0-15,-17 12-2 0,15-16 1 0,-15 16-1 16,15-17 1-16,-15 17-1 0,15-24 0 0,-15 24 1 16,11-26-1-16,-11 26-1 0,6-28-1 0,-6 11 0 0,2-4 2 15,-1 0-4-15,1-3 0 0,0 0 0 0,0-1 0 16,2 5-1-16,-2 2 1 0,3 1-1 0,-1 2 1 0,-2-3-2 15,0 3 0-15,1 1 0 0,-1 2 1 0,4 1-2 16,-2-1-1-16,-3 2 1 0,1-2 1 0,-2 1 0 0,-2 1 1 16,1-2-1-16,-1 3 1 0,0 2-2 0,0 2 2 15,2 5 0-15,-4-12 0 0,4 12-1 0,-2-9 1 16,2 9 0-16,0-12 0 0,0 12 0 0,0-3 0 16,0 3 0-16,-3-5 0 0,3 5-1 0,-2-4 0 0,2 4 0 15,0 0 0-15,0 0-2 0,0 0 1 0,0 0 0 16,0 0 1-16,0 0-4 0,0 0 2 0,0 0-1 15,0 9 1-15,0 3-2 0,0 3 2 0,0 8-2 16,2 1 2-16,3-3-3 0,1 3 2 0,-2 0-2 16,-1 1 2-16,1 1-3 0,-4-6 1 15,2 5 1-15,-2-5-1 0,-2 5-2 0,2 0 2 16,-4 0-1-16,2-1 0 0,2-2-1 0,0 1 0 0,2-2 0 16,2-1 1-16,-2-2-2 0,3-3 1 0,1-4 0 15,0-1 0-15,1-1-1 0,0-4 1 0,-7-5 0 16,12 9 0-16,-12-9-1 0,7 7 0 0,-7-7 0 15,9 5 1-15,-9-5-1 0,6 3 0 0,-6-3 0 0</inkml:trace>
  <inkml:trace contextRef="#ctx0" brushRef="#br0" timeOffset="3432.73">14237 6308 1683 0,'0'3'0'0,"0"-3"0"0,2 0 0 0,-2 0 28 0,8-3 0 0,-8 3 0 15,7 3 1-15,-7-3 15 0,9 18 0 0,-9-18-1 16,13 19 2-16,-13-19-3 0,6 12-1 0,-6-12 1 16,0 10-1-16,0-10-23 15,6 11 0-15,-6-11 0 0,3 5 0 0,-3-5-3 0,4 7-1 16,-4-7 1-16,6 5 1 0,-6-5-4 0,1 9 0 15,-1-9 1-15,8 15 0 0,-8-15 0 0,5 17-1 0,-5-17 0 16,10 19 2-16,-10-19-3 0,5 14 0 0,-5-14 0 16,8 9 1-16,-8-9-5 0,5 9 2 0,-5-9-1 15,2 7 1-15,-2-7-4 0,4 3 0 0,-4-3 1 0</inkml:trace>
  <inkml:trace contextRef="#ctx0" brushRef="#br0" timeOffset="3599.3">14232 6100 1646 0,'1'0'0'0,"-1"0"0"15,6 4 0-15,-6-4 35 0,6-2 0 0,-6 2 0 32,2-2 1-32,-2 2 15 0,3 5-1 0,-3-5 1 0,0 7-1 0,0-7-31 0,0 9 0 0,0-9 0 15,4 12 2 1,-4-12-19-16,11 9 0 0,-11-9 0 0</inkml:trace>
  <inkml:trace contextRef="#ctx0" brushRef="#br0" timeOffset="4132.58">14679 6303 1243 0,'0'0'0'0,"0"0"0"0,2 0 0 0,-2 0 14 0,-2-4 2 15,2 4 0-15,-6 0 0 0,6 0 2 0,-7 0 1 16,7 0 0-16,-15 7 0 0,15-7-8 0,-24 5 0 16,24-5 0-16,-36 4 1 0,16-1-6 0,-1 2 2 0,1-1-1 15,3-1 1-15,6 6 0 0,5-4 0 0,6-5-1 16,-7 5 1-16,7-5 4 0,-11 7 0 0,11-7-1 15,-10 12 1-15,3 1 16 0,1-5 1 0,1 1-1 16,5 3 0-16,1-3 4 0,3 3 2 0,0-4 0 16,0 5-1-16,1-5-1 0,3 1-1 0,3-1 0 15,-4-1 2-15,5-1-5 0,1 1 0 0,1-4 0 0,1-1 0 16,-2 1-4-16,0-3-1 0,0 0 1 0,-1 0-1 16,-5 0-2-16,-1-5 0 0,-6 5 0 15,11-7 1-15,-11 7-6 0,13-3 2 0,-13 3 0 16,6-9 0-16,-5 4-8 0,1-4 2 0,0 0-2 0,0-3 1 0,4 0-2 15,-5-3 1-15,3 3-1 0,0 3 1 0,0 0-2 16,-3 1 0-16,3 1 0 0,-4 1 0 0,0 6-1 16,6-3 1-16,-6 3 0 0,2-3 0 0,-2 3 0 0,0-2 0 15,0 2 0-15,0-4 1 0,0 4-3 0,0 0 2 16,0 0-1-16,0 0 1 0,0 0-2 0,0 6 1 16,0 0 0-16,0 3 0 0,0 7-2 15,2-4 1-15,1 5-1 0,3 0 2 0,-6-1-1 0,2 1-1 16,1-5 1-16,-3 1 0 0,2-5-3 0,0-3 0 15,-2-5 1-15,4 11 0 0,-4-11-3 0,5 8 2 0,-5-8-1 16</inkml:trace>
  <inkml:trace contextRef="#ctx0" brushRef="#br0" timeOffset="4591.38">14852 6291 1670 0,'0'0'0'0,"0"0"0"0,0 0 0 0,0 0 34 0,0 0 0 0,0 0-1 16,0 7 2-16,0-7 26 0,8 13 1 0,-8-13-1 0,1 25 1 0,-2-10-49 15,1 6 2-15,0-4-1 16,0-5 0-16,0 0-13 0,0-6 0 0,0 1 0 16,0 1 2-16,5-3-4 0,-3 2 1 0,2 2 0 0,-1 3 0 0,1-3-2 15,2 3 1-15,-4-3 0 0,1-4 1 0,-3-5-1 16,4 8 1-16,-4-8 0 0,4 7 0 0,-4-7 0 0,2 4 0 15,-2-4 0-15,0 1 0 0,0-1 1 16,0 4 0-16,0-4 0 0,3 0 1 0,-3 0 1 16,13-9 1-16,-7 2 0 0,0-3 0 0,3-6 4 0,2-4 1 15,0-1 0-15,-1 4 0 0,-1 1 2 0,-4 4 1 0,3-4-1 16,-1 6 0-16,5 3 2 0,-5-2 1 0,0 4-1 16,3 2 2-16,-5-4-3 0,3 2 2 0,-1 1-2 15,1 2 2-15,1 2-4 16,-5 0 0-16,-4 0 0 0,9-1 1 0,-9 1-2 0,11 0 1 0,-11 0 0 15,13 1 0-15,-13-1-1 0,10 11 0 0,-10-11 0 16,11 10 1-16,-6-1-2 0,1-1 0 0,0 1 0 16,-1-2 1-16,3 3-1 0,-3-1 0 0,-1 3 0 0,0 4 0 15,1-4 1-15,-5 0 0 0,2 0 0 0,2-2 2 16,-2 1-2-16,1-6 1 0,-1 2-1 16,4 2 1-16,-4-4-1 0,2 3 1 0,-1 3-1 0,1-2 1 15,2-1-5-15,-1 1 2 0,-5-9-1 0</inkml:trace>
  <inkml:trace contextRef="#ctx0" brushRef="#br0" timeOffset="6193.55">15338 6275 389 0,'0'-2'0'0,"0"2"0"0,0 0 0 0,0 0 170 15,0-3 1-15,0 3 0 0,0-5 0 0,0 5-124 0,0-2 2 0,0 2-1 0,0 0 0 16,0 0-38-16,0 0 0 0,0 0 1 0,6 0-1 0,-6 0-10 16,2 0 1-16,-2 0-1 0,4 0 1 0,-4 0-5 31,3 0 2-31,-3 0 0 0,0 7 0 0,0-7-6 15,-2 3 1-15,2-3 0 0,-1 9 1 0,1-9 0 16,0 12 0-16,0-12 1 0,-6 9 0 0,6-9 4 16,0 5 0-16,0-5 0 0,-4 7 1 0,4-7 0 15,0 5 1-15,0-5 0 0,-3 7 0 0,3-7 6 16,0 9 0-16,0-9 0 0,-2 5-1 0,2-5 7 0,0 7-1 16,0-7 0-16,0 12 1 0,0-12 2 0,0 8 1 15,0-8 0-15,2 9 1 0,-2-9-2 0,9 5 1 16,-9-5 0-16,17 7-1 0,-17-7 0 0,31 5 0 0,-31-5-1 15,34 4 2-15,-34-4 2 0,30 3 1 0,-30-3 0 16,22 4 0-16,-22-4-6 0,7 8 0 0,-7-8-1 16,0 14 2-16,0-14-3 0,-3 28 0 0,3-28 0 15,-15 33 2-15,4-12-3 0,-2-1 1 0,-4 1-1 16,0-4 1-16,0-1 3 0,1-2-1 0,-3 1 1 16,-3-2-1-16,-3 0-9 0,1 1 0 0,-6-3 1 15</inkml:trace>
  <inkml:trace contextRef="#ctx0" brushRef="#br1" timeOffset="11332.9">16691 6258 1105 0,'-4'0'0'0,"4"0"0"15,0 0 0-15,0 0 46 0,0-5 1 0,0 5-1 0,0-4 1 0,0 4 54 0,0-5 1 16,0 5-1-16,0-4 1 0,0 4-57 0,0 0 1 0,0 0-1 16,0 0 1-16,0 0-16 0,0 0 2 0,0 0-2 31,0 0 2-31,0 0-12 0,0 0 0 0,0 0 0 16,0 2 2-16,0-2-3 0,4 16 1 15,-4-16-1-15,6 29 1 0,-4-5-2 0,3 1 1 0,-3 1 0 16,-2 1 0-16,0-3 3 0,-2 6-1 0,2 3 0 15,-4-4 2-15,3-3-1 0,-1 2 1 0,0 0-1 16,2 1 0-16,4-5-1 0,1 2 0 0,-3-2-1 16,2-3 1-16,-1 0-1 0,1-6 0 0,2-1-1 15,-4-2 1-15,1 1-2 0,-1-8 1 0,-2-5 0 16,4 8 0-16,-4-8-2 0,2 7 0 0,-2-7 0 16,0 5 0-16,0-5-5 0,2 7 1 0,-2-7 0 0,9 9 0 15,-9-9-2-15,2 5 1 0,-2-5-1 0</inkml:trace>
  <inkml:trace contextRef="#ctx0" brushRef="#br1" timeOffset="12085.81">17086 6529 1834 0,'0'0'0'0,"0"0"0"16,0-3 0-16,0 3 50 0,0 0 0 0,0 0 0 0,-4-5 0 0,4 5 6 16,-3-7 1-16,3 7 1 15,-8-9-1-15,8 9-39 0,-7-14 1 0,7 14-1 0,-10-19 1 16,10 19-18-16,-11-26 1 0,11 26-1 15,-9-24 2-15,9 24-3 0,0-21 0 0,0 21 0 0,0-17 0 0,0 17-1 16,6-12 1-16,-6 12-2 0,7-12 2 16,-7 12 0-16,13-11 0 0,-13 11 0 0,13-10 0 0,-13 10 0 0,13-12 0 15,-13 12 0-15,13-7 0 0,-13 7 0 16,11-3 0-16,-11 3 0 0,13 0 0 0,-13 0 2 0,21 0-1 16,-21 0 0-16,22 0 0 0,-22 0 1 0,23 6 1 15,-23-6 1-15,20 6-1 0,-20-6 3 0,19 12-1 16,-19-12 1-16,16 12 1 0,-16-12 1 15,12 15 0-15,-12-15-1 0,7 18 2 0,-7-18 1 0,8 19 1 0,-8-19-1 16,5 22 0-16,-5-22 0 16,6 31 0-16,-6-31 0 0,2 30 0 0,-2-30 1 15,1 24 1-15,-1-24-1 0,-7 30 0 0,7-30-1 0,-13 32 1 0,13-32-1 16,-21 30 2-16,21-30-1 0,-31 33 0 0,31-33 0 0,-32 26 2 16,32-26-3-16,-24 24 1 15,24-24 0-15,-21 28 0 0,21-28 0 0,-31 24-1 0,31-24 0 0,-26 26 1 16,26-26-3-16,-17 24 1 0,17-24 0 0,-11 21 0 15,11-21-3-15,-6 17 2 0,6-17 0 16,-4 16 0-16,4-16-2 0,-1 17 0 0,1-17 1 0,5 12 0 0,-5-12-2 16,6 12 1-16,-6-12 0 0,9 4 0 0,-9-4 0 15,17 5 0-15,-17-5-1 0,22-4 1 0,-22 4-2 16,23-5 2-16,-23 5 0 0,22-7-1 0,-22 7 1 16,22-1-1-16,-22 1 1 0,19-4 1 0,-19 4-2 15,22 0 1-15,-22 0 0 0,19 0-1 0,-19 0 1 0,11 0-1 16,-11 0 1-16,11 0 0 0,-11 0-2 0,6 0 1 15,-6 0-1-15,9 0 1 0,-9 0-2 0,4 0 1 0,-4 0 1 32,5 0-1-32,-5 0 0 0,10 5-1 0,-10-5 1 0,5 4 0 0,-5-4-2 0,8 0 2 0,-8 0-2 15,7 0 1-15,-7 0-2 0,4 0 2 0,-4 0-1 16,4 0 0 0,-4 0-2-16,3 0 0 0,-3 0 0 15</inkml:trace>
  <inkml:trace contextRef="#ctx0" brushRef="#br1" timeOffset="12565.74">17710 6595 1746 0,'0'0'0'0,"0"0"0"0,4 2 0 0,-4-2 39 16,2 2 0-16,-2-2 0 15,-4 0 1-15,4 0 14 0,-7 1 1 16,7-1 0-16,-10 7 0 0,10-7-25 0,-20 5 0 0,20-5 0 16,-28 4 1-16,28-4-21 0,-37 5 0 15,18 2 0-15,4-2 1 0,2 2-3 0,2-2 0 0,2 2 0 16,1 2 0-16,3 1-4 0,-1 1 1 0,-1-3-1 15,-1 1 1-15,1 3 0 0,-1 2 1 0,3 0-1 16,3 0 2-16,2 1-1 0,0 3 1 0,2-1-1 16,7-2 1-16,8-1 0 0,3-2 1 0,1-3-2 0,3-2 2 15,0-4 2-15,4-1 0 0,-2-2 1 0,-2-2-1 16,1-5 2-16,-3 2 0 0,-2-3 1 0,3-1 0 16,-3-1-2-16,1-1 2 0,-4 1-1 0,-4-1 0 0,-4 5 0 15,-5-3-1-15,-4 0 0 0,0 1 0 0,0 8 2 16,-2-11 0-16,-2 1 1 0,-3-4-1 0,-5-3 0 15,-1-1 1-15,-2-2-1 0,1 2 1 0,-3 3-3 0,0 3 1 16,2 3 1-16,4 0-1 0,5 2-1 16,-1 4 1-16,7 3-1 0,-11-2 0 0,11 2-2 15,-11-7 0-15,11 7 0 0,-6-3 1 0,6 3-3 0,-9-2 0 16,9 2-1-16,-6 0 1 0,6 0-3 16,-6-3 1-16,6 3-1 0</inkml:trace>
  <inkml:trace contextRef="#ctx0" brushRef="#br1" timeOffset="13015.88">18541 6377 1457 0,'0'0'0'0,"0"0"0"15,0 0 0-15,0 0 63 0,0 0 0 0,0 0 0 0,-3 0 0 0,3 0-14 16,-4 0 1-16,4 0 0 0,-4 5 0 0,4-5-26 15,-7 7-1-15,7-7 1 0,-19 14 0 0,19-14-20 0,-28 31 1 0,15-13-1 16,2-3 2-16,2 6-3 0,-1 0 2 16,1-1-2-16,0 5 1 0,-3-5 0 0,3 3 0 0,0-1 1 15,-2 4-1-15,1-1 5 0,1-3 0 0,-2 1 0 16,2-1 0-16,-1-3 6 0,1-2 0 0,0 1 0 16,-1 1 1-16,3-5 2 0,1 1 1 0,2-1 0 15,1-2 0-15,1-5 3 0,0-3 2 0,2-4-2 0,-4 5 2 16,4-5-3-16,-9 3 1 15,9-3-1-15,-13 2 0 0,0-4-4 0,-2-1 0 0,-2-2 0 0,-1-4 0 16,-1-3-12-16,0 0 2 0,3-4-1 0</inkml:trace>
  <inkml:trace contextRef="#ctx0" brushRef="#br1" timeOffset="13282.89">18178 6413 1545 0,'2'2'0'15,"-2"-2"0"-15,9 7 0 0,-9-7 12 0,6 9 2 16,-6-9-2-16,7 15 1 16,-7-15 12-16,15 18 1 0,-15-18 0 0,15 26-1 0,-15-26-11 15,21 32 1-15,-12-12-2 0,2-3 2 0,0 0-11 0,0 2 1 16,1 2-1-16,-1-4 1 0,2-1 4 0,0 1 0 16,0 0-1-16,0-1 3 0,0 1 4 0,0-1 1 0,0-1 0 15,-2-1-1-15,0 2 6 0,1-4 0 0,1 2 0 16,2-2 1-16,-1 0 0 0,-1 0 2 0,2-5-2 15,2 2 2-15,-6-1 3 0,1-4-1 0,-5 1 1 16,0-5 1-16,-7 0 3 0,12 4 0 0,-5-3 1 0,1-1-1 16,-1 0-6-16,0 0 1 15,-7 0-1-15</inkml:trace>
  <inkml:trace contextRef="#ctx0" brushRef="#br1" timeOffset="13966.06">18703 6706 1407 0,'0'0'0'0,"0"0"0"0,0 0 0 0,0 0 54 0,0 0 1 0,0 0 0 0,0 0 0 16,0 0 26-16,0 0 3 0,0 0-3 0,0 0 2 15,0 0-54-15,6 0-1 0,-6 0 0 0,7 0 0 0,-7 0-20 16,4 0-1-16,-4 0 1 0,15 5 1 0,-15-5-8 15,11 4 0-15,-11-4 1 0,13 0-1 0,-13 0 0 16,25 0 0-16,-25 0 0 0,29 0 1 0,-10 0 5 16,0 1 1-16,-1 3 0 0,1-1 0 0,1-1 7 15,3 0 1-15,-1-2 0 0,2 0 1 0,-3 0 5 16,1-2 0-16,2 2 1 0,2 0-1 0,2-2 8 0,0 2-1 16,0-3 0-16,2 3 1 0,0-4-2 0,0 3 1 15,1 1 1-15,-3 0-1 0,0 0-1 0,0 1 0 16,0-1 0-16,0 0 0 0,0 0-4 0,-2 0-1 15,0 0 1-15,-1 0 0 0,1 0-2 0,2 0-1 0,-4 0 0 16,2-1 1-16,-2-3-4 0,0 1 0 0,-1-1 0 16,-1 2 1-16,-1-1-5 0,-3 3 1 0,-3 0-1 15,-2 0 1-15,-4-3-4 0,-3 3 0 16,-6 0 1-16,7 0-1 0,-7 0-1 0,4 0 0 16,-4 0 0-16,6 0 1 0,-6 0-4 0,0 0 1 0,0 0 0 15,0 0 0-15,0 0-3 0,0 0 2 0,0 0 0 16,0 0 0-16,0 0-2 0,0 0 1 0,0 0-1 0,0-2 2 15,0 2-2-15,0-2-1 0,0 2 1 0,0-2-1 16,0 2-1-16,0 0 1 0,0 0-1 0,0-3 2 0,0 3-3 16,0 0 1-16,0 0 1 0,0 0-1 0,0 0-2 15,0 0 1-15,0 0-1 0,0 0 2 0,0 0-3 16,0 0 1-16,0 0 0 0,0 0 0 0,0 0-1 16,0 0 0-16,0 0 0 0,0 7 1 0,0-7-1 15,-6 8 0-15,6-8 0 0</inkml:trace>
  <inkml:trace contextRef="#ctx0" brushRef="#br1" timeOffset="14721.73">19033 7054 1117 0,'0'0'0'0,"0"0"0"0,0 0 0 0,0 0 66 0,0-5 2 31,0 5-2-31,4-4 1 0,-4 4-9 0,4-3-1 16,-4 3 0-16,0 0 0 0,0 0 2 0,0 0 0 0,0 0 1 0,0 0-1 0,0 0-21 15,0 0 0-15,0 0 0 0,2 7 2 0,-2-7-13 0,9 13 0 0,-9-13 0 31,2 28-1-31,0-7-3 0,-2 5 0 0,0-2 0 16,0 0 0-16,0-1-3 0,0-1-1 0,0 1 0 16,0 1 0-16,1 0 0 0,3 4 1 0,0-2-1 0,-2 0 1 15,1 2-3-15,-3-4 1 0,0-2-1 16,0-1 1-16,0-2-1 0,0-3 1 0,0-3-1 0,0 0 0 0,0-6-1 0,0-1 0 0,0-6 0 31,0 11 0-31,0-11-2 0,0 10-1 0,0-10 1 0,0 11 0 16,0-11-2-16,0 8 0 0,0-8 0 0</inkml:trace>
  <inkml:trace contextRef="#ctx0" brushRef="#br1" timeOffset="15466.12">19294 7261 1985 0,'9'2'0'16,"-9"-2"0"-16,23 5 0 0,-23-5 39 0,20 7 0 0,-20-7 0 16,28 2 1-16,-28-2 17 0,34-3 0 0,-34 3 0 15,31-6 1-15,-31 6-27 0,27-8 1 0,-27 8-1 16,27-18 1-16,-27 18-23 0,36-22 0 0,-36 22 0 16,32-24 0-16,-32 24-4 0,26-23 1 0,-26 23-2 15,20-24 2-15,-20 24-3 0,17-21 0 0,-17 21 1 16,5-14-1-16,-5 14-1 0,4-14 1 0,-4 14-1 15,2-10 1-15,-2 10-1 0,0-7 1 0,0 7-1 16,-6-8 1-16,6 8 0 0,-9-9-1 0,9 9 0 0,-17-9 0 0,17 9-1 16,-24 0 2-16,24 0-1 0,-37 0 0 0,15 0 0 15,-5 0 2-15,3 5-2 16,2 2 1-16,0 2 1 0,3-4 0 0,0 2 0 0,2 2 0 0,3-6-1 16,1 2 1-16,1 1-1 0,3-3 1 0,2 1-2 15,5-1 1-15,2-3 0 0,-13 9 1 0,13-9-2 16,-6 12 1-16,6-7 1 0,0 0-1 0,0 2-1 15,2 0 1-15,4 0-1 0,-1 3 1 0,1 2 0 0,3 6 0 16,0-4-1-16,1-1 2 0,-1 1-2 16,0-2 1-16,1 0 0 0,-1 1 1 0,0-3-1 0,1 2 1 15,1-2-1-15,0-1 0 0,2 0 1 0,4-2 0 16,0-2 1-16,-3 4-1 16,-4-4 1-16,-1 2-1 0,2-2 1 0,0 2-1 0,1-4 1 0,1 2-1 0,0 2 1 15,-2 0 0-15,0 0 0 0,0 0-1 0,-3 2 1 16,3 1-1-16,-6 1 1 0,1-1-1 0,1 0 1 15,-3-1-1-15,2 3-1 0,-1-3 2 0,-1-1-2 16,-2 4 2-16,0-3-2 0,0 2 2 0,0-1-2 16,-2 0 2-16,-2 1-3 0,0-1 1 0,0-1 1 15,0-1-1-15,-5-2-1 0,-1 0 1 0,1-2 0 0,-3 1 0 16,-1 0-1-16,0 2 2 0,-4-3-2 0,-3 1 1 16,-3 0 0-16,-1-1-1 15,-3-1 0-15,3-3 0 0,3-5-1 0,3 1 2 0,-1 1-1 16,-2-6 0-16,-1 2 0 0,-1-1 1 0,3-1-1 15,1-3 0-15,6 3-1 0,-2-3 1 0,3 0 1 16,3 3-1-16,3 1 0 0,4 3 0 0,0-2 1 16,0-2-1-16,0-1 0 0,2-1 0 0,5-1 1 0,3-5 0 15,1 1-1-15,0-5 1 0,4 2-1 0,0 2 0 0,0 0 0 16,2-1 2-16,1 3-2 0,3-4 1 0,1 2-3 16,-3-1 0-16,1 6 0 0</inkml:trace>
  <inkml:trace contextRef="#ctx0" brushRef="#br1" timeOffset="15833.12">19883 7272 1947 0,'0'2'0'0,"0"-2"0"0,-4 3 0 0,4-3 17 0,0 3 3 0,0-3-3 16,-7 13 3-16,7-13 11 0,-26 20 0 0,26-20 1 15,-25 26 0-15,25-26-11 0,-28 28-1 0,28-28 0 16,-22 33 1-16,15-16-11 0,3 0 0 0,4-1 1 16,2 0 0-16,7 1-2 0,4-3 0 0,4 0 0 0,2-4 1 0,1-1-1 0,1 1 0 15,3-5 0-15,0 0 0 0,0-1 2 16,2-1 0-16,0-3 0 0,-5-3 1 0,-4-1 0 0,-4 3 0 15,-2-6 1-15,-4 2-1 0,-3-4 4 0,0 0-1 16,-1-1 1 0,-1-2 0-16,2-2-3 0,2-2 2 0,-6-1-2 15,-6 0 2-15,0-2-2 0,-1-2 1 0,-4 0-1 16,3-1 2-16,3-1-2 0,-1-1 1 0,-1 1-1 16,-3-1 2-16,-3 3-4 0,0 1 2 0,-2 1-1 15,-1 5 0-15,-3-2-1 0,-3 4 1 0,-1 2-1 16</inkml:trace>
  <inkml:trace contextRef="#ctx0" brushRef="#br1" timeOffset="16432.38">19577 5891 1569 0,'0'-2'0'0,"0"2"0"0,6 2 0 0,-6-2 42 0,5 3-1 0,-5-3 1 0,4 0 0 0,-4 0 30 15,0 0 1-15,0 0 0 0,0 0 0 0,0 0-59 16,0 0-1-16,0 0 1 0,-4 0 0 0,4 0-13 16,-3 4 2-16,3-4-2 0,-15 14 1 0,15-14-2 0,-37 27 0 15,14-18 0-15,3-2 0 0,1-2-1 16,0-1 1-16,-1 1 0 16,-2-2 0-16,-1 1 0 0,1 4 0 0,0-3 0 0,-3-1 1 0,1-4 2 0,-4 2 1 0,2 1-1 15,0 4 0-15,0-2 5 0,2 2 1 16,-4-2 0-16,2-5 0 0,1 4 7 0,3-4 0 15,0-4-1-15,-1 1 2 0,1 1 3 0,0-5 2 16,1 2-1-16,2-2 0 0,3-2 0 0,1 1 0 0,-2-1-1 16,4 1 1-16,6-3-6 0,-3 2 1 0,6 1-1 15</inkml:trace>
  <inkml:trace contextRef="#ctx0" brushRef="#br1" timeOffset="16732.82">19413 5960 1646 0,'6'16'0'0,"0"1"0"15,-5-1 0-15,-1-6 39 0,-1-1 0 0,2 1 1 16,1 4 0-16,2 5 31 0,0 2-1 0,-2-1 1 0,-1-2 0 15,3-3-41-15,-4 3 1 0,4-3 0 0,0-1 0 16,-1 2-18-16,1-4 0 0,0-4-1 0,-4 1 2 0,2 3-5 16,-2-3 1-16,0-1-1 0,0 1 1 0,0 1-2 0,2-4 1 0,-2-6-1 15,7 12 1-15,-7-12-1 0,4 8 0 16,-4-8 0-16,3 6 1 0,-3-6 0 16,0 6 1-16,0-6 1 0,0 4-1 0,0-4-1 0,0 3 1 0,0-3-1 15,0 6 1-15,0-6-2 0,0 0 1 0,0 0-2 16</inkml:trace>
  <inkml:trace contextRef="#ctx0" brushRef="#br1" timeOffset="17099.04">19059 5989 1608 0,'2'0'0'0,"-2"0"0"15,4 4 0-15,-4-4 36 0,0 5-1 0,0-5 1 16,0 4 0-16,0-4 5 0,0 3-1 0,0-3 0 16,0 4 1-16,0-4-16 0,0 5-1 0,0-5 1 15,0 3 1-15,0-3-18 0,2 9 1 0,-2-9 0 0,7 12 0 16,-7-12-3-16,6 14 2 0,-6-14 0 0,5 15 0 15,-5-15 2-15,8 18 1 0,-8-18-1 0,4 15 1 16,-4-15 1-16,7 14 0 0,-7-14 0 16,4 19 1-16,-4-19 2 0,3 26 1 0,-1-7 0 15,0-2 0-15,0 4 0 0,0 0 1 0,0 3 0 16,0-7 0-16,1 1 2 0,3 1 0 0,0-5 0 0,-3 1 0 0,1-3 0 16,-4-3 0-16,2-2 0 0,2 2 0 15,-1 3-2-15,1-4 0 0,2 1 0 0,1 3 1 0,1 2-5 16,-3 2 2-16,1-8 0 0</inkml:trace>
  <inkml:trace contextRef="#ctx0" brushRef="#br1" timeOffset="17849.38">20185 6545 1356 0,'-2'0'0'0,"2"0"0"0,0 0 0 16,0 0 87-16,0-3-1 0,0 3 0 15,0-4 1-15,0 4-19 0,0 0 1 0,0 0-1 16,0 0 2-16,0 0-48 0,0 0 1 0,0 0-1 16,0 0 2-16,0 0-19 0,0 0 1 0,0 0 0 0,0 0-1 0,0 0-1 0,0 0-1 15,0 0 0-15,7 4 2 0,-7-4-2 0,17 8 2 0,-17-8-1 32,39 12 1-32,-11-8 0 0,4 4 2 0,0-2-1 0,-3-3 0 15,-3-3 1-15,2 2 1 0,0-2-1 0,0-2 0 0,2 2 11 0,0 0 1 0,-2 0-1 16,-2-3 1-16,0 3 8 0,-5-4 0 15,3 4 0-15,0 0 0 0,0-2-1 0,-3 2 1 0,-1 0-1 16,-5 0 1-16,-4 0-6 0,-3 0 1 0,-8 0 1 31,3 0-1-31,-3 0-5 0,4 0 0 0,-4 0 0 16,4 0 0-16,-4 0-4 0,4 0 1 0,-4 0-1 0,3 0 2 16,-3 0-5-16,0 0 1 0,0 0-1 0,0 0 1 15,0 0-3-15,-3 0 1 0,3 0 0 0,-4 0 0 16,4 0-4-16,-9-3-1 0,1-1 1 0</inkml:trace>
  <inkml:trace contextRef="#ctx0" brushRef="#br1" timeOffset="18307.41">20207 6799 1595 0,'0'0'0'0,"0"0"0"0,0-1 0 0,0 1 45 0,0-4 0 0,0 4 0 15,0-3 0-15,0 3 21 0,0 0 0 0,0 0 0 0,0 0 2 0,0 0-30 16,0 7 1-16,0-7-1 0,6 3 2 15,-6-3-24-15,7 5 1 0,-7-5 0 0,15 4 0 0,-15-4-7 16,28 5 0-16,-9-2 0 0,-1-3 0 16,5 4-4-16,1-4 1 0,0 2-1 0,2 1 1 0,0-3-2 15,0 4-1-15,-1-3 1 0,-1 3 0 0,2 3 4 16,-4-2 0-16,2 0 0 0,4-2 0 0,-2 1 2 16,4-4 2-16,-2 3-1 0,6-3 0 0,3-3 6 0,0-1 1 15,-1 3 1-15,-3-1-1 0,-5 0 2 16,0 2 0-16,-6-3 1 0,-1 1-1 0,-6 2-2 0,-2 0 0 15,-4-2 0-15,-3 1 0 0,-6 1-2 0,7 1 0 16,-7-1 0-16,2 0 1 0,-2 0-6 0,0-1 1 16,0 1 0-16,0 0 0 0,0 0-3 0,0 0 0 0,0 0 1 15,0-4-1-15,0 4-2 0,0 0-1 0,0 0 1 16,0 0 1-16,0 0-4 0,0 0-1 0,0 0 1 16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36:05.529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11778 6081 1080 0,'0'0'0'0,"0"0"0"0,0-2 0 0,0 2 24 0,0-8-1 15,0 8 1-15,0-4 1 0,0 4 18 0,0 0 1 0,0 0 0 16,0 0 1-16,0 0 9 0,0 0-1 0,0 0 1 15,3 0 1-15,-3 0-19 0,6 0 1 0,-6 0-1 16,4 0 1-16,-4 0-13 0,5 0-1 0,-5 0 1 16,0 0-1-16,0 0-2 0,0 0 0 0,0 0 0 15,0 0 1-15,0 0-2 0,0 0 1 0,0 0 0 16,0 0 1-16,0 0-2 0,0 0 1 0,0 0 1 16,0 0-1-16,0 0 6 0,0 0 0 0,0 0 0 0,0 0 1 15,0 0-1-15,0 0 1 0,0 0-1 16,0 0 1-16,0 0-1 0,0 0 1 0,0 0-1 0,-5 0 1 15,5 0-1-15,-17 4 1 0,17-4-1 0,-21 5 1 16,21-5-4-16,-24 3 2 0,24-3-1 0,-22 4 1 0,22-4-5 16,-19 5 2-16,19-5-1 0,-22 4 0 15,22-4-4-15,-34 1 1 0,34-1 1 0,-33 4-1 0,33-4 0 16,-32-5 1-16,32 5-1 0,-35-4 1 0,35 4-3 0,-34-3 1 16,34 3-1-16,-33-4 1 0,33 4-3 0,-28-2 1 15,28 2 0-15,-28-3 1 0,28 3-4 0,-34-3 1 16,34 3-1-16,-31 3 1 0,8-3-3 15,3 0 1-15,-5 0 0 0,5 0 1 0,-4 3-3 0,0-3 1 0,-3 2 0 16,-1 0 1-16,1 0-2 0,-1-2 0 0,3-2 0 16,3 0 0-16,3 0-2 0,1 2 1 0,-1-3 0 15,-3 3 0-15,1-3-3 0,-3 1 2 0,0 2 0 16,3 0 0-16,-3 0-2 0,0 0-1 0,-2 2 1 16,2 1-1-16,-8 0 2 0,-2-1 0 15,3 0 0-15,-1 0 1 0,0 1-3 0,3 1 2 0,1-4 0 16,0 1-1-16,0-1-1 0,-2-1 0 0,4 1 1 0,-4-4 0 15,0 4-3-15,4-3 2 0,-6 1-1 16,1 0 1-16,-3 0-2 0,1 2 1 0,-3 0 0 0,3 0 0 16,1 0 0-16,2 0 0 0,0 0-1 0,-1 0 2 15,-1-3-3-15,2 3 0 0,4-3 1 0,-4 1 0 16,4-2-1-16,-4-1 2 0,4 3-2 0,-3 1 1 0,2-3-1 16,1 1 1-16,2 1-1 0,2 2 0 0,3 0-1 15,4-2 2-15,2 2-1 0,2 0 0 0,11 0-1 0,-11 0 1 16,11 0 0-16,-8 0 0 0,-3 0-1 0,0 2 0 15,2 3 0-15,-1-1 1 0,1-4 0 0,0 1 0 16,1 1-1-16,6 0 1 0,2-2-1 0,-5 3 0 16,5-3 1-16,-6 4 0 0,6-4-1 15,-7 5 0-15,7-5 0 0,-6 3 0 0,6-3 0 0,-5 2 1 0,5-2-1 16,-8 4 0-16,8-4 0 16,-5 3 0-16,5-3 0 0,-8 4 0 0,8-4 0 15,-9 8 0-15,9-8 1 0,-9 4-1 0,-1 1 0 16,1 4 0-16,0-1 0 0,1-1 0 0,8-7 0 15,-7 12 0-15,7-12 1 0,-6 9-1 0,6-9 0 0,-7 9 0 16,7-9 0-16,-10 12 0 0,8-4 0 0,-3-4 0 16,3 4 1-16,-4 1-1 0,3 0-1 0,1 1 1 0,-4 4 0 0,1-2 0 15,-1 4 0-15,0 1 0 0,3-1 0 16,-3-3 1-16,6-1-1 0,0 1 0 0,0-5 0 0,0 4 1 16,0-3-1-16,0 3 2 0,0 0-1 0,0 0 0 0,0 6 0 15,0-1 0-15,6 2 1 0,-6-2-1 0,0-1 0 16,0 1 2-16,0 0-2 15,0-1 1-15,2 0-1 0,3 1 2 0,-3-3-1 0,2 5 1 0,-4-4-1 0,2 3 0 16,1 2 1-16,-3 1-1 0,0 0-1 0,-3 0 1 16,3-2-1-1,3 2 1-15,-1-1-2 0,4 1 0 0,-4 0 0 16,1 1 2-16,-3 3-2 0,2 2 0 16,-2-2 0-16,-2 0 0 0,2 1-1 0,-5 2 1 0,5-4-1 15,0 2 1-15,0-1-1 0,0-1 2 0,0-3-2 16,-4-1 1-16,2 1-1 0,0-4 0 0,2 2 0 0,0 2 1 15,0 0-1-15,0 0 0 0,0-4 0 0,0 0 1 0,0 2-1 0,0-3 0 0,-3 1 0 16,1-5 0-16,2-3 0 0,2-4 0 16,-2-5 0-1,3 9 0-15,-3-9 0 0,0 7 0 0,0-7 0 0,0 8 0 16,0-8 0-16,0 7 0 0,0-7 0 0,0 6 1 16,0-6-1-16,0 1 0 0,0-1 0 0,0 4 1 0,0-4-1 15,0 3 0-15,0-3 0 0,0 4 1 0,0-4-1 16,0 3 1-16,0-3-1 0,0 5 2 0,0-5-2 15,2 4 1-15,-2-4-1 0,6 5 1 0,-6-5-1 0,2 5 1 16,-2-5-1-16,3 7 1 0,-3-7-1 16,8 7 0-16,-1-2 0 0,3 0 0 0,-3 2 0 15,1-3 0-15,3 4 0 0,0-4 0 0,2 1 0 0,0 0 0 16,6 2 0-16,-5-5 0 0,1 1 0 0,4 1 0 16,7-2 0-16,-2-1 0 0,2 1 0 0,4-2 0 15,-4 0 0-15,4 0 0 0,-4 0 0 0,0-2 0 16,10 2 0-16,-3-1 0 0,3 1-1 0,-1-2 1 0,-3 2 0 15,-1 2 0-15,3-1-1 0,-1 1 1 0,5 1 0 16,-1-3 0-16,2-3-1 0,0 1 1 0,8 2 0 16,-4 0 0-16,-4 0-1 0,4 2 1 0,-13-2 0 15,3 0 0-15,-1 0 0 0,-1-2 0 0,10 1 0 16,-3-1 0-16,-1 2-2 0,2-4 2 0,-4 3 0 0,3-1 0 16,-5 2-1-16,3 0 1 0,-7 0 0 0,-2 0 0 15,2 2 0-15,-3-2 0 0,4 1 0 0,-4-1 0 16,4 4 0-16,-6-4 0 0,2 0 0 0,-1 0 0 15,-1 0 0-15,2 0 0 0,-2 0 0 0,2 0 0 0,-1 0 0 16,1 0 0-16,-4 0 0 0,-3 0 0 0,1 2 0 16,1-1 0-16,7 1 0 0,-1 1 0 0,1-3 0 0,4 4 0 15,-8-4 0-15,1 0 0 0,-3 0 0 0,0 0 0 16,-11 0 0 0,-3 0 0-16,3 0 0 0,-3 0 0 0,3-4 0 0,-4 4 0 0,4-3 0 0,-3 1 0 15,10-1 0-15,-3-2 0 0,2-2 0 0,0 0 0 16,-2 0 0-16,-2 0 0 0,0-2 0 15,-2-3 0-15,0 0 0 0,0 0 0 0,-1 0 0 0,-1-2 0 16,-1 2 0-16,-3-5 0 0,1 1 0 0,1 0 0 16,-5-1 0-16,2 0 1 0,1 1 1 0,-5-1-1 0,4 1 0 15,0-3 0-15,1 2 0 0,-3 0 0 0,2-4 0 16,0 0 2-16,-1 0-2 0,3-3 0 16,-4-4 0-16,2 3 1 0,3-3-1 0,-1 2 2 0,-1-2-2 15,-1 2 1-15,2 0-1 0,-1 2 0 0,-1 0 0 0,3 3 1 16,-1 0 0-16,-1 1-1 0,-3 0 0 0,4 1 1 15,-6 4-1-15,2-4 1 0,2 0 0 0,-4 0 0 16,1 1-1-16,-1-1 0 0,4 2 0 0,-4-4 1 0,0 4 0 16,0-4-1-16,0-1 0 15,0-1 1-15,0-1-2 0,0-2 1 0,0 4 0 16,0-1 0-16,0 2-1 0,0-3 2 0,-4 9-2 16,4 1 1-16,-1-2-1 0,-3-1 1 0,2 10-1 15,2 2 1-15,0-4-1 0,0 2 0 0,0-2 0 16,0 1 1-16,0-1-1 0,0 1 1 0,0 1-1 15,0-2 1-15,0 0-1 0,0-1 0 0,0 5 0 16,0-4 1-16,-4 2-1 0,2 2 0 0,2 5 0 16,0-9 2-16,0 9-2 0,0-8 0 0,0 8 0 0,0-7 1 15,0 7-1-15,0-5 0 0,0 5 0 0,0-4 0 0,0 4 0 0,0-5 0 0,0 5 0 16,0-4 0-16,0 4 0 0,0-3 0 0,0 3 0 16,0-4 0-16,0 4 0 15,0-1 0-15,0 1 0 0,-2-4 0 0,2 4 0 0,-5 0 0 0,-8-3 0 16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36:16.891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23365 5813 1206 0,'0'0'0'0,"0"0"0"16,8 0 0-16,-8 0 19 0,15 0 0 0,-15 0 0 0,11 0 0 0,-11 0 18 0,4 0 0 16,-4 0 0-1,0 0 0-15,0 0 6 0,0 0 1 0,0 0-2 16,0 0 2-16,0 0 2 0,-2 0 0 0,2 0 0 0,-2 0 0 0,2 0-23 15,0 0 0-15,0 0 0 0,0 0 0 0,0 0-5 0,0 3 0 0,0-3 0 16,0 4 0-16,0-4-1 0,-2 3 1 0,2-3-1 16,-4 6 1-16,4-6 3 0,-3 3 0 15,3-3 1-15,-4 0 0 0,4 0 2 0,-10 2 0 16,10-2 0-16,-20 10 0 0,20-10 2 0,-30 12 0 16,30-12 0-16,-33 5 0 0,33-5 2 15,-28 6 1-15,28-6-1 0,-32 1 1 0,13-2-3 0,1-1 0 0,-1 2 0 0,-1-4-1 16,-1 4 0-16,-3-5 0 0,0 5-1 15,1 0 1-15,3 0-5 0,1 5 1 0,4-5-1 16,-1 0 0-16,-3 0-2 0,2 0 1 0,0 0 0 0,-1 0 0 0,-1-3 0 16,0 1 1-1,1 2 1-15,-3 2-1 0,-3 1-3 0,-2-3 1 16,0 4 0-16,0-4 0 0,2 2-3 0,1-1 1 0,1 1 0 16,-2 2 1-16,-1 1-2 0,1 2 2 0,0-4 0 0,2 2 0 0,-1 0-3 15,1 2 2-15,0-3 0 0,1-2-1 0,-1 1 0 16,-1-3 0-1,1 4-1-15,0-4 2 0,-3 1-4 0,1 1 2 0,2 0-2 0,-1 1 2 0,1 1-4 0,2-3 0 16,1 3 0-16,0-4 1 0,-1 3-2 0,1 1 1 16,2-3-1-16,3 3 1 15,1-4-2-15,-1 3 0 0,1-3 0 0,0 2 1 0,0 0-3 0,0 0 2 0,2 1-1 16,2-3 1-16,-2 4-4 16,-1-4 2-16,3 5 0 0,0-2-1 0,0-1 0 0,1 1 0 0,8-3 0 15,-11 7 0-15,3-2-1 16,5 1 0-16,3-6 0 0,-13 10 0 0,13-10 0 0,-12 12-1 15,5-7 0-15,0-1 1 0,-1 1-2 0,-1 2 0 0,1 2 0 32,3-6 2-32,5-3-3 0,-6 9 1 0,6-9-1 0,-5 8 1 15,5-8 0-15,-8 6 0 0,8-6-1 16,-7 12 1-16,5-5-1 0,0-2 2 0,2-5-1 16,-6 3 0-16,6-3-1 0,-7 12 1 0,3-3 1 0,0-4-1 15,3 2-1-15,-1 2 1 0,0-1-1 0,0 1 2 0,2 1-2 16,0 1 0-16,-2-1 0 0,2 1 1 0,0-1-1 15,0 0 2-15,0 1-2 0,0 1 1 0,0 2-1 16,-2 1 1-16,2-3 1 0,2 2-1 0,0 2 0 16,0 5 0-16,0-4 1 0,0 2 0 0,-2 2-1 0,-2-1 0 15,2 3 1-15,2-1-1 0,1 1 0 0,-1 1 0 16,0 2 1-16,-2 2 0 0,-2-4-1 0,0 2 2 16,2 2-2-16,0-4 1 0,-2 5-1 0,2-4 1 15,2 4-1-15,0-3 1 0,-2 2 0 0,0 1 0 16,2-1-1-16,2 3 2 0,-1 0-2 0,-1 2 1 0,0-4 1 15,2-3-1-15,0 5-1 0,-1-5 0 0,1 2 1 16,-2 2 0-16,2-5-1 0,-1 3 2 0,-1 2-2 16,0-4 1-16,0 1-1 0,-2-3 1 0,0 2-1 15,-2 2 1-15,2 2 0 0,0 2 0 0,0-2-1 16,0-2 2-16,2-4-2 0,2-2 0 0,1-1 0 16,-1-2 1-16,-4-2-2 0,-2-5 1 0,4 2 0 15,0-3 0-15,0-1 0 0,0-3 0 0,0 0-1 0,-1 0 1 16,1 0-1-16,0 0 0 0,0 1 0 0,0-4 2 15,-2-4-2-15,2 10 0 0,-2-10 0 0,0 11 1 16,0-5-1-16,2 1 1 0,-2-7-1 0,7 13 0 0,-7-13-1 16,4 8 1-16,-4-8-1 0,3 12 1 0,-3-12-1 15,8 5 0-15,-8-5 0 0,9 7 1 0,1-3-1 16,-1-2 0-16,2 1 0 0,0-3 0 0,0 4 0 16,1-4 0-16,4 0 0 0,3 0 0 0,1 0 0 15,3 0 0-15,1 0 0 0,0 0 0 0,1 0 0 0,1-4 0 16,3 4 0-16,1 0 0 0,2 0 0 0,1-3 0 15,3 1 0-15,-1 0 0 0,-1 0-1 16,1-1 1-16,2 1 0 0,4 2 0 0,2 0-1 16,0-2 1-16,0 2 0 0,-2 2 0 0,-2 0-1 0,0-2 1 0,26 3-1 15,-14-3 1-15,-5 0-1 0,-1 0 1 16,-2 0-2-16,2 0 2 0,-1 0-1 0,1 0 1 0,-17 0-1 16,4-3 1-16,-2-1-1 0,-4-1 1 0,-2 0-1 15,2 2 1-15,-2-4-1 0,0 2 1 16,-1 5-1-16,1-6 1 0,0 5-1 0,-1-1 1 0,3 2-2 0,0-4 2 15,-4 4-1-15,4-3 1 0,-7 1-1 0,-1 0 1 16,1 1-1-16,-2 1 1 0,-4-4 0 0,0 3 0 16,-2-3-1-16,0 1 1 0,2-1 0 0,0 1 0 15,0-2-1-15,0-1 1 0,-5 3 0 0,-1-1 0 0,1 1 0 16,-3 1 0-16,-5 2 0 0,12-7 0 0,-12 7 0 16,7-5 0-16,2-7 0 0,-1-2 0 0,-1 2 0 15,3-4 0-15,-1-1 0 0,-4 2 0 0,1-4 0 16,-2 0 0-16,3-6 0 0,1 1 0 0,-1-2 0 15,2 2 0-15,1-7 0 0,-1 5 0 0,-1-4 0 0,-1 1 0 16,-1 5 0-16,-3-6 0 0,-1 6 0 0,0-4 0 16,0 2 0-1,-2-3 0-15,2 1 0 0,-2 1 0 0,0-5 0 0,0 0 0 0,0 2 0 0,0-1 0 0,0-2 0 32,0 0 0-32,-2 2 0 0,0-4 0 0,2 6 0 0,-2 0 0 15,2-1 0-15,0 1 0 0,-2-4 0 0,0 0 1 16,-1-3-1-16,-3 3 0 0,1-4 0 0,-1 3 1 0,-2 1-1 15,-1 0 1-15,2 5-1 0,-1 2 1 0,3-3-1 16,-1 1 1-16,0 8 1 0,1-6-1 0,-1 3-1 0,1 1 1 0,-3-3-1 16,1-2 1-16,-2 4-1 0,-1-1 1 15,1-4-1-15,0 2 1 0,-1-1-1 0,1 1 1 16,0 1-1-16,-1 5 1 0,1-5-1 0,-2 3 2 0,3 6-2 0,1 1 1 0,-1 1-1 16,1 2 0-16,3 3 0 0,1-1 1 0,-1 5-1 15,-2-4 0-15,6 9 0 0,-7-9 1 16,7 9-1-16,-10-12 0 0,10 12 0 0,-11-8 0 0,4 4 0 15,-1-1 0-15,-1 1 0 0,0 1 1 0,-1 0-1 16,1 1 0-16,0 0 0 16,-1 0 1-16,1 2-1 0,0 0 0 0,-6 0 0 0,2 0 1 0,-2 0-1 0,0 0 0 15,-5 2 0-15,-1 2 0 0,1 2 0 0,-3-2 0 16,-1 5 0 0,0-8 0-16,0 6 0 0,-1-2 0 0,-6 4 0 15,-1 0 0-15,0 1 0 0,-1 2 0 0,-38 14 0 16,17-2 0-16,2 1-1 0,3 1 0 0,21-19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36:26.361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12107 5820 1143 0,'2'0'0'0,"-2"0"0"0,0 0 0 0,0 0 26 0,-2-7 0 0,2 7-1 0,-3-2 1 0,3 2 7 0,5 0-1 16,-5 0 1-16,4 0 1 0,-4 0 4 0,0 0 0 31,0 0 0-31,0 0 1 0,0 0-15 0,0 0 1 16,0 0-1-16,-4 0 1 0,4 0-5 0,0 0 0 0,0 0 1 15,0 2 0-15,0-2-2 0,0 7 0 0,0-7 0 16,0 5 1-16,0-5 4 0,0 12-1 0,0-12 1 16,0 16 1-16,0-16 2 0,0 21 0 0,0-21-1 15,-2 24 3-15,2-24 0 0,0 29 0 0,0-29 0 16,0 28 0-16,0-28-1 0,6 26 1 0,-6-26 0 16,8 24 0-16,-8-24-4 0,0 26 1 0,0-26 0 15,0 28 1-15,0-28-2 0,0 26-1 0,0-26 1 16,0 24 0-16,0-24-4 0,7 24 0 0,-7-24 1 15,4 17 0-15,-4-17 0 0,2 13-1 0,-2-13 0 0,0 8 2 16,0-8-5-16,0 7 1 0,0-7-1 0,5 5 1 0,-5-5-4 16,6 5 2-16,-6-5 0 0,5 7 0 15,-5-7-3-15,2 4 2 0,-2-4 0 0,6 2 0 0,-6-2-4 16,2 3 1-16,-2-3 1 0,5-5-1 0,-5 5-1 16,17-9 0-16,-17 9-1 0,28-21 1 0,-28 21-1 15,28-27 0-15,-28 27-1 0,32-33 1 0,-14 21 3 16,6-6-1-16,1-1 1 0,-3 2 0 0,0 0 0 15,3-2 0-15,-1 1 0 0,-2-2 0 0,6-1 0 16,-4 0 0-16,8 0 0 0,0 1 0 0,7-1 0 0,4-3 0 16,-2-2 0-16,-2 1 0 0,0 1 0 0,-2-5-1 15,4-1 1-15,-2-1 0 0,4-2 0 0,-2-1-1 0,4 1 1 16,-2-3-1-16,7-3-3 0,6-2 2 0,0-1-1 16</inkml:trace>
  <inkml:trace contextRef="#ctx0" brushRef="#br0" timeOffset="1082.92">24099 5510 552 0,'2'0'0'0,"-2"0"0"15,2 2 0 1,-2-2 4-16,0-2 1 0,0 2-1 0,0 0 1 15,0 0 5-15,0 0 1 0,0 0 0 0,0 0 0 0,0 0 7 16,0 0 0-16,0 0 0 0,0 0 0 0,0 0 27 16,0 0 1-16,0 0 0 0,0 0 0 0,0 0-26 15,0 0 2-15,0 0-2 0,2 2 1 0,-2-2 11 0,7 10 0 16,-7-10 0-16,4 12 0 0,-4-12-1 16,4 14 1-16,-4-14-1 0,2 21 2 0,-2-21-4 0,0 28 0 15,0-28 0-15,-2 29 1 0,2-29 9 0,-6 33 0 16,3-17 0-16,-1 4 2 0,2-2 6 0,-2 2 0 15,-1 1 0-15,-3 0 0 0,-1-6-4 0,0 3 1 0,-1-3-1 16,1 6 1-16,-2 0-2 0,2 0 0 0,1-4 1 16,1 2 0-16,-1 0-5 0,1 0 1 0,1-3 0 15,4 1 1-15,2-3-8 0,2 1 1 0,0-6-1 16,0-2 2-16,-2-7-5 0,0 5 1 0,0-5 1 16,0 4-1-16,0-4-4 0,0 0 1 0,0 0-1 15,0 0 1-15,0 0-5 0,0 0 0 0,0 0 1 16,0 0 0-16,0 0-5 0,5 0 1 0,-5 0 1 0,13 0-1 15,-1 0-1-15,1 0 0 0,3 0 0 0,1-4 1 16,-4 4-5-16,0-3 1 0,2 1-1 0,2-5 2 0,3-2-2 16,1 1 0-16,-2-4 1 0,1 3-1 0,1-3 2 15,-1 0 1-15,4-4 0 16,4 2-1-16,2-1 0 0,2-3 0 0,3 1 0 0,4 2-1 16,6-3 0-16,3-3 1 0,1 1-2 0,-3 1 2 0,5-2-4 15,3-5 2-15,2 3-1 0,3 1 1 0,5-6-4 0,3-1 0 16,2 1 0-16,0 6 1 0,-2-3-2 0,2-1 1 15,1 4 0-15,3 5 0 0,0-1-6 0,-2 6-1 16,-2-9 1-16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37:21.6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10986 8539 476 0,'0'-2'0'0,"0"2"0"0,0 0 0 0,0 0 3 0,0-5 0 0,0 5-1 15,0-4 2-15,0 4 4 0,0-2 0 0,0 2 1 16,0 0 0-16,0 0 12 0,0 0-1 16,0 0 0-16,0-3 1 0,0 3-6 0,0 0 1 0,0 0-2 15,0 0 2-15,0 0-6 0,0 0 1 0,0 0-1 0,0 0 2 16,0 0 2-16,0 0 2 0,0 0-2 0,0 0 2 0,0 0 10 15,0-3 0-15,0 3 0 0,0 0-1 0,0 0 8 16,0 0 1-16,0 0-1 0,0 0 1 0,0 0 0 16,0 0-1-16,0 0 1 0,0 0 1 0,0 0 2 15,0 0 1-15,0 0-1 16,0 0 1-16,0 0-2 0,0 0 1 0,0 0 0 16,9 0 0-16,-9 0-3 0,13 0-1 0,-13 0 1 0,15 3 1 0,-15-3-7 15,17 5 1-15,-17-5 0 0,20 7 1 0,-20-7 5 16,19 2 1-16,-19-2 0 0,17 3 1 0,-17-3-5 15,15 4-1-15,-15-4 1 0,16 3 0 0,-16-3-7 0,30 9 1 0,-11-6-1 16,-1-3 1-16,7 2-2 0,-3 0 0 0,0 0 1 16,-3 1 0-16,0-3-3 0,-6 0 2 0,0 2-2 15,-2-1 2-15,0 1-4 0,-3-2 1 0,3 0 0 16,2 0 0-16,2 4 0 0,1-1 1 0,3-1-1 16,0 1 0-16,1 1-1 0,3-1 1 0,1 1-1 15,-6-3 0-15,3 3-3 0,-1-4 1 0,-1-4-1 16,-2 4 1-16,0 0-3 0,-8-1 1 0,4 1 0 0,6 1 1 15,3 3-4-15,4-4 0 0,-2 0 1 0,-3 0-1 16,-4 0-1-16,-1-4 0 16,-3 8 0-16,-5-4 1 0,-1 2-3 0,-1-2 1 0,1 0 0 0,3 0 0 0,3 0-3 15,-2 0 0-15,-4 0 0 0,4 0 0 0,-3 1-1 0,-2 5-1 16,-1-6 1-16,3 0 0 0,-8 0-3 0,11 0 2 16,-4 0-1-1,-1 0 1-15,-6 0-1 0,2-6-1 0,-2 6 1 16,3-1 0-16,-3 1-1 0,2 0 0 0,-2 0-1 15,0 0 2-15,0 0-2 0,0 0 1 0,0 0-1 0,0-2 1 0,0 2-1 0,0-4 0 0,0 4 0 16,0-5 1-16,0 5-2 0,0-8 0 16,-2 1 1-16,2 0 0 0,-3-2-1 0,1-1 0 0,-2 3 1 15,2-2-1-15,-5-3-1 0,1 3 1 0,1 1 0 16,-3-1 1-16,4 2-2 0,-1 2 1 0,5 5 0 16,-6-10 1-16,6 10-1 0,-4-9 0 0,4 9 0 15,-5-5 1-15,5 5-1 0,-6-9 0 0,6 9 0 31,-3-3 1-31,3 3-2 0,-4-6 1 0,4 6 0 0,-4-1 0 16,4 1 0-16,-2-2 0 0,2 2-1 0,-5-4 1 16,5 4-1-16,0 0 0 0,0 0 1 0,0 0 0 15,0 0-2-15,0 0 1 0,0 0 0 0,0 0 0 16,0 0-1-16,0 0 1 0,0 0-1 0,0 0 1 16,0 0-1-16,0 4 0 0,0-4 0 0,7 12 1 15,4-3-1-15,0 3 0 0,-1 0 0 0,-1 0 0 16,-1 0 0-16,3 2 0 0,2-5 0 0,-6-1 0 0,1 1 0 15,1-2 0-15,-2 0 0 0,-1-2 0 16,2 4 0-16,-3-4 0 0,-5-5 0 0,11 12 0 0,-3-3 0 0,-6 1 0 16,1-5 0-16,-3 2 0 0,2 2 0 0,2-4 0 15,-4-5 0-15,2 10 0 0,-2-10 0 0,2 11 0 16,-2-11 0-16,-2 8 0 0,2-8 0 0,-2 7 0 0,2-7 0 16,-9 9 0-16,9-9 0 0,-10 7 0 0,5 0 0 15,-5 0 2-15,10-7-2 0,-9 8 0 0,0-4 0 16,1-1 1-16,8-3-1 0,-11 9 1 0,11-9-1 15,-9 3 1-15,9-3-1 0,-6 6 1 0,6-6 0 16</inkml:trace>
  <inkml:trace contextRef="#ctx0" brushRef="#br0" timeOffset="785.04">12504 8400 1532 0,'0'-2'0'0,"0"2"0"0,4 0 0 0,-4 0 55 0,4-3 0 0,-4 3 0 15,0 0 0-15,0 0 0 0,0 0 0 0,0 0 0 16,0 0 0-16,0 0-39 0,0 0 0 0,0 0-1 0,0 0 2 15,0 0-16-15,0 0 2 0,0 0-1 0,0 0 0 0,0 0-2 16,0 0 0-16,0 0 0 0,0 0 0 16,0 0-2-16,0 0 1 0,0 0-1 0,0 0 0 0,0 0 0 15,0 0 0-15,0 0 0 0,0 0-1 0,0 0 1 0,0 0 1 16,0 0 0-16,-6 0 0 0,6 0 1 0,-11-5 0 16,11 5 0-1,-26 0 1-15,26 0 3 0,-35 0 2 0,35 0-1 16,-32 0 0-16,32 0 9 0,-26 8 0 0,26-8 1 0,-19 9-1 15,19-9 4-15,-17 2 1 0,17-2-1 0,-9 3 1 0,9-3 4 0,-13 7-1 0,13-7 1 16,-11 9 0 0,11-9-1-16,-11 5-1 0,11-5 0 0,-2 7 1 0,2-7-4 0,-4 9 0 0,4-9-1 15,-2 5 3-15,2-5-6 0,0 7 1 0,0-7-1 16,0 12 2-16,0-12-4 0,6 12 2 0,-6-12-2 16,13 14 2-16,-13-14-2 0,15 15 0 0,-15-15 1 15,18 12 0-15,-18-12-1 0,23 14 1 0,-23-14-1 16,18 16 2-16,-18-16-2 0,12 9 1 0,-12-9 0 15,9 12 0-15,-9-12-2 0,9 12 2 0,-9-12-2 0,10 12 1 16,-10-12-3-16,13 14 1 0,-13-14 1 16,11 12-1-16,-11-12-2 15,11 17-1-15,-11-17 1 0,7 12 1 0,-7-12-2 0,4 7 0 0,-4-7-1 0,4 4 2 0,-4-4-2 16,4 3 1-16,-4-3-2 0,0 5 2 0,0-5-1 16,0 2-1-16,0-2 1 0,0 2 1 0,0-2-3 0,-4 0 2 15,4 0-1-15,-4 0 1 0,4 0-2 0,-17 0 2 16,17 0 0-1,-29 5-1-15,8-2 0 0,-3-1 0 16,3 0 0-16,3-2 0 0,3-2-1 0,2 0 0 0,0-1 0 16,1-1 0-16,5 3-2 0,1-1 2 0,-1 0-2 0</inkml:trace>
  <inkml:trace contextRef="#ctx0" brushRef="#br0" timeOffset="1508.42">12629 8172 1909 0,'0'0'0'0,"0"0"0"0,0 0 0 0,0 0 39 0,0 0 0 0,0 0-1 0,0 0 1 0,0 0 8 15,0 0 1-15,0 0-1 0,0 0 0 0,0 0-25 0,0 0 2 16,0 0-2-16,0 0 2 0,0 0-21 0,0 0 2 16,0 0-2-16,0 0 2 0,0 0-5 0,0 0 0 15,0 0 0-15,0 0 0 0,0 0 0 16,0 0 0-16,0 0 0 0,0 8 0 0,0-8-2 0,13 16 2 16,-13-16 0-16,11 26 0 0,-11-26 0 0,10 24 0 0,-10-24 0 15,9 33 0-15,-7-16 0 0,0 2 0 0,2 0 0 16,-3 0 0-16,3-1 2 0,2-1-1 0,-4 2 0 15,-1-5 0-15,3 1 2 0,-4-6 2 0,0 0-2 16,0-1 2-16,0 3 1 0,6-6 2 0,-4 0 0 16,-1 2 0-16,-1-7 3 0,4 9 0 0,-2-2 1 15,2 1-1-15,-4-8 1 0,2 12 1 0,1-6-1 16,-3-1 1-16,0-5 1 0,4 10-1 0,-4-10 1 16,0 9-1-16,0-9-2 0,0 5 2 0,0-5-1 0,0 7 0 15,0-7 0-15,0 2-1 0,0-2 0 0,0 3 0 16,0-3-1-16,-2 4 1 0,2-4-1 15,0 3 1-15,0-3-2 0,0 0 1 0,0 0 0 0,0-3 0 16,0 3-2-16,-2-4 1 0,2 4-1 0,0-3 1 0,0 3-2 16,0-9 0-16,2 4 1 0,2-4 0 0,0-3-2 15,-1 0 0-15,3 0 1 0,-4 0 0 0,2 0-1 16,-1 3-1-16,1 0 1 0,2 2 1 0,1 2-2 16,1 0 2-16,-1-4 0 0,2 2-1 0,-3-1 1 0,-1-1 0 15,3 1 0-15,-1 4 0 0,1 1-1 0,1-1 1 16,-3 2-1-16,1 2 1 0,-1-3-2 0,1 3 0 0,-7 0 1 15,11-4-1-15,-11 4-1 0,8 0 0 0,-8 0 1 16,5 0-1-16,-5 0 0 0,8 4 0 0,-8-4 0 16,7 9 0-16,-7-9-1 0,10 12 1 0,-1-4-1 15,0 4 1-15,-5 1-2 0,2-1 0 0,-1-4 0 16,1 4 0-16,-2-3 0 0,-1 0 0 16,1 1-1-16,2 1 1 0,-6-1-1 0,3 0 0 0,1-1 1 15,2 1 0-15,-1-4-1 0,-1-1 1 0,-4-5-1 0,9 10 2 16,-9-10-2-16,6 10 0 0,-6-10 0 15,2 11 1-15,-2-11-1 0,3 5 0 0,-3-5 1 0,4 4 0 16,-4-4-2-16,4 3 1 0,-4-3 0 16</inkml:trace>
  <inkml:trace contextRef="#ctx0" brushRef="#br0" timeOffset="1792">13155 8402 2048 0,'2'2'0'0,"-2"-2"0"15,7 3 0-15,-7-3 41 0,6-3 1 0,-6 3-1 0,1 3 2 0,-1-3 20 0,4 9-1 0,-4-9 1 16,4 12 1-16,-4-12-39 0,0 14 0 0,0-14-1 16,0 15 2-16,0-15-20 0,4 21 0 0,-4-21 0 15,5 16 1-15,-5-16-6 16,2 12 1-16,-2-12 0 0,0 14 1 0,0-14-3 0,6 19 1 0,-6-19 0 15,7 17 0-15,-7-17 0 0,8 14 0 0,-8-14 0 16,9 10 2-16,-9-10-1 0,5 10 1 16,-5-10-1-16,2 7 2 0,-2-7 1 0,4 4 1 0,-4-4 0 0,2 3 0 15,-2-3 2-15,0 0 1 0,0 0 0 0</inkml:trace>
  <inkml:trace contextRef="#ctx0" brushRef="#br0" timeOffset="2013.25">13201 8186 1884 0,'0'1'0'0,"0"-1"0"16,0 5 0-16,0-5 47 0,0 0 0 0,0 0 0 15,6 2 0-15,-6-2 24 0,0 11 1 0,0-11 0 0,-6 8-1 0,6-8-39 0,-4 5 0 0,4-5 0 16,-3 4 0-16,3-4-25 0,-2 3 1 0,2-3 0 15,0 4 0-15,0-4-8 0,0 5 0 0,0-5 0 16,0 3 1 0,0-3-5-16,0 2 1 0,0-2 0 0</inkml:trace>
  <inkml:trace contextRef="#ctx0" brushRef="#br0" timeOffset="2582.51">13462 8303 1444 0,'6'-2'0'16,"-6"2"0"-16,18-5 0 0,-18 5 12 0,6-8 2 15,-6 8-1-15,7-12 1 0,-7 12 11 0,10-14 2 16,-10 14 0-16,9-14 0 0,-9 14-9 0,6-14 1 16,-6 14-1-16,3-19 1 0,-3 19-4 0,10-21-1 0,-10 21 1 15,5-19 1-15,-5 19-2 0,4-21 1 0,-4 21-1 16,4-20 1-16,-4 20 3 0,5-19 1 0,-5 19-1 16,0-18 1-16,0 18 1 0,-3-17 2 0,3 17-2 15,-4-10 1-15,4 10 3 0,-4-9-1 0,4 9 1 16,-7-7-1-16,7 7 1 0,-10-5 0 0,10 5-1 15,-15-5 1-15,15 5 1 0,-20-4 2 0,20 4 0 0,-19 0 0 16,19 0-4-16,-11 7 0 0,11-7 1 0,-13 7-1 16,13-7 0-16,-17 16 0 0,17-16 0 0,-15 24 0 0,15-24-6 15,-9 26 1-15,9-26 0 0,-2 31 0 0,2-10-4 16,0-1 0-16,2 1 1 0,2-3-1 0,1 1-2 16,3-2-1-16,-1 0 0 0,-1-1 0 0,-1-1-1 15,1 3 0-15,0-5 1 0,1 3-1 0,-5-4-1 16,2 2 1-16,-2 0-1 0,-1 0 1 15,1-2-2-15,-2-4-1 0,-2 5 1 0,1-1 1 0,-1 2-2 0,2 1 1 16,-4-3-1-16,2 0 1 0,2 0-4 16,-4 1 2-16,4-3-1 0,0 0 1 0,-2-1-2 0,2 0 2 15,0-2-2-15,0-1 2 0,0 1-3 0,0-1 2 16,0-6-2-16,0 10 2 0,0-10-3 0,6 10 0 16,-6-10 0-16,6 11 2 0,-6-11-3 0,3 1 1 0,-3-1-1 15</inkml:trace>
  <inkml:trace contextRef="#ctx0" brushRef="#br0" timeOffset="2801.58">13606 8416 1934 0,'0'0'0'0,"0"0"0"0,0 0 0 0,0 0 30 0,0 0 2 0,0 0-2 0,0 0 2 0,0 0-4 15,-2 3 0-15,2-3 0 16,-4 5 0-16,4-5-5 0,-6 6 1 0,6-6 0 0,-9 6 0 0,9-6-17 15,-15 7 1-15,15-7-1 0,-20 6 0 0,20-6-1 16,-25 3 1-16,25-3-1 0,-26 2 1 0,26-2 0 16,-16 3 0-16,16-3-1 0,-12 4 1 0,12-4-1 15,-13 3 0-15,13-3 0 0,-7 0 1 0,7 0-2 16,-8-2 2-16,8 2-1 0</inkml:trace>
  <inkml:trace contextRef="#ctx0" brushRef="#br0" timeOffset="3136.51">13779 8241 1784 0,'0'2'0'0,"0"-2"0"15,2 3 0-15,-2-3 23 0,0 0 1 0,0 0-1 0,0 0 2 0,0 0 16 16,0 4-1-16,0-4 0 16,0 12 1-16,0-12-6 0,-2 22 0 0,2-22 0 15,0 30 1-15,0-11-18 0,0 1 1 0,0-4 0 16,0 1 0-16,5 1-3 0,-3-1 1 0,2-2 0 0,3 1 0 0,-1-2-3 16,3-2 2-16,1 0 0 0,-1 0-1 0,0 0 0 15,1 0-1-15,-1-3 1 0,-5 0 1 0,1-1-4 0,-1-1 2 16,-4-7-2-16,6 9 1 0,-6-9-1 0,3 5-1 15,-3-5 0 1,4 4 1-16,-4-4-3 0,6 3 1 0,-6-3-1 0</inkml:trace>
  <inkml:trace contextRef="#ctx0" brushRef="#br0" timeOffset="3385.23">13919 8374 1583 0,'0'0'0'0,"0"0"0"0,0 2 0 0,0-2 15 16,0 0 0-16,0 0 0 0,-2 0 1 0,2 0 3 0,-2 2 0 0,2-2 0 0,-6 8 1 0,6-8-10 15,-3 5 1-15,3-5 0 16,-6 7 1-16,6-7-11 16,-8 6 1-16,8-6 0 0,-13 3 1 0,13-3-3 15,-14 4 0-15,14-4 0 0,-12 5 1 0,12-5-1 0,-13 3 0 16,13-3 0-16,-11 2 0 0,11-2 0 0,-11 3 1 15,11-3 0-15,-15 4 0 0,15-4 1 0,-24 0 1 16,24 0-1-16,-32 0 0 0,10 0 5 0,1-4-1 16,3 1 1-16</inkml:trace>
  <inkml:trace contextRef="#ctx0" brushRef="#br0" timeOffset="4753.63">14088 7895 1243 0,'-2'2'0'0,"2"-2"0"0,2 3 0 0,-2-3 49 0,8-5 2 15,-8 5-2-15,-4-4 2 0,4 4-12 0,-4 0 1 0,4 0 0 16,-5 0 0-16,5 0-16 0,-13 0 0 0,13 0 1 16,-17 0 0-16,17 0-18 0,-26 0 2 0,26 0-1 15,-36 0 1-15,18 0-5 0,-3 0-1 0,2 0 0 0,1 0 2 16,1 0-3-16,2 0 0 0,0 0 1 0,0-3 0 16,-1 1 0-16,1 2 2 0,-4 0-1 15,-5 0 1-15,-2 0 0 0,-2 0 1 0,-2 0 0 0,2 0-1 16,-4 0 2-16,1 5 1 0,1-3 0 0,-2 0 0 0,4 0 1 15,2 1 1-15,0-3-1 0,-4 3 1 0,4-3 3 16,-4 0 1-16,4 0-1 16,-4 0 1-16,4-3 4 0,-3 3 1 0,2-3-1 0,-4 1 1 0,-1 0-3 15,-3 0 2-15,3 2 0 16,-3 0 0-16,1 0-4 0,1 0-1 0,-1 0 1 0,4 0-1 0,0 2 3 0,-1 2 0 16,-1-1-1-16,0-3 2 0,1 0-3 0,1-3-1 15,0 3 1-15,-2 0 0 0,1-2 0 0,-1 0-1 16,0 0 1-16,3 2-1 0,1 2-4 0,3 0 1 0,1-2 0 15,-2 0 0-15,4 2-3 0,3 1 0 0,0 0-1 16,-1-1 2-16,1 0-4 16,-3 0 0-16,3 1 1 0,4 1-1 0,-1-4 0 15,3 1-1-15,1 1 0 0,3 0 1 0,4 1-2 0,-1-3 1 16,6 0 1-16,-13 4-1 0,13-4 0 0,-11 5 2 0,11-5-2 16,-8 5 2-16,8-5-2 0,-13 4 2 15,13-4-1-15,-11 8 1 0,4-1-1 0,1-2 2 0,6-5-2 0,-11 11 2 16,11-11-1-16,-6 14 2 0,4-8-1 0,-1 3 0 15,1 0 0-15,-4-1 0 0,4 1-1 16,-3 0 2-16,5-1-1 0,-4 3-1 0,2 1 1 0,2 2-1 16,-4 1 0-16,3-3 1 0,-1 6-1 0,-2-3 1 0,2 3-1 15,-3-3 2-15,5 2-1 0,-4-1 0 0,0 3 1 16,0 0 0-16,2 2 0 0,2-4-1 0,2 4 1 0,2 3 1 16,-2-3-1-16,0 0 1 0,2-1-2 0,-4 1 1 15,0 0 0 1,0-2 1-16,0-2-3 0,0-1 2 0,-4 1 0 0,2 1-1 0,0-1-1 0,-2 2 1 15,2-2-2-15,2 2 2 0,0 2-2 0,0 1 1 16,0-1-1-16,2-2 2 0,2-5-3 0,0 0 0 16,0 0 1-1,-3-2 0-15,3 2-1 0,2 0 0 0,-4-1 0 0,3-4 1 0,-3 0-2 0,2-1 1 0,1 1 1 16,-3-2-1-16,-2-7 0 0,6 5 1 16,-6-5-1-16,5 4 0 0,-5-4 1 15,8 3-1-15,-8-3 1 16,13 4-1-16,-6-3 0 0,3 1 1 0,-1 0-1 15,8-2 1-15,3 0-1 0,3 0-1 0,1 0 0 0,-6-2 2 16,3-1-2-16,1-4 0 0,1 1 0 0,5-2 1 16,-2 4-3-16,4-3 1 0,-4 2-1 0,3 0 1 15,-3 2-1-15,1 3 0 0,1-4 0 0,3 4 0 0,6 0 0 16,1 0 0-16,-1 4 0 0,0-4 0 0,-3 1 0 16,1 1 0-16,2 0 0 0,3 1 0 15,1-3 0-15,-2 4 0 0,2-3 0 0,3 3 0 0,-1-1 0 16,4 1 0-16,-1-1 0 0,-1-1 0 0,-2 1 0 15,0 1 0-15,-2-2 0 0,0 1 0 0,-2-3 0 16,-2 0 0-16,4 0 0 0,-3 0 0 0,1 0 0 0,2 4 0 16,-4-3 0-16,-4-1 0 0,3-1 0 0,-4 1 0 15,-1-4 0-15,-1 4 1 0,-4-3-1 0,-2 1 0 16,1-2 0-16,-1 1 1 0,-4 0-1 0,3-1 0 16,-5-1 0-16,1 0 1 0,0-2-1 0,-3 2 0 0,-1-2 0 15,0 1 1-15,-2 0-1 0,-2 0 0 16,0-1 0-16,-5 1 1 0,0-1-1 0,1 0 2 0,-1-2-2 15,-3 0 1-15,3 1 0 0,0-1 0 0,-1 0 0 16,-1-3 0-16,0 0 0 0,-1-2 2 0,-3 0-1 16,2 1 0-16,2 1 0 0,-4-4 2 0,-4 2-1 15,2-3 0-15,2 1 1 0,0 1-1 0,0-3 0 16,-3 1 2-16,1 1-2 0,0-1 2 0,0 2-2 0,0-6 2 16,2 2-2-16,0-2 2 0,0 0-1 0,-2-1 0 15,-1-2 0-15,1-2 0 0,-4 0 1 0,4 3-1 16,0-1 0-16,1-2 0 0,1 14 1 0,-2-4-1 15,2-1 1-15,0 1-1 0,0 8 1 16,0-1-1-16,0 0-1 0,0 2 1 0,2 2-1 0</inkml:trace>
  <inkml:trace contextRef="#ctx0" brushRef="#br0" timeOffset="5559.98">14884 8135 841 0,'0'-1'0'0,"0"1"0"0,0-2 0 0,0 2 146 15,0-2 1-15,0 2-1 0,-4-7 1 0,4 7-51 16,-2-5 2-16,2 5-1 0,-5-9 0 0,5 9-89 15,-4-7 0-15,4 7 0 0,-4-5 1 0,4 5-9 0,-4-8 0 16,4 8 0-16,-1-4 0 0,1 4-4 0,-4 0 1 16,4 0 0-16,0 0-1 0,0 0 0 0,0 0 0 15,0 0 0 1,0 5 1-16,0-5 0 0,4 19 1 0,-4-19 0 16,5 38 1-16,-1-13 0 0,0 4 1 0,1-1 0 0,-3 1 0 0,2-5 2 0,-4 2 1 0,3-1-1 31,3-3 2-31,3 2 9 0,-3 1 2 0,1-1-2 0,-1 0 2 0,0-3 10 0,1 0 0 15,-1 1 1-15,-3-1 0 0,1 1 0 0,-2-4 1 16,2 1 0-16,-4-2 0 0,5 0-3 0,-3 1 2 16,2-3 0-16,-2-3 0 0,0-7-3 0,1-1 2 0,-3-4-1 15,0 7 0-15,0-7-2 16,-3 5-1-16,3-5 0 0,-2 2 1 0,2-2-4 0,-2 0-1 0,2 0 1 16</inkml:trace>
  <inkml:trace contextRef="#ctx0" brushRef="#br0" timeOffset="5877.22">15005 8346 1646 0,'0'2'0'16,"0"-2"0"-16,4-2 0 0,-4 2 32 0,5-1 2 15,-5 1-1-15,0 1 0 0,0-1 27 0,-5 7 0 16,5-7 0-16,0 4 0 0,0-4-34 0,0 5 1 0,0-5 0 15,-4 7 0-15,4-7-20 0,-8 14 1 0,8-14-1 16,-15 12 1-16,15-12-6 0,-27 17 1 0,27-17-1 16,-28 12 0-16,28-12 0 0,-23 7 2 0,23-7-2 15,-26 5 1-15,26-5 5 0,-32 4 1 0,32-4 0 16,-29 2 0-16,29-2 6 0,-25 0 1 0,25 0-2 16,-24-2 2-16,24 2 1 0,-28-4 1 0,28 4 0 15,-30-12 0-15,30 12-2 0,-35-13 2 0,35 13-1 0,-30-20 1 16,30 20-1-16,-26-20 1 0,26 20-1 0,-15-21 1 15,15 21-8-15,0-17 1 0,0 17-1 0,0-21 1 16,0 21-6-16,0-19-1 0,0 19 1 0</inkml:trace>
  <inkml:trace contextRef="#ctx0" brushRef="#br0" timeOffset="6477.76">15344 8454 1583 0,'0'0'0'0,"0"0"0"0,0-2 0 0,0 2 28 0,0 0 1 0,0 0-1 16,-7 0 1-16,7 0-2 0,-6-3 1 0,6 3-1 0,-19 0 1 15,19 0-9-15,-37 0 1 0,13 3-1 0,1-1 0 16,1 5-14-16,0 1 2 0,1-1 0 16,-3-2-1-16,2 1-3 0,-1 1-1 0,7 1 0 0,2 1 0 0,5-2 3 15,2 1-1-15,1-2 1 0,1-1-1 0,-3 2 3 16,2-4 1-16,6-3-1 15,-7 12 1-15,5-6 2 0,-3 0 1 0,5 3 0 16,1 0 0-16,5-1 2 0,5 5-1 0,0-1 0 0,6-4 1 16,2-1 2-16,-1 0 1 0,5-3 0 0,1-3 1 0,-5-2 3 15,1-5 0-15,-1 1 0 0,-2 2 0 0,-3-4 3 0,-1 2 0 16,-1-2 1-16,-5 5 0 0,-7 2-1 0,11-10 1 16,-7 3-1-16,0 0 1 0,-1 0-3 15,-1 2 1-15,2-4-1 0,-4 2 0 0,2 2-4 0,2-4 0 0,-4 9 0 16,2-8 0-16,-2 8-3 0,0-4 2 0,0 4 0 15,0-7-1-15,0 7-2 0,0-2 0 0,0 2 1 16,0-3-1-16,0 3-2 0,0 0 0 0,0 0 1 16,0 0 0-16,0 0-3 0,0 0 1 0,0 0-1 15,0 7 1-15,0 0-2 0,1 0 0 16,3 1 0-16,2 8 0 0,-6-2-3 0,2 5 1 16,1-5-1-16,-3 1 2 0,2-3-2 0,0 1-1 0,2-1 1 15,1-4-1-15,-5 1-2 0,6-6 2 16,-6-3-2-16,4 11 1 0,-4-11-2 0,9 5 2 0,-9-5-2 15</inkml:trace>
  <inkml:trace contextRef="#ctx0" brushRef="#br0" timeOffset="6983.43">15450 8469 1985 0,'2'4'0'0,"-2"-4"0"16,4 10 0-16,-4-10 32 0,0 11 1 0,0-11-1 0,0 15 2 0,0-15 6 0,13 23 1 16,-13-23-1-16,11 20 1 0,-11-20-6 0,-4 13 2 0,4-13-1 15,4 15 1-15,-4-15-22 0,6 12 1 0,-6-12-2 16,3 14 2-16,-3-14-6 0,6 10 0 0,-6-10 0 16,5 9 0-16,-5-9-3 0,4 9 1 0,-4-9-1 15,4 3 1 1,-4-3-2-16,0 5 1 0,0-5 0 0,0 2 1 0,0-2-2 15,0 4 2-15,0-4-1 0,0 1 1 0,0-1-1 0,0-3 0 0,0 3 1 16,9-4 0-16,-9 4 1 0,13-15 0 0,-13 15 0 0,13-23 1 16,-13 23-1-16,15-27 1 0,-15 27-1 15,15-28 1-15,-15 28-1 0,13-26 1 0,-13 26-1 16,15-24 1-16,-15 24-1 0,13-18 0 0,-13 18 0 0,15-8 2 0,-15 8-3 16,19-12 1-16,-19 12 0 0,20-12 2 0,-20 12-2 0,23-9 0 15,-23 9-1-15,20-4 1 0,-20 4-1 0,11 0 0 16,-11 0 0-16,6 0 0 0,-6 0-3 0,7 0 2 15,-7 0-1-15,8 9 1 0,-8-9-2 0,7 16 1 16,-7-16-1-16,13 15 1 0,-13-15-3 0,15 33 2 16,-11-14-1-16,1-3 1 0,1-1-2 0,1 3 2 15,3-6-1 1,-5 0 1-16,-1 0-2 0,2-2 2 0,-1 1-1 0,-1-3 1 0,0-1-2 0,1 0 0 0,-5-7 1 31,10 11-1-31,-10-11-1 0,7 5 0 0,-7-5 1 0,6 3-1 0,-6-3-2 0,5 0 1 0,-5 0-1 16</inkml:trace>
  <inkml:trace contextRef="#ctx0" brushRef="#br0" timeOffset="8101.29">16235 8052 1658 0,'3'-3'0'0,"-3"3"0"0,0 3 0 0,0-3 43 15,-3 0-1-15,3 0 1 0,-2 0 0 0,2 0 0 0,-2 0 2 16,2 0 0-16,-4 0 0 0,4 0-31 0,-7-5-1 0,7 5 1 15,-19-7 0-15,0 0-13 0,-7 0 1 16,4 0 0-16,2 2 0 0,-3 2-2 0,3 3 0 16,-3-4 0-16,-3 1 0 0,-4 1-1 0,-1 0 1 0,-1 1 0 15,0-3 0-15,3 1-1 0,1 1 1 0,-2-1 0 16,-2-1 0-16,-5 4 0 0,1 0 0 0,1-2 0 16,0 2 0-16,5 2 1 0,-6 2 0 0,3-4 0 0,-4 0 0 15,-1 0 2-15,-3 0 1 0,4 0-1 0,4 0 1 0,-3-4 7 16,4 2 0-16,1 1 0 0,-6-1 2 0,-1-2-3 15,1 1 0-15,-6 1 0 0,6-1 0 0,-2-2 5 16,-2 1 0-16,4 4 1 0,1-3 0 0,3 3-2 16,1-4 2-16,0 2 0 0,8 1-1 0,-2-1-3 15,4-1 0-15,1 1 0 0,2 0 1 0,3 0-4 16,1 2 1-16,0-3 0 0,2 3 0 0,2 0-2 0,1 0 0 16,-1 0-1-16,-2 0 2 0,0 0-2 0,-6 3 0 15,6 1 0-15,2-2 1 16,4 1-3-16,1-3 2 0,6 0-2 0,-5 3 2 15,5-3 0-15,-6 6 0 0,6-6-1 0,-2 3 1 0,2-3-1 16,-5 2 0-16,5-2 0 0,-4 3 1 0,4-3-2 0,-4 7 1 0,4-7 0 16,-4 9 0-16,4 0 0 0,0-3 1 0,0 5-1 15,0 1 1-15,0 4-2 0,0-4 0 0,0 5 0 16,0 0 0-16,0 2 1 0,0 2 0 0,0 2-1 16,-2-3 1-16,2 3-1 0,2-6 1 0,2 4 0 15,-2 0-1-15,0 3 0 0,2-3 0 0,-4-1 1 16,1 5 0-16,-1-5-2 0,-1 3 2 0,1-1-2 15,0 3 2-15,0 1-3 0,0-2 2 0,0-2-1 16,1 1 1-16,3-2-2 0,2-1 1 0,1 1 1 0,-7-4-1 0,0 2 1 16,0-1-1-16,0-3 1 0,2-1 1 0,2-2-3 15,-4-3 1-15,2-2 1 0,-1 0-1 0,3 0 0 16,2 0 0-16,-4 1 1 0,1 1-1 0,-1 0 0 16,0-1 0-16,2 1 1 15,1 0-1-15,1 1 1 0,0-5 0 0,-6-5 0 16,9 9 0-16,-9-9 0 0,4 10 0 0,-4-10 0 0,18 9 0 0,-3-6-1 0,8 2 0 15,-3-3 1 1,2 2-1-16,1-1 0 0,1-3-1 0,2 0 0 0,2 0 1 0,0 0-2 0,0 0 0 0,-2 0 0 16,4 0 1-1,0 4-2-15,1-1 0 0,-3 2 0 0,4 4 0 16,1-4-1-16,-1 2 1 0,2-4-1 0,-3 3 1 0,3-1-1 0,-2 2 2 0,1-4-2 16,4 1 1-16,4 1-1 0,-3-3 0 0,4 1 0 15,-1 1 0-15,6-4 0 0,-2 3 0 16,3-1 0-16,-9 1 0 0,2 2 0 0,0 2 0 0,-2-2 0 15,-1-1 0-15,-3-1 0 0,-1-3 0 0,-1 4 0 16,-1-4 0-16,0 2 0 0,-3-1 0 0,-1-1 0 16,-2-1 0-16,-1-1 0 0,-7-2 0 15,1 1 0-15,-6-1 1 0,0 3-1 16,-2-6 0-16,-3 2 0 0,3-4 1 0,-2 0-1 0,2-1 0 0,0-2 0 0,-1-2 1 16,1 2-1-1,-2-4 1-15,-1 2-1 0,-3-5 1 0,-5 2-1 0,-3 0 1 0,1-4 1 0,2 0-1 0,-4-3 0 16,0-2 0-16,2 0 0 0,2 4 0 0,0-3 0 15,-1 5 2 1,-1-1-2-16,-2 0 1 0,2-3 0 0,2 3 0 0,-6 0 1 0,5-5-1 0,1 2-1 16,0-5 1-16,0 1 0 15,0 0 1-15,3-1-1 0,3 0 0 0,1 1 0 0,-1 5 2 16,-2 3-2-16,1-1 1 0,-3 2 0 0,2 5 0 0,0 2-1 0,-1 0 2 0,3 0-1 16,-6 5 0-16,0 7 0 0,4-6-1 15,-4 6 0 1,3-5 1-16,-3 5 0 0,8 0 0 0,-8 0-1 15</inkml:trace>
  <inkml:trace contextRef="#ctx0" brushRef="#br0" timeOffset="9134.85">16822 8156 1369 0,'3'-2'0'0,"-3"2"0"31,10-1 0-31,-10 1 104 0,1 7 1 0,-1-7 0 0,0 0 0 0,0 0-37 0,-1 0-1 0,1 0 0 16,0 5 2-16,0-5-40 0,0 12 0 0,0-12 0 16,-6 19 2-1,2-2-21-15,1 4 1 0,-3 0 0 0,0 0 0 0,6-6-6 0,0 2-1 16,0-1 1-16,2 1 0 0,2 1 0 0,2 1 0 16,-3 1 1-16,7-2 0 0,1-3 0 0,2 3 1 0,-6-5 0 15,4 3 0-15,-5-4-2 0,-2 0 2 0,1 0 0 16,1 0-1-16,-2-3 1 0,-1-4 1 0,-3-5-1 15,10 11 1-15,-10-11-2 0,13 10 2 0,-8-3 0 16,-1-5 0-16,-4-2 0 0,4 7 0 0,-4-7 0 0</inkml:trace>
  <inkml:trace contextRef="#ctx0" brushRef="#br0" timeOffset="10072.95">17287 7987 1557 0,'2'0'0'0,"-2"0"0"16,4-4 0-16,-4 4 38 0,4 7 2 0,-4-7-2 0,3 0 1 15,-3 0 9-15,0 0 0 0,0 0 1 16,-5-3-1-16,5 3-31 0,-4 0 0 0,4 0-1 0,-9-4 2 16,9 4-15-16,-19-5 0 0,19 5-1 0,-30-7 2 0,30 7-3 15,-35-2 0-15,18-1 0 0,0-2 0 0,4 1-1 16,-3 4 0-16,-1 0 0 0,-2 0 1 16,-1-3-1-16,-1 3 0 0,-5 0 0 0,2 0 1 0,0-4 1 15,-1 2-1-15,-1 2 0 0,-2 0 0 0,0 0 2 0,-7-1 1 16,3 1-1-16,3 1 1 0,2 5 3 15,3-3 0-15,0 2 0 0,0-1 1 0,3-1 5 16,-1 2 0-16,0 1 1 0,3-3-1 0,0 1 3 0,3-1 0 0,-1-1 0 16,4 1 0-16,3 1 1 15,5-3 1-15,5-1-1 0,-6 4 1 0,6-4-2 0,-5 3 0 0,5-3 0 16,-8 7 1-16,8-7-5 0,-4 9 1 0,1 1-1 16,1 4 2-16,0 5-2 0,0 4 0 0,-2-1 1 15,3 1-1-15,-5 3 0 0,0-2 1 0,-1 0-1 16,1 2 1-16,1-2 0 0,-3 0-1 0,5 2 0 15,3-5 2-15,3 0-3 0,-1-2 1 0,2 0 0 16,-4 0 0-16,-4-3-3 0,2 1 1 0,2 0-1 16,-3 2 1-16,-1-1-1 0,0 2 0 0,2-2 0 0,4 1 1 15,2 0-2-15,0 0 0 0,-4-4 0 16,-2 3 0-16,-4-1-2 0,-1 0 1 0,-3-1 0 16,7-1 1-16,-1-1 0 0,4-2 1 0,0-3-2 0,0 0 2 0,-2-2-2 15,2-4 1-15,0-3 0 0,0 9 0 0,0-9-2 16,7 5 1-16,-7-5 0 0,12 7 0 0,-3-4-2 15,6 2 2-15,4-1-1 0,-1-2 0 16,1 1 1-16,1 1 0 0,1-4-1 0,-3 1 1 0,1 1-2 0,0 0-1 16,1 1 1-16,6-3-1 0,-2 4-2 15,4-3 1-15,2 3-1 0,0-1 0 0,0 1-1 0,2-1 0 16,-1 2 1-16,6-3-1 0,6 5-1 0,-4-2 1 0,1 2 0 16,-3-5 0-16,-2-2-1 0,-3-2 1 15,-2 2 0-15,-2 0 0 0,-6 2-1 0,0 0 0 0,-1-2 0 16,-2-2 1-16,-1 0-1 0,-1 2 2 0,-2-3-2 15,-2-1 1-15,-6 3-1 0,-1-3 1 0,-6 4 0 16,11-5 0-16,-3 1-1 0,1-4 1 0,0-1 0 16,1-1 0-16,-1-2-1 0,0-6 2 0,0 3-1 0,-1 1 0 15,-4-7 0-15,-2 4 0 0,-1 1 0 0,1-4 0 16,-2 2 0-16,-2 3 1 0,1-6-1 0,-1 2 0 16,0 0-1-16,0 0 1 0,2-2 0 0,0 0 0 15,0 0 0-15,0 1 2 0,0-5-2 0,-2 1 1 0,2-2 0 16,0 2 0-16,-2-4 1 0,-2 2-1 0,1-1 0 15,-3 1 0-15,1-2 1 0,-3 6 0 16,1 1-1-16,-1 2 2 0,1-2-1 0,-1 4 0 0,-1-2 1 16,0 5-1-16,-3-2 0 15,1 2 1-15,0 2-2 0,0 0 1 0,0-2 0 0,0 2 0 0,3 0-1 0,-1 0 0 16,3 2 1-16,2 1 0 0,-3 4-1 0,3-2 1 16,4 7-1-16,-2-5 0 0,2 5-2 0,0-9 1 15,0 9 0-15</inkml:trace>
  <inkml:trace contextRef="#ctx0" brushRef="#br0" timeOffset="10563.14">17666 8357 1344 0,'0'0'0'0,"0"0"0"0,0 0 0 0,0 0 66 0,0-4 0 16,0 4 1-16,7 0-1 0,-7 0-24 0,2 0 2 0,-2 0 0 16,0 0 0-16,0 0-19 0,0 0 2 0,0 0 0 15,0 4 0-15,0-4-18 0,7 9 0 16,-7-9 0-16,15 8 1 0,-15-8-3 0,23 14 1 0,-23-14 0 16,28 10 0-16,-28-10 2 0,26 9 0 0,-26-9 0 31,26 2 1-31,-26-2 1 0,26 2 2 0,-26-2-2 15,33-4 2-15,-10 4 4 0,3-3 0 0,-4-1 0 16,-3 2 1-16,-6-1 2 0,-2 3 1 0,0-5 1 0,0 1-1 16,2 1 4-16,6 3 1 0,-4-4 0 0,0 1 0 15,-2 1 1-15,0 2 1 0,-6-5 0 0,5 2 1 0,-7 3-8 16,-1-4 2-16,-4 4-2 0,9-5 2 0,-9 5-9 16,2 0 1-16,-2 0 0 0</inkml:trace>
  <inkml:trace contextRef="#ctx0" brushRef="#br0" timeOffset="10917.44">17716 8642 1670 0,'0'0'0'0,"0"0"0"16,-4 6 0-16,4-6 36 0,-2 3 0 0,2-3 0 16,0 4 1-16,0-4 5 0,0 0-1 0,0 0 1 15,0 0-1-15,0 0-19 0,0 0 0 0,0 0 1 16,0 0-1-16,0 0-18 0,0 0 1 0,0 0-1 0,4 0 2 16,-4 0-6-16,11 0 1 0,-11 0 0 0,11 0 0 15,-11 0 2-15,21-7 0 0,-21 7-1 0,28-6 2 16,-28 6 2-16,33-8 2 0,-14 8-1 0,0-4 1 15,-1 4 5-15,1-3 2 0,3 3-2 0,-3 3 2 0,0 1 2 16,-1-3 0-16,5 3-1 0,1-1 2 0,4 1 5 16,2-1 0-16,-1 3 0 0,-1-5 0 0,0 1-5 0,0 0 1 15,-2-4-1-15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37:49.827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18465 7820 426 0,'2'-3'0'0,"-2"3"0"16,2-9 0-16,-2 9 4 0,-4-15 2 15,4 15 0-15,0-12-1 0,0 12 8 0,2-2 0 0,-2 2 1 0,4-2-1 0,-4 2 42 0,3-2 0 16,-3 2 0 0,2 0 0-16,-2 0-1 0,0 0 1 15,0 0 0-15,0 0 0 0,0 0-17 0,0 0 0 16,0 0 0-16,0 0 0 0,0 0-6 0,0 0-1 15,0 0 1-15,0 0 0 0,0 0-2 0,0 0 2 0,0 0-2 16,0 0 2-16,0 0 1 0,0 0 2 0,0 0 0 16,0 9 0-16,0-9 2 0,-2 17 0 0,2-17 0 15,-5 32 1-15,3-12-3 0,-2 6-1 0,0-5 1 16,-3-4 0-16,-1 2 2 0,1-1 1 0,-4-3 0 16,3-1 1-16,5 2-6 0,-1-4 2 0,0 0 0 15,0 2 0-15,3-2-3 0,1 0 2 0,1 0-2 16,3 0 2-16,0 0-6 0,3 0 0 0,1-1 0 15,3-1 0-15,2 1-3 0,2-1 1 0,2-1 0 0,-1-1-1 16,-1-4 1-16,2-4 0 0,-6 1 0 0,2-1 0 16,0 0-1-16,0-1 1 0,1 1 0 0,-3-4 1 15,0 1-5-15,0-1 1 0,0-1-1 0,0-4 2 0,1 1-5 16,-5-4 0-16,4 3 0 0,-3-1 1 0,3 1-5 16,0 0 1-16,-2-1-1 0,1-2 1 0,-1 0-4 0,0 0 2 15,1-4-2-15,-1 2 2 0,0-1-4 0,-1-3 0 16,-5 6 0-16,3 0 0 0,-4 0-2 0,0 3 1 15,0 2-1-15,-1 2 1 0,-1 5-4 0,4-5 2 16,-4 5-1-16,0-3 0 0,0 3 0 0,0-7 1 16,0 7-1-16,0-4 1 0,0 4-2 0,0-2 0 0,0 2 0 15,-2-3 0-15,2 3 0 0,0-5-1 0,0 5 1 16,0-2 0-16,0 2 0 0,0 0-1 0,0 0 1 16,0 0 1-16,0 0-2 0,0 0 1 0,0 0-1 15,-3 10 1-15,1 3-2 0,0 0 1 16,0 5 0-16,-2 1 0 0,1 2 0 0,1 3 0 0,0-3-1 15,0-1 2-15,-2 1-3 0,2 0 2 0,2 3-1 16,0 2 0-16,-3 5 1 0,1 0-1 0,2 2 0 0,0-2 1 16,0 0-1-16,0 1 0 0,0-3 1 0,0-1-1 15,0 1 1-15,-2-3-1 0,2 2 0 0,0-7 2 16,2-1-2-16,0 1 1 0,1-7-1 0,3 2 1 16,0-1 0-16,1-1 0 0,-1-2 0 0,-1-2 0 0,-1-1 1 15,0 0-1-15,-2-1 1 0,-1-4 0 0,-1-4 0 0,4 5 0 16,-4-5 0-16,0 4 0 0,0-4 0 0,0 3 0 15,0-3 0-15,0 2 1 0,0-2-2 0,0 0 1 16,0 0-1-16,8-4 2 0,-1 3-3 0,0-6 1 16,1-2 0-16</inkml:trace>
  <inkml:trace contextRef="#ctx0" brushRef="#br0" timeOffset="945.53">19395 8047 1356 0,'2'2'0'0,"-2"-2"0"0,1 3 0 0,-1-3 75 0,0-5 2 0,0 5-1 31,0-3 0-31,0 3-2 0,0 0 0 0,0 0 1 0,0 0-1 0,0 0-67 0,0 0 2 0,0 0-1 15,0 0 1-15,0 0-6 0,0 0-1 0,0 0 0 16,0 0 0-16,0 0-2 0,0 0 0 0,0 0 0 16,0 0 1-16,0 0-1 0,-1 0 1 0,1 0-1 15,-10 8 2-15,10-8 1 16,-37 5 0-16,15-1 1 0,1-1 0 0,1-1 4 0,3 0 1 16,0 0-1-16,2 1 1 0,-2-3 2 0,6-3 0 0,2 3 1 0,0 0-1 15,-1 0 4-15,-3 0 1 0,4 0 0 16,1 0 0-16,8 0 5 0,-11 0 1 0,4 0 0 0,1 0 0 15,6 0 1-15,-7 7-1 0,7-7 0 0,-11 3 2 0,11-3-2 32,-12 5 2-32,12-5-2 0,-9 2 2 0,9-2-5 15,-4 7 1-15,4-7-1 0,-9 7 2 0,9-7-5 16,-11 7 1-16,11-7 0 0,-11 7 1 0,11-7-4 0,-6 12 0 16,4-5 1-16,-1-2-1 0,3-5-4 0,-8 12 2 15,8-12-1-15,-2 9 0 0,2-9-1 0,0 1 0 16,0-1 0-16,0 7 0 0,0-7-1 0,0 7 2 15,0-7-2-15,0 12 1 0,0-1-3 0,0 1 1 16,0 0 0-16,0 0 1 0,0 0-2 0,4 0 1 0,0 0-2 16,-2 0 2-16,-1-1-2 0,1-1 1 0,4-1-2 15,-4 0 2-15,0-1-2 0,1-4 0 0,1 4 0 16,0-3 0-16,-4-5 0 0,7 11-1 16,-7-11 1-16,8 10 0 0,-8-10 0 0,7 7-1 0,-7-7 1 15,15 9-1-15,-4-9 1 0,0 3-1 0,-1-3 1 16,-1 2-1-16,-3 0 0 0,1-1-1 0,1 3 0 15,-1-4 2-15,2 3-2 0,-1-3 1 0,3 0-1 0,0 0 1 16,-2 0 1-16,1 0-1 0,-1 0 1 0,0 0-1 16,-1 0 0-16,-1 0 0 0,4 0 0 0,1 2 0 15,3 5-1-15,-1-3 2 0,1 1-2 0,-3 2 2 16,-1 1-2-16,-2 3 2 0,0-1-2 0,-1-1 1 0,-1-1 0 16,-3 1-1-16,2 0 1 0,-3 1-1 0,3 0-1 15,-4 1 2-15,1-1-2 0,1 1 1 0,2-1-1 16,-1 2 1-16,-1 0-1 0,0-1 1 0,-2-1-2 15,0-1 2-15,-1 1-1 0,-1-1 0 0,0-1-1 16,-1-3 1-16,1-5 0 0,-2 13 0 0,2-6-1 16,0-2 1-16,0-5 0 0,0 10 1 0,0-10-1 0,-4 7 0 15,4-7 0-15,-7 3 1 0,7-3-2 0,-14 4 1 16,5-1 0-16,-4-3 1 0,-6 2-2 0,-1 0 1 0,-4 0-1 16,3 1 1-16,1-3-1 0,-1-5 2 0,1 1-2 15,-1 1 1-15,3 3-1 0,-1-4 0 0,0 1 0 16,1-2 2-16,-1 0-3 0,0-4 1 0,1-1-1 15</inkml:trace>
  <inkml:trace contextRef="#ctx0" brushRef="#br0" timeOffset="2564.87">19596 7678 904 0,'-2'-1'0'0,"2"1"0"16,0 1 0-16,0-1 98 0,0 7-1 0,0-7 1 0,0 4 0 15,0-4 0-15,-2 0 1 0,2 0 0 0,-4 0 1 0,4 0-77 0,-5 0 2 16,5 0 0-16,-9 0-1 0,9 0-15 0,-15 0 0 15,15 0 0-15,-21 0 1 0,21 0-7 0,-26-4 0 16,26 4-1-16,-24-5 2 0,24 5-3 0,-19-3 0 0,19 3 0 16,-24-4 1-16,24 4 3 0,-35 0-1 0,16-1 1 15,0-1 0-15,1 0 3 0,-5-1 1 0,5-1-1 16,-7 1 1-16,3 1 1 0,0-3 1 0,-1 3 0 16,3 0 1-16,-4 2-2 0,1 0 0 0,-1 0 0 15,2-3 0-15,-4 3 8 0,1-4 0 0,1 3 0 16,-2-1 0-16,0 0 5 0,0 2 1 0,0-3 0 0,0-1-1 31,0 1-2-31,0 1 2 0,3-3-1 0,5 1 1 0,1 4-3 16,4-3 1-16,-4 0 1 0,-2-1-1 0,-5 2-3 0,-2-5 0 15,2 2 0-15,3 5 1 0,3-3-3 0,1 1 0 0,-2-1 0 16,-1 3 1-16,-1 0-4 0,1 0 1 16,1 0-1-16,2 0 1 0,3 0-4 0,1 1 1 0,-1-1-1 0,0 0 1 0,-3 0 0 0,-2 0-1 31,4 2 0-31,4 0 0 0,0 1-2 0,3-3 0 15,8 0-1-15,-9 4 2 0,9-4-3 0,-4 1 1 16,4-1-2-16,-3 7 2 0,3-7-1 0,-2 6-1 16,2-6 1-16,-6 12 0 0,4-5-2 0,1-2 2 15,-1 2-1-15,0 1 1 0,0-2-2 0,2 2 1 16,0 4-1-16,-2 4 2 0,0-4-3 0,2 2 2 0,0 1-2 16,0-1 2-16,-4 5-2 0,4-3 2 0,4 1-2 15,-4-5 1-15,2 0 0 0,0 1 0 0,0 0 0 16,0 3 0-16,-2 1-1 0,-2-5 2 0,2 6-1 15,2-1 1-15,1 2-2 0,-1 2 2 0,0-4-1 16,-2 2 1-16,-2 2-1 0,0-4 2 0,1 0-2 16,-1-1 2-16,2 0-2 0,0-3 2 0,0 3-1 15,0-4 0-15,0 2 0 0,0 2 0 0,2-3 0 0,1 3 0 16,-1 3 0-16,2 2 0 0,-4-2 0 0,2-4 1 16,0 1-3-16,-1-4 1 0,3 0 0 0,0 0 0 15,1-1 0-15,-3-1 0 0,2 2-1 0,0 2 2 16,0 2-2-16,1 1 1 0,-3 0-1 0,2 1 0 0,1 1 0 15,3-2 0-15,-6-2-1 0,1 1 2 0,1 1-2 16,-2-5 0-16,0 2 0 0,0-2 1 0,-2 1-2 0,0-1 1 16,0 0 0-16,-2 2 0 0,0 1 0 0,0 2 0 15,2-1-1-15,0 0 1 0,0 1-1 0,2-5 0 16,2 0 1-16,-1 0 0 0,-1 0-2 0,0 1 1 16,0-1 0-16,-2-2 0 0,0-1-1 0,0-2 1 15,0 1-1-15,0-1 1 0,2 0-1 0,2-2 0 16,-4-5 0-16,7 11 2 0,-7-11-2 0,2 7 1 0,-2-7-1 15,4 5 1-15,-4-5-1 0,3 3 1 16,-3-3 0-16,4 4 0 0,-4-4-1 0,6 8 0 0,-6-8 0 16,5 6 1-16,-5-6-1 0,10 6 0 0,-3-2 0 15,2 1 1-15,2-3-1 0,3 1 0 0,-5 1 0 16,6-1 0-16,3-3 0 0,1 2 0 0,0 0 0 16,-1-1 0-16,3 3 0 0,-1-4 0 0,1 2 0 0,1-1 0 15,4 1 0-15,0-2 0 0,4 0 0 0,0 4 0 16,5-1 0-16,3-1 0 0,-1-1 0 0,-2 5 0 0,-1-5 0 15,-3 3 0-15,1-2 0 16,-2-1 0-16,0 3 0 0,-4-4 0 0,4-4 0 0,-1 3 0 0,3-1 0 16,2-2 0-16,1 3 0 0,-5 1 0 15,3-6 0-15,1 3 0 0,0 3 0 0,-3-3 0 0,-3-1 0 16,-2 1 0-16,0 1 0 0,-1-3 0 0,-3 1 0 16,-2 1 0-16,-3-1 0 0,0-1 0 0,-4 0 0 0,-2 0 0 15,-2 0 0-15,-1 1 0 16,-8 4 0-16,11-2 0 0,-3-1 0 0,1-4 0 0,0 0-1 0,-1 0 1 15,-3 0 0-15,1-1 0 16,1-3-1-16,-5 1 1 0,2-1 0 0,-2-2 0 0,0-1 0 0,-1-2 0 0,1-1 0 16,4-2 0-16,-2-2 0 0,1-1 0 0,-1 1 0 15,2 0 0-15,-5 0 0 0,3 6 0 16,0-6 0-16,-2 2 0 0,0-2 0 0,-2 0 0 0,-2-1 0 16,-2-2 1-16,-2-1-1 0,1 1 1 0,-1-2-1 15,1-2 2-15,3 3-2 0,0-5 1 0,-6-1 0 16,1 0 0-16,-2 0 0 0,-2 1 0 0,3 1 0 15,1-4 2-15,1 4-1 0,0-4 0 0,3 15 0 0,-1-1 2 16,0 2-1-16,2-2 0 0,-1 10 1 0,1 1 0 16,0-1 1-16,0 2-1 0,2 7 1 0,0-10 0 15,0 10 0-15,0-7 0 16,0 7 0-16,0-9 0 0,0 9 0 0,-4-12 1 0,4 12-1 0,-5-9 1 0,1 2-3 16,0 2 1-16,-1-12-1 0,1 1 0 0,2-4-3 15,2-1 1-15,0-3-1 16</inkml:trace>
  <inkml:trace contextRef="#ctx0" brushRef="#br0" timeOffset="3225.94">20032 7987 1344 0,'0'0'0'0,"0"0"0"0,7 0 0 0,-7 0 54 0,4-4 1 0,-4 4 0 16,6 0 0-16,-6 0 18 0,13 0 1 0,-13 0 0 16,15 7 0-16,-15-7-35 0,3 3 2 0,-3-3-2 0,4 7 1 15,-4-7-24-15,8 7 0 0,-8-7-1 0,3 18 1 16,-3-18-8-16,2 31 0 0,-2-10 0 15,0-1-1-15,-2 3 0 0,2 1 0 0,-3 0 0 0,-1-3 1 16,2 3-1-16,0-3 1 0,0 0 0 0,0-4 0 16,2-1 3-16,0-4 2 0,2-4-2 0,0-1 1 0,-2-7 5 15,4 6 0-15,-4-6 0 0,4 3 1 16,-4-3-1-16,3 5 3 0,-3-5-2 0,13-5 1 0,4 2-1 16,5-6 1-16,8-8 0 0,4-2 0 0,9-9 1 15,5-7 0-15,1 6 0 0,-5-2 1 0,3 5-6 0,-2 0 2 16,5 3-1-16,8 2 1 0,7 4-4 0,6-4 1 15,1 9-1-15,-3 0 2 0,0 7-10 0,4 2 1 16,3-1-1-16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38:04.042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7697 9769 1269 0,'0'0'0'0,"0"0"0"0,0 0 0 0,0 0 56 15,6 0 1-15,-6 0-1 0,2 0 1 0,-2 0 4 16,5 0 0-16,-5 0-1 16,0 0 1-16,0 0-2 0,0 0 2 0,0 0-1 0,0 0 1 15,0 0-22-15,-4 0 2 0,4 0-1 16,0 0 1-16,0 0-12 0,0 0 1 0,0 0-1 0,0 0 1 0,0 0-7 0,0 0 0 16,0 0 0-16,4 5 0 0,-4-5-2 15,13 11-1-15,-13-11 0 0,19 12 1 16,-19-12 0-16,24 19 0 0,-24-19-1 0,19 19 1 0,-19-19 0 0,18 21 0 15,-18-21 0-15,25 22 1 16,-25-22-4-16,20 28 1 0,-20-28-1 0,30 27 1 16,-30-27-1-16,32 33 0 0,-32-33 0 0,29 26 1 0,-29-26-4 15,19 18 2-15,-19-18-1 0,13 6 1 0,-13-6-3 0,6 4 2 16,-6-4 0-16,1 5-1 0,-1-5-1 0,6 4 0 16,-6-4 1-16,2 1 0 0,-2-1-2 0,4 4 2 0,-4-4-2 0,2 3 2 15,-2-3-3-15,0 0 0 16,0 0 1-16,0 0 0 0,0 0-3 0,0-3 0 0,0 3 1 0,0-4-1 15,0 4-1-15,-2-1 1 0,2 1-1 0,-6-11 1 16,6 11-2-16,-6-17 0 0,6 17-1 0,-1-30 2 16,-3 15-2-16,2-4 0 0,-2 3 0 0,8 4 0 0,-2 2 0 15,2 3 1-15,-4 7-1 0,1-12 1 0,-1 3-2 16,0 2 1-16,0-1 0 0,-1-3 0 16,1 1-2-16,0-1 2 0,0 3-2 0,0-1 2 0,0 0-1 0,0 1-1 31,0-1 1-31,0 0 0 0,0 1-2 0,0 1 2 0,0-2-1 0,0 4 1 0,0 5-3 0,0-10 2 15,0 10-1 1,0-9 1-16,0 9-1 0,0-3 2 0,0 3-2 16,0-4 2-16,0 4-3 0,7-2 2 0,-7 2-1 0,0-5 1 0,0 5-2 0,0-3 1 0,0 3-1 15,2-4 0 1,-2 4 0-16,11-3-1 0,-11 3 0 0,11-4 0 0,-11 4-1 16,13-1 1-16,-13 1-1 0,12 0 1 0,-12 0-2 15,9 0 1-15,0 0-1 0,-1 0 1 0,-3 1-1 0,3 3 0 0,-1-1 0 16,2 1 0-16,-1-4-1 0,-3 1 1 15,-5-1 0-15</inkml:trace>
  <inkml:trace contextRef="#ctx0" brushRef="#br0" timeOffset="844.98">8338 9930 1356 0,'0'0'0'0,"0"0"0"0,0 0 0 0,0 0 111 0,0 0 2 0,0 0-1 16,-2-5 0-16,2 5-22 0,0-4 0 0,0 4-1 0,-3-3 2 15,3 3-71-15,0-4 2 0,0 4-2 16,-2-3 1-16,2 3-17 0,0-2 0 0,0 2-1 0,-4-7 2 0,4 7-5 16,-2-8 0-16,2 8 0 0,-6-11 0 0,6 11-1 15,-7-10 1-15,7 10 0 0,-9-9 0 0,9 9-1 16,-8-12 1-16,8 12 0 0,-7-3 0 0,7 3 0 0,-8-2 0 16,8 2 0-16,-11-4 0 0,11 4 1 0,-7 0 1 15,7 0-1-15,-11 0 1 0,11 0 4 0,-17 0 0 16,17 0-1-16,-15 0 2 0,15 0 5 0,-13 0 2 15,13 0-2-15,-15 4 2 0,15-4 1 0,-9 9 1 16,9-9 0-16,-17 8 1 0,17-8-1 0,-13 12 2 16,13-12-1-16,-19 14 1 0,19-14-3 0,-13 19-1 15,13-19 1-15,-5 21 1 0,5-21-4 0,-6 21 1 0,6-21 0 16,0 20 0-16,0-20 0 0,0 25 0 0,0-25-1 16,4 20 2-16,-4-20-3 0,7 21 0 0,-7-21 1 15,13 16 0-15,-13-16-2 0,11 12 1 0,-11-12-1 0,13 10 2 16,-13-10-2-16,13 7 0 0,-13-7 0 15,12 5 0-15,-12-5-1 0,13 4 1 0,-13-4-1 16,5 2 1-16,-5-2-2 0,8-2 1 0,-8 2-1 0,5-4 1 0,-5 4-1 16,6-5 1-16,-6 5-2 0,7-8 2 0,-7 8-2 15,8-13 1-15,-8 13-1 16,5-19 1-16,-5 19-2 0,8-20 1 0,-8 20 0 0,5-21 0 0,-5 21-1 16,10-16 1-16,-10 16 0 0,7-10 1 0,-7 10-3 15,6-9 2-15,-6 9 0 0,2-3-1 16,-2 3 0-16,5 0 0 0,-5 0-1 0,0 0 2 0,0 0-3 0,0 0 1 15,0 0-1-15,0 0 2 0,0 0-1 0,8 12-1 16,-8-12 1-16,11 9-1 0,-11-9-1 0,2 7 1 16,-2-7-1-16,9 8 2 0,-9-8-3 0,6 14 1 15,-6-14 1-15,3 16-1 0,-3-16-1 0,10 12 2 16,-10-12-1-16,5 14 0 16,-5-14 0-16,8 12-1 0,-8-12 0 0,2 8 1 0,-2-8-1 0,3 7 0 0,-3-7-1 15,0 9 1-15,0-9-1 0,0 5 0 0,0-5 0 16</inkml:trace>
  <inkml:trace contextRef="#ctx0" brushRef="#br0" timeOffset="1749.38">8755 9933 1520 0,'-1'-1'0'0,"1"1"0"0,0-2 0 0,0 2 48 0,-4-5 2 0,4 5-1 16,-2-2 0-16,2 2 14 0,0 0 1 0,0 0 0 16,0 0 0-16,0 0-56 15,0 0 0-15,0 0 0 0,-4 0 1 0,4 0-9 0,-3 0 1 0,3 0 0 0,-4-2 0 32,4 2-1-32,-2-3 0 0,2 3 0 0,-6-7 0 0,6 7 0 15,-3-7 1-15,3 7-1 0,-8-7 1 0,8 7 3 16,-7-12 0-16,7 12 0 0,-8-12 0 0,8 12 12 15,-5-14-1-15,5 14 1 0,-17-14 0 0,17 14 9 0,-21-10-1 16,21 10 1-16,-18-9 0 0,18 9 6 16,-19-3 0-16,19 3 1 0,-5 0-1 0,5 0 0 0,-6 0-1 15,6 0 0-15,-7 0 1 0,7 0-5 16,-17 12 1-16,17-12 0 0,-15 12 0 0,15-12-4 0,-19 17 0 16,19-17 0-16,-18 19 0 0,18-19-3 0,-19 21 2 15,19-21-2-15,-19 26 1 0,19-26-5 0,-18 33 1 0,18-33-1 16,-11 28 0-16,11-28-3 0,-6 31-1 15,6-31 0-15,-2 24 1 0,2-24-4 0,0 15 1 0,0-15-1 16,9 14 1-16,-9-14-2 0,25 19 0 0,-7-10 0 16,5-6-1-16,-3 3 0 0,6-6 0 0,-2 0 0 15,-1-7-1-15,-5 0 0 0,-3 0 1 0,2-2-2 16,-2-1 2-16,2 3-1 0,-6 3-1 0,2 1 1 16,0-6-1-16,-2 1 0 0,-3-3 1 0,-3-1-1 0,1 0 1 15,1 2-1-15,-1-6 2 0,-1 4-1 0,-3-5 0 16,4-2 0-16,-6-4 0 0,2 2-1 0,-2-3 1 15,-2 3-1-15,-2-3 2 0,2 2 0 0,4-1 0 16,2 1-2-16,2-1 2 0,-6 2-1 0,1 1 0 0,-1 1 0 16,-1 0 0-16,1-2-1 0,-4 5 2 0,8 2-3 15,-4 2 2-15,0 2 0 0,0 1-1 0,1 1 2 16,3-1 0-16,0 4-1 0,0-2 2 0,-4 7-1 0,0-11 0 16,0 11 0-16,0-3-1 0,0 3 0 0,0-3 1 15,0 3-2-15,0 0 2 0,0 0-1 0,0 0-1 16,0 0 1-16,0 0 1 0,0 0-3 0,0 0 0 15,0 0 1-15,0 15 1 0,0-1-4 0,0 3 1 0,0 4 1 16,5 2-1-16,-3-1-1 0,2-1 0 16,-1 0 1-16,1 1-1 0,2-1-1 0,-4 0 1 0,1 1 1 15,1 1-1-15,0-1-1 0,-2 1 0 0,1-1 0 16,-3 2 0-16,0-3-1 0,0 3 1 0,0-3 0 16,2-4 1-16,2-1-2 0,3-2 1 0,-5-2 0 15,2-3 0-15,-4-9-1 0,0 8 1 0,0-8-1 16,0 4 1-16,0-4-1 0,0 3 0 0,0-3 0 0,0 4 1 15,0-4-1-15,0 1 0 0,0-1 0 0</inkml:trace>
  <inkml:trace contextRef="#ctx0" brushRef="#br0" timeOffset="2019.09">8996 9894 1947 0,'2'3'0'0,"-2"-3"0"0,0 2 0 0,0-2 49 0,-2 2 1 16,2-2 0-16,-4 5 0 0,4-5 28 0,4 12-1 16,-4-12 1-16,5 19 0 0,-5-19-41 0,8 26 0 0,-8-26 0 15,11 22 1 1,-11-22-24-16,8 19 0 0,-8-19 1 0,5 12 0 0,-5-12-6 16,8 13 0-16,-8-13 0 0,5 5 1 0,-5-5 0 0,6 7 0 15,-6-7 0-15,2 5 1 0,-2-5 1 0,3 7 1 0,-3-7-1 16,2 5 2-16,-2-5-1 0,0 2 2 15,0-2-1-15,0 1 1 0,0-1-2 0,0 0 1 0,0 0-1 0,0 0 1 16,0 0-3-16,0 0 1 0,0 0 1 16</inkml:trace>
  <inkml:trace contextRef="#ctx0" brushRef="#br0" timeOffset="2215.62">8940 9674 2135 0,'0'0'0'0,"0"0"0"16,0 0 0-16,0 0 56 0,0 10 0 0,0-10 0 0,-4 16 0 0,4-16 25 0,0 27 1 15,0-27-1-15,0 23 1 0,0-23-62 0,6 16 1 16,-6-16 1-16,5 6-1 16,-5-6-20-16,6 4 0 0,-6-4 0 0</inkml:trace>
  <inkml:trace contextRef="#ctx0" brushRef="#br0" timeOffset="2785.22">9355 9921 1733 0,'0'0'0'0,"0"0"0"0,-5 0 0 0,5 0 32 15,-11 0 0-15,11 0 0 0,-12 0 0 0,12 0 21 16,-5 0 0-16,5 0-1 0,-2 0 2 0,2 0-17 0,-2 0 1 16,2 0 1-16,-5 0-1 0,5 0-22 0,-6 0-1 15,6 0 1-15,-7 0 0 0,7 0-7 0,-23 0 0 16,23 0 0-16,-20 9 1 0,20-9-1 0,-17 3 0 16,17-3 0-16,-15 6 1 0,15-6 2 0,-11 7 0 0,11-7 1 15,-13 8 0-15,13-8 2 0,-19 17-1 0,19-17 1 16,-18 20 0-16,18-20 3 0,-19 17-1 0,19-17 1 15,-13 17 0-15,13-17 0 0,0 12 0 0,0-12 0 16,4 16 1-16,-4-16-1 0,5 21 1 0,-5-21-1 16,17 19 1-16,-17-19-3 0,24 20 1 0,-24-20 0 15,32 16 0-15,-14-13-5 0,1 1 0 0,-6-4 1 16,4-4 0-16,2 1-3 0,-6-2 0 0,0-2 0 0,-6 2 1 16,1 1-3-16,-3 1 3 0,-5 3-2 15,9-9 1-15,-9 9-2 0,4-10-1 0,-4 10 1 16,4-11 0-16,-4 11 0 0,2-12 0 0,-2 4 0 0,0-3-1 15,0-1 0-15,-2-2 1 0,2 2-1 16,0 2 1-16,0 1-2 0,-4 0 2 0,4 2 0 0,0 1 0 0,0 6-1 16,0-6 1-16,0 6-1 0,0-5 1 0,0 5-1 15,0-3 0-15,0 3-1 0,4-4 2 0,-4 4-2 16,5-1 1-16,-5 1-1 0,2 5 1 0,-2-5-1 0,6 3-1 16,-6-3 1-16,13 12 1 0,-6-3-4 0,3 3 2 15,-3 5-2-15,4-3 1 0,2 2-1 0,0-1 0 16,-1-1 0-16,-3-3 1 0,0-3-2 0,1 1 0 0,-1-2 0 15,-3-2 2-15,-6-5-2 0,9 9 1 0,-9-9 1 16,9 5-1-16,-9-5-2 0,4 7 2 0,-4-7-2 16,4 2 1-16,-4-2-1 0,5 1 0 0,-5-1 0 15</inkml:trace>
  <inkml:trace contextRef="#ctx0" brushRef="#br0" timeOffset="3240.54">9605 9830 2009 0,'2'1'0'0,"-2"-1"0"0,4 4 0 0,-4-4 39 0,0-4-1 0,0 4 0 0,0 4 0 0,0-4 21 16,0 15 1-16,0-15-1 15,7 26 2-15,-7-26-35 0,8 33 1 0,-5-16-1 16,-3 1 0-16,0 1-20 0,0-2 1 0,0 0 0 0,0 2-1 0,6-5-2 0,3 0 0 16,1 0 0-16,-3-5 0 0,-5-1 0 15,2-1 1-15,-4-7-1 0,1 11 2 0,-1-11-1 0,8 10-1 16,-8-10 1-16,4 2 0 0,-4-2 1 0,5 3 0 15,-5-3 1-15,0 4 0 0,0-4 2 0,0 3 1 0,0-3-1 16,0-2 1-16,0 2 2 0,6-1 1 16,-6 1-1-1,13-9 2-15,-6-3 0 0,-1 0 1 0,1-4-1 0,1-1 1 16,1 0 0-16,-3-1-1 0,1 3 1 0,1-4 0 16,-1 5 0-16,-1 2 0 0,3-2-1 0,-5 2 1 0,1 1-3 0,5 6 0 0,-3 2 1 15,-1-1 0-15,-6 4-1 0,5-5-1 0,-5 5 0 16,4-7 1-1,-4 7-3-15,4 0 1 0,-4 0-1 0,5-2 1 16,-5 2-1-16,6 0 0 0,-6 0 0 0,7 0 0 0,-7 0-2 0,6 6 0 0,0 1 0 16,1 1-1-16,4 4 1 15,-2-1 0-15,1 3 0 0,-1-2 0 0,0 1-1 0,-1-6 0 0,-3 4-1 16,1-3 1-16,2 1-1 0,-7-2 1 0,3 0 0 0,2 2 0 0,-4-4 0 16,3 2 0-16,-3 1-1 15,2 3 1-15,1-1-2 0,-3-1 2 0,0-2 0 16,2 0-1-16,-4 0 0 0,2-2-1 0,1 2 1 15,-3 0-1-15,2 0-2 0,2-1 2 0,-4 1-2 0</inkml:trace>
  <inkml:trace contextRef="#ctx0" brushRef="#br0" timeOffset="3933.14">10356 9837 1922 0,'2'-2'0'0,"-2"2"0"0,4-4 0 0,-4 4 59 0,1-1 1 16,-1 1-1-16,2 0 2 0,-2 0 6 0,0 0 2 0,0 0-1 15,0 0 1-15,0 0-50 0,-3 0 0 16,3 0 0-16,-6 0 0 0,6 0-18 0,-13 0 0 0,13 0 0 16,-22 5 1-16,22-5-2 0,-30 8 0 0,30-8 0 15,-26 6 0-15,26-6-1 0,-13 7 1 0,13-7 0 16,-6 5 0-16,6-5 0 0,-6 3 0 0,6-3 0 0,-5 4 0 16,5-4 0-16,0 8 0 0,0-8 0 0,-4 5 0 15,4-5 0-15,-4 13 1 0,4-13 1 0,4 17-1 16,-4-17 2-16,8 19 0 0,-8-19 1 0,5 17-1 15,-5-17 3-15,15 21 1 0,-15-21-2 0,22 19 2 16,-22-19 2-16,28 17 1 0,-28-17-1 0,25 12 1 0,-25-12 0 16,22 14 0-16,-22-14 0 15,24 14 2-15,-24-14 0 0,19 14 0 0,-19-14 1 0,13 14 0 0,-13-14-1 16,9 19 2-16,-9-19-1 0,11 12 1 0,-11-12 0 16,12 14 1-16,-12-14 0 0,5 10 0 0,-5-10-4 0,2 11 2 15,-2-11-1-15,4 7 1 0,-4-7-5 0,0 5 3 16,0-5-2-16,0 7 1 0,0-7-1 0,-6 3 0 0,6-3 0 15,-9 7 1-15,9-7-2 0,-22 5-1 0,22-5 1 16,-38 7 0-16,20-3-1 16,-5-1 0-16,5 1-1 0,3-4 2 0,-8 0-3 0,3 0-1 15,1 0 1-15,-3 0-1 0,-2-4-2 0,-2 4 2 16,-1-5-2-16</inkml:trace>
  <inkml:trace contextRef="#ctx0" brushRef="#br0" timeOffset="5799.84">10691 10072 1004 0,'0'0'0'16,"0"0"0"-16,0-2 0 0,0 2 140 0,0-5 2 0,0 5-1 16,0-5 0-16,0 5-113 0,6 0 0 0,-6 0 0 15,2-2 2-15,-2 2-11 0,0-5 0 0,0 5 0 16,0-2 0-16,0 2-12 0,0 0-1 0,0 0 1 16,0-2 0-16,0 2-6 0,0 0 1 0,0 0-1 15,0 0 2-15,0 0-3 0,0 0 1 0,0 0 0 16,0-3 0-16,0 3 6 0,0 0-1 0,0 0 1 0,7-2 1 15,-7 2 9-15,17-2 0 16,-17 2 0-16,24 0-1 0,1 0 10 0,1 0 1 16,0 0 0-16,-4 2 0 0,0 3 8 0,1 1 1 15,1-1-2-15,-4-2 2 0,5 1 12 0,1-1 0 16,2 1 0-16,0 1 0 0,2-2-4 0,1 2 0 16,5-1 0-16,1-2 0 0,6-1-13 0,-4-1 0 0,0 0 1 15,2-1-1-15,-4 1-4 0,-5 0 1 0,5-2-1 16,2-2 1-16,2 1-7 0,2 1 1 0,-6-1-1 15,3-1 0-15,1 4-4 0,-4 0 1 0,2-1 0 16,-2-1 0-16,-1 0-5 0,-5 2 2 0,1 0 0 16,-2 0-1-16,-4-3-3 0,-2 1 1 0,-3 0-1 15,1 2 0-15,-3 2 0 0,-5 0 1 0,-1-2-1 16,-1-2 0-16,-12 2-1 0,11 0 1 0,-11 0-1 16,2-2 2-16,-2 2-3 0,3 0 0 0,-3 0 0 0,4-2 0 15,-4 2-3-15,4 0 2 0,-4 0 0 16,0 0 0-16,0 0-1 0,0 0-1 0,0 0 1 15,0-1 0-15,0 1-3 0,0-2 2 0,0 2 0 0,-6-5-1 0,6 5 0 16,-7-4-1-16,-4-1 1 0,-1 2 0 0,3-1-1 0,-6-3 0 0,2 2-1 0,4 0 2 16,-2 1-3-1,3-2 2-15,-3 0-1 0,4-1 0 0,-3 1-1 16,3-1 1-16,-4-2-1 0,-4 0 1 0,-4 1 0 16,1-3-1-16,-1 3 0 0,0 1 0 0,1 1-1 0,5 3 2 15,-2 1-2-15,0 2 1 0,2-3-1 0,-4-2 0 0,2 1 0 16,0 4 1-16,0-3-2 0,-2 1 1 0,3 0 0 15,2 1 0-15,5-1-1 0,-2 0 1 0,9 2 0 16,-10-3 0-16,10 3-1 0,-3 0 0 0,3 0 0 0,0 0 1 16,0 0-1-16,0 0 0 0,0 0 0 0,0 0 2 0,0 0-2 15,0 0 0-15,0 0 0 0,9 0 0 0,0 0 0 16,8 3 0-16,2-1 0 0,-1 1 0 0,6 1 0 16,1 1 0-16,-5 2 0 0,-1-4 0 0,-2-1 0 0,1 1 0 15,-3 1 0-15,2-1 0 0,2 3 0 0,-1 1 0 16,1-1 0-16,-1 0 0 0,1 1 0 0,-4-1 0 0,2 1 0 31,1-1 0-31,-3-1 0 0,0-2 0 0,0 2 0 16,-4 2 0-16,0-3-2 0,-3 1 2 0,-1 0 0 15,-1 2 0-15,0 2-1 0,-6-1 1 0,1-1-1 16,-1 2 1-16,-1-2-1 0,1 3 0 0,-8 1 0 16,2-1 1-16,-7 2-1 0,2 4 0 0,-6 1-1 15,3-1 2-15,-3-1-1 0,2 3 0 0,-4-5 0 16,1 3 0-16,-1 1 0 0,-3 1 0 0,3-5 0 0,4 1-1 15,4-2 1-15,-6 0 0 0,8-5 0 0,-2 2 1 16,3-2-1-16,3-2 1 0,5-5-1 0,-6 9 1 16,6-9-1-16,-7 5 1 0,7-5-1 15,-6 3 1-15,6-3-2 0,-4 4 2 0,4-4-1 0</inkml:trace>
  <inkml:trace contextRef="#ctx0" brushRef="#br1" timeOffset="9841.39">12754 9515 1255 0,'0'-2'0'0,"0"2"0"16,0 0 0-16,0 0-1 0,-6-4 0 0,6 4 0 0,-1-3 1 16,1 3-1-16,0-3 0 0,0 3-1 0,0-2 1 0,0 2 16 15,0-5 1-15,0 5-2 0,0 0 2 0,0 0 24 16,0 0 1-16,0 0-1 0,0 0 1 0,0 0 15 16,0 0 1-16,0 0 0 15,0 0 0-15,0 0-1 0,0 0 1 0,0 0-1 16,-4 8 1-16,4-8-11 15,-2 30 1-15,-4-13-1 0,3 4 1 0,-1-1-6 0,0 1 0 16,2 2 0-16,-3-1 0 0,-1-1-8 0,-1 3 0 16,1-3 1-16,1 3 0 0,-1-3-6 0,4 2 0 0,2-1 0 15,0-5 1-15,0 1-2 0,6-3 0 0,-3-1 0 16,1-4 1-16,-2-1-4 0,2-5 1 0,-4-4 0 16,7 5 1-16,4-2-5 0,-1-3 1 0,3 0 0 15,2 0 0-15,3 0 0 0,3-3 0 0,-3-1 0 16,-1 1 1-16,-8 1-2 0,1-3 2 0,-5 1-2 15,3 1 1-15,-8 3-1 0,9-12-1 0,-3 7 0 16,-1-6 1-16,3 3-5 0,1-3 1 0,-1-1-1 16,5-3 0-16,3-3-2 0,-1-1-1 0,0 2 1 0,2 0 0 15,0-1-4-15,-1 3 2 0,3-3-2 0,-6 5 1 16,2 0-3-16,0 0 1 0,-2 4 0 0,0-1 0 0,-7 3-1 16,-3 3 1-16,-3 4-2 0,4-12 2 0,-4 12-4 15,8-9 1-15,-8 9-1 0,3-7 1 0,-3 7-3 16,8-5 2-16,-8 5-1 0,5-7 1 0,-5 7-3 15,2-3 0-15,-2 3 0 0,0-2 2 0,0 2-3 16,0-5 1-16,0 5 0 0,0 0 1 0,0 0-2 16,0 0 0-16,0 0 0 0,-2 2 0 0,-5 5-1 15,1 1 1-15,-5 1 0 0,0 5 0 0,0 5 1 0,1-2-1 16,-1 2 0-16,4-2 0 0,1-3 0 0,2 2 1 16,3-1 1-16,-1 1-1 0,-2 1-1 0,2 1 1 15,-3-1 0-15,1 2 1 0,0 4-1 0,-5 1 0 0,3 3 0 16,2-2 1-16,-5 4-1 0,2 0 1 15,1-3-1-15,4 2 2 0,-1-2-1 0,3 2 1 0,0-4-1 16,-2 0 1-16,0-1 0 0,2-4 0 0,2-2 0 16,0-1 0-16,1-3 0 0,-3-2 0 0,2-2 0 15,2-1 1-15,-4-8-3 0,0 9 0 0,0-9 1 16,0 12-1-16,0-12-1 0,0 3 0 0,0-3 0 0,0 6 2 16,0-6-3-16,-6 3 1 0,6-3-1 0,-3 4 1 15,3-4-1-15,-4 5 0 0,4-5 0 0</inkml:trace>
  <inkml:trace contextRef="#ctx0" brushRef="#br1" timeOffset="10566.3">13738 9707 1922 0,'4'-4'0'0,"-4"4"0"0,1-3 0 0,-1 3 54 0,0-4 1 0,0 4-1 16,0 0 1-16,0 0 4 0,0 0 0 0,0 0 1 15,0 0 1-15,0 0-27 0,0 0 1 0,0 0 0 16,0 0 0-16,0 0-25 0,-1 0 0 0,1 0 0 15,-13 0 1-15,13 0-5 0,-32 0-1 16,8 0 1-16,-1 0 0 0,-6 2-2 0,-7 3 2 16,5-1-1-16,1-4 1 0,4 0-2 0,0-4 1 15,2 4-1-15,2 0 2 0,4 0-1 0,-5 0-1 0,5 0 1 16,3 4 0-16,4-4 0 0,-4 0-1 0,4 1 1 0,2 1 0 0,11-2-1 16,-9 5 0-16,9-5-1 0,-6 4 2 0,6-4 1 15,-7 8-1-15,7-8 1 0,-4 13-1 16,2-1 2-16,2 2 1 0,2 1 0 15,0 2 0-15,0 2 0 0,1 2-1 0,1-2 1 0,2 0 1 16,-4-3-1-16,3 1 1 0,1-3 0 0,-1 2 0 0,-5-3 1 0,0 0 0 16,0-3 0-16,0 2 0 0,0-2-1 0,0-1 1 15,0 1 1-15,0-4-1 0,0-6-2 0,6 10 1 0,-6-10-2 16,2 7 2-16,-2-7-2 0,0 5 1 0,0-5 0 31,0 5 0-31,0-5-3 0,7 2 1 0,1-2-1 0,1-2 1 0,-3-1-1 0,3-1 0 0,2 1 1 31,0 1-1-31,-1-5 0 0,-1 2-1 0,2 2 1 16,2 1 0-16,0 0 0 0,0 0-1 0,0 2 1 0,0 0 1 0,0 0-2 0,0 4 1 0,2 1-1 0,0 2 1 16,8 2-2-16,-5-1 1 0,1 3 0 0,-1-1 0 15,1 2-3-15,0-3 2 0,-1 3-1 16,-5 4 0-16,-1 1-1 0,-5-3 0 16,-1 1 0-16,-1 3 1 0,-1-1-2 0,0 2 1 0,-4-3-1 0,2 1 1 0,-2-5-1 15,0-2 0-15,-2 4 0 16,2-2 1-16,-4-1-1 0,2-3 0 0,-2 1 0 0,1 1 1 0,-9-1-1 0,1 3 1 15,-2 2-1 1,-4-2 1-16,-1 0-1 0,-3 0 1 16,-3-1-1-16,-4-3 2 0,-2-1-2 0,1-2 0 15,-5 1 0-15,4-6 1 0,0-4-1 0,4 1 0 16,4-2 0-16,0-4 1 0,-1-3-1 0,3 0 0 0,3-7 0 16</inkml:trace>
  <inkml:trace contextRef="#ctx0" brushRef="#br1" timeOffset="11061.13">14371 9710 1620 0,'-2'2'0'0,"2"-2"0"0,2 3 0 0,-2-3 71 0,4 0 0 15,-4 0 0-15,0 4 1 0,0-4 14 0,0 12 1 16,0-12-1-16,-6 21 2 0,3-4-55 0,-1 4 1 0,-2 0 0 16,1-2 1-16,5 1-22 0,0 1 0 0,-2 0 1 15,-2 1-1-15,-1 3-6 0,-3-1 0 0,3-2 0 16,-1 3-1-16,0-1 0 0,-1 2 0 0,1 1-1 0,1 1 2 15,1 2 0-15,2-6-1 0,-1 2 1 0,-3-2 1 16,-5-3 1-16,0-2 1 0,1-4 0 16,-3 1 0-16,4-1 1 0,0-2 1 0,-1-5-1 0,1-1 0 15,0-2 1-15,1-3 1 0,8-2-1 0,-13 2 2 0,0-6-4 16,-4 1 0-16,2-6 0 0</inkml:trace>
  <inkml:trace contextRef="#ctx0" brushRef="#br1" timeOffset="11377.87">13965 9823 1972 0,'2'0'0'16,"-2"0"0"-16,17 3 0 0,-17-3 36 16,15 9 1-16,-15-9-1 0,22 14 1 0,-22-14 24 0,11 22 1 0,-11-22-2 15,23 28 2-15,-5-16-24 0,1 2 1 16,-1 3-1-16,1-1 2 0,0 1-27 0,-1 4 1 15,1-1-1-15,0 1 2 0,-1 0-5 0,1 0 0 0,0 0 0 16,-1-1 1-16,-1 1 2 0,-2 0 0 0,0-2-1 16,3-2 2-16,-3 0-2 0,2 1 2 15,2-3-1-15,-6 1 1 0,0-6-2 0,-2 2 0 0,-2 1 1 0,1-3-1 16,-5-1 0-16,-3-8 1 0,-2-1-1 0,8 9 1 0,-5-2-2 16,3-2-1-16,-6-5 0 15,5 7 1-15,-5-7-3 0,8 7 1 0,-8-7 0 0,5 5 0 0,-5-5-5 0,2-3 2 31,-2 3-1-31</inkml:trace>
  <inkml:trace contextRef="#ctx0" brushRef="#br1" timeOffset="11869.42">14601 10086 1808 0,'3'-2'0'0,"-3"2"0"0,0-2 0 0,0 2 33 0,0 0 0 0,0 0-1 16,-3-3 2-16,3 3 23 0,-2-4 0 0,2 4 0 0,0 0 2 0,0 0-32 15,0 0 0-15,0 0 0 16,0 0 0-16,0 0-20 0,0 0 1 16,0 0 0-16,2 0 1 0,-2 0-4 0,16 0-1 15,-16 0 1-15,32 0-1 0,-6 4 3 0,6-1 0 16,-1-1-1-16,-1 0 2 0,0-2 0 0,0-2 1 16,3 2 0-16,5 0 0 0,5 0 4 0,1 0 2 15,3 2 0-15,-8 3-1 0,0-2 9 0,0 3 0 0,0-3 0 16,0 0 0-16,2-1 1 0,2 2-1 0,-4-4 1 15,2 0 1-15,0-4-4 0,2 1 1 0,-2 1 1 16,-2-1-1-16,-1 3 1 0,-3-2-1 0,-3 0 1 16,-1 0-1-16,-1 1-2 0,-2-1 0 0,0-2 1 15,-6 4 0-15,-1 0-4 0,-4 0 1 0,-2 0 0 16,-2 0 0-16,-2 0-6 0,-4-1 1 0,-7 1 1 16,10 1-1-16,-10-1 0 0,9 4 0 0,-9-4-1 0,6 0 2 15,-6 0-5-15,3 0 0 0,-3 0 0 0,4 0 0 16,-4 0-2-16,6 0-1 0,-6 0 1 0,-4 0 0 15,4 0-3-15,-4 0 2 0,4 0-2 16</inkml:trace>
  <inkml:trace contextRef="#ctx0" brushRef="#br1" timeOffset="12266.33">14915 10276 1733 0,'0'-2'0'0,"0"2"0"0,2 0 0 0,-2 0 51 0,4 0 0 0,-4 0 0 16,4 0 1-16,-4 0-15 0,3 2 0 0,-3-2 0 0,2 9 1 15,-2-9-19-15,0 5 1 0,0-5-1 16,0 7 1-16,0-7-15 0,0 14 0 0,0-14 1 0,0 31 0 16,4-9-4-16,-2 6 0 0,2-5 0 0,-2 1 2 0,1-2 0 15,1-1 1-15,0 0-1 16,1 1 2-16,-5 2 4 0,2 1 0 0,2-5 0 0,0 0 0 16,-1-1 8-16,-3 0 0 0,2 1 0 0,2-4 0 15,-4 0 4-15,-4-1 2 0,2 1-1 0,2-4 0 0,0-4 1 16,0-2-1-16,2 1 1 0,-2-1-1 0,-2 1-2 15,2 0-1-15,0 0 0 0,0-2 0 0,0-5-4 0,0 11 0 16,0-11-1-16</inkml:trace>
  <inkml:trace contextRef="#ctx0" brushRef="#br1" timeOffset="12951.61">15269 10463 1947 0,'0'3'0'0,"0"-3"0"16,6 0 0-16,-6 0 32 0,2-3 2 15,-2 3-1-15,7-3 1 0,-7 3-5 0,10-2 0 0,-10 2 1 0,7-7 0 0,-7 7-8 16,15-5 2-16,-15 5-2 16,22-16 2-16,-22 16-15 0,34-22 0 0,-34 22 0 0,28-26 0 0,-28 26-4 15,19-23 1-15,-19 23 0 0,18-19 0 0,-18 19 2 0,8-9 0 16,-8 9 0-16,5-8 1 0,-5 8 0 0,6-11 1 15,-6 11-1-15,0-12 1 16,0 12 2-16,-6-10 1 0,6 10-1 0,-7-14 0 0,7 14 1 16,-13-12 0-16,13 12 1 0,-23-12-1 0,23 12 2 15,-31-12-1-15,12 8 1 0,0 4 1 0,-1 4-1 0,-2-1 1 16,1-1 0 0,2 5 1-16,1-2-3 0,-1 4 2 0,1-2 0 0,-1 1-1 0,2 4-1 0,0-3-1 0,2 1 1 15,4-1-1-15,4-2-2 0,-1 0 2 0,3 0-1 16,1 1 0-16,0 1-3 0,1 0 2 0,1 5-2 15,2 1 1 1,2 4-4-16,3 0 1 0,3 0 0 16,-1-5 1-16,2 2-3 0,-3-1 2 0,3-3-1 0,4-1 0 15,4 1 0-15,2 0 1 0,-2 2-1 0,-3 0 1 16,-2-2 0-16,-1 0 0 0,2 2-1 0,-2 1 2 16,4-3-2-16,2 2 1 0,-4 0-1 0,-2 0 1 0,2 0-1 15,0-2 0-15,-2 0 0 0,2 0 1 0,-5 0-2 16,-1 0 1-16,1-3 0 0,-3 0-1 0,1-1 0 15,-3 1-1-15,3 1 1 0,2 1-1 0,-1-1-2 16,0 2 2-16,-1 0-1 0,-2-1 0 0,-2-3 0 0,-4 3-1 16,2-3 0-16,-6-1 0 0,6-7 0 0,-7 9 0 15,7-9 0-15,-15 9 0 0,5-6-1 0,-3 2 2 16,2-1-2-16,-7-2 1 0,-1-1-1 0,-3 1 0 16,3-4 0-16,4-1 2 0,-4-1-2 0,1-4 1 15,1-3 0-15,4 1 1 0,2-6-1 0,2 3 0 0,-1-3 0 16,1 2 2-16,-2 4-2 0,3 1 0 0,3 0 0 15,-1 1 1-15,0 1-1 0,1 2 1 16,5 5-1-16,-8-12 2 0,5 5-2 0,-1 1 0 0,0-2 1 16,2 1-1-16,2 2-1 0,2-2 0 0,2 0 0 15,0 0 1-15,1-5 0 0,5-4-1 0,3 2 0 16,-2 2 0-16,7 0-1 0,1-2 1 0,-2 0 0 16,0 1 0-16,-1 0-1 0,-6-2 0 0,1 1 0 0</inkml:trace>
  <inkml:trace contextRef="#ctx0" brushRef="#br1" timeOffset="13469.77">15732 10383 1733 0,'3'-1'0'0,"-3"1"0"0,2 3 0 0,-2-3 43 0,0 2 1 0,0-2-2 15,-2 0 2-15,2 0 10 0,-5 0 1 0,5 0-1 0,-8 0 1 16,8 0-24-16,-5 5 2 0,5-5-1 0,-23 12 1 16,23-12-23-16,-37 17 1 0,17-4 0 0,1-5 1 15,6 4-6-15,0 2 2 0,-4 2-1 0,4-1 1 16,2 1-1-16,1 1 0 0,5-1 1 16,-1 1 0-16,3-1 1 0,3 1 0 0,3-1 0 15,-3-1 0-15,6-1 0 0,-2-2 0 0,5 0 0 0,4 2 1 0,6-2-1 16,5 4 1-16,-4-6-1 0,6-3 1 0,2-4 6 0,2-3 0 15,-2-3-1-15,0 0 1 0,0-3 2 0,-2-1 1 16,-2 1 0 0,-1-1 0-16,-3-2 0 0,-3-1 0 0,-4 1 0 0,-2 2 1 15,-9 0-6-15,-2 0 1 0,-2-2-1 0,-7-1 1 0,0 0-4 16,-8-8 0-16,0 3 1 0,-2-4-1 0,-1 5-2 0,-1-7 0 16,3 0 0-16,-1-1 0 0,0-1 1 0,3-4 1 15,1 1 0-15,4 0 0 0,3 2-5 0,3 1 1 0,-1 1-2 16</inkml:trace>
  <inkml:trace contextRef="#ctx0" brushRef="#br1" timeOffset="13966.58">15631 9390 1532 0,'-2'-2'0'0,"2"2"0"0,0 0 0 0,0 0 61 0,0 0 0 0,0 0-1 15,0 0 2-15,0 0 12 0,0 0 0 0,0 0 0 16,-4 0 1-16,4 0-34 0,-5 0 0 0,5 0 0 0,-10 0 0 16,10 0-23-16,-22 5 0 0,22-5 0 31,-33 6 1-31,10-5-5 0,-3 5 0 0,2-5 1 0,3 1-1 0,-3 0-2 0,6-2 0 0,-5 0 0 0,1 0 1 0,-2 3-3 31,-6 1 1-31,4-3-1 0,1 1 1 0,-4 0 4 0,3 1 1 0,-4-3-1 0,0 0 1 0,-2 0 2 16,-1 0 0-1,1 0 0-15,2 0 0 0,-1 0 3 0,6 0 2 0,-1 0-1 0,2-5 0 0,2 2-1 32,3-6 0-32,4 2 0 0,2 0 1 0,4 2-4 0,1 0-1 15,8 5 1-15,-7-9 2 0,7 9-14 0,-9-2 2 16,9 2 0-16</inkml:trace>
  <inkml:trace contextRef="#ctx0" brushRef="#br1" timeOffset="14324.7">15275 9537 1695 0,'0'2'0'0,"0"-2"0"16,2 3 0-16,-2-3 42 0,4 5 0 0,-4-5 0 0,3 7 0 0,-3-7 3 15,4 6 0-15,-4-6 0 0,6 7 0 0,-6-7-20 16,0 5-1-16,0-5 1 0,0 8 1 0,0-8-18 16,5 21 1-16,-5-21 0 0,8 28 0 0,-8-28-4 15,15 33 1-15,-15-33 0 0,16 27-1 0,-16-27 3 16,13 19 0-16,-13-19 0 0,17 14 1 0,-17-14 4 15,13 11 1-15,-13-11-1 0,15 10 2 0,-15-10 4 0,13 10 0 16,-13-10 0-16,11 11 0 0,-11-11 2 0,6 7 1 16,-6-7-1-16,4 5 1 0,-4-5-1 0,3 5 0 15,-3-5-1-15,10 2 1 0,-10-2-3 0,3 3 0 0,-3-3 0 16,6 4 0-16,-6-4-4 0,4 2-1 16,-4-2 1-16</inkml:trace>
  <inkml:trace contextRef="#ctx0" brushRef="#br1" timeOffset="14736.79">14979 9418 1620 0,'2'0'0'0,"-2"0"0"15,1 0 0-15,-1 0 36 0,0 0 1 0,0 0-1 0,0-4 1 0,0 4 3 0,0 0 2 16,0 0-2-16,0 0 2 0,0 0-21 0,0 0 0 16,0 0 1-16,0 0 0 0,0 0-15 0,0 0 1 15,0 0 0-15,0 0-1 0,0 0-3 0,0 0-1 16,0 0 0-16,2 7 1 0,-2-7 3 0,8 11 0 0,-8-11 1 15,7 10 0-15,-7-10 8 16,10 10 0-16,-10-10-1 0,5 11 2 0,-5-11 7 16,15 17-1-16,-15-17 1 0,17 21-1 0,-10-4 3 0,1 2 1 0,1 0-1 15,0-3 1-15,3-1-2 0,-1 1 0 0,0 1 1 16,-2-1 0-16,1 1 0 0,-1 0 0 0,-2-1-1 16,-1 1 2-16,0-1-1 0,-1 1 1 0,1-3-1 15,-1 2 1-15,3-1-5 0,3 1 1 0,-4 1-1 16,1-3 2-16,-4 1-7 0,1 1 1 0,-5-7-1 0</inkml:trace>
  <inkml:trace contextRef="#ctx0" brushRef="#br1" timeOffset="15700.92">15258 9402 740 0,'-2'0'0'16,"2"0"0"-16,0 0 0 0,0 0 130 0,0 0 0 15,0 0 1-15,-3 0 0 0,3 0-92 0,-2 0 2 0,2 0-2 16,-6-2 1-16,6 2-30 0,0 0 1 0,0 0-1 16,0-1 1-16,0 1-10 0,0 0 1 0,0 0-1 15,0 0 2-15,0 0-2 0,0 0 0 0,0 0 0 16,0-2 0-16,0 2 0 0,0-2 0 0,0 2 0 16,0 0 1-16,0 0 0 0,0-2 0 0,0 2 0 15,0 0 1-15,0 0 0 0,6 0 0 0,-6 0 1 16,5 0-1-16,-5 0 4 0,10 0-1 0,-10 0 1 0,13 6 0 15,-13-6 8-15,9 7 0 0,-9-7 0 16,8 13 1-16,-8-13 9 0,16 23 2 0,-12-6-1 0,2 4 1 16,-1 0 2-16,1 3 1 0,-1-2 1 15,1 1-1-15,0-2-1 0,-6 0 2 0,3-1-2 0,1 1 1 0,2 0 0 16,-1 0 1-16,-1-1-1 0,0 1 1 0,1 0-4 16,-5-2 0-16,6 2 0 0</inkml:trace>
  <inkml:trace contextRef="#ctx0" brushRef="#br1" timeOffset="16541.45">16346 9923 1557 0,'4'-2'0'0,"-4"2"0"15,0 0 0-15,0 0 56 0,0 0 1 0,0 0 0 0,0 0 0 0,0 0 3 0,0 0 2 32,0 0-1-32,0 0 0 0,0 0-18 0,0 0 1 15,0 0-2-15,0 0 2 0,0 0-19 0,0 0 0 0,0 0-1 16,0 0 2-16,0 0-9 0,2 0 0 15,-2 0 0-15,13-3-1 0,-13 3-2 0,22 0-1 0,-22 0 1 16,34 0-1-16,-6 3 2 0,-2-1-1 0,-2 0 1 16,-3-1 0-16,-5-1-2 0,-4-1 2 0,3 1-2 15,1 0 2-15,-3-2 2 0,-1 0-1 0,1 2 1 16,0 0 0-16,-4 0 2 0,2 0 0 0,0 0 0 16,0 0 0-16,4 0 2 0,2 0-1 0,-6 0 0 15,2 0 1-15,0 0-3 0,0 0 0 0,-1 0 0 0,-3 0 1 16,0 0-3-16,-5 0 1 0,-4 0 0 0,9 0-1 15,-9 0-3-15,8 0-1 0,-8 0 1 0,7 0 0 0,-7 0-2 16,10-3 0-16,-10 3 1 0,3 0-1 0,-3 0-2 16,4-4 0-16,-4 4 0 0,6 0 0 0,-6 0-2 0,1 0-1 15,-1 0 1-15</inkml:trace>
  <inkml:trace contextRef="#ctx0" brushRef="#br1" timeOffset="17063.41">16454 10186 1758 0,'-3'4'0'0,"3"-4"0"16,-2 0 0-16,2 0 54 0,5 0 1 0,-5 0 0 15,4 0 0-15,-4 0 19 0,0 0 1 0,0 0 0 16,0 0 0-16,0 0-49 0,0 0 1 0,0 0-1 0,0 0 1 16,0 0-21-16,0 0-1 0,0 0 1 15,0 0-1-15,0 0-4 0,10 0 2 0,-10 0-2 0,13 0 1 0,-13 0-1 16,14 0 0-16,-14 0 0 16,14 0 1-16,-14 0 0 0,11 0 0 0,-11 0 0 0,16 0 2 0,-16 0 4 15,15 3 1-15,-15-3-1 0,30 2 1 0,-9-2 9 16,3 0 1-16,0 0-1 0,-5 0 2 0,3-2 1 0,-3 0 1 15,3 2 1-15,6 0-1 16,-2-1-3-16,4 1 1 0,-6-4 0 0,0 4 0 0,-3-3 0 0,-2 1 1 16,-1 0-1-16,1 2 2 0,-2 2-3 0,-3 0 1 15,0 1-1-15,-1-3 1 0,-2 0-3 0,0 0 0 0,-2 0 0 16,1 0 1-16,-3 0-3 0,-3 0 1 16,-4 0 0-16,7 0 1 0,-7 0-4 0,2 0 1 0,-2 0-1 15,4 0 1-15,-4 0-4 0,3 0 1 0,-3 0-1 16,4 0 1-16,-4 0-3 0,6 0 1 0,-6 0 0 15,0 0 0-15,0 0-2 0,0 0 1 0,0 0-2 16,0 0 2-16,0 0-2 0,0 0-1 0,0 0 1 0,0 0 0 16,0 0-3-16,0 0 0 0,0 0 1 0,0 0 0 15,0 0-1-15,0 0-1 16,0 0 0-16,0 4 0 0,0-4-2 0,0 5 1 0,0-5 0 0</inkml:trace>
  <inkml:trace contextRef="#ctx0" brushRef="#br2" timeOffset="22248.92">18051 9444 1105 0,'2'0'0'0,"-2"0"0"0,8 0 0 0,-8 0 19 0,3 0 0 16,-3 0 0-16,4 3 1 0,-4-3 21 0,2 4-1 16,-2-4 0-16,0 3 1 0,0-3-6 0,0 2 1 15,0-2-2-15,0 0 2 0,0 0-14 0,0 0 0 0,0 0-1 16,-4 7 2-16,4-7-11 0,-9 19 2 0,9-19-1 16,-26 19 1-16,7-7-3 0,-1-3 0 0,1-1 0 15,0-1 0-15,-1-2 13 0,1-1 0 0,1-1-1 16,-5 2 1-16,-1 2 8 0,-4 0 2 0,0 0 0 15,0-3-1-15,0 1 5 0,0 0 1 0,-1 2-1 16,2-4 1-16,5 3 1 0,2-3 1 0,-1 1-1 16,-1-1 2-16,-3-1-4 0,1 1 0 0,-2-3 0 15,0 2 0-15,-4 0-5 0,0-2-1 0,3 0 1 16,2-2 1-16,-1 2-6 0,4 0 0 0,1-2 0 16,5 2 0-16,1-3-6 0,3 1 2 0,-1 0-1 0,4 1 1 15,2 1-5-15,1 1 0 0,6-1 0 0,-11 2 0 0,11-2-2 16,-8-2 0-16,8 2 0 0,0 0 0 0,0 0-5 15,-1-3 0-15,1 3 1 0</inkml:trace>
  <inkml:trace contextRef="#ctx0" brushRef="#br2" timeOffset="22565.96">17787 9669 2086 0,'2'1'0'0,"-2"-1"0"0,3 4 0 0,-3-4 50 0,8 0 2 0,-8 0-2 15,3 0 2-15,-3 0 2 0,2 3 0 0,-2-3-1 16,0 7 1-16,0-7-29 0,0 5 1 0,0-5 0 0,6 9-1 16,-6-9-16-16,7 17 0 0,-7-17 0 15,13 26 0-15,-3-7-4 0,-1 2-1 0,2 0 1 16,0-7 0-16,2 1 0 0,2-1 1 0,0-2-1 0,-7 0 1 15,-3-3-2-15,1 1 2 0,-6-4-1 0,2 1 1 16,-2-7 1-16,3 10 0 0,-3-10-1 0,4 10 2 16,-4-10 1-16,4 11 0 0,-4-11 0 0,6 10 0 15,-6-10 1-15,1 5 0 0,-1-5 0 0,2 4 2 0,-2-4-2 0,0 3 0 16,0-3 0 0</inkml:trace>
  <inkml:trace contextRef="#ctx0" brushRef="#br2" timeOffset="22966.35">17561 9657 1695 0,'0'0'0'16,"0"0"0"-16,0 0 0 0,0 0 52 0,0-4-1 0,0 4 1 0,0-3 1 15,0 3 32-15,0 0 0 0,0 0 1 16,0 0-1-16,0 0-55 0,0 0 2 0,0 0-1 0,0 0 0 0,0 0-23 16,0 0 1-16,0 0-1 0,0 0 1 0,0 0-7 15,0 0 2-15,0 0-1 0,0 0 0 0,0 0 0 16,0 3-1-16,0-3 0 0,0 9 0 0,0-9 2 16,0 8 0-16,0-8 1 0,4 14-1 0,-4-14 2 0,11 23 1 31,-11-23-2-31,11 17 2 0,-11-17 3 0,12 21 1 0,-12-21 0 0,11 24 1 0,-11-24 1 0,7 26 2 15,-7-26-2 1,6 28 2-16,-6-28 1 0,5 22-1 0,-5-22 1 0,8 28 1 0,-8-28-3 0,13 28 2 16,-13-28 0-1,13 29 0-15,-8-12-2 0,1 1 1 0,-2-5-1 16,1 0 2-16,-1-5-3 0,2-1 2 0,-6-7 0 0,5 10-1 16,-5-10-1-16,8 6-1 0,-8-6 0 0,5 3 2 15,-5-3-5-15,4 4 0 0,-4-4 0 0</inkml:trace>
  <inkml:trace contextRef="#ctx0" brushRef="#br2" timeOffset="23417.36">18400 10115 1808 0,'2'2'0'0,"-2"-2"0"0,7-2 0 0,-7 2 52 0,-4-7 0 0,4 7-1 16,-3-3 1-16,3 3-4 0,-2 0 2 0,2 0-2 15,-4 0 1-15,4 0-31 0,-4 0 0 0,4 0 0 16,-15 0 1-16,15 0-15 0,-33 7-1 0,14-6 0 15,-5 1 1-15,2 2-4 0,1 1 0 0,2-3 0 16,-3-1 1-16,0 4-1 0,-6-1 0 0,0-4 0 16,0 2 0-16,0-1 1 0,0 1 0 0,0 2 0 0,-4-1 1 15,3-1 2-15,-1-1-1 0,-2 5 0 0,-1-5 1 16,-1 3 6-16,0-1 0 0,-1 1 0 0,3-3 1 16,6 1 6-16,-2 0 0 0,4 1 0 15,2-3 0-15,3 2 3 0,4-2 0 0,2 2 0 0,4 0 2 0,9-2-4 16,-11 0 1-16,11 0-1 0,-4 0 1 0,4 0-5 15,-4 0 2-15,4 0 0 0,0 0-1 0,0 0-2 16,0 0 0-16,0 0 1 0,0 0-1 16,0 0-3-16,0 0 0 0,0 0 0 0,4 0 1 0,-4 0-6 0,11 0 2 15,-11 0 0-15</inkml:trace>
  <inkml:trace contextRef="#ctx0" brushRef="#br2" timeOffset="24166.64">17885 10307 1871 0,'2'2'0'0,"-2"-2"0"0,2 2 0 0,-2-2 44 0,-4-4 1 15,4 4-1-15,0 0 1 0,0 0 21 0,0 0 0 0,0 0 0 16,0 2 2-16,0-2-46 0,-1 9 2 0,1-9-1 16,0 3 1-16,0-3-21 0,0 7 0 0,0-7 1 15,0 7 0-15,0-7-3 0,-4 9 1 0,4-9-1 0,-2 17 1 0,2-17-1 0,-9 19 0 16,9-19 0-16,-4 24 2 0,4-24-1 16,-6 23 0-16,6-23 0 0,-3 20 1 0,3-20 1 15,5 26 0-15,-5-26 1 0,13 23 1 0,-13-23 0 0,23 24 2 16,-23-24-1-16,26 21 1 0,-26-21 1 0,35 12 1 0,-35-12-1 15,34 9 1-15,-34-9 2 0,31 5 1 16,-31-5-1-16,28 3 0 0,-28-3 0 0,26-1 0 0,-26 1-1 16,26 1 1-16,-26-1 0 0,23 4-1 0,-23-4 0 15,17-4 0-15,-17 4-1 0,5-3 1 0,-5 3-1 16,10-2 1-16,-10 2-4 0,5-3 0 0,-5 3 1 16,8-13 0-16,-8 13-1 0,5-20 1 0,-5 20 0 15,8-33-1-15,-7 16 0 0,1-1 0 16,0 3 0-16,0-4 0 0,2 5-2 15,-1-4 1-15,-1 5-1 0,0 4 1 0,-2 9-2 16,0-9 2-16,0 9-2 0,-2-3 2 0,2 3-3 16,0-5 2-16,0 5-2 0,0-2 2 0,0 2-2 0,0-4 2 0,0 4-2 15,0-3 1-15,0 3-1 0,-2-3 0 0,2 3 0 0,-1-4 1 0,1 4-1 16,0-2 1-16,0 2-1 0,0 0 0 0,0 0-1 16,0 0 2-16,0 0-2 15,0 0 1-15,0 0 0 0,0 0-1 0,0 0 0 0,0 0 0 0,0 0 0 0,0 0 0 16,0 0 0-16,0 0 0 0,0 0 1 0,0 0-1 15,0 0 0-15,0 12 0 0,0-1-1 0,0 4 2 16,0 3-1-16,0 1 0 0,0-4 0 0,1 3 1 16,3-1-1-16,0-1 0 0,-2-1 0 15,0 2 1-15,1-3-1 16,1 4 1-16,2 1-1 0,3 0 2 0,-3 3-2 0,-3-1 1 0,-1-2 0 0,0 0-1 0,0 0 0 16,2-2 2-16,-1 1-1 0,3-3 0 0,0 1 1 15,-1-2-1-15,1-2 0 0,-1 0 2 0,1-2-2 16,-6-1 2-16,2 0-1 0,0-1 1 0,-2-8-1 15,3 9 2-15,-3-9-3 16,4 8 2-16,-4-8-1 16,4 7 1-16,-4-7-3 0,4 9 1 0,-4-9-1 0,0 2 2 15,0-2-2-15,-4-2 0 0,0-7 1 0</inkml:trace>
  <inkml:trace contextRef="#ctx0" brushRef="#br2" timeOffset="25969.21">18664 9307 1344 0,'0'0'0'0,"0"0"0"0,0 0 0 0,0 0 66 0,-2 0 0 0,2 0 1 16,-1 0-1-16,1 0-33 0,-6 0 2 0,6 0-1 15,-4-4 1-15,4 4-8 0,-3 0-1 0,3 0 1 16,-12-1 0-16,12 1-22 0,-24 0 0 0,24 0 0 15,-32 0 1-15,14 0-5 0,1 0 0 0,2 0 0 16,2 0 1-16,0 0 0 0,2 0 1 0,-4 0-1 0,0 0 0 16,-2 1 4-16,-1 3 0 0,-1-4 0 0,-3 3 1 15,-3-3 2-15,-6 2 0 0,1-2 0 0,2-2 0 16,6 2 2-16,-1-3 0 0,3 3 0 0,1-4 1 0,1 3-1 16,-3-3 0-16,1 4 0 15,1 0 1-15,0 0 2 0,1 0 1 0,-3 0-1 16,1 0 1-16,-1 0 1 0,-1-3-1 0,-2 3 1 0,-3 3 1 15,-2-1 0-15,-3 0 0 0,0-2-1 0,1-2 1 0,3 0-1 0,2 2 0 16,1 0-1-16,3 0 2 16,0 0-2-16,-1 0 0 0,1-3 0 0,1 1 1 0,3 0-1 0,-1 1 1 15,-1 1 0-15,-3 0 1 0,1 0-2 0,-2 0 2 0,0 0 0 16,-3 0 0-16,1 0-4 16,-2 1 2-16,2 3 0 0,2-1-1 0,2-1-2 0,1 1 1 0,3 4-1 15,-1-3 2-15,0 1-3 0,1-1 0 16,3 1 0-16,2-5 1 0,3 3-3 0,1-3-1 0,0 2 1 15,-2 0 2-15,1-1-4 0,1 3 1 0,0-1 0 16,-1-1 0-16,3 1-1 0,1 1-1 0,6-4 1 16,-13 5 0-16,13-5-1 0,-11 7 0 0,11-7 0 15,-9 4 1-15,9-4-2 0,-6 5 1 0,6-5-1 0,-2 1 1 16,2-1-1-16,-3 2 0 0,3-2 1 0,-4 9-1 16,4-9 0-16,0 5 0 0,0 2 0 0,0 5 1 0,0 5-3 31,0 1 1-31,2 2 1 0,1 1-1 0,1-2 1 0,-4 2-1 0,-2-4 1 0,2 2 0 15,0 0 0-15,-2 0-1 0,1 2 1 0,-1-4 1 0,0 4-2 0,0 0 1 16,0 3-1 0,2-5 2-16,0 4-2 0,0 1 1 0,0 2-1 15,0-2 2-15,0 0-3 0,0 2 2 0,4 2-2 0,0-4 1 0,-3 2 0 0,1-2 0 16,2 1 0 0,0-1 0-16,-2-2-1 0,0-1 1 0,1 0-1 0,1 0 1 0,-2 0-1 0,0-1 0 15,1 3 1-15,1-1-1 0,-2 1 0 0,0-1 1 0,2 1-1 16,-1-4 1-16,1 2-1 0,-4-1 0 0,4 1 1 15,0 0 0-15,-3 0-1 0,1 1 2 0,2-1-2 16,0 0 2-16,-2-1-2 0,-1 1 1 16,1-2-1-1,0 2 0-15,0 0 1 0,0-4-1 0,2 4 0 0,-1-4 1 0,-1 2-2 0,0 0 1 0,0 0 0 16,0-3 0-16,0 1-2 0,0-1 1 0,-1 1 1 16,1-3-1-16,2 3-1 0,0 0 0 0,-1-1 0 0,1 0 1 15,0-1-2-15,0 1 2 0,-1-2-1 0,-1-2 0 16,0-7-1-16,-2 4 0 15,2-3 0-15,0 0 1 0,-2-6-1 16,4 10 0-16,-4-10 0 0,3 10 0 0,-3-10 0 16,2 11 0-16,-2-11 0 0,0 10 0 0,0-10-1 15,0 11 1-15,0-11 0 0,6 8 0 0,-6-8-1 16,3 4 1-16,-3-4-1 0,0 8 1 0,0-8-2 16,0 2 1-16,0-2 0 0,0 7 0 0,0-7-1 0,8 3 1 15,-8-3-2-15,4 4 2 0,-4-4-1 0,3 5 0 16,-3-5 0-16,6 5-1 0,-6-5 0 0,7 7 0 15,-7-7-1-15,17 9 1 0,-6-7-2 0,2 1 2 0,2 4-1 16,4-4 0-16,1 3 0 0,3-3 0 0,-1 1 0 16,-1 1 0-16,-1-3 1 0,2-1 0 0,-1 1-1 15,5 0 1-15,2-1-1 0,-4 3 0 0,4-4 1 16,2 2-1-16,2-2 1 0,3-2 1 0,-3 2 0 16,-1 2-1-16,5-1 1 0,3-1 0 0,2 0 0 15,0 0 0-15,2 0 0 0,0 0 0 0,-1 0 0 16,1 0 1-16,-4 2-2 0,1 2 1 0,1-3 0 15,0-1 1-15,-2-1 0 0,4 1 0 0,-4-4-1 0,2 2 1 16,-2 1 0-16,0-1 0 0,-2 2 0 0,-1-5 0 0,-3 3 0 16,1 0 1-16,-6-1-1 0,1-1 1 0,-1 1-2 15,0-2 2-15,4-2 0 0,-4 0 0 16,-4 0 0-16,2 0 0 0,-13 2 0 0,2 0 0 0,-2-2 0 16,2 0 0-16,-7 5 0 0,3-5 0 0,-6 5 0 0,3-3 0 15,-8 5 0-15,11-7 0 0,-11 7 0 0,13-8 0 16,-13 8 0-16,9-13 0 0,-3 7 0 0,-2 0 2 15,1-9-2-15,-3 1 1 0,-2-3 0 0,0 1 0 16,-2-8 0-16,0 3 0 0,-1-3 0 0,-1 1 2 16,2 4-2-16,0-3 1 0,2 3 0 0,0-2 1 15,0-10 0-15,0 3 0 0,-2 0 0 0,1-1 1 0,-3-12-1 16,2 4 1-16,2-4-1 0,-2-1 1 0,-2 4 1 16,1 0-1-16,-1 0 1 0,0 2 1 15,0-8-1-15,4 1 1 0,0 0-1 0,0-2 1 0,0 3 0 16,0 1-1-16,2 3 0 0,-2-2 0 0,0 5 1 15,-2 1-1-15,2 1 0 0,-5 0 1 0,-1 7-1 16,1-2 1-16,-1 2-1 0,-1 0 1 16,1 6 0-16,0-3 0 0,1 2 0 0,-1-1 1 0,3 6-1 15,-1 1 1-15,0 1-1 0,-2-4 1 0,5 12-2 0,-3-3 2 16,4 2-3-16,-6 2 2 0,6 5-2 16,-5-12 2-16,5 12-3 0,-8-9 1 0,8 9-1 0,-3-9 1 0,3 9-2 15,-4-7 0-15,4 7 0 0,0-3 2 0,0 3-3 16,0-2 1-16,0 2-1 0</inkml:trace>
  <inkml:trace contextRef="#ctx0" brushRef="#br2" timeOffset="26413.31">19054 9914 1947 0,'0'0'0'0,"0"0"0"15,0 0 0-15,0 0 47 0,0 0 0 0,0 0 0 16,0 4 1-16,0-4 18 0,0 12 2 0,0-12-1 0,0 21 0 0,0-6-37 15,-2 4-1-15,2 4 0 16,0 1 1-16,0 2-22 0,0 0 1 0,0 2 0 0,0-2 0 0,0 3-6 16,0 2 2-16,-4 2-2 0,2-5 2 0,0-2-3 0,1 1 1 15,1-1 1-15,1 0-1 0,3-1 0 16,0-1 1-16,0-7-1 0,-1-1 2 0,3-2 0 0,1-4 1 16,1-5-1-16,-3-1 1 0,-5-4 1 0,13-4 0 15,2-5-1 1,6-6 1-16,5-8 1 0,6-8 1 0,3-2 0 0,2-1 0 15,6-3 3-15,0-2 0 0,2-1 1 0,-1 0 0 0,3 2 1 0,3 0-1 0,6 3 1 32,2 4-1-32,7 5-2 0,6 4 1 0,-2 1-1 15,-2-3 0-15,-2 3-8 0,0-3 2 0,-3-6-2 16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9T17:04:04.15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24357 2700 539 0,'-2'0'0'0,"2"0"0"0,0-9 0 0,0 9 3 0,0-12 0 0,0 12-1 15,-2-12 1-15,2 12 4 16,-2-4 1-16,2 4-1 0,0 4 1 0,0-4 4 16,0 0 0-16,0 0 1 0,0 0 0 0,0 0-6 15,0 0 0-15,0 0-1 0,0 0 1 0,0 0-4 16,0 0 2-16,0 0-1 0,0 0 1 0,0 0-3 0,0 0 2 15,0 0-1-15,0 0 0 0,0 0-2 0,0 0 2 16,0 0-2-16,9-4 1 0,-9 4-1 0,26-5 0 16,-5 2 0-16,3-1 2 0,0 4-2 15,1-3 0-15,-1 1 0 0,0-1 0 0,0-3 2 0,0-1 1 0,1 4-1 16,-1 3 2-16,6 0 0 0,0-2 2 0,-3 2-1 0,1-3 0 16,2 3 8-16,0-4-1 0,0 3 1 15,-2 1-1-15,2-4 4 0,-1 1 1 0,1 3 0 0,0-4 0 16,2 2-2-16,1-1-1 0,3 3 1 0,-1 0 0 15,-1 0-7-15,3 0 1 0,2 0 0 0,0 0 0 16,0 0-2-16,2 0 0 0,2 0 0 0,0 0 1 16,0 0-6-16,2-3 1 0,1 3 1 0,1 0-1 0,-3 0 0 15,-1 0-1-15,4 0 1 0,1 0 0 0,3 0 2 16,1 0-1-16,0 0 1 0,0 0 1 0,0 3 2 16,0 0 0-16,1 3 0 0,-3-6 0 0,4-4-1 0,4 2 3 15,-1-1-2-15,-1 3 1 0,0 3-1 0,0-1 1 16,2 2 0-16,0-4 0 0,-2-4-2 0,0 2 1 15,1 2 0-15,1-3 0 0,2 3-5 0,1 0 1 16,1 0-1-16,-3-3 2 16,-1 3-5-16,0-6 0 0,0 6 0 0,1 0 0 15,1 0 2-15,1 0 0 0,-1 0 0 0,0 0 1 16,-3-3-1-16,1 3 1 0,0-4 1 0,0 4-1 16,3 4 0-16,1-4 0 0,-1 0 0 0,-1 0 0 15,-3-4 1-15,1 3-1 0,2 1 1 0,-1 0 0 0,3 0-4 16,1-4 1-16,1 4-1 0,-3-3 0 0,-1-2 1 15,-3 1 0-15,3 1 0 0,2 1 1 0,-3 2-2 0,3 2 1 16,1 1-1-16,2-3 1 0,-1-3-2 0,-3 1 2 16,2-2-1-16,1 4 0 0,1 0-1 0,0 0 1 0,0 0-1 15,-1-3 1-15,-3 3-1 0,1-5 1 0,-1 5 0 16,1 0 0-16,-1 0 1 0,-1 2-1 0,-1 1 0 0,-1-3 1 16,0 0-1-16,-2 0 0 0,-2 0 0 0,-2 3 2 15,-2 3-2-15,1 1 1 0,-3-2 0 0,-3-2 1 16,0 1-2-16,-3-3 1 0,1 6 0 0,-2-1 0 15,2 0-1-15,0 0 1 0,-4 1-1 0,-2-2 0 16,-1 3 0-16,-3 5 0 0,1-5 0 0,1-1 1 0,1-2 0 0,-1 2-1 0,-1-2 0 16,-3 4 0-16,-1-5-1 0,-2 4 0 0,2-3 0 15,0 2 0 1,0-3 0-16,-1 1 0 0,-1-2 0 0,-2 6 1 16,-3 3-1-16,-1-3 0 0,-1 0 0 0,-1-1 0 15,1-1-1-15,-1-2 1 0,-1 2 0 0,-1 2 0 0,-1-4-1 0,-2 2 0 0,0 2 0 16,-2-6 1-16,-2 2-3 0,-3-1 1 0,-1 1 0 15,0 2 0-15,-7-7-1 0,12 12 1 0,-7-3 0 16,1-1 1-16,-2-3 0 0,-3 2 1 0,1 2-1 16,0-4 1-16,-2 2-2 15,-2 2 2-15,-1-4 0 0,-1 2 0 0,-2-2 0 16,-1 2 0-16,-4-2 0 0,-4 2 0 0,-4 2-1 16,-1-1 1-16,-1-1 0 0,-3-1 0 0,-2-1-1 15,-2-2 1-15,-2 1-1 0,-2-4 1 0,-1 3-1 0,-3-3 0 0,-3 5 0 0,-2-1 1 16,-3-2-1-16,-5 4 1 0,1 0 0 0,-3 1 0 15,3-6-2-15,-6 3 2 0,-2-1 0 0,-4 1 0 16,-3 1-1-16,-8 2 1 0,0 1 0 0,1-2 0 0,-1-3 0 0,2 1 0 16,-6 1 0-16,-1-2 0 0,-4 2 0 15,-2 2 0-15,-2-1 0 0,2-3 0 0,-4 2 1 16,-1-1 1-16,-3-1-1 0,-3 2 0 0,-2-1 0 0,-2-1 1 16,-2-1-1-16,1 1 2 0,-1 1-2 0,0-2 1 15,0 1-1-15,3 1 1 0,-3 1-1 16,0 2 0-16,0-4 1 0,-1-1-1 0,3 1-1 15,-2 1 1-15,-2 1-1 0,3-5 1 0,-1 3-1 0,2-3 0 16,0 4 0-16,2-4 1 0,4 0-1 0,0 0 0 16,1 0 0-16,4-4 0 0,3 4 0 0,1 0 0 0,0 0 0 15,0-3 0-15,1 3 0 0,3-4 1 0,-2 3-1 16,0 1 1-16,2-4-1 0,1 4 0 16,3-3 0-16,-1 1 0 0,4 2 0 0,1-3 0 0,1 3 0 15,-2 0 0-15,0 0 0 0,0 0 0 0,0 0 0 16,3 0 0-16,2 0 0 0,1 0 0 15,0 3 0 1,0-1 0-16,-1 1 0 0,3 1 0 0,3-4 0 16,1 1 0-16,1-1 0 0,0-1 0 0,4 1 0 0,2 0 0 15,4 0 0-15,1 1 0 0,4-1 0 0,2-1 0 16,4-3 0-16,3-1 0 0,3 5 0 0,1-3 0 16,2 3 0-16,4-4 0 0,1 4 0 0,1-5 0 0,3 2 1 0,3-1 1 0,3 2-1 0,3 2 0 0,10 0 1 15,-3 0 1-15,3 0 0 0,0-1 0 16,0 1 2-16,0 0-1 0,0 0 1 0,5-2 0 15,-5 2 1-15,15-9 0 0,2 2 0 0,7-1 1 16,10-1 0-16,5-3-1 0,4 3 1 0,-2 1 1 0,0-3-3 16,0 3 1-16,1-1 0 0,5 0-1 0,1-3 0 15,5-3-1-15,3 4 1 0,-1-1-1 0,1 3 1 16,4 2-1-16,3-1 1 0,4-1-1 0,4-3 0 16,4 0 0-16,1 0 1 0,2 0-1 0,1 3-2 15,1 0 1-15,2 1-1 0,3-1 0 0,5 2-1 16,3 2 0-1,-2 2 0-15,2-1 2 0,6-1-3 0,2-4 1 0,-1 6-1 16,1-1 1-16,3 4-1 0,3-3 1 16,3 1-1-16,-2-1 1 0,-4 3-1 0,2 0 1 0,-1 0-1 15,-3 0 1-15,0 3-1 0,-1-3 2 0,2 0-2 16,-1 2 1-16,1 1-1 0,-3 1 1 0,1-4-1 16,-2 0 1-16,1 0-1 0,-1 0 0 0,-2 0 0 0,-2 0 1 15,-4 0-1-15,2 0 0 0,-1 0 0 0,-3 0 0 16,-3 0-1-16,-4 3 0 0,-2-3 0 0,2 0 1 15,0 0-4-15,0 0 1 0,-2 0 0 0,-2 0-1 16,-1 5-3-16,-5 1 2 0,1-3-2 0,-4 1 1 16,-4-1-1-16,-3 2-1 0,-3-1 0 0,-3-3 0 0,-7 3 4 15,-7-1 0-15,-4-3 0 0,-3 0 0 0,-3 0 1 16,-6 0 1-16,-2 0-1 0,-2-3 1 0,-3 3 0 16,-4 0 1-16,-4-2-1 0,-3 2 1 0,-8 0-2 15,3 0 2-15,-3 0 0 0,0 0 0 0,0 0 0 0,0 0 1 16,0 0 0-16,0 0 0 0,0 0 0 0,-2 0 0 15,-5 0 0-15,-12 2 0 0,-12 1 0 0,-8 1 1 16,-2-3 0-16,-2-1 0 0,2 0 1 0,3-1 1 16,-4 1-1-16,-5-4 0 0,-5 4-1 0,-6-3 0 0,-2 1 0 15,1 0 2-15,-3 1-3 0,3 1 1 16,-1 0 0-16,-7 0 0 0,-6 3-1 0,-5-1 0 16,-2 1 0-16,0-3 0 0,-2 4-1 0,0-4 1 0,-2 0 0 15,0 0 0-15,0 0 0 0,-1-4 0 0,-3 4 0 16,-1 4 0-16,-5-4-1 0,-2 1 1 0,-3 3 0 15,0-4 0-15,0 3-1 0,2-3 0 0,-3 0-1 0,-3 0 2 16,-5 0 0-16,-2 0 0 0,2 4 0 0,-2-4 0 0,-2 2 0 16,-1 1 2-16,1 0-1 0,4-3 0 0,0 0 2 15,-2 0 1-15,0 2-1 0,0 2 0 0,2-1 2 16,-2 1-1-16,2 1 1 0,2-2-1 0,5 2 0 0,4 2 0 16,0-1 1-16,4-3-1 0,6 2-1 0,-1-1 1 15,4-1-1-15,4 2 2 0,2-1-2 0,1-1 2 0,5-1-1 16,3 1 1-16,6-3-1 0,3-3 1 0,4 6-1 15,0-3 0-15,4 0 0 0,4 0-1 0,5 0 1 16,5-3 0-16,9 1-1 0,2-1 2 0,7-1-2 16,1-1 2-16,4 2-3 0,4-6 1 0,4 6 1 15,1-3-1-15,6 6 1 0,-3-3-1 0,3 3 0 0,0-7 1 16,0 7-1-16,0-9 0 0,3 4 1 0,7-4-1 16,4-3 0-16,3-3 1 0,2 3-1 15,-2 0 2-15,1 1 0 0,1-1 2 16,1 2-1-16,5 1 0 0,3 0 1 0,1 1 1 15,3 3-1-15,3-2 1 0,5 1-1 0,1 0 1 16,0 0 0-16,-4-2 1 0,4 1-3 0,0 2 0 16,4 1 1-16,3-5 0 0,4 3-4 0,4 0 2 0,2-2-1 15,1 1 1-15,3 2-3 0,-1-4 0 0,5 2 0 16,1 2 2-16,3 1-3 0,3 1 0 0,4-2 0 16,1 1 1-16,0-1-2 0,6 2 2 0,3-1-1 15,3 2 0-15,3-1-1 0,2-1 0 0,0 1 0 16,6 1 1-16,1 2-1 0,1-3 0 0,-1 3 0 0,1-4 0 15,7 3-1-15,1 1 1 0,-1-4 0 16,0 4 0-16,-2 4-1 0,2-4 1 0,0 1-1 0,0 3 1 16,2-1-3-16,-2 2 2 0,0-1 0 0,-2-4 0 15,-2 3-1-15,-2-1 1 0,-1 2-1 0,1-1 1 0,1-3 0 16,-3 2 0-16,1 1 0 0,-5 1 0 16,3-1 0-16,-2 2 0 0,-6-1-1 0,-2-1 2 0,-1 2-1 15,-5-1 0-15,1 1 0 0,-4-1 1 0,0 1-1 16,0 2 1-16,-2-2-1 0,-4-2 1 0,1 3-1 15,-1-3 1-15,-5 4-1 0,-4-2 1 0,-5 4-2 16,-5-2 2-16,-1 1-1 0,-5-2 1 0,-1 0-1 0,-2 3 0 16,-5-4 0-16,-4 2 1 0,-3-2-1 0,-3 2 0 15,-3-1 0-15,-6-3 1 0,-3 2-1 0,-6 2 1 0,-2-2-2 16,-2-5 2-16,-11 0-1 0,9 4 1 0,-9-4 0 16,4 3 0-16,-4-3-1 0,4 5 1 0,-4-5-1 0,-2 6 1 15,2-6-1-15,-4 7 0 0,4-7 0 0,-15 8 1 16,-2 1-1-16,-7-1-1 0,-2-1 1 0,-6-3 0 0,-5-2-2 15,-2 1 1-15,-2-3-2 0,-2 3 2 0,-3-3 0 16,-1 2-1-16,-3 2 1 0,-8-4 0 0,-5 3 0 16,-4-3-1-16,-2 4 1 0,-2-4 1 0,-2 5 0 15,-3-2 0-15,-1-1 0 0,-5 1 1 0,-5 1-1 16,-8-1 1-16,-4 3 0 0,-5-3 0 0,-3 2 0 16,-2-1 0-16,-5-1 0 0,-4-3 0 0,3 2 0 0,-8 1 0 15,0-3 0-15,0 4 0 0,2-4 0 0,2 3 0 16,-6-3 0-16,0 2 0 0,-2 1 0 0,-3-3 0 15,-1 4 0-15,3-2 0 0,-1 1-2 0,1 1 2 16,-3-1-1-16,1-3 1 0,-1 2-1 0,3-2 1 16,-3 3 0-16,1 1 0 0,0-1 0 0,1 2 0 15,2 1 0 1,2 0 0-16,3-2-1 0,0 1 1 0,9 0 0 0,3-1 0 16,5-1-1-16,3-3 1 0,7 0 0 0,-2 0 0 15,2-3-1-15,4 1 1 0,7-1 0 0,6-1 0 16,7-5-1-16,0 1 0 0,8-1 0 0,5 2 1 15,9-1-3-15,8-1 2 0,6 0 0 0,2-3 0 16,3 0-1-16,4-4 1 0,3 3-1 0,5 0 1 16,5 1 0-16,3 0 1 0,3 4-1 0,1-4 1 15,4 3-1-15,2 2 1 0,2 2 0 0,2-4 0 0,2-3 0 16,1-4 0-16,6 3 0 0,4 0 0 0,3-2 0 0,5 3 0 16,2-2 0-16,1-2 0 0,-1 4 0 0,-1-3 0 0,3 1 0 15,3 2 0-15,4 0-1 0,1-1 1 16,2 1 0-16,0 0 0 0,2 4 0 0,-2-1 0 0,4 0 0 15,2 1 0-15,1-1-1 0,1-1 0 0,1 4-1 16,4-2 2-16,6 1-2 0,6 5 0 0,1-5 0 16,-4 2-1-16,3 2 2 0,-1-1 0 0,4 2 0 15,6 2 0-15,7-3 0 0,4 3 1 0,1-4 0 16,1 4 0-16,4-3 0 0,1 1 0 0,2 2 0 16,2-3 0-16,6 3 0 0,3-4 0 0,2 4 0 15,2 0 0-15,6 4 0 0,-2-4 0 16,3 3 0-16,3-3 0 0,5 2 0 0,1 1 0 15,-1-3 0-15,0 4 1 0,2 1-1 0,0 2 0 16,-4-5 0-16,0 1 0 0,-1 1 0 0,-5-1 0 0,2-1 0 16,3 1 0-16,1 1 0 0,2-3 0 0,-4 3 0 15,-3 3 0-15,-1-2 0 0,-1-2 0 16,-2 1 0-16,-6-2 0 0,0 5 0 0,-5-2 0 16,-5-2 0-16,-2 2 0 0,-5 2-1 0,-3-1 1 0,1 2 0 15,-1 3 0-15,-6-3 0 0,-2 1 0 0,-1 3 0 16,-4-3 0-16,-6 3 0 0,-2-4 0 0,-4 5 0 15,-5-1 0-15,-9 0 0 0,-6-4 0 0,-8 5 0 0,-7-5 0 16,-5 1 0-16,-8 0 0 0,-4-3 0 0,-3 0 0 16,-6-6-1-16,0 8 1 0,0-8-1 0,-15 12 1 15,2 1-3-15,-4-5 1 0,-7 4 0 0,-10-3 0 16,-10 3-2-16,-10 0 2 0,-6 4 0 0,-3-4 0 16,-4 2-2-16,-2-2 2 0,-8 0 0 0,-3 0-1 15,-4 0 2-15,-3 0 0 0,-1-1 0 0,-1 4 0 0,3 1 0 16,2 1 1-16,0 0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9T17:05:20.4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8228 7016 929 0,'-2'-2'0'0,"2"2"0"0,2-2 0 0,-2 2 3 16,9-3 0-16,-9 3 1 0,2-4-1 0,-2 4 13 15,4-1 1-15,-4 1 0 0,0-4-1 0,0 4 28 0,0-5 1 16,0 5 0-16,0-2 0 0,0 2-8 0,0-2 0 15,0 2 0-15,0-3 1 0,0 3-9 0,2-5 0 16,-2 5 1-16,6 0-1 0,-6 0-5 0,1 0 1 16,-1 0 0-16,0 0-1 0,0 0 9 0,0 0 1 15,0 0-2-15,0 0 2 0,0 0 4 0,0 2 0 16,0-2 0-16,0 8 2 0,0-8-1 0,6 12 1 31,-6-12 0-31,6 23 0 0,-6-23 0 0,7 33 2 0,-7-33-2 16,4 29 2-16,-4-29-6 0,5 23 0 15,-5-23 0-15,2 19-1 0,-2-19-1 0,6 17 0 0,-6-17-1 16,2 17 2-16,-2-17-4 0,3 21-1 0,-3-21 0 16,6 19 0-16,-6-19-4 0,2 21 1 0,-2-21 0 15,7 15 0-15,-7-15-4 0,10 18-1 0,-10-18 0 16,7 12 2-16,-7-12-5 0,13 14 0 0,-13-14 0 16,11 12 0-16,-11-12-2 0,8 15 0 0,-8-15 0 15,13 12 0-15,-13-12-4 0,13 21 1 0,-13-21-1 16,11 18 2-16,-11-18-4 0,7 15 1 0,-7-15 1 0,6 12-1 15,-6-12-2-15,7 14 1 0,-7-14 0 0,10 16 1 16,-10-16-3-16,7 13 0 0,-7-13 0 0,17 25 0 16,-17-25 1-16,13 24 0 0,-13-24 0 0,15 24 0 15,-15-24-2-15,22 21 1 0,-22-21 0 0,15 21 0 16,-15-21-1-16,11 15 1 0,-11-15-2 0,12 21 2 16,-12-21-1-16,15 19 1 0,-15-19 0 0,11 19 0 0,-11-19-3 0,11 12-1 15,-11-12 1-15,9 14 0 0,-9-14-3 0,10 19 1 16,-10-19 1-16,9 17-1 0,-9-17 0 0,5 16-1 0,-5-16 1 15,8 17-1-15,-8-17 0 0,4 9 1 0,-4-9-1 16,5 9 0-16,-5-9 1 0,2 7-1 0,-2-7 0 16,4 5 1-16,-4-5-1 0,3 7 1 0,-3-7-1 15,4 3 1-15,-4-3-1 0,6 5-1 0,-6-5 0 16,2 2 2-16,-2-2-3 0,3 2 1 0,-3-2 0 16,2-4 0-16,-2 4 0 0,0-3 0 0,0 3-1 15,0-9 1-15,0 9-1 0,2-15 0 0,-2 15 0 0,9-26 2 16,-7 7-2-16,2 0 0 0,-4 0 0 0,2 1 0 15,0-1 0-15,-2 0 0 0,0 0 1 0,0-2 0 16,3 1-1-16,-1-5 1 0,2 3 0 0,-2-1 1 16,-2-1-2-16,0 2 1 0,0-3-1 0,0-1 1 0,0 4 0 0,-2 1 0 0,2 0-1 15,2 4 1-15,2-4-1 0,-4-3 2 16,0 3-1 0,0 1 0-16,-6 2 0 0,2-1 0 0,2 2 1 0,2 0-1 15,0-4-1-15,0 2 1 0,0 2 1 0,0-4-1 16,-3 3-1-16,-1-2 1 0,0 1-1 0,2 1 2 15,2 1-2-15,0 1 0 0,0 1 0 0,0-2 1 0,0 1-1 16,0 2 0-16,-3 2 1 0,1 0 0 0,2 3-1 16,-4 1 1-16,4-3-1 0,0 3 2 0,0-1-2 15,0 0 0-15,0 1 0 0,0-1 1 16,-2-3-1-16,0 3 2 0,2-3-2 0,-3 0 1 0,1 0-1 16,2-4 1-16,-4 2-1 0,2 2 2 0,-2-7-2 15,4 2 0-15,0 1 0 0,-1 3 1 0,-1 0-1 0,2 5 2 0,0-1-2 16,0-1 1-16,0 1-1 0,0 4 1 0,0 5-1 0,0-12 2 15,0 12-2-15,0-9 1 0,0 9 0 0,7-12 1 16,-7 12-1-16,2-5 0 0,-2 5 0 0,0-4 1 16,0 4-2-16,0-7 1 0,0 7 0 0,0 0 0 15,0 0-1-15,4-1 2 0,-4 1-1 0,5-4 0 16,-5 4-1-16,4-5 2 16,-4 5-2-16,9-3 1 0,-1 3-1 0,-1 0 0 15,3 0 0-15,-3 0 2 0,1-4-3 0,5 4 1 16,3 0 0-16,-4 0 0 0,2 0-1 0,3 0 1 15,2 0-1-15,1 0 1 0,3 0-1 0,-5 4 1 16,5-1-1-16,1-1 1 0,0 1-1 0,-1 1 0 16,-1-3 0-16,0 3 2 0,2-4-2 0,-3-4 0 0,1 4 0 15,4 4 1-15,-1-4-1 0,3 3 0 0,0-3 0 16,-4-3 1-16,-6 3-1 0,3-5 0 0,3 5 0 16,0-4 1-16,1 4-1 0,1 0 0 0,-8 0 0 0,1 0 0 15,0 0 0-15,-5 0 0 0,-4 0 0 0,-1 0 0 16,0 0 0-16,-1 0 0 0,-1 0 0 15,3 0 0-15,-3 0 0 0,-1 0 0 0,1 4 0 16,1-4 0-16,1 0 0 0,-2 1 0 0,-7-1 0 0,12 0 0 16,-12 0 0-16,9 0 0 0,0 4 0 0,0-4 0 15,1 0 0-15,-3 0 0 0,6-4 0 0,-2 3 0 16,2-3 0-16,1 1 0 0,-1-1 0 0,-2 3 0 0,0-6 0 16,2 2 0-16,-6-1 0 0</inkml:trace>
  <inkml:trace contextRef="#ctx0" brushRef="#br0" timeOffset="974.65">9128 6946 1344 0,'0'0'0'0,"0"0"0"0,-2-3 0 0,2 3 95 0,-5-2 2 0,5 2-1 16,-6-3 1-16,6 3-19 0,-2-4 2 0,2 4-1 15,-4-3 0-15,4 3-56 0,0-2-1 0,0 2 1 16,0-3-1-16,0 3-20 0,0-9 2 0,0 9-2 0,0-7 1 15,0 7-3-15,4-12 0 0,-4 12 0 0,8-14 0 16,-8 14 0-16,7-12 0 0,-7 12 0 0,17-12 0 16,-17 12 0-16,13-9 0 0,-13 9 0 0,11-12 0 15,-11 12 1-15,15-8 0 0,-15 8 1 0,17-4 0 16,-17 4 5-16,18 0 0 0,-18 0 0 0,28 0 1 16,-28 0 4-16,28 0 2 0,-28 0-1 0,28 9 1 15,-28-9 5-15,28 15 0 0,-28-15 0 0,24 12 1 0,-24-12 2 16,21 18-1-16,-21-18 0 0,17 15 2 0,-17-15-3 0,7 12 0 15,-7-12 0-15,6 21 2 16,-6-21-1-16,5 26 0 0,-5-26 1 0,2 30-1 0,-2-15 0 16,-2 2 0-16,2-1 1 0,-3 0 0 0,1-3-4 0,-4 0 1 15,2-1 0-15,1 0 0 0,-3 0-1 0,1-2 0 16,-3 1 0-16,2-3 1 0,3 1-3 0,1 0 1 16,-4-2 0-16,4-2 0 0,2-5-4 0,-9 7 1 0,9-7-1 15,-2 5 2-15,2-5-3 0,-3 3 0 0,3-3 1 16,-4 2-1-16,4-2-2 0,-4 3 1 0,4-3 0 15,4 4 1-15,-4-4-2 0,4 3 0 0,-4-3 0 16,3 0 0-16,-3 0-1 0,6-1 1 0,-6 1 0 16,9-2 0-16,6-2-1 0,0 3 1 0,7-1-1 15,-3 0 2-15,1-1-2 0,1-2-1 0,-2 1 1 16,-1 1 2-16,1 1-5 0,-2 2 1 0,-1 0 0 0,3 2 1 16,-6 1-3-16,0-3 2 0,-2 4-1 0,2 1 0 15,0-2-1-15,2-1-1 0,-4 5 1 0,1 2 0 16,-1-2 0-16,2 1-1 0,-6 1 1 0,1-1-1 15,-3 1 0-15,1 0-1 0,0 1 0 0,-6 1 2 16,0-1-3-16,0 0 2 0,-4 6-1 0,2 1 0 16,0 4 0-16,-3 1-1 0,-1-1 0 0,-2-2 1 0,-1 0-2 15,0-5 2-15,-2 2-1 0,-1-1 0 0,1 1 0 16,-2 1 1-16,0-5-1 0,0 0 0 0,0 1 0 16,0-3 2-16,-4-1-1 0,2-3 1 0,0 0-1 15,1 1 0-15,1-6 1 0,-4 1 0 16,4 0 0-16,0-2 0 0,0-2-1 0,0 0 2 0,-6 1-2 15,0-3 2-15,1-1-2 0,-5 1 2 0,-3-4-2 16,-5-4 0-16,1 3 1 0,4-3-1 0,1 0-1 16,-1 0 1-16,-2-4-1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9T17:09:56.5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22506 12155 590 0,'-3'2'0'0,"3"-2"0"0,-6 5 0 0,6-5 2 0,4 4 0 0,-4-4 1 16,-2 3-1-16,2-3 12 0,-2 0 1 0,2 0 0 0,-2 0-1 16,2 0 5-16,0 0 0 0,0 0 0 0,0 0 0 15,0 0-3-15,0 0 1 0,0 0 0 0,-2 0 0 0,2 0-5 16,0 0 0-16,0 0 1 0,0 0 0 15,0 0-2-15,0 0 1 0,0 0-1 0,0 0 0 16,0 0 1-16,-2 0 2 0,2 0-2 0,0 0 2 0,0 0 7 16,0 0 1-16,0 0 1 0,0 0-1 0,0 0 9 15,-1 0 0-15,1 0-1 0,0 0 2 0,0 0 4 16,0 0 1-16,0 0-1 0,0 0 1 0,0 0 0 16,0 0 0-16,0 0 0 0,1 0 1 0,-1 0-4 15,12 0 0-15,-12 0 1 0,13 2 0 0,-13-2-5 16,20 12 2-16,-20-12-2 0,28 9 1 0,-9-6-3 0,-1-3 2 15,1 0-1-15,-2 0 0 16,1 0-2-16,1 0 1 16,0-3 0-16,-3 1 0 0,1-1-3 15,0-1 1-15,2 1-1 0,-1-1 1 16,1 2 6 0,0 2-1-16,-1 0 0 0,-3-1 2 0,-2 1 5 15,-4 0 0-15,1 0 0 0,-3 0 2 0,1 0-6 0,-1 1 2 0,1 3-1 16,-1 1 1-16,-7-5-5 0,11 0 1 0,-11 0-1 0,11 0 2 0,-11 0-8 0,8 0 0 0,-8 0 1 0,4 0 0 0,-4 0-6 0,3 0 0 0,-3 0 1 0,4 0 0 0,-4 0-4 0,4 0 1 15,-4 0-1-15,3 0 1 0,-3 0-5 16,4 0 2-16,-4 0-2 0,2 0 2 0,-2 0-3 16,0 0 0-16,0 0 1 0,0 0-1 0,0 0-3 15,0 0 1-15,0 0 0 0,0 0 0 0,0 0-2 0,0 0 0 16,0 0 0-16,0 0 1 0,0 0-5 0,2 0 1 16,-2 0-1-16</inkml:trace>
  <inkml:trace contextRef="#ctx0" brushRef="#br0" timeOffset="1231.09">23410 11906 1545 0,'0'0'0'0,"0"0"0"16,0 0 0-16,0 0 45 0,2 0 0 0,-2 0-1 15,4 0 2-15,-4 0 20 0,3 0-1 0,-3 0 0 16,4 0 1-16,-4 0-57 0,4 0 0 16,-4 0 0-16,5 0 1 0,-5 0-11 0,8 0 1 0,-8 0 0 15,4 0 0-15,-4 0-8 0,3 0 1 0,-3 0 0 16,4 0 1-1,-4 0-7-15,4 0 2 0,-4 0-1 0,3 0 1 16,-3 0 1-16,4 0-1 0,-4 0 1 0,4 0 0 0,-4 0 3 16,4 0 2-16,-4 0-2 0,3 0 2 15,-3 0 0-15,2 0 2 0,-2 0-2 0,0 0 2 0,0 0 2 16,0-3 0-16,0 3-1 0,0-2 2 0,0 2 0 16,6 0 0-16,-6 0 0 0,5-3 0 15,-5 3 2-15,4 0-1 0,-4 0 0 0,4-4 0 0,-4 4 2 16,4 0 2-16,-4 0-1 0,3 0 1 0,-3 0 4 15,4 0 1-15,-4 0-1 0,2 0 1 0,-2 0 6 16,0 2-1-16,0-2 1 0,0 10 1 0,0-10 2 0,7 12 0 16,-7-12 0-16,15 12 1 0,-15-12-1 0,15 21 0 15,-15-21 1-15,21 23 0 0,-21-23 0 0,30 21 1 16,-30-21 1-16,26 20-1 0,-26-20-2 0,22 19 1 0,-22-19-1 16,17 11 1-16,-17-11 0 0,7 10-1 0,-7-10 0 15,9 9 0-15,-9-9-2 0,15 12-1 0,-15-12 1 16,12 7 1-16,-12-7-2 0,7 7 0 0,-7-7-1 15,4 7 1-15,-4-7-2 0,3 3-1 0,-3-3 0 16,4 4 1-16,-4-4-2 0,4 0 2 0,-4 0-1 0,4-2 1 16,-4 2-3-16,3-4 1 0,-3 4-1 0,-1-8 2 15,1 8-3-15,-4-21 1 0,4 21 0 0,-4-29 1 0,4 29-2 16,0-32 0-16,0 32 0 0,-4-24 0 16,4 24 0-16,-3-15 1 0,3 15 1 0,-4-21-1 0,4 21-1 15,0-21 0-15,0 21 0 0,-4-31 1 0,4 12-1 16,0-2 0-16,0 0 1 0,0-1-1 15,0 1-2-15,2 4 1 0,2-2-1 0,-1-2 1 0,-1-2-1 16,0 3 1-16,0-3-1 0,0 2 1 0,0 1-2 16,0 1 1-16,0 3 0 0,-2 0-1 0,1 1-1 15,1 1 0-15,-2 5-1 0,0-3 1 0,0 4-2 16,0-1 2-16,0 0 0 0,0 1-1 0,0 1-1 0,-2-2 0 16,2-1 1-16,0 1-1 0,0 4-1 0,0 0 1 15,0 5-1-15,0-12 0 0,0 12 0 0,0-11 0 16,0 11-1-16,0-8 2 0,0 8-2 0,0 0 0 15,0 0 0-15,0-4 1 0,0 4-2 0,0-2 1 16,0 2-1-16,0-5 1 0,0 5 0 0,0 0 0 16,0 0 0-16,0 0 0 0,0 0-1 0,0-3 2 0,0 3-2 15,8-4 1-15,3 4-1 0,2-3 0 0,4-1 0 16,3-1 1-16,5-2-1 0,2 0 0 0,3 4 0 16,0-2 0-16,0 3 0 0,0 0 0 0,1 0 0 15,5 1 0-15,1 1 1 0,4-6-1 0,2 5 0 16,2-1 0-16,-1 0 0 0,1 1 0 0,0-5 0 15,0 3 2-15,1-1-2 0,3 1 0 0,-5 0 0 0,-3 1 1 16,-3-2-1-16,-5 4 0 0,-1 0 1 0,-4-1-1 16,-6-3 0-16,-3 1 0 0,-4 1 0 0,-2 0 1 0,-2 0-1 0,-4 1 2 15,-7 1-1-15,10 1 0 0,-10-1-1 0,5 2 2 16,-5-2-2-16,4 0 1 0,-4 0-1 16,4-2 0-16,-4 2 0 0</inkml:trace>
  <inkml:trace contextRef="#ctx0" brushRef="#br0" timeOffset="1784.48">24057 11565 1934 0,'1'-1'0'0,"-1"1"0"0,4 0 0 15,-4 0 47-15,6 0 0 0,-6 0 1 0,11 0-1 0,-11 0 16 0,20 0-1 16,-20 0 1-16,30-2 0 0,-9 2-47 0,1-2 1 15,-1 2-1-15,-5 0 1 0,-1 0-17 0,-2 4 1 16,2-1 1-16,2 2-1 0,0-3-2 0,0 1-1 16,-1 1 1-1,-1-1 1-15,-4 3-5 0,-1 0 0 0,-3 3 0 16,-1-5 0-16,-6-4-3 0,5 10 0 0,-3-3 1 16,-2 2 0-16,-4 3-1 0,1 2 0 0,-5 1 0 15,-5 4 1-15,-4 2 3 0,-1 3-1 0,-3-3 1 16,1-2 1-16,-1-4 0 0,1-1 1 0,1 0 0 15,2-2 1-15,4-1 0 0,0-3 1 0,2-1 0 16,2-2 0-16,9-5 0 0,-9 7 0 0,9-7 0 0,-4 9 0 16,4-9 1-16,-4 2 0 0,4-2 0 0,0 3 1 15,0-3 1-15,0 4 0 0,0-4-1 0,9 3 1 0,3-3 2 16,1 0-1-16,5-3 1 0,3 1-1 0,3-2 5 16,0 1 2-16,-1-2-1 0,-1 1 0 15,-2-3 2-15,1 2 2 0,-2 2-2 0,-1 1 1 16,1 0 1-16,-1 1 0 0,-1 1 0 0,-4-4 0 15,-3 4-1-15,-5 4 0 0,-5-4 0 0,11 0 0 0,-3 0-7 16,-1 0 0-16,1 0 0 0</inkml:trace>
  <inkml:trace contextRef="#ctx0" brushRef="#br0" timeOffset="2438.14">25186 12123 1595 0,'2'1'0'16,"-2"-1"0"-16,3 2 0 0,-3-2 31 0,0 0 0 0,0 0 0 15,0 0 1-15,0 0 25 0,0 0 1 0,0 0 0 16,0 0 0-16,0 0-39 0,-2 0 0 0,2 0 0 16,-1 0 0-16,1 0-15 0,-4 5-1 0,4-5 0 15,-8 5 1-15,8-5-4 0,-14 6 1 16,14-6-1-16,-28 0 1 0,5 0-1 0,-1 0 0 0,0 0 0 15,0 1 1-15,-1 3 0 0,1-1 0 0,0-1 1 16,-2 0 0-16,-4-2 1 0,0-2 2 16,2 2-1-16,-2 2 1 0,-3-1 5 0,-1-1 0 15,-3 2 0-15,-4 3 1 0,-4 2 5 0,-1 2 0 16,-3 0-1-16,1-1 1 0,-2-4 6 0,-1 1 1 0,1 0-1 16,0 2 1-16,-3-4-1 0,1 1 2 0,-2-1-1 15,0-1 1-15,0 2-2 0,0 1 2 0,4-5-1 16,5 2 1-16,6 1-5 0,4 0 1 0,1 1-1 15,2-1 2-15,4 3-5 0,0-6 1 0,2 3 0 16,6-1 1-16,3 1-6 0,2 1 2 0,4-3-2 16,2-1 2-16,9 0-2 0,-8-1 0 0,8 1 1 0,0 0 0 15,0 0-1-15,0 0 1 0,0 0-1 0,0 0 2 16,0 0-3-16,0 0 0 0,0 0 0 0,6 0 1 16,-6 0-2-16,13-6 1 0,-6 5 0 0,-1-1 0 15,-6 2 1-15,11-3-1 0,-11 3 0 0,8-4 0 16,-8 4-1-16,7-2 1 0,-7 2 0 0,6 0 0 0,-6 0-1 15,3-1 0-15,-3 1 0 0,4 0 1 0,-4 0-4 16,4 0 0-16,-4 0 0 0,4 0-1 0,-4 0-2 16,3 0 0-16,-3 0 1 0</inkml:trace>
  <inkml:trace contextRef="#ctx0" brushRef="#br0" timeOffset="4278.17">23960 12529 841 0,'-2'-1'0'0,"2"1"0"0,0-4 0 16,0 4 170-16,2-2-1 0,-2 2 0 0,5 4 2 16,-5-4-119-16,0-2-1 0,0 2 1 0,0-3 1 0,0 3-13 15,2-4 0-15,-2 4 1 0,11-10-1 0,-11 10-24 16,12-12 0-16,-12 12-1 0,27-14 1 0,-2 5-9 0,3 0 1 16,-4 3-2-16,-2 0 2 0,-1 3-4 0,-3 1-1 15,1 0 0-15,-2 1 2 0,-2 1-1 0,-2 0 1 16,2 1-1-16,0 1 1 0,-1 0 7 0,1 1 2 0,2-3-1 0,2 4 1 15,-1 1 2-15,-1 4 2 0,0-1-1 0,-4-1 1 16,-4-2 1-16,-1 1 0 0,-8-6 0 0,9 10 0 16,-5-3 4-16,-1 0-1 0,-1 2 1 0,0 3 0 0,0 3-2 15,0 3 0-15,-4 1 0 0,-2-4 1 0,-3 4-5 16,-6 2 1-16,-2 0 0 0,0-1 1 0,0-1-3 16,0 1 1-16,0-3 0 0,0-2 0 0,2-1-2 15,0 0 2-15,0 0 0 0,0 0 0 0,2 0-3 0,2-1 2 16,1 0 0-16,1-3 0 0,7-10-3 0,-6 9 1 15,6-9-1-15,-2 7 0 0,2-7-1 0,0 1 0 16,0-1 0-16,0 4 1 0,0-4-3 16,0 7 1-16,0-7-1 0,13 7 1 0,2-4-2 0,4 2 0 31,5 0 0-31,2-1 0 0,4-2-1 0,4-2 1 0,1-2 0 16,0 0 0-16,1 0-1 0,-1-1 1 0,1 0 0 15,-3-1 0-15,-3 2 0 0,0 2 1 0,-2-1 0 16,-2-3 0-16,-6 1-1 0,-3-4 1 0,-2 2 0 0,-2-1 0 0,-2 1-3 15,-3-2 1-15,-3 0 0 0</inkml:trace>
  <inkml:trace contextRef="#ctx0" brushRef="#br0" timeOffset="5142.78">25277 12019 1608 0,'-2'3'0'0,"2"-3"0"0,0 2 0 0,0-2 58 0,0 2 1 0,0-2 0 16,0 0 0-16,0 0 27 0,0-2-1 0,0 2 0 16,0-2 2-16,0 2-76 0,0 0 0 0,0 0 0 15,0 0 0-15,0 0-11 0,0-3 0 0,0 3 0 0,0-2 0 16,0 2-5-16,0-2-1 0,0 2 1 0,0-3-1 15,0 3-9-15,8-4 2 0,-8 4-1 0,15-7 1 16,-15 7-4-16,11-6 1 0,-11 6 1 0,11-6-1 0,-11 6 3 16,9-3 0-16,-9 3 1 0,8-2 0 0,-8 2 3 15,13-3 0-15,-13 3 0 0,20 0 0 0,-20 0 3 16,21 1 0-16,-21-1 1 0,22 7 0 0,-22-7 4 16,19 6 0-16,-19-6 0 0,24 6 1 0,-24-6 0 0,30 9 0 15,-30-9 0-15,24 9 1 0,-24-9 1 0,17 3 2 16,-17-3-2-16,9 4 1 0,-9-4 3 0,7 3 1 15,-7-3-2-15,8 5 2 0,-8-5 5 0,4 2 1 16,-4-2-1-16,3 0 0 0,-3 0 4 0,4 0 1 0,-4 0 0 16,4 0 0-16,-4 0 0 0,4 0 1 0,-4 0 0 15,3 0 0-15,-3 0-3 0,4-2 1 0,-4 2-1 16,4-3 1-16,-4 3 0 0,3-4 0 0,-3 4-1 16,4-5 2-16,-4 5-5 0,4-14 1 0,-4 14-1 0,4-13 0 15,-4 13-3-15,3-14 2 0,-3 14-1 0,6-12 0 16,-6 12-1-16,7-13 0 0,-7 13 0 0,4-13 1 15,-4 13-2-15,4-14-1 0,-4 14 1 0,2-11 0 0,-2 11-1 16,0-12 0-16,0 12-1 0,0-10 2 0,0 10-3 0,0-11 0 0,0 11 1 16,5-6 0-16,-5 6-2 0,6-6 2 0,-6 6-2 15,4-8 2-15,-4 8-3 0,3-2 2 0,-3 2-2 16,4-2 1-16,-4 2 0 0,2-3 0 0,-2 3 0 16,0 3 0-16,0-3-2 0,0 4 1 0,0-4-1 0</inkml:trace>
  <inkml:trace contextRef="#ctx0" brushRef="#br0" timeOffset="5778.16">25240 12434 1532 0,'0'-2'0'0,"0"2"0"0,0-1 0 0,0 1 45 16,0 0 0-16,0 0 0 0,0-6 0 0,0 6 2 15,5-3 1-15,-5 3 1 0,8-7-1 16,-8 7-25-16,9-14 1 0,-9 14 0 0,21-19 0 0,-21 19-18 15,26-21-1-15,-26 21 1 0,22-13 0 0,-22 13-4 16,19-11 0-16,-19 11 0 0,18-14 1 16,-18 14-3-16,19-8 1 0,-19 8-1 0,15-7 1 0,-15 7-1 15,15-5 1-15,-15 5-1 0,11-6 1 0,-11 6-1 16,11-1 0-16,-11 1 0 0,17 0 0 0,-17 0 0 16,22 0 0-16,-22 0 0 0,19 7 0 15,-19-7 0-15,13 10 0 0,-13-10 0 0,11 12 1 16,-11-12-1-16,8 16 1 0,-8-16 1 0,7 24-1 0,-7-24 1 15,13 22 0-15,-13-22 0 0,11 19 2 0,-11-19 0 16,11 16 1-16,-11-16-1 0,12 9 2 0,-12-9 4 16,7 5 1-16,-7-5-1 0,8 3 1 0,-8-3 0 0,7 0-1 15,-7 0 0-15,15-3 0 0,-15 3 0 0,22-5 0 0,-22 5 0 0,21-14 0 0,-21 14 0 16,28-18 2-16,-28 18-1 0,24-17 0 0,-24 17-1 16,19-17 0-16,-19 17 0 0,16-12 2 0,-16 12-2 15,10-9 0-15,-10 9 0 0,5-9 0 0,-5 9-3 16,4-1 1-16,-4 1-1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40:31.57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8163 11808 1306 0,'0'0'0'0,"0"0"0"0,0 0 0 0,0 0 69 16,0-4 2-16,0 4-1 0,6-2 0 0,-6 2-1 15,1 0-1-15,-1 0 1 0,6 0-1 0,-6 0-29 0,0 0 2 16,0 0-2-16,0-1 1 0,0 1-19 16,-4 0-1-16,4 0 0 0,-2-2 1 0,2 2-6 0,0 0 1 15,0 0-1-15,0 0 1 0,0 0 0 0,-5 0 1 16,5 0-1-16,-2-4 1 0,2 4 5 0,-6 0 0 0,6 0 1 15,-3-3-1-15,3 3 4 0,-8-3 1 0,8 3-1 16,-18-2 0-16,18 2-1 0,-30-5 1 0,11 5 0 16,0 1 0-16,-1 3-1 0,1 1 2 0,1 2-1 15,-1-4 1-15,6 3-5 0,0-1 1 0,0 2-1 0,-2-2 2 16,2 4-5-16,0 1 0 0,0 2 0 0,0 2 0 16,0 0-2-16,2 0 0 0,-2-1 0 15,0 0 0-15,3-1-3 0,3 0 2 0,1-4 0 0,4 1-1 16,-1-2-1-16,1-4 0 0,2-3 1 0,-2 9 0 15,2-2-4-15,0-2 0 0,0-5 0 0,2 11 2 16,3-4-3-16,3 1 0 0,3 1 0 0,8-2 1 0,5-2-2 0,2 0 1 16,-2 2 0-16,0-5 0 0,1 3-1 0,-5 0 1 15,1 4-1-15,3-4 1 0,0 2-2 0,0 2 0 16,-3-4 0-16,1 3 1 0,-1 5-2 0,1-1 1 16,-3 0-2-16,1 0 2 0,6 0-2 0,2 2 1 15,-4 0-1-15,-1-2 1 0,1-2-2 0,0 1 0 0,0-1 0 16,-5 0 0-16,-2 1-1 15,-4-1 0-15,-4 1-1 0,0-3 2 0,-1 3-2 0,-6-6 2 0,1 2-2 32,-1 1 2-32,2-2-2 0,-4 0 0 0,0 3 1 0,0-4 0 0,-4 2 0 0,2-3 0 0,-5 3-1 15,-4 3 2-15,-6-1-2 0,-2 3 1 0,-1-5-1 16,1 1 0-16,-3 3 1 16,1-1 0-16,-3-1 1 0,-2-1-1 0,-6 1 0 0,1-2 0 0,1-2 1 0,-2 0-1 15,8-1 1-15,2-1 0 16,1-3 1-16,-3 0-1 0,4-3 1 0,1-1 1 0,0-1-2 15,1-2 2-15,1 0-1 0,4 0-1 0,0-6 1 0,5-1 1 16,3 0-3-16,-1-7 1 0,6 2-1 16,0-2 2-16,-4-3-5 0,3-4 1 0,2 2 0 15</inkml:trace>
  <inkml:trace contextRef="#ctx0" brushRef="#br0" timeOffset="449.06">8592 12233 2023 0,'0'0'0'0,"0"0"0"0,0 0 0 0,0 0 58 0,0 0 2 0,0 0-2 0,0 0 1 0,0 0 14 15,3 0 0-15,-3 0 0 0,4 0 1 0,-4 0-34 16,6 0 0 0,-6 0 0-16,0 7 1 0,0-7-25 0,0 11-1 15,0-11 1-15,0 19 1 0,0-19-8 0,-6 33 0 16,6-13 0-16,0 1 0 0,2-7-3 0,2 2 1 15,1-1 0-15,-5-1 1 0,2-4 0 0,0-1-1 16,2 0 1-16,-4-1 1 0,1 1 0 0,3 0 0 16,-2-1 0-16,2 1 1 0,-1 1 2 0,3 2 0 15,3 0 0-15,-5-1 1 0,2-2-2 0,-1 1 0 0,1-3 0 16,-1 1 2-16,-3 1-3 0,2 0 1 0,-4-9 0 16,6 7 0-16,-6-7-1 0,2 5 1 0,-2-5-1 15,-2 3 1-15,2-3-4 0,0 6 0 0,0-6 1 16</inkml:trace>
  <inkml:trace contextRef="#ctx0" brushRef="#br0" timeOffset="686.42">8517 11908 2211 0,'0'0'0'0,"0"0"0"0,0 0 0 0,0 0 49 0,9 7-1 16,-9-7 0-16,10 5 1 0,-10-5 24 0,7 7 1 16,-7-7-1-16,13 9 1 0,-13-9-35 0,17 5-1 15,-17-5 0-15,13 7 0 0,-13-7-26 0,6 3 2 16,-6-3-1-16,1 4 1 0,-1-4-9 16,8 1 2-16,-8-1 0 0,9 0 0 0,-9 0-3 0,13 6 1 15,-13-6-1-15</inkml:trace>
  <inkml:trace contextRef="#ctx0" brushRef="#br0" timeOffset="1362.18">8828 12270 2086 0,'2'1'0'0,"-2"-1"0"15,11 11 0-15,-11-11 48 0,15 8 0 0,-15-8 0 0,15 7 1 0,-15-7 18 16,15 18 0-16,-15-18 1 0,11 15-1 0,-11-15-27 16,6 11 2-16,-6-11-1 0,7 12 1 0,-7-12-26 0,11 14-1 15,-11-14 1-15,13 19 0 0,-13-19-7 0,6 20 0 16,-6-20 0-16,7 19 0 0,-7-19-3 0,8 18 1 16,-8-18 0-16,9 17 1 15,-9-17 0-15,8 12-1 0,-8-12 1 0,5 12 1 0,-5-12 0 16,2 9 0-16,-2-9 0 0,4 7 1 0,-4-7-1 0,2 5 1 0,-2-5-1 15,0 2 1-15,0-2 1 0,0 3 0 16,0-3 0-16,0 2 0 0,0-2-2 0,0-2 0 16,0 2 0-16,0-3 1 0,0 3-2 0,0-5 0 0,0 5 0 15,0-16 0-15,0 16 0 0,0-31-1 0,2 14 1 16,1-1 1-16,3 3-2 0,-1 1 0 16,3 0-1-16,-6-3 2 0,1 1-2 0,3-8 1 0,2 1-1 15,3 3 1-15,-2 1 0 0,2 1 0 0,0 3-1 16,-3-1 2-16,-1-1-3 0,3-1 0 0,-3 6 1 0,-1 0 0 15,1 7-3-15,-1 3 1 0,-6 2 1 0,11-1-1 16,-11 1 0-16,9 0 0 0,-9 0 1 0,13 0-1 16,-3 0 0-16,-1 0-1 0,0 0 0 0,0 3 1 15,1 2-2-15,3-5 1 0,-2 4-1 0,-4 1 2 0,5 2-3 16,-5 0 1 0,-1 3-1-16,-1-1 2 0,3 3-2 0,3 0 1 0,-4 0 0 15,-1 0 0-15,0 0 0 0,-5 2 0 0,5 0-1 0,-4-2 1 0,2-1 0 16,1-1 1-16,-1 0-1 0,5 1 1 0,-3-1 0 15,1-3-1-15,-1 2 0 0,-1-1 0 0,-1 1 0 16,2-6 1-16,-6-3-1 0,9 11 1 0,-9-11 0 0,8 10 0 16,-8-10-1-16,1 11 2 0,-1-11-1 15,10 10 1-15,-10-10 0 0,2 9 0 0,-2-9 1 0,7 7 0 16,-7-7 0-16,6 13 0 0,-3-7 1 0,1 0 0 16,0 1-1-16,1 0 2 0,-3 0 1 0,2-2 0 0,-4-5 0 15,2 11-1-15,-2-11 0 0,5 8 1 0,-5-8 0 16,2 9 0-16,-2-9-1 0,4 7-1 15,-2 0 1-15,2 0 1 0,-4-7-4 0,0 3 2 0,0-3 0 16,0 4-1-16,0-4-1 16,0 3 0-16,0-3 0 0</inkml:trace>
  <inkml:trace contextRef="#ctx0" brushRef="#br0" timeOffset="2752.75">9471 11403 1557 0,'-4'0'0'0,"4"0"0"0,0 0 0 0,0 0 126 0,8-2-1 0,-8 2 1 0,0 0 1 0,0 0-22 0,-6 0 1 31,6 0-1-31,-2 0 2 0,2 0-59 0,-5 0 1 16,5 0-1-16,-10-2 1 0,10 2-32 0,-22-5 0 16,3 3 0-16,-3 1 0 0,-4-3-11 0,-6 2 2 15,2 1-1-15,4-1 1 0,2 2-5 0,-2 2 0 16,2 1 1-16,-4 1 0 0,0-1 0 0,-4 2-1 16,-3 2 0-16,-1-2 2 0,-1-1-1 0,-4-1 1 0,4 2-1 15,-6 4 1-15,0-2-1 0,-5 0 2 0,3 0 0 16,4-4-1-16,2-1 1 0,0 0-1 0,-4-1 1 15,0 3 0-15,-7-4 0 0,-1 2 2 0,3-1-1 16,3 1 1-16,4 0 0 0,4-2-1 0,3 0 1 16,-3-2 0-16,0 2 0 0,-4 0 1 0,2-2-1 15,2 1 1-15,-1-1-4 0,1 2 2 0,5-4 0 0,1 3 0 16,1-1-2-16,0 2 1 0,4-2-1 0,2 1 2 16,5 1 0-16,0 0 1 0,6 1 0 0,-3 1 0 15,1-2-1-15,4 2 1 0,-2-1 0 0,7 3 0 16,6-4-1-16,-11 0 1 0,11 0-2 0,-6 0 2 0,6 0-2 15,-4 0-1-15,4 0 1 0,-3 2 0 0,3-2-2 16,-8 7 1-16,8-7-1 0,-3 5 1 0,3-5-2 16,-8 7 1-16,8-7 1 0,-2 12-1 0,-3-4 0 15,5 5-1-15,-4-1 0 0,2 0 1 0,2 5-1 0,-2-3 1 16,-2 5-1-16,3-3 0 0,1 1 0 16,0 0 0-16,1 4-1 0,5 3 2 0,0 2-2 0,1 2 1 15,1-2 0-15,-3 1 1 0,1 3-1 0,-1 3 1 16,1 0-1-16,-6 0 0 0,0 3 1 0,0 2-1 15,0 2 0-15,0-2 1 0,0 3-1 0,0 4 1 0,2-1-1 16,3-5 1-16,3 0 0 0,1 0 0 16,-3-6 0-16,1 4 0 0,1-3-1 0,3-1 2 0,-6-2-2 15,5 0 2-15,5-1-2 0,-6-3 1 0,2-1-1 16,0 0 0-16,2-3 1 0,-5 1-1 0,3-3 0 16,2 0 2-16,-7-1-3 0,1-1 0 0,1-3 1 15,1-2-1-15,-2-2-1 0,-1 0 1 0,5-2 0 16,2-1 1-16,2-2-2 0,4-2 1 0,-1 0-1 0,-1-1 1 15,2-1 0-15,-4 1-1 0,1-1 0 0,3 1 1 16,-2-1-1-16,-2-1 0 0,3 1 0 0,7 3 1 0,-1-5-2 16,6 3 1-16,-4-1-1 0,-2 1 1 0,2-1-1 15,-2 1 1-15,6-1-1 0,2 1 1 0,1-1-1 16,4 0 0-16,4 1 0 16,-3-1 1-16,-1 1-1 0,0-1 0 0,1 1 0 15,1-1 1-15,3-1-1 0,1 0 0 0,-4-2 0 0,6-2 0 16,4 0 0-16,-1-3 0 0,-3 2 0 0,-2-3 0 0,-4 1 0 15,2 0 0-15,-4 0 0 0,-3 0 0 0,1 1 0 16,0 2 0-16,-3 1 0 0,0-6 0 0,5 2 0 0,-3-2 0 16,-1 1 0-16,-1 1 0 0,-4 2 0 0,0-4 0 15,0 2 0-15,0-1 1 0,-4 0-1 0,2-1 0 0,-2 0 0 16,0 0 0-16,-3 2 0 0,-3 1 0 16,-1-3 0-16,-7 2 0 0,-10 5 0 0,3-5 0 0,-3 5 0 15,0-4 0-15,0 4 0 16,0-3 0-16,0 3 0 0,0-12 0 0,0 1 0 0,0-1 0 0,0-3 0 15,-5-3 0-15,-1-1 0 16,-1 2 0-16,1-7 0 0,2 1 0 0,2-4 0 0,2-1 0 0,-1 0 0 0,1-1 0 16,-6-2 0-16,2 1 0 0,2 3 0 0,-5-6 1 15,1-4-1-15,1 3 2 16,-1-3-1-16,1-1 0 0,-1-1 0 0,0-3 1 16,3 0 0-16,3 1 1 0,-4-2-1 0,2-1 0 15,-4 1 0-15,3 0 2 0,-1 1-2 0,0-3 1 0,2 4 1 16,2-1-1-16,-5 3-1 0,1 0 2 0,2 7-2 15,0 2 1-15,2 2 0 0,-3 6 0 0,1 6-1 16,2 3 2-16,-4 6-2 0,2 3 0 0,2 4 0 16,0-3 2-16,0 3-2 0,-4-2 0 0,4 2 0 0,-3 3 1 0,3-3-2 0,-6 6 0 15,6-6 0-15</inkml:trace>
  <inkml:trace contextRef="#ctx0" brushRef="#br0" timeOffset="5289.01">11716 11417 979 0,'-5'-2'0'0,"5"2"0"16,0 0 0-16,0 0 298 0,7 0-1 0,-7 0 0 15,4-4 2-15,-4 4-264 0,0-3-1 0,0 3 1 16,-6 0 0-16,6 0-4 0,-4 0 1 0,4 0-1 15,-14 0 2-15,14 0-25 0,-43 3 1 0,17-1-2 16,1 2 2-16,-4-3-9 0,3 1 2 0,-4 1-2 0,4-3 1 16,3 0-1-16,3 0 1 0,-6 0-1 0,1 0 1 15,-3 0-1-15,1-3 1 0,-5 3-1 0,-5 3 1 16,-1-1 1-16,-3-2 1 0,2 0-1 0,-4 0 0 16,6 0 4-16,0 2 0 0,-4 3 0 0,0-3 1 0,-6 3 2 15,1 2 0-15,-1 0 0 0,1-2 0 0,-7-2 3 16,1 3 0-16,2-3 1 0,3 1-1 0,6-1 0 15,6-3 2-15,3-3-1 0,-3 1 1 0,3 0-1 16,6 0 1-16,-4 1-1 0,4-1 1 0,2 2-1 0,3-5 1 16,3 3-1-16,-1 2 1 0,8 0-2 0,0 0 0 15,3 0 1-15,1 2-1 0,1-1-1 0,-3 3 0 16,2-4 1-16,-1 3-1 0,1 1 1 0,1 1 2 16,6-5-2-16,-13 10 1 0,7-3-2 0,1 0 0 0,-1 0-1 15,4 4 1-15,-1-3-1 0,1 4 0 0,2-3 0 16,0 3 1-16,0 2-5 0,0 0 2 0,0 0 0 15,0 0 0-15,-4-1-3 0,2 5 2 0,2-1 0 16,-4 4 0-16,4 6-2 0,0-1 1 0,-1 2-1 16,-1-2 2-16,2 2-2 0,-6 1 0 15,2 4 1-15,3-5 0 0,-3-1-3 0,4 1 1 0,0 0 1 16,0-2-1-16,4 1 0 0,1-1 0 0,1 2 1 0,-4 1-1 16,-1 4 0-16,3 2 0 0,-4 0 1 15,2-3-1-15,2 0 1 0,1-1 0 0,-3-2 0 16,4 2 0-16,1 0 1 0,1 2-1 0,-5-5 1 0,3 1 1 15,-4 1-2-15,2-1 1 0,-1 1 0 0,1-3 0 16,-2-1 0-16,2 2 1 0,-2-4-1 0,1 2 1 0,1 0-1 16,0 0 1-16,1 0-2 0,-5-5 2 0,2-2-4 0,-2-2 2 15,4-3-1-15,-4-2 1 0,4-1-3 0,-1-3 1 16,-1-1 0-16,2-2 0 0,-4-5-2 0,2 9 1 16,-2-9 1-16,4 5-1 0,-4-5-1 0,7 4 1 0,-7-4-1 15,15 1 1-15,0-2-2 0,-2-1 2 0,5 0-1 16,3-5 0-16,1 0-1 0,1 0 1 0,1 1 0 15,-2 0 0-15,3 1-1 0,-5 2 0 16,4 3 0-16,2 1 1 0,4 3-1 0,0 1 0 0,2 2 0 16,-1-2 0-16,3-1 0 15,1-1 0-15,2-1 0 0,6 0 0 0,2-1 0 0,4 1 0 16,-1-2 0-16,-3-2 0 0,-2 2-1 16,-4 0 1-16,5-1 0 0,3-1 0 0,3 0-1 0,2 0 1 15,1 1 0-15,-3-3 0 0,0 2-1 0,-5-3 1 16,3 2 0-16,1-2 0 0,1-1-1 0,-3 1 1 0,-1 0-1 15,-1 2 1-15,-2-4-1 0,-4 0 1 0,2 0-2 16,-4 0 2-16,2-2-1 0,-1 1 1 0,-1-1 0 16,-2 0 0-16,-1 1-1 0,-2-1 1 0,-3-1 0 0,1 1 0 15,0 2-1-15,-4 0 1 0,-2-2-1 0,-3 2 1 16,1-3-1-16,-3 1 1 0,-6 3-1 0,0 0 1 0,-8 1-1 16,-3 0 1-16,-2 5 0 0,4-12 0 0,-2 3-1 15,0 1 1-15,1-5 0 0,-3-2 0 0,-3-2 0 0,-1-4 0 16,0-2 0-16,-1 3 0 0,-5 0 0 0,1 1 0 15,2-1 0-15,1-3 0 0,0-1 0 0,-3-4 0 0,0 1 0 16,0-1 0-16,-3 0 0 0,-1 2 0 0,2-1 0 31,0-5 0-31,2 1 0 0,-1-2 0 0,1 2 0 0,-6 0 1 16,2 0-1-16,0 1 1 0,0 3-1 0,0 1 1 16,0-2-1-16,0 0 1 0,2 1 0 0,3-4 0 0,-3 1 0 15,4-1 0-15,-3 0 1 0,8 0-1 0,2 0 0 16,0 1 0-16,0-1 0 0,0 2 0 0,-5 3 0 15,3-4 0-15,-4 6 1 0,1 0 0 0,-3 6-1 0,3 1 1 16,-5 5 0-16,7 0 1 0,-3 3-2 0,6 6 1 16,0 3-1-16,-6-7 1 0,6 7 1 0,-5-5-1 0,5 5 0 15,-8-4 0-15,-1 3 0 16,0-1 0-16,-4 2 0 0,-6 2 0 0,0 3-1 0,-5 0 2 16,2 2-2-16,1 1 1 0,-1-2-1 0,2 1 0 15,1-6 0-15</inkml:trace>
  <inkml:trace contextRef="#ctx0" brushRef="#br0" timeOffset="5875.64">10533 11875 1595 0,'-2'-9'0'0,"2"9"0"0,6-10 0 0,-6 10 83 0,15-3 0 15,-15 3 0-15,11-6 0 16,-11 6 20-16,4-3-1 0,-4 3 0 0,3-4 1 0,-3 4-76 0,4 0 0 16,-4 0 0-16,0 0 1 0,0 0-19 0,0 0 1 15,0 0-1-15,-11 0 1 0,11 0-8 16,-26 7 2-16,2 4-1 0,-1 1 0 0,1 3-2 0,-2 3 1 0,2-1-1 16,3-1 0-16,8-4-1 0,-2-4 1 15,6 5-1-15,3-5 1 0,1 1 0 0,3 0 0 16,2-1 0-16,0 1 1 0,0 1 0 0,0-1 0 15,4 3 0-15,5-3 2 0,10 1 0 0,1 4 1 0,3-2-1 16,-3-2 2-16,0 1 2 0,3-4-1 0,-5 3 1 16,1 2 1-16,0 2 3 0,-1 0-1 0,1 0 0 0,-6-2 1 15,0 0 2-15,-2-3 0 0,0-1 1 0,-1 1 0 16,-1-2-3-16,-7-2 1 0,4 2 1 0,-6 2-1 16,0-9-1-16,1 8 0 0,-2-1 0 0,-3 2 1 15,0 1-3-15,-1 2 1 0,-7 0 0 0,-1-1 0 0,-3-1-1 16,-3 2 1-16,0-1-1 15,-1-3 0-15,1-2 0 0,2-3 1 0,2-1 0 0,-3-1 0 0,-1-1 0 16,1-3-1-16,1-4 0 0,2-2 1 0,-4-1-1 0,2-6 0 16,4 1 0-1</inkml:trace>
  <inkml:trace contextRef="#ctx0" brushRef="#br0" timeOffset="6398.6">10567 11782 1947 0,'0'-2'0'0,"0"2"0"0,7 7 0 0,-7-7 54 0,15 3 3 15,-15-3-2-15,19 9 1 0,-19-9 27 0,14 21 0 0,-14-21 0 16,8 14 0-16,-8-14-54 0,2 8 1 0,-2-8 0 0,4 14 0 16,-4-14-22-16,5 23 1 0,-5-23-1 15,4 31 0-15,1-12-5 0,5 2-1 0,-3-1 0 0,-1-1 2 0,-1-3-3 16,-1 1 0-16,2-3 0 0,-1 5 0 0,3-5 0 15,1 5 1 1,0-3 0-16,1 1 0 0,-8 4 0 0,1-4 0 0,1 0 1 0,0-1 0 0,-2-2 0 0,1-2 2 16,3 0-2-1,-6-3 2-15,4-3-1 0,1 0 2 16,-5-6-2-16,10 10 2 0,-10-10 1 0,3 9 0 0,-3-9 0 16,4 1 1-16,-4-1 1 0,6 4 0 0,-6-4 0 15,0 3 0-15,0-3 1 0,0 2 0 0,0-2 0 16,0-5 1-16,0 5 0 0,5-9-1 0,-1-5 0 15,5-5 1-15,4-7-1 0,-2-5 0 0,2 5 0 0,-3 0 1 16,1 7-2-16,0 5 2 0,-3 2-1 0,3 2 0 0,-6 1-2 16,1 4 1-16,-6 5-2 0,7-9 2 0,-7 9-3 15,2-3 1-15,-2 3-2 0,10-3 2 0,-10 3-2 0,7-4-1 16,-7 4 1 0,6 2 0-16,-6-2 0 0,13 7 0 0,-2-4 1 0,-4 4-1 15,4-2-1-15,-3 6 0 0,-1-1 1 0,-1 0-1 16,0 1 0-16,-1-1-1 0,1 2 0 0,1 6 2 15,-1 2-3-15,1 3 2 0,-1-2-2 0,-1-4 1 16,-3-1-1-16,2-3 2 0,-2 1-1 0,3-2 0 0,1 0 0 16,0-3-1-16,-6 3 0 0,3-3 2 0,1 0-2 15,2-1 1-15,-4 1-1 0,1-4 2 0,-3-5-2 16,4 9 0-16,-4-9 1 0</inkml:trace>
  <inkml:trace contextRef="#ctx0" brushRef="#br0" timeOffset="6669.64">11060 12003 2086 0,'0'0'0'0,"0"0"0"0,0 0 0 0,0 0 52 0,0 0 2 0,0 0 0 16,0 2 0-16,0-2 12 0,6 14 0 0,-6-14 1 15,7 27 0-15,-1-6-31 0,3 3 1 0,-5 1-1 16,0-3 1-16,-4-3-25 0,0-2 2 0,2 1-1 0,3-3 1 15,6 1-8-15,-3-2 2 0,3-2-1 0,-4-2 1 16,5 1-2-16,-5-3 2 0,4 1 0 0,-3-2 0 0,3-2 1 16,-6 0 0-16,-5-5 0 15,14 7 0-15,-14-7-1 0,5 4 0 0,-5-4 0 16,8 3 1-16,-8-3-5 0,5 2 0 0,-5-2 1 16</inkml:trace>
  <inkml:trace contextRef="#ctx0" brushRef="#br0" timeOffset="6859.28">11096 11808 2035 0,'0'0'0'16,"0"0"0"-16,0 1 0 0,0-1 38 0,0-1 2 0,0 1-2 15,0-6 1-15,0 6-1 0,0-1 0 0,0 1 0 16,0 0 1-16,0 0-8 0,0 0 0 0,0 0 1 15,0 0-1-15,0 0-21 0,5 7 2 0,-5-7-2 16,6 3 1-16,-6-3-7 0,7 5 2 0,-7-5-1 0</inkml:trace>
  <inkml:trace contextRef="#ctx0" brushRef="#br0" timeOffset="7320.01">11319 11955 1670 0,'2'-2'0'15,"-2"2"0"-15,11-5 0 0,-11 5 30 0,12-18 0 16,-12 18-1-16,7-22 1 0,-7 22 23 0,13-24 0 16,-13 24 0-16,11-19 0 0,-11 19-18 0,6-18 1 15,-6 18-1-15,2-13 1 0,-2 13-18 0,-2-18 0 0,2 18 0 16,-6-17 0-16,6 17-3 0,-7-12 1 0,7 12 0 15,-17-19 1-15,17 19 0 0,-20-14 0 0,20 14 0 16,-23-17 1-16,23 17-3 0,-24-11-1 0,24 11 1 31,-28-8 1-31,28 8-1 0,-24 0 1 0,24 0 0 0,-28 0 1 0,28 0-2 16,-19 3 2-16,19-3 0 0,-9 5 0 0,9-5-3 16,-13 7 2-16,13-7 0 0,-6 7 0 0,6-7-2 15,-5 7 1-15,5-7-1 0,1 12 2 0,-1-12-2 0,10 28 0 16,-3-11 1-16,4 2-1 0,8 2-1 0,2 5-1 0,3 0 0 0,-6-2 2 0,-5-1-3 15,1-3 0 1,-3 3 0-16,0 1 2 0,-2 2-3 0,1-2 0 0,-1 0 0 16,0 1 1-16,0-5-1 0,1 3 1 0,-3-2-1 15,1 1 0-15,-1-1 0 0,-1-4 1 0,-1 1 0 16,1 1 1-16,-4-7-4 0,-2 0 1 0,0-2 0 0,0-1 2 16,3-2-2-16,-1-2 0 0,-2-5-1 0,6 7 1 0,-6-7-3 15,4 5 0-15,-4-5-1 0,0 4 2 0,0-4-4 16,0 3 1-16,0-3-1 15</inkml:trace>
  <inkml:trace contextRef="#ctx0" brushRef="#br0" timeOffset="7559.28">11465 12083 2048 0,'0'0'0'0,"0"0"0"0,0 0 0 0,0 0 41 0,0 0 1 0,0 0-1 0,0 0 2 16,0 0 16-16,-4 0 2 0,4 0-2 0,-4 7 2 16,4-7-29-16,-7 8 1 0,7-8-1 0,-17 7 1 0,17-7-24 15,-21 7 0-15,21-7 0 0,-22 7 1 0,22-7-4 0,-15 7-1 16,15-7 1-16,-13 7 1 0,13-7-3 0,-5 3 1 16,5-3-1-16,-8 6 2 0,8-6-4 0,-5 0 0 15,5 0 0-15</inkml:trace>
  <inkml:trace contextRef="#ctx0" brushRef="#br0" timeOffset="7859.51">11623 11820 1960 0,'9'1'0'0,"-9"-1"0"15,15 13 0-15,-15-13 34 0,-5 13-1 0,5-13 1 0,-4 23 1 16,8-6 26-16,-4 2 1 0,2 2 0 0,1-5 0 0,-3 3-29 16,4 0 2-16,0 1 0 0,1-2 0 0,1 1-22 15,1-2 1-15,5 0-1 0,1 2 2 0,-4 0-4 16,6 0 1-16,-2 2-1 0,-6-5 2 0,1 3-2 16,-5 0 0-16,3-4 0 0,2 3 1 0,-1-6-2 15,0 0 1-15,3 0-1 0,-5 0 1 0,3-3 1 16,-6 0-1-16,-2-9 0 0,5 8 1 0,-5-8 0 0,4 4 0 15,-4-4 0-15,4 3 1 0,-4-3-7 0,3 5 1 16,-3-5 0-16</inkml:trace>
  <inkml:trace contextRef="#ctx0" brushRef="#br0" timeOffset="8065.9">11798 12064 2009 0,'0'0'0'16,"0"0"0"-16,0 0 0 0,0 0 41 0,0 0-1 0,0 0 1 0,-2 0-1 16,2 0 9-16,-3 7 2 0,3-7-1 15,-13 13 1-15,13-13-20 0,-27 13 2 0,27-13-2 16,-37 12 2-16,19-9-22 0,-1 1 0 0,0-1 0 16,1 1 1-16,-1 2-7 0,0 0 2 0,1 1-1 0,5-6 0 15,2 1 2-15,-1 0 0 0,5-2 0 0</inkml:trace>
  <inkml:trace contextRef="#ctx0" brushRef="#br0" timeOffset="9699.15">13952 11487 1407 0,'2'0'0'15,"-2"0"0"-15,2 0 0 0,-2 0 59 16,0 0 2-16,0 0-1 0,0 0 1 0,0 0-7 0,-4-1 0 15,4 1 0-15,-5 0-1 0,5 0-23 0,-14 0 0 16,14 0-1-16,-27 0 1 0,8 0-17 0,-2 0-1 0,-1 0 0 16,0 1 2-16,-8 3-10 0,0-1 2 0,-2 1 0 15,-1-4-1-15,-1 0 4 0,1 0 1 0,-4 0 0 16,1 0 1-16,-1 0 4 0,0 0 2 0,-3 0-1 16,-1 0 1-16,0 3 4 0,-1-1 0 0,-1 1 1 15,-6-3-1-15,5 4 0 0,-7-1 1 0,5 3-1 16,-1-5 0-16,4 5 3 0,0-1-1 0,2 0 1 15,0 0 1-15,0 0-4 0,2 0 0 0,4 1 1 16,3-3 0-16,6-3-4 0,0 0 1 0,4 0-1 16,7 2 1-16,4 0-1 0,3-1 0 0,8-1 0 15,-11 0 1-15,11 0-2 0,0 0 1 0,0 0 0 16,0 0 0-16,0 0-3 0,0 0 2 0,0 0-1 0,0 0 1 0,0 0-4 16,0 0 1-16,0 0-1 0,0 7 2 0,0-7-3 15,6 12 0-15,-1-3 1 16,-1 3-1-16,0 9-2 0,1 5 1 0,-3 2 1 0,2-6-1 15,-4 4-1-15,0 0 0 0,0 0 0 0,-4 3 0 0,2 6-2 16,-2 0 1-16,3 1 0 0,1-3 0 0,0 0-1 0,0 0 1 16,0 1 0-16,0 1 0 0,0 3-2 0,0 3 0 15,0-3 1-15,0 1 0 0,0-3-1 0,0 0 0 16,1-1-1-16,3-2 1 0,2 1-2 0,-4-1 0 0,3 0 0 16,-5-2 0-16,2 0 0 0,-2-1-1 0,0-3 1 15,4 1 0-15,1-2 0 0,3 0 0 0,-3-2 1 16,1-3 0-16,2-4-2 15,-3-1 1-15,-5-4-1 0,2-2 1 0,-2-10-2 0,4 9 0 0,-4-9 1 16,3 5 0-16,-3-5-2 0,10 7 1 0,-10-7-1 16,9 7 1-16,-9-7-2 15,9 5 1-15,-9-5-1 0,6 4 1 0,-6-4-1 0,13 2 0 16,-6-2 0-16,-1 0 0 0,-6 0-1 0,6 0 2 16,-6 0-2-16,7 0 1 0,-7 0-1 0,8 0 0 0,-8 0 0 15,13 0 1-15,-2 0-1 0,2-2 0 0,4 0 0 16,-3 0 0-16,9 1 0 0,-3-3 0 0,5 4 0 0,1 0 0 0,2-3 0 0,0 1 0 15,5 0 0 1,2 2 0-16,5 0 0 0,4 0 0 0,-1 0 0 0,4 2 0 0,1 3 0 16,1 2 0-16,-1 0 0 0,2 0 0 0,-3-2 0 0,0 4 0 15,3-2 0-15,-2-2 0 0,4-2 0 16,3 1 0-16,0-2 0 0,-4-1 0 0,-1 1 0 0,0 0 0 16,1-1 0-16,-3-1 0 0,4-1 0 0,0-1 0 15,-1 0 0-15,-8 1 0 0,-4-1 0 0,-4 2 0 0,2-4 0 16,-5 3 0-16,0-1-1 0,-2 0 1 0,-4 0 0 31,3-1 0-31,-2-1-1 0,-1 1 1 0,-4 0 0 0,-3-1 0 0,-6 1-2 0,-6 1 2 0,1-3-1 16,-3 1 1-16,-5 4-1 0,11-7 1 0,-11 7 0 15,12-5 0 1,-12 5-1-16,13-14 1 0,-8 7 0 0,-1-1 0 0,1-3 0 0,-1-1 0 0,-2-3 0 0,2-4 0 16,-4-2 0-1,0-3 0-15,0-1 0 0,0 3 0 0,0-2 0 16,-4-2 0-16,2 0 0 0,2-2 1 0,-4 0-1 0,3 1 0 15,1-1 0-15,0-1 1 0,0-3-1 0,0 3 1 16,0-4 1-16,0-1-1 0,-2-1-1 0,-4-7 1 0,1 3 0 16,-1 0 0-16,0-2-1 0,1 5 1 0,3-2-1 0,-2-2 1 0,4 2 0 0,0-4 1 15,-2 4-1-15,2 2 0 0,0 3-1 16,-2 0 1 0,2 0 0-16,0 7 0 0,-1 5-1 0,-1 6 1 15,0-1 0-15,2 2 1 0,-6 4-2 0,3 1 1 16,-1 4 0-16,2 0 0 0,2 5-1 0,-4-4 1 15,4 4 0-15,-3-3 0 0,3 3 0 0,-6-5 0 16,6 5 1-16,-9-4-1 0,-4 4-1 0,-2 0 1 0,0 0 0 16,-8 0 0-16,1 0-1 0,-2 0 1 0,-4-3 0 15,0 1 0-15,0 0-1 0,0 1 2 0,0-1-2 16,0 0 1-16,-4-3-1 0,3 2 0 0,-7 1 0 16,-3 0 1-16,-6 2-1 0,-3-3 0 0,-40 3 0 15,18 3 1-15,4 2-1 0,3 2 0 0,3-5 0 16</inkml:trace>
  <inkml:trace contextRef="#ctx0" brushRef="#br0" timeOffset="10189.51">13184 11792 1871 0,'0'-2'0'0,"0"2"0"16,0-1 0-16,0 1 25 0,0-6 0 0,0 6-1 0,0-3 2 0,0 3 21 16,0-2 0-16,0 2 1 0,0 0 0 0,0 0-14 15,0 0 0-15,0 0 0 0,0 0 1 0,0 0-23 16,6 9 0-16,-6-9 1 0,13 26 0 0,-4 1-4 0,4 3 1 15,-3 1-1-15,1-2 1 0,0 1 3 0,0-1-1 16,-1 1 0-16,-1-1 1 0,-2-1-1 0,-1 0 0 16,1-1 1-16,1 1 0 0,-3 1 4 0,1 1 1 15,2-3 0-15,-1-2 0 0,2-5 2 16,-3-4 0-16,-1 1 1 0,3-5-1 0,-6 1-1 0,2-5 1 16,-4 1-1-16,1-6 1 0,-1-3-4 0,2 6 0 15,-2-6-1-15,0 3 2 0,0-3-4 0,0 2-1 16,0-2 0-16</inkml:trace>
  <inkml:trace contextRef="#ctx0" brushRef="#br0" timeOffset="10474.42">13451 12022 2060 0,'0'-3'0'16,"0"3"0"-16,0 3 0 0,0-3 39 0,2 7 2 0,-2-7-1 0,5 9 0 0,-5-9 16 15,-2 7 2-15,2-7-2 16,-3 7 1-16,3-7-26 0,-4 3 1 0,4-3-1 0,-6 2 1 0,6-2-20 0,-9 7 0 16,9-7 1-16,-13 3-1 0,13-3-3 0,-15 4 0 15,15-4 0 1,-18 0 1-16,18 0-2 0,-25 0 1 0,25 0-1 0,-26 0 1 0,26 0-1 0,-35 0 1 16,16 0-2-16,1 0 2 0,-1 1-1 0,-2 3 1 15,3-1 0-15,-1 1 0 0,1 1-2 16,1-2 1-16,2 3 0 0,6-5 0 15,9-1-4-15,-6 2 2 0,6-2-2 0,-4-3 2 0,4 3-4 0,-3 0 0 0,3 0 0 16</inkml:trace>
  <inkml:trace contextRef="#ctx0" brushRef="#br0" timeOffset="11011.29">13775 12110 1972 0,'0'-1'0'0,"0"1"0"0,0 0 0 0,0 0 36 15,0 0 1-15,0 0-1 0,-2 0 1 0,2 0 10 0,-5 0 0 16,5 0 1-16,-17 0 0 0,17 0-22 0,-39 7 1 15,15-4 0-15,-1 1-1 0,-3 2-10 0,-1 1 0 0,2 4 0 16,3 1 0-16,2 3-4 0,3 3-1 0,4-1 0 16,2-1 1-16,0-2-3 0,4-1 0 0,3 1 0 15,3-2 1-15,4 0 2 0,5-6-1 0,-6-6 0 16,11 10 1-16,-1-5 0 0,-1-1 0 0,4-3 0 16,0 1 1-16,2 0-2 0,2-2 0 0,-1-2 0 15,-1-1 1-15,2-4-5 0,-4-2 2 0,-2 0 0 16,-1-1 0-16,-3 1-3 0,-1 1 1 0,-1-1-2 15,1-1 2-15,-1-1-1 0,1-1-1 0,1-2 1 16,1 2 0-16,1-3-3 0,-3 1 0 0,1 2 1 16,-1 3 0-16,-6 9-1 0,4-9 2 0,-4 9-1 0,9-3 1 15,-9 3-2-15,2-2 1 0,-2 2-1 0,4 0 0 0,-4 0 1 16,7 0 0-16,-7 0 1 0,6 2-1 0,-6-2 1 16,5 9 0-16,-5-9 1 0,8 12 0 0,-3 0-1 15,5 2 2-15,-1 1-1 0,-2 1 0 0,1-1 1 16,-3 1 0-16,1 0-1 0,0-4 2 0,-1-4-2 15,1-1 0-15,-4 0-1 0,1 0 1 0,5 0-2 0,-3 0 2 16,-1 0-1-16,0 0 1 0,-4-7-3 0,7 10 2 16,-7-10-1-16,8 9 1 0,-8-9-2 0,5 3 2 15,-5-3-1-15</inkml:trace>
  <inkml:trace contextRef="#ctx0" brushRef="#br0" timeOffset="11498.25">13868 12119 2098 0,'0'0'0'0,"0"0"0"0,0 0 0 0,0 0 36 0,6 2 1 0,-6-2 0 16,5 12 0-16,-5-12 27 0,0 19 0 16,0-19 0-16,0 26 1 0,0-26-30 0,6 28 1 0,-6-28-2 15,7 27 2-15,-7-27-22 0,8 25-1 0,-8-25 1 0,15 22 0 16,-15-22-6-16,13 19 0 0,-13-19 0 15,9 17 1-15,-9-17-3 0,11 13-1 0,-11-13 1 0,8 10-1 0,-8-10 1 16,5 9 0-16,-5-9-1 0,10 5 1 0,-10-5-2 16,2 3 2-16,-2-3 0 0,3 4-1 0,-3-4 1 0,8 5 0 15,-8-5 0-15,5-4 1 0,-5 4 0 0,8-3-1 16,-8 3 1-16,11-12 0 0,-11 12-1 0,19-33 2 16,-12 12-1-16,4 2 1 0,-3 4-2 0,3-6-1 15,-4 0 1-15,5 0 0 0,-3 2 0 0,2 5 1 16,0-1 0-16,0 4-1 0,-1 4 1 0,-1 4 0 0,-2 1-1 15,-1 1 2-15,-6 1-2 16,6-4 1-16,-6 4-1 0,3 0 1 0,-3 0-1 0,0 0 1 0,0 0-2 16,0 2 2-16,0-2-3 0,6 8 1 0,0 1-1 15,1 5 2-15,2 5-3 0,1 5 2 0,-1-1-2 16,-5-4 2-16,1-4-2 0,1 3 0 0,1-4 1 16,3-1 0-16,-5 1 1 15,3-5-1-15,-3 0 1 0,-3-1-1 0,2-1 1 0,-2-2-1 16,-2-5 1-16,3 9-1 0,-3-9 1 0,4 9-1 0,-4-9 1 15,4 7 0-15,-4-7-1 0,0 5 0 0,0-5-1 16</inkml:trace>
  <inkml:trace contextRef="#ctx0" brushRef="#br0" timeOffset="13275.13">16672 11532 1093 0,'2'2'0'0,"-2"-2"0"0,4 5 0 0,-4-5 155 0,-2 2 3 16,2-2-2-16,-2 2 1 0,2-2-83 16,0 0 1-16,0 0-1 0,-2 0 1 0,2 0-55 0,-5 0 1 0,5 0-1 15,-8 0 1-15,8 0-16 0,-22 5-1 0,22-5 1 16,-26 3-1-16,26-3-4 0,-30-3 0 15,30 3 0-15,-33-3 0 0,12 3-1 0,-1 0 1 0,-2-2-1 16,1 0 1-16,3 2 0 0,1 0 0 0,-1 0 0 16,-5 0 0-16,-3 0 1 0,-3 0 0 0,1 0 0 15,2 0 0-15,2 2 7 0,2 1 1 0,-6 2 0 16,-2-3 0-16,1 2 11 0,-7-1 1 0,1-1-1 16,0 1 0-16,-1 1 3 0,5-1 1 0,-1 1 0 0,3-3-1 15,-5 1 4-15,3 0 1 0,-3 1 0 0,3-3 0 16,-3 4-6-16,5 1 0 0,-1-5 0 0,2 2 1 0,4-2-3 15,-4 0 0-15,4 0 1 0,-2 0 0 16,4 0 1-16,2 1 1 0,-1 3-1 0,5-2 2 0,3 1-6 16,2-3 1-16,3 2 0 15,3-2 0-15,7 0-2 0,-7 0 0 0,7 0-1 0,-6 0 2 0,6 0-4 0,-4 0 0 16,4 0 1-16,-3 0 0 0,3 0-5 0,-4 7 1 16,4-7 0-16,-2 5 0 0,2-5-2 0,-6 7 0 15,6-7 0-15,-3 14 0 0,3-4-2 16,0 2 1-16,0 2 0 0,0 2 0 0,0 1-3 15,0 0 2-15,0 2 0 0,0-3-1 0,0 3-1 0,0 0 0 16,-2 2 0-16,0-1 1 0,0 1-2 0,-2 2 1 0,4-1-1 16,0 1 2-16,0-1-2 0,4 1 1 15,0-1-1-15,1 4 1 0,-3-2-2 0,2-1 0 0,0 5 1 16,-1-1 0-16,3 6 0 0,-4 2 0 0,2-1-1 16,-4-1 2-16,-6 0-2 15,2 0 2-15,1-2-2 0,1 0 2 0,2 0-2 0,0 2 1 16,-2-3 0-16,2-1 0 0,0-1 1 0,-2 0-1 0,2-1 1 0,2-1 0 15,2 0 0-15,-1-2-1 16,1 1 1-16,-4-3 1 0,2 1-2 0,-2-3 2 0,-2 1-2 0,2 0 2 0,-4-2-2 16,1-3 1-1,1-1-1-15,0-1 2 0,0-2-2 0,-2 0 1 0,2-3-1 16,2-2 2-16,0-7-2 0,0 8 1 0,0-8-1 0,-3 7 2 0,3-7-3 16,0 4 2-16,0-4-2 15,0 3 2-15,0-3-3 0,0 4 0 0,0-4 0 0,0 3 2 0,0-3-3 0,0 4 1 16,0-4 0-16,0 1 1 0,0-1-2 0,0 0 0 15,0 0 0 1,3 0 0-16,-3 0-1 0,12-1 1 0,-3-1-1 0,2 0 1 0,4 2-1 16,2-3 0-16,5 1 0 0,4 0 1 0,0-1-1 0,4-1 0 15,2 3 0-15,1-1 0 0,1-2 0 16,-3 1 0-16,3 1 0 0,1 1 0 0,3-1 0 0,-1 0 0 16,2 2 0-16,2 2 0 0,2 0 0 0,3-2 0 0,3-2 0 15,-1 0 0-15,1 2 0 0,1 0 0 0,-5-2 0 16,3 1 0-16,-5 1 0 0,2 0 0 0,0 0 0 15,5 0 0-15,4 0-1 16,-2 0 1-16,-3 1 0 0,-5 3 0 0,-3-1-1 0,-9-1 1 0,3 1 0 16,-1-1 0-16,-2 2-1 0,-3-1 0 0,1-1 0 0,-7-2 1 15,-1-2-1-15,-2 0 0 16,-3 1-1-16,-2-1 2 0,0 0-1 16,-2 0 0-16,0-1 0 0,0-2 0 0,2-2-1 0,2-2-1 0,0 1 1 0,-8-5 1 0,0 5-1 15,0-4 0-15,1 3-1 16,-1-1 1-16,0 3 0 0,-3 0 0 0,1-2-1 0,3-1 1 0,1-1 0 15,0-4 1-15,0 3 0 0,-3 1 0 0,3 1-2 16,-5 0 2-16,-1-1 0 16,3-1 0-16,-5 2 0 0,1-1 0 0,2-3 0 0,-1-1 1 0,1-2-2 0,-1-6 2 15,3 1-1-15,-4 1 1 0,1 2-1 0,1 1 1 16,-3 1-1-16,-1-4 1 0,0 2-1 0,-2 0 1 16,-2 0 0-1,0-2 0-15,2 1 0 0,0-1 0 0,0 0 0 0,-5 0 0 0,1-1 0 16,0-1 0-16,1-1 0 0,1-2 0 0,-2-1 0 0,4-1 0 0,-2 0 0 15,0 0 1-15,1 3-1 0,-3 0 1 32,0 1-1-32,2 0 1 0,-3-6 0 0,1 1 1 0,2 0-1 15,0 3 0-15,0 3 0 0,0 2 0 0,1 9 0 16,1 0 1-16,-6 0 0 0,2 0 0 0,1 3 0 16,-1 1 0-16,-2-1-1 0,1 0 2 0,-3-1-1 0,1 0 0 15,-1-1 0-15,3 2 1 0,-6-1-1 0,3 0 0 16,-3 1-1-16,0 0 0 0,0-1 0 0,-1 3 2 15,1 0-2-15,0 2 1 0,-2 2-1 0,0-4 1 0,-4 3 0 16,0 2 0-16,-11-3-1 0,4 4 1 0,-2 1-1 16,-4 1 0-16,4 1 1 0,-4 1 0 0,4-3-1 15,-3 2 0-15,-11 3 0 0,3 1 0 0,2 6-1 16,-4-4 0-16,3 1 0 0</inkml:trace>
  <inkml:trace contextRef="#ctx0" brushRef="#br0" timeOffset="14040.94">15767 11846 1344 0,'6'0'0'0,"-6"0"0"0,7-2 0 0,-7 2 103 0,4-2 0 0,-4 2 1 16,7-2-1-16,-7 2 5 0,8-5-1 0,-8 5 1 15,16-3 1-15,-16 3-55 0,26-7 0 0,-26 7-1 16,34-2 1-16,-34 2-31 0,35 0 0 0,-35 0 1 16,26 2-1-16,-26-2-11 0,15 12 0 0,-15-12 0 15,19 12 1-15,-19-12-9 0,32 16 1 0,-32-16-1 16,20 17 2-16,-20-17-4 0,11 12 1 0,-11-12 1 16,2 9-1-16,-2-9-2 0,4 7 2 0,-4-7-2 15,-4 7 1-15,4-7-1 0,-2 7 0 0,2-7 0 0,-7 6 0 16,7-6 1-16,-11 13-1 0,11-13 0 0,-11 10 0 15,11-10 0-15,-12 5 0 0,12-5 0 16,-5 4 0-16,5-4 0 0,-4 3 1 0,4-3-1 0,0 0 0 0,0 0 0 16,0 0 0-16,0 0 0 0,8 0 1 0,-8 0 0 15,24 0-1-15,-24 0 0 0,28 5 1 0,-28-5 0 16,35 7 1-16,-35-7-1 0,26 7 0 0,-26-7-1 16,11 7 1-16,-11-7 0 0,8 10 0 0,-8-10-1 0,4 13 1 15,-4-13 0 1,5 10 1-16,-5-10-1 0,2 10 0 0,-2-10 0 0,4 11 1 0,-4-11-1 15,0 10 0-15,0-10 0 0,0 9 2 0,0-9-2 0,-6 14 0 0,6-14 0 16,-9 10 1-16,9-10-1 16,-15 14 1-16,15-14 0 0,-26 14 0 0,5-7-1 0,-1 1 2 15,-2 3-2-15,0-1 1 0,1 0-1 0,1-3 1 0,-1 2-1 16,3-2 1-16,-2-4-1 0,3-1 1 0,4-2-1 16</inkml:trace>
  <inkml:trace contextRef="#ctx0" brushRef="#br0" timeOffset="14492.77">16544 12306 1771 0,'-2'-2'0'0,"2"2"0"0,0-1 0 0,0 1 35 0,-4 0 1 0,4 0-1 0,-9 0 1 0,9 0 22 0,-20-6 2 16,20 6-1-16,-32 0 1 0,11 0-32 0,-1 0 1 0,0 2 0 0,3 2 0 16,-3-1-20-16,1 2 0 0,3-3 0 15,-7 3 0-15,-1 2-6 0,2 0 1 0,-4-2-1 0,0 2 1 16,-2-2-3-16,-1 2 1 0,-1-3-1 0,0 3 1 16,-5 3-1-16,2-3 2 0,1 0-1 0,4 0 0 0,0-4 2 31,4 1-1-31,-2 1 0 0,6 2 1 0,0-2 2 15,3 0 2-15,4 0 0 0,-2-3 0 0,6 0 3 16,4-2 0-16,7 0 1 0,-8 0-1 0,8 0-1 16,-5 0 0-16,5 0 0 0</inkml:trace>
  <inkml:trace contextRef="#ctx0" brushRef="#br0" timeOffset="15330.62">16326 12547 1721 0,'2'0'0'0,"-2"0"0"0,11 3 0 0,-11-3 38 16,11 3 0-16,-11-3 0 0,19-1 1 0,-19 1 26 16,24-7 0-16,-24 7 0 0,20-7 1 0,-20 7-42 15,23-7 0-15,-23 7 1 0,28-7 0 0,-28 7-17 0,35-7 0 16,-35 7 1-16,32-10 0 0,-32 10-5 0,17-5 0 16,-17 5 0-16,13-7 0 0,-13 7-2 0,13-7 1 15,-13 7-1-15,7-4 1 0,-7 4 0 0,2-3 0 16,-2 3 0-16,0-4 1 0,0 4 0 0,0-1 1 15,0 1-1-15,0-4 2 0,0 4-1 0,0-3 2 0,0 3-1 16,-2-4 0-16,2 4 2 0,-2-2 0 0,2 2 0 16,-5-8 1-16,5 8-2 0,-19-7 1 0,19 7-1 15,-32-7 1-15,10 4 0 0,-2-1 0 0,3 1 0 16,3-1 0-16,5 2-1 0,0 2 1 0,3 2 0 16,1 2 1-16,-2-4-2 0,0 1 1 0,1 1 0 15,1 0-1-15,-2 0-1 0,2-1 0 0,-3 1-1 16,5 0 1-16,7-2 0 0,-11 8 0 0,11-8 0 15,-11 2 1-15,11-2-1 0,-4 7 1 0,4-7 0 0,-2 7 0 16,2-7-1-16,2 7 2 0,-2-7-1 16,7 14 1-16,-1-4-2 0,3 2 1 0,0 0 0 0,-1-1 0 0,-2-1-2 15,1 0 2-15,4 1 0 0,0-2-1 0,4-1 0 16,2 3 0-16,2-3-1 0,-4 4 2 0,1-3-2 16,-5 3 0-16,4 0 1 15,-2-5-1-15,0 0-1 0,-3-3-1 0,-1-1 0 16,0 0 2-16,1 3-3 0,-1 1 2 0,-3-1-2 0,1 0 1 0,1-1-1 15,3 0 1-15,-4 2-1 0,1 2 0 0,-3-4 0 0,1 2 1 16,-2 0-1-16,-1 0 1 0,1 1-1 0,-4 3 1 16,0-1-1-16,0 0 0 0,0-4 0 0,0-1 1 15,0-5-1-15,0 10 0 0,0-10 0 0,0 9 1 0,0-9-1 32,0 7 0-32,0-7-1 0,-6 5 2 0,6-5-1 0,-3 3 0 0,3-3-1 0,-8 4 1 0,-3-2 1 15,-9 1-1-15,-7-3-1 0,-10 0 1 0,6-3 0 16,1-1 1-16,7 1-1 0,3 1 0 0,3-3 0 15,0 0 1-15,2-1-2 0,2 1 1 0,2-2 0 16,2 0 1-16,1 0-2 0,3-3 1 16,-1-2-1-16,-5 1 1 0,0-4-1 15,2-1 1-15,3 2-1 0,-1 2 1 0,5 4-1 0,2 1 0 0,0 7 0 16,0-12 0-16,2 3 1 0,5 0-1 0,2-1 0 16,6-6 1-16,6-1-1 0,3-2 0 0,0 2 0 15,0-1 2-15,-5 3-2 0,0 3 0 0,1 0 0 0</inkml:trace>
  <inkml:trace contextRef="#ctx0" brushRef="#br0" timeOffset="15963.21">17612 12076 1168 0,'1'-4'0'0,"-1"4"0"0,4 4 0 0,-4-4 54 0,0 0 1 0,0 0 0 15,0 0 0-15,0 0 26 0,6 0 2 0,-6 0 1 16,15 0-1-16,-15 0-63 0,13 0 0 0,-13 0 0 15,13-5 0-15,-13 5-8 0,15 0-1 0,-15 0 0 16,13 0 1-16,-13 0-6 0,15 0 0 0,-15 0-1 0,14 0 1 16,-14 0 1-16,14 1-1 0,-14-1 1 0,22 7 1 15,-22-7 9-15,30 4 1 0,-30-4 0 0,28 5 0 16,-28-5 4-16,29 2 0 0,-29-2 1 16,23 3-1-16,-23-3 1 0,17 4-1 0,-17-4 1 0,13 0-1 0,-13 0-2 15,7 0 2-15,-7 0-1 0,8 0 0 0,-8 0-3 16,3-4 0-16,-3 4 0 0,4-3 0 0,-4 3-3 15,4 0-1-15,-4 0 1 0</inkml:trace>
  <inkml:trace contextRef="#ctx0" brushRef="#br0" timeOffset="16265.48">17584 12348 1545 0,'-2'-4'0'0,"2"4"0"16,3 0 0-16,-3 0 33 0,2 4 1 0,-2-4 0 15,0 0-1-15,0 0 10 0,0 0 0 0,0 0-1 0,0 0 1 16,0 0-14-16,0 0 0 16,0 0 1-16,8-2 0 0,-8 2-11 0,15 0 0 0,-15 0 0 15,15-2 0-15,-15 2-1 0,26-5 0 0,-26 5 0 0,35-4 0 16,-14 3-1-16,1-1 1 0,-3-1 0 15,-1-1 0-15,1 2 1 0,-6 2 1 0,2 0-1 0,-2 0 1 0,-2 0 3 16,0 0-1-16,2 0 1 0,4-3 0 16,2 3-3-16,1 3 2 0,1-3-1 0,-5 0 0 15,1 0-3-15,-2 0 1 0,-4 0-1 0</inkml:trace>
  <inkml:trace contextRef="#ctx0" brushRef="#br0" timeOffset="17325.08">18258 11778 1695 0,'0'2'0'0,"0"-2"0"15,0 2 0-15,0-2 46 0,0 0 1 0,0 0 0 0,-4 0 1 0,4 0-7 16,-1 0 2-16,1 0-2 0,-6 1 2 16,6-1-18-16,-15 7-1 0,15-7 1 0,-30 4 0 0,12-3-19 15,-3 3 2-15,1-4-1 0,1 2 1 0,6-1-6 0,0 1 1 16,0-2 1-16,-2-2-1 0,0 1-2 0,0-1 2 15,-2 2-1-15,-1 0 0 0,-5 0 2 0,-3-5 1 16,-2 5-1-16,-1 0 1 0,-5-2 3 0,-3 0 1 16,-1 1 0-16,3-1 0 0,5 2 3 0,6-4 0 15,-2 3 1 1,0-1-1-16,2 0 4 0,1 0 1 0,5 2-1 16,3 0 1-16,4-1 0 0,3 1 1 0,1 1 0 0,-1 1 0 15,8-2-2-15,-9 4 1 0,9-4-1 0,-9 1 1 0,9-1-4 0,-12 0-1 0,12 0 0 16,-11 6 2-16,11-6-2 0,-11 10 0 0,11-10 1 15,-11 10 0-15,11-10-2 0,-4 12 1 16,0-3-1-16,1 1 0 0,1-3-1 0,0 2 1 0,0 1 0 16,0 3 0-16,0 2-1 0,0 2 0 15,-1 1 0-15,1-3 0 0,0-1 0 0,0 0 1 0,2 0 1 0,0 1-1 16,0-1-1-16,0 5 0 0,2-3 0 0,2-1 1 0,-1 4-3 16,-1 2 1-16,2 3 0 0,0-3 0 0,-2 0-1 15,0 0 1-15,-1 3 0 0,3-3 0 16,-4 0-1-16,2 1 1 0,0 2 0 0,-2 1 0 0,0-3-1 15,0 4 1-15,0-4 0 0,0 1 0 0,2-1-2 16,0 1 2-16,-2-1 0 0,-2 1 0 0,0-1-1 0,0-1 0 16,0 2 0-16,2 1 0 0,-4 0-1 0,3-1-1 15,-3-1 1-15,0-3 1 0,0-3-4 0,-1-2 2 16,1-2 0 0,4-7-1-16,0-5 1 0,4 5-1 0,-4-5 1 15,0 4 1-15,0-4-3 0,0 1 1 0,0-1-1 16,0 0 2-16,0 0-3 0,0 0 1 0,0 0-1 15,0 0 1-15,0 0-1 0,0 5 0 0,0-5 0 0,0 2 1 0,0-2-2 0,3 4 0 0,-3-4 0 16,12 1 2-16,-5-1-2 16,1 0 0-16,3 0 1 15,0 0 0-15,4 0-2 0,0-1 1 0,1 1-1 16,5 0 2-16,1 0-2 0,3 0 0 0,-1 0 0 16,0 1 1-16,2 5-1 0,4-1 1 0,2-2-1 0,-1 1 0 15,7-3-1-15,1 1 1 0,2 0-1 0,-4 1 1 16,-4-1-1-16,1 2 0 0,0-3 0 0,-1-1 1 0,1 0-1 15,-1-1 0-15,-1-1 0 0,-2 0 0 0,-4 0 0 16,-2 2 0-16,-2-3 0 0,-3-1 0 0,-6 1-1 16,-2 1 1-16,-3-5-1 0,-1 2 1 0,-7 5-1 15,11-12 1-15,-3 3-1 0,1 1 1 0,2-4-1 16,0-4 1-16,-1 0-2 0,-1 1 2 0,-2-1-1 0,-1 1 1 16,0-1-1-16,-3 2 1 0,-1 2-1 0,0 0 1 15,0 0-1-15,0 0 1 0,0 1-1 0,0 1 1 16,-1-2 0-16,-1-2 0 0,-1-5-1 0,-3 0 1 15,4 0 0-15,0-2 0 0,0-1 0 0,0-2 0 0,0-2 0 16,0 0 0-16,0-4 0 0,2-4 0 0,0 1 0 16,-1-2 0-16,-1 0 0 0,0 3 0 0,0-1 0 15,0 2 0-15,0 8 0 0,0-5 0 0,2 4 0 16,2 2 0-16,-4 3 0 0,-4 1 0 0,2 1 0 16,-1 0 1-16,-5 1-1 0,-1 4 0 0,0 0 0 15,-1 0 1-15,3 1-1 0,3 4 0 0,-7-3 0 0,-2 0 1 16,-4 1-1-16,-3 0 0 0,1 2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41:39.0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11934 14187 1155 0,'2'-2'0'0,"-2"2"0"0,4-1 0 0,-4 1 17 0,0-4 1 16,0 4 0-16,0-3 0 0,0 3 30 0,5 0 2 16,-5 0-1-16,2 0 0 0,-2 0 8 0,6 0 0 0,-6 0 0 15,0 0 0-15,0 0-5 0,0 0-1 0,0 0 1 16,0 0 1-16,0 0-26 0,0 0 0 0,0 0 0 16,0 0 1-16,0 0-5 0,-4 0 1 0,4 0-1 15,-2 0 1-15,2 0 0 0,-2 0 0 0,2 0 1 16,-3 0 0-16,3 0-1 0,-2 0 1 0,2 0 0 15,-6 0-1-15,6 0 2 0,-5 0 0 0,5 0 0 0,-8 0 0 16,8 0-2-16,-9 0 1 0,9 0 0 0,-15 0-1 16,15 0 0-16,-26 3-1 0,26-3 1 0,-34 5 1 15,34-5-6-15,-33 4 1 0,33-4-1 0,-26 3 1 0,26-3-2 16,-25 4 1-16,25-4 0 0,-29 5 0 16,10-5-3-16,-1 0 1 0,1 0 0 0,-3-3 0 0,1 3-3 15,2 0 2-15,-3-2 0 0,3 0-1 16,5 2 1-16,-5 0 0 0,0 0 0 0,1 0 0 0,-5 0 3 15,3 0 2-15,1 2-1 0,2 0 0 0,2 1 0 16,-3-3 2-16,1 2-1 0,-2-1 0 0,-1 3-3 16,-8-1 1-16,2-1-1 0,2 0 1 0,3 0-5 0,3-2 0 15,-9 0 0-15,3 0 0 0,0 1-4 0,-8 3 2 16,4-3-1-16,0-1 0 0,-1-1-4 0,-1-3 1 16,2 3 0-16,-2 1-1 0,-2 1-1 0,3 3 1 15,2-3 0-15,-4-1-1 0,-5-1-1 0,5-3-1 0,-1 3 1 16,0 1 0-16,3 0 0 0,2 0-1 15,0 0 1-15,-1-2-1 0,-2 0 1 0,0 0 0 0,-2 2 1 16,1 0 0-16,-5 0-1 0,3 2 1 0,-3 2-1 16,5-3 2-16,-1 3-1 0,2-4-1 0,4 0 1 15,-4 0 1-15,0 0-3 0,2 5 1 0,4 2-1 16,-2-7 2-16,-2 0-3 0,4 0 2 0,2 0-2 16,3 2 2-16,0 1-3 0,3 2 1 0,-1-1 1 15,2-3-1-15,-4 1-2 0,-3-2 1 0,1 0 0 0,1 0 1 16,-4 4-2-16,-4-3 1 0,5 3 0 15,-1-1 1-15,2 1-2 0,3-1 1 0,-1 2-1 0,1-5 1 0,-3 2-1 16,-1-2 2-16,1 0-1 0,1 2 0 16,3 3-1-16,-1 2 2 0,1-2-1 0,-1-3 0 0,6-2 0 15,-2-2 1-15,6 2-1 0,-3 0 0 0,5 0-1 16,1 2 1-16,-1 1 1 0,-2 1-1 0,-1-1 0 0,-1-1 0 16,0 1 1-16,4-1-1 0,-5 2-1 0,5-1 1 15,-1-1 0-15,3 0 1 0,5-2-2 0,-6 3 0 16,6-3 0-16,0 3 0 0,0-3-1 0,0 4 1 0,0-4 0 15,-3 3 1-15,3-3-2 0,-4 9 1 0,0 0-1 16,2 1 1-16,2 4 0 0,-4 3 0 0,3 2 0 16,1-1 0-16,0 1 0 0,0 0 1 15,0 1-1-15,0 3 1 0,-4-1-1 0,0-1 1 0,4 2 1 16,-4 1-1-16,3 2 0 0,-3 0 0 0,4 0 0 16,0-4 2-16,0 3-2 0,0-3 1 0,4 2 0 0,-3 2 0 15,3 4-1-15,-4-1 2 0,2 0-1 0,0-1 0 16,2 0 1-16,1 0-1 15,-3 3 1-15,2-5-1 0,0 3-1 0,-1 0 0 0,3 1 1 16,-4-2 0-16,1-1-2 0,1 1 1 0,0 1 1 0,1 1-1 0,1 1-1 16,2 4 0-16,-3-6 0 0,-5 2 0 15,0 2-1-15,0 0 1 0,0 2-1 16,0-4 2-16,2 2-2 0,2-1 0 0,-2 0 0 0,3-5 1 16,-3 1-1-16,2-4 0 0,1-1 0 0,-3-3 1 0,4-2-1 15,-1-4 0-15,1-4 0 0,-6-3 1 0,0-7-1 0,4 5 0 16,-4-5 0-1,3 4 1-15,-3-4-1 0,-3 3 0 0,3-3 0 0,0 3 1 0,0-3-1 0,0 4 0 0,0-4 0 16,0 3 0-16,0-3 0 0,0 4 0 0,0-4 0 16,9 7 0-16,-3-4 0 0,1 1 0 0,1-1 0 15,-1-1 0 1,2 0 0-16,4-1 0 0,2 1 0 0,0 0 0 0,-7 1 0 0,3 1 0 0,-2-3 0 16,2 1 0-16,2 0-1 0,4 0 1 15,4-1 0-15,1 1 0 0,0 2-1 0,6 1 1 0,10 2-1 0,-5-2 1 16,-1 2-1-16,-2-2 0 0,-1 2-1 0,3 0 1 15,-2 0-1 1,2 0 1-16,10-2-1 0,-4-3 1 0,1-2-2 16,2-2 2-16,5 0-1 0,3-1 1 0,5-1 0 0,-2 1 0 0,-4-1-1 0,1 1 1 0,1-2 0 15,-7-2 0-15,4 3 0 0,-1-1 1 0,-1 2-1 32,0-1 1-32,9 2-1 0,-4 2 1 0,2 2-1 0,0 0 1 15,0 1 0-15,-1 1 0 0,-3 3-1 0,1-2 1 16,1 0 0-16,0-1 0 0,4 1-2 0,-3-2 2 15,-14 1 0-15,2-1 0 0,-2-1-1 0,1 1 1 16,-7 1 0-16,1-2 0 0,-2-1-1 0,0 1 1 16,7 1 0-16,-6 3 0 0,5-1-1 0,-4 2 1 15,-1-4-1-15,1-1 1 0,0 0-1 0,-1-1 0 16,-1 1 0-16,0-2 1 0,-2 0-2 0,2 0 2 0,-14 0-1 16,3 0 1-16,0-2-1 0,-4 1 1 15,-4-1-1-15,2 0 1 0,-2-1-1 0,0-1 1 0,2-1 0 16,0 0 0-16,0-2 0 0,0-2 0 0,13-6 0 15,-3-4 0-15,-3-2 0 0,3-2 0 0,-10 6 0 16,0-2 0-16,-2-2 0 0,-2 1 0 0,1-6 0 0,-3 0 0 16,-1 0 0-16,-1 0 0 0,1-4 0 0,-6 3 0 15,-4-3 0-15,-2 1 0 0,1-4 0 0,-3 4 0 0,3-4 0 16,-3 0 0-16,1-5 0 0,1 1 0 0,-1 3 0 16,-2-4 0-16,3 1 0 0,2 1 0 15,-1 0 0-15,5-1 0 0,-6-1 0 0,-1 0 0 0,-5 4 0 16,5-5 0-16,-2 12 0 0,1-1 0 0,3 2 0 15,-1 0 0-15,4-8 0 0,-3 1 0 0,3-2 0 16,-2-3 0-16,2 0 0 0,-2-2 1 0,3 0-1 16,-5 1 1-16,4 16 0 0,2-1 0 0,-4 1 1 15,4 3-1-15,0 9 0 0,-2 1 0 0,2-1 1 16,-3 3 0-16,1 1 1 0,2 2-1 0,0 5 0 0,0-9 0 16,0 9 1-16,0-7 0 0,0 7-2 15,0-3 1-15,0 3 1 0,0-4-1 0,0 4-1 0,0-3 1 16,0 3-1-16,0-4 2 0,0 4-2 0,0-3 0 15,0 3 0-15,0-2 1 0,0 2-2 0,0 0 1 16,0 0 0-16,0 0 1 0,0 0-2 0,0 0 1 0,0 0-1 16</inkml:trace>
  <inkml:trace contextRef="#ctx0" brushRef="#br0" timeOffset="450.76">12575 15106 1821 0,'-2'-2'0'0,"2"2"0"0,6 4 0 16,-6-4 93-16,7 5 0 0,-7-5 0 0,8 2 0 0,-8-2-22 15,7 5 1-15,-7-5 0 0,6 5 0 0,-6-5-31 16,9 7 1-16,-9-7-1 0,4 14 1 0,-4-14-28 0,9 26 1 16,-9-7-1-16,2 2 1 0,2 5-6 0,-4 1 0 15,0 3 0-15,-4-1 0 0,2-1 0 0,-3 1 0 16,1 1 0-16,2-3 0 0,2-1-1 0,2 0 0 15,2-3-1-15,1-4 1 0,3-5 1 0,-1-4 0 16,2-5 0-16,-1-3 0 0,7-4 1 0,0-3 0 16,3-7 0-16,8-5 2 0,6-11 0 0,5-7 0 15,2-6 1-15,2-6 0 0,4-8-2 0,4-8 2 16,3 3-1-16,7 1 0 0,3 2 7 0,7 3 2 16,2-1-1-16,7-4 0 0,6 2 1 0,1 1 1 15,7 3-1-15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41:49.87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21951 11602 665 0,'0'3'0'0,"0"-3"0"0,0 4 0 0,0-4 34 0,6 5-1 16,-6-5 1-16,3-4 0 0,-3 4 16 0,4-3 1 16,-4 3-1-16,4-2 2 0,-4 2-3 0,4-3 2 15,-4 3-1-15,1 0 1 0,-1 0-4 0,0 0 1 0,0 0-1 16,-1-4 1-16,1 4-23 0,0-3 0 0,0 3-1 15,-4-5 2-15,4 5 0 0,0-9 0 0,0 9 0 16,-2-9 0-16,2 9-1 0,0-12 1 16,0 12 0-16,-4-5 0 0,4 5 1 0,0-7 1 0,0 7 0 15,-3-9 0-15,3 9 3 0,-2-8 1 16,2 8-1-16,-4-11 2 0,4 11 3 0,0-1-1 0,0 1 1 16,-4-9 0-16,4 9 0 0,-3-7 1 0,3 7-1 15,-6-9 1-15,6 9-1 0,-8-8 1 0,8 8-1 16,-7-12 1-16,7 12-3 0,-4-9-1 0,4 9 1 15,-5-5 1-15,5 5-7 0,-6-4 1 0,6 4-1 0,-4-3 1 0,4 3-3 16,-7-5 0-16,7 5 0 0,-11-4 0 0,11 4-5 16,-15-8 1-16,15 8 1 0,-15-4-1 0,15 4-4 15,-15-3 1-15,15 3-1 0,-15 0 1 0,15 0-4 16,-15-2 1-16,15 2-2 0,-20 0 2 0,20 0-4 16,-28 5 2-16,28-5-2 0,-28 7 1 0,28-7-2 0,-21 14-1 15,21-14 0-15,-26 14 0 0,26-14-2 0,-35 19 1 16,35-19-1-16,-26 20 1 0,26-20-2 0,-17 21 1 15,17-21 0-15,-13 18 1 0,13-18-2 0,-8 12 1 16,8-12-2-16,-7 10 2 0,7-10-2 0,-7 14 1 0,7-14-1 16,-8 14 1-16,8-14-1 0,-7 19-1 0,7-19 1 15,-4 24 1-15,4-24-2 0,-6 29 1 0,6-29-1 16,-7 33 1-16,1-17-3 0,3 3 1 0,3 0-1 16,1-5 2-16,5 5-3 0,2-4 1 0,-1 3 0 15,-1-4 0-15,-5-2-2 0,-1-2 1 16,0 0-1-16,2 1 2 0,4-1-2 0,-1 1 0 0,-1-1 0 15,0 0 1-15,-2 1-1 0,0-3 0 0,1 3 1 0,5-4-1 16,3 3-1-16,2 0 1 0,2-1-1 16,2 0 1-16,1 1-1 0,3 1 0 0,-3-3 0 15,-1-4 1-15,-4 1-1 0,-2-2 0 0,1-1 0 16,-1 0 1-16,2 0-1 0,2 1 0 0,0-3 0 0,-4 0 0 16,0 0-1-16,0-3 1 0,2-1 0 0</inkml:trace>
  <inkml:trace contextRef="#ctx0" brushRef="#br0" timeOffset="539.17">22216 11709 1909 0,'2'3'0'0,"-2"-3"0"0,3 2 0 0,-3-2 34 0,2 4 0 0,-2-4-1 16,0 3 2-16,0-3 18 0,0 0 0 0,0 0-1 16,0 0 2-16,0 0-40 0,0 0 0 0,0 0 1 15,0 0 0-15,0 0-15 0,0 0 1 0,0 0 0 0,0 0 0 16,0 0-2-16,0 0 1 0,0 0 0 16,0 4 0-16,0-4 0 0,0 5 0 0,0-5 0 15,-7 15 0-15,7-15 0 0,-21 25 1 0,10-8-1 16,0 0 1-16,2 0 1 0,1 2 2 0,2-3-1 15,1 1 0-15,3-3 4 0,2 2 0 0,4-1 0 0,-1 3 0 0,3-4 4 16,3 1 0-16,3 1 0 0,1-1 0 0,2 1 2 0,-1-1-1 16,1 1 0-16,2-4 2 0,2-3-2 15,1 3 2-15,-1-7-1 0,-1-2 0 0,1 1 2 0,-2-4 0 32,0 0-1-32,-1-4 2 0,-1 1-3 0,-2-2 2 0,0 0 0 15,-3-2-1-15,-3 0-1 0,-1 0 0 0,-1-3-1 0,-1-3 2 0,0-2-2 0,-2-2 2 16,-2-1-2-1,-2-1 1-15,-2-2-1 0,-1-1 0 0,-3-4-1 16,1 3 2-16,-1 6-3 0,-1 2 1 0,0 1 0 16,-1 2 0-16,1-2-1 0,1 3 1 0,3 3-1 15,-1-1 0-15,3 2-1 0,1 4 1 0,2 3-1 16,-8-7 1-16,8 7-3 0,-7-7 0 0,7 7 0 0,-4-2 1 16,4 2-2-16,-4-2 0 0,4 2 1 0,-7 0 0 15,7 0-3-15,-8 0 2 0,8 0-2 0,-3 0 2 0,3 0-3 16,-8 7 2-16,8-7-2 0,-2 4 2 0,2-4-4 15,-2 5 1-15,2-5 0 0</inkml:trace>
  <inkml:trace contextRef="#ctx0" brushRef="#br0" timeOffset="1014.68">22926 11579 2009 0,'-2'2'0'0,"2"-2"0"16,-2 3 0-16,2-3 41 0,4 0-1 0,-4 0 1 16,-4 4-1-16,4-4 9 0,-8 5 2 0,8-5-1 15,-14 7 1-15,14-7-29 0,-27 7 1 0,27-7-1 0,-35 12 1 16,16-3-19-16,1 1 1 0,1-5-1 0,4 0 2 15,13-5-6-15,-8 11 1 0,8-11-1 16,-1 10 1-16,1-10-1 0,-4 11 0 0,4-5 0 0,2 5 0 16,1 1 0-16,1 4 0 0,2-1 0 0,3-1 1 0,2-2-1 15,0-2 1-15,1 3-1 0,1-3 1 0,2-1 2 16,0-2 0-16,-2-2 0 0,0 0 1 0,0 0 1 16,2 0 1-16,-2 0-1 0,-2 1 1 0,-2 1 2 15,-1 1 1-15,-3-3-1 16,1 2 1-16,1 2 0 0,1-4 0 0,-3 4 0 0,1 1 1 0,-2-1-2 0,-1 0-1 15,-1-1 1-15,0 1 1 0,-2-2-2 0,-2 0 1 16,-2 0-1-16,1 0 0 0,-3 1-1 0,-3 4 1 16,-1-5 0-16,1 0-1 0,0-2 2 15,-1 1 0-15,1-1 0 0,0 0 0 0,0-2 2 0,-1 1 0 0,-3-1 0 16,-5-3 1-16,-7 0-2 0,-3-3 1 16,0-1-1-16</inkml:trace>
  <inkml:trace contextRef="#ctx0" brushRef="#br0" timeOffset="3297.62">23177 11204 1218 0,'-2'0'0'0,"2"0"0"16,-2 0 0-16,2 0 115 0,6 0-1 0,-6 0 1 0,-4 0-1 15,4 0-53-15,-17 0-1 0,17 0 1 0,-33 0 1 16,11 0-27-16,-3 0 3 0,1 0-1 0,2-2 0 0,3 0-23 0,1 0 2 16,-3 1 0-16,-1 1-1 0,-1-4-14 15,1 3 1-15,-2 1-1 0,-2 0 0 16,-4-2-2-16,-2 0 1 0,-1 0 0 0,-1 1 0 0,-1-5-3 16,-1 3 2-16,3 3-1 0,1-4 1 0,2 3 1 15,2-1 0-15,-2 0 0 0,-1 1 0 0,-5-1 3 16,1-2 2-16,1 1-2 0,1-2 2 0,1 0 5 0,2 1 1 15,-1-1 0-15,-3 3 0 0,-1 2 7 0,-1 2 1 16,1 0-1-16,0 1 1 0,-1-3 1 0,1 2 0 16,-1 0-1-16,1-1 1 0,-2-1-2 0,-1 0 0 15,1 0 0-15,0 0 0 0,0 0-1 0,-1-1 1 16,3 1 0-16,3 0 0 0,6-2-4 0,2 0 1 16,0 2-1-16,-2 0 1 0,2 0-3 0,-1 0 1 15,1 0-1-15,0 0 1 0,3 0 1 0,1 0 0 0,1 0 0 16,1 2 1-16,-3 1-3 0,1 1 0 0,1-1 1 15,4 2 0-15,2 1-2 0,0 0 0 0,2 0 1 16,3-3-1-16,8-3-1 0,-5 4 1 0,5-4-1 16,-4 0 2-16,4 0-5 0,-2 3 1 0,2-3 0 15,4 12 0-15,-2-1-1 0,1 2-1 0,3 5 1 0,2-1 0 16,1 2-1-16,2 2-1 0,-2 1 1 0,-3 3 0 16,-2-5 0-16,-2 5 0 0,1-3-1 0,1 4 1 15,2 0-2-15,1 2 2 0,-1-1 0 0,-3 1-1 16,-1 1-1-16,0 3 0 0,0-1 1 0,2 0-1 0,-1 2-1 15,1 1 2-15,0 3-1 0,0-3 1 0,-1 3-2 16,1 1 2-16,-2-2-2 0,0 0 2 0,-2-1-2 0,-4-2 0 16,4-2 1-16,2-3-1 0,2-1-1 0,-1-1 2 15,3 0-2-15,-1-1 1 0,1-3 0 16,-2-1-1-16,0-2 0 0,-1-2 1 16,3-1 0-16,1-2-1 0,1-4 0 0,-3-1 1 0,-1-1 0 0,0-1-1 15,-4-7 0-15,13 14 0 0,0-9 0 16,2 2-1-16,2-3 0 0,3 1 1 0,2-5-1 15,3 2 0-15,1-2 0 0,2 0 1 0,1-2-2 0,1 2 1 16,0-5 0-16,-2 3 0 0,2 0-1 0,0-1 1 0,-1 1 0 16,3 2 0-16,4-2-1 0,1 1 0 0,2 1 0 15,-2 0 0-15,2 0 0 0,0 0 0 0,4 1 0 16,2 1 0-16,4 3-1 0,-1-5 1 0,-1 2 0 16,-1 0 0-16,-1-1-1 0,0 3 1 0,-1-4-1 15,-1 2 1-15,4-2-1 0,1 0 0 0,-3 0 0 0,-4 0-1 16,-6 0 0-16,-5-2 0 0,0 2 0 0,0 0-1 15,0 0 0-15,-3-4 0 16,1 3-1-16,2 1 1 0,0 0 0 0,0 0-1 0,-2-2 1 0,2 0 1 16,-1 2-2-16,1-3 1 0,0 1 0 0,-2 2-1 0,0-2 1 15,0-1 1-15,-4 1-2 0,-3-3 2 0,-6 1 0 16,-2 1-1-16,-4 0 1 0,-4-1 1 0,-5 4-1 16,4-7 1-16,-6 0 0 0,0-5-1 0,-1-5 1 15,-1-4 1-15,0-1-1 0,1-1 1 16,1-6-1-16,0-1 1 0,-2 2 0 15,0-3 0-15,1 2-1 0,-1 3 1 0,0-2 0 0,0-1 0 0,1-2 0 0,-1-2 0 16,2 2 0-16,0 1 0 0,0-3 0 16,1 4 0-16,-3-4 0 0,0 4 0 0,0-2 0 15,1-1 1-15,1-1-1 0,2 1 1 0,2-1 0 0,0 0 2 16,-1 2-2-16,3 0 1 0,0 3 0 0,0 2 2 0,1 2-1 16,3 1 0-16,-3 2 1 0,1 1 0 15,-1 1 1-15,1 3-1 0,0 4 2 16,-1-4-1-16,1 6 1 0,-4 1 0 0,-2 9-2 0,1-3 1 0,-1 3-1 15</inkml:trace>
  <inkml:trace contextRef="#ctx0" brushRef="#br0" timeOffset="4869.33">25339 11311 815 0,'0'0'0'0,"0"0"0"16,0 0 0-16,0 0 178 0,0 0-1 0,0 0 0 15,0 0 2-15,0 0-150 0,-4 0 0 0,4 0 0 16,-4 0 0-16,4 0-4 0,-6 0 0 0,6 0-1 0,-18-5 2 16,18 5-15-16,-39-9 1 0,14 4-1 15,1 1 1-15,0 4-9 0,0 0-1 0,0-1 0 0,1-1 0 16,-3 0-2-16,-4 2 0 0,1 0 0 0,-1 0 0 0,-4 0 1 16,-3-3 2-16,0 3-1 0,-1 0 0 15,-3-4 4-15,0 3 0 0,0 1 1 0,-1 0 0 0,-3 0 6 16,0 1 1-16,0 3-1 0,-1-1 1 0,-1-3 0 0,1 0 2 15,1 0 0-15,0 0 0 0,2 0-2 16,4 0 2-16,0 0 0 0,-4-3-1 0,2 1 1 0,2-1 1 16,4-1-2-16,-1 1 2 0,3 1-2 0,1 0 1 15,4 0-1-15,2 2 1 0,6-3 6 0,1 1 1 16,4 1-1-16,2-1 2 0,4 0-2 0,1 0 2 0,8 2-2 16,-5 0 2-16,5 0-2 0,-4 0 2 0,4 0-2 15,-4 0 2-15,4 0-5 0,-4 0 1 0,4 0-1 16,-3 0 2-16,3 0-6 0,-4 0 1 0,4 0 0 15,0 0 0-15,0 0-4 0,-4 6 0 0,4 2-1 0,0 4 2 16,-2 6-3-16,2 1 1 0,-1 5-1 0,-1-3 1 16,-2-1-4-16,0 1 1 0,-1-2 0 0,-1 0 0 15,0 0-3-15,1-1 2 0,-1 2 0 16,1 5-1-16,-3-1 0 0,-1 0 0 0,0 2-1 16,-1-2 2-16,1 6-3 0,-2 3 1 0,0-4-1 15,1 0 1-15,3 1-1 0,1 4 1 0,1-1-1 0,-1-2 1 0,0-1-2 16,3-2 2-16,-1-1-1 0,-2 3 1 0,1-4-1 0,-1 1 2 15,1-1-1-15,1 2 1 0,2-6-2 0,2-1 2 16,0 2-1-16,-2-3 0 0,2 1 0 0,2-7 0 16,0 2 0-16,0-2 0 0,2-4 0 0,-1-1 1 15,1 3-2-15,0-4 2 0,-1 4-3 16,3 1 1-16,1-1 0 0,-1 2 0 0,0-2 1 0,-1-2-1 16,1 0 1-16,-1-1 0 0,-5-9 0 0,8 9-1 0,-8-9 1 15,7 5 0-15,-7-5-1 0,8 3-1 0,-8-3 1 16,15 4-1-16,-2-2-1 0,2-1 0 0,1 3 1 15,3-4-1-15,2 1-1 0,1-1 0 0,2 0 0 16,-2 0 0-16,1 0-1 0,-1 0 2 0,2 0-1 16,3 2 0-16,2 3-1 0,1 2 1 0,2-2 0 0,3-1 0 15,2-1-1-15,3 3 1 0,-1-5-1 0,2 3 1 0,0-1-1 16,0 1 1-16,0-1-1 0,2-1 2 0,1 1-2 16,5 1 0-16,-5-2 0 0,-3-1 1 0,-3 1-1 15,-1-2 0-15,-2 0 0 0,3 0 1 0,1 0-1 0,0-2 0 16,-2 2 0-16,0 2 1 0,1 1-1 0,-1 1 0 15,0-2 0 1,0-1 0-16,1 3 0 0,-1-1 0 0,-3-1 0 0,-3 0 0 0,-3 1-1 16,-2-3 1-16,-2-3 0 0,-3 1 0 0,-4 0-1 0,-2 1 1 15,-2-1-1-15,-2 0 1 0,-11 2-2 0,9 0 1 16,-9 0 0-16,15-2 0 0,-2 1 0 0,0-3 0 0,-2 2 0 31,-1-3 0-31,-3 4-2 0,-3-1 2 0,-4 2 0 16,13-9 0-16,-6 2-1 0,-1 0 1 0,3-1 0 15,2-3-1-15,2-3 0 0,2-1 1 0,-3-2-1 16,-5 1 1-16,-3-1 0 0,-2-1-1 0,-1 1 1 16,1 0 0-16,2 1 0 0,2 1 1 0,-1-3-1 0,1-2 1 15,-1-6-1-15,1-2 1 0,-2 0-1 0,-2 2 1 16,-2 4 0-16,-2-1 0 0,2 3 0 0,2-3 0 0,1-1 0 16,1 0 0-16,0-4 0 0,-2 2 0 0,0 0 0 15,-2-2 1-15,-2 1 0 0,-2 1 0 0,0-4 0 16,-1 2 1-16,-3 1 1 0,1 1-1 0,1 2 1 15,1-1 2-15,-1 3-1 0,2 1 1 0,4 0-2 16,0 2 2-16,-2 5-2 0,0-1 1 0,4 3 1 0,0 1 1 16,-2 4-2-16,-2-1 2 0,2-3-2 0,2 3 2 15,0 1-2-15,-2 2 2 0,0 5-2 0,0-7 2 16,0 7-2-16,-2-5 2 0,2 5-1 0,0-2-1 16,0 2 1-16,-5-4 0 0,5 4-1 0,-8 6 0 0,-9-1-1 15</inkml:trace>
  <inkml:trace contextRef="#ctx0" brushRef="#br0" timeOffset="5566.93">24099 11586 1231 0,'10'2'0'0,"-10"-2"0"0,18 5 0 0,-18-5 85 0,6 7 0 0,-6-7 0 16,4 5 2-16,-4-5-33 0,3 0 1 0,-3 0 0 15,4 0 0-15,-4 0-50 0,4 0 1 0,-4 0-1 0,4 0 2 16,-4 0-7-16,3 0 0 0,-3 0 0 0,4 0 0 15,-4 0-3 1,0 0-1-16,0 0 1 0,-4 0 1 0,4 0-4 0,-9 0 2 0,9 0-2 0,-26 12 2 0,4-3 3 16,-3 3-1-16,1-3 1 0,4-1 0 0,1 4 1 15,0-3 1-15,4 0 0 16,4-2 1-16,11-7 4 0,-5 5 1 0,5-5 0 16,-2 7 1-16,2-7 13 0,0 5 0 0,0-5 1 0,0 12 0 0,2-5 6 0,1 0 1 15,7 3 0-15,5-1 1 0,9 0-1 0,4 3 0 16,0-4 0-16,-4 1 1 0,2-2-5 0,-2-2 0 15,-3 0-1-15,-3 1 2 0,-1 0-6 0,0 1 1 16,-4 0-1-16,-2 0 0 0,-3-2-6 0,-5 1 0 0,-3-6 1 16,6 10-1-16,-6-10-2 15,2 10 0-15,-2-1 0 0,-2-4 1 0,0 2-4 0,0 0 1 0,-3 2-1 16,-7 3 1-16,-2 2-4 0,-7 0 1 0,1-4 0 16,-1-1 1-16,1-6 1 0,-1 0 0 0,1-1 0 15,1 2 1-15,2-4-1 0,-1-4 0 0,1 2 0 16,2 1 1-16,4-3-1 0,1 3 0 0,1-5 0 0,0 1 1 15,-1-2-1-15,3-1 0 16,5-6 0-16</inkml:trace>
  <inkml:trace contextRef="#ctx0" brushRef="#br0" timeOffset="6045.53">24297 11500 1796 0,'2'1'0'0,"-2"-1"0"0,7 11 0 0,-7-11 41 0,4 12 0 15,-4-12 1-15,6 19-1 0,-6-19 24 0,7 19 1 0,-7-19 1 16,7 22-1-16,-7-22-25 0,8 21 1 0,-8-21-1 16,7 24 1-16,-7-24-25 0,10 33 0 0,-3-15-1 15,-1-1 1-15,-3 2-7 0,1 2 0 0,2-2 1 16,-1 0-1-16,-1-2-4 0,0-1 1 0,-2-1 0 15,-2 2 0-15,-4-3-2 0,-2 2 1 0,1-1-1 16,1-1 1-16,4-2-2 0,0-1 2 0,0-3-1 0,0 1 0 16,0-9 1-16,0 9-1 0,0-9 1 0,0 3 1 15,0-3-2-15,0 4 2 0,0-4 0 0,0 3 0 0,0-3-2 16,0 2 2-16,0-2-1 0,2-4 0 0,-2 4 1 16,11-8 0-16,-3-3-1 0,1-4 2 0,4-6-2 15,2-3 0-15,0 1-1 0,-4 6 1 0,-2 3-2 16,-1 4 2-16,-1 5-2 0,-1-4 2 0,-6 9-2 0,9-5 1 15,-9 5-1-15,8-4 2 0,-8 4-3 0,5-3 2 16,-5 3-2-16,9 2 2 0,-1 1-2 0,-1 0 0 16,-7-3 1-16,11 6-1 0,-11-6-1 0,12 12 2 15,-7-4-2-15,-1 3 1 0,-2-1 0 0,0 1-1 0,1-3 0 16,1 4 0-16,2 2 0 0,1 0 0 0,1 0-1 16,-5-2 1-16,-1 0 0 0,2 2 1 0,-2-2-1 15,0-2 1-15,0-1-2 0,-2-2 2 0,0 0-2 16,-2 0 1-16,0 0-1 0,0 0 0 0,2 0 0 15,0-2 0-15,0-5-1 0,-4 7 2 0,4-7-2 16</inkml:trace>
  <inkml:trace contextRef="#ctx0" brushRef="#br0" timeOffset="6315.17">24675 11664 1821 0,'-2'3'0'0,"2"-3"0"0,0 6 0 0,0-6 35 0,0 12 1 16,0-12-2-16,0 24 2 0,4-5 12 0,2 3 2 16,1-2-2-16,-1-1 1 0,-3 0-16 0,1 1 0 15,0-4-1-15,1 1 2 0,3-3-23 0,-1 0 1 0,-1-2 1 16,-2-3-1-16,-2-1-6 16,-1 1 0-16,-1-9 0 15,4 9 1-15,-4-9-4 0,4 12 2 0,-4-12-2 0,2 8 1 0,-2-8 0 0,0 9-1 0,0-9 1 16,0 7 0-16,0-7-1 0,0 9 1 0,0-9-1 15,0 3 2-15,0-3-3 0,0 7 1 0,0-7 1 16</inkml:trace>
  <inkml:trace contextRef="#ctx0" brushRef="#br0" timeOffset="6488.93">24591 11567 1746 0,'2'0'0'0,"-2"0"0"0,6 0 0 0,-6 0 30 16,4 5 0-16,-4-5 1 0,1 7 0 0,-1-7 18 16,4 7 1-16,-4-7-1 0,6 9 0 0,-6-9-23 0,7 22 1 15,-7-22-1-15,8 23 1 0,-8-23-19 0,7 19 0 16,-7-19 0-16</inkml:trace>
  <inkml:trace contextRef="#ctx0" brushRef="#br0" timeOffset="6964.16">25066 11676 1482 0,'4'-3'0'0,"-4"3"0"0,10-2 0 15,-10 2 20-15,-2 5 0 0,2-5 1 0,2 4-1 0,-2-4 11 16,7-7 2-16,-7 7-2 0,4-4 2 0,-4 4-13 16,3-7 1-16,-3 7 0 0,2-7 1 0,-2 7-15 15,0-7 0-15,0 7 1 0,0-7 0 0,0 7-6 0,-3-6 1 16,3 6-1-16,-4-7 0 0,4 7-2 0,-8-11 0 16,8 11 0-16,-11-10 1 0,11 10-1 15,-13-9 1-15,13 9-1 0,-11-3 1 0,11 3 1 0,-15-5-1 16,15 5 0-16,-15-4 1 0,15 4 0 0,-20 0 2 0,20 0-2 15,-17 0 1-15,17 0 3 0,-6 2 0 0,6-2-1 16,-9 7 2-16,9-7 3 0,-11 12 0 0,11-12 0 16,-11 14 1-16,11-14 4 0,-6 17 1 0,6-17-2 15,-4 24 2-15,4-24 4 0,-3 31 0 0,3-12 1 16,1-3-1-16,5 3 3 0,2 0 1 0,-3 2-1 16,1 0 1-16,-1-4-3 0,1 2 1 15,-2-2-1-15,-3 1 1 0,-1-1-4 0,-3-2 1 0,1 1 1 16,2 0-1-16,0-1-5 0,0-1 2 0,0-2-1 15,-2 0 0-15,0 0-2 0,0 2 0 0,2-2-1 16,0 2 2-16,0-2-4 0,0 4 0 0,0-4 0 16,0-3 0-16,-2-1-2 0,1 1 1 0,-1-2-1 15,-2-2 1-15,4-5-3 0,-4 9 0 0,4-9 0 0</inkml:trace>
  <inkml:trace contextRef="#ctx0" brushRef="#br0" timeOffset="7188.92">25106 11866 1871 0,'0'2'0'0,"0"-2"0"0,0 5 0 0,0-5 26 0,-4 4 1 0,4-4 0 16,-6 5 0-16,6-5 21 0,-13 7 2 0,13-7-1 15,-20 10 0-15,20-10-16 0,-23 11-1 16,23-11 1-16,-20 7 1 0,20-7-28 0,-13 7 2 0,13-7 0 0,-8 3 0 15,8-3-7-15,-11 3 1 16,11-3-1-16,-5 2 2 0,5-2-3 0,-4-2 0 0,4 2 0 0</inkml:trace>
  <inkml:trace contextRef="#ctx0" brushRef="#br0" timeOffset="7490.42">25270 11695 1683 0,'1'5'0'15,"-1"-5"0"-15,4 14 0 0,-4-14 11 0,8 21 1 16,-8-21 1-16,7 21-1 0,-7-21 4 0,9 20 1 0,-9-20-2 16,10 23 2-16,-10-23 6 0,7 17-1 0,-7-17 0 31,8 24 2-31,-8-24-13 0,7 30 0 0,-7-30 1 15,8 28-1-15,-8-28-3 0,7 26 0 0,-7-26-1 0,6 24 2 16,-6-24 3-16,3 24-1 0,-3-24 0 0,0 21 1 0,0-21 3 0,-3 21 1 16,3-21-2-16,-2 20 2 15,2-20 0-15,0 16 1 0,0-16-1 0,0 14 1 16,0-14-1-16,-2 12 0 0,2-12-1 0,0 8 2 0,0-8-6 16,0 7 1-16,0-7-1 0</inkml:trace>
  <inkml:trace contextRef="#ctx0" brushRef="#br0" timeOffset="7759.25">25415 11936 1620 0,'0'0'0'0,"0"0"0"16,0 1 0-16,0-1 29 0,0 7 1 0,0-7 1 15,-2 4-1-15,2-4 22 0,0 3-1 0,0-3 1 16,0 4 1-16,0-4-25 0,0 3 1 0,0-3-1 16,-2 4 1-16,2-4-19 0,-4 3 0 0,4-3 0 15,-3 4 2-15,3-4-7 0,-4 3 1 0,4-3-1 16,-6 2 2-16,6-2-1 0,-9 0 1 0,9 0-1 16,-19 7 1-16,19-7 1 0,-24 3 0 0,24-3 0 0,-28 5-1 15,28-5 1-15,-26 2 1 0,26-2 0 0</inkml:trace>
  <inkml:trace contextRef="#ctx0" brushRef="#br0" timeOffset="9597.61">27224 11531 1192 0,'-2'-4'0'0,"2"4"0"15,-2 4 0-15,2-4 48 0,-1 0 0 0,1 0 0 0,-10 0 0 16,10 0 2-16,-17 0 0 0,17 0 1 0,-31 0-1 16,8-4-16-16,1 3-1 0,0-1 1 0,-1 0 0 0,-1 0-21 0,0-3 1 0,-2 0-1 15,0 1 1-15,-2 4-8 16,0-5 2-16,0 2 0 0,0-1 0 0,0 1 1 15,0 1 0-15,0 0 0 0,-2 1 0 0,2 1 3 0,-1-4 1 16,-3 3-1-16,-2-1 1 0,-1 0-1 0,-2 2 0 0,-2 0 0 16,-1 0 1-16,1 0 5 0,-2 0 1 0,6 5-1 15,5-1 1-15,6-3 1 0,3 1 1 0,6 0-1 0,1 0 2 16,2-1-4-16,5 3 0 0,7-4 0 0,-11 2 1 16,11-2 1-16,-6 0 0 0,6 0 0 0,-5 0 0 0,5 0-3 15,-12 0 1-15,5 0 0 0,-1 0 0 0,-5 1-2 16,-2 4 0-16,2-3-1 0,2 0 2 0,2-2-3 15,0 0-1-15,-1 0 1 0,3 0-1 0,7 0-3 16,-6 2 1 0,6-2-1-16,-2 7 2 0,2-7-2 0,-3 1 0 0,3-1 0 0,-4 0 0 0,4 0-2 31,-4 0 0-31,4 0 0 0,-3 0 1 0,3 0-2 0,-4 4 1 16,4-4 0-16,0 3 1 0,0-3-2 0,-4 4 1 15,4-4-2-15,-4 3 2 0,4-3-1 0,-3 5 1 16,3-5 0-16,-4 7 0 0,2 0-1 0,0 0 1 0,2-7 0 15,0 12 0-15,-2-7-1 0,2 4 1 0,0 3-2 16,0 0 2-16,0 0-2 0,2 1 1 0,2-1-1 16,0-4 1-16,-4 4 0 0,0-5 0 0,0 4-1 15,-2 1 2-15,0 3-2 0,0-2 0 0,0 0 1 16,0 3 0-16,-1-4-1 0,-1 9-1 0,2-4 1 16,0 0 0-16,0 2 0 0,0-1 0 0,-1 1-1 15,-1 0 1-15,-2 2-2 0,1 1 1 0,-1 1-1 16,1-1 1-16,-1 1-2 0,0 1 2 0,-1 0-1 15,-2-3 1-15,-4 0-2 0,-2-2 2 0,3 0-1 0,5-2 1 16,3 0-3-16,2-1 1 0,1-1-1 0,-3-2 2 0,2-3-2 16,2-5 0-16,0-5 0 0,0 11 1 0,0-5-2 15,0 1 1-15,0 0 0 0,-2 4 1 16,0-1-1-16,0 2 0 0,1-1 0 0,-1-3 1 0,2 1-1 16,0 0 0-16,-2-3 0 0,2-2 1 0,0-4-1 15,0 5 1-15,0-5-1 0,0 2 2 0,0-2-2 16,0 3 0-16,0-3 0 0,0 2 2 0,0-2-2 15,0 5 0-15,0-5 1 0,5 2-1 0,-5-2-1 0,8 3 1 16,-8-3 0-16,9 4 1 0,2-2-2 0,2-1 0 16,2 3 0-16,2 1 1 0,2-3-2 0,1 1 1 15,1 1 1-15,-1-1-1 0,3 2-1 0,3 2 0 16,2-2 0-16,-2-1 1 0,0-1-1 0,2 1 0 16,2-1 0-16,1 2 0 0,3 2 0 15,1 0 0-15,2-2 0 0,3 2 0 0,2-1-1 0,3 0 1 0,0 1 0 16,-2 0 0-16,-2 0-1 0,0 0 1 15,0 0-2-15,3 2 2 0,3 1-1 0,1 1 1 0,1-1-1 16,-3 0 1-16,1 1-1 0,-2-4 1 0,-1 0-1 16,1-1 1-16,2 1-1 0,-1 0 1 0,-1 0 0 0,0-2 0 15,-1 2-1-15,1-3 1 0,-4 1 0 0,-5-2 0 16,-8-6-1-16,-6 0 1 0,-2-3-2 0,-3 1 2 16,-2 0-1-16,-2-2 0 0,-2 4 0 0,-1-4 1 0,-3 0-2 15,-3 2 1-15,-4 5 0 0,9-14-1 16,0 5 0-16,1-1 0 0,-1-2 0 0,0-4 1 15,1-1-2-15,1-1 2 0,-2-1-1 0,-1 0 1 0,-5 0 0 16,1 0 0-16,0 2 0 0,0 1-1 0,-1 1 1 16,1 1 0-16,-2-2 0 0,0-1 0 0,-2 1 0 15,-2-3 1-15,2 0-1 0,2 0 1 0,1-1-1 0,3-3 1 16,0 1 0-16,-3-1 0 0,-1 1 0 0,0-1 0 16,2 1 0-16,0-1 0 0,-3-3 0 0,3 0 0 0,-2 4 0 15,0-3 0-15,0 5 0 0,0-5 0 0,-2 5 0 16,-2 2 0-16,-2 1 0 0,-2 1 0 15,5 1 0-15,-1 1 1 0,0 4-1 0,-2 1 1 16,2 4-1-16,2-4 1 0,-2 2 0 0,0 2 0 0,2 5 0 16,-3-9 2-16,3 9-2 0,-4-3 1 15,4 3-1-15,-4-12 1 0,4 12-1 0,-3-7 2 0,3 7-2 0,-4-9 1 16,4 9-1-16,-4-8 0 0,4 8 0 16,-7-11 2-16,7 11-2 0,-8-10 1 0,3 5-1 0,-3-4 1 15,1 2-1-15,-1 0 1 0,-9-3-1 16,1-1 1-16,-1 3-1 0,-2-1 1 0,-3 0 1 0,0 3-1 0,-1-1 0 15,1 3 0-15,-12-5 1 0,3 3-1 0,-1 0-1 16,0-2 1-16,-3 4 0 0,1-3 1 0,-1 4-3 16,1 1 1-16,-1 2-1 0,-2-3 1 0,0 3-2 0,-3 0 1 15,11-2-1-15</inkml:trace>
  <inkml:trace contextRef="#ctx0" brushRef="#br0" timeOffset="10148.62">26499 11799 1407 0,'4'-4'0'0,"-4"4"0"0,6-3 0 0,-6 3 37 0,2-5 0 0,-2 5 0 15,0-4 1-15,0 4 1 0,0-3 1 16,0 3-1-16,0-4 1 0,0 4-17 0,-4-1-1 0,4 1 1 16,-6-5 0-16,6 5-17 0,-18-2 0 0,18 2 0 15,-40 7 1-15,16-6-3 0,-2 3 1 0,2 3-1 16,5-2 2-16,6 4-1 0,4-1 2 0,1 3 0 15,1-3 0-15,0 4 5 0,-1-3 1 0,1 3 1 16,-1 4-1-16,3 1 13 0,-1 4 0 0,4-6 0 16,2 3 1-16,4-1 3 0,1 0 0 0,5 2 1 15,1-3-1-15,2 3-4 0,4 0 0 0,1-3-1 0,1 1 1 16,2-1-1-16,1-4 0 0,2-2-1 0,-2 0 1 16,-1-1-4-16,-2-2 1 0,-1-4-1 0,1-1 1 15,0-2-7-15,-1-3 1 0,3-1-1 16</inkml:trace>
  <inkml:trace contextRef="#ctx0" brushRef="#br0" timeOffset="10479.83">26762 11834 1847 0,'-2'1'0'15,"2"-1"0"-15,-5 7 0 0,5-7 21 0,-10 7 1 16,10-7 1-16,-18 19-1 0,6-2 25 0,-4 4 1 15,-1-5-1-15,0-1 0 0,2-1-9 0,4-2 1 0,4 2-1 16,1-2 2-16,4-3-21 0,4-2 1 0,2 2 0 16,1 3 0-16,7 2-5 0,1 1 0 15,3-6-1-15,1 3 1 0,4-5-5 0,-1 0 1 0,2 0 0 16,1-6 0-16,-1-1-2 0,-1-1 0 0,-1-3 0 16,-1 1 0-16,-1 1-3 0,1-5 1 0,-4 2-1 15,-4 0 1-15,-11 5 0 0,9-7 0 0,-9 7-1 16,0-9 1-16,-1 4 0 0,-1-2 0 0,-2-2-1 0,-2-6 2 15,-3-3 0-15,-2-1 1 0,0 2 0 16,0 0 0-16,1 1 0 0,3 2 0 0,-1 4 0 0,1 1 0 0,7 9-1 16,-9-8 0-16,9 8-1 0,-13-4 1 15,5 2 0-15,1 1 0 0,-3 1 0 16,1 1 1-16,-2 3-4 0,0 1 2 0,1-5 0 0</inkml:trace>
  <inkml:trace contextRef="#ctx0" brushRef="#br0" timeOffset="10830.64">27394 11889 1897 0,'-4'5'0'0,"4"-5"0"15,-7 4 0-15,7-4 45 0,-6 3 0 0,6-3 0 16,-15 5 1-16,15-5-6 0,-24 9 1 15,24-9-1-15,-36 14 0 0,16-4-19 0,-1 1 0 16,3-3 0-16,-1 3 1 0,6-5-18 0,2 1 1 0,3 2-1 16,5 1 1-16,1-4 0 0,2-1 1 0,2 2-1 15,1 3 1-15,3 1 1 0,3-1-1 0,4 0 1 0,2 6 0 16,2-4 2-16,4 0 1 0,-3-2 0 0,-1-1 0 16,-2-2 1-16,-4-4 2 0,-2 1-2 0,-1-2 1 0,-8-2 0 15,5 3-1-15,-5-3 0 0,2 4 0 0,-2-4-2 16,0 3 1-16,0-3-1 0,-9 9 1 0,-2-1-2 0,-4 4 0 15,-6 1 0-15,1-3 1 0,-2 0-1 0,-3 1 0 16,-1-3-1 0,0-1 2-16,4-3-2 0,1-2 0 0,3-4 0 0</inkml:trace>
  <inkml:trace contextRef="#ctx0" brushRef="#br0" timeOffset="12708.34">29999 11631 1332 0,'1'2'0'0,"-1"-2"0"16,2 5 0-16,-2-5 59 0,-5 2 0 0,5-2 1 15,-8 3-1-15,8-3-15 0,-4 4 1 0,4-4-1 16,-13 0 1-16,13 0-19 0,-20 0 0 0,20 0 1 15,-37 0 0-15,16 0-19 0,-5 0 0 0,-2 0 0 0,0 0 0 16,0-4-6-16,-2 4 0 0,-1 0 1 0,-5 0-1 0,-1 0-1 16,-4-2 1-16,0 1-1 0,0-1 1 0,0 2 2 15,0-3 0-15,-4 3 0 0,1 0 0 0,-7-2 2 16,-4-2 1-16,0 1-2 0,5-1 2 0,2 1 2 16,1 0 0-16,1 1 0 0,-1-3 0 0,2 1 5 15,4 1 1-15,4-1 0 0,-2 1-1 0,0 1 5 0,1-3 1 16,7 1 0-16,1 1 0 0,4-1 2 0,2-1 2 15,1 0-2-15,1 0 2 0,0 0-1 0,-1-1 1 0,3 3-1 16,3 1 1-16,2 1-3 0,0-3 1 0,2 2-1 16,4 2 1-16,9 0-4 0,-8 0 1 15,8 0-1-15,-3 0 1 0,3 0-3 0,-2 0 1 0,2 0 0 16,-2 0 0-16,2 0-3 0,0 0 2 16,0 0-1-16,0 0 0 0,0 0-2 0,-2 6 0 0,2-6-1 15,-4 12 2-15,2-5-4 0,1 1 0 0,1-1 0 0,0 7 1 16,-2-2-2-16,0 2 1 0,0 0 1 15,-2 0-1-15,-3 1-1 0,-1 3 0 0,3 2 0 0,-1-4 1 16,1 1-2-16,-1 4-1 0,0-5 1 16,1 1 0-16,-3 4-1 0,1-4 1 0,-1 2-2 0,1 0 2 15,1 2-1-15,5 1 1 0,-1 1-1 0,0-4 1 0,-2 2-2 16,2-4 1-16,0 2 0 0,-1 0-1 0,-1 0 1 16,0-2 0-16,0 2 0 0,1 0 0 0,1 2-1 15,2 2 1-15,-2-1 0 0,0-1-1 0,0 1-1 0,0 3 0 16,1 1 1-16,-1-4 0 0,0 2-2 0,0 2 1 15,0 0-1-15,-2-3 2 0,1-1-2 0,-3 2 1 16,0 2-1-16,-1-3 2 0,0 1-2 0,-1 0 1 16,1-1-1-16,-1-2 1 0,1-2-2 0,-1-2 2 15,1-1-2-15,1-3 1 0,3-2-1 0,1-4 0 0,2-7 0 16,0 5 1-16,0-5-3 0,0 5 1 0,0-5 0 16,0 4 1-16,0-4-2 15,0 3 0-15,0-3 0 0,0 3 0 0,0-3-1 16,0 4 1-16,0-4 0 0,0 5 0 0,0-5-1 0,5 2 2 15,-5-2-2-15,8 5 1 0,-8-5-1 0,9 10 0 0,0-6 0 16,4-1 1-16,2 1-1 0,0-1 0 16,4-1 0-16,3 0 0 0,4-2 0 0,6 0 0 15,-2 0 0-15,-2-2 0 0,-2 2 0 0,-2 2 0 0,2 1 0 16,2 1 0-16,2-4 0 0,0 1 0 0,0 1 0 0,1 2 0 0,5 1 0 16,-1-4 0-16,0 5 0 0,1 1 0 0,3-1 0 15,0 1 0-15,2 0 0 0,-2 0 0 0,2-3 0 16,0 1 0-16,0 0 0 0,2-1 0 0,2-1 0 15,1-1 0-15,3-1 0 0,-1 1 0 0,1 0 0 16,-1 0 0-16,2-2 0 16,-1-2 0-16,-3 0 0 0,1 0 0 0,1 1 0 0,1-1 0 0,-3 2 0 0,3 0 0 15,-4 2 0-15,-4-1 0 0,-8 3-1 0,-5 1 1 16,0 0 0 0,-2-3 0-16,-4 0-1 0,-1 0 1 0,-1-1-2 0,-1 1 2 0,0 0-1 0,-1-2 0 15,3 0 0 1,1-2 0-16,6 0-1 0,0 1 1 0,0 1-2 0,-2 0 2 15,-2 0-1-15,-1 0 1 0,-1 0-1 0,-1 0 1 0,-3 0-2 0,-1 0 1 0,-4 0 0 16,-2-2 0-16,-11 2-2 0,8 2 2 0,-8-2 0 16,3 1-1-16,-3-1 1 15,4-3 1-15,-4 3-1 0,6-4 1 0,-6 4 0 0,7-5-1 0,-7 5 1 16,6-9 0-16,-4 1 0 0,-2-3 1 0,0-1-1 16,0-2 1-16,0-1-1 0,-2-2 1 0,0-2 0 15,-2 0 0-15,-1-2 0 0,-3 0 0 0,3 0 0 0,1 2 0 16,2 2 0-16,2 1 0 0,0-1 0 0,-2-2 0 0,2-2 0 15,0 0 0-15,0-1 0 0,-2-1 1 16,2 1-1-16,0-2 1 0,-2-2 0 0,1 2 0 0,-3-4 0 16,-2-2 1-16,1 1-1 0,1-2 0 0,2 0 1 15,0-2 0-15,-2-7 1 0,3 7-1 0,-1 7 0 16,-2 4 0-16,4 11 1 0,0-1-1 0,0-2-1 0,0 2 1 16,0 5 0-16,-2-1 1 0,0-1-1 0,0 2 0 15,1-2 0-15,-3 1 1 0,-2-1-2 0,1 0 1 16,-1-1 0-1,-1 0 0-15,-1 1 1 0,1 2-1 0,-1-3 0 16,-1 1 0-16,0 0 0 0,-1 1 0 0,-5-6-1 0,2 0 1 0,-2-1-2 0,0-1 1 0,1 4 0 16,-1-5 1-16,2 3-2 0,-2 0 1 0,7 5-1 15</inkml:trace>
  <inkml:trace contextRef="#ctx0" brushRef="#br0" timeOffset="13402.08">28541 12240 476 0,'0'-1'0'0,"0"1"0"0,0-2 0 0,0 2 79 0,0 0 1 0,0 0-1 0,0-5 1 15,0 5 5-15,6-6 1 0,-6 6-1 0,6-7 0 0,-6 7-76 16,3-6 1-16,-3 6 0 15,4-7 0-15,-4 7-7 0,4-7-1 0,-4 7 0 0,4-2 0 16,-4 2-2-16,3-2 0 0,-3 2 0 0,4-3 0 0,-4 3 0 16,4-4 0-16,-4 4 0 0,3 0 0 0,-3 0 2 15,4 0 0-15,-4 0-1 0,2 0 1 0,-2 0 8 0,0 0 1 16,0 0 0-16,0 0 0 0,0 0 22 0,0 0 2 16,0 0 0-16,0 0 0 0,0 0 9 0,6 0-1 15,-6 0 1-15,13 0 1 0,-13 0 3 0,24-1 1 16,-24 1-1-16,37 0 0 0,-13-2-6 0,2 0 0 15,1 2 0-15,-1-3 0 0,2 1-1 0,0 0 0 16,-4-1 0-16,2-1 0 0,-2 3-5 0,-3 1 0 0,-1 0 0 16,1 0 0-16,-3 3-7 0,1 2 0 0,-2 2 0 15,-2-3 2-15,-6-3-3 0,-4-1 0 0,-5 0 0 16,6 0 0-16,-6 0-5 0,4 0 1 16,-4 0 0-16,3 0-1 0,-3 0-4 0,2 0 0 0,-2 0 0 15,0 0 2-15,0 0-8 0,0 0 2 16,0 0-2-16,-3 0 2 0,3 0-5 0,-4 0 1 0,4 0 0 15</inkml:trace>
  <inkml:trace contextRef="#ctx0" brushRef="#br0" timeOffset="14097.38">29209 11903 1847 0,'3'3'0'0,"-3"-3"0"0,6 12 0 0,-6-12 48 0,4 9 0 15,-4-9 0-15,3 16 1 0,-3-16 21 0,6 26 1 16,-6-26 0-16,4 22-1 0,-4-22-47 0,-2 12-1 0,2-12 1 16,0 14-1-16,0-14-15 0,0 12 0 15,0-12-1-15,2 17 1 0,-2-17-5 0,7 16 1 16,-7-16-1-16,6 22 0 0,-6-22-2 15,13 30 1-15,-13-30-1 0,15 31 1 0,-15-31-1 0,24 31 0 0,-24-31 0 16,22 21 1-16,-22-21-1 0,9 9 0 0,-9-9 0 16,4 1 0-16,-4-1 0 0,2 0 0 15,-2 0 0-15,0 0 2 0,0 0-2 0,8 0 1 0,-8 0-1 16,9-3 1-16,-9 3 0 0,7-9 1 0,-7 9-1 16,11-22 2-16,-11 22 1 0,14-31 2 0,-14 31-1 15,11-30 1-15,-11 30 1 0,7-24 0 0,-7 24 0 0,4-24 1 16,-4 24 1-16,4-14 0 0,-4 14 0 0,3-16 1 0,-3 16-1 15,-2-19 1-15,2 19 0 0,0-20 0 0,0 20-1 16,0-23 1-16,0 23-1 0,0-24 2 0,0 24-4 16,0-19 2-16,0 19-1 0,0-18 1 0,0 18-2 15,6-12 1-15,-6 12-1 0,6-5 0 0,-6 5 0 0,2-5 1 16,-2 5 0 0,0-5 0-16,0 5-2 0,0-2 1 0,0 2 0 0,0-3 0 0,0 3-2 0,0 0 2 15,0 0-1-15,0 0 0 0,0 0 0 0,0 0 0 16,0 0-1-16,0 0 1 0,0 0-2 0,0 0 2 15,0 0-1-15,0-2 1 0,0 2-1 0,0-4-1 0,0 4 1 16,5-3-1-16,-5 3-1 0,13-4 2 0,-13 4-1 16,13-5 1-16,-13 5-2 15,13-12 1-15,-13 12-1 0,19-9 0 0,-19 9 0 0,18-15 0 0,-18 15-1 16,15-9 2-16,-15 9-2 0,15-7 1 16,-15 7 1-16,11-1-1 0,-11 1-1 0,12-4 0 15,-12 4 1-15,11 0 0 0,-11 0 0 0,17 0 1 0,-17 0-1 16,28 4 0-16,-28-4 0 0,29 5-1 0,-29-5 0 15,38 2 0-15,-16-4 0 0,2 0 0 0,0-1 0 16,1-3 0-16,-1-2-1 16,0-3 2-16,-2 3-2 0,-1-1 1 0,-6 0-1 0,-4 6 0 0,-5-6 0 0</inkml:trace>
  <inkml:trace contextRef="#ctx0" brushRef="#br0" timeOffset="14604.79">29615 12001 1457 0,'2'0'0'0,"-2"0"0"0,5 0 0 0,-5 0 19 0,0-3 0 0,0 3 0 0,0-3 2 0,0 3 13 15,6-4 2-15,-6 4-1 0,5-2 1 0,-5 2-12 16,4-5 0-16,-4 5 0 0,9-3 1 0,-9 3-20 15,13-4 1-15,-13 4-1 0,17-2 2 0,-17 2-6 16,30 6 0-16,-11-3 0 0,-1 2 2 0,1-1-2 0,0 4 1 16,-5-1 0-16,-2 2 1 0,-7 1 0 0,-1 1 1 15,-2-1 0-15,-2-3 0 0,0 2 2 0,-2-1 1 16,-2 3-1-16,0-1 1 0,-1 1 5 0,-3-1 1 16,-1-1-1-16,-2-1 2 0,-2 3-3 0,-2-6 0 0,4 2 0 15,1 1 1-15,3-2-2 0,1 0 1 0,3 3 0 16,-1-5 0-16,4-4-1 0,-6 8 0 0,6-8 1 15,0 9 0-15,0-9-2 0,0 5 1 16,0-5-1-16,19 9 1 0,3-1-1 0,4 3 1 0,1-8-1 16,-3 1 1-16,0-4-1 0,-2-4 0 0,-1 1 0 15,-4-6 1-15,-1 0 1 0,-1-1 1 0,-2 1-1 0,0 4 1 16,-1 2-1-16,-5 1 1 0,-7 2-1 16</inkml:trace>
  <inkml:trace contextRef="#ctx0" brushRef="#br0" timeOffset="15130.5">29969 12377 1168 0,'2'2'0'0,"-2"-2"0"0,7 5 0 16,-7-5 43-16,4-4 1 0,-4 4 0 15,3-1 1-15,-3 1 3 0,4-2 0 16,-4 2 1-16,4 0 0 0,-4 0-28 0,2 0 1 0,-2 0-1 0,0 0 0 0,0 0-17 16,-2 0 0-16,2 0 0 0,-4 0 0 0,4 0-4 15,-5 0 0-15,5 0 0 16,-17 7 1-16,17-7-1 0,-34 7 0 0,14-5 0 0,1-1 0 0,-1-1 0 0,1-1 0 16,-1-1 0-16,-5 0 0 0,-3 0 1 0,-3 1 0 15,-1-1 1-15,0 0 0 0,1 0 3 0,-1-1 2 16,2 3-1-16,2-3 0 0,2 1 8 15,0 0-1-15,0 0 1 0,2 1-1 0,1-1 6 0,3 2 2 0,3-4-1 32,0 3 0-32,2 1 0 0,6 0 0 0,2 0 1 0,1 0 0 0,6 0 1 0,-5 0 2 0,5 0-2 15,-4 1 2-15,4-1-3 0,-2 7 1 0,2-7-1 16,4 4 0-16,-4-4-1 0,5 7 1 0,-5-7-1 16,13 7 0-16,-7-2-3 0,1 3 1 0,1 3-1 15</inkml:trace>
  <inkml:trace contextRef="#ctx0" brushRef="#br0" timeOffset="15582.53">29568 12531 1419 0,'2'-2'0'0,"-2"2"0"0,7 4 0 15,-7-4 25-15,8 1 1 0,-8-1-1 0,15-1 1 0,-15 1 11 0,24-4 0 16,-24 4 0 0,26-7 0-16,-26 7-12 0,26-5 0 0,-26 5-1 0,26-7 2 0,-26 7-22 0,26-3-1 0,-26 3 0 31,26 0 2-31,-26 0-5 0,27 0 1 0,-27 0 0 15,24 5 0-15,-24-5-1 0,13 10 0 0,-13-10 0 16,11 11 0-16,-11-11 0 0,9 12 0 0,-9-12 0 16,6 19 0-16,-6-19 0 0,2 21 0 0,-2-21 0 0,-6 22 0 15,6-22 0-15,-9 28 0 0,9-28 0 0,-17 17 0 16,17-17 0-16,-19 14 0 0,19-14 0 0,-20 12 1 0,20-12 2 16,-32 12-1-16,32-12 0 0,-33 14 0 0,33-14 3 15,-28 16-1-15,28-16 1 0,-17 8 0 0,17-8 1 16,-2 7 1-16,2-7-2 0,-2 4 2 0,2-4 0 15,0 3 1-15,0-3-1 0,8 0 1 0,-8 0 0 0,26-3 0 16,-8-1 0-16,5 1 0 0,3-4 3 0,6-2 1 16,-3 0 1-16,-3 1-1 0,-3 1 0 0,-3 2 1 15,-1 0-1-15</inkml:trace>
  <inkml:trace contextRef="#ctx0" brushRef="#br0" timeOffset="16741.93">30811 12138 677 0,'0'0'0'0,"0"0"0"0,0 0 0 0,0 0 24 0,-4 0 1 0,4 0-1 31,0 0 1-31,0 0-6 0,0 0 0 0,0 0 0 16,0 0 1-16,0 0 16 0,0 0 0 0,0 0 0 0,0 0 0 15,0 0-11-15,8 0 1 0,-8 0-1 0,15 4 1 16,-15-4-5-16,16 5 1 0,-16-5-1 0,28 7 0 15,-9-4 3-15,0 2 0 0,-1-3-1 0,1 0 2 0,-2 0-1 16,1-2 1-16,1-2 0 0,-1 0 0 0,-1 0-2 16,0-1 1-16,0 1-1 0,-2 2 2 0,-2 0-4 15,-2-2 1-15,0 2-1 0,0 0 1 0,0-1 2 16,-1-1-1-16,-3 0 1 0,-1 2 1 0,-6 0-11 16,4 0 2-16,-4 0-1 0</inkml:trace>
  <inkml:trace contextRef="#ctx0" brushRef="#br0" timeOffset="17089.37">30837 12361 1318 0,'-2'4'0'0,"2"-4"0"15,-4 2 0-15,4-2 20 0,0 3 2 0,0-3-2 16,-3 4 1-16,3-4 11 0,0 0-1 0,0 0 0 16,0 0 2-16,0 0-10 0,0 0 1 0,0 0 0 0,2 0 0 15,-2 0-12-15,11 0-1 0,-11 0 0 0,11 0 1 0,-11 0-2 16,15 0 1-16,-15 0-1 0,17 0 1 0,-17 0 0 16,24-4 1-16,-24 4 0 0,22-3 0 0,-22 3 0 15,13 0 1-15,-13 0-1 0,10-2 1 0,-10 2 3 16,5 0 0-16,-5 0 0 0,9-5 0 0,-9 5 1 15,19-4 0-15,-19 4 0 0,19-3 0 0,-19 3-2 0,20-2 1 16,-20 2 0-16,19-3 1 0,-19 3-4 0,11 0 1 16,-11 0-1-16,7 0 2 0,-7 0-5 0,8 0 1 15,-8 0 0-15,6 0 0 0,-6 0-5 0,7 0 0 16,-7 0-1-16</inkml:trace>
  <inkml:trace contextRef="#ctx0" brushRef="#br0" timeOffset="18475.04">31286 11865 1093 0,'2'0'0'0,"-2"0"0"0,6 0 0 0,-6 0 33 0,0 0 2 0,0 0-1 0,0 0 0 16,0 0 3-16,0 0 0 0,0 0 1 15,0 0 0-15,0 0-23 0,0 0 1 0,0 0 0 0,0 0 1 0,0 0-11 16,0 0 2-16,0 0-1 16,0 0 1-16,0 0-6 0,-4 0 1 0,4 0 1 0,-6 0-1 0,6 0-1 15,-7 0 1-15,7 0-1 0,-13-2 0 0,13 2 2 16,-11-2-1-16,11 2 0 0,-12-5 1 0,12 5 6 0,-11 0 0 31,11 0 0-31,-17-3 1 0,17 3 6 0,-24 0 0 16,24 0 0-16,-33 0-1 0,12 0 5 0,-1 0 0 0,-1 0-1 0,3 0 1 0,5 0 9 0,2 0-1 15,-2 0 0-15,0 0 1 0,-2 0-3 0,-1 0 0 0,-1 0 0 16,0 0 1-16,-3 0-6 0,-2 0-1 16,0 0 0-1,1 0 2-15,3 0-7 0,1 0 1 0,4 1 0 0,2 1 1 0,4-2 3 0,3 0 1 0,6 0-1 16,-7 0 1-16,7 0-5 16,-6 0 0-16,6 0 0 0,-2 5 0 0,2-5 0 0,-7 2-1 0,7-2 1 15,-9 0 1 1,-3 2-2-16,-1 1 0 0,-1 2-1 0,-1-3 2 0,0 2-3 0,0-1-1 15,2 0 1-15,2 1-1 0,3 1 1 0,3-5-1 0,5 0 0 16,-12 4 1-16,12-4-3 0,-9 3 1 0,9-3 0 16,0 5 0-16,0-5-2 0,-4 2 1 0,4-2 1 0,-3 7-1 31,3-7-1-31,-4 5 0 0,4-5 0 0,-4 12 0 16,4-3-2-16,0 1 1 0,0 1 0 0,0-1 0 0,0 2-2 15,0 5 1-15,-2 1-1 0,0-3 1 0,-1 3-2 16,-1-3 1-16,0 2-1 0,-1 1 1 0,-1-1-1 0,0 0-1 15,3 2 1-15,3 4 1 0,2 3-2 0,1-2 2 16,1 2 0-16,-2 0 0 0,0 0-2 0,0-2 2 16,0-1-2-16,-1 1 2 0,3-3-1 0,0-2-1 15,0 2 1-15,-1-1 1 0,1 1-3 0,0 0 2 16,-1-2-1-16,1 0 1 0,-2-7-1 0,-2 0-1 16,-2 2 1-16,2 2-1 0,2-4-1 0,0 2 2 15,-2-2-1-15,0 0 1 0,0-4-2 0,-2 3 1 16,0-3-1-16,0 1 0 0,0 0 0 0,-1-1 0 0,1 3-1 15,0-1 2-15,0-1-2 0,0-1 0 16,0 1 0-16,1 1 2 0,-1-4-3 0,-2-1 1 0,4-5 0 16,-4 10 1-16,4-10-2 0,0 5 0 0,0-5 0 15,0 4 0-15,0-4 0 0,0 3 0 0,0-3 0 16,0 4 0-16,0-4-1 0,0 0 2 0,0 0-1 16,0-4 0-16,0 4-1 0,6-3 1 0,-6 3 0 0,13-5 0 15,-6 1-1-15,1-1 1 0,3-2-1 0,4 0 1 16,5 0-1-16,3 2 2 0,1 2-1 15,2 1 0-15,4 4-1 0,0 1 1 0,-1 1 0 0,1-3 0 0,0 4-1 16,0-3 1-16,0 3 0 0,1 2 1 0,3 2-2 16,1 1 1-16,-1-1-1 0,1 0 1 0,3-1-1 15,-1 1 0-15,-4 0 0 0,-1 1 1 0,-4-3-1 16,-2 2 0-16,-2-2 0 0,-1-2 0 0,-3-2 0 0,-3-1 0 16,0-2 0-16,-2-2 0 0,-1-1 0 15,0-1 0-15,-1 1 0 0,0-6 0 0,0 2 0 16,0-1 0-16,-2-1 0 0,-2-3 0 0,1 3 0 0,-3-3 0 15,0 3 0-15,-1 1 0 0,1-1 0 0,1 0 0 16,-3-1 0-16,1 0 0 0,0-2-1 16,-1-2 1-16,1 0 0 0,-1 0 0 0,-1 2-1 0,0 0 1 15,0 0 0-15,1-2 0 0,3-2-1 0,-1-1 1 16,1 1 0-16,-1 1 0 0,2-4 0 0,4-2 0 0,-1 0 0 16,-7 0 0-16,-3 1 0 0,-2-3 0 0,-2 2 0 15,0 1 0-15,0-1 0 0,1 2 0 0,-1-2 0 16,-2 2 0-16,-2 2 0 0,-1-1 0 0,-1-2 0 15,-1 1 1-15,-2 0-1 0,0 0 1 0,0 1-1 16,-1-3 1-16,-2-1-1 0,-3-1 1 0,0-1 0 0,2 3 0 16,2 4 0-16,2 5 2 0,3 0-1 0,5 3 0 15,3 9 0-15,-4-10 2 16,4 10-1-16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42:48.201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8605 6277 1180 0,'0'0'0'0,"0"0"0"16,1-4 0-16,-1 4 33 0,-1-10 0 0,1 10 1 16,0-9 0-16,0 9 67 0,0 0 0 0,0 0 0 31,0 0 0-31,0 0-32 0,0 0 2 0,0 0 0 0,0 0-1 0,0 0-27 16,0 4 1-16,0-4-1 0,0 3 1 0,0-3-14 0,0 4 2 0,0-4-1 15,0 5 1-15,0-5-10 0,0 3 2 0,0-3-2 16,0 2 2-1,0-2-3-15,5 10 2 0,-5-10-2 0,8 21 1 0,-7-4 0 16,3 1-1-16,2 6 0 0,-4-3 2 0,-1 3 0 0,3 0 1 16,-4 6-1-16,2-3 1 0,2 8-2 0,-4-2 2 0,2-4 0 0,1 2-1 0,-3 2 0 15,0 2 0-15,0-2 0 16,0-7 0-16,4 1-3 0,0-2 2 0,1-1-1 16,3-2 0-16,-1 3-2 0,-1-1 2 0,1 0-1 0,3-7 0 0,-1-1-2 0,0-6 1 15,-3 1 0 1,-6-3 0-16,0-8-2 0,4 4 0 0,-4-4 0 0,3 8-1 0,-3-8-3 0,0 2 0 15,0-2 0 1,0 7 0-16,0-7-2 0,0 4 1 0,0-4-1 16,-5 5 0-16,5-5-2 0,-6 7 0 0,6-7 0 0</inkml:trace>
  <inkml:trace contextRef="#ctx0" brushRef="#br0" timeOffset="415.86">8785 6666 2009 0,'0'0'0'0,"0"0"0"0,0 4 0 0,0-4 53 0,0-4 0 16,0 4 0-16,-3 0 0 0,3 0 17 0,-4 7 1 16,4-7-1-16,-4 5 1 0,4-5-45 0,-2 4 1 15,2-4 0-15,-9 5 0 0,9-5-22 0,-9 5 1 16,9-5 0-16,-12 4 0 0,12-4-3 0,-7 3-1 16,7-3 0-16,-6 3 0 0,6-3-1 0,-7 0 2 15,7 0-2-15,-15-3 1 0,15 3 0 0,-22-3 2 0,22 3-2 16,-30-6 1-16,30 6 2 0,-37-12-1 0,37 12 1 15,-32-12 0-15,13 7 1 0,-3-2 1 0,1 2-2 16,3 1 2-16,-1 4 3 0,1 0 1 0,-3-3-1 16,-1 1 2-16,3 0-2 0,0 1 1 0,-1-3 0 15,1 4 0-15,-3-3-1 0,1 1 2 0,5 2-2 16,3-3 1-16,5 3-2 0,4 3 0 0,4-3 0 0,-7 0 1 16,7 0-2-16,-11 0 0 0,11 0 0 0</inkml:trace>
  <inkml:trace contextRef="#ctx0" brushRef="#br0" timeOffset="1150.17">9065 6768 1482 0,'0'0'0'0,"0"0"0"0,0 0 0 0,0 0 61 0,0-3 0 16,0 3 1-16,-6 0 0 0,6 0-23 0,-2 0 1 0,2 0 1 15,-5 0-1-15,5 0-16 0,-4-4-1 0,4 4 1 16,-2-3 1-16,2 3-19 0,-5-2 2 0,5 2 0 15,-6-3 0-15,6 3 2 0,-7-6 1 0,7 6-1 0,-8-3 1 16,8 3 4-16,-19-9 1 0,19 9-2 0,-18-3 2 0,18 3 2 16,-24-5 1-16,24 5-1 0,-23-4 1 15,23 4 0-15,-15 0 0 0,15 0 0 0,-18 2 2 0,18-2-2 16,-19 12 0-16,19-12 0 16,-19 19 0-16,19-19-1 0,-18 30 1 0,12-13-1 0,1 2 1 0,3 2-2 15,2 1 0-15,0 1-1 16,7-3 1-16,6 1-1 0,4-4 0 0,2-1-1 0,-6 1 1 0,2-1-1 0,1 1-1 15,-3-5 1-15,0 0-1 0,-1-6-1 0,-5-3-1 16,-7-3 1 0,11 2 0-16,-11-2 0 0,8-2 2 0,-8 2 0 0,7-3-1 0,-7 3-1 0,9-4-1 15,-9 4 0 1,8-12 2-16,-1 2-2 0,3-2 0 0,-3-4 1 0,-1-5 0 0,-6-5-2 0,2-1 2 16,-2-1-2-16,0 2 1 0,0 0 0 0,-2-2 0 0,2 4 0 15,2 2 1-15,1 3-2 0,5 1 0 0,-3 6 0 16,-3 0 0-16,-2 12-2 0,6-5 0 0,-6 5 0 15,5-4 2 1,-5 4-4-16,0 0 1 0,0 0 0 0,0-3 0 0,0 3-1 0,0 0-1 0,0 0 1 16,0 0 1-16,0 0-4 0,0 0 2 0,0 0 0 0,0 0-1 15,0 0 0-15,0 7-1 0,2 1 1 0,2 5 0 16,2 0-1-16,-5 6 0 0,5 2 0 0,-6-3 0 0,6-5-2 16,-5-1 2-1,3 1-1-15,-4-1 0 0,2 3 1 0,0-3-1 0,2 1 1 0,-4-5-1 0,2 1 0 16,1-2 1-16,-3 0-1 0,2 0 0 0,-2-7 1 15,4 8-1 1,-4-8 0-16,4 12 1 0,-1-3-1 0,-3 0 1 0,2-2-1 0,-2-2 1 0,0-5 0 0,0 10-1 16,0-10 1-16,0 11-1 0,0-11-1 0,6 6 0 15,-6-6 1 1,5 2-1-16,-5-2-2 0,6 0 0 0,-6 0 0 16</inkml:trace>
  <inkml:trace contextRef="#ctx0" brushRef="#br0" timeOffset="1700.09">9331 6791 1884 0,'2'1'0'0,"-2"-1"0"0,4 6 0 0,-4-6 41 0,4 0 2 0,-4 0-1 16,3 0 1-16,-3 0-5 0,0 0 2 0,0 0-1 16,0 0 0-16,0 0-25 0,0 0 0 0,0 0 1 15,0 0-1-15,0 0-14 0,0 0 1 0,0 0-1 16,0 0 2-16,0 0-5 0,0 0 2 0,0 0 0 31,0 0 0-31,0 0-4 0,-3 0 1 0,3 0-1 16,-4 8 1-16,4-8 1 0,-4 4 0 0,4-4 0 0,-2 1 1 15,2-1 1-15,0 11 1 0,0-11-1 0,2 12 1 16,-2-12 0-16,8 21 0 0,-8-21 0 0,3 22 0 0,-3-22 3 16,8 21 0-16,-8-21 1 0,5 24-1 0,-5-24 7 15,8 24 0-15,-8-24 0 0,3 18 0 0,-3-18 8 0,0 19 1 16,0-19 1-16,0 10-1 0,0-10 4 0,0 7 1 16,0-7-1-16,0 4 1 0,0-4-1 0,0 1 1 15,0-1 0-15,0 4 0 0,0-4-2 0,0 3-1 16,0-3 0-16,0 2 2 0,0-2-3 0,0 0 0 15,0 0 0-15,6-2 2 0,-6 2-7 0,13-8 1 0,-13 8 0 16,13-25 1-16,-5 6-2 0,3-3 2 0,0 1-1 16,-4 4 1-16,-1 1-3 0,-4 1 2 0,2 1-1 15,3 3 0-15,-1 3 0 0,-1 3-1 0,-5 5 1 16,10-9 0-16,-10 9-4 0,9-7 0 0,-9 7 0 16,13-5 2-16,-6 1-4 0,-1-1 0 0,-6 5 0 15,11-3 1-15,-11 3-3 0,8 0 1 0,-8 0 0 0,5-6 0 16,-5 6-2-16,6 0-1 0,-6 0 1 0,7 0 1 15,-7 0-3-15,6 6 1 0,-6-6-1 16,15 12 1-16,-4-4-2 0,0 5 0 0,-2-5 1 0,1 4-1 16,-3 4 0-16,-1 1 1 0,-1-3-1 15,1 2 0-15,-2-4 0 0,-1 0 0 0,-3 0-1 0,2 0 2 16,2-2-2-16,2 1 0 0,-5-3 0 0,5-2 2 0,-4 2-3 16,2 1 1-16,1-2 0 0,3-2 1 0,-1 2-1 15,-1-4 0-15,-6-3 0 0,11 0 1 0,-11 0-3 16,13-8 1-16,-11-8 0 0</inkml:trace>
  <inkml:trace contextRef="#ctx0" brushRef="#br0" timeOffset="2897.39">9941 6047 1658 0,'0'0'0'0,"0"0"0"0,-4-4 0 15,4 4 49-15,-2 0 2 0,2 0-1 0,-6-5 1 0,6 5 4 0,-13-4 1 16,13 4-1-16,-31 0 1 0,5 0-26 0,-4 0 1 16,-2 0-1-16,8 0 1 0,0 0-23 0,5 0 1 15,0-3-1-15,-1 1 1 0,-4-1-7 0,-1-1 2 16,1-1-1-16,-2 2 0 15,-2-4 2-15,0 2-1 0,0-1 1 0,0 3-1 16,-2-4 2-16,-1 2 0 0,-1 0-1 0,-5 1 2 0,0 1 3 0,-4-1 0 0,3 3 0 16,1 1 2-16,4 0 2 0,-3 1 1 0,3 3-1 15,-5-1 2-15,-3-1-4 0,2 1 1 0,-4 1-1 16,0-4 2-16,1 3-2 0,-3 2 1 0,0-5 0 16,2 4 0-16,0-4-1 0,2 2 2 0,2-2-2 0,0-2 2 15,-4 2-2-15,2-4 2 0,2 4-2 16,2 0 1-16,0 0 0 0,-1 0 0 0,3 0 1 0,2-3-1 0,1 3-2 15,4 0 2-15,0 3-1 16,0-3 0-16,2 0 0 0,5 4-1 0,-3-4 0 0,2 3 0 0,1 3-1 16,5-1 0-16,1-2 1 0,3 1 0 0,5-4-3 15,3 3 1-15,4-3 0 0,-2 2 0 0,2-2-3 0,-5 7 2 16,5-7 0-16,-2 8 0 0,-2 5-3 0,4-1 2 16,4 2 0-16,-2 5 0 0,3 1-2 0,1 3 1 15,0 5 0-15,1-4 0 0,-1 0-1 0,1 2-1 16,1-2 1-16,-5 6 0 0,3 2 0 0,-6 1 0 15,7 4 1-15,-1-4 0 0,7 8-2 0,-2-3 2 16,2 2-1-16,-5-2 1 0,-1 0 0 0,-1 2-1 16,-1-5 1-16,1 1 1 0,-1 0-1 0,1-3 1 0,2 0 0 15,-3 0-1-15,1 0 1 16,-1 1 1-16,-1-4-1 0,2-1 1 0,-3-5-2 0,3 1 1 0,-4-1 0 16,3-3 0-16,-3-4-3 0,2 0 2 0,-2-1-1 15,2-1 1-15,-3-2-2 0,5-5 2 0,-6 1-2 16,2-6 2-16,-2-3-3 0,4 5 2 15,-4-5-2-15,0 7 2 0,0-7-2 0,0 6 1 0,0-6-1 16,7 5 0-16,-7-5 1 0,7 7-1 0,-1-4 0 16,5 1 1-16,2 1-2 0,4-2 1 0,-2 6 0 15,4-6 0-15,-1 3-1 16,1-1 0-16,0 2 1 0,3-4-1 0,-2 2-1 0,-1 1 0 0,1 0 0 0,3 3 0 0,3-5-1 16,4-1 0-1,-4 4 0-15,4 3 2 0,1-1-2 16,3 0 0-16,1-2 0 0,1-2 0 0,1-2 0 0,2-1 0 15,4 1 0-15,-4 1 0 0,4 1-2 0,2 2 2 16,1 2 0-16,-3-4 0 0,-4 2-1 0,4 1 0 16,-4-4 0-16,2-1 1 0,2-3-1 0,-2-3 1 15,6-1-1-15,-3 4 1 0,5 0-1 0,-5 0 1 16,1-5-1-16,2 2 1 0,-6-6-2 0,0 2 2 0,2 2-1 16,-4-4 1-16,2 6-1 0,0-4 1 0,-6 2 0 15,1-2 0-15,-5 0-1 0,-5 0 1 0,0 0 0 16,-3-2 0-16,-3 1 0 0,-3 3 0 0,-2-6 0 15,2 3 0-15,-4-1 0 0,0 0 0 0,0-3 0 16,-2 3 0-16,0-4 0 0,-3 1 0 0,-1-2 0 16,-1 0 1-16,-3 0-1 0,1-2 1 0,0-1-1 15,-4-2 1-15,2-2 1 0,-2 1-1 0,-2-5 0 16,-2 1 0-16,0 2 0 0,-7-3 0 0,4-2 0 0,1 1 0 16,1-7 1-16,-3 0-1 0,3-3 0 0,1 1 1 15,2 2-1-15,2 2 1 0,-4-2 1 0,0-2-1 16,4-4 0-16,-3 1 0 0,1-4 1 0,-4 1-1 15,6-1 0-15,-3 0 1 0,1 6 0 0,0 0 0 16,-2 6 0-16,2 4 2 0,2 4-2 0,-3 1 2 0,1 2-2 16,2 4 2-16,2 2-2 0,1 1 2 0,-3 0-2 15,0 4 1-15,0-1 1 0,2 0-1 0,2 2-1 16,-4 2 0-16,0 5 0 0</inkml:trace>
  <inkml:trace contextRef="#ctx0" brushRef="#br0" timeOffset="4466.49">12033 6064 1231 0,'0'3'0'0,"0"-3"0"0,2 0 0 0,-2 0 126 16,7-3 2-16,-7 3-1 0,4-2 1 0,-4 2-49 0,2-2 0 0,-2 2 0 15,-2 0 0-15,2 0-45 0,-4-1 1 0,4 1-1 16,-7 0 0-16,7 0-21 0,-21-4-1 0,-1 1 0 16,-2-1 2-16,-4 3-11 0,-4 1 1 0,2-4-1 15,-1-1 0-15,-1 1-2 0,2 1 1 0,-5 0-1 16,1 1 1-16,-7-2-1 0,-2 4 1 0,2-3 1 0,-1 1-1 15,-1 2 0-15,-2-3 0 0,2 3 1 0,-4-4-1 0,1 1 0 16,-3 1 0-16,1-1 1 0,1 3-1 16,-1 0 3-16,3 0 2 0,-3 0 0 0,3 0 0 0,2 0 4 15,6 0 0-15,-4 3 0 0,2-1 0 0,-2 5 3 16,2-4 1-16,1 2-1 0,3-1 1 0,3-2-2 0,4 4 1 16,-1 0-1-16,3 1 1 0,1-4-1 0,3 2 0 15,3-1 1 1,4-1-1-16,2 2 1 0,2-5-1 0,4 4 1 15,1-4-1-15,6 0-1 0,-5 5 0 0,5-5 0 0,-8 3 1 0,8-3-2 0,0 6 0 0,0-6 0 32,-5 12 0-32,1-5-2 0,2 7 0 0,2 3 0 0,2 2 1 0,2 5-2 0,1-1 0 0,-3 4 0 15,4-2 0 1,1 0-1-16,-1 3-1 0,-1-2 1 0,-5 4 0 0,2 1-2 0,2-2 2 0,-4 4-1 16,2-4 1-16,1 4-2 15,-1 0 2-15,4 0 0 0,-6-4-1 0,5 4 0 0,-3-3 1 16,2-1-2-16,-4 2 2 0,0 2-2 0,0-3-1 0,-4 3 0 0,2 1 2 15,2 2-1-15,2 1-1 0,2-4 1 16,-4-4 0 0,0-3 0-16,-4 2-1 0,4-4 1 0,0-3-1 0,4 0 1 0,-4-8-1 0,0-1 1 15,2-1-1-15,0-2 1 16,1-8-1-16,-3-1 1 0,2 7-1 0,-2-7 1 16,4 2-1-16,-4-2 0 0,6 3 1 0,-6-3-1 15,2 4 1-15,-2-4-1 0,7 3 1 0,-7-3-2 16,9 4 1-16,-9-4-1 0,8 5 2 0,-8-5-2 15,5 0 1-15,-5 0 0 0,15 0 0 0,-2 0-2 16,2 0 2-16,4 0-1 0,1 0 1 0,5 0-3 0,-1 2 1 16,0 1 0-16,-4 1 0 0,5-1 0 0,1 2-1 15,4 2 0-15,-4 2 0 0,0 3-1 0,4-3 1 16,-1-1 0-16,1 1 0 0,2 0-1 0,1-1 1 0,3 3-1 16,1-6 2-16,0 3-2 0,2 1 0 0,4 1 0 15,0-1 1-15,0 0-1 0,0-2 0 0,0 0 0 16,-2 0 0-16,2-1 0 0,-1 3 0 0,3-5 0 15,2 1 1-15,3-2-1 0,-1-1 0 0,-5 1 0 16,1-3 1-16,-2 4-1 0,-4-4 0 0,2-4 0 16,-8-1 0-16,1 2 0 0,-2-6 0 0,-1-3 0 0,-1 2 0 15,-4-1 0-15,-2-1 0 0,-3 0 0 16,1 0 1-16,-3-2-1 0,-4 0 0 0,-2 0 0 16,-4-5 1-16,-1 0-1 0,-8 0 1 0,0-2-1 0,0-3 1 15,-6-2-1-15,4-1 2 0,-1 1-1 0,1-2 0 0,2-3 0 16,-4 0 0-16,2 1 0 0,-2-6 0 0,1 1 0 15,-9-5 2-15,5 2-2 0,-4 0 1 16,0 2-1-16,-1 0 0 0,-1 1 0 0,0-1 2 0,0-4-2 16,0 2 1-16,-4 1 0 0,3 5 0 0,1 0 1 0,-2 1 0 15,5 2-1-15,1-1 2 0,0 6-2 0,-1-2 1 16,3 2 0-16,1 0 0 0,-1 0-1 0,-1-2 2 16,3 1-1-16,-3-1 0 0,5 7-1 0,1-5 2 15,-2 7-1-15,4 1 1 0,0 6-2 0,4 3 1 0,-4 7-1 16,2-9 2-16,-2 9-3 0,3 0 0 0,-3 0 0 15</inkml:trace>
  <inkml:trace contextRef="#ctx0" brushRef="#br0" timeOffset="5003.43">10855 6446 1658 0,'-1'-15'0'0,"1"15"0"0,-4-18 0 0,4 18 55 16,5 0 1-16,-5 0-1 0,6 6 1 0,-6-6-2 0,-2 0 1 0,2 0 0 16,-4 0 0-16,4 0-37 0,-1 0 0 0,1 0 0 15,-8 5 0-15,8-5-17 0,-24 15 1 0,5-2 1 0,-3-5-1 16,1 4-2-1,-1 0 0-15,1 1 0 0,8-5 1 0,2 4-1 0,9-3 0 16,-1-4 0-16,3 2 1 0,0-7-1 16,3 9 0-16,-3-9 0 0,6 12 0 0,1-7 0 0,1 2 1 0,5 2 0 0,4-4 0 0,1 2 3 15,1 0-1 1,0 1 1-16,-4-3 0 0,-4 2 4 0,0 2 1 0,-6 0 0 0,1-1 0 0,-4-1 3 16,0 2 0-16,2 0 1 0,1 3-1 0,-3-4 4 0,2 1 1 15,-1 3 0 1,1-3-1-16,-4 3 0 0,-4-3 1 0,3-1-1 0,-1 1 0 0,-4-2-2 0,2-4 1 15,4-3-2-15,-7 9 2 0,7-9-2 0,-11 5 0 16,1-1 1-16,-1-4 1 0,-2 3-5 0,0-3 1 16,-4 2 0-16,4-4 0 0,-3-1-2 0,1-4 0 0,-4-2 0 15</inkml:trace>
  <inkml:trace contextRef="#ctx0" brushRef="#br0" timeOffset="5462.22">10990 6303 1796 0,'5'3'0'0,"-5"-3"0"0,4 12 0 0,-4-12 41 16,4 9 0-16,-4-9 1 0,0 5-1 0,0-5-15 16,0 12 1-16,0-12-1 0,5 16 1 0,-5-16-12 15,0 21 2-15,-4-4 0 0,3 4 0 0,-3 3-14 0,0 0 1 16,0 0-1-16,3-1 0 0,-5-4-3 0,2-2 1 15,2 0 0-15,4 3 1 0,2 0-1 0,2-2 0 16,-6 2 0-16,1-2 1 0,3 1 3 0,-4-2 0 16,4 0 1-16,0 2 0 0,-3-5 3 0,3-2 0 15,-2 0-1-15,2-5 3 0,-4 2 1 0,2-7 1 0,-2-2 0 16,5 3 0-16,-5-3 2 0,0 4 1 16,0-4-2-16,0 0 2 0,0 0-2 0,6-4 2 15,-6 4-1-15,13-17 0 0,-6-2-2 0,6-7 0 0,4 2 1 16,-6 3-1-16,2 4-2 0,2-4 2 0,2 2-1 15,-6 1 0-15,-2 6-3 0,1 0 1 0,-1 4-1 16,0 2 2-16,-9 6-4 0,4 0 1 0,-4 0 0 16,9 0 1-16,-9 0-1 0,6 6 0 0,-6-6 0 15,8 12 0-15,-8 0-3 0,1 0 2 0,3 0-2 16,2 5 2-16,3 1-1 0,0 2-1 0,-1-1 1 16,-3-5 0-16,-3 2-2 0,2-2 1 0,-4-2-1 0,4 3 1 0,-1-2-2 15,3 0 1-15,-4 1 1 0,2 0-1 0,-1 2 0 16,1-4 0-16,2 0 1 0,-6-2-1 0,2-3-1 15,1-2-1-15,-3-5 0 0</inkml:trace>
  <inkml:trace contextRef="#ctx0" brushRef="#br0" timeOffset="5746.74">11396 6607 1859 0,'-2'0'0'0,"2"0"0"0,0 5 0 0,0-5 30 0,-4 0 1 0,4 0-1 15,-4 7 0-15,4-7 4 0,-5 18 1 0,5-18-1 16,-6 24 1-16,2-3-6 0,4-4 1 0,0 0-1 16,0-1 0-16,0-7-18 0,0-1 1 0,4 1 0 15,-4 1 0-15,6-5-4 0,-4 2 0 0,1 2 0 16,1-6-1-16,-4-3 1 0,9 11 1 0,-9-11 0 0,6 8 0 15,-6-8-2-15,7 7 1 0,-7-7 0 0,2 4 0 0,-2-4-2 16,4 5 1-16,-4-5 0 0,6 4-1 16,-6-4-1-16,2 1 1 0,-2-1-1 0</inkml:trace>
  <inkml:trace contextRef="#ctx0" brushRef="#br0" timeOffset="5949.77">11312 6317 1709 0,'-6'1'0'15,"6"-1"0"-15,0 5 0 0,0-5 27 16,6 4-1-16,-6-4 1 0,4 0 1 0,-4 0 2 0,3 3 0 0,-3-3 0 16,0 11 1-16,0-11-15 0,0 7 2 15,0-7 0-15,0 8 0 0,0-8-16 0,0 6 1 0,0-6-1 16</inkml:trace>
  <inkml:trace contextRef="#ctx0" brushRef="#br0" timeOffset="6395.32">11763 6398 1532 0,'4'0'0'0,"-4"0"0"16,1 0 0-16,-1 0 12 0,10-5-1 0,-10 5 0 15,2-9 0-15,-2 9 13 0,-2-10-1 0,2 10 1 0,-6-9 0 0,6 9-9 0,-5-5 1 16,5 5 0-16,-19-9 1 16,19 9-8-16,-36-12-1 0,18 9 1 0,-1-4 2 0,4 5 1 0,-1-2 0 0,2 4 1 15,1 0-1-15,2 0 5 0,4 4 0 16,-4-1-1-16,3 3 2 0,1-1 3 0,1 2-1 15,1 5 0-15,-3-4 0 0,-1 5 5 0,1 4 1 16,3-2-2-16,3 3 2 16,-2-3-3-16,2 6-1 0,2-4 1 0,6-1 0 0,7 1-4 0,-2-5 0 0,2 2 0 15,-4 2 2-15,1 1-4 0,-3 2 3 0,1-2-2 16,1-1 1-16,-2 1-6 0,5 1 1 0,1-3-1 16,-8 1 2-16,3-4-5 15,-3 2 1-15,1 1-1 0,-4 3 1 0,0-1-2 0,1 2 1 0,-3-2 0 0,2-1 0 0,2-2-1 16,2-2 0-16,-6 0 0 0,3 0 2 0,1 0-4 15,2 0 1-15,-5-1 0 0,3-1 0 0,0-1-1 32,0-1-1-32,1-1 1 0,-3-2 1 0,-2-5-4 0,4 4 2 0,-4-4 0 0,4 0-1 0,-4 0-1 31,3 0-1-31,-3 0 0 0</inkml:trace>
  <inkml:trace contextRef="#ctx0" brushRef="#br0" timeOffset="6616.85">11785 6642 1608 0,'-4'3'0'0,"4"-3"0"0,0 0 0 0,0 0 33 0,-1 0 1 0,1 0 0 16,-2 0 0-16,2 0 2 0,-6 0 1 0,6 0 0 15,-11 6 0-15,11-6-16 0,-17 10-1 0,17-10 0 16,-28 12 0-16,10-2-15 0,-5 1 0 0,5-6 0 15,3 0 0-15,5-1-2 0,3-1-1 0,7-3 0 16,-8 4 1-16,8-4 1 0,-3 0 0 0,3 0 0 0,-4 0 0 16,4 0-3-16,0 0 2 0,0 0-2 0</inkml:trace>
  <inkml:trace contextRef="#ctx0" brushRef="#br0" timeOffset="6966.85">11768 6422 1444 0,'4'5'0'0,"-4"-5"0"16,9 12 0-16,-9-12 19 0,4 7 0 15,-4-7 0-15,8 12 0 0,-8-12 25 0,11 14 0 0,-11-14-1 16,7 12 2-16,-7-12-9 0,8 13 0 0,-8-13 0 15,5 12 0-15,-5-12-13 0,10 13 2 16,-10-13-1-16,3 16 0 0,-3-16-3 0,10 17-1 0,-10-17 0 16,13 28 1-16,-13-28 2 0,18 33-1 0,-18-33 1 0,13 29-1 15,-13-29-3-15,6 33 0 0,-6-33 0 0,7 26 0 16,-7-26-3-16,23 28 0 0,-23-28 0 0,15 28-1 0,-15-28-2 16,11 29 0-16,-11-29 1 0,11 22-1 0,-11-22-2 15,13 16 0-15,-13-16 1 0,6 9 0 0,-6-9-2 16,3 7 0-16,-3-7 0 0,4 5 2 0,-4-5-3 15,0 3-1-15,0-3 1 0</inkml:trace>
  <inkml:trace contextRef="#ctx0" brushRef="#br0" timeOffset="7300.16">11908 6654 1444 0,'2'-2'0'0,"-2"2"0"16,7-1 0-16,-7 1 38 0,4-2 1 0,-4 2-1 0,0 0 2 15,0 0 13-15,0 0 1 0,0 0 0 0,0 0 1 16,0 0-30-16,0 0 0 0,0 0-1 16,0 0 2-16,0 0-18 0,0 0 1 0,0 0-1 0,0 0 1 0,0 0-7 15,0 0 1-15,0 0 1 0,0 0-1 0,0 0-1 16,0 0 1-16,0 0-1 15,0 0 1-15,0 0-1 0,0 0 2 0,0 0-1 0,0 0 1 0,0 0 1 16,0 0 1-16,0 0-1 0,0 0 1 0,0 0 5 0,-4 0 0 16,4 0 1-16,-1 5-1 0,1-5 6 0,-6 7 1 15,6-7-2 1,-13 2 2-16,13-2 3 0,-32 8-1 0,8-1 0 16,2-2 1-16,-1 2-3 0,-1-1 1 0,-4 0-1 15</inkml:trace>
  <inkml:trace contextRef="#ctx0" brushRef="#br0" timeOffset="8282.95">11772 6657 979 0,'0'0'0'0,"0"0"0"0,6-3 0 0,-6 3 56 16,2-2 2-16,-2 2-1 0,1-1 0 0,-1 1 6 15,0 0 0-15,0 0 0 0,10-2-1 0,-10 2-39 0,13 0-1 16,-13 0 1-16,18-4 0 0,-18 4-18 0,21-5 0 15,-21 5 1-15,22-3 0 0,-22 3 1 0,21-4 1 16,-21 4 0-16,18-5 1 0,-18 5-1 0,12-3 1 0,-12 3 0 16,18-4 0-16,-18 4 1 0,21-3 0 0,-21 3 0 15,22-2 0-15,-22 2-1 0,19 0 0 0,-19 0 0 16,18 0 1-16,-18 0-2 0,19 9 0 0,-19-9 0 16</inkml:trace>
  <inkml:trace contextRef="#ctx0" brushRef="#br0" timeOffset="10135.9">14133 6154 1168 0,'0'0'0'0,"0"0"0"16,-6 2 0-16,6-2 26 0,-7 1 0 0,7-1 1 0,-24 2 0 16,5 2 14-16,-5-1-1 0,0 0 1 0,3-1 0 15,-3 2-12-15,-2-4 0 0,-2 0 1 0,-2 0 0 0,-2 0-17 16,-1 0 2-16,-5-4 0 0,-4 2-1 0,-1 1-2 16,-2-1 1-16,0 2-1 0,2-3 0 0,-3 3 0 15,5-4 0-15,0 2 0 16,-2 1 1-16,0-1-3 0,-2 2 1 0,1-4 0 15,-7 1 0-15,1 1 0 0,-2 2-1 0,5-3 0 0,1 3 1 16,7-4 8-16,7 3 1 0,-3-1 0 0,1 0 1 0,4 2 1 16,4-3 2-16,2-1-1 0,0 2 1 0,1 2-1 0,1-3 1 15,3 3 0-15,1-3 0 0,1 6 0 0,2-3-1 16,0 3 1-16,6-3 1 0,9 0-7 0,-6 0 0 16,6 0-1-16,-5 6 3 0,5-6-6 0,-8 5 1 15,8-5-1-15,-5 15 1 0,1-2-3 16,2-1 1-16,0 3-1 0,2 3 1 0,2-5-3 0,0 6 2 0,2-1-1 15,1-3 0-15,1 3-1 0,1-1 0 0,-1 2 0 16,-1 2 2-16,3 3-4 0,-3 2 1 0,1-2-1 16,-4 0 1-16,0 6 0 0,-2-1 2 15,0-1-2-15,0 1 1 0,0-3 0 0,0 2 1 16,0 1-1-16,0 1 1 0,0-3-1 0,0 3 0 0,4-2 1 0,-4 3 0 16,1 0-1-16,3 0 0 0,-4 0 0 15,2-1 0-15,2-1-2 0,-1 0 1 0,1-1 0 0,-4-2 0 0,-4-3-2 16,1-4 1-1,3-4-1-15,0 1 1 0,0-4-2 0,0-3 1 0,0-1-1 0,0-4 1 0,0-4-1 16,0 8-1-16,0-8 1 0,-4 4 1 0,4-4-3 16,-2 5 1-16,2-5-1 0,-4 3 2 0,4-3-3 15,0 2 2-15,0-2-2 0,0 4 1 0,0-4-1 16,0 3 0-16,0-3 0 16,0 4 1-16,0-4-2 0,0 3 0 0,0-3 1 0,0 5 0 15,0-5-2-15,0 2 1 0,0-2 0 0,4 3 1 16,2-3-1-16,3 0 0 0,8 4 0 0,1-1 1 15,3 6-1-15,3-4 0 0,2-1 0 0,2-1 2 0,-4-1-2 0,2 0 0 16,2-1 1-16,2 3-1 0,0-1-1 0,4-1 1 16,3 1 0-16,2 3 1 0,6 0-2 0,-2 1 1 31,1-1-1-31,-1-1 1 0,-4 2 0 0,2-4-1 0,2 2 0 0,2-1 1 16,3-1-1-16,-1 2 1 0,1-3-1 0,1 2 2 0,1-1-2 0,2 1 0 15,-1-4 0-15,-5 0 1 0,1 0-1 0,-1 0 2 0,-3 0-1 0,-2 0 0 16,-2 0-1-16,2-4 2 0,-4 4-2 0,-3 0 1 15,-2 0-1-15,-8-3 0 0,2 6 0 16,-2-3 0-16,-1 0-1 0,-1 4 2 0,-2-4-1 0,-1 0 0 0,0 0 0 16,-1 1 0-16,-1-1 0 0,-2-1 0 0,-4 1 0 15,-3 0 1-15,-8 0-1 16,11 0 1-16,-11 0-1 0,5-4 0 0,-5 4 0 0,4-5 1 0,-4 5 0 16,4-7 0-16,-4 7-1 15,4-14 1-15,-4 4 0 0,-4-2 1 0,2-6-1 0,-2 1 0 16,1-2-1-16,-1-2 2 0,2-1-1 15,-5-1 0-15,1 2 0 0,0-1 1 0,1 1-1 16,-1-3 0-16,1 0 0 0,-3 0 1 0,3-2-1 0,3-2 1 0,-2 2 0 16,2-3 1-16,-2-3-1 15,1 3 2-15,-3 3-1 0,0 2 1 0,-1-4-1 16,1-1 2-16,-3-1-2 0,0-3 1 0,-1 0-1 0,3-3 2 0,5 2-2 16,-3-6 2-16,1 5-2 0,2 2 2 0,2 2-1 15,0 9-1-15,0-3 1 0,-2 5 0 16,2 4 0-16,0 4-1 0,-2 2 1 15,0 3 0-15,2 7 0 0,0-4-1 0,0 4 1 16,-1-2 0-16,1 2 0 0,0-3-1 0,0 3 1 0,-4-5 0 16,4 5-2-16,-2-4 0 0,2 4 0 0,-9 0 1 0,9 0-3 15,-15 0 1-15,4-3 0 0,-3 3 1 0,-2-5-3 16,-3 1 0-16,0-3 0 0</inkml:trace>
  <inkml:trace contextRef="#ctx0" brushRef="#br0" timeOffset="10616.42">13140 6424 1934 0,'5'-5'0'0,"-5"5"0"0,13-4 0 16,-13 4 28-16,6 7 1 0,-6-7 1 0,7 4-1 0,-7-4-1 15,4 1 1-15,-4-1-1 0,4 0 1 0,-4 0-15 0,4 0-1 16,-4 0 1-16,0 0-1 0,0 0-12 0,-8 0 0 15,8 0 0-15,-22 4 2 0,-2-1-3 0,-6 6 0 16,2-6 0-16,4 3 0 0,5-1 0 0,6 2 0 0,-4 1 0 16,2 4 0-1,-3 4 0-15,3 1 0 0,0-1 0 0,2 1 1 16,0 4 6-16,0-4 0 0,7 2 0 0,0 2 1 0,1 2 9 16,3-1 0-16,2-1-1 0,2-4 1 0,3 4 5 0,5-4-1 15,1 2 0-15,0-1 2 0,0-1-2 16,2-2 0-16,2-2 1 0,-2-1 0 0,2-2-5 0,0 0 0 0,2-1 0 0,2-4-1 15,-1 2-4 1,1-5-1-16,-1 0 0 0,3-2 0 0,1-4-7 16,-3-4-1-16,1 1 0 0</inkml:trace>
  <inkml:trace contextRef="#ctx0" brushRef="#br0" timeOffset="10982.71">13401 6521 1557 0,'1'1'0'0,"-1"-1"0"15,4 4 0-15,-4-4 26 0,0-4 0 0,0 4 0 16,0 0 0-16,0 0 19 0,0 0 0 0,0 0 0 16,0 0 0-16,0 0-17 0,-4 7 0 0,4-7 0 15,-7 13 1-15,7-13-19 0,-24 22 1 0,24-22-1 16,-34 33 0-16,19-14-6 0,0-2 2 0,2-1-2 16,0 1 2-16,2-1-3 0,4-2 1 0,3 1-1 15,2-3 0-15,-3 2 1 0,3 2 0 0,4-4 0 16,-1 2 0-16,3 1 4 0,2 2 1 0,3 3-1 15,0-7 1-15,4 3 3 0,-3-4 2 0,1 0-1 16,2-3 1-16,2-6 6 0,-2-3 0 0,2-3 0 0,2-4 1 16,3-3 2-16,2-6-1 0,-3 0 1 0,-4 3-1 0,-2-5 0 15,-2 3-1-15,0-1 0 0,-3 2 1 0,-3-1-5 16,1 3 1-16,-6-2 0 0,-4-2 1 0,1 1-3 16,-1-3 1-16,-2 3 0 0,-1 1 0 0,1 2-3 15,-1-4 2-15,-4 4-1 0,3 2 0 0,-3 3-1 16,0 2 0-16,1 1 1 0,1 1 0 0,0 3-4 15,-1-4 0-15,1 2 0 0,0 2 0 0,1 0-4 16,3 0 1-16,5 0-1 0,-11 2 1 0,11-2-4 0,-10 0 1 16,10 0-1-16</inkml:trace>
  <inkml:trace contextRef="#ctx0" brushRef="#br0" timeOffset="11292">13779 6467 1709 0,'0'5'0'0,"0"-5"0"0,-6 7 0 0,6-7 34 0,-2 0 2 0,2 0-1 15,-5 5 1-15,5-5 21 0,-23 16 0 0,23-16 1 16,-31 22-1-16,12-6-22 0,-1 0-1 0,1-3 1 16,0 3 0-16,4-4-16 0,2 0 0 0,4 0 0 0,5-1 2 15,8-4-9-15,-2-2 0 0,5 2 1 0,3 1 0 16,3-4-5-16,-4 1 1 0,6 0-1 15,5 2 1-15,7-3-4 0,2 1 2 0,1 0-1 0,-6-1 0 16,-5-4-2-16,0 3-1 0,-1 0 0 0,-5 1 2 0,-3 5 2 16,-1-4-1-16,-7 2 1 0,2 1 0 0,-4 4 1 15,0 2 1-15,0 2 0 0,-6-1 0 0,0 3 0 16,-1-1 0-16,-2-1 0 0,-1 1 1 0,-3 0-2 0,2 2 1 16,-6-5-2-16,2-2 2 0,-1 0-2 0,-1 0 1 15,0-8 0-15</inkml:trace>
  <inkml:trace contextRef="#ctx0" brushRef="#br0" timeOffset="12816.06">16043 6109 892 0,'2'-4'0'0,"-2"4"0"0,7-1 0 0,-7 1 137 0,6-2-1 0,-6 2 1 0,7 0 0 0,-7 0-93 0,8-2 1 15,-8 2 0-15,5 0 0 0,-5 0-26 16,2 0 1-16,-2 0-1 0,0 0 1 0,0 0-15 16,0 0-1-1,0 0 1-15,-9 0-1 0,9 0-4 16,-32 0 0-16,8 2 0 0,-4 1 0 0,-4 4-1 0,-1-3 0 15,-5 1 0-15,3-5 1 0,1 3-2 0,1-3 0 16,-3 0 1-16,-1 0 0 0,-2 0 0 0,-2 0 1 0,4 6 0 16,-6-3 0-16,-6 1 2 0,-1 4 1 0,2-3-1 15,1-1 1-15,4-2 8 0,0 1 2 0,2 1-1 16,0-1 0-16,2-3 11 0,4 2-1 0,1-1 1 16,6-1-1-16,-1 0 4 0,3-1 1 0,3-1 0 15,3 2 0-15,3-3 4 0,2 3 1 0,4 0-1 16,3 0 1-16,8 0-6 0,-5 0 3 0,5 0-3 15,-4 0 3-15,4 0-3 0,0 0 1 0,0 0 0 0,0 0 1 16,0 0-4-16,0 0-1 0,0 0 1 0,0 0 0 16,0 0-5-16,0 8 0 0,4-1 0 0,-2 2 1 15,1-1-5-15,-1 5 0 0,-2 0 1 0,0 6 0 0,-2-1-4 16,-1 2 2-16,1 1-2 0,2-2 1 0,-4-1-1 16,4-1-1-16,0 2 0 0,-2 2 0 0,0-4-2 15,0 0 0-15,1 4 0 0,-1 3 1 0,2-3-2 16,-4 3 0-16,4-3 0 0,4 3 0 0,1 2-3 15,3 2 1-15,-3-4 0 0,-5 2 0 0,-3-2-1 16,1-3 0-16,-2 5 1 0,2-2 0 0,0 1-2 0,2-1 2 16,0-3-2-16,0 1 2 0,0 1-2 0,0-1 1 15,0-1-1-15,0 0 2 0,0-2-3 0,0-2 2 16,2 0-2-16,0-1 2 0,-2-1-2 0,0 3 1 16,4-6 0-16,-4 0 0 0,0-3 0 0,0-1 0 0,0 1 0 15,0-2 0-15,0 1-1 0,0-4 1 0,0-4-1 16,0 10 1-16,0-10-2 0,5 11 1 0,-5-11-1 15,2 8 2-15,-2-8-2 0,0 4 0 0,0-4 0 16,0 8 1-16,0-8-2 0,0 2 0 0,0-2 0 16,0 7 1-16,0-7-1 0,6 4 1 0,-6-4-1 15,5 3 0-15,-5-3-1 0,6 5 1 0,-6-5-1 0,6 2 1 16,-6-2-1-16,7 3 1 0,1 1-1 0,8-1 1 16,5-1-1-16,5 1 0 0,2 1 0 0,-4-2 1 15,-2-1-1-15,1 1 0 0,1-2 0 0,0-2 0 0,2 1 0 16,-1-1 0-16,-1 2 0 0,4 2 0 0,1 1 0 15,3 1 0-15,4-4 0 0,1 3 0 0,6-3 0 16,1 2 0-16,1 0 0 0,0-2 0 0,1 0-1 0,-1 0 1 16,0 0 0-16,0-2 0 0,1 2-1 0,-3 0 1 15,0 0 0-15,2 0 0 0,-6 2-1 0,2 3 1 16,0-2 0-16,-2-3 0 0,-2 2 0 0,-3 0 0 16,3-1 0-16,2-1 0 0,2 0 0 0,2-1 0 0,-6 1 0 15,0 0 0-15,1-2 0 0,-1 0 0 0,-5 2 0 16,-3-3 0-16,-4-2 0 0,-7 1 0 0,1-5 0 15,0 2 1-15,1 2-1 0,4-5 1 0,-5 0-1 16,-4 1 1-16,0 2 1 0,-2-5-1 0,-4 3 0 16,2 2 0-16,2 2 0 0,4 0 0 0,-4-2 0 15,0 2 0-15,4-4 1 0,-4 0-1 0,0 3 0 0,-2-3 1 16,-3 4-1-16,-3 1 0 0,-3-4 0 0,4 1 0 16,1-5 1-16,-1-1-1 15,-3 0 0-15,1 0 0 0,0-4 0 0,-2-2 0 0,1 2 0 0,-3-2 0 0,0-2 1 16,0-1-1-16,-3-3 0 0,1 6 1 0,2 5-1 15,2-3 1 1,1 2 0-16,-3-1 0 0,-3 2 0 0,1-3 0 0,-2 1 1 0,0-3-1 0,1 2 0 0,-3-4 0 16,1 0 1-16,1 1 0 0,4-1-1 0,-4 0 0 15,2 0 1-15,-2 1 0 0,3-1 0 0,-1 0 1 16,-2-2-1-16,2 3 0 0,-2-1 1 16,3 0-1-16,-3 4 1 15,0 3 0-15,0 4-2 0,3 1 2 0,-5 0-1 0,2 2 0 0,4 7 0 0,-9-10 0 16,0 1-1-1,-4 2 2-15,-2-5-2 0,-2 4 0 0,-2-4 0 0,2 3 1 0,4 2-2 0,4 2 1 0,9 5 0 16,-11-7 0-16,11 7 0 0,-13-2-1 16,-4-6 0-16,-2 4 0 0,-1-5-1 0,-2 2 1 15,-16 2 0-15,1 0 0 0,4 5-1 0,-8 2 1 0,0 1 1 16,1-3-1-16,1 4 0 0,2-4 0 0,-8 0 0 16,-1 0 0-16,5-4-1 0,-6 1 1 0,1-2-1 15,-3-2 1-15,4 2-1 0,-5-8 0 0,17 5 0 16</inkml:trace>
  <inkml:trace contextRef="#ctx0" brushRef="#br0" timeOffset="14501.15">15350 6261 1318 0,'0'0'0'0,"0"0"0"0,0 0 0 16,0 0 65-16,7 0 0 0,-7 0 0 0,6 0 0 16,-6 0-17-16,1 0 0 0,-1 0-1 0,4 0 1 15,-4 0-19-15,2 5 2 0,-2-5-1 0,0 7 0 0,0-7-17 0,0 4 0 16,0-4-1-16,8 17 2 0,-8-17-10 16,16 35 2-16,-5-16 0 0,-3-2-1 0,3-1 1 0,-2-4-1 15,3 0 1-15,-1 2 1 0,-4 1-2 0,4-1 2 0,-3 2-1 16,3-3 0-16,-2 0 6 0,6-3-1 0,-2 0 0 15,-3 1 0-15,-5-3 5 0,-1 1 0 0,2-2-1 16,1-2 1-16,0 0 1 0,-1 2 0 0,-6-7 0 0,11 9 1 16,-11-9-4-16,8 3 2 15,-8-3-1-15</inkml:trace>
  <inkml:trace contextRef="#ctx0" brushRef="#br0" timeOffset="14926.12">16238 6621 1457 0,'6'4'0'0,"-6"-4"0"16,7 3 0-16,-7-3 20 0,6 0 2 15,-6 0-1-15,6 0 0 0,-6 0 10 0,0 0-1 0,0 0 0 16,-6 0 1-16,6 0-15 0,-4 0 1 0,4 0 0 16,-9 0 1-16,9 0-12 0,-24 9-1 0,24-9 1 15,-38 1 1-15,16 3-5 0,-2-1 0 0,-2 1 0 16,-4-1 2-16,-2 2-1 0,-1-1 2 0,-3 5-1 0,3-4 1 16,-4 2 0-16,-6-4 1 0,2 2-1 0,0 1 2 31,0-3-1-31,2 2 0 0,-4 2 0 0,2-3 1 0,0 1 4 0,-2-5 1 0,6 3 0 0,-1 1 0 0,5 1-2 15,5-2 0-15,-2 3 0 16,4-3 1-16,-2-1 10 0,6-2-1 16,3-2 0-16,4 2 0 0,6 0 5 0,-1 0 1 15,10 0 0-15,-9-3-1 0,9 3-2 0,0 0 0 0,0 0 0 0,0 0 0 0,0 0-2 0,0 0-1 16,0 0 0 0,0 0 0-16,0 0-9 0,0 0 2 0,0 0-2 0</inkml:trace>
  <inkml:trace contextRef="#ctx0" brushRef="#br0" timeOffset="15321.41">15694 6789 1683 0,'6'3'0'0,"-6"-3"0"0,17 9 0 0,-17-9 15 0,11 5 1 0,-11-5 0 0,17 0 1 0,-17 0 14 15,22 0 1-15,-22 0-1 0,17 0 0 0,-17 0-11 16,13 0 0-16,-13 0-1 0,13 4 1 0,-13-4-17 16,11 8 2-16,-11-8-2 0,15 9 2 0,-15-9-5 0,17 16 1 15,-17-16 0-15,13 22 0 0,-13-22-1 0,11 28 0 16,-11-28 0-16,7 24 1 0,-7-24-1 0,-7 23 1 15,7-23-1-15,-15 27 1 0,15-27 1 0,-24 24-1 16,24-24 0-16,-23 23 0 0,23-23 3 0,-22 22 2 16,22-22-1-16,-19 14 0 0,19-14 7 0,-11 11 2 15,11-11-2-15,-9 7 2 0,9-7 6 0,0 3 1 16,0-3 1-16,0 7-1 0,0-7 0 0,7 9 1 0,-7-9-1 16,38 5 0-16,-7-2 2 0,7-3-1 0,3 0 1 15,0 0-1-15,0-5-5 0,1 2 1 0,-4-6-1 16,-1 0 1-16,-7 1-7 0,1 1 1 0,-5-2-1 15</inkml:trace>
  <inkml:trace contextRef="#ctx0" brushRef="#br0" timeOffset="15954.23">17375 6737 1293 0,'0'0'0'0,"0"0"0"0,0 0 0 15,0 0 104-15,0 0 0 0,0 0 0 0,0 0 1 0,0 0-65 0,0 0 2 16,0 0-1-16,0 0 1 0,0 0-23 0,4 2 0 15,-4-2 0-15,15 7 1 16,-15-7-15-16,29 7-1 0,-8-4 1 0,-1-3 0 0,3 2-5 0,-5 0 1 0,3-1 0 16,-1-1 1-16,1-1-1 15,-1-1 0-15,3 0 0 0,3-1 1 0,-4-1 5 0,1 1 0 0,-1 1-1 16,0 2 1-16,1-3 5 16,-3 1 1-16,1 2-1 0,-5 0 0 0,-3 0 6 0,-3 0 2 15,-3 0-1-15,-1 0 0 0,-6 0 0 0,7 0 1 16,-7 0 0-16,6 5 0 0,-6-5-6 0,5 2-1 0,-5-2 1 15</inkml:trace>
  <inkml:trace contextRef="#ctx0" brushRef="#br0" timeOffset="16238.28">17349 6962 1595 0,'2'0'0'16,"-2"0"0"0,2 0 0-16,-2 0 29 0,0 0 1 0,0 0-1 15,0 0 0-15,0 0 27 0,7 0 0 0,-7 0 0 0,22 0 0 0,-22 0-32 0,38 0 0 0,-14 0-1 16,0 0 2 0,-3 0-17-16,1-2 1 0,0 1 0 15,1-5 0-15,-3 3-2 0,-1-1 1 0,3 4 0 0,-3-3 0 0,-1 0 5 0,1 1 2 16,0-2 0-16,-1 4-1 0,-3-3 4 0,0 3 0 15,-2 3 0-15,0 1 0 0,-7-2-1 0,-1-1 1 0,-5-1 0 16,8 5 0-16,-8-5-9 0,5 0 1 0,-5 0 0 16</inkml:trace>
  <inkml:trace contextRef="#ctx0" brushRef="#br0" timeOffset="17328.64">18189 6311 1318 0,'0'0'0'0,"0"0"0"0,0 0 0 0,0 0 34 0,0 0-1 0,0 0 1 16,-2 0 1-16,2 0 30 0,-3 0 0 0,3 0 0 0,-8 4 1 15,8-4-50-15,-17 5 1 0,17-5 0 16,-35 3 0-16,13 1-15 0,-6-4 1 0,0 2-1 0,2-2 2 16,0-2-4-16,-1-2 0 0,-1 1 0 0,-3 0 0 0,-3 1 1 15,-3-2 0-15,0 1 0 0,-1 1 1 0,5-1 4 16,-1-2 1-16,-1 3-1 0,-2 0 1 0,-1-1 2 16,-1-1 0-16,-2 2 0 0,0 2 0 0,0 0 8 15,-1 0 0-15,2 0 0 0,5 0-1 16,5 2 8-16,4 2 0 0,4-1-1 0,1-3 1 0,3 2-3 0,3-2 1 15,4 2 1-15,1-1-1 0,3-1 1 0,1 0-1 16,6 0 1-16,-7 0-1 0,7 0-3 0,-11 4 0 16,11-4 0-16,-12 8 0 0,7-2-2 0,1 0 0 0,4 3 0 15,0 3 0-15,0 6-4 0,2 2 2 16,2 1-2-16,3 0 2 0,-1 1-3 0,1-1 1 0,-1 3-1 16,-3 2 0-16,1-1 1 0,-2-3-1 0,0 6 0 15,0-4 1-15,3 5-2 0,-3-1 0 16,0 1 0-16,0 4 1 0,0 2-2 0,0 1 0 0,0 1 0 94,-1-3 1-94,5-1-2 0,-4-2 0 0,0 0 0 0,0-3 0 0,-1 2-2 0,1-3 1 0,0-1-1 0,-2 2 1 0,-2-6-1 0,0 1 0 0,1-1-1 0,-1 3 1 0,0-6 0 0,0 0 0 0,2-4-1 0,-4 1 2 0,2-8-2 0,1 1 1 0,1-4-1 0,0-1 1 15,0-4-2-15,-2 5 0 0,2-5 0 0,-2 3 0 0,2-3 0 0,-2 4-1 0,2-4 1 0,0 0 0 16,0 0-1-16,0 0 0 0,0 0 0 0,0-4 0 0,0 4-1 15,7-5 2-15,3 0-2 0,1-2 2 0,2-5-3 16,6-2 1-16,-1 4 1 0,-1 1-1 0,0 4 0 16,-1 1 1-16,5 4-1 0,3 0 1 0,4 0-2 0,4 0 0 15,3 0 0-15,1 0 1 0,1 4-2 16,4-1 1-16,0 3-1 0,0-3 1 0,0 6-1 0,0-4 1 16,0-2-1-16,4 1 0 0,3-1-1 0,0 2 1 15,-3-3 0-15,-2 2 0 0,-2-1-1 0,-2 1 0 16,-2 1 0-16,-3-2 1 0,0 1-1 0,-7 1 0 0,7-5 0 15,1 3 1-15,1-3-1 0,3 2 0 0,-4 0 0 16,-5 0 0-16,-4-2 0 16,-2-2 0-16,1 0 0 0,-1 0 0 0,-4-5 0 0,1 2 0 0,-4-2 0 15,-4 2 0-15,-4-7 0 0,-5 3 0 0,-2-3 0 16,-1-2 0-16,1 1 0 0,2-1 0 0,-4 2 0 16,-4-6 1-16,1-1-1 0,-1 2 0 0,0-4 0 0,0 4 2 15,4-2-2-15,0 2 1 0,-3-1 0 16,1-3 0-16,0-3 0 0,0 3 0 0,-2 1 0 15,1-5 0-15,-5-2 1 0,-1-3 0 0,0 4-1 0,-1-1 1 16,3 1 0-16,1 2 2 0,2-4-2 0,1 2 1 0,1 0 0 16,-4 2 0-16,3-1 0 0,-1-4 1 0,2 0-2 15,0 1 1-15,0-1 0 16,-1 4 0-16,3-1-1 0,0 2 0 0,-2 3 1 0,-2 2 0 0,2 5-1 0,0 4 2 16,-2 5-2-16,3-4 1 0,1 9 0 0,0 0-1 15,0 0 0 1,-8 9 0-16,3-4-1 0,-5 5 1 0,-5-1-1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5-04-23T08:43:18.96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9208 4886 0,'70'0'297,"54"0"-281,-54 0-16,54 0 16,52 0-1,-123 0-15,-18 0 16,-17 18-1,52-18 1,124 35 15,-158-35-31,17 0 0,123 18 32,-53-18-17,-70 0-15,-17 0 31,-1 0-31,0 0 0,0 0 16,18 0 15,0 0-31,18 0 32,-18 0-32,88 17 31,-71-17-16,19 18 1,-36-18-16,17 0 16,36 0-1,-18 0 1,89 0 0,34 0 30,-34 0-46,-107 0 16,106 0 15,-87 0-15,-36 0 0,0 0-16,17 0 15,1 0 1,-18 0-16,-36 0 15,36 0-15,-18 0 0,18 0 16,18 0 0,70 0-1,-88 0 1,0 0 0,-36 0-16,19 0 15,-19 17-15,1-17 16,0 0 15,70 0 0,-53 18-15,18-18 0,-35 0-16,-1 0 15,1 0 16,70 0 1,-53 18-17,1-1 1,-19-17-16,1 0 16,0 0-1,-1 18-15,19 0 47,-19-18-31,1 17 15,17-17 0,-17 0 0,-18 18 63,0 0 31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5-04-23T08:43:23.62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13899 4621 0,'-35'0'266,"-35"18"-251,52-18-15,-53 0 16,1 0 15,17 0-31,-71 0 16,54 0-1,17 0 17,-53 0-1,-17 0-16,52 0 1,-17 0 15,0 0-15,0 0 0,52-18-1,-34 1 1,52 17-16,0 0 31,-158 0-15,123-18-16,-17 18 15,-1 0 17,-88 0-17,124 0 16,-18 0-15,35 0 0,-34 0-1,-1 0 1,35 0-16,0 0 16,-17 0-1,-35 0 1,17 0-1,-18 0 17,36 0-32,-1-18 0,1 18 15,-35 0 1,-36 0 0,53 0-1,-18 0 1,36 0-16,17 0 15,-70-35 1,53 35-16,17 0 16,-52-17-1,34 17 1,-52-18 0,18 0-1,17 18 1,0 0-1,18 0-15,-54 0 16,37 0 0,16 0-1,1-17-15,0 17 16,-36 0 0,18-18-1,-35 18 1,53 0-16,-1-18 15,1 18 1,18-17-16,-36 17 16,35 0-1,0 0-15,1 0 16,-36 0 0,17-18 15,1 18-16,18 0-15,-19 0 32,1 0-17,17 0 1,-35-18 15,-17 18 0,52 0 1,1 0-17,-1 0 32,0 0-31,-17 0 62,35 18-62,-53-18 15,18 0-16,0 0 1,17 0 0,0 18-1,-35-1 17,18 1-17,18-18-15,-1 35 31,-17-35-31,35 18 0,-18-18 16,0 18 15,18-1-15,0 1 156,0-1-141,36 1 16,-19-18-31,19 0-1,-19 0 1,18 0-16,1 0 31,34 0-15,-17 0-1,53 0 1,-53 0-16,-18 0 0,36 0 16,-1 18-1,36-18-15,-18 0 0,1 0 16,105 17-1,-142-17-15,107 0 32,0 0-17,-141 0 1,17 0 0,35 0-1,-52 0 16,53 0-15,-18 0 0,17 0-1,-17 0 1,0 0 0,-35 0-16,17 0 0,0 0 15,0 0 1,54 0-1,-72 0-15,36 18 32,0-18-17,123 18 17,-140-18-32,-1 0 15,0 0-15,71 17 16,-18-17-1,36 36 1,-54-36 15,-34 0 1,-1 0 14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5-04-23T08:43:27.65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9208 5256 0,'35'0'187,"18"0"-171,70 0 15,142 0-15,-177 0 0,-18 0-16,19 0 0,87 0 31,-123 0-31,18 0 15,105 0 1,-123 0-16,35 0 16,53 0-1,-106 0 1,54 0 0,-72 0-1,1 0-15,70 0 16,-53 0-1,1 0 1,87 0 0,-88 0-16,18 0 15,0 0-15,124 18 32,-72 0-17,-69-18-15,-1 0 0,0 17 16,71 1-1,-35-18 1,-54 0-16,72 18 16,16-1-1,-69-17-15,-1 18 16,106-18 0,-123 0-16,17 0 15,0 0-15,71 18 16,-18-1 15,142 18 0,-19-17-15,-52 17 15,53-17 0,-107-18-15,-52 0 0,0 0-1,-35 0 1,0 0 0,17 0-1,-18 0 48,19 0-48,-1 0 32,18 0-31,-35 0-16,17 0 0,0 0 15,0 0 17,-17 0-1,-18-18 0,0 1-15,0-1-16,-18 18 15,1-18-15,17 1 16,0-1 0,-18 1 15,1-1-31,-19 0 31,36 1-15,-17 17-1,-1-18 1,0 18 0,1 0-1,-19 0 1,19 0 0,-1 0-1,-35-18 1,0 18-1,36 0 1,-72-17 15,72 17-15,-1 0-16,1-18 0,-19 18 0,19-18 16,-1 18-1,-17 0-15,-53 0 16,17 0-1,36 0-15,-18 0 16,-18 0 0,18 0-1,0 0 1,18 0 0,17 0-1,1 0-15,17-17 16,-35-1-1,17 18-15,-53 0 32,36 0-17,-35 0 17,52 0-1,0 0-16,1 0 1,-1 0 0,-17-18-1,17 1 17,-17-1-17,17 1-15,18-1 31,-53-35-15,53 35 0,0-17-1,0 17-15,0-34 32,0 16-1,0 19-31,18-1 31,-1 18-31,-17-35 31,36 17 1,-36 0-32,17 18 31,1 0-16,0-17 17,-1 17-32,89-18 31,18 0-15,-54 18-16,54 0 0,-18 0 15,70 0 1,-88 0-16,18 18 15,35 17 1,-106-17-16,-17-18 16,17 18-1,-17-18 1,-1 0 0,1 0-16,17 17 31,-17 1 0,17-18-15,18 18 15,-35-1-15,0-17-1,17 0 1,-18 0 31,1 0-32,-18 18 1,0 0 0,18-18 62,-1 0-47,-17 17-15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5-04-23T08:43:33.42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8502 10301 0,'212'-70'203,"-1"17"-188,-87 17-15,229 1 32,-283 35-32,71 0 15,106 0 32,-176 18-31,-36-18-16,0 0 0,18 17 15,18-17 1,-54 0-16,36 0 0,-17 0 16,52 0-1,53 0 1,-88 0-16,17 0 15,36 0-15,18 18 0,-71-18 16,88 0 0,-88 0-16,35 0 15,71 0 1,-18 0 0,53 0 15,-88 0-16,52 18 32,-52 17-31,-53-35 0,18 18-1,-36-18 1,0 0-1,0 0 1,89 17 0,-89-17-1,106 18 1,-105-18 0,16 17-1,-16-17 1,-36 18-1,17 0-15,19-18 47,-19 17-31,-17 1-16,0 0 62,0-1-30,0 1-17,-17 0 17,-19 17-17,19-35 16,-19 18-15,19-1 0,-18 1-1,-18-1 1,17 1 0,19-18-16,-36 0 15,17 0 1,1 0-16,-18 0 15,-35 0 1,-18-18 15,-17-17-15,35 18 0,-71-1 15,106 0-16,-53 1 1,53-1 15,-53 0-31,89 18 0,-36 0 16,-18 0 0,-17-17 15,-106-1-16,141 18-15,-53-18 16,36 18 15,17 0-15,18 0-16,-18 0 16,-18 0-1,18-17 1,-17 17 15,-89 0 0,35 0-15,19 0 0,34 0-1,53 0-15,-35 0 16,36 0-1,-1 0-15,0 0 16,-34 0 0,16 0-1,19 0-15,-19 0 16,-69 0 0,69 0-1,-34 17 1,34-17-1,-16 0 1,-54 18 0,35-18 15,-123 35-15,124-17 30,17-18-30,35 0-16,-17 0 16,17 0-1,-17 0 1,0 0 0,-1 0-16,1 0 15,17 0 1,1 0-16,-1 0 47,0 0-32,18-18 32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5-04-23T08:43:36.53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11218 9948 0,'36'0'172,"34"0"-156,1 0-16,-54 0 15,19 0-15,-19 0 16,19 0-16,-1 0 15,35 0 1,-17 0-16,-17 0 16,69 0-1,-87 0-15,17 0 16,-17 0-16,17 0 16,1 0-1,-19 0-15,1 0 31,17 0-15,-17 0 0,-1 0-16,1 0 15,0 0 1,17 0 31,0 0-32,-17 0-15,17 0 32,-17 0-17,-1 0-15,1 0 32,0 0-17,-1 0 32,1-17 0,0-1-31,-1 18-1,18 0 1,-17 0 15,-36 0 94,1 0-109,-1 0 15,-17-18-15,17 18-16,-17-35 15,0 35 1,-18-35-1,18 35 1,-1-18 0,-17 1-1,18-1 1,0 18 0,17 0-1,1-18 1,-1 1-1,0 17 1,36-18 47,17 18-48,-17 0 1,17 0-1,-17 0-15,-1 0 16,19 0 0,-1 0-1,18 0 1,-18 0 0,18 18-1,-53-1-15,35-17 31,18 18-15,-35-18 0,-1 0-1,125 35 1,-107-17 0,0-18 15,-35 35 0,0 0-15,18-17-1,-18 17 1,0-17 0,0 17-1,0 1 1,0-1-1,0 18 1,0-18 31,-35 36-31,-18-19-1,53-16 1,-36-19-1,19 1 1,17 0 0,0-1-1,-18 1 1,0-18 0,18 18 15,-17-1-16,-1-17 1,18 18 15,-18 0-15,1-18-16,17 17 47,-35 1-32,35-1 1,-18 1 0,-17 0 15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5-04-23T08:43:39.60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23142 10336 0,'18'0'250,"423"-88"-235,-230 71-15,-52 17 16,-53-18-16,212 18 16,-1 18-1,-141-1-15,-87 1 16,122 35 0,-105-53-1,-53 0 1,-35 17-16,35-17 15,0 18-15,-18-18 16,194 0 0,-123 0-1,-18 18 1,-70-18 0,-1 0-1,36 0 1,-35 0-1,53 0 1,-1 0 0,71 0-1,-35 0 1,-18 17 0,-35-17-16,0 18 15,18-18 1,-36 0-16,-17 0 0,-1 0 15,18 0-15,1 0 16,-19 0-16,1 0 16,35 0 15,88 0-15,-106 0-16,142 0 15,-19 0 16,36 35 1,-88-35-1,-53 0-31,35 0 31,-52 0-31,-19 0 16,89 0-1,71 0 32,-124 0-31,-36 0-16,18 0 47,36-17-32,-36-1 1,53 18 0,-52 0-16,-19 0 15,72 0 1,-72 0 0,36 0-1,-18 0 16,1 0 1,-19 0-17,19 0 1,-19 0-16,1 0 16,-1 18-1,1-18 1,17 0 15,18 0-15,-35 17-1,0-17 1,-18 18 78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5-04-23T08:43:42.31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29016 9948 0,'-35'0'235,"-18"0"-220,17 0-15,-16 0 16,-160 0 0,71 0-1,-36 0 1,89 0-1,0 0 1,53 0-16,-1 0 16,19 0-1,-18 0 17,-71 0-17,70 0-15,-34 0 31,35 0-31,-54 0 16,-16 0 15,-19 0-15,36 0 0,-106 0 30,88 18-30,-70 0 15,35-18-15,70 17-16,36 1 0,-36-18 16,-35 0-1,36 18-15,-36-1 16,35-17-1,1 0-15,35 0 16,-89 18 0,71-18-16,0 0 15,18 0-15,-18 0 16,-70 0 0,105 0-16,-17 0 15,-36 0 1,36 0-16,-89 0 15,89 17 1,-88-17 15,34 0-15,72 0-16,-1 0 16,-52 0-1,34 0 1,-52 0-1,53 0 1,0 0 0,17 0-16,-17 0 15,-18 0 1,35 0 0,-17 0-1,-18 0-15,35 0 16,-17 0-16,-18 0 15,35 0-15,-87 0 32,34-35-17,53 35 1,1 0-16,-36 0 16,-18 0 15,18 0-31,0 0 31,36 0-31,-1 0 16,-17 0-1,0 0 1,-1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5-04-23T08:43:44.01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27234 10301 0,'18'0'172,"194"0"-141,-124 0-31,-35 0 15,53 0 1,-36 0-16,-34-18 16,52 18-16,0 0 15,-35 0-15,-36 0 16,19 0-16,-1 0 16,-17 0-1,17 0 1,0 0-1,1 0 1,16 0 0,37 0-16,-54 0 31,-17 0-31,-1 0 16,18 0-1,1 0-15,-1 0 47,-17 0-31,-1 0 15,36 0 0,71-17-15,-54 17-16,230-35 15,-229 17 1,-18 18 0,-18-18-1,-18 18 1,1 0 0,-18-17 62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5-04-23T08:43:45.65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27922 10830 0,'36'0'250,"-1"0"-234,0 0 0,36 0-1,-36 18 1,0-18-1,-17 0 17,17 0-17,1 0 1,-19 0-16,18 0 16,1 0-1,-19 0 16,107 0 1,-107 0-17,19 0 1,-19 0-16,1 0 31,17 0-15,-17 0 31,17 0-16,0 0 16,18 35-32,-35-35-15,0 0 16,17 0 15,-17 0 16,-1 0-31,1 0-1,-18 18 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8:26.86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29 24 8181,'-29'0'14435,"34"0"-13958,32 0-145,70-10 0,27-2-3480,-101 10-162,-4 2-1364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8:27.23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87 1 11197,'-16'14'1768,"-1"-2"1,-36 22 4839,57-33-6529,0 0 0,0 0 1,0-1-1,0 0 0,1 0 0,-1 0 1,0 0-1,0 0 0,0-1 0,0 0 0,1 0 1,-1 0-1,4-2 0,21-3 20,44 0-89,-40 4-991,0 0 0,57-14-1,-37 6-2045,5 8-1213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9T17:15:19.7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22475 12024 916 0,'3'-2'0'0,"-3"2"0"0,10-8 0 0,-10 8 23 16,2 0-1-16,-2 0 1 0,-2-7-1 0,2 7 20 15,-4-9 0-15,4 9 0 0,-7-12 0 0,7 12-9 0,-13-14 1 16,13 14-1-16,-30-19 1 0,11 7-17 0,-1-2 0 0,-3 2-1 15,-3 3 1-15,-2-1-7 0,-2 1 1 0,-3 1-1 16,-4-1 1-16,-4 0-1 0,-4 1 0 16,-2 1 0-16,1 1 1 0,-1-4-4 0,1 1 1 0,-5 1-1 15,-1-3 1-15,-2 1 1 0,-2-2 1 0,-2 2-1 16,-1 1 1-16,-3 2 0 0,-1-2 1 16,1-1 0-16,-3 3 0 0,0 2 10 0,-2 3 0 15,0 2-1-15,0 0 1 0,0 0-5 0,-2 4 0 0,-2 1 0 16,-4 2 0-16,-1 1 11 0,-4 3 0 0,0-1 0 15,-2-1 1-15,4-1 1 0,1 3 2 16,3 3-2-16,1-2 1 0,4 5-2 0,4 0 1 0,5 2 1 16,-1 2-1-16,5 2-4 0,2-1-1 0,2 2 1 15,-2 2 0-15,3 2-5 0,6 1 0 0,1 1 0 16,3 3 0-16,4 1-3 0,5 1 0 0,4 3 0 16,6 0 1-16,3 4-5 0,2 1 2 0,10-2-2 15,1 3 2-15,6-1-3 0,4 0 1 0,5 2-1 16,8 2 0-16,2 0-2 0,5-2 2 0,7 0-1 15,1-2 0-15,5-2-2 0,2 1 0 0,8-2 0 0,3-2 0 16,10-2-1-16,7 2 0 0,2-1 0 16,4-3-1-16,1-3 1 0,3 1 0 0,6-5 0 15,5-1 0-15,11-2 0 0,5-1 0 0,4-2-1 0,0-4 1 16,2-3-1-16,-4-4 1 0,4-1-1 0,2-7 0 16,0-2-1-16,0-6 1 0,-2 1 0 0,1-2-1 15,1-3 0-15,-2 0-1 0,0-4 1 0,-2-2 1 16,0-3-3-16,-2-3 1 0,-3-3-1 0,-4-1 2 15,-8 0-2-15,-3-1 1 0,-14-3-1 0,-7 3 1 0,-9-6-2 0,-6 0 1 0,-9-2-1 0,-6-1 1 16,-9-4 0-16,-7-1-1 0,-8-3 1 0,-6-1 0 0,-7-1-2 16,-4-3 2-16,-7 2-1 0,-6 1 0 0,-5-3 1 15,-6 2 0 1,-5 1 0-16,-6 1 0 0,-6 3-1 0,-6-3 2 16,-6 5-2-16,-7 4 2 0,-6 1-2 0,-9 4 1 15,-1 5-1-15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45:42.77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8098 6085 476 0,'-2'3'0'0,"2"-3"0"0,5-3 0 0,-5 3 4 0,0-6 0 16,0 6 1-16,0-6-1 0,0 6 4 0,0-2 1 15,0 2 0-15,0 0 0 0,0 0 1 0,0 0 0 16,0 0 0-16,0 0 0 0,0 0 8 0,0 0 1 16,0 0 1-16,0 0-1 0,0 0-9 0,0 0 1 15,0 0-1-15,8 0 1 0,-8 0 4 0,11 0 1 16,-11 0-2-16,6 0 2 0,-6 0 0 0,13 0 0 16,-13 0 0-16,20-4 1 0,-20 4 3 0,30 0 0 15,-30 0 1-15,24-3-1 0,-24 3 1 0,24-4 0 0,-24 4 1 16,28-1 0-16,-28 1 2 0,36-4 0 15,-36 4 0-15,32 0 1 0,-32 0-2 0,24-5 1 0,-24 5-1 16,35-2 1-16,-14 2 1 0,5-1-1 0,-2 1 1 16,0 1 1-16,-5 1-4 0,1 0 1 0,-1 1-1 15,0-3 1-15,-1 4-2 0,1-4 1 0,-1 0 1 0,1 0-1 16,0 0-2-16,3 0 1 0,-1-4-1 16,1 4 1-16,-2-3-4 0,5 1 1 0,1 0 0 0,4 1 0 0,-4 1-4 15,0-4 1-15,2 4 0 0,0-3-1 0,0 3 3 16,-4 3 0-16,2-3 0 0,0 4 0 0,0-4 1 15,-2 1 1-15,-1 1 0 0,1 0 0 0,-4 1-1 16,5-3 1-16,-1 0 0 0,0 0 0 0,4 0-3 0,0 0-1 16,-2 0 1-16,-2 0 0 0,4 0 1 0,2 0 1 15,0 0 0-15,0 0-1 0,1 0 0 0,-3-3 1 16,0 3 0-16,0 0 0 0,0-2-3 0,0 0-1 16,0 1 1-16,0 1 1 0,0-4-1 0,0 4 1 0,2 0 0 15,-1 0-1-15,1 4-3 0,8-1 0 0,-7 2 0 16,1-5 1-16,0 4-3 0,-1-4 1 0,5 1 0 15,-3-1 1-15,3-1-1 0,-3 1 0 16,3-4 0-16,1 4 2 0,2-3-7 0,2 1 2 0,-4 0-1 16,-3 1 1-16,3 1-5 0,4-4 2 0,-2 4-2 15,2-5 1-15,-4 1-1 0,1-1 0 16,-1 2-1-16,0-4 2 0,2 2-2 0,2 0 1 16,0 1-1-16,0 4 2 0,-7 0-2 0,1 0 0 0,1-3 1 0,1 3-1 15,-4 0 0-15,3 0 0 0,-5-4 1 0,3 2 0 16,1-1 0-16,1-1 2 0,1 1-1 0,-3 1 1 15,3 2-2-15,4 0 0 0,-2-3 1 0,-4 3 0 0,3-4 0 16,-7 3 0-16,1-1 0 0,-2 0 0 16,2 2 2-16,-5-3-1 0,3-2 1 0,0 5-1 0,-4 0-1 15,4-4 0-15,-4 4 0 0,4 0 0 0,-4 0 1 16,4 4-1-16,-6-4 1 0,0 0 0 0,-1 0 0 0,-5 0-1 16,-3 1 1-1,4 3 0-15,-4-1 0 0,1-1-1 0,-3 1 1 0,2 1 0 0,0-4 0 0,-5 3-1 16,1-3 1-16,0 2 1 0,2 1-3 0,0-3 1 15,0 0 0-15,4 0 0 0,-2 0 0 0,3 4 0 16,-1-1-1-16,2-1 2 0,-6 2-2 0,0-4 1 16,4 3-1-16,-2-3 0 0,3-3 0 0,1 3 0 15,-1 0-1-15,1 0 2 16,3 3-3-16,-3-3 1 0,2 2-1 0,-3 0 1 0,1-1-2 0,-1 3 1 0,1-4-1 16,-2 3 2-16,-2-3-2 0,2 0 0 0,1 0 0 15,1 0 0-15,-1 2 0 0,1 1 0 0,0 1 0 16,-4-2 0-16,1-1 0 0,1-1 0 0,-2 2 0 15,-2 1 0-15,0-3 0 0,-2 4 0 0,1-4 0 16,-1 2 0-16,-2 1-2 0,0-3 2 0,1 4 0 16,-1-4 0-16,0 1-1 0,-1 1 1 15,-8-2 0-15,11 5 0 0,-11-5-1 0,11 4 1 0,-11-4-1 0,8 1 1 16,-8-1-1-16,3 0 0 0,-3 0 0 0,4 0 1 0,-4 0-1 16,4 0 0-16,-4 0-1 0,5 0 2 15,-5 0-1-15,2 0 0 0,-2 0 0 0,0 0 1 0,0 0-1 16,0 0 0-16,0 0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45:45.64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8703 11110 677 0,'0'0'0'0,"0"0"0"0,2 0 0 0,-2 0 1 0,-2-5 1 0,2 5-1 16,0-3 1-16,0 3 15 0,0 0 1 0,0 0 0 16,0 0 0-16,0 0 13 0,0 0 0 0,0 0 1 15,8-4 0-15,-8 4-14 0,11-3 0 0,-11 3 0 16,13-4 1-16,-13 4-6 0,9-2-1 0,-9 2 0 0,15-6 2 0,-15 6-3 31,19-6 1-31,-19 6 1 0,20-5-1 0,-20 5-1 16,19-3 2-16,-19 3-2 0,19-6 1 0,-19 6 4 15,24-3 1-15,-24 3-1 0,20-3 0 0,-20 3 8 16,28-4 1-16,-28 4-1 0,26-3 1 0,-26 3-1 0,30-2 0 16,-30 2 1-16,26-5 0 0,-26 5 13 0,24-2 0 15,-24 2 0-15,25-2 1 0,-25 2 1 0,20-3 0 16,-20 3-1-16,24 0 2 0,-24 0-1 0,30 0 0 16,-30 0 1-16,23 0 0 0,-23 0-7 0,18 0 1 15,-18 0-1-15,23 0 0 0,-23 0-6 0,29 0 2 0,-29 0-2 16,34 0 1-16,-34 0-3 0,32 0-1 0,-32 0 1 15,35-4 0-15,-15 1-9 0,3-2 0 0,-5 1 0 16,1 2 0-16,0 2-5 0,-1 0-1 0,1-1 0 16,0 1 0-16,-1 1-3 0,1 1 0 15,-4-2 0-15,2 0 0 0,1 0-3 0,1 0 1 0,-1 0 0 16,-3 0-1-16,4 0-1 0,0 0-1 0,-1 0 0 0,1-2 1 16,3 1-2-16,-3-1 0 0,5 2 0 15,0 0 2-15,4 0-1 0,4 0 2 0,2 0-2 0,-7-5 2 0,1 1 0 16,0 1 1-16,0 3-1 15,-5-4 2-15,-1 3 0 0,2-1 0 0,-3 0-1 0,1 2 2 16,0-3 1-16,1 1 0 0,1 0 0 0,-3 1 0 16,3-3 0-16,2 1 0 0,2 1 0 0,0 2 1 0,0 0-2 0,-2-2 0 15,4 0 0-15,-4 1 1 0,-2-1-4 0,-4-3 2 16,5 1-1-16,-1 1 0 0,0-1 0 0,-3 1 0 16,3 1-1-16,0-3 1 0,0 2-2 0,0-1 1 15,3 1-1-15,-7-1 1 0,2 2-2 0,-3-3 0 16,0 4 1-16,-1 1-1 0,3 0 1 15,1 0 0-15,-3 0 1 0,1 0-1 0,-1 0-1 16,1 0 2-16,3 0-1 0,-5 0 1 0,3 0-1 0,1-2 1 16,-3 2-1-16,0 0 1 0,-5-2-1 15,3 0 1-15,-4 2-1 0,4-3 1 0,-4 3-1 16,2 0 2-16,2-2-1 0,-4 0 1 0,4 2-1 0,3 0-1 0,1 0 1 16,1 0-1-16,-3 2-1 0,5 3 1 15,-4-3-1-15,3 2 2 0,-5-1-3 0,-3 0 1 0,2-3 1 16,2 2-1-16,-5 0-1 0,3-2 0 0,2 0 1 15,-1 0-1-15,1 0-1 0,5 0 0 0,-3 0 0 0,-3 0 2 16,-1-2-2-16,2 0 1 0,-4 2-1 16,2 2 1-16,-4 0-1 0,3 0 1 0,-3-1-1 15,2-1 1-15,2 0-1 0,-4 0 1 0,0 0-1 0,-2 0 2 16,1 2-2-16,-5 2 1 0,-1-1-1 0,3-1 1 0,6 1-1 16,-2-3 1-16,-4 4-1 0,0-1 1 0,-1 2-2 15,-2-3 1-15,-6-2 0 0,11 7 0 0,-11-7-1 0,13 5 1 16,-13-5 1-16,9 7-1 0,-9-7-1 0,9 5 1 15,-9-5 0-15,6 7 0 0,-6-7-1 16,2 2 1-16,-2-2 0 16,5 3 0-16,-5-3-1 0,2 4 2 0,-2-4-1 0,10 5 0 15,-10-5 0-15,1 7 0 0,-1-7 0 0,6 9 0 16,-6-9 0-16,0 5 1 0,0-5-1 0,0 7 0 0,0-7 0 16,-4 5 0-16,4-5 0 0,-3 3 0 0,3-3-1 15,-4 7 1-15,4-7 1 0,-2 7-1 0,2-7-1 16,-11 7 1-16,3-2 0 0,-8 2 0 0,-3 0-1 0,-2-2 0 15,-1 1 0-15,2 1 1 0,1-4-1 0,0 2 0 16,-5-1 0-16,0-1 1 0,-2 2-1 0,-4-3 0 16,4 1 0-16,2 3 1 0,3 1-1 0,-1 0 0 0,1-2 0 15,-3 0 0-15,-2-2 0 0,-4 1 0 0,4 1 0 16,-7 2 0-16,-1 2 0 0,-3-6 0 0,0 2 0 16,-1 0 0-16,3-1 0 0,1-1 0 0,3 1 0 15,-7-1 0-15,5 2 0 0,-1-3 0 0,3 3 0 16,-5 1 0-16,3-1-1 0,-1-2 1 0,-18 4 0 15,11 0 0-15,7-2-1 0,-3 0 1 0,11-1 0 16,-4 1 0-16,0-1-1 0,-1-1 0 0,5-1 0 16,-4 1 1-16,4-3-1 0,-4 0 0 15,4 0-1-15,-2 0 2 0,2 0-2 0,0 0 1 0,-4 0-1 16,0 0 1-16,2 0-2 0,0 0 1 0,6 0 0 0,0 0 0 16,1 2-1-16,-3-2 1 0,0 0 0 15,-1-2 1-15,1 2-3 0,0-3 2 0,-4 1 0 0,0-1 0 0,0-1-1 16,0-3 1-16,2 5 0 0,0-3 0 0,2 2-1 15,0-1 1-15,3 1 0 0,2 1 1 0,1 0-1 0,-6 1 1 16,-1 2-1-16,1 1 1 0,4 3-1 16,-5-3 1-16,1 2 0 15,-2-1 0-15,2 2 0 0,-2 2-1 0,2-5 1 0,-6 1 0 0,4 1 0 0,-4-1 0 16,0-3 0-16,2 2 0 0,-2 0 0 0,-1-1-1 16,6 3 1-16,3-2 1 0,3 1-1 0,-1 4 0 0,-1-5 0 15,3 1 1-15,-5 1-1 0,3-1 0 0,1 1 0 16,-3-3 1-16,1 3-2 0,3-4 2 0,5 2-1 15,-4-2 1-15,4 0-1 0,0-2 1 16,0 2-1-16,0-4 1 0,2 3-1 0,-1-1 1 0,5 2-1 16,-4-2 1-16,3 2-2 15,-3-3 0-15,4 1 0 0,-6 0 1 0,3 0-2 0,1 1 1 0,3-1-2 16,-1 2 2-16,-2-3-1 0,1 1-1 16,8 2 1-16,-7-4-1 0,7 4 1 0,-6-3 1 15,6 3 0-15,-7-4-1 0,7 4-1 0,-6-3 0 0,6 3 0 0,-5-12 1 0,1 5-3 16,2-2 2-16,0-1-2 15,2 1 1-15,0-3-2 0,0 3 0 0,2 1 0 0,0-3 0 0,2 5 0 16,-4-1-1-16,1 0 0 0,3 0 0 0,-4 0-2 16,2 2 1-16,2-2-1 0,-4 0 1 0,3 0 0 15,1 0 0-15,2-2 0 0,-1 1 1 0,3-3 0 16,-3 1 0-16,-3 3 0 16,2 0 2-16,0 0 0 0,-1 0 0 0,-3 7 1 15,8-8-1-15,-8 8 1 0,7-13-1 0,-7 13 0 0,10-8 2 0,-10 8-1 0,5-11 1 16,-5 11-1-16,8-7 2 0,-8 7-3 0,5-6 2 15,-5 6 0-15,8-7-1 0,-8 7-1 0,7-7 2 0,-7 7-1 16,11-7 1-16,-3 5-2 0,1 0 2 0,10-3-1 16,1-2 1-16,5 4-1 15,-1 1 2-15,7 2-1 0,3-3 0 0,-1 1 2 0,5 0 1 16,36 2 0-16,-10 0 0 16,-1 4-2-16,0-1 1 0,3 0 0 0,-3-1 1 0,6 2 0 15,0-1-1-15,9-3 1 0,-2 0 1 0,6 2-1 0,2-2 0 0,0-2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45:53.6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16911 5811 627 0,'-2'0'0'0,"2"0"0"0,0 0 0 0,0 0 7 15,0-3 0-15,0 3 1 0,0-4 0 0,0 4 16 0,0 0-1 16,0 0 1-16,0 0 0 0,0 0 18 0,0 0 1 15,0 0-1-15,0 0 1 0,0 0-6 0,0 0 1 16,0 0 0-16,0 0 0 0,0 0-12 0,0 0 1 16,0 0 0-16,0 0 0 0,0 0-5 0,0 0 2 15,0 0-2-15,0 0 2 0,0 0-4 0,0 0 0 16,0 0 1-16,0 0 0 0,0 0 5 0,0 0 0 0,0 0-1 16,0 0 2-16,0 0 13 0,0 0-1 0,0 0 0 15,0 0 0-15,0 0 0 0,0 0-1 0,0 0 0 16,0 0 0-16,0 0 1 0,0 0 2 0,0 0-1 15,0 0 1-15,0 0-3 0,-4 0 0 0,4 0 0 16,-5 0 0-16,5 0-4 0,-10 7 1 0,10-7-1 16,-16 0 1-16,16 0-2 0,-21 0 0 0,21 0 1 0,-18 0 0 15,18 0-3-15,-13 0 2 0,13 0-2 0,-23 0 2 16,23 0-6-16,-24 0 1 0,24 0-1 0,-32 5 1 16,14 2-4-16,-3-1 2 0,3-3 0 0,-1-1 0 0,2 1-6 15,2 4 0-15,0-2 0 16,-1 2 2-16,-1 2-7 0,0-4 1 0,2 2 0 0,-4 2 1 0,6-6-3 15,-1 2 1-15,4 0-1 0,1 2 1 0,9-7-4 16,-2 6 0-16,2-6 1 0,-2 7-1 0,2-7-2 16,0 8 0-16,0-8 0 0,0 5 1 0,0-5-3 15,2 7 1-15,-2-7-1 0,13 9 1 0,-5-6-1 0,1 6 0 16,4 0-1-16,2-2 1 0,2-2-2 16,-1 0-1-16,3 2 1 0,-6-4-1 0,2 3 1 0,0-3-1 15,2-1 1-15,-1 1 0 0,5 1 0 0,-1-1-1 16,1 2 1-16,-1 2 0 0,3-2-1 0,-5 1 0 15,3 1-1-15,-3-4 2 0,1 2-2 0,-2 2 1 16,1 2-1-16,1-1 0 0,2 1 1 0,-1-4-1 0,-1 2 1 16,-1 2-1-16,-1 0 0 0,0 3 1 0,-6-4-1 15,0 1 0-15,-3 0 0 0,-5-2 0 16,1-1-1-16,0 0 2 0,1 2-2 0,1-3 0 0,-6-5 0 16,8 11 2-16,-7-2-3 0,1-4 1 0,-2-5 0 15,4 10 1-15,-4-10-2 0,4 10 1 0,-4-10-1 16,-2 7 1-16,2-7-1 0,-8 9 1 0,3-5-1 0,-6-3 0 15,-2 6 0-15,-4-3 0 0,-2 1 0 0,1-2 0 16,-3-3 0-16,1 2 1 0,-3 0-1 16,3-2 1-16,-3-2-1 0,5 0 0 0,-3 2 0 0,3-3 1 0,-5-2 0 15,3 1-1-15,-1-4 0 0,1 1 1 0,-1-2-1 16,1-3 0-16,3-2 0 0</inkml:trace>
  <inkml:trace contextRef="#ctx0" brushRef="#br0" timeOffset="733.21">17170 5662 1985 0,'0'0'0'0,"0"0"0"0,0 0 0 16,0 0 43-16,0 0 1 15,0 0 0-15,0 2 1 0,0-2 18 0,-6 7 0 0,6-7-1 0,-3 9 1 0,3-9-44 16,-8 5 1-16,8-5 0 16,-2 7 0-16,2-7-18 0,-5 12 1 0,5-12 1 15,-4 14-1-15,4-14-3 0,-4 19 0 0,4-19 0 0,0 26 0 0,0-26 0 16,0 31 0-16,0-31 0 0,6 29 0 0,-6-29 0 0,7 26 0 15,-7-26 0-15,-3 30 0 0,3-11 0 0,0 2 0 16,0-1 0 0,0 1 1-16,-2 3 1 0,0 1 1 0,0-3-1 0,0-1 0 0,0 0 2 0,-1-1 0 15,1-1-1-15,4-1 2 0,-1-1 1 16,1 2 0-16,2-5 1 0,-2 1 0 0,-2-6-1 16,0-4 2-16,0-5 0 0,2 11 0 0,-2-11 1 0,7 5 1 15,-7-5-1-15,4 3 1 0,-4-3-1 0,4 4 1 0,-4-4-1 16,2 5 1-16,-2-5-1 0,0 3 1 0,0-3-1 15,0-3 1-15,0 3-1 0,0-4 0 0,0 4 0 16,1-5 2-16,-1 5-2 16,8-12-1-16,-6 0 1 0,1-5 2 0,1-2-2 0,0-2 0 0,0 4-1 15,-1-1 3-15,1 6-4 0,-4 4 1 0,2-3 0 0,0 6 0 16,-2 5-1-16,4-12 1 0,-4 12-2 0,7-9 2 16,-7 9-2-16,7-12 1 15,-7 12-2-15,8-9 2 0,-8 9-2 0,4-12 1 16,-4 12 0-16,3-3 0 0,-3 3-1 0,4-2 1 0,-4 2-1 15,4 0 1-15,-4 0-2 0,3 0 1 16,-3 0-1-16,8 0 1 0,-8 0-2 0,6 0 2 0,-6 0-1 16,7 5 1-16,-7-5-2 0,7 4 0 15,-7-4 1-15,10 8-1 0,-8 1 0 0,3-4 1 16,3 2-1-16,-1-3 2 0,-1 4-3 0,-3-2 0 16,3 0 0-16,-4 0 1 0,3 1-2 0,1 1 1 15,0-4 0-15,-3 4 0 0,1 1 1 0,2 0 0 0,-1 3-1 16,-1-4 2-16,0 5-2 0,-1-7 0 0,1 3 0 15,0 0 1-15,0-1-1 0,-1 1 0 0,3 0 0 16,3-1 1-16,1 3-2 0,-1-1 1 0,-2 1 0 16,1-6 0-16,-8-5 0 0,7 12-1 0,-7-12 0 15,8 5 1-15,-8-5-2 0,3 3 0 0,-3-3 0 16</inkml:trace>
  <inkml:trace contextRef="#ctx0" brushRef="#br0" timeOffset="1067.77">17571 5957 1808 0,'-2'3'0'0,"2"-3"0"0,2 5 0 0,-2-5 38 0,5 9-1 15,-5-9 0-15,0 15 0 0,0-15 6 0,0 9 2 16,0-9 0-16,0 11 0 0,0-11-8 0,0 10 1 16,0-10 0-16,0 10 1 0,0-10-25 0,0 14 1 15,0-14-1-15,6 16 2 0,-6-16-7 0,11 20 1 0,-11-20 0 16,9 21 0-16,-9-21 0 0,8 21 0 0,-8-21 1 16,7 17-1-16,-7-17-1 0,8 18 1 0,-8-18-1 15,5 15 1-15,-5-15 1 0,8 12 1 0,-8-12 1 16,5 5-1-16,-5-5 0 0,4 7 1 0,-4-7-1 15,4 6 2-15,-4-6-3 0,3 3 1 0,-3-3-1 16,0 4 2-16,0-4-3 0,0 3 1 0,0-3 0 16</inkml:trace>
  <inkml:trace contextRef="#ctx0" brushRef="#br0" timeOffset="1304.45">17449 5820 1771 0,'2'-4'0'0,"-2"4"0"0,6-3 0 0,-6 3 40 0,4-2 0 16,-4 2 1-16,3 0-1 0,-3 0 13 0,0 0-1 15,0 0 1-15,0 0 1 0,0 0-34 0,0 0 2 16,0 0-2-16,0 0 1 16,0 0-16-16,0 0 0 0,0 0 0 0,0 0 0 0,0 0-4 0,0 0 0 0,0 0 1 15,0 0 0-15,0 0-2 0,0 0 0 0,0 0 0 16,0 0 1-16,0 0-1 0,0 0 0 15,0 0 0-15</inkml:trace>
  <inkml:trace contextRef="#ctx0" brushRef="#br0" timeOffset="1801.87">18159 5829 1683 0,'2'-4'0'0,"-2"4"0"15,2-2 0-15,-2 2 14 0,-4 6 1 0,4-6 0 16,-1-6-1-16,1 6-2 0,-6-7 2 0,6 7-1 0,-8-8 1 0,8 8 12 0,-9-9 1 16,9 9-2-1,-18-17 2-15,18 17-9 0,-30-23 1 0,30 23-1 0,-32-22 1 0,32 22 3 16,-28-24 0-16,28 24 1 0,-28-18-1 15,28 18-1-15,-17-12 1 0,17 12-1 0,-11-3 1 0,11 3-8 16,-18-7 1-16,18 7-1 0,-27-2 1 0,27 2-2 0,-35-3 1 0,35 3-1 16,-30 0 2-16,30 0-3 0,-20 5 2 0,20-5-1 15,-13 3 0 1,13-3-1-16,-13 4-1 0,13-4 0 0,-10 3 1 0,10-3 0 0,-2 5 0 0,2-5 0 16,-5 7 1-16,5-7 0 0,-4 9 1 0,4-9-1 15,0 14 2-15,0-14-2 0,0 27 2 16,0-27-2-16,6 33 2 0,-1-17-2 0,1 1 2 0,-2 1-2 0,-1-3 2 15,1 2-3-15,-4-4 1 0,4 0-1 0,0 1 0 16,-3 4 1-16,3-1-1 0,2 0 0 0,-4 2 2 0,1 2-4 16,1 0 0-16,0-1 0 0,1 1 1 0,3 0-1 15,3-4 2-15,-5 2-1 0,-3-1 0 0,-1 2-2 16,0-2 0-16,0 1 0 16,2 2 1-16,-4-6-2 0,2 2 0 15,-1-3 0-15,1 2 0 0,2-4-3 0,-2-3 1 16,0-2-1-16,3 1 2 0,-5-8-2 0,6 9 0 0,-6-9 1 15,4 5-1-15,-4-5-1 0,3 3-1 0,-3-3 1 16</inkml:trace>
  <inkml:trace contextRef="#ctx0" brushRef="#br0" timeOffset="2083.11">18068 6102 1431 0,'0'0'0'0,"0"0"0"0,0 0 0 0,0 0 39 16,0 7-1-16,0-7 0 0,-2 3 1 15,2-3 12-15,-5 4-1 0,5-4 1 16,-10 2-1-16,10-2-27 0,-15 0-1 0,15 0 0 16,-26 0 1-16,8-2-17 0,-1 0 0 0,0 0 1 0,1-1 0 15,1-2-5-15,2 1 0 0,2 4 0 0,0 0 1 16,2 0-1-16,3 0 0 0,1 0 0 0,-2 0 2 15,-3 0-1-15,3 0 2 0,-2 0-2 0,3 0 2 0,-5 0-1 16,4 0 2-16,2 0-1 0,1 0 1 0,6 0 1 16,-7 0-1-16,7 0 1 0</inkml:trace>
  <inkml:trace contextRef="#ctx0" brushRef="#br0" timeOffset="2433.56">18344 5790 1419 0,'0'0'0'0,"0"0"0"15,0 0 0-15,0 0 27 0,0 0 0 0,0 0 0 16,0 0 1-16,0 0 25 0,0 0 1 0,0 0-1 0,-4 2 1 15,4-2-23-15,-4 7-1 0,4-7 0 0,-3 4 2 16,3-4-12-16,0 8 0 0,0-8 0 0,0 9 2 0,0-9-7 16,0 21 1-16,0-21 0 0,7 29 0 0,1-10-1 15,-1 2 0-15,0 1-1 16,-1-1 1-16,2 0 1 0,-1-2-1 0,-3 2 1 0,-1 3 0 0,-1-2-2 16,0 6 1-16,0-7-1 0,-2 3 2 0,0 0 1 15,0-1 1-15,-2-2-1 0,0-2 1 0,0-2-1 0,1-1 1 16,1 1-1-16,0-5 1 0,1 0-3 0,3-3 0 15,2-4-1-15,-6-2 2 0,0-3-5 0,-6 4 1 16,6-4 0-16</inkml:trace>
  <inkml:trace contextRef="#ctx0" brushRef="#br0" timeOffset="2694.49">18467 6100 1784 0,'0'0'0'0,"0"0"0"0,-2 0 0 16,2 0 23-16,-2 0 1 0,2 0-1 0,-7 0 2 0,7 0 16 16,-25 0-1-16,25 0 0 0,-35 0 1 0,15 0-14 15,-3 0 0-15,1-3 0 0,1 3 1 16,3-4-23-16,-1 3 1 0,2-3-1 0,4 4 2 0,2 0-6 15,2 0 0-15,-1 0 1 0,1 0 0 0,0-3-1 16,-1 1 0-16,3 0 0 0</inkml:trace>
  <inkml:trace contextRef="#ctx0" brushRef="#br0" timeOffset="4115.49">18681 5510 1093 0,'0'0'0'16,"0"0"0"-16,0 0 0 0,0 0 38 0,0-3 1 0,0 3-1 0,0-4 1 16,0 4 28-16,0-2-1 0,0 2 0 0,0-3 0 0,0 3-55 15,0-5 2-15,0 5-1 0,-2-4 0 0,2 4-12 16,-4-3 2-16,4 3-1 0,-3-9 0 0,3 9-2 16,-4-7 0-16,4 7-1 15,-7-5 1-15,7 5 0 0,-10-9 0 0,10 9 0 0,-17-3 1 0,17 3 0 0,-27-5 0 16,27 5 0-16,-36 0 0 0,16 0 0 0,-1 0 0 15,-1 0 0-15,-2 0 1 0,-1 0 0 0,-1 0 1 16,-2 0 1-16,0 0-1 0,-1 5 13 16,-3-2-1-16,-2-3 1 0,3 2-1 0,-3 0 15 0,-1 0 1 0,-1 1-1 15,1-3 1-15,0 4 0 0,-1-4 2 16,-1 1-1-16,-2 1 1 0,-2-2 4 0,-2 0 1 0,4 0 0 16,-2 0 0-16,3 0-6 0,5 0 2 15,-4 0-2-15,-1 0 2 0,-4 0-4 0,1 0 0 16,0 0 0-16,-2 0 1 0,0 0-4 15,0 0 1-15,2 0-1 0,2 0 1 0,0 2-5 0,1 1 1 0,1 1-1 16,2-3 2-16,-1 3-4 0,1-4 1 0,0 0 0 16,-1 0 0-16,1 0-5 0,-1 0-1 0,1 0 1 15,-2 3 1-15,-1 1-3 0,-1 1 1 0,2-2 0 0,2-3 0 0,3 6-2 16,2-6 0-16,2 3-1 16,-3-1 2-16,1 1-4 0,0 1 0 0,0-1 0 0,2-1 0 15,2 1-2-15,2 1 1 16,0-1 0-16,-1-1 0 0,7-2-2 0,5 0 1 0,-4 4-2 0,2-4 2 0,0 3-2 15,2 2 1-15,4 2-2 16,-2-5 2-16,3 1 0 0,3 1-1 0,5-4 1 0,-8 3 0 0,8-3-1 0,-5 5 0 16,5-5 0-1,0 4 1-15,0-4-2 0,-6 2 1 16,6-2-1-16,-4 3 2 0,4-3-1 0,-3 9-1 0,1-2 1 0,0-2 0 0,2-5-2 0,-2 12 2 16,2-5-1-16,0 3 1 0,0 2-3 15,0 4 2-15,0-2-1 0,0 1 1 0,6 3-2 0,1 1 2 0,-1 1-1 16,-3-4 1-16,7 1-2 0,-3 1 1 0,4-3 1 15,-5 3-1-15,-2-1 0 0,-1 2-1 0,3-2 1 32,-1 2-1-32,1 0 0 0,2 0 1 0,-3 2-1 15,1 3 2-15,-3 2-2 0,1 2 0 0,2-6 1 16,-4 3 0-16,1-1-2 0,1-3 2 0,0 3-1 16,-2-3 0-16,-2 3 1 0,-2-3-1 0,4 1 1 0,1-1-1 15,5-2-1-15,3-2 2 0,-4 1-2 0,-1-3 1 16,-4 1-1-16,2-2 2 0,-3-2-2 0,1 0 1 0,0-4 0 15,2-1-1-15,0 2 0 0,1 0 1 0,-1-1-1 16,5 3-1-16,1-3 0 0,-1 1 0 0,0 0-1 16,1-6 1-16,-1 2-1 0,0 0 1 0,1 2-1 15,-1-3 0-15,0-2 0 0,0 1 1 0,3 1-1 16,1-1 0-16,0 2 0 0,2-1 0 0,3-1 0 0,5 2 0 16,-5-1 0-16,1 1 0 0,0-2-1 0,-1-1 1 15,1 0 0-15,-1 0 0 0,7 1-1 16,-5-3 1-16,4 4-1 0,6-4 1 0,2 1-1 0,0 1 0 15,1 0 0-15,-1 1-1 0,1-3 0 0,5 4 1 16,-5-4-1-16,1 1 1 0,1 3-2 0,2-4 1 16,-1 0 0-16,1 0 0 0,0 0 0 0,0 0-1 0,3 3 1 15,2-1 1-15,3 0-1 0,4-1-1 0,-3 3 1 16,-1-4 0-16,-2-4 0 0,0 3-1 0,1-1 1 16,1 0 1-16,4 2-1 0,1-3 0 0,-2 3-1 15,-3-4 2-15,-4 4-1 0,-2 0 1 0,0-1 0 16,2-3 0-16,-3 1-2 0,1-2 2 0,0 1 0 15,-4-1 0-15,1 3 0 0,1 0 0 0,-5-1 0 16,-1-2-1-16,-1 5 1 0,-2-4 0 0,0 4 0 0,-6-3 0 16,-1 1 0-16,-4 0 0 0,-3 1 0 0,-1 1 1 0,-1-4 0 15,-5 1 0-15,1 1 0 0,1 2 0 16,4-3 0-16,0-1 0 0,0 1 0 0,0 1 0 0,0-2 0 16,0-1 0-16,-2 2 0 0,0-4 1 0,-5 2-1 15,0-2 0-15,-6 7 0 0,11-11 1 0,-11 11-1 0,7-10 0 16,-7 10 0-16,8-10 1 0,-8 10-1 0,2-11 0 15,-2 11 0-15,3-10 1 0,-1 3-1 0,0 2 0 16,2-11 0-16,1 4 0 16,-3-4 0-16,2 6 1 0,0-6-1 0,-2-1 1 0,-2 2-1 0,1-1 1 15,1-5 1-15,2 0-1 0,-4 1 0 0,0-3 1 0,-4 1 0 16,2-1 1-16,1 2-1 0,-5-3 0 0,2 3 0 16,-1 1 2-16,-1-5-2 0,0 5 1 15,3-5 1-15,-1 5-1 0,2-5 0 0,0 3 1 0,0 1-1 16,1 2 1-16,1-2-1 0,0-3 1 0,0 3 1 15,-2 4-1-15,2-4 1 0,-2 1-1 0,2 2 1 16,2 3-1-16,1 3 1 0,1-4-1 0,-2 4 1 16,2 0-1-16,-4 1 2 0,2-1-1 0,-1 0 1 15,1-3 0-15,2 1-2 0,-2 2 1 0,0 3-1 0,-2-1 1 16,0 1-3-16,0 4 1 0,0-4 1 0</inkml:trace>
  <inkml:trace contextRef="#ctx0" brushRef="#br0" timeOffset="5446.28">19779 5754 665 0,'0'0'0'0,"0"0"0"0,7 0 0 16,-7 0 221-16,20-9 0 0,-20 9 0 0,23-12 1 15,-23 12-172-15,24-8 0 0,-24 8 1 0,21-9-1 0,-21 9-39 16,11-3 1-16,-11 3-1 0,5-6 0 0,-5 6-11 15,8-3 0-15,-8 3 0 0,4-4 0 16,-4 4-1-16,3-3 0 0,-3 3 0 0,4-2 0 0,-4 2-2 16,4-3 2-16,-4 3 0 0,3-5 0 0,-3 5 0 15,4 0 0-15,-4 0 0 0,2 0 1 0,-2 0 0 16,-4 0 0-16,4 0 0 0,-15 0 0 0,15 0 1 0,-35 5 1 16,11 0-1-16,1 2 1 0,-1 2 8 0,-6-4 1 15,4 2-1-15,2 1 1 0,2 4 10 0,1-3 2 16,1 0-1-16,-1-1 1 0,1 1 2 0,-1-2 2 15,3 0 0-15,3 2 0 0,2-4 5 0,0 0 0 16,3 2 0-16,5-4 0 0,5-3-5 0,0 6 1 0,0-6 0 16,0 3 0-16,0-3-4 0,0 2-1 15,0-2 1-15,0 3 1 0,0-3-4 0,0 7 0 0,0-7 1 16,13 9-1-16,-2-6-5 0,2 6 0 16,2 0 0-16,2-6 1 0,3 2-2 0,2 0 0 15,-3 2 0-15,-4-3 1 0,0 1-4 0,-2 2 1 0,2 2 0 16,2-1 0-16,1 1-2 0,3-1 1 0,-3 3-1 0,-1 3 1 15,-2-2-2-15,-2 2 0 0,0 0 0 0,-4-1 2 16,1-1-3-16,-3-3 0 0,1 0 0 0,-3-2 0 0,-1 1-2 16,0-4 2-16,1 4 0 0,-3-2 0 15,2 1-2-15,0 1 1 0,-4-8 0 16,3 9 0-16,-3-9-2 0,0 9 1 0,0-9 0 0,-3 12 0 0,3-12-2 16,-8 8 2-16,1-1-1 0,-3-2 0 0,-4-1 0 15,-3 1 0-15,-2 2-1 0,-1-4 1 0,-3 3-2 0,1-1 2 16,-2-2-1-16,3 1 1 0,4-4-3 0,1 0 2 15,1 0-1-15,2-4 1 0,2 4-2 0,3-3 2 16,-1 1-1-16,-6-1 1 0,-2-1-3 0,-2-1 1 16,5-2 0-16</inkml:trace>
  <inkml:trace contextRef="#ctx0" brushRef="#br0" timeOffset="5818.42">20196 5861 1871 0,'0'0'0'0,"0"0"0"15,4 6 0-15,-4-6 52 0,3 7 0 0,-3-7-1 0,4 8 2 16,-4-8 30-16,4 12 0 0,-4-12 0 0,4 7 0 0,-4-7-56 15,3 9 1-15,-3-9-1 0,4 5 1 0,-4-5-22 0,4 16-1 16,-4-16 1-16,5 20 1 0,-5-20-7 0,13 18 1 16,-13-18-1-16,10 20 1 0,-10-20-1 0,9 21 0 15,-9-21 0-15,4 18 0 0,-4-18-2 0,7 12 1 16,-7-12-1-16,4 7 1 0,-4-7-1 0,4 8 1 0,-4-8-1 16,0 5 1-16,0-5-1 0,0 7 1 0,0-7 0 15,0 9 1 1,0-9 0-16,3 16 0 0,-3-16 0 0,2 8 0 15,-2-8 0-15,0 9 0 0,0-9 0 0</inkml:trace>
  <inkml:trace contextRef="#ctx0" brushRef="#br0" timeOffset="6083.27">20142 5507 1771 0,'-2'3'0'0,"2"-3"0"0,-4 4 0 0,4-4 33 0,0 5 1 16,0-5-1-16,0 5 1 0,0-5 10 0,0 7 0 15,0-7-1-15,0 9 2 0,0-9-12 0,0 5 0 16,0-5 0-16,6 12 1 0,-6-12-21 0,5 8 1 0,-5-8-1 15,8 7 0-15,-8-7-9 0,4 4 0 0,-4-4 1 16,7 2-1-16,-7-2-4 0,8 3 1 0,-8-3-1 16</inkml:trace>
  <inkml:trace contextRef="#ctx0" brushRef="#br0" timeOffset="6580.9">20356 5861 1444 0,'4'4'0'0,"-4"-4"0"0,11 14 0 0,-11-14 20 15,11 10 1-15,-11-10-1 0,6 10 2 0,-6-10 18 16,5 13 1-16,-5-13-1 0,2 15 2 0,-2-15-2 0,2 12 1 16,-2-12 1-16,0 12-1 0,0-12-29 15,0 18 0-15,0-18 0 0,0 15 1 0,0-15-8 16,8 21 1-16,-8-21 0 0,9 21-1 0,-9-21 2 0,9 12 0 15,-9-12-1-15,13 9 2 0,-13-9-1 0,8 8 0 16,-8-8-1-16,7 4 2 0,-7-4 1 0,8 1 1 16,-8-1 0-16,9 4 1 0,-9-4 1 0,6 3 0 0,-6-3 1 15,5-3 0-15,-5 3 1 0,8-4-1 0,-8 4 0 16,7-8 1-16,-7 8-2 0,7-18 1 0,-7 18-1 16,8-27 0-16,-8 27-2 0,7-26 1 0,-7 26-1 15,8-24 0-15,-8 24 0 0,13-16 1 0,-13 16 0 16,9-10 0-16,-9 10 0 0,4-16-1 15,-4 16 0-15,7-12 0 0,-7 12-2 0,8-5 1 0,-8 5 0 0,15-11 0 16,-15 11-1-16,11-10 0 0,-11 10 1 0,11-9 0 0,-11 9-3 16,11 0 0-16,-11 0-1 15,11 0 1-15,-11 0-2 0,12 6 2 0,-12-6-2 0,7 13 2 0,-7-13-3 16,21 23 2-16,-21-23-2 16,24 26 2-16,-24-26-1 0,33 29 1 0,-33-29-1 15,28 30 1-15,-28-30-1 0,26 27 1 0,-26-27-1 0,28 26 2 16,-28-26-2-16,25 25 1 0,-25-25-1 0,26 19 2 0,-26-19 1 15,16 8 0-15,-16-8 0 0,10 9 1 0,-10-9 1 16,5 3 0-16,-5-3 0 0,4 2 1 16,-4-2-3-16,4 0 1 0,-4 0 0 0</inkml:trace>
  <inkml:trace contextRef="#ctx0" brushRef="#br0" timeOffset="7739.68">21273 5394 1431 0,'2'-3'0'0,"-2"3"0"0,2-4 0 15,-2 4 41-15,0-1-1 0,0 1 1 0,0 0 0 0,0 0-2 16,0 0 1-16,0 0-1 0,-4 0 1 0,4 0-25 0,-6 0 0 16,6 0-1-16,-20-4 1 0,-1 4-14 0,-5-3 0 0,0-3 0 15,2 3 0-15,2 3-2 0,-1-4 1 16,1-1-1-16,-4 2 1 0,2-2-1 0,-1 1 0 0,1 1 0 15,-2-2 1-15,-2 1-2 0,-2-1 2 0,-1 3-1 16,-3 0 1-16,2-1-1 0,-3-1 1 0,1 3 0 16,-1 2 0-16,0 3 0 0,-1-4 1 0,1 3-1 15,-1 1 1-15,-1 1 5 0,0-1 1 0,0-3 0 0,-1 3-1 16,1-1 7 0,-2-1 0-16,-4 1 1 0,0 1-1 0,-3 1 8 0,-3 2 1 0,3-2-1 15,3-1 1-15,5-1 1 0,3 1 0 0,-2-3 1 0,0 3 0 16,-3-4 0-16,1 3 1 0,0-3 0 0,2 2 0 15,-4 1-1-15,0-3 1 16,2 4-1-16,0-4 1 0,0 2-6 0,-1-2 1 0,3 0 1 0,4 0-1 0,3 0-3 16,2-2 1-16,0 2-2 15,0 3 2-15,4 2-4 0,-1 1 0 16,5 1 1-16,5-4 0 0,4-3-2 0,3 2 0 16,8-2 1-16,-5 3 1 0,5-3-4 0,-4 4 1 15,4-4 0-15,-4 0 1 0,4 0-4 0,-1 3 1 16,1-3 0-16,-6 11 0 0,6-11-2 0,-4 10 0 15,2-1 0-15,2-1 1 0,0 4-3 0,0 0 1 0,2 2 0 16,4 5 1-16,1-1-3 0,3 2 2 0,-1 5-1 16,-3-5 0-16,-3 5 0 0,-1-3 0 0,2 6-1 15,0-2 2-15,-1 1-3 0,3 3 2 0,3-2 0 16,0-6-1-16,3 6 0 0,1 1 0 0,-8-5 1 16,5 6 0-16,-3-2-2 0,-1-3 2 0,-1 5-2 15,1-1 2-15,-1 2-2 0,1-5 1 0,0 2-1 16,-6-2 2-16,1 2-2 0,1-4 1 0,0 2-1 0,2-5 2 15,0 3-2-15,1-3 1 0,-1-1-1 0,3-2 2 16,1-3-1-16,-6-1-1 0,1-2 0 0,-1-1 1 16,0-6-1-16,0-2 1 0,-2-3-1 0,8 9 1 0,-8-9-3 15,5 9 2-15,-5-9-1 0,13 7 0 0,-5-6 0 16,-1 3-1-16,2-4 0 0,4 0 1 0,6 0-2 16,0-4 2-16,-1 3-2 0,1-3 1 0,0 1-1 15,1-3 0-15,2 3 0 0,3-4 1 0,1 2-2 16,0 1 1-16,4 3-1 0,-4 1 1 0,4 0-1 0,-3-4 0 15,5 1 0-15,-2 3 1 0,0 3-1 0,0-3 0 16,1 4 0-16,3-4 0 0,3 5 0 0,0-5 0 16,2 3 0-16,1 1 0 0,2 1 0 0,-1-2 0 15,4-1 0-15,0 2 0 0,0-1 0 0,-1-1 0 16,5 0 0-16,-1-2 0 0,-1 0-1 0,1-2 1 16,3 2 0-16,-1 0 0 0,-2 0-1 0,1 0 1 0,-3 0 0 15,-1 0 0-15,-6 0-1 0,0-2 1 0,-1 2 0 16,-3-3 0-16,-1 3-2 0,-3-4 2 0,-1 2 0 15,0 2 0-15,0-3 0 0,1 3 0 0,1-5 0 16,-4 1 0-16,-6 1 0 0,-1-2 0 0,-4-4 0 16,-3 2 0-16,-1 0 0 0,-1 2 0 0,-3-4 0 15,-2 1 0-15,-1-1 0 0,-2-1 2 0,-1-2-2 0,1-2 1 16,0-4 0-16,0-2 1 0,-2-1-1 0,-2 0 1 16,-2-1 1-16,-4-1-1 0,2-1 0 0,2-4 0 0,1 4 2 15,-3 1-1-15,0-1 1 0,-1-2-1 0,-3 2 1 16,1-5 1-16,-1 4-1 0,1 1 1 0,-1-2 0 15,3 2 1-15,-1 0 0 0,-1-4-1 0,-1 6 1 16,1-6 0-16,1 2-1 0,2 2 2 0,3 3-2 16,-1-3 2-16,0 6 0 0,0-1 0 0,4 6-2 15,0-3 2-15,-2-1-1 0,0 5 0 0,0-1-1 16,0 5 0-16,0 1 0 16</inkml:trace>
  <inkml:trace contextRef="#ctx0" brushRef="#br0" timeOffset="9606.46">21975 5920 1093 0,'0'0'0'0,"0"0"0"16,0 0 0-16,0 0 121 0,0 0 1 0,0 0 0 16,0 0 1-16,0 0-23 0,0 0-1 0,0 0 1 15,0 0 0-15,0 0-80 0,0 0 2 0,0 0-1 16,0 0 0-16,0 0-15 0,0 0 0 0,0 0-1 0,6 0 2 0,-6 0-7 15,7 0 0-15,-7 0 0 0,15 0 1 0,-15 0-2 16,24 0 1-16,-24 0 0 0,32 0 0 16,-11 0 0-16,1 0 1 15,0 0-1-15,-1 0 1 0,-1 0 5 0,3 0-1 0,-1 0 1 0,-1 0 0 0,-3 2 5 16,-1 0 1-16,0 1 0 0,-2-3 1 0,-2 0 4 16,-4 0 1-16,0 0 0 0,1 0 0 0,-1 0 2 15,0 0 0-15,-1 0 0 0,-3 0 1 0,-5 0-1 16,12 0 0-16,-12 0 0 0,9 0 0 0,-9 0-3 0,7 0 1 15,-7 0 0-15,6 0 0 0,-6 0-4 16,7 0 1-16,-7 0 0 0,4 0-1 0,-4 0-3 0,4 0 1 0,-4 0-1 16,2 0 0-16,-2 0-2 15,-4 0 0-15,4 0 0 0,-4-3 1 0,4 3-8 0,-4-4 2 0,4 4-2 16</inkml:trace>
  <inkml:trace contextRef="#ctx0" brushRef="#br0" timeOffset="10081.2">22784 5742 1620 0,'2'3'0'0,"-2"-3"0"0,2 0 0 0,-2 0 26 0,-4-3 1 16,4 3-2-16,0-3 2 0,0 3 9 0,0 0 1 15,0 0-1-15,0 0 1 0,0 0-20 0,0 0 0 16,0 0 0-16,-4 0 0 0,4 0-15 0,-7 0 1 16,7 0 1-16,-19 6-1 0,19-6-3 0,-30 13 0 15,12-8 0-15,-1 2 1 0,0-2-1 0,1 4 0 16,1-1 0-16,2 3 1 0,2-6 0 0,0 3 2 16,2 1-2-16,2-2 1 0,3 2 1 0,4-4 2 15,0 5-1-15,-1-1 1 0,1 0 6 0,0-1 1 16,2 1 0-16,2 1 0 0,3 1 4 0,3-1 0 15,3 0 1-15,4-1 0 0,3-2 3 0,5-2 1 0,-1 2-1 16,-3-3 0-16,-2 1-1 0,-1-2 1 0,1-1-1 16,-2 0 1-16,-4-2 0 0,0-2-1 0,-1 0 0 15,-1-1 1-15,-2-1-2 0,-1-1 1 0,-6 5-1 0,7-12 1 16,-5 5 1-16,0 2 0 0,-2 0 1 0,-2-6-1 16,-1 1-3-16,-1-2 1 0,-2 0 0 15,-1-4-1-15,-1 2-2 0,-1 2 0 0,0 0-1 0,3 3 1 0,2 1-2 16,3 4 2-16,1 4-2 0,-6-12 2 0,4 5-2 15,0 2 1-15,2 5-1 0,-7-5 1 0,7 5-5 16,-4-4 1-16,4 4 0 0,-2-8 0 0,2 8-3 16,6-7 0-16,-6 7-1 0</inkml:trace>
  <inkml:trace contextRef="#ctx0" brushRef="#br0" timeOffset="10509.62">23017 5823 1658 0,'-2'0'0'0,"2"0"0"0,-2 6 0 0,2-6 43 0,0 3-1 0,0-3 1 0,-2 2 0 0,2-2-6 16,-3 1 0-16,3-1 0 0,-2 0 1 0,2 0-23 16,0 0-1-16,0 0 1 0,0 0-1 0,0 0-13 15,0 0 2-15,0 0-1 0,0 0 0 0,0 0-2 0,0 0 0 16,0 0 0-16,0 0 0 0,0 0-1 0,0 0 1 16,0 0-1-16,0 0 1 0,0 0 0 0,0 6 0 15,0-6 0-15,0 5 1 0,0-5 2 0,0 3 2 16,0-3-1-16,5 4 1 0,-5-4 6 0,6 3 1 15,-6-3 0-15,2 0 0 0,-2 0 5 0,3 0 1 16,-3 0-1-16,0 0 1 0,0 0 2 0,0 0 1 0,0 0-1 16,0 0 2-16,0 0-3 15,0 0 1-15,0 0 0 0,0 0 0 0,0 0-3 0,0 0 1 0,0 0 0 16,0 0 0-16,0 0-3 0,0 0-1 0,0 0 1 16</inkml:trace>
  <inkml:trace contextRef="#ctx0" brushRef="#br0" timeOffset="11067.52">23172 5626 1595 0,'5'0'0'15,"-5"0"0"1,17 0 0-16,-17 0 42 0,15 0 0 0,-15 0 1 0,13 0 0 0,-13 0 22 0,9-3 0 16,-9 3 0-16,9 0 0 0,-9 0-39 0,21-4 0 0,-21 4-1 15,28 0 1-15,-28 0-19 0,30-2 1 0,-30 2 0 32,30 0 0-32,-30 0-6 0,29 0 0 0,-29 0 0 0,28 0 1 0,-28 0-2 15,21 13 0-15,-21-13 0 0,17 12 1 0,-17-12-1 0,11 17 0 0,-11-17 1 16,9 21-1-16,-9-21 1 0,6 17 0 0,-6-17 0 15,3 19 1-15,-3-19 2 0,2 21 1 0,-2-21-1 16,-3 17 2-16,3-17 3 0,-6 17 2 0,6-17-1 0,-9 19 0 31,9-19 1-31,-17 13 1 0,17-13-1 0,-13 10 1 16,13-10 2-16,-13 10 1 0,13-10-2 0,-10 9 2 16,10-9 0-16,-1 2 1 0,1-2-2 0,-4 3 2 0,4-3-3 15,0 4 0-15,0-4 0 0,0 3 0 16,0-3-1-16,0 0-1 0,0 0 0 0,9 0 2 0,-9 0-3 15,24 12 0-15,-24-12 0 0,30 12 1 0,-30-12-4 16,28 18-1-16,-28-18 1 0,24 13 1 0,-24-13-2 16,13 11 0-16,-13-11-1 0,12 14 2 0,-12-14-2 15,7 12 1-15,-7-12-2 0,6 15 2 0,-6-15-3 0,5 18 1 16,-5-18-1-16,8 17 2 0,-8-17-1 0,3 19-1 0,-3-19 0 16,4 12 1-16,-4-12-2 0,-2 9 1 15,2-9-1-15,-5 8 2 0,5-8-3 0,-10 6 1 16,10-6 1-16,-20 7-1 0,20-7 0 0,-37 8 1 0,16-4-1 15,1-4 2-15,-1 1-2 0,1-1 1 0,-1-1 0 16,2-3 0-16,3-1-4 0,-1 2 0 0,0-6 0 16</inkml:trace>
  <inkml:trace contextRef="#ctx0" brushRef="#br0" timeOffset="11794.32">24116 5555 1632 0,'4'0'0'0,"-4"0"0"0,6 2 0 0,-6-2 16 0,0 7 1 0,0-7-1 16,0 3 0-16,0-3 11 0,-2 5 0 0,2-5 0 16,-4 0 0-16,4 0-11 0,-4 0 0 0,4 0-1 15,-4 0 2-15,4 0-11 0,-7 0-1 0,7 0 1 16,-19 0 1-16,19 0-4 0,-31-5 1 0,12 5 0 16,0 0 0-16,1 0-1 0,1 0 0 0,0 0 0 0,-1 0 1 15,-1 0 0-15,0 0 1 0,3 2-1 0,1 1 1 16,2 1 5-16,1-2 1 0,3-1 0 0,0 1 0 0,0 2 10 15,-1-4-1-15,3 3 0 0,1-3 0 0,6 0 3 16,-13 9-1-16,13-9 1 0,-9 5 0 0,9-5-3 16,-4 12 1-16,4-12-1 15,-7 9 0-15,7-9-4 0,-8 7-1 0,8-7 1 0,-4 8 1 0,4-8-4 16,-3 5 1-16,3-5-1 0,-2 12 1 0,2-5-4 0,0-1 0 16,0-6 0-16,0 12 1 0,0-7-2 0,0 2 1 15,0 1-1-15,0-4 1 0,0-4-2 0,5 12 0 16,-5-12 0-16,6 9 1 0,-6-9-2 0,4 8 1 0,-4-8-2 15,2 6 2-15,-2-6-1 0,0 3 1 0,0-3-2 16,0 3 2-16,0-3-1 16,2 4 0-16,-2-4 0 0,7 5-1 0,-7-5 0 0,7 4 1 0,-7-4-2 15,10 1 2-15,-1 1-3 0,2 0 1 16,2 1-1-16,2-3 2 0,0 4-2 0,0-4 2 0,0 1 0 16,0 3-1-16,-2-4 0 0,0 3-1 0,0-1 1 15,0 5-1-15,-2 0 0 0,-2 2 0 0,3-1 1 16,-1 4-1-16,-2-1-1 15,0 4 1-15,1 1-1 0,-3-2 2 0,-1-2-3 0,-1-2 1 0,1 4 1 0,-2-2-1 0,-1 2-1 16,1-2 2-16,0 4-1 0,1-1 0 0,1-1 0 16,2 2-1-16,-5-2 0 0,-1-4 1 0,-2-1 1 15,-4-8-1-15,4-1 1 0,-9 7-1 0,9-7 0 16,-9 7 1-16,-2-2-1 0,-8-1 2 0,-7-2-3 16,-6 4 1-1,1-2 1-15,-1-2-1 0,0-4 0 0,0-2 1 0,1 1-1 0,-1-2 0 0,0-2-4 0,1 2 0 16,1-6 0-16</inkml:trace>
  <inkml:trace contextRef="#ctx0" brushRef="#br0" timeOffset="13077.32">24293 5221 1168 0,'-2'0'0'0,"2"0"0"0,-2 0 0 0,2 0 68 0,0 0 2 16,0 0-2-16,-3 0 2 0,3 0-3 0,-8 0 2 15,8 0-1-15,-20 0 0 0,1 2-27 0,-3 1 0 0,-1 1 1 16,3-4-1-16,3 3-19 0,0-3-1 0,-1 2 0 15,-3 1 2-15,-1-3-12 0,0 4 1 0,-3-4 1 16,-1 2-1-16,-2-1-3 0,-1 5 0 0,-1-3 0 16,0-1 0-16,-2 1-2 0,1 1 1 0,-3-1-2 15,-1-1 2-15,-3 1-3 0,-3-3-1 16,0 4 1-16,-1-1-1 0,-5-1 5 0,0 1 0 0,1-3 0 16,1 4 0-16,0-4 3 0,1 0 2 0,-3 0-1 0,-3 0 1 15,-4 0-1-15,-6 0 2 0,2 2-2 16,4 1 2-16,0 1 1 0,2-3-1 0,0 1 1 0,0 0 1 0,0 1-1 15,1-3 0-15,1-3 1 0,0 3 0 0,-1 3-3 16,3-3 0-16,1 0 1 0,3 0-1 0,3 0-1 16,0 0-1-16,0 0 0 0,0 0 2 0,0 4-3 0,-2-3 0 15,4 1 0-15,3 0 1 16,3 1-2-16,1-3 0 0,4 4 0 0,2 1 1 16,-2-2-2-16,0-3 1 0,4 4 0 0,3-2 0 0,6 1-2 0,2 1 1 15,2-4-1-15,2 1 1 16,1 3-2-16,5-4 1 0,3 0 0 0,-8 3-1 15,8-3 0-15,-5 4 1 0,5-4 0 0,-2 5 0 0,2-5-2 0,-4 3 1 0,4-3 0 16,-5 9 0-16,5-9-2 0,-4 12 2 0,2-3-1 16,0-1 0-16,2 4 0 0,2 4 0 0,2 1-1 15,1-1 1-15,5 1-2 0,-1 1 2 16,0-3 0-16,0 2-1 0,1 1 0 0,-1 1-1 0,-1-2 1 16,-3 4-1-16,1 3 1 0,-1-3 0 0,-1 0 0 0,0-1 0 15,-2 5 0-15,0-1 0 0,1 0 0 0,1 2 0 16,2-5-1-16,1 5 0 0,-1 1 0 15,-5-2 0-15,1-1 0 0,-2-2-1 0,0 6 0 0,2-4 1 16,4 2-2-16,-1 2 1 0,-1-6 0 0,-2 3 0 16,-2-5-1-16,-2 1 0 0,4 0 1 0,0-2-1 0,-2-2-1 15,2-5 1-15,0 1 0 0,-2 0 1 0,1 3-2 16,1-4 1-16,0 0-1 0,0 0 1 0,2-3 0 0,-1 0-1 16,1-1 0-16,2-1 1 0,1-2-1 0,-1-1 0 15,-6-4 0-15,11 8 1 0,-2-1-1 0,1-1 0 16,1-1 0-16,0-2 0 15,2 1-1-15,4-1 1 0,3 2 0 0,1-1 0 0,1-2-1 16,4 1 2-16,0 0-2 0,-1 1 1 0,-3 1-1 0,0-1 0 0,2-3 0 16,1 3 0-16,-1-1 0 15,0 1 0-15,2-3 0 0,4 3 0 0,5-1 0 0,3 6 0 0,3-6 0 16,-2 3 0 0,6-6 0-16,3 0 0 0,0 0 0 0,-1 3 0 0,0 1-1 0,-1 4 1 0,5-4 0 15,3 1 0-15,3-5-2 0,-1 3 2 0,2-3-1 16,-2 2 1-16,0 2-1 0,0-4 0 15,-2 0 0-15,-2 0 1 0,-4-4-1 0,1 2 0 0,-1-1 0 0,-3 3-1 16,2 0 0-16,-3 0 1 0,-1 0 0 0,-2 0 0 0,0-4-1 16,-2 3-1-16,0 1 1 0,0 0 1 0,1-2-1 15,-1 0-1-15,0 2 1 16,-2 0 1-16,0 0 0 0,-1-3 0 0,-1 3 0 0,-3 0 0 16,-4 0-2-16,-4 0 2 0,-3-4 0 0,-3 1 0 0,-3-2-1 15,-2-4 1-15,-2 0 0 0,-3 1-1 0,-5 1 1 16,-1 2 0-1,2-4 0-15,2-3 1 0,-1-4-1 0,1-5 1 0,-1 4-1 0,1-4 1 0,1-3-1 16,3 3 1-16,-3-3 0 0,-5 3 0 0,-2 1 0 16,-2-1 0-16,-2 0 0 15,1 0 0-15,-3 1 0 0,-1-5 0 0,-1 1 0 0,1-2 1 16,-1-2 0-16,-1-1 0 0,-2 0 0 0,0 4 0 0,-1-2 2 0,1 1 0 16,2-4 0-1,2 6 1-15,1-4 0 0,0 2 1 0,1-1-1 16,-1 1 1-16,2 2-1 0,3-1 2 0,-3-1-2 0,0-1 2 0,0 1-3 0,1-4 2 0,1 6-1 15,2 3 1-15,4 1-2 16,-1-1 1-16,3 2 1 0,3 1-1 0,2 3-1 0,1 1-1 0,-1 2 0 31</inkml:trace>
  <inkml:trace contextRef="#ctx0" brushRef="#br0" timeOffset="13617.11">24547 5829 1419 0,'0'0'0'0,"0"0"0"0,0 0 0 0,0 0 116 0,5 0 0 0,-5 0 0 0,8 0 1 0,-8 0-63 15,7 5-1-15,-7-5 1 0,13 7 0 0,-13-7-18 16,21 5 0-16,-21-5 0 0,28 3 0 0,-10 1-25 16,1-4 0-16,0 3 0 0,-1-3 2 0,3 2-8 15,-1 1 1-15,1-3 0 0,-3-3 0 0,3 1-2 16,-1-1 0-16,1-1 0 0,-1 1 0 0,1 1-1 16,-1-1 2-16,3-3-1 0,1 3 1 0,0 3 2 0,-2 0-1 15,1 0 1-15,-1-3 0 0,-1 3 2 16,-1 3 0-16,-1-3 0 0,-2 0 0 0,-4 2 0 0,0-1 0 15,-2 1 0-15,-4 2 1 0,-7-4 3 0,11 0 1 16,-11 0-1-16,10 0 1 0,-10 0-2 0,7 0 0 16,-7 0 1-16,8 0-1 0,-8 0-4 0,7 0 0 0,-7 0 0 15,8 0 1-15,-8 0-7 0,7 0 1 0,-7 0 1 16</inkml:trace>
  <inkml:trace contextRef="#ctx0" brushRef="#br0" timeOffset="13947.56">24718 6104 1784 0,'2'5'0'16,"-2"-5"0"-16,9 12 0 0,-9-12 23 0,4 0 1 15,-4 0-1-15,4 3 2 0,-4-3 12 0,3 6 1 16,-3-6 1-16,4 5-1 0,-4-5-13 0,2 3 2 16,-2-3-1-16,0 4 1 0,0-4-19 0,0 3 1 15,0-3 0-15,2 5 0 0,-2-5-6 0,13 0 2 0,-13 0-1 16,17 0 1-16,-17 0-2 16,28-3 2-16,-8 1-1 0,2 2 1 0,3-3 1 0,1-1 2 0,0 1 0 15,-2 1 0-15,-2-1 3 0,-1 3 1 0,-1 0 1 16,3 0-1-16,1 0 3 0,0 0-1 0,-3 0 1 15,-1 0 1-15,-3 0-1 0,2 0 2 16,-1 0 0-16,1 0 0 0,1-6-8 0,1 3 0 0,1-6 0 16</inkml:trace>
  <inkml:trace contextRef="#ctx0" brushRef="#br0" timeOffset="15163.67">25633 5450 1356 0,'2'3'0'0,"-2"-3"0"0,2 3 0 0,-2-3 25 0,0 0 1 0,0 0-2 0,-4 0 2 0,4 0 19 16,-6 0 1-16,6 0-1 0,-9 0 1 0,9 0-19 15,-15 0 1-15,15 0-1 16,-26-3 1-16,7 0-22 0,-1 1 0 16,-1 2 1-16,-1 0 0 0,-2 0-7 0,0 0 0 0,-1 0 0 15,1-4 0-15,0 4-4 0,0 4 2 16,-1-4 0-16,1 0 0 0,0 0 2 0,0 0 0 0,-2 0 0 0,-2 0 0 0,-2 0 0 15,0-4 1-15,2 4 0 0,-3 0 0 0,-1 0 4 16,-2-3 0-16,3 3 0 0,-1 3 0 0,0 1 13 0,1-2 1 16,-1 1-1-16,0 0 1 0,2 1 9 15,2 1 0 1,-1-1 1-16,-3-3-1 0,0 3-4 0,-1-1 2 0,1 1 0 16,2 1 0-16,-1-2-4 0,1-3 1 0,4 4-1 15,3 1 2-15,3-2-4 0,3 3 1 0,4-6-1 16,2 3 2-16,3 1-6 0,7-3 2 0,1-1 0 15,-4 4 0-15,4-4-5 0,-4 3 0 0,4-3 1 16,0 4-1-16,0-4-2 0,0 5 1 0,0-5-1 0,0 9 1 16,0-1-2-16,0 4 0 0,2 0 0 0,4 1 2 15,1 0-5-15,0 3 2 0,-1 0 0 0,0-3 0 16,-1 3-2-16,-1-4 1 0,0 0 0 0,-1 2 0 16,1-2-3-16,0 4 2 0,1-2 0 0,3 5-1 0,-1-2-1 15,-1 2 1-15,0-2-2 0,-1 4 2 0,1-5-2 16,-3 1 1-16,1 4-1 0,-2-4 2 0,2 2-2 15,0 2 1-15,-3 1-1 0,1 2 1 0,2-4-1 16,0 0 1-16,-2 1-1 0,-1 0 1 0,-1 0-1 0,0-4 1 16,0 4-1-16,0-4 1 0,2 2-2 15,2 2 1-15,-2-4 0 0,-2 2 0 0,-2-2 0 0,-2 1 0 16,4-1 0-16,2-1 0 0,4-1-1 0,1-4 2 16,-1-1-2-16,-3-1 2 0,1-1-2 0,-2-3 2 15,2 2-2-15,0 2 1 0,-3-4 0 0,3 2 0 16,-4-7 0-16,6 9 0 0,-6-9 0 0,3 8-1 0,-3-8 0 15,4 4 1-15,-4-4-2 0,4 3 1 0,-4-3 0 16,4 4 0-16,-4-4-2 0,3 5 1 0,-3-5 0 16,4 3 1-16,-4-3-2 0,6 2 0 0,-6-2 0 15,11 4 0-15,-4-1-1 0,3-3 1 0,3 0-1 16,2 0 1-16,3 0-1 0,3 0 0 0,-1 0 0 16,1 0 2-16,-1 0-2 0,1-3 0 0,1 3 0 0,4 3 0 15,4-1 0-15,2 1 0 0,1 1 0 0,3-1 0 16,-1 1 0-16,0 1 0 0,3-2 0 0,1 3 0 15,-2-3 0-15,0 0 0 0,-1-1 0 16,-5 2 0-16,-3-4-2 0,-2-4 2 0,0 2 0 0,1 1 0 0,1-1-1 16,1 2 1-16,-1-3 0 0,0 3 0 0,0-6-1 15,-2 3 1-15,-2-2 0 0,1 1 0 0,-1-3-1 16,0 2 1-16,-2-2 0 0,-1 2 0 0,-8-4-1 0,-2-3 1 16,-1 4-1-16,-1-3 1 0,-2 3 0 0,1-3 0 15,-3 1 0-15,1-1 0 0,1 1 0 0,1-2 0 16,-3-2 0-16,1 2 0 0,-2-4 0 0,-2 3 0 15,1-7 0-15,1 3 0 0,-2 0 0 0,0-4 1 16,0-1-1-16,-2-1 1 0,0-1-1 16,-4 0 1-16,2-2 0 0,0 1 0 0,-2-4 1 0,-1 0 0 0,-3 1 0 15,3-1 0-15,-1-3 1 0,-1 3 0 0,1 3 0 16,1-2 1-16,-1 4-1 0,0-2 2 0,3 0-1 16,-1 5 0-16,0 2 2 0,-1 4 0 0,-1 1-1 15,-1 2 1-15,-1 3 0 0,1 1-1 0,1-3 1 16,-1 1-1-16,1-1 1 0,0 1 0 0,1 1-1 15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46:31.190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10660 6929 979 0,'0'-3'0'16,"0"3"0"-16,2-5 0 0,-2 5 20 0,7-14 2 16,-7 14-1-16,4-14 0 0,-4 14 23 0,5-5 0 0,-5 5 0 15,2-4 1-15,-2 4 25 0,2-3 2 0,-2 3-1 16,0-5 1-16,0 5-13 0,-4-4 1 0,4 4-1 15,-3-5 0-15,3 5-37 0,0-4 0 0,0 4 1 16,-6-3-1-16,6 3 1 0,-7-9-1 0,7 9 0 16,-17-12 2-16,17 12 1 15,-32-17 1-15,32 17-1 0,-32-16 1 0,32 16 4 0,-18-14 2 0,18 14-1 0,-21-12 1 16,21 12-5-16,-29-7 1 0,29 7 0 16,-38-5 0-16,18 5-2 15,-4-3-1-15,-1-1 1 0,1 4 0 0,4 0-2 0,-3-1 0 16,3-1 1-16,1 0 0 0,-5 2 2 0,0-3 0 15,3-1-1-15,-1 1 3 0,3 1-3 0,1-3 1 0,-3 1 0 0,2 1 0 0,-5-1-4 16,2 3 0-16,1-1 1 16,3 0-1-16,-1-1-1 0,-1-2-1 0,1-2 0 15,-3 3 1-15,3 2-7 0,0 2 2 0,-1-3 0 16,-3 3 0-16,-3-3-1 0,-3 3 0 0,1-2 1 0,3 0 0 0,-4 2-2 16,-1 0 0-16,2-2 1 0,0 2 0 0,0-3-4 0,0 1 2 15,0 0-1-15,0 1 1 0,2-3-2 0,0 1 1 0,-2-1 1 16,0 3-1-16,-4-3-1 0,3-1 0 15,-1 5-1-15,0-4 1 0,2 4-3 0,-4-3 2 0,8 3-3 16,-6 0 3-16,4 0-2 0,-4 0 0 0,4 3 0 31,2-3 1-31,0 4-3 0,0-4 1 0,-2 2 0 0,-1-2 0 0,3 0-1 0,-6 0 0 0,4 3-1 16,-4 1 2-16,4-3-2 0,-3 3 0 0,3-1 0 31,-4 1 1-31,4-4-2 0,1 1 1 0,3 3 0 0,-4-1-1 16,2 1 0-16,3 1 0 0,-5 0 1 0,2 2 0 0,-6-3-2 0,0 1 1 0,4 0-1 0,2 2 1 15,3 0-2-15,-3 0 1 0,4 0 1 0,-4 0-1 16,-1 1 0-16,1-3 0 16,0-1 1-16,3 1-1 0,-3 2 0 0,6-4 0 0,-1 4 1 15,-3 4-1 1,3-3-1-16,-2 1 1 0,-3-2-1 0,0 3 2 0,0 1-3 16,-2-1 1-16,0 2 1 0,1 0-1 0,-1 4-1 15,-2-2 0-15,2 1 1 0,0-3 0 0,2-3-1 0,-2 3 1 16,3-3-1-16,3 3 1 0,3-3-1 0,2 6 1 15,2-3-1-15,-4-3 0 0,-1 3 0 0,-1-3 1 16,2-2-1-16,3 1 1 0,1 3-1 0,1-1 1 16,-1 0-1-16,0 1 0 0,2-2-1 0,4-4 2 0,-3 2-1 15,-3 1 0-15,-2 4-1 0,-3 2 1 0,-1 2 0 16,8-8 0-16,-2 5-1 0,7-5 1 0,-1 1-1 16,1-2 2-16,6-7-2 0,-7 8 0 0,7-8 0 15,-15 13 0-15,7-5 0 0,1 1 0 0,-4 3 0 16,3 4 0-16,-3 1-1 0,4 0 2 0,-4 4-2 15,3 0 1-15,1-1-1 0,-3 3 1 0,3-1-1 16,1-1 1-16,4 0-1 0,-3 0 1 0,1 0-1 16,2-2 1-16,-3-2-1 0,3 0 1 0,-2 2-1 0,2-7 1 15,-2 2 1-15,3-2-1 0,-5 0 0 0,4 1 1 16,2-1-1-16,0 0 0 0,0 3 0 0,0 3 2 16,0 2-2-16,0 5 1 0,0-5-1 0,0-2 1 0,0-1 0 15,0 2 0-15,0-2-1 0,0-1 1 16,2 5-1-16,2-4 2 0,-2 4-1 0,3-2 0 0,1-2-1 15,1 0 1-15,-1 1 0 0,1 1 0 0,4-5-1 0,1 1 1 16,-3-1 0-16,2-2 1 0,2-1-1 0,4-1 0 16,-2 0 0-16,2 1 2 0,-3 1-2 0,3 2 1 15,-4-1 0-15,4 0 0 0,2-1-1 16,-1 0 2-16,1-2-1 0,1 4 0 0,3 0 1 0,-3 1 0 16,-1-4 1-16,0 1-1 0,5 0-1 0,0 0 2 0,0 0-1 15,-1 0 1-15,5-5-1 0,-2 2 1 0,5 0-1 16,5-1 1-16,-3-3-3 0,3 2 1 0,-3 2 1 15,3 3-1-15,-7-3-1 0,3-1 1 16,-2 1-1-16,-2-2 1 0,2-2-2 0,-1-1 1 0,5-1-1 16,1 1 1-16,3 1 0 0,-5-3 0 0,3 1 1 15,1 0-1-15,-4 1-1 0,3-1 0 0,25 6 0 0,-18-7 2 16,0 1-2-16,-4 1 1 0,-3-3-1 0,1-1 1 16,4 2-1-16,0-2 1 0,2 2-1 0,-6-2 0 15,0 0-1-15,0 0 1 0,-5 0 0 0,5 0 0 16,-5-2 0-16,0 0 0 0,11 1 0 0,-1-3 1 0,-4 3-2 15,5-3 1-15,-4 1-1 0,2-1 1 0,0-1-1 16,0 1 1-16,-4-2-1 0,0 0 1 0,0-2-1 16,1-1 1-16,1 0 0 15,2-3 0-15,-4 0 1 0,2 0 0 0,-3-2-1 0,-3 4 1 0,3 1 0 0,1-3 2 16,-5 3-2-16,3-3 1 0,-3-2-1 16,-1 2 0-16,-1 0-1 0,-2-3 1 0,2 1 0 0,0-2 1 15,-4 4-1 1,0 0 1-16,2 3-2 0,-2-3 2 0,4-5-2 0,-2 1 1 0,1 1-1 0,1-3 0 15,-2 3 0-15,0 1 0 0,-2-3 1 0,0 1-1 0,-7 2 0 16,3 0 0-16,-3 2 0 0,0-1 0 0,-6-3 0 16,0 2 2-16,0-1-2 0,-2-1 1 0,2-1-1 15,0-1 1-15,0 3 1 0,-2-3-1 0,0-2 0 16,2-1 0-16,-5 0 1 0,3 0-1 0,0-3 0 16,-3 0 0-16,3 0-1 0,2-1 1 0,-6 5-1 15,1-3 1-15,-3 2-2 0,1 1 1 0,0 1 0 16,-6-2 0-16,0 0-1 0,0 0 1 0,0 1-1 15,0-1 1-15,0 0-1 0,0-3 2 0,-4 0-2 0,2 1 1 0,0 1-1 16,2-1 1-16,-4-1-1 16,3 3 1-16,-5 0-1 0,0 1 1 0,5-1-1 0,-5 0 1 0,2 0 0 15,2 1 0-15,2-5 1 16,-5 5-1-16,3-5 0 0,-4 5 0 16,1 2 0-16,1 3 1 0,0-1-1 0,1 2 1 15,1 6-1-15,2-3 1 0,-4 6-1 0,2-4 1 0,2 2-1 16,-4 2 2-16,2-3-2 0,1 1 1 0,1 7-1 0,-6-11 1 0,6 11 0 0,-4-7-1 15,4 7 0 1,-2-8 1-16,2 8-2 0,-5-5 1 0,5 5 0 16,-2-4 0-16,2 4-1 0,-4-3 0 0,4 3 0 15</inkml:trace>
  <inkml:trace contextRef="#ctx0" brushRef="#br0" timeOffset="710.87">11167 7564 1494 0,'3'2'0'0,"-3"-2"0"0,0 3 0 0,0-3 147 15,-3 0 0-15,3 0 0 0,-4 0 1 0,4 0-51 0,-4 0 1 16,4 0-2-16,-2 0 2 0,2 0-78 0,-5 0 0 16,5 0 0-16,1 0 2 0,-1 0-19 0,4 0 1 15,-4 0 1-15,6 6-1 0,-6-6-4 0,4 15 0 16,-4-15 0-16,9 18 0 0,-9-18 0 0,5 36 0 16,-3-19 0-16,-2 0 0 0,0 3 2 0,-2-5-1 15,2 6 0-15,-3 1 0 0,1 3 2 0,2 2 1 0,-4-6-1 16,2 0 2-16,2 0 3 0,2-6 1 0,2-1 0 15,-4 2 0-15,5-6 4 0,-1 0 0 0,2-1 0 16,-3-6 0-16,-3-3 2 0,8 9 0 0,3-7 1 16,8-4 0-16,5-1-2 0,4-4 2 0,4-4-1 15,3-8 0-15,4-5 1 0,4-2 0 0,5-2 0 16,6-1 0-16,10-2 8 0,5-2-1 0,3 2 1 0,5 1 0 16,3 4 3-16,0 2-1 0,8 0 1 15,-1 3 1-15,8 0-4 0,8 1 0 0,-1-1-1 16,3 4 2-16,4 1-8 0,0-3 0 0,-7-10-1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47:40.336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8931 14042 614 0,'0'0'0'0,"0"0"0"16,0 0 0-16,0 0 36 0,-2-2 0 0,2 2 0 16,-2-5 1-16,2 5 32 0,-6-4-1 0,6 4 1 15,0-3-1-15,0 3-13 0,-3 0 0 0,3 0 0 0,-2-4 1 0,2 4-22 0,-6-3-1 16,6 3 1-16,-2-2 1 0,2 2-12 0,-5 0 2 16,5 0 0-16,-4-5 0 0,4 5-9 0,-2 0 2 15,2 0-1-15,-6-2 1 16,6 2 7-16,-1-3 1 0,1 3-1 0,-6-2 1 0,6 2 8 0,-4-5 0 15,4 5-1-15,-7-4 2 0,7 4 3 0,-13-3 0 16,13 3 0-16,-17-5 1 0,17 5 0 0,-20-7 1 0,20 7 1 16,-30-7-1-16,30 7 7 0,-26-7 1 0,26 7 0 15,-30-3 0-15,30 3 0 0,-30 0 0 0,30 0 1 16,-32 0 0-16,32 0-3 0,-20 3 1 16,20-3-1-16,-24 7 1 0,24-7-13 0,-26 7 1 0,26-7 0 15,-30 12-1-15,30-12-8 16,-32 17 1-16,32-17 0 0,-35 18 0 0,35-18-5 15,-28 22 1-15,28-22-1 0,-13 21 2 0,13-21-7 0,0 9-1 16,0-9 1-16,2 6 1 0,-2-6-5 0,-2 13-1 0,2-13 0 0,0 13 2 16,0-13-4-16,-4 14 1 15,4-14 0-15,6 16 1 0,-6-16-3 0,5 14 0 0,-5-14-1 0,8 14 1 0,-8-14-1 16,7 13 1-16,-7-13 0 0,17 16 0 0,-17-16-2 16,30 12 1-16,-30-12 0 0,31 14 0 15,-31-14-1-15,34 14 2 0,-34-14 0 0,35 14 0 0,-16-7-1 16,-1-1 0-16,1 3 0 0,-6 2 0 0,-2-1-2 15,-3 0 1-15,-1 2 0 0,4 4 1 0,2 1-3 0,4 1 2 16,-4-1 0 0,-5-2 0-16,-1 3-3 0,-1-3 2 0,-1 1-2 15,-1 1 2-15,-2-5-3 0,-2 0 1 0,-2 1-1 0,2-3 0 0,2-1 0 0,4-2-1 0,-6-1 0 16,0 1 1-16,-4 2-1 0,0 1-1 0,-7 3 0 16,3-7 1-16,-3 5-1 0,-2-1 0 15,-5-3 0 1,1-2 0-16,2 0-1 0,-4 1 2 0,1-3-1 15,1-1 0-15,4 0 0 0,-4-1 0 0,2-1 0 16,-3-1 0-16,-1-1 0 0,0 0 1 0,1-1-1 16,-1-3 0-16,0-2 0 0,3-4 0 0,1-2 0 15,4-2 0-15,-3-3-1 0,3-3 1 0,4-4-1 0</inkml:trace>
  <inkml:trace contextRef="#ctx0" brushRef="#br0" timeOffset="745.62">9009 13671 2023 0,'0'0'0'0,"0"0"0"0,0 0 0 0,0 0 67 0,-4 0 2 0,4 0-2 15,0 0 1-15,0 0 32 0,0 6 0 0,0-6 0 16,0 12 0-16,0-12-71 0,6 22 1 0,-3-4 0 0,-1 4 0 16,-2 1-20-16,-2 2 0 0,2 3 0 0,0-2 0 15,0 2-6-15,0 0 0 0,0-1-1 0,0 3 2 16,-3-4-2-16,1 1 1 0,2 3-1 0,0 1 0 0,0 0 1 15,0-3 0-15,0 1 0 0,0-1 0 0,0-2-1 16,0 0 2-16,0-2-1 0,0-2 1 0,2-1-1 16,1-2 2-16,-3 0 0 0,2-1-1 0,2-1 2 15,0 0 1-15,0-1-1 16,-4-2 0-16,1-6 1 0,3-1 0 0,-4-7 0 0,0 11 0 0,0-11 0 0,0 10 1 16,0-10-1-16,0 9 1 0,0-9-3 0,0 7 2 15,0-7 0-15,0 3 0 0,0-3-1 0,0 3-1 16,0-3 1-16,0 4 1 0,0-4-2 15,0 3 0-15,0-3 0 0,-4 4 1 0,4-4-2 0,0 2 1 16,0-2-1-16,-1-4 1 0,1 4-1 0,0-3 0 0,0 3 1 16,-4-7-1-16,2 0 0 0,0-2 0 15,-2-1 0-15,2-4 1 0,2 0-2 0,0 0 2 0,0-3-2 16,0-2 2-16,6 0-2 0,-2-2 1 0,5 2-1 16,-3 3 2-16,1 3-2 0,-1 2 1 0,-1 4-1 15,-3 2 2-15,-2 5-3 0,8-10 2 0,-8 10-2 16,13-9 2-16,-4 7-2 0,4 1 0 0,-2-3 1 15,-1 2-1-15,1 1 0 0,0 1 1 0,2 0-1 16,-2 0 1-16,-2 0-2 0,1 0 1 0,-1 0-1 16,0 0 2-16,-9 0-2 0,10 7 0 0,-1-4 0 0,-2 4 1 0,-1 0-2 15,0-2 0-15,-3 2 0 0,1 3 1 0,2 4-1 16,-4-2 2-16,1 2-2 0,-3-2 1 0,2 4-1 16,0-2 0-16,2 1 0 0,-4 1 2 0,2-1-2 0,-2-1 1 15,-2 2-1 1,2 1 1-16,-6-3 0 0,4 0 0 0,-1 0 0 0,3-2 0 0,-2 0 1 15,2 0-1-15,2 0 0 16,-2 0 1-16,0 0 0 0,-2 1-1 0,2-3 0 0,-4-1 0 0,4-1-1 0,0-1 2 16,0-7-1-16,0 7 0 0,0-7-1 15,0 4 0-15,0-4 1 0</inkml:trace>
  <inkml:trace contextRef="#ctx0" brushRef="#br0" timeOffset="1056.63">9560 14194 2198 0,'0'7'0'0,"0"-7"0"0,2 10 0 0,-2-10 56 15,6 4 0 1,-6-4 0-16,5 7 1 0,-5-7 13 0,6 12 1 0,-6-12-2 0,7 17 2 0,-7-17-36 0,-3 19 1 15,3-19 0 1,-4 31 0-16,4-8-25 0,-4 1 0 0,4-1 0 16,4-3 0-16,-2-1-6 0,3-1 0 0,-5-3 1 0,2 1 0 0,2-2-1 0,-4-4 1 15,2-1 0-15,2-2-1 0,-4-7 2 16,2 8 1-16,-2-8-2 0,1 7 2 0,-1-7 0 0,0 9 0 0,0-9 0 16,0 5 0-16,0-5-2 15,4 7 2-15,-4-7 0 0,6 3 0 16,-6-3-1-16,5 4 0 0,-5-4-1 15</inkml:trace>
  <inkml:trace contextRef="#ctx0" brushRef="#br0" timeOffset="1309.15">9531 13938 2123 0,'0'0'0'0,"0"0"0"0,0 0 0 0,0 0 49 16,0-4 2-16,0 4-2 0,0-1 1 0,0 1 13 0,0 0 0 15,0 0 0-15,0 0 1 0,0 0-28 0,0 0 0 16,0 0 0-16,0 0 0 0,0 0-25 0,0 0 0 16,0 0 0-16,0 0 0 0,0 0-5 0,0 0 1 15,0 0-2-15,5 0 2 0,-5 0-3 0,6 0-1 0,-6 0 0 16</inkml:trace>
  <inkml:trace contextRef="#ctx0" brushRef="#br0" timeOffset="1799.39">10017 14184 1985 0,'4'-4'0'0,"-4"4"0"16,15-8 0-16,-15 8 39 0,16-13 0 0,-16 13 0 0,8-20 1 16,-8 20 23-16,7-31-1 0,-7 31 1 0,6-30 1 15,-6 30-27-15,4-24 0 0,-4 24 0 0,5-28 2 0,-5 28-25 16,0-28 1-16,0 28-1 0,-4-29 1 0,3 14-7 16,-3-6 1-16,2 3 0 0,-4 5 0 0,4 0-3 15,2 3 1-15,0 3 0 0,0 2 0 0,0 5 0 16,-5-9 1-16,5 9 0 0,-4-12 0 0,4 12 2 0,-2-5 0 15,2 5 0-15,-5-5 2 0,5 5-1 16,-8-11 0-16,8 11 0 0,0-3 2 0,0 3-1 0,-5-2 0 16,5 2 1-16,-6-3 0 0,6 3-2 0,-7 2 2 15,7-2-2-15,-6 12 1 0,0-4-3 0,1 6 1 16,-3 7-1-16,1 5 1 0,1-2-1 0,1 6 0 0,-1-1 0 16,1-3 1-16,3-2-1 15,-2-1 0-15,2-1 0 0,-2 1 0 0,3 3-1 0,1-4 0 0,0 2 0 16,-2 1 0-16,2-1 0 0,-4-5-1 15,2 3 1-15,-2 4 1 0,3 4-2 0,1 1 1 0,-4-4-1 16,2-2 0-16,2-3 0 0,2-3 1 0,2 0 0 16,1 0 0-16,-3 0-2 0,2-1 1 0,-1-3 0 0,1-1 0 15,-2-2-3-15,-2-3 2 0,0-9-1 16,0 9 1-16,0-9-3 0,6 3 2 0,-6-3-1 0,5 3 1 0,-5-3-2 16,6 2 1-16,-6-2-1 0,5-2 0 15,-5 2-2-15,6-3 1 0,-2-4-1 0</inkml:trace>
  <inkml:trace contextRef="#ctx0" brushRef="#br0" timeOffset="2085.8">10047 14383 2048 0,'5'1'0'0,"-5"-1"0"0,8 2 0 16,-8-2 46-16,5-3 1 0,-5 3 0 0,6-4 0 0,-6 4 7 0,2-3 0 16,-2 3 0-16,0-4 0 0,0 4-27 0,0-3 0 15,0 3 0-15,0-4 1 0,0 4-20 0,0-3 1 0,0 3-1 0,0-4 1 0,0 4-5 16,-2-3 1-16,2 3-1 0,-6-3 1 16,6 3-1-16,-2-4 2 0,2 4 0 15,-5-3-1-15,5 3 2 0,-4-4 0 0,4 4-1 16,-9-3 2-16,9 3 0 0,-17-4 1 0,17 4 0 0,-26-5 0 0,26 5 0 15,-32-3 0-15,32 3 0 0,-28-4 1 0,28 4-3 16,-20 2 1-16,20-2-2 0</inkml:trace>
  <inkml:trace contextRef="#ctx0" brushRef="#br0" timeOffset="2497.89">10388 14045 1808 0,'0'0'0'0,"0"0"0"0,0 0 0 0,0 0 31 15,0-3-1-15,0 3 0 0,0-2 2 16,0 2 10-16,-6-5 2 0,6 5-1 0,-2 0 1 16,2 0-19-16,-5 0 2 0,5 0 0 0,-4 2 0 15,4-2-19-15,-2 6 1 0,2-6 0 0,-7 9 0 0,7-9-1 16,-6 23 1-16,6-23 0 0,-6 33 0 0,1-14 2 16,3 1 1-16,-2 1 0 0,4-5 0 0,4 1 3 15,3-3 0-15,-1 5 1 0,-6-2 0 0,2 4 2 0,-2 1 1 16,0 3 0-16,0-1 0 0,4 0 1 0,-3 2 1 15,5-2 0-15,-6-5 0 0,2 0 2 0,2-1 1 16,-2-3 0-16,1-1-1 0,-1-2-2 0,4-1 1 0,-1-4-1 16,-5-2 0-16,0-5-3 0,6 5 1 0,-6-5-1 15</inkml:trace>
  <inkml:trace contextRef="#ctx0" brushRef="#br0" timeOffset="2735.32">10419 14241 2110 0,'-1'-2'0'0,"1"2"0"0,0 2 0 0,0-2 50 16,0 7-1-16,0-7 0 0,7 7 2 0,-7-7 11 16,2 1 1-16,-2-1-2 0,0 4 2 0,0-4-28 0,0 3 1 15,0-3 0-15,0 2 0 16,0-2-24-16,-2 0 0 0,2 0 1 0,-6 0-1 15,6 0-3-15,-5 0 0 0,5 0 0 0,-8-3 1 0,8 3-2 16,-22-4 0-16,22 4 0 0,-34-3 1 0,12 3-4 0,0-6 2 16,-3 3-1-16</inkml:trace>
  <inkml:trace contextRef="#ctx0" brushRef="#br0" timeOffset="4082.08">10600 13581 1369 0,'-5'-1'0'0,"5"1"0"0,-6 0 0 0,6 0 67 16,-4 0 0-16,4 0 1 0,-9-2 0 0,9 2 39 0,-21-9 0 0,-1 6 0 16,0 1 1-16,-8 0-70 0,-6 1 0 0,-1 1 0 15,0 1 0-15,0 3-11 0,3 1 0 0,-7 2 0 16,2-7 1-16,2 2-13 0,1-2 0 0,-1-2 0 16,-2 2 1-16,-2 2-5 0,0-1 1 0,-2-1 1 0,0-1-1 15,-7 1-2-15,0 0 0 0,1-2 0 16,1 2 2-16,3 2-6 0,0-1 2 15,2-1 0-15,-3-1 0 0,1-1 1 0,0 2 1 0,1-3 0 0,1 3 0 0,-6 3-1 16,5 0 1-16,-5-1-1 0,5 0 1 0,1 0-1 16,0 1 1-16,0-3-1 0,0 0 1 0,4 0 1 0,-2-3 0 15,2 3 0 1,0 0 0-16,1-2 0 0,-4 0 1 0,6 0-1 16,3 1 1-16,-1 1-1 0,6 0 2 0,-3-2-1 0,1-1 0 0,-2-1-1 0,8 1-1 15,-2-1 0-15,1 2 1 0,3 2-3 16,2 0 1-16,1 0 0 15,-5 0 0-15,0 2-2 0,-1 2 0 0,5 1 0 16,3 0 1-16,4-2-2 0,4 1 0 0,-2 1 1 16,3-5 0-16,-3 4-2 0,3-1 1 0,-3 0 0 15,-2 1 0-15,2 3 0 0,-2 0 0 0,0 1-1 16,2-2 1-16,11-6-2 0,-8 5 2 0,8-5-1 16,-5 7 1-16,5-7-3 0,-6 3 2 0,6-3-1 15,0 7 1-15,0-7-2 0,-2 7 1 0,2-7-1 0,0 9 0 16,0-1 0-16,0 3 0 0,0 1-1 0,2 2 2 15,0 3-2-15,2 4 0 0,1 1 0 0,-5 1 1 16,6 1-1-16,-4 0 0 0,0 6 0 0,1 1 2 0,3 2-2 16,-4 0 0-16,3-2 0 0,-5 0 2 0,6 2-2 15,-4 0 1-15,2-2 1 0,1-2-1 0,-3 2 0 16,4 0 1-16,-5 1-1 0,3-3 1 0,-4 0-1 16,0 1 0-16,0-1 1 0,-4 1-1 0,3-1 0 15,1-1 1-15,0 0-1 0,0-1 2 0,5 1-2 0,-5-2 2 16,6 0-2-16,-4-2 1 0,3-3 0 0,-3-2-1 15,2-2 0-15,1-3 1 0,-1-2-2 0,2-3 1 16,-1-2 0-16,1-2 0 0,-6-5-1 0,6 9 2 16,-6-9-1-16,13 6 0 0,-6-2-1 0,2 1 0 15,-1 0 0-15,5-1 0 0,-2-1-1 0,4 2 2 0,2 2-2 16,3 0 1-16,3 0-2 0,3 0 1 16,0 0 0-16,-2 2 0 0,0 3-1 0,-3 2 1 15,1-2 1-15,-1-4-1 0,1 1-1 0,-3 0 0 16,3-2 0-16,6-2 1 0,-2-2-1 0,4-1 0 0,-4 0 0 15,0-2 1-15,6-2-1 0,1 0 0 0,4 2 0 0,1 0 1 16,1 0-1-16,4-1 0 0,1-3 0 16,-1 1 1-16,0-1-1 0,-4 1 0 0,4-1 0 0,2 3 1 0,1 1-1 15,1-2 0-15,-1 0 0 0,-1-1 0 0,0-1 0 16,2 1 0-16,-3-1 0 0,-1 1 0 0,2-4 0 16,-2 0 0-16,5-2 0 0,2 1 0 0,1-3 0 0,1-1 0 15,0 2 0-15,-2-1 0 0,-3 1 0 0,0 1 0 16,-5 2 0-16,3 0 0 0,0 2 0 0,0 0 0 15,-4 0 0-15,-2 0 0 0,-2 1 0 0,-2 4 0 16,-1 0 0-16,-4-2 0 0,-4 2 0 0,-4 2 0 16,-1 0 0-16,-3-2 0 0,-1-2 0 0,2 2 0 15,-6 0 0-15,-2-2 0 0,-4 1-1 0,-1 1 1 0,-6 0 0 16,11-2 0-16,-11 2-1 16,8-3 1-16,-8 3 0 0,5-4 0 0,-5 4-1 0,8-5 1 0,-8 5 0 15,7-12 0-15,-3 3 0 16,1-1 0-16,-3-2 0 0,0-2 0 0,2-2 0 0,-4-1 0 0,0-2 0 15,0-2 0-15,0-1 0 0,0-3 0 16,0-2 0-16,5-3 1 0,-3-3-1 0,2-3 1 0,3 0 0 0,-1-1 0 16,1 5 1-16,1-1-1 0,-2 1 0 15,-3 0 0-15,-1-1 0 0,0 2 1 0,2-2-1 16,-4-4 2-16,0-1-2 0,0-2 1 0,0 2 0 16,0 4 1-16,0 3-1 0,0 1 1 15,-4 3 1-15,0 2-1 0,1 5 0 0,1 0 1 0,-4 7-1 0,2 1 1 16,1 3 0-16,-1 4 0 0,4 5 0 0,-2-4 0 0,2 4 0 15,-6-7 0-15,-5 0-1 16</inkml:trace>
  <inkml:trace contextRef="#ctx0" brushRef="#br0" timeOffset="5981.36">11629 13786 1632 0,'0'1'0'0,"0"-1"0"0,1 2 0 0,-1-2 99 15,0 0 1-15,0 0 0 0,0 0 0 0,0 0-33 16,0 7 0-16,0-7 1 0,0 31 0 0,2-5-30 0,2 7 0 16,2 2 1-16,-6-1-1 0,0 1-18 0,-4 1 0 15,2 1 0-15,2-1 2 0,0 0-12 0,0 1 1 16,0-1 0-16,6-1 0 0,-1-3-4 0,-1-2 1 16,2 1-1-16,-1-2 1 0,1 1 1 0,1-1 0 15,3-3 0-15,3 0 1 0,0-2 1 0,-2-1 0 16,2-2 0-16,-4-4 2 0,0-1-1 0,1-8 0 15,-5-1 1-15,-1-2-1 0,-4-5-3 0,2 4 1 0,-2-4-1 16,0 0 1-16,0 0-5 0,0-2 0 0,0 2 1 16</inkml:trace>
  <inkml:trace contextRef="#ctx0" brushRef="#br0" timeOffset="6250.95">11916 14255 1972 0,'-6'1'0'0,"6"-1"0"0,2 4 0 0,-2-4 38 15,15 3 2-15,-15-3-2 0,2 4 1 0,-2-4-7 16,-6 1 0-16,6-1 1 0,-13 0-1 0,13 0-9 0,-13 0 0 16,13 0 0-16,-22 0 0 15,22 0-16-15,-32 0 0 0,13 0-1 0,1 0 1 0,-3 0 0 16,3 0 0-16,-5 0-1 0,1-1 2 0,-1 1 2 15,3 0 0-15,-4 0 1 0,1-2-1 0,3 2 1 16,1 0 1-16,2-2-1 0,3 2 2 0,-3 0 0 0,7 0 2 16,-1-1-1-16,4 1 1 0,-4 0-7 0,3-2 0 15,-1-2 0-15</inkml:trace>
  <inkml:trace contextRef="#ctx0" brushRef="#br0" timeOffset="6824.34">12299 14424 1758 0,'0'-2'0'0,"0"2"0"0,2-1 0 0,-2 1 33 0,6 3 0 16,-6-3 0-1,0-2 0-15,0 2 27 0,0-3-1 0,0 3 1 0,-6-3-1 16,6 3-24-16,-5-4 1 0,5 4-1 0,-15-5 1 16,15 5-22-16,-30-5 1 0,8 5-1 0,-1 1 2 0,-1 5-5 15,-4 2 1-15,2 3-1 0,2-3 0 0,3 3-2 16,3 1 1-16,5 2 0 0,-4 0 0 0,4-1 2 0,2-1 0 16,3 2-1-16,1 0 1 0,1-2 6 0,1 0 0 15,3 1 0-15,-2-3 1 0,4-1-1 0,4-1 1 0,-2 1 1 16,3-1-1-16,-3 1-3 0,2 0 2 0,3-2-1 15,4-2 1-15,4-2-3 0,4 1-1 0,3-4 1 16,-3-2 0-16,1-1-6 0,3-3-1 0,-5 0 1 0,1-3 0 16,0 0-3-16,-1-1 1 0,-5 1 0 0,0 1-1 15,-1-1 0-15,-9 0-1 0,1 2 1 0,-2 2 0 16,2-2-3-16,-4 0 2 0,1 0-1 16,3 0 1-16,-4 1-1 0,2-1 1 15,0-4-1-15,2-3 2 0,-4-3-1 16,1-2 1-16,3 3-1 0,-4 4 1 0,0 7 0 0,0 3 0 0,0 2 1 0,0-3 0 0,0 3 0 15,0-2 0-15,0 2 0 0,0 0 1 0,0 0-1 16,0 0-1-16,0 0 1 0,0 0 0 0,0 0-1 16,0 7 0-16,2 0 0 0,4 7 1 0,1 5-1 15,2 5 1-15,-5-1 0 16,0-4 0-16,1-2-3 0,-3 0 2 0,4 1-1 0,1-3 1 16,3 1-2-16,-3-1 2 0,-1 1-2 0,-1-2 2 0,-3-2 0 15,4-2-1-15,-4-1 1 0,1 0 0 0,-1-3-3 16,2-2 1-16,-4-4 0 0,7 3 0 0,-7-3-1 0,6 2-1 15,-6-2 0-15</inkml:trace>
  <inkml:trace contextRef="#ctx0" brushRef="#br0" timeOffset="7316.29">12469 14440 2186 0,'-2'7'0'0,"2"-7"0"0,0 17 0 0,0-17 40 16,4 10 0-16,-4-10 1 0,5 14-1 0,-5-14 20 15,6 14-1-15,-6-14 1 0,6 21-1 0,-6-21-26 0,1 19-1 16,-1-19 1-16,0 21 0 0,0-21-25 0,6 20 1 16,-6-20 0-16,9 21 0 0,-9-21-6 0,8 17 2 15,-8-17-2-15,2 13 2 0,-2-13-3 0,3 7 0 16,-3-7 1-16,6 3 0 0,-6-3-1 0,2 3 2 15,-2-3-1-15,2 4 0 0,-2-4 1 0,0 3-1 0,0-3 0 16,0-1 1-16,0 1-1 0,0-4 0 0,0 4 1 16,9-15 0-16,-9 15 1 0,19-38-1 0,-12 13 1 15,4 1 0-15,-1 0 0 0,5 0-1 0,-2 1 1 16,-4 6 0-16,2 3 2 0,0 4 0 0,0-1 0 16,2 4-1-16,1 2 0 0,0 0 1 0,-1 0-1 15,2 1 1-15,-2 3-1 0,-1-1 1 0,1 0-2 16,-6 0 2-16,1 2-3 0,-3 2 1 0,-5-2-1 15,11 7 2-15,-11-7-2 0,11 12 1 0,-3-2-1 16,1 3 2-16,2 7-1 0,-1 5-1 0,-3-1 1 0,-1-2-1 16,-1-1 1-16,3 0-1 0,-3-2 0 0,-5-2 1 0,2-3-1 15,0-2 2-15,2-1 0 0,1-3-1 0,-3 1 1 16,2-1 1-16,0 1-2 0,0 0 2 0,-4-9-1 16,5 8-1-16,-5-8 1 0,2 7 1 0,-2-7-3 15,0 4 1-15,0-4-1 0,0 0 2 0,0 0-3 0,0-4 1 16,4-3 0-16</inkml:trace>
  <inkml:trace contextRef="#ctx0" brushRef="#br0" timeOffset="8466.69">13201 13748 1859 0,'0'-2'0'0,"0"2"0"0,-5-2 0 0,5 2 65 0,-8-2 1 16,8 2-1-16,-24-3 2 0,5-4-19 16,-9 2 0-16,2 0 0 0,2 1 1 0,2-1-30 15,-3 3 0-15,1 0 0 0,-6-1 0 16,4 1-16-16,-3 1 1 0,-3-3-1 0,0 2 0 0,-3-1-2 15,1 1 2-15,-3 0-2 0,-4 1 1 0,-4-1-1 16,1 0 1-16,-3-3 1 0,6 2-1 0,0-1 0 16,2-1 2-16,2 1-2 0,-4-2 1 0,1-1 4 0,-2 0 1 15,3 2 0-15,-4-1-1 0,2 5 6 0,-2-3-1 16,2 2 0-16,4-1 2 0,-4 1 1 0,1 2 0 0,-1 0 1 16,4-1 0-16,-2 1-2 0,-4 1 2 0,4 1 0 15,-4-2-1-15,2 0 0 0,-2 0 1 0,4 0-2 0,4 0 2 0,3 0-4 16,4 0 2-1,-2 0-2-15,-1-2 2 0,1 1-3 0,0-1 1 0,2 2-1 0,0 0 2 0,2-2-4 16,0 0 1-16,2 4-1 0,1 0 1 0,3 0 0 16,1-1 0-16,6 1 0 15,0 0 0-15,2 1-2 0,5 1 1 0,6-4 0 16,-5 1 0-16,5-1-2 0,-2 4 1 0,2-4 0 0,-6 3-1 0,6-3 1 0,-1 9 0 16,1 1 0-16,0 6 0 0,3 6-3 0,3 3 1 15,3 1 0-15,4 0 0 0,0 5 0 0,-2 0 0 16,-1 2-1-16,-1 3 1 0,-5 4-1 0,0 3 1 15,1 0 0 1,1-1 0-16,7-1 0 0,-4-1 0 0,0 2-1 0,-1-1 1 16,-3 3-1-16,1 1 1 0,0-2 0 0,1-3-1 15,-1-4 1-15,-1 2 1 0,3-3-2 0,-1-2 2 0,1-4-4 16,1-3 2-16,-3 0-1 0,-3-2 1 0,1-1-2 16,-2-1 2-16,2-3-1 0,-4-2 1 0,-4-4-2 0,2-1 0 0,-2-2 1 15,4-3-1-15,0-7-1 0,6 12 2 16,-6-12-2-16,5 9 1 0,-5-9-2 0,12 10 2 0,-7-5-2 15,3-1 1-15,-8-4-2 0,11 7 1 0,-11-7-1 16,9 7 1-16,-9-7-1 0,11 3 0 0,-11-3 0 16,11 9 0-16,-3-8 0 0,-1 3 0 0,3-1 0 0,3 3 0 0,2 1-1 15,0-1 1-15,-1 0 0 0,3-1 0 32,4 2-1-32,1 1 1 0,-3 1-1 0,-1-2 1 0,3-2-1 15,-1-1 0-15,5 1 0 0,3 2-1 0,3 0-1 16,6-2 1-16,-3 2-2 0,1 0 2 0,-1-2-3 0,3 0 0 15,-1 2 0-15,-1 2 0 0,-1 1-1 0,-3-1 1 16,5-1-1-16,1-1 2 0,0 0-3 0,0-2 0 16,1 2 1-16,5 0 0 0,-4 0-1 0,2-2 2 15,-4 1-2-15,-4-1 1 0,-1 0-1 0,0 0 2 16,1-1-1-16,5-3 1 0,-1 1-1 0,0-2 2 0,0-2-1 16,1-1 1-16,-1-2-1 0,-2-2 1 0,1 0-1 15,-1 0 1-15,-3 0-1 0,0-2 2 0,-1-1-1 16,-1 0 1-16,0-3 0 0,1 0-1 0,1-3 1 15,-2 0 1-15,2-1-1 0,-1-2 1 0,-1-2 0 16,-2 1 1-16,-2-3 0 0,-3 1 0 0,-3-3-1 16,2 1 1-16,-3-5 0 0,-4-1 1 0,-2 3-1 15,-2-5 1-15,-3 1 0 0,-5-2 0 0,3 1 0 0,-4-8 0 16,2-4 0-16,-4-2 1 0,1 1 0 16,-1 0 0-16,-1 3 2 0,1 2-1 0,-6 1 0 0,2-3 0 15,0 2 2-15,-1 4-1 0,-1 0 1 16,-5 1 0-16,-2 4 1 0,0 1 0 0,-6 1 0 0,3 5 0 15,1 0 1-15,-4 3 1 0,2 2-2 0,2-2 2 0,4 0 1 16,-2-1 0-16,-2-3-1 0</inkml:trace>
  <inkml:trace contextRef="#ctx0" brushRef="#br0" timeOffset="10099.51">15536 13836 1569 0,'0'-2'0'0,"0"2"0"16,4 4 0-16,-4-4 96 0,1 1-1 0,-1-1 1 0,0 0 0 0,0 0-18 15,-3-3 0-15,3 3 1 0,-8-4-1 0,8 4-32 0,-13-7 1 16,13 7 0-16,-41-10 1 0,13 5-30 0,-1 0 1 16,-7 1 0-1,3 2 0-15,-5 2-10 0,3 2 0 0,-4 2 0 0,-2-8 1 0,-4 2-3 0,-3-1-1 16,1 1 1-16,-1 2 1 0,-1 0-3 0,1-1 1 16,1 1 0-16,-3 1 0 0,3 3-1 15,3-1 1-15,-1 1-1 16,-2-4 1-16,1 1-1 0,-3 1 1 0,6 0 0 0,4 0 0 0,6-2 1 0,5 0 1 0,0 1 0 15,2 1 0-15,1 0 1 0,1 0 0 0,2-1 0 16,3 1 1-16,2-2-1 16,3 0 1-16,2 3-1 0,-1-3 1 0,-2 2-1 0,6 2 1 15,-2-1 0-15,0 1 0 0,1-3-4 0,-4 3 0 0,4 1 1 16,-1 0 0-16,4 0-3 0,1-1 1 16,6-4-1-16,-11 7 2 0,11-7-4 0,-6 3 2 0,6-3-1 0,-3 7 0 15,3-7 0-15,-4 9-1 0,4-1 0 16,0 3 0-16,0-1-1 0,0 1 2 0,0 2-2 15,0 5 1-15,2 1-1 0,3 1 0 16,1 1 0-16,-2 0 2 0,-3 2-2 0,-1 1 0 16,-1 3 0-16,1-4 1 0,-6 3-1 0,0 2 2 15,3-1-1-15,3-1 0 0,3-2 0 0,3-1 2 0,0 1-1 0,-6 2 0 0,0 2 1 16,0 1-1 0,-4 1 1-16,2-6 0 0,-4 0 1 0,3-1-1 15,1 1 1-15,0 2 0 0,-2 2-2 0,2 1 2 0,2 0-2 0,-7-3 2 0,1-1-3 0,1-3 1 16,-3 1 0-16,5-3 0 0,1 3 0 0,2-2 1 0,0-1-1 15,0-1 1-15,0-3-1 16,0-2 0-16,0-4 1 16,0-3 0-16,0-7-2 0,0 9 2 0,0-9-1 0,0 12 0 0,3-5 0 0,1 0 0 0,2 1-1 15,1 3 2-15,4 1-3 0,-1 2 1 0,1 0-1 32,0-2 1-32,0 0-2 0,2 0 2 0,2 0-1 15,-2-3 0-15,2-1-1 0,-2 1 1 0,-2 1-1 16,2-4 1-16,-3-1-1 0,-1 0 0 0,4 0 0 0,-4-1 1 15,1-1-1-15,-1 0 0 0,2 1 0 0,2-1 0 16,2 3 0-16,0 1 0 0,2-2 0 0,1-2 0 16,5-1-1-16,1-2 1 0,0 0-1 0,-1 0 1 15,1-2-1-15,2 0 1 0,2 1-1 0,0-1 1 0,0 2-1 16,5-5-1-16,1 5 1 16,1 0 1-16,2-2-1 0,1 0 0 0,1 2 0 0,2 0 1 0,2-1-1 15,1-1 0-15,5 2 0 0,1 0-1 0,0 0 1 16,1 0 0-16,1 2 0 0,-4 1 1 0,-3 1-1 15,-2-1 1-15,4-3-1 0,-3 2 1 0,5-2-1 0,1-2 1 16,-5-1 0-16,3-1 0 0,-5 1 0 0,0-3 0 16,2-1 0-16,-6 1 0 0,2-1 0 0,-4 0 0 15,-3 0 0-15,1 3 1 0,-2-3-1 0,-1 2 0 16,-4 0 0-16,-2 2 1 0,-5 1-1 0,-5-2 1 0,1 1 0 16,-4 1 0-16,-5 0 0 0,-1 2 2 0,-7 0-2 15,11-1 1-15,-11 1 0 0,12-7 1 0,-5 0-1 16,-1-2 0-16,1-3 1 0,0-3 1 0,3-5-1 15,-5 0 0-15,-1-6 2 0,0-4-1 0,1-1 1 16,1 0 1-16,0 0-2 0,1-2 1 0,-1 5-1 16,-6 2 2-16,0 4-3 0,0 1 2 0,-4 0-1 15,4-1 0-15,4-2 0 0,-2-1 0 0,1-1 1 0,-3-1-1 16,-2-4 0-16,1-2-1 0,-1 2 0 0,2-2 1 16,-4 2-1-16,2-1 1 0,2 3-1 0,2 1 0 15,2 2-1-15,1 2 2 0,-1 2-1 0,-4 1 1 16,-4 2-2-16,1 3 0 0,1 1 0 15,-4 1 2-15,6 3-3 0,-4 4 0 0,1 1 0 0,-3-3 1 16,0 0-1-16,-5-1 1 0,0 1-1 0,-2-1 0 16,2-1 0-16,-4 1 0 0,4 3 0 0,1 0 0 0,5 4-1 15,-1 1 1-15,6 2-1 0,-13-5 2 0,13 5-2 16,-13-4 1-16,4 1-1 0,-2-2 1 0,-2 0-1 0,-2-2 0 16,-4 0 0-16,-3-2 1 0,-1-1-1 15,-1-2 0-15,-13-2 0 0,7 3 1 0,4 8-1 0,-2-4 0 0,0 3 0 16,-4 1 0-16,3 0-1 15,-3 1 1-15,-2 0 0 0,1-1 0 0,3 1-1 0,-3-2 0 0,-5 3 0 16</inkml:trace>
  <inkml:trace contextRef="#ctx0" brushRef="#br0" timeOffset="10899.7">14450 14153 1847 0,'0'0'0'0,"0"0"0"16,0 0 0-16,0 0 48 0,5 5 0 0,-5-5 0 16,4 10 1-16,-4-10 30 0,4 7 2 0,-4-7-1 15,7 9 1-15,-7-9-34 0,8 14 0 0,-8-14 0 16,14 13 0-16,-14-13-27 0,14 23 2 0,-14-23-2 16,9 24 1-16,-9-24-4 0,11 26 1 15,-4-9 0-15,3 2 0 0,1 2 0 0,4 2 1 0,-2-3-1 0,-2-1 1 16,-3-1-1-16,-3-3 0 0,3 1 0 0,1 1 1 15,-5-3-1-15,1 2 0 0,5-3 0 0,-5 0 1 16,3-3-3-16,-3-1 0 0,-3-2 1 0,2-2 0 16,-4-5-5-16,3 10 1 15,-3-10-1-15,4 11 2 0,-4-11-3 0,6 1 0 0,-6-1 0 0,2 4 0 0,-2-4-3 16,3 1 0-16,-3-1 0 0</inkml:trace>
  <inkml:trace contextRef="#ctx0" brushRef="#br0" timeOffset="11298.55">15010 14502 1897 0,'0'0'0'0,"0"0"0"16,4-3 0-16,-4 3 53 0,4 0 0 0,-4 0-1 0,-2-4 2 16,2 4 20-16,-2 0 0 0,2 0 0 0,-9-3 0 15,9 3-43-15,-4 0-1 0,4 0 0 0,-9-2 2 0,9 2-24 16,-15 0 1-16,15 0 0 16,-22-3 0-16,22 3-7 0,-13-4 1 0,13 4 1 0,-12 0-1 0,12 0-1 15,-3-3 0-15,3 3 1 0,-2 0-1 0,2 0 1 16,-4-2 1-16,4 2-1 0,-4-2 0 0,4 2 3 15,-2 0 1-15,2 0-1 0,0 0 1 0,0 0 0 0,0 0 1 16,0 0 0-16,0 0-1 0,0 0 4 0,0 0 0 16,0 0 0-16,0 0 0 0,0 0-1 0,2 0 2 15,-2 0-1-15,4 0 0 0,-4 0-1 0,4 0 0 0,-4 0 0 16,3 0 2-16,-3 0-1 0,6 0 0 16,-6 0 0-16,2 0 0 0,-2 0 0 0,4 0 0 0,-4 0-1 15,3 0 1-15,-3 0-2 0,4 0 0 0,-4 0 0 16</inkml:trace>
  <inkml:trace contextRef="#ctx0" brushRef="#br0" timeOffset="11990.43">15314 14428 1909 0,'6'-2'0'0,"-6"2"0"0,15-7 0 0,-15 7 51 15,16-7 1-15,-16 7-2 0,27-12 2 0,-27 12 15 0,27-19 0 16,-27 19 1-16,28-16-1 0,-28 16-36 0,17-10 1 16,-17 10-1-16,24-14 2 0,-24 14-26 0,30-15 0 15,-30 15 1-15,32-18 0 0,-32 18-6 0,28-19 2 0,-28 19-1 16,22-14 0-16,-22 14 0 0,8-3-1 15,-8 3 0-15,2-5 2 0,-2 5-2 0,0-4 1 0,0 4 1 16,-4-7-1-16,4 7 0 0,-4-12 1 0,4 12-1 16,-7-15 0-16,7 15 3 0,-13-21 1 0,13 21-2 15,-19-17 2-15,19 17 0 0,-35-18 1 0,16 13-2 16,-2 0 2-16,3 3 0 0,-6 0 0 0,-1 1 0 16,1-1 0-16,4 4 2 0,-5 1 1 15,3 4 0-15,2-2 0 0,5 2 3 0,3-2 1 16,-1 2-1-16,4 2 1 0,2-7 0 0,5 1 2 0,2-3-1 0,-10 16 1 15,7-8-5-15,-3 3 2 0,2-1-2 0,3 2 1 16,1 2-1-16,1 0 0 0,3 0-1 0,2 1 2 16,3 6-5-16,2 2 3 0,0-4-2 15,2-4 1-15,-1-1-4 0,4-4 1 0,3 1 0 0,0-2 0 16,-1 1-2-16,3 0 2 0,-1 2-1 16,-1 1 0-16,0-1-1 0,-3 0 0 0,3 0 1 0,1 0 0 0,5 0-2 15,-1 0 2-15,-2 2-2 0,-5 0 2 0,-6 0-2 0,-9 0 2 16,2-2-2-16,0 0 2 0,-3-4-3 0,3 1 2 15,0 0-2-15,-2 1 2 0,1 1-2 0,-3-1 2 16,0 0-2-16,-3-1 1 0,3-2 0 0,0-2-1 16,0-5 1-16,-6 7-1 0,6-7-1 0,-7 7 2 15,-1-2-2-15,-10 2 1 0,-10 0-1 0,-6-2 1 0,4-1-1 32,4-4 0-32,8-2-1 0,5-2 1 0,-4-1 1 0,2 0-1 15,-4-2 0-15,-5 0 0 0,5 0 1 0,1 0-1 0,5-5 0 0,-2 0 0 0,5 0 1 16,-3 0-1-16,2 0 0 0,4-2 0 0,-3 2 1 15,5 0-1-15,1-2 0 0,-1 0 0 0,1 0 1 16,4 0 0-16,4-1-1 0,1-3 0 16,8 3 1-16,-4-4-1 0,6 0-1 0,4-2 0 0,0-3 0 0</inkml:trace>
  <inkml:trace contextRef="#ctx0" brushRef="#br0" timeOffset="12639.49">16620 14400 1419 0,'-2'0'0'0,"2"0"0"0,0 0 0 0,0 0 70 16,0 0-1-16,0 0 1 0,-1 0 0 0,1 0 8 0,0 0-1 16,0 0 1-16,0-2 0 0,0 2-41 0,0 0 0 15,0 0 0-15,0 0 0 0,0 0-21 0,0 0 0 16,0 0 0-16,0 0 0 0,0 0-7 0,0 0 0 15,0 0 0-15,0 0 1 0,0 0-1 0,0 0 0 0,0 0 0 16,0 0 0-16,0 0 6 0,0 0 0 16,0 0-1-16,5 0 2 0,-5 0 5 0,17 0 1 0,-17 0-1 15,28 0 1-15,-9 0 4 0,-1 0 1 0,1-1 0 16,-1 1 0-16,3 0-1 0,1-2-1 0,-1 2 1 16,3 0 0-16,0 0 0 0,0 0 1 0,-1 0-1 0,5 0 1 15,-2-2-3-15,4 0 1 0,-8 1 0 0,0 1-1 16,1 1-3-16,-3 1-1 0,-1-2 0 0,-4 0 0 15,-4 0-3-15,-5 0 1 0,-6 0 0 0,7 0 0 0,-7 0-2 16,4 0-1-16,-4 0 1 0,2 0 0 0,-2 0-6 16,0 0 1-16,0 0 0 0,0 0 0 0,0 0-4 15,0 0 1-15,0 0 0 0,0 0 0 0,0 0-3 16,0 0 1-16,0 0 0 0</inkml:trace>
  <inkml:trace contextRef="#ctx0" brushRef="#br0" timeOffset="13081.62">16654 14691 2009 0,'2'-2'0'0,"-2"2"0"0,3-2 0 0,-3 2 47 0,2-1 2 0,-2 1-2 16,0-2 1-16,0 2 14 0,-3 0 1 0,3 0 0 0,-2-5-1 15,2 5-27-15,-2 0 0 0,2 0 0 0,0 0 1 16,0 0-24-16,0 0 0 0,0 0 1 0,0 0 0 0,0 0-6 16,0 0 1-16,0 0-2 0,0 0 2 0,0 0-2 15,5 0 1-15,-5 0-1 0,19 7 1 0,3-1 0 16,6 1 0-16,0-1-1 15,0-3 1-15,-5 0 0 0,1 1 1 0,4-1-2 16,-2 1 2-16,4-1 1 0,1 3 0 0,-3-3 0 16,0 0 0-16,0 1 1 0,0-2 0 0,0-1 0 0,0 1 2 0,-4 0-1 15,2-2 0-15,-1 0 0 0,-5 0 2 0,1 2-1 16,-5-1 0-16,1 1 1 0,-8 0-1 0,1-2-1 0,-7 0 0 16,-3 0 1-16,8 0 0 0,-8 0-1 0,4 0 2 15,-4 0-1-15,3 0 0 0,-3 0-3 0,2 0 0 16,-2 0 0-16,0 0 0 0,0 0-3 0,0 0 1 15,0 0-1-15</inkml:trace>
  <inkml:trace contextRef="#ctx0" brushRef="#br0" timeOffset="17517.34">9042 16286 1155 0,'0'0'0'0,"0"0"0"0,0 0 0 0,0 0 12 16,-1 0 0-16,1 0 0 0,0 0 1 0,0 0 12 0,-2-1 2 15,2 1-1-15,0-6 1 0,0 6 29 0,0-8 1 16,0 8 1-16,0-19-1 0,0 19-35 0,-4-23 1 16,4 23-1-16,-6-22 2 0,6 22-10 0,-9-16 1 15,9 16 0-15,-9-10-1 0,9 10 4 0,-2-9 1 16,2 9-1-16,-8-5 1 0,8 5 1 0,-11-10 2 16,11 10-2-16,-13-13 1 0,13 13 4 0,-18-8 1 0,18 8-2 15,-25-7 2-15,25 7 2 0,-26-2 1 0,26 2 0 16,-33 5 0-16,12 0-1 0,1 2 0 15,-4 0 0-15,5 0 0 0,0 0-2 0,2 0 0 0,3 2-1 16,-5 3 1-16,-3 2 2 0,1 0 0 0,-1-1 0 16,3-1 2-16,4 1 5 0,-2-1 1 0,3 0 0 15,-3 0 0-15,0 2-2 0,2 0-1 0,2-1 1 0,0 3 1 16,2 3-7-16,3 0 1 0,3 4 0 16,-1 3 1-16,6 3-8 0,-4 4 0 0,3 0 1 15,-1 3-1-15,2 0-4 0,0 3 1 0,0-3 0 0,2-2 0 0,3-1-5 16,6-1-1-16,-1-3 1 0,3-3-1 0,2 2-1 15,3-2-1-15,1-1 0 0,0 0 1 16,3-1 1-16,2 0 0 0,4-3 1 0,0-4-1 0,2-3-1 0,1-4 2 16,5-1-1-16,1-2 1 0,-3-3-5 15,1-4 1-15,-1-4-1 0,-1-3 1 0,-1-3-3 16,-6-4-1-16,4-3 1 0,-4-2 1 0,0-2-1 0,-2-2 0 16,0-1-1-16,1-2 2 0,-5-2-2 0,2-1 0 15,-7 1 0-15,-3 2 1 0,-7-1 0 0,-3-1-1 0,-2 2 1 16,-2 2 0-16,-2 0-2 0,1-1 2 15,-3-1 0-15,0 0 0 0,-1 0-2 0,1-1 1 0,-5 3-1 16,-2 1 2-16,-4 1-2 16,-1-1-1-16,-3 4 1 0,3 2 0 0,-5 3-3 0,3 0 2 0,1 2-1 15,2 3 1-15,4 4-2 0,0 2 0 0,0 1 0 16,2 0 2-16,2 0-3 0,3 2 0 0,-3 4 0 0,0 3 1 16,-3 3-2-16,1 2 1 0,2 6-1 0,3 4 1 15,1 8-1-15,1 2 0 0,0 3 0 0,1-2 2 16,1 0-2-16,-4 0 0 0,0-2 0 15,1-2 0-15,-1-3 0 0,-1-2 0 0,-1-3 0 16,-1-2 0-16,0-5 0 0,-4-4 0 0,-2-1 0 0,6-2 0 0,-3-5 0 16,5-1 0-16,-10-2 0 15,-2-6 0-15,-5-5 0 0,-4-4 0 0,4-3 0 16,0-3 1-16,5-8-1 0,2-1 0 0,3-2 0 16</inkml:trace>
  <inkml:trace contextRef="#ctx0" brushRef="#br0" timeOffset="18112.9">9575 16646 1332 0,'0'-1'0'0,"0"1"0"0,0 0 0 0,0 0 94 0,0-2 1 0,0 2 1 15,0-4-1-15,0 4 5 0,0-3 0 0,0 3 0 0,0-4-1 0,0 4-51 0,0-3-1 16,0 3 0-16,-2 0 1 0,2 0-25 0,0-4 0 0,0 4 0 31,-3 0 0-31,3 0-6 0,0-3 0 0,0 3 0 0,0-3 1 0,0 3-5 0,0-4 1 0,0 4-1 31,9-3 0-31,-9 3 0 0,19-7-1 0,-19 7 0 16,22-9 2-16,-22 9-1 0,34-17 2 0,-14 10 0 16,1 2-1-16,1-1 3 0,-3 0 0 0,5 0 0 15,0 1 0-15,4-4 3 0,4 1 1 0,-3-1 0 0,1-1 1 16,-6 1-1-16,1 2 1 0,-5 0 1 0,1 0-1 16,-5 0-1-16,1 2 0 0,-4 0-1 0,2 0 1 15,2 1-2-15,-4 3 2 0,0-1-2 0,-2 0 1 0,-11 2-2 16,8-3 1-16,-8 3 0 0,5 0 0 0,-5 0-5 15,6 0 0-15,-6 0 0 0,2 0 0 0,-2 0-5 16,3 0 1-16,-3 0 0 0,6 0 1 0,-6 0-5 16,2 0 1-16,-2 0 0 0,2 0 1 0,-2 0-4 0,0 0 2 15,0 0-2-15</inkml:trace>
  <inkml:trace contextRef="#ctx0" brushRef="#br0" timeOffset="18596.9">9598 16847 1947 0,'0'-2'0'0,"0"2"0"0,3 5 0 0,-3-5 49 0,0 13 1 0,0-13 0 0,0 5 0 16,0-5 6-16,0-2 0 0,0 2 1 0,0 0 0 15,0 0-30-15,0-3 1 0,0 3-1 0,0-4 1 0,0 4-19 16,0-3 0-16,0 3 0 0,4-4 0 0,-4 4-4 16,11-7 1-16,-11 7 0 0,26-12-1 0,-5 5 1 15,3 0 0-15,2 2 0 0,2 0 1 0,4 0 2 16,-6 0 0-16,4-2 0 0,0 0 0 0,1 0 2 16,-5-2 1-16,4 0 1 0,-6 1-1 0,2-1 4 15,-5 2-1-15,1 2 1 0,-7 0 1 0,-2 0 4 16,-3-1 2-16,-3 3-1 0,-1 3 1 0,-6 0-1 15,7 0 2-15,-7 0-2 0,7-2 2 0,-7 2-3 0,10 0 0 16,-10 0 1-16,5 0-1 0,-5 0-3 0,2 0 1 16,-2 0-1-16,6 0 1 0,-6 0-4 0,2 0-1 0,-2 0 1 15,3 0 0-15,-3 0-2 0,6 0 0 16,-6 0 0-16,2 0 0 0,-2 0-3 0,5 0 0 16,-5 0 0-16,2 0 0 0,-2 0-3 15,0 0 1-15,0 0-1 0,0 0 1 0,0 0-4 0,0 0 2 16,0 0-1-16,0 0 1 0,0 0-3 0,0 0 2 15,0 0-1-15,0 0 1 0,0 0-3 0,0 0 1 0,0 0 1 0,0 5-1 16,0-5-2-16,6 7 2 0,-6-7-1 0</inkml:trace>
  <inkml:trace contextRef="#ctx0" brushRef="#br0" timeOffset="19733.93">11232 15909 1192 0,'0'0'0'15,"0"0"0"-15,2-3 0 0,-2 3 190 0,3-4 0 16,-3 4-1-16,0-5 1 0,0 5-107 0,0-2 0 0,0 2 0 16,0-3 0-16,0 3-51 0,0-4-1 0,0 4 0 15,0 0 2-15,0 0-23 0,-3 0 1 16,3 0-1-16,-2 0 2 0,2 0-9 0,-6 0 0 0,6 0 1 16,-13 5 0-16,13-5-2 0,-24 16 2 0,24-16-1 15,-32 21 1-15,14-6 3 0,-5 3 1 0,5 1 0 16,-1 0 0-16,4 2 10 0,-2 1 1 0,2 2-1 15,-3 2 1-15,-5 4 8 0,3 1 1 0,-4 0-1 16,5-2 1-16,0-1-1 0,3 0 0 0,1 1 0 16,-4 1 1-16,6-1-3 0,-6 0 0 0,3 3 1 0,3 2 0 15,-4 4-6-15,2 0 1 0,4 2 0 0,5-2 0 0,4 2-5 16,4 0-1-16,4-4 1 0,1-1 1 0,4-4-4 16,2-3 1-16,4-4-1 0,-2-2 1 0,2-4-4 15,-2-5 0-15,3-4 0 0,5-4 1 0,1-3-2 16,0-4 1-16,2-3-1 0,-1-2 2 0,-1-3-1 0,-2-4 0 15,2-3 0-15,1-2 1 0,-1-4-1 0,0-3 0 16,-5-2 0-16,1-1 0 0,2 0-2 0,-3-1 1 16,-6 1 0-16,-2-1 0 0,-7 3-3 0,-4 1 1 15,-4 3-1-15,1 4 1 0,-3 7-2 0,-1 2 0 16,-1 3 0-16,-5 0 0 0,2 2-1 0,0 1 0 0,-2 4-1 16,-6 2 2-16,-1 1-3 0,-8-1 0 0,2 3 1 15,-1 4-1-15,3 1 0 16,-2 2 0-16,2 1 1 0,0 0 0 0,5 0-2 15,-3-1 1-15,7-2 1 0,-2-1-1 0,8-2-1 0,3-2 1 16,6-5-1-16,-5 3 2 0,5-3-3 0,0 0 0 16,0 0 0-16</inkml:trace>
  <inkml:trace contextRef="#ctx0" brushRef="#br0" timeOffset="20496.4">11562 16376 1670 0,'0'0'0'0,"0"0"0"15,0 0 0-15,0 0 51 0,7-3-1 16,-7 3 1-16,6-4 1 0,-6 4 0 0,5-1 2 0,-5 1-1 0,0 0 1 0,0 0-35 0,0 0 0 15,0 0 0-15,0-2 0 0,0 2-16 0,0 0 1 0,0 0-1 32,-4 0 1-32,4 0-3 0,0 0 0 0,0 0 0 0,-3 0 0 15,3 0 0-15,-4 0 1 0,4 0 0 0,-7 9 0 0,7-9 2 0,-23 24 2 0,8-7-1 16,2 2 1-16,-4 2 5 0,3 3 2 0,2 2-1 16,-1-2 0-16,4 2 9 0,0 2-1 0,-2 0 0 15,3-1 0-15,-1 1 4 0,5 0 0 16,4-2 0-16,2-4 1 0,9-3 0 0,4-1 1 15,7-3 0-15,-1-3 1 0,5-3-2 0,2-1-1 0,-4-1 1 0,4-3 0 16,4-4-4-16,1-4 2 0,1-1-1 0,-3-2 0 31,5 0 0-31,-3-3 0 0,1-2 1 0,-8-2-1 16,-2-3-4-16,-5-2 1 0,-6 0-1 0,-2 0 1 0,-2 1-1 16,-5 3 0-16,-4-1 0 0,-5-3 1 0,-7-2-4 15,1-1-1-15,-4 1 1 0,-3 2 1 0,-7 2-5 16,1 1 0-16,0 1 0 0,0 1 2 0,-2 3-3 0,0 3 0 15,3-1 0-15,3-1 1 0,1 1-3 0,2 2 1 16,2 2 0-16,-3 0 0 0,1 0-2 0,-2 1 0 16,5 4 1-16,2-2 0 0,12 2-8 0,-7 0 1 15,7 0-1-15</inkml:trace>
  <inkml:trace contextRef="#ctx0" brushRef="#br0" timeOffset="21002.42">12132 16587 2135 0,'2'-1'0'0,"-2"1"0"0,7 5 0 16,-7-5 29-16,9 5 2 0,-9-5-2 0,2 4 1 0,-2-4 20 0,2 1 2 15,-2-1 0-15,0 0-1 0,0 0-15 0,0 0 1 16,0 0 0-16,0 0 0 0,0 0-21 0,0 0 1 0,0 0 0 15,0 0 0-15,0 0-6 0,0 0 1 0,0 0 0 16,0 0 1-16,0 0 0 0,0 0 1 0,0 0-1 16,0 4 1-16,0-4 0 0,-2 3 1 0,2-3-1 15,0 4 1-15,0-4 1 0,0 3-1 0,0-3 1 16,0 4 1-16,0-4 0 0,0 3 0 0,0-3-1 16,0 3 1-16,0-3 0 0,0 2 1 0,0-2-1 15,0 0 1-15,0 0-2 0,0 0 0 16,0 0 0-16,0 0 1 0,0 0-2 0,0 0 0 0,0 0 1 0,0 0 0 15,0 0-5-15,0 7 1 0,0-7 0 0,0 9 0 0,0-9-4 16,0 3 1-16,0-3-1 16</inkml:trace>
  <inkml:trace contextRef="#ctx0" brushRef="#br0" timeOffset="22680.11">12514 16205 1771 0,'-2'-2'0'0,"2"2"0"16,0-2 0-16,0 2 58 0,-4-3 0 0,4 3 0 15,-4-5 1-15,4 5-22 0,-3-7 1 0,3 7 0 0,-2-9 0 0,2 9-9 0,-6-14 1 16,6 14-1-16,-11-13 0 0,11 13-18 0,-15-16 2 15,15 16-1-15,-17-17 0 0,17 17-5 0,-16-12 1 16,16 12 0-16,-23-7-1 0,23 7 1 16,-30-7 1-16,30 7-1 0,-35-4 1 15,35 4 0-15,-34-1 1 0,34 1-1 0,-31 3 1 0,31-3 0 0,-24 5 2 16,24-5-1-16,-28 7 0 0,28-7 0 0,-28 12 2 0,28-12-1 16,-23 14 0-16,23-14 1 0,-13 14-1 0,13-14 0 15,-7 21 2-15,7-21-3 0,-4 29 0 0,2-12 0 16,2 1 2-16,6 2 0 0,-4 3 1 0,7-1-1 15,4-2 1-15,6-1-4 0,-1-2 1 0,1 0 0 16,0-1 0-16,-10-4 0 0,0-2-1 0,4-1 0 16,-2-2 1-16,-3-4-2 0,-1-1 1 0,1-2 0 0,1 0 0 15,4-2 0-15,-2-1 2 0,-3-4-2 0,3-3 1 16,-2-3-2-16,2-4 0 0,1 0 0 0,-5-2 0 16,1 0-1-16,1-4 0 0,-5 4-1 0,1 2 1 0,1 3-1 15,-1 0 0 1,3 4-1-16,1-1 2 0,0 3-3 0,1 1 0 0,-10 7 1 0,9-11 0 0,-9 11-2 15,6-10 1-15,-6 10-1 0,3-5 2 0,-3 5-2 16,4 0 1-16,-4 0-1 0,4-4 2 0,-4 4-2 0,0 0 1 16,0 0-1-1,0 0 1-15,0 0-1 0,0 0 2 0,0 0-1 0,0 0 1 0,0 0-1 0,-4 0 0 16,4 0 1-16,-4 6-1 0,4-6 1 16,0 5 1-16,0-5-2 0,-3 8 2 15,1-1-1-15,2 0-1 0,0 2 1 0,0 1 1 0,0 1-2 16,0 3 1-16,0 3-1 0,0 0 1 0,0 0-1 0,0 3 0 0,0 0 1 15,5 3-1-15,-3 1 0 0,0 0 0 16,2 2 0-16,-4 2 1 0,5 1-2 0,-3 4 2 0,4-2-2 16,1 2 2-16,3 2-2 0,-7 1 1 0,3-1-1 15,-2-4 2 1,1-2-1-16,-5-3 2 0,4-1 0 0,2-5 0 16,-1-1-2-16,1-3 2 0,-4-2 0 0,1-2-1 0,-3-2-1 0,2-3 1 0,-2-7-1 0,4 7 1 31,-4-7-3-31,0 4 1 0,0-4-1 0</inkml:trace>
  <inkml:trace contextRef="#ctx0" brushRef="#br1" timeOffset="27366.32">12829 15686 1897 0,'1'-2'0'16,"-1"2"0"-16,4-3 0 0,-4 3 27 15,4 0 1-15,-4 0-1 0,-2-6 1 0,2 6 21 0,-7-7 2 0,7 7-1 16,-13-13 1-16,13 13-26 0,-25-23 0 15,25 23 0-15,-35-21 1 0,16 14-9 0,-1 1 0 16,1 0-1-16,-5 1 2 0,0 0-3 0,-2 0 1 0,-4 1-1 16,0 3 1-16,2-1-4 0,-4 0 2 0,-5 0-2 15,4 1 2 1,-7-1 0-16,1 0 1 0,-4 2 0 0,-3 2-1 0,-1 1 4 0,-3 1 1 0,2-2 0 16,-3 1 0-16,5 0 2 0,-1 1 0 0,-3-2-1 15,-2-1 1-15,-1 1-2 0,-2 0 2 0,-1 0-1 16,-4-1 0-16,2 3-1 0,0-4 0 0,-7 2 0 15,0-1 1-15,-2 1-4 0,-6 1 0 0,2 1 0 0,6-1-1 16,2 1 0-16,5-1-1 0,-3 1 1 16,-3-1 0-16,3-3-3 0,-6 2 0 0,3 0 1 15,-3-1 0-15,0-1-3 0,2 0 0 0,-6-1 0 0,0-1 1 0,-3 0-4 16,-6-3 2 0,3 2 0-16,5 1 0 0,5 4-2 0,1-1 1 0,5 1-1 15,-4 0 1-15,5-2-3 0,0-2 2 0,-3 2-2 0,-4 0 2 0,-4 0-1 0,-1-2-1 16,3 2 1-1,2 0 1-15,5 0-3 0,4 0 1 0,2 0-1 0,-5 0 1 0,-1 2-3 16,1 1 1-16,5-1 1 0,4 2-1 0,5-1-1 0,6 2 1 16,-2 2-1-16,1 0 0 0,-3-2-1 0,-2 1 1 15,3-1 1-15,1 0-1 0,4 0-1 0,-4 0 1 16,5 2-1-16,7 0 2 0,7 0-2 0,5 0 0 0,0-2 0 31,3 0 1-31,2-1-1 0,1-2 0 0,2 1 1 16,4 2-1-16,7-5-1 0,-8 9 1 0,8-9-1 15,-5 7 1-15,5-7-1 0,-6 12 0 0,4-3 0 16,2 1 1-16,2 0-1 0,4 1 0 0,-4 3 0 0,3 3 0 16,6 4 0-16,1 1 0 0,-3 2 0 0,0 1 0 15,-1 1 0-15,-3 0 0 0,1 1 0 0,3 4 0 16,0 2 0-16,1 2 0 0,-1 1 0 0,-1 2 0 0,-3 2 0 16,1 0 0-16,1 3 0 0,-1 2 0 15,-1 0 0-15,-3 0 0 0,2 4 0 0,-2-1 0 0,-2 6 0 16,-2-1 0-16,-2-1 0 0,2 0 1 0,2-2-1 15,-3-3 0-15,3 0 0 0,3-4 1 0,-3-3-1 16,2-2 0-16,2-2 0 0,-4-1 1 0,2-6-1 0,-2-4 0 16,0-1 0-16,0-2 2 0,0-1-2 0,0-2 1 15,0-2-1-15,0-1 1 0,-2-2-1 0,2-2 1 16,2-2-1-16,-2-1 1 0,5-2 0 0,-3-2 0 16,-2-5 0-16,10 10 1 0,-10-10-2 0,7 11 1 15,-1-4 0-15,1 0 0 0,4 0-1 0,2 0 1 16,2-1 0-16,2 1 0 0,2 0-1 0,-1-2 1 0,1 1 1 15,0-1-1-15,-1-2-1 0,1-1 1 0,1 0 0 16,3 0 0-16,1-2-1 0,-2-2 0 0,2 2 0 16,4 0 1-16,4 0-1 0,5 0 0 0,-3-2 0 15,7 0 0-15,2 1 0 0,1-3 0 0,-1 1 0 0,2-1 0 16,3 1 0-16,-3-1 0 0,4 3 0 0,3-3 0 16,7 1-1-16,-1-4 1 0,4 2 0 0,-1-1 0 15,-3 1-1-15,2 0 1 0,1 1-1 0,2 1 1 16,4 0-1-16,2-1 0 0,-5 2-1 0,3 2 2 15,-6 0-1-15,3 0 0 0,3 2 0 0,2 2 1 0,5-1-1 16,1-1 0-16,-1-1 0 0,1 1 0 0,-1-2-1 16,1-2 1-16,-1 1 0 0,1-1 0 0,1 0 0 15,-1 1 0-15,3-1 0 0,4 2 0 0,-2 2-1 0,0-1 1 16,-3 1 0-16,-3 0 1 0,1-1-1 0,-3 3 0 16,-1 1 0-16,2-1 1 0,-4-1-1 0,2 2 0 15,-1-1-1-15,-1-4 2 0,0-4-1 0,0 1 1 0,0-2-1 16,-2-1 1-16,-5 1-1 15,-4-2 1-15,1 0-1 0,-1 0 1 0,3-1-1 16,-3-1 1-16,-2 0 0 0,-2 1 0 0,-4-1-1 0,-1 1 1 16,1 1-1-16,-3 1 1 0,-1 1-1 0,-3 2-1 15,2 1 1-15,0-1 1 0,-1-1-1 0,3 1 0 16,-8-1 0-16,-4 1 1 0,-5-1-1 0,-4 1 0 0,-1-1 0 16,-7 1-1-16,1-1 1 0,-6 1 0 0,2-1 0 15,-2 1 0-15,-2 1 0 0,-4 1 1 0,-7 1 0 16,10-4 0-16,-10 4 0 0,2-3 0 0,-2 3 0 15,3-9 0-15,-3 2 0 0,-3-2 0 0,1-4 0 0,-2-5 0 16,0-2 0-16,-1-5 0 0,-1-1 0 0,1-1 1 16,-1-1-1-16,-1 0 1 0,1-1 0 15,0-2 0-15,-1-2 0 0,-1 0 2 0,-1-2-2 16,0 2 1-16,-2-3 0 0,-2-2 1 0,1-2-1 16,1 0 1-16,0-1-1 0,2-2 2 0,-4 3-1 15,2 0 0-15,-1 2 0 0,1 0-1 0,2-2 0 0,1 0 0 0,3 0 1 16,-5-1 0-16,3 1-1 15,0 0 2-15,1 2-2 0,2 0 0 0,1 4 0 0,-3 2 2 0,-1 6-2 0,-3 4 0 16,3 1 0-16,1 4 1 16,4 1-2-16,-3 1 1 0,1-1 0 0,0 1 1 0,1-1-1 0,1 0 0 15,-4 3 0-15,2 0 1 0,1 3-1 16,-3 3 1-16,0 0 1 0,1-1-1 0,-1-1 0 0,1 0 1 16,-1 2-1-16,0 2 0 0,6 5-1 0,-3-7 0 15,3 7 0-15,-6-7 0 0,6 7-1 0,-4-1 0 0,4 1 1 16,-7-2 0-16,0-2-2 0,-1 1 1 0,-1 1 0 15,-6 0 0-15,-4 1-1 16,1 1 1-16,-5 0-1 0,-1 0 1 0,-2 0-1 0,0 0 0 0,-2-4 0 16,2 1 2-16,5 1-2 0,-3-5 0 0,-2 0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8:44.07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547 73 2452,'0'0'4889,"0"-28"2282,0 18-6544,0 9-639,-1 0 0,1 0 0,0 0 0,-1 0 0,1 0 0,-1 0 0,1 0 0,-1 1 0,1-1 0,-1 0 0,1 0 0,-1 0 0,0 1 0,0-1 0,1 0 0,-1 1 0,0-1 0,0 1 0,0-1 0,0 1 0,1-1 0,-1 1 0,0-1 0,-2 1 0,-38-11-76,-39 6 229,60 4-143,0 2-1,0 0 0,-1 1 1,1 0-1,1 2 1,-1 1-1,1 0 1,-28 12-1,3-2 16,38-14-29,-1 1-1,1-1 0,0 1 0,0 0 1,0 1-1,0 0 0,1 0 1,-1 0-1,1 0 0,0 1 0,0 0 1,0 0-1,0 0 0,0 1 0,-6 8 1,7-7 35,1 0 58,-1-1 0,1 1 0,0-1 0,0 1 0,0 0 0,1 0 1,0 0-1,0 1 0,1-1 0,0 0 0,0 1 0,0 11 0,1-15-62,0 0-1,-1-1 1,1 1 0,0 0-1,-1-1 1,1 1 0,-1-1-1,0 1 1,0-1-1,0 1 1,0-1 0,-1 1-1,1-1 1,-3 4 0,2-4-3,0 1 1,1-1-1,-1 0 1,1 1-1,0-1 1,-1 1 0,1 0-1,1 0 1,-1-1-1,0 1 1,1 0-1,-1 0 1,1 0 0,0 5-1,0 168 351,0-174-355,0 1 0,0-1 0,0 0 0,1 0 0,-1 1 0,1-1 0,-1 0 0,1 0 0,0 0 0,0 0 0,0 0 0,0 0 0,0 0 1,0 0-1,1 0 0,1 2 0,-1-2-5,-1 0-1,1-1 1,-1 1 0,0 0 0,0 0 0,0 0 0,0 0 0,0 0-1,0 0 1,0 1 0,-1-1 0,1 0 0,-1 0 0,0 1-1,1-1 1,-1 3 0,0-1 0,0-1 0,0 1 0,1-1-1,0 1 1,0-1 0,0 0 0,0 1 0,0-1-1,1 0 1,-1 0 0,1 0 0,0 0-1,0 0 1,0 0 0,4 4 0,-5-7-4,0 2-2,-1-1 1,1 1 0,0-1 0,0 1-1,-1-1 1,1 1 0,-1 0 0,1-1 0,-1 1-1,1 0 1,-1-1 0,0 1 0,0 0 0,0 0-1,0-1 1,0 1 0,-1 0 0,0 2 0,1-3 3,0 1 1,0-1-1,-1 1 1,1-1 0,0 0-1,0 1 1,0-1-1,0 0 1,0 1-1,1-1 1,-1 1 0,0-1-1,1 0 1,-1 1-1,1-1 1,-1 0 0,2 3-1,46 32-107,-44-33 128,-1 0-1,1 0 1,0 0-1,0-1 1,0 1-1,0-1 1,1 0-1,-1 0 1,1 0-1,-1-1 1,1 1-1,0-1 1,-1-1-1,1 1 0,0 0 1,0-1-1,0 0 1,6-1-1,-3 1-11,-1-1 0,0 1-1,0-1 1,0-1-1,-1 0 1,1 0-1,0 0 1,0 0-1,-1-1 1,0 0-1,11-7 1,16-9-102,-28 17 89,0 0 0,0-1 0,0 0 0,0 0-1,0 0 1,-1 0 0,6-5 0,26-28 87,-31 33-74,-1 0-1,0 0 1,0 0-1,0-1 1,0 0-1,-1 0 1,1 0-1,-1 0 1,0 0-1,0-1 1,-1 1-1,1-1 1,-1 0-1,0 1 1,0-1-1,1-6 1,-3 7-8,1 0 0,0 0 1,0 0-1,0 0 0,0 0 1,1 0-1,-1 0 1,1 1-1,0-1 0,0 0 1,1 1-1,-1 0 0,1-1 1,3-2-1,-3 3-6,0 0 0,-1-1 1,1 1-1,-1-1 0,1 0 0,-1 1 0,0-1 0,0 0 1,-1 0-1,1-1 0,-1 1 0,0 0 0,0 0 0,0-6 1,-1 7 7,0-1 1,1 1 0,0-1-1,-1 1 1,1-1-1,0 1 1,0 0 0,1-1-1,-1 1 1,1 0 0,-1 0-1,1 0 1,0 0 0,0 0-1,5-4 1,-7 7-4,2-3-2,-1-1 0,0 1 1,0-1-1,0 1 0,0-1 0,0 1 1,-1-1-1,0 0 0,1 1 0,-1-1 1,-1 0-1,1 1 0,-2-8 0,1-6-99,1 15 101,0 0-1,0 0 0,0 1 1,0-1-1,0 0 1,1 0-1,-1 1 1,1-1-1,-1 0 0,1 1 1,0-1-1,0 0 1,0 1-1,-1-1 0,1 1 1,1-1-1,-1 1 1,2-2-1,-1 1 8,-1 0-1,1 1 0,-1-1 1,0 0-1,0 0 0,0 1 1,1-1-1,-2 0 1,1 0-1,0 0 0,0 0 1,-1 0-1,1-1 0,-1 1 1,0 0-1,1 0 1,-1 0-1,0-4 0,0-185 91,-24 191-32,-2 3-1,22 6-131,4-8 53,0 1-1,0-1 1,0 1 0,0-1-1,0 1 1,-1-1 0,1 1-1,0-1 1,-1 1 0,1-1-1,-1 1 1,0-1 0,1 0-1,-1 1 1,0-1 0,-2 2-1,0 0 6,-1 0 0,1 0 1,-1 0-1,0 0 0,0-1 0,0 0 0,-4 2 0,5-3 8,0 0 0,1 0 0,-1 0 0,1 0 0,-1 0 0,1 0 0,-1 1 0,1 0 0,0-1 0,0 1 0,0 0 0,0 0 0,0 0 0,0 0 0,1 0 0,-1 0 0,0 1 0,1-1 0,0 1 1,0-1-1,0 1 0,0-1 0,-1 4 0,1-3 0,1-1 1,-1 0-1,0 0 1,1 0-1,-1 0 1,0 0-1,0 0 1,-1 0-1,1 0 1,0 0-1,-1 0 1,1-1-1,-1 1 1,1 0-1,-1-1 1,0 1 0,0-1-1,0 0 1,0 0-1,0 0 1,0 0-1,0 0 1,0 0-1,0 0 1,0-1-1,-3 1 1,3 0 0,-1-1-1,1 1 1,0 0 0,0-1-1,0 1 1,0 0 0,0 0-1,0 0 1,0 1 0,0-1 0,0 0-1,0 1 1,1-1 0,-1 1-1,1 0 1,-1-1 0,1 1 0,0 0-1,-1 0 1,1 0 0,0 0-1,0 0 1,0 0 0,1 0 0,-1 0-1,0 4 1,1-5-4,-1 0 0,1 0-1,0 0 1,0 0 0,-1 0 0,1 0 0,-1 1 0,1-1-1,-1 0 1,1 0 0,-1 0 0,0 0 0,0-1 0,1 1-1,-1 0 1,0 0 0,0 0 0,0-1 0,0 1 0,0 0-1,0-1 1,-1 1 0,-16 16 21,1-5 47,15-11-59,-1 0 0,1 0 0,0 0 0,-1 1 0,1-1 0,0 1 0,0 0 0,0 0 0,0 0 0,0 0 1,0 0-1,1 0 0,-1 0 0,1 0 0,-1 1 0,1-1 0,-2 4 0,3-3-8,0 0 0,-1 0-1,1 1 1,-1-1 0,0 0-1,0 0 1,0 0 0,-1 0-1,1 0 1,-1 0 0,-2 3-1,2-3-4,1 0 0,-1 0 0,0 0 0,1 0-1,0 0 1,0 0 0,0 0 0,0 1 0,0-1 0,0 0-1,1 5 1,0-6 7,0 0 0,-1 1-1,1-1 1,0 0 0,-1 0 0,0 1-1,1-1 1,-1 0 0,0 0-1,0 0 1,0 0 0,0 0 0,0 0-1,-1-1 1,-2 4 0,3-3-5,-1-1 0,1 1 0,0 0 1,0 0-1,-1 0 0,1 0 0,0 0 0,1 0 1,-1 0-1,0 0 0,0 1 0,1-1 0,0 0 1,-1 0-1,1 4 0,0 112 160,0-116-156,0-1 1,0 0-1,0 0 0,0 0 0,0 0 1,0 1-1,-1-1 0,1 0 0,0 0 1,-1 0-1,1 0 0,-1 0 0,1 0 1,-1 0-1,0 0 0,1 0 0,-1 0 1,0 0-1,0 0 0,1-1 0,-1 1 1,0 0-1,0 0 0,0-1 0,-2 2 1,2-2-2,0 1 0,0-1 0,0 1 0,1 0 0,-1-1 0,0 1 0,0 0 0,1 0 0,-1-1 1,0 1-1,1 0 0,-1 0 0,0 0 0,1 0 0,-1 0 0,1 0 0,0 0 0,-1 0 0,1 0 0,0 0 0,0 0 1,-1 0-1,1 0 0,0 0 0,0 2 0,0-2 0,0 0 1,0 0-1,-1 0 1,1 0-1,0 0 1,-1 0-1,1-1 0,-1 1 1,1 0-1,-1 0 1,1 0-1,-1 0 1,0 0-1,1-1 1,-1 1-1,0 0 1,0 0-1,0-1 0,1 1 1,-1-1-1,0 1 1,0-1-1,0 1 1,0-1-1,0 0 1,0 1-1,0-1 0,-1 0 1,-2 2 0,4-2-2,0 0 0,-1 0-1,1 0 1,0 0 0,-1 1 0,1-1 0,0 0 0,0 0 0,-1 0-1,1 1 1,0-1 0,0 0 0,-1 1 0,1-1 0,0 0-1,0 0 1,0 1 0,-1-1 0,1 0 0,0 1 0,0-1-1,0 0 1,0 1 0,0-1 0,0 0 0,0 1 0,0-1 0,0 1-1,0-1 1,0 0 0,0 1 0,0-1 0,0 0 0,0 1-1,0-1 1,0 0 0,1 1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8:44.93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20 58 7825,'-20'22'9449,"22"-22"-9167,22 4 1317,27-8-1762,93-32 236,-127 33-147,-9 2-132,-1 0 1,1-1-1,-1 0 0,1 0 0,-1 0 1,12-7-1,15-1-3078,-33 10 3009,1 0 0,-1 0 0,1 0 0,-1-1 1,1 1-1,-1 0 0,1 0 0,-1-1 0,1 1 0,-1-1 1,0 0-1,1 1 0,-1-1 0,0 0 0,1 0 0,-1 0 1,0 1-1,0-2 0,1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8:45.34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31 61 5777,'-3'1'119,"-23"34"10727,26-36-10814,-1 0 1,1 0-1,0 0 0,0 0 0,0-1 0,0 1 0,0 0 0,0 0 1,0 0-1,0 0 0,0 0 0,1 0 0,-1 0 0,0 0 1,1 0-1,-1 0 0,1 0 0,-1 0 0,1 0 0,-1 0 0,2-1 1,5-2-38,0 1 0,0 1-1,1-1 1,-1 1 0,1 0 0,0 1 0,0 0 0,8-1 0,13-2 4,86-32-2960,-81 24-48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8:46.14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632 99 5605,'-5'-2'632,"4"2"-513,0-1-1,0 1 1,-1-1-1,1 1 1,0-1-1,0 0 1,0 0-1,-1 1 1,1-1-1,0 0 1,0 0-1,0 0 1,1 0-1,-1 0 1,0-1-1,0 1 1,1 0-1,-1 0 0,0-2 1,-3-38 5627,3 40-5699,0-1-1,-1 1 0,0-1 1,1 1-1,-1 0 0,0 0 1,0 0-1,0 0 0,1 0 1,-1 0-1,0 1 0,0-1 1,0 1-1,0-1 0,0 1 1,-1 0-1,-1-1 0,-47-5 546,-40-6-146,58 11-381,18 0 14,1 0 0,-1 2 0,0-1 0,0 2 0,1 0 0,-1 0 0,-16 6 0,-29 11 54,49-17-132,0 1 1,0 0-1,0 1 1,0 0-1,-18 11 1,10-4-6,-26 19 85,43-29-61,0 1 1,0-1-1,1 1 1,-1 0-1,1 0 1,-1 0-1,1 0 1,-1 0-1,1 0 1,0 0-1,0 0 1,0 1-1,0-1 1,1 0-1,-1 1 1,1-1-1,-1 5 1,1-3 12,-1-1 0,1 0 1,-1 0-1,1 0 0,-1 0 1,0 0-1,0 0 0,0 0 1,-1 0-1,1 0 0,-1 0 1,-2 2-1,2-2-8,1 0 0,-1-1 0,1 1 0,-1 0 0,1-1 0,0 1 0,0 0 0,0 0 0,1 0 0,-1 0 0,1 0 0,-1 4 0,1 261 933,1-264-943,-1 0 0,1 0 0,0 0 0,0 0 0,0-1-1,0 1 1,1 0 0,0-1 0,0 1 0,0-1 0,0 0-1,0 1 1,0-1 0,1 0 0,4 3 0,16 27 89,-19-25-76,1 0 1,-1-1-1,2 1 1,-1-1-1,1 0 1,0 0-1,1-1 1,-1 0-1,1 0 1,1 0-1,-1-1 1,1 0-1,0 0 1,0-1-1,0 0 1,0-1-1,1 0 1,0 0-1,16 3 1,13-1-199,-1-1 0,1-2 1,61-3-1,-25-1-727,-40 0-201,0-1 0,-1-2 0,1-2 0,-1 0-1,48-19 1,-47 4-1842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8:46.63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431 86 7869,'1'-1'21,"-1"0"0,-1 1 0,1-1 0,0 1 0,0-1 0,0 1 0,0-1 0,0 1 1,0-1-1,-1 1 0,1-1 0,0 1 0,0-1 0,-1 1 0,1 0 0,0-1 0,-1 1 0,1-1 0,0 1 1,-1 0-1,1-1 0,0 1 0,-1 0 0,1-1 0,-1 1 0,1 0 0,-1 0 0,1-1 0,-1 1 0,1 0 0,-1 0 1,1 0-1,-1 0 0,1 0 0,-2 0 0,2-1 48,-1 1 0,0 0 0,0 0 0,0 0 0,1-1 0,-1 1-1,0 0 1,0-1 0,1 1 0,-1-1 0,0 1 0,0-1 0,1 1 0,-1-1 0,1 1 0,-1-1 0,1 0 0,-1 1 0,1-1 0,-1 0-1,1 1 1,-1-1 0,1 0 0,0 0 0,-1 1 0,1-1 0,0 0 0,0 0 0,0 0 0,-1 0 0,1 1 0,0-1 0,0 0 0,0 0 0,0 0-1,1-1 1,-1 1 63,0-1 0,0 1 0,0-1-1,0 1 1,0-1 0,0 1 0,0-1 0,0 0-1,-1 1 1,1-1 0,-1 1 0,1-1-1,-1 1 1,1 0 0,-1-1 0,0 1-1,0 0 1,0-1 0,0 1 0,0 0 0,-2-2-1,1 2-102,0 0-1,0 1 0,-1-1 1,1 1-1,-1-1 0,1 1 1,0 0-1,-1 0 0,1 0 0,-1 0 1,-1 1-1,-40-3 512,28-1-350,11 1-125,1 1-1,-1-1 0,0 1 0,0 1 1,1-1-1,-1 1 0,0 0 0,0 0 1,1 0-1,-1 0 0,0 1 1,-9 2-1,-38 16 347,37-15-253,1 1 1,-1 1 0,1 1-1,-19 11 1,27-15-130,0 1 1,0 0 0,1 1-1,-1 0 1,1 0-1,0 0 1,1 0 0,-1 1-1,1-1 1,0 1-1,1 0 1,-1 1 0,1-1-1,0 0 1,-3 12-1,2 3 31,0 0 0,2 0 0,1 0 0,0 27 0,2-45-58,-1 0 1,0 0 0,1 1-1,-1-1 1,1 0-1,0 0 1,0 0 0,0 0-1,0 0 1,1-1 0,-1 1-1,3 3 1,6 12 15,-4-2-1,-5-14-18,-1 0 0,1 0 0,0-1 0,-1 1 0,1 0 0,0-1 0,0 1 0,0-1 0,0 1 0,0-1 0,0 1 0,1-1 1,-1 0-1,0 0 0,1 1 0,-1-1 0,1 0 0,-1 0 0,1-1 0,-1 1 0,1 0 0,0 0 0,-1-1 0,4 1 0,38 19 7,-35-15-2,1-1 0,0 0 0,-1-1 0,2 0 0,-1-1 1,0 0-1,0 0 0,1-1 0,-1 0 0,18 0 0,1-3-116,-1 0 1,40-10 0,-61 11 88,-1-1 0,0 0 1,0 0-1,0 0 0,0-1 1,0 0-1,7-5 0,31-17 3,-33 21 26,0-1 1,-1 0 0,1-1-1,-1 0 1,-1 0 0,1-1-1,-1 0 1,0 0 0,-1-1-1,11-13 1,-15 15 30,1 1-55,0-1 0,-1 1 0,0-1 0,0 0 0,-1 0 0,1 0 0,-1 0 1,-1 0-1,1-1 0,-1 1 0,0 0 0,0-13 0,-1-39-90,0 56 66,0 1 1,-1 0-1,1 0 1,-1-1-1,1 1 1,-1 0-1,1 0 1,-1 0-1,0 0 1,1 0-1,-1 0 1,0 0-1,0 0 1,0 0-1,0 0 1,0 0-1,0 0 1,0 1-1,0-1 1,0 0-1,-2 0 1,-34-15-1228,11 5-623,16-1-273,-14 0-648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8:47.22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259 1 8949,'0'0'3127,"-5"0"-1990,3 0-970,1 0-127,0 0 1,0-1-1,1 1 1,-1 0 0,0 0-1,1 0 1,-1 0-1,0 0 1,0 0-1,1 0 1,-1 0-1,0 0 1,0 1-1,1-1 1,-1 0-1,0 0 1,1 1-1,-1-1 1,0 0 0,1 1-1,-1-1 1,1 1-1,-1-1 1,0 0-1,1 1 1,-1 0-1,1-1 1,-1 1-1,1-1 1,0 1-1,-1-1 1,1 1-1,-1 1 1,-28 2 840,-52 16-499,80-20-378,1 1 0,0-1 0,-1 0 0,1 1 0,-1-1 0,1 0 0,0 1 0,-1-1 0,1 1 0,0-1 0,-1 0 0,1 1 0,0-1 0,0 1 0,-1-1 0,1 1 0,0-1 0,0 1 0,0-1 0,0 1 0,-1-1 0,1 1 0,0-1 0,0 1 0,0-1 0,0 1 0,0-1 0,1 2 0,-5 10 12,0-9-14,0 0 0,0 0-1,0 0 1,1 1-1,-1-1 1,1 1-1,0 0 1,0 0-1,0 0 1,0 1-1,1-1 1,0 1-1,0-1 1,0 1-1,0 0 1,1-1-1,0 1 1,0 0 0,0 0-1,0 0 1,1 0-1,0 0 1,1 9-1,-2-8-88,0-1 121,1 0-1,-1 0 1,1 0-1,0 0 1,1 0-1,-1 0 1,1 0-1,0 0 1,0 0-1,2 7 1,10-8-105,-1 0 1,1-1 0,0-1 0,0 0-1,24 1 1,76-5-105,-49 0 63,-59 2 110,0 2 169,-2-1-107,0 0-1,0 0 1,0 1-1,-1-1 1,1 1 0,0 0-1,-1 0 1,1 0-1,-1 0 1,1 0 0,-1 0-1,0 1 1,0-1-1,0 1 1,0-1-1,1 4 1,-1 1 123,0 0 0,0 1-1,-1-1 1,1 0 0,-2 1 0,1-1-1,-2 12 1,2-1 31,0-11-116,0 1 0,-1-1 0,0 1 0,0-1 0,-1 1 0,0-1 0,0 1 0,-3 8 0,-2-9-55,1 0 0,-1-1-1,0 0 1,-1 0 0,1-1-1,-1 0 1,0 0 0,-1 0 0,1-1-1,-1 0 1,0-1 0,0 0-1,0 0 1,-10 2 0,-3 2-224,0-2 0,0-1 1,-1 0-1,1-2 0,-1 0 0,1-2 0,-27-2 1,-9-20-4043,28 10 557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8:47.63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31 24 10249,'-24'10'524,"23"-9"-320,1-1-1,-1 1 1,1-1-1,-1 1 1,1 0-1,-1-1 1,1 1-1,-1-1 1,1 1 0,0 0-1,0 0 1,-1-1-1,1 1 1,0 0-1,0-1 1,0 1 0,0 0-1,0 0 1,0-1-1,0 1 1,0 0-1,0 0 1,0-1-1,0 1 1,0 0 0,0 0-1,1-1 1,-1 1-1,0 0 1,1-1-1,-1 1 1,0 0 0,1-1-1,-1 1 1,1-1-1,-1 1 1,2 0-1,48-4 239,0-2 0,80-20 0,-107 20-476,6-8-2086,-5 4-2307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8:48.07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48 10249,'2'0'95,"0"-1"0,0 0 0,0 0 0,-1 0 0,1 0 0,0 0 0,0 0 0,-1 0 1,1 0-1,-1-1 0,1 1 0,1-3 0,2-28 6386,-6 37-6350,0 0 1,0-1 0,1 1-1,0 0 1,0 0-1,0 0 1,2 6 0,-1 4 11,-1-13-136,0 1 0,0-1 1,0 0-1,1 0 0,-1 0 0,1 0 1,-1 0-1,1 0 0,0 0 0,0 0 1,0 0-1,0 0 0,0 0 0,0 0 1,1-1-1,1 3 0,-2-3-15,1 1-1,-1 0 1,1 0 0,-1 0-1,0 0 1,0 0-1,0 0 1,0 1 0,0-1-1,-1 0 1,1 0-1,-1 1 1,1-1 0,-1 0-1,0 1 1,0 2-1,0 159 239,0-161-225,0 0 0,1-1 0,-1 1 0,0 0 0,1 0 0,0 0 0,-1 0 0,1-1 0,0 1 0,0 0 1,1-1-1,-1 1 0,0-1 0,4 5 0,-3-5-7,-1 0 0,1 0 0,-1 0 0,1 1 0,-1-1 0,0 1 0,0-1 0,0 1 0,-1-1 0,1 1 0,-1-1 0,1 1 0,-1 0 0,0 4 0,0-4-114,0 0-1,-1-1 0,1 1 1,1 0-1,-1 0 1,0-1-1,1 1 0,-1 0 1,1 0-1,0-1 0,0 1 1,0-1-1,0 1 0,0-1 1,1 1-1,-1-1 0,1 0 1,-1 1-1,4 1 0,1 4-638,-1 14-2386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8:48.60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403 24 10153,'-1'-1'153,"0"-1"-1,-1 1 1,1-1-1,0 1 1,-1-1 0,1 1-1,-1 0 1,0 0 0,0 0-1,1 0 1,-1 0-1,0 0 1,0 1 0,0-1-1,0 1 1,0-1 0,0 1-1,0-1 1,0 1-1,-3 0 1,-8-3 722,8 1 114,-24 2 394,-52 0 194,76 0-1205,-24 10 181,4-4-480,-1 2 0,-38 16 0,60-21-52,0-1 0,0 1 0,0 0 0,0 0 0,1 1 0,-1-1 0,1 1 0,0 0 0,0 0 0,0 0 0,0 0 0,1 0 0,-1 0 0,1 1 0,0-1 0,1 1 0,-1 0 0,1-1 0,-1 8 0,2-9-22,0-1 0,-1 0 0,1 0 0,0 0-1,-1 0 1,1 0 0,-1 0 0,0 1-1,1-1 1,-1-1 0,0 1 0,-1 0-1,1 0 1,0 0 0,0 0 0,-2 1 0,1-1 2,1-1 1,-1 1 0,1 0 0,0 0-1,0 0 1,0 0 0,0 0 0,0 1 0,0-1-1,0 0 1,1 0 0,-1 1 0,1-1-1,-1 0 1,1 1 0,0 2 0,-1 21 5,2 39 152,0-62-151,-1 0 0,1 0 0,-1-1 0,1 1 0,0 0 0,0 0 0,0-1 0,1 1 0,-1 0 0,1-1 0,-1 1 0,1-1 0,0 0 0,0 0 0,0 1 0,0-1 0,5 3 1,3 3-12,1-1 1,0 0 0,0-1-1,0 0 1,1-1 0,0 0 0,0-1-1,0 0 1,1-1 0,-1-1 0,1 0-1,19 1 1,-14-3-20,1-1-1,-1-1 1,0 0-1,34-10 0,-44 9 25,1 0 0,-1 0-1,0-1 1,0 0 0,0 0-1,-1-1 1,0 0-1,1 0 1,-2-1 0,1 0-1,9-11 1,-14 14 8,-1 1 0,0-1 0,0 0 1,0 1-1,-1-1 0,1 0 0,0 0 0,-1 0 1,0 1-1,0-1 0,0 0 0,0 0 0,0 0 0,0 0 1,-2-3-1,1-10 24,1-100-216,-1 111 185,0 1 0,0-1 0,0 1 0,-1 0 0,0 0 0,1-1-1,-2 1 1,1 1 0,0-1 0,-1 0 0,0 0 0,0 1 0,0 0 0,0 0 0,0-1 0,-1 2 0,1-1-1,-1 0 1,-5-2 0,-10-7-61,0 1 0,-33-13-1,0 2-2327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8:49.01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 15921,'0'0'26,"0"0"0,0 0 0,0 1-1,0-1 1,0 0 0,-1 0-1,1 1 1,0-1 0,0 0-1,0 0 1,0 1 0,0-1 0,0 0-1,0 0 1,0 1 0,0-1-1,0 0 1,0 1 0,0-1-1,0 0 1,0 0 0,1 1-1,-1-1 1,0 0 0,0 0 0,0 1-1,0-1 1,0 0 0,1 0-1,-1 0 1,0 1 0,0-1-1,0 0 1,1 0 0,-1 0 0,0 1-1,0-1 1,0 0 0,1 0-1,-1 0 1,0 0 0,0 0-1,1 0 1,-1 0 0,0 0-1,1 1 1,-1-1 0,10 2-197,-9-2 312,0 0 1,-1 0 0,1 0 0,0 0 0,-1 1 0,1-1-1,0 0 1,-1 0 0,1 0 0,-1 1 0,1-1 0,-1 0-1,1 1 1,0-1 0,-1 1 0,1-1 0,-1 1 0,1-1-1,-1 1 1,0-1 0,1 1 0,-1-1 0,0 1 0,1-1-1,-1 1 1,0-1 0,1 1 0,-1 0 0,0-1 0,0 1-1,0 0 1,0-1 0,0 1 0,0 0 0,0-1 0,0 1-1,0 0 1,0-1 0,0 1 0,0 0 0,0-1-1,0 1 1,-1 1 0,1 0-141,-1 13-1436,7-4-2300,13-3 605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8:49.52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462 243 13905,'1'-2'150,"-1"0"-1,0 1 1,0-1-1,0 0 0,0 0 1,0 1-1,0-1 1,0 0-1,-1 0 1,1 1-1,0-1 0,-1 0 1,0 1-1,1-1 1,-1 0-1,0 1 1,0-1-1,0 1 0,0-1 1,0 1-1,0 0 1,0-1-1,-1 1 1,1 0-1,0 0 0,-2-1 1,-4-3 43,7 4-148,-1 1-1,1-1 1,-1 0 0,1 1-1,-1-1 1,1 0 0,-1 0-1,1 1 1,-1-1 0,1 0-1,0 0 1,-1 0 0,1 0-1,0 1 1,0-1 0,0 0-1,0 0 1,0 0 0,0 0-1,0 0 1,0 0 0,0 0-1,0 1 1,0-1 0,0 0-1,1 0 1,-1 0-1,1-1 1,-1 2-23,0-1-1,1 0 1,-1 0-1,0 0 1,0 0-1,1 1 1,-1-1 0,0 0-1,0 0 1,0 0-1,0 0 1,0 0-1,0 1 1,-1-1-1,1 0 1,0 0 0,0 0-1,-1 0 1,1 1-1,0-1 1,-1 0-1,1 0 1,-1 1-1,1-1 1,-1 0 0,1 1-1,-1-1 1,0 0-1,-6-5 81,6 6-82,0-1 0,-1 0 0,1 1 0,0-1 0,0 0 0,0 0 0,0 0 0,0 0 0,1 0 0,-1 0 0,0 0 0,0-1 0,1 1 0,-1 0-1,0 0 1,1-1 0,-1 1 0,1 0 0,0-1 0,-1 1 0,1 0 0,0-1 0,0-1 0,-1 0-1,0 0 1,0 0-1,0 0 1,0 0-1,-1 0 0,1 0 1,-1 1-1,0-1 1,0 1-1,0-1 0,0 1 1,0 0-1,0 0 1,-1 0-1,1 0 0,-1 0 1,-4-2-1,-9-10 7,12 10-44,-1-1 0,0 1 0,0-1 1,0 2-1,-1-1 0,1 0 1,-1 1-1,0 0 0,0 0 0,0 1 1,0 0-1,-1 0 0,1 0 1,-12-1-1,8 2 9,1 0 0,0 1 1,0 0-1,-1 0 0,1 1 0,0 0 1,0 0-1,0 1 0,-18 6 0,-11 4-39,35-11 47,0-1-1,0 1 1,0 0 0,0 0 0,1 0 0,-1 0-1,0 0 1,1 0 0,-1 1 0,1-1-1,-1 1 1,1 0 0,0 0 0,0 0 0,0 0-1,0 0 1,0 0 0,0 1 0,0-1-1,-2 4 1,3-4 6,-5 8 17,-1 0-1,2 0 0,-1 0 1,1 1-1,1 0 0,0 0 0,0 0 1,1 0-1,1 1 0,0-1 1,0 1-1,1 13 0,0 9-18,0-23 15,0 0 0,2 1 1,-1-1-1,1 0 0,4 17 1,-4-25-14,1 1 0,-1 0 0,1 0 0,0-1 0,0 1 0,0-1 0,0 0 1,1 1-1,0-1 0,-1 0 0,1-1 0,0 1 0,0 0 0,1-1 0,-1 0 0,0 0 1,1 0-1,-1 0 0,7 2 0,2 2-95,1-2 0,0 0 1,0 0-1,0-1 0,0-1 0,0 0 1,1 0-1,-1-2 0,1 1 0,-1-2 1,0 0-1,1-1 0,-1 0 0,0-1 1,0 0-1,0-1 0,0 0 0,-1-1 1,0-1-1,0 0 0,0-1 0,15-11 1,-20 13 104,1-1 1,-2 0-1,1 0 1,-1-1-1,0 0 1,0 0 0,-1 0-1,0 0 1,-1-1-1,1 0 1,-1 0-1,-1-1 1,1 1-1,-2-1 1,1 1-1,-1-1 1,0 0-1,-1 0 1,0 0 0,0 0-1,-1 0 1,-2-13-1,3-5 332,-2-16 30,1 43-375,0 0 1,0 0-1,0 0 1,0-1-1,0 1 1,0 0-1,0 0 1,0 0-1,-1-1 1,1 1 0,0 0-1,0 0 1,0 0-1,0-1 1,-1 1-1,1 0 1,0 0-1,0 0 1,0 0-1,0 0 1,-1-1-1,1 1 1,0 0-1,0 0 1,-1 0 0,1 0-1,0 0 1,0 0-1,0 0 1,-1 0-1,1 0 1,0 0-1,0 0 1,-1 0-1,1 0 1,0 0-1,0 0 1,-1 0 0,1 0-1,0 0 1,0 0-1,-17 16 96,16-13-58,0 0 0,0 0 0,0 0 0,0 0 0,1 0 1,-1 0-1,1 1 0,0-1 0,0 0 0,0 0 0,0 1 0,1 3 0,0 6 127,-1 562 1997,0-565-2135,1 1 1,1-1-1,-1 0 1,2 0 0,5 16-1,-5-18-17,0 1-1,-1 0 1,0 0-1,-1 0 1,1 14-1,-2 76-1427,1-99 1308,-1 1 1,0 0-1,0-1 1,0 1-1,1 0 1,-1-1-1,0 1 1,0-1-1,1 1 1,-1-1-1,1 1 1,-1 0-1,0-1 1,1 1-1,-1-1 1,1 0 0,-1 1-1,1-1 1,0 1-1,-1-1 1,1 0-1,-1 1 1,1-1-1,0 0 1,-1 0-1,1 0 1,0 1-1,-1-1 1,1 0-1,-1 0 1,1 0-1,0 0 1,0 0-1,-1 0 1,1 0-1,0 0 1,-1 0-1,1-1 1,0 1-1,2 0-657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8:50.65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461 241 9273,'0'-2'86,"1"0"0,-1 0 1,0-1-1,1 1 0,0 0 0,0 0 1,-1 0-1,1 0 0,0 0 1,1 0-1,-1 0 0,0 0 0,1 0 1,-1 1-1,1-1 0,-1 0 0,1 1 1,0 0-1,-1-1 0,1 1 0,0 0 1,3-2-1,-4 2 62,1 0 0,0 0 0,0 0 0,0 0-1,-1 0 1,1-1 0,-1 1 0,1-1 0,-1 1 0,1-1 0,-1 0 0,0 1 0,0-1 0,0 0-1,0 0 1,0 0 0,0 0 0,-1 0 0,1 0 0,-1 0 0,1-4 0,-1-80 3894,0 84-4023,-1-1 0,1 1 1,-1 0-1,0 0 0,0 0 0,0 0 1,0 0-1,0 0 0,0 0 0,-1 0 0,1 0 1,-1 0-1,1 1 0,-1-1 0,0 1 1,0-1-1,0 1 0,1-1 0,-1 1 0,0 0 1,-1 0-1,1 0 0,0 0 0,-4 0 1,-61-18-127,60 18 110,-4-2-4,-1 0-1,1 1 0,0 1 0,0 0 0,-1 0 1,1 1-1,-1 1 0,1 0 0,0 0 0,0 1 1,-1 1-1,1 0 0,1 0 0,-1 1 0,0 1 1,-16 9-1,13-7 32,1 0 0,0 1 0,1 0 0,0 2 1,0-1-1,1 1 0,-13 15 0,8-4 100,-27 42 0,39-55-105,0 0 0,0-1-1,1 1 1,1 1 0,-1-1-1,1 0 1,0 1 0,1-1 0,-1 15-1,1 26 20,2 52 27,0-93-52,0 1 0,0-1 0,1 0 0,0 0 0,1 0 0,0 0 0,0-1 0,0 1 0,7 9 0,3 3 55,-7-9-51,1-1 1,0 1-1,0-1 0,1 0 1,0-1-1,1 0 0,0 0 1,1-1-1,0 0 0,16 9 1,-11-10-61,1-1 1,-1 0-1,1-2 1,1 0-1,-1 0 1,0-2-1,1 0 1,0-1-1,-1 0 1,1-2-1,0 0 1,-1-1-1,1 0 1,-1-1-1,0-1 1,0-1-1,0 0 1,0-1-1,21-12 1,2-2-200,-24 13 188,0 0 1,-1-1 0,0-1 0,0 0 0,0-1 0,-1 0 0,16-18-1,-14 11 35,-11 13 11,0-1 0,0 1 0,-1-1 0,1 1 1,-1-1-1,0 0 0,0 0 0,-1 0 0,1-1 0,-1 1 0,0-1 0,-1 1 1,1-1-1,-1 0 0,0 1 0,0-7 0,-1-141 26,0 151-29,0 0 0,-1 0-1,1-1 1,0 1 0,-1 0 0,1 0-1,-1 0 1,0-1 0,1 1 0,-1 0-1,0 0 1,0 0 0,-1 0 0,1 0-1,0 1 1,-1-1 0,1 0 0,-3-2-1,-2-3 11,3 4 2,0 1-1,0-1 0,0 1 0,0 0 0,-1 0 1,1 0-1,-1 0 0,1 0 0,-1 1 0,0-1 1,1 1-1,-1 0 0,0 0 0,0 1 0,0-1 1,0 1-1,0 0 0,0 0 0,1 0 1,-8 1-1,2-1 49,8 0-47,0 0 0,0 0-1,0-1 1,0 1 0,0 0-1,0 0 1,0 0 0,0 0-1,0 0 1,1 1-1,-1-1 1,0 0 0,0 0-1,0 1 1,0-1 0,0 0-1,0 1 1,1-1 0,-1 1-1,0-1 1,0 1-1,1-1 1,-1 1 0,0 0-1,1-1 1,-1 1 0,0 1-1,-14 13 51,-1-3-28,13-11-28,-1 1 0,1 1 0,0-1 0,0 0 1,0 1-1,1 0 0,-1-1 0,1 1 1,-1 0-1,1 0 0,-3 6 0,0-3-21,1-1 0,-1 0 0,1-1 0,-2 1 0,1-1 0,0 0 0,-1 0-1,-6 3 1,-13 10-33,14-8 48,0 1 0,1 1 0,0 0 0,1 0 0,0 1 0,1 0 0,-10 20 0,12-16 25,4-11-20,1-1 0,-1 0 0,0 0 0,0 0 0,0 0 0,-1 0 0,1 0 0,-1-1 0,-6 7-1,-72 82-72,77-72 152,5-19-165,-1 0 1,0 0-1,0-1 1,0 1-1,0 0 1,0 0-1,0 0 1,0 0-1,0-1 1,0 1-1,0 0 1,0 0-1,-1 0 1,1-1-1,0 1 1,-1 0-1,1 0 1,0-1-1,-1 1 1,1 0-1,-1-1 1,1 1-1,-1 0 1,1-1-1,-2 1 1,-17 7-2376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8:51.08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88 25 15921,'-4'0'188,"0"1"-1,0-1 0,0 1 0,0 0 0,0 0 0,0 1 0,0-1 0,-4 4 1,4-3 42,0-1 1,1 1-1,-1-1 1,0 1 0,0-1-1,0 0 1,-1 0 0,-9 0 2737,14-2-2942,0 1 1,0 0 0,-1-1-1,1 1 1,0-1-1,0 1 1,0-1 0,0 1-1,0 0 1,0-1-1,0 1 1,0-1 0,0 1-1,0-1 1,0 1 0,0-1-1,0 1 1,0 0-1,1-1 1,-1 1 0,0-1-1,0 1 1,0 0-1,1-1 1,-1 1 0,0 0-1,0-1 1,1 1 0,-1 0-1,0-1 1,1 1-1,-1 0 1,0-1 0,1 1-1,0 0 1,13-5 4,0 2 1,0 0-1,26-2 0,17-3-944,-23 2-520,18 2-5202,-23 4 2851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8:51.48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88 0 9549,'-53'38'1551,"43"-24"-532,10-12-882,-1-1 0,0 0-1,0 1 1,0-1 0,0 0 0,0 0 0,0 1 0,0-1-1,0 0 1,-1 0 0,1 0 0,0 0 0,-1-1-1,-2 2 1,4-1 22,-1-1-1,1 1 0,-1-1 1,1 1-1,-1 0 0,1-1 1,0 1-1,-1 0 0,1-1 1,0 1-1,-1 0 0,1-1 1,0 1-1,0 0 0,0 0 1,0-1-1,-1 1 0,1 0 1,0 0-1,0-1 0,0 1 1,1 0-1,-1 0 0,0-1 1,0 1-1,0 0 0,1-1 1,-1 1-1,0 0 0,0-1 1,1 1-1,-1 0 0,1-1 1,-1 1-1,1 0 0,-1-1 1,1 1-1,36-3-604,0-1 1,57-14-1,-65 15-1770,-1 2-1266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8:52.58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233 214 9177,'0'1'40,"0"-1"1,0 1-1,0-1 1,0 1-1,0-1 1,0 1-1,0-1 0,0 1 1,0-1-1,0 1 1,0-1-1,-1 1 1,1-1-1,0 1 1,0-1-1,0 0 0,-1 1 1,1-1-1,0 1 1,-1-1-1,1 0 1,0 1-1,-1-1 0,1 0 1,0 1-1,-1-1 1,1 0-1,-1 1 1,1-1-1,-1 0 1,1 0-1,-1 0 0,1 1 1,0-1-1,-1 0 1,1 0-1,-1 0 1,1 0-1,-1 0 1,1 0-1,-1 0 0,1 0 1,-1 0-1,1 0 1,-1 0-1,1 0 1,-2-1-1,2 1 4,0 0 1,-1 0-1,1 0 0,0 0 0,-1-1 0,1 1 0,-1 0 0,1 0 1,0 0-1,-1 0 0,1 0 0,-1 0 0,1 0 0,0 0 1,-1 1-1,1-1 0,-1 0 0,1 0 0,0 0 0,-1 0 1,1 0-1,0 1 0,-1-1 0,1 0 0,0 0 0,-1 1 1,1-1-1,0 0 0,-1 0 0,1 1 0,0-1 0,0 0 1,0 1-1,-1-1 0,1 1 0,-1 5 2883,-4-6-2071,-21 2-180,-39-1 855,61-1-1456,0 0-1,0-1 1,0 1 0,0-1-1,0 0 1,0 0 0,0 0-1,0 0 1,0-1 0,1 0-1,-6-3 1,-4-5 24,10 8-96,0 0 1,0 0 0,0-1-1,0 1 1,1-1 0,-1 0-1,1 1 1,0-1 0,-1 0-1,1 0 1,1-1 0,-1 1-1,0 0 1,1-1 0,0 1-1,0 0 1,0-1-1,0 0 1,0 1 0,1-1-1,-1 0 1,1 1 0,0-1-1,0 0 1,1-4 0,-1-9-27,-1 14 17,1 1 0,-1-1 0,1 0 0,0 1 0,0-1 0,0 0 0,0 0 1,1 1-1,-1-1 0,1 0 0,-1 1 0,1-1 0,0 1 0,0-1 0,0 1 0,0-1 1,1 1-1,-1-1 0,1 1 0,-1 0 0,1 0 0,0 0 0,0 0 0,0 0 0,0 0 1,0 1-1,4-3 0,3-2 18,0 1 0,0-1 0,1 2 0,0 0 0,0 0 0,0 0 0,0 1 0,0 1 0,1 0 1,-1 0-1,1 1 0,0 1 0,-1-1 0,1 2 0,-1 0 0,1 0 0,0 0 0,12 5 0,-11-3 21,-7-2-22,1 0 0,0 0 0,-1 1 0,1-1 0,-1 1 0,1 1 0,-1-1 0,0 1 0,0 0 0,0 0 0,0 0 0,-1 1 0,1-1 0,-1 1 0,0 0 0,0 1 0,4 5 0,-2 2 79,3 4-23,-1 1-1,-1-1 0,0 1 1,-1 0-1,-1 1 1,-1-1-1,0 1 1,-1 0-1,0 22 1,-1-3 218,-1-20-147,-1-1 0,-2 30 0,1-42-128,0 0 0,0 1 0,0-1 0,0 0 0,-1 0 0,1 0 0,-1 0 0,0 0 0,0 0 0,-1 0 0,1 0 0,-1-1 0,0 1 0,-6 5 0,-101 87 201,95-84-181,-1-1 1,0-1 0,-24 11-1,-17 11 48,43-22-76,10-7 1,0 0 0,0 0-1,-1-1 1,0 1 0,1-1-1,-1 0 1,-7 2 0,-22 8 61,15-10-26,18-3-64,0-1 0,0 0 0,1 0 0,-1 0 0,0 1 0,1-1 0,-1 0 0,1 0 0,0 0 0,0 0 0,0 0 0,0 0 0,0 0 0,0 0 0,1-3 0,-1 2-66,0-15-130,2-22-252,-1 39 464,0-1 0,-1 0 0,1 1 0,0-1 0,0 1 0,0-1 0,0 1 0,0-1 0,1 1-1,-1 0 1,0-1 0,1 1 0,-1 0 0,1 0 0,-1 0 0,1 0 0,-1 0 0,1 1 0,2-2 0,17-7 35,0 0-47,1 0 1,37-9-1,-51 17 21,-1-1 0,1 2-1,0-1 1,-1 1 0,1 0 0,0 0-1,-1 1 1,1 0 0,-1 1 0,1-1-1,-1 2 1,9 2 0,156 55 749,-158-55-690,-1-1-1,1-1 1,19 3 0,3 0-16,-24-2-68,-1-2 1,1 1-1,0-1 0,0-1 0,0 0 0,17-2 0,-4 1-710,-22 0 496,0 0 0,0-1 0,0 1 0,-1-1 0,1 0 0,0 0 1,0 0-1,0 0 0,-1 0 0,1 0 0,-1-1 0,1 0 0,-1 1 0,1-1 0,-1 0 0,3-3 1,-1-9-3566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8:53.25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489 49 11337,'-3'-27'1722,"-9"19"1823,3 4-3067,5 3-311,1-1-1,-1 1 1,0-1 0,0 1-1,1 0 1,-1 1-1,0-1 1,0 1 0,0-1-1,0 1 1,0 0-1,0 0 1,1 1 0,-7 0-1,-101 16-10,75-14-146,0 2 1,1 2 0,-63 20 0,65-19 7,-4 2 9,36-10-13,0 1-1,0 0 0,0 0 0,0 0 1,0 0-1,0 0 0,0 0 0,0 0 0,0 1 1,0-1-1,0 0 0,1 0 0,-1 1 0,0-1 1,1 0-1,-1 1 0,1-1 0,0 1 0,-1-1 1,1 1-1,0-1 0,0 0 0,0 4 1,0 111-584,0-113 573,1 0 0,-1-1 1,1 1-1,-1 0 0,1 0 0,0-1 0,0 1 1,0-1-1,0 1 0,1-1 0,-1 1 0,1-1 0,-1 0 1,1 1-1,0-1 0,0 0 0,0 0 0,0 0 1,0-1-1,3 3 0,-3-3 7,0 0 1,0 1-1,0 0 0,0-1 1,0 1-1,0 0 0,-1 0 1,1 0-1,-1 0 1,0 0-1,1 0 0,-1 0 1,0 1-1,0-1 0,0 0 1,-1 1-1,1-1 0,0 0 1,0 5-1,-1-5-13,1 1 0,-1-1 0,1 0 0,0 0 0,0 0 0,0 0 0,0 0 0,0 0 0,0 0 0,1 0-1,-1 0 1,0-1 0,1 1 0,0 0 0,-1-1 0,1 1 0,0-1 0,0 0 0,0 0 0,0 0 0,0 0 0,0 0 0,4 1 0,9 7-75,-13-4 69,1 0 15,26-3-18,-18-2-22,-1-2 0,1 1 0,0-2 0,0 1 0,-1-1 0,14-6 0,31-9-23,-22 8-40,-27 8 80,0 0 0,1 0 1,-1 0-1,1 1 0,-1 0 0,10-1 1,-9 2 21,2 0-2,1 0 1,-1 0-1,0 1 1,0 0-1,0 1 1,9 2-1,-16-3 16,0 0-1,0 0 0,0 0 0,0 0 1,0 1-1,0-1 0,0 0 0,0 1 0,-1 0 1,1-1-1,-1 1 0,1 0 0,-1 0 1,1 0-1,-1 0 0,0 0 0,0 0 0,0 0 1,0 0-1,-1 0 0,1 1 0,0-1 1,-1 0-1,0 0 0,1 1 0,-1-1 0,0 0 1,0 4-1,0 157 1387,-1-157-1368,-1-1 0,1 1 0,-1 0 0,0-1 0,0 1 0,0-1 0,-1 1-1,0-1 1,0 0 0,0 0 0,-1 0 0,1-1 0,-1 1 0,-1-1 0,1 0 0,0 0-1,-1-1 1,-7 5 0,-6 5-24,-1-1-1,0-1 1,-33 14 0,40-20-40,0-1 1,-1 0 0,0-1-1,0 0 1,1-1 0,-2-1-1,-13 1 1,19-2-158,1-1 0,-1 1 1,1-1-1,0 0 0,-1-1 0,1 0 1,0 0-1,0-1 0,0 1 1,1-1-1,-1-1 0,1 0 0,-11-7 1,16 10 7,0 0 0,1-1 0,-1 1 0,0 0 1,1-1-1,-1 1 0,1-1 0,0 1 0,-1-1 1,1 1-1,0-1 0,0 1 0,0-1 0,0 1 1,0-1-1,0 1 0,0-1 0,1-2 0,-1 0-643,0-10-2664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8:53.64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58 13 16614,'-5'-2'508,"-43"-8"3225,44 10-2400,4 34 2672,0 28-7430,28-62-4878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8:54.25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407 374 16506,'-12'4'324,"0"0"0,0-1 0,-1-1 0,-12 1 0,-16 3 1080,39-5-1326,-1 0-1,0 0 1,0-1 0,0 0 0,1 1 0,-1-1-1,0 0 1,0 0 0,0 0 0,0-1-1,0 1 1,1-1 0,-1 0 0,0 1 0,0-1-1,1 0 1,-1-1 0,0 1 0,1 0-1,-5-4 1,3 3-53,0 0 0,0 0 0,0 0 0,-1 1 0,1-1 0,-1 1 0,1 0-1,-6 0 1,-27-9 116,-49-38-67,81 45-69,0 0 0,0 0 0,1 0 0,-1-1 0,1 0 0,0 0 0,0 0 0,0 0 0,-4-8 0,3 6-12,3 0-41,0 0 0,0 0 1,1 0-1,0 0 0,0-1 1,1 1-1,0 0 0,0 0 1,0-1-1,1 1 0,1-6 1,-1-14-351,-1 20 351,0 1 0,0 0 0,1 0 0,0 0 0,-1 0 0,2 0-1,-1 0 1,1 0 0,-1 0 0,1 1 0,1-1 0,-1 0 0,4-4 0,-1 3 32,0 1 1,0 0 0,0 1 0,1-1 0,-1 1-1,1 0 1,0 1 0,0-1 0,1 1-1,7-3 1,-14 6 14,14-6-24,-1 1 0,1 0-1,0 0 1,1 1 0,-1 1-1,0 1 1,1 0 0,16 0-1,-29 2 29,13 0-42,1 0 0,-1 1-1,28 6 1,-38-6 52,-1 0-1,1 1 1,0 0-1,-1 0 1,1 0-1,-1 0 0,0 1 1,0 0-1,0 0 1,0 0-1,-1 0 1,1 1-1,-1-1 0,1 1 1,-1 0-1,4 6 1,21 49 433,-26-54-399,0 1 0,0-1 1,-1 1-1,0 0 1,-1 0-1,1 0 0,-1 0 1,0 0-1,0 0 1,-2 8-1,0 12 214,3-20-204,-1 0 0,0 1 0,0-1 1,0 0-1,-1 1 0,0-1 0,0 0 1,0 0-1,-1 1 0,0-1 0,0 0 0,-1-1 1,0 1-1,0 0 0,0-1 0,-5 6 1,-78 111 1273,80-111-1188,0 0-1,1 1 1,-7 20-1,8-20-57,0-1 1,-1 0-1,-10 18 0,5-15-25,0 0 0,2 1-1,0 0 1,0 1 0,1-1-1,-4 20 1,5-19-8,2-6 14,1-1-1,0 1 1,0 0-1,1 0 1,1 0 0,-1 21-1,1-13 47,4 26 107,-2-42-214,-1 0 0,1 0-1,0 0 1,0 0 0,0 0 0,1 0 0,-1 0-1,0-1 1,1 1 0,-1-1 0,1 1 0,-1-1-1,1 1 1,0-1 0,0 0 0,-1 0 0,1 0-1,0 0 1,3 1 0,18 5 23,-1-2 0,45 5 0,-45-8-21,1 1-99,1-2 0,-1-1-1,0 0 1,0-2 0,1-1-1,37-10 1,-42 6-34,0 0 1,-1-2-1,-1 0 1,20-15-1,-32 20 111,-1-1-1,0 0 0,0 0 1,-1 0-1,1 0 1,2-7-1,-2 5-11,-2 2 11,0 0 1,-1-1-1,0 1 1,0 0-1,0-1 1,0 1-1,-1-1 0,0 1 1,0-1-1,-1 1 1,-1-8-1,1-11-42,1 15 37,0 4 14,1 1 1,-1-1 0,0 1 0,0-1 0,0 1 0,-1-1 0,0 1 0,0 0 0,0-1 0,0 1 0,-1 0 0,1 0 0,-1 0 0,0 0 0,0 0 0,-1 0 0,1 0 0,-1 1 0,-5-6 0,-8-10 27,10 12-23,0 0 0,-1 0 0,1 1 0,-1 0-1,0 0 1,-1 1 0,1-1 0,-14-5 0,0 3-394,0 1-1,-1 1 1,-28-5 0,-32 4-5874,53 7 1553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8:56.53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750 111 10105,'-5'0'399,"-42"0"2328,42 0-1799,5 0-899,0 0 0,0-1-1,0 1 1,0 0-1,1 0 1,-1-1 0,0 1-1,0 0 1,0 0-1,0-1 1,0 1 0,0 0-1,0-1 1,0 1-1,0 0 1,0 0 0,0-1-1,0 1 1,0 0 0,0 0-1,0-1 1,0 1-1,-1 0 1,1 0 0,0-1-1,0 1 1,0 0-1,0 0 1,0-1 0,-1 1-1,1 0 1,0 0 0,0 0-1,0-1 1,-1 1-1,1 0 1,0 0 0,0 0-1,-1 0 1,1 0-1,0-1 1,0 1 0,-1 0-1,1 0 1,0 0 0,0 0-1,-1 0 1,-3-2 95,-7-2 223,0-1 0,1 0 0,0 0 0,0-1 0,1-1 0,-12-9 0,15 12-297,1 1 0,-1 0 0,0 1 0,0-1 0,-1 1 0,1 0 0,0 0 1,-10 0-1,-30-11 159,31 9-166,0 1 0,0 0 0,-1 1 0,1 1 0,0 0 0,-1 1 0,1 1 0,0 0 0,-1 1 0,-28 8 0,27-5 30,-1 1 0,1 1 1,0 0-1,1 1 0,0 1 0,0 1 1,-17 13-1,10-3 52,1 1-1,1 0 1,-26 34 0,43-49-105,0 1 0,0-1 0,1 1 0,0-1-1,0 1 1,1 0 0,0 0 0,0 0 0,0 1 0,1-1 0,0 9 0,1 91 297,2-50-170,-2-46-93,0 1 0,0 0 0,0 0-1,2-1 1,3 21 0,-3-27-47,-1-1 1,1 1 0,0-1-1,1 0 1,-1 0 0,1 0-1,0 0 1,0-1 0,0 1-1,0-1 1,1 1-1,-1-1 1,1 0 0,0 0-1,5 2 1,6 5 30,0-1 0,1-1 1,1 0-1,-1-1 0,30 8 0,-39-14-40,1 1-1,-1-1 0,1 0 0,-1-1 0,0 0 0,1 0 1,-1-1-1,1 0 0,-1 0 0,1 0 0,-1-1 0,0 0 1,0-1-1,0 1 0,0-2 0,9-5 0,67-36-115,-62 36 8,-1-1 0,0-2 0,-1 0 0,0-1 0,29-26 0,-16 10-137,-28 26 233,0 0 1,0 0-1,0 0 0,-1-1 0,1 1 0,-1-1 1,1 0-1,-1 0 0,0 0 0,-1-1 0,1 1 1,-1 0-1,0-1 0,0 0 0,0 0 1,-1 1-1,0-1 0,0 0 0,0 0 0,0-6 1,-1-218-126,0 228 137,0 0 0,0 0 0,0 1 0,0-1 0,0 0 0,-1 0 0,1 0 0,0 0 0,-1 0 0,1 1 0,0-1 0,-1 0 0,1 0 0,-1 1 0,0-1 0,1 0 0,-1 0 0,1 1 0,-1-1 0,0 1 0,0-1 0,1 1 0,-1-1 0,0 1 0,0-1 0,0 1 0,0-1 0,-33-3-49,24 4 62,0 1 0,1 1-1,-1-1 1,-18 7 0,-6 9 58,0 1 0,-60 43 1,89-56-52,1-1 1,0 1 0,0 0-1,1 0 1,-1 1 0,-2 5 0,2-3 0,-5 8 1,7-13-15,1 1-1,-1-1 1,0 0 0,0 0-1,-1 0 1,1 0 0,-1 0 0,-4 4-1,-1 0-24,0 2 0,1-1 0,1 1 0,-1 0 1,-6 13-1,9-14 37,3-4-25,-1 0-1,1-1 1,1 1-1,-1 0 1,1 0-1,-1 1 1,1-1-1,0 0 1,1 8-1,0-9 3,0 0 0,-1 1-1,0-1 1,0 0 0,0 1-1,0-1 1,-1 0 0,1 1 0,-1-1-1,0 0 1,0 0 0,-2 4 0,-8 3-128,1 1-752,7 4-3950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8:56.92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30 1 11245,'-5'0'446,"-19"0"6847,29 0-6723,145 0 1178,-47 0-5614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8:57.32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86 12 11389,'-11'9'574,"-2"-1"0,1-1 0,-1 1 0,-24 18 7723,38-27-8286,0 0 0,-1 0 0,1 0 0,0 1 0,0-1 0,0 0 0,0 0 1,0 0-1,0 1 0,0-1 0,0 1 0,0-1 0,0 1 0,0-1 0,0 1 0,0-1 0,1 1 0,-1 0 0,0 0 0,2-1 0,41-7 86,-25 5-100,23-8-304,-33 8 17,0 1 1,0 0-1,0 1 1,0-1-1,0 2 0,10-1 1,-13 1-435,0 0 0,0-1-1,0 0 1,0 0 0,0 0 0,0-1 0,10-4 0,12-6-3780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8:58.69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375 26 7513,'0'0'4580,"5"0"-3209,2 0-526,21 1-115,-27-1-594,0 0-1,0 0 1,-1-1 0,1 1 0,0 0-1,-1 0 1,1 0 0,0 0 0,-1-1-1,1 1 1,0 0 0,-1 0 0,1-1-1,-1 1 1,1-1 0,-1 1 0,1-1-1,0 1 1,-1-1 0,1 1 0,-1-1-1,0 1 1,1-1 0,-1 1 0,0-1-1,1 0 1,-1 1 0,0-1 0,1 0-1,-1 1 1,0-1 0,0 0 0,0 0-1,0 0-138,-1 0 0,1 0-1,-1 1 1,1-1 0,-1 0-1,0 0 1,1 1-1,-1-1 1,0 1 0,0-1-1,0 0 1,1 1-1,-1 0 1,0-1 0,0 1-1,0-1 1,0 1 0,0 0-1,0 0 1,0-1-1,0 1 1,0 0 0,0 0-1,0 0 1,0 0 0,0 0-1,0 0 1,1 0-1,-1 1 1,0-1 0,-2 1-1,3-1-4,-61 0 60,-67 9 0,97-4-38,0 1 0,1 2 0,0 1 0,-33 14 0,61-22-14,1-1 1,-1 1-1,0 0 0,1 0 1,-1 0-1,1 0 1,-1 0-1,1 0 1,-1 0-1,1 1 0,0-1 1,0 0-1,0 1 1,0-1-1,0 1 1,0-1-1,0 1 0,0-1 1,-1 3-1,0 36 25,2-22-28,0-15 6,0 0 0,0 0 1,0 0-1,0 0 0,0-1 0,0 1 1,1 0-1,-1 0 0,1 0 0,0-1 0,0 1 1,0 0-1,0-1 0,3 5 0,-1-5-13,0 0 0,0 0 0,0-1 1,0 1-1,0-1 0,1 0 0,-1 0 0,1 0 0,-1 0 0,6 0 0,-2 0-27,60 9-169,0-2 0,110-4 0,-168-3 190,1 0-1,-1 0 1,0 1-1,0 0 1,0 0-1,0 1 1,0 0 0,15 8-1,-1 0 20,-21-10-8,0 0 0,0 0 0,0 1 0,0-1 0,0 1 0,0 0 0,-1-1 0,1 1 0,0 0 0,-1 0 0,0 0 0,1 0 0,-1 1 0,0-1 0,0 0 0,0 0 0,0 1 0,-1-1 0,1 0 0,-1 1 0,1-1 0,-1 4 0,0 67 433,-2-38 34,3-32-435,-1 0-1,0 1 1,0-1-1,-1 0 1,1 0-1,-1 1 1,0-1-1,0 0 1,0 0-1,0 0 1,0 0-1,-1 0 1,1 0-1,-1 0 1,0 0-1,0-1 1,0 1-1,0-1 0,0 1 1,0-1-1,-1 0 1,1 0-1,-1 0 1,0 0-1,0 0 1,0-1-1,1 1 1,-6 1-1,1 1 26,-6 3-23,0 0 1,0-1-1,-1-1 1,0 0-1,0-1 1,0-1-1,-27 4 1,-102-1-163,139-6 137,-9 0-92,-1-1-1,1 0 1,-1-1 0,1-1-1,-1 0 1,1-1 0,0 0-1,-22-11 1,29 12-32,4 3 58,1-1-1,-1 0 1,0 1-1,1-1 1,-1 0-1,1 0 1,-1 0-1,1 0 1,-1 0-1,1-1 1,0 1-1,0 0 1,-1-1-1,1 1 0,0-1 1,0 1-1,-1-3 1,-1-34-3212,3 22 1110,0-16-1420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8:59.13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0 10485,'0'42'9045,"0"169"-8256,0-81-494,0-128-298,0 0 0,0-1 0,0 1 0,1 0 0,-1-1 0,1 1 0,-1 0 0,1-1 0,-1 1 0,1 0 1,0-1-1,0 1 0,0-1 0,0 1 0,0-1 0,0 0 0,0 0 0,2 2 0,-1-2-46,-1 0 1,0 0-1,0 1 0,0-1 1,0 0-1,0 1 0,0-1 1,0 0-1,0 1 0,-1-1 1,1 1-1,-1 0 0,1-1 1,-1 1-1,1-1 0,-1 1 1,0 0-1,0 1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8:59.52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30 1 12357,'0'0'1848,"-29"0"409,29 12-1229,0 0-824,29 0-5385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8:59.96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38 9549,'0'73'8953,"0"-73"-8916,0 1 0,0 0-1,0 0 1,1 0-1,-1 0 1,0 0 0,1 0-1,-1 0 1,0-1-1,1 1 1,-1 0-1,1 0 1,-1 0 0,1-1-1,0 1 1,-1 0-1,1-1 1,0 1 0,-1 0-1,1-1 1,0 1-1,0-1 1,0 1 0,-1-1-1,3 1 1,6 6 160,-3 0-108,1 0 0,-1 1 1,-1 0-1,0 0 0,0 0 0,0 1 0,-1-1 1,0 1-1,-1 0 0,0 1 0,0-1 0,-1 0 0,-1 1 1,1-1-1,-1 17 0,-1 48-91,0-44 148,0-24 86,0-8 153,-1-16-390,1 13-38,-1 0 1,1 1-1,0-1 0,0 0 0,0 0 0,1 1 0,0-1 1,0 0-1,3-8 0,16-23-179,1 1-1,48-60 1,-64 88 213,0-1 1,-1 1-1,0-1 0,5-14 0,-7 15-4,1 1-1,0-1 0,0 1 1,1 0-1,-1 0 1,10-11-1,-2 4-14,-10 10 20,1 1 1,0-1-1,0 0 0,0 1 1,0 0-1,0-1 0,0 1 1,1 0-1,-1 0 1,1 1-1,-1-1 0,1 0 1,0 1-1,0-1 1,0 1-1,0 0 0,0 0 1,5-1-1,-6 2 25,-1-1 0,1 1-1,0 0 1,0 0-1,0 0 1,-1 0 0,1 0-1,0 0 1,0 0 0,0 1-1,-1-1 1,1 1 0,0-1-1,0 1 1,-1-1 0,1 1-1,-1 0 1,1 0 0,0 0-1,-1 0 1,0 0 0,1 0-1,-1 1 1,0-1-1,1 0 1,-1 1 0,0-1-1,0 1 1,0-1 0,0 1-1,0-1 1,-1 1 0,1 0-1,0-1 1,-1 1 0,1 0-1,-1 0 1,0 1 0,1 4 33,-1 0 0,1-1 0,0 1 0,1-1 0,0 1 1,0-1-1,4 10 0,-3-10-37,-1 0 1,0 0-1,0 0 1,0 0-1,-1 0 0,0 1 1,0 9-1,-1 116 2,0-128-13,1 1-1,0-1 1,-1 0-1,1 0 1,0 0-1,1 1 1,-1-1-1,1 0 1,4 7-1,-4-8-2,0 1 0,0-1 0,-1 1-1,1 0 1,-1 0 0,0 0-1,0 0 1,0 0 0,0 7 0,-1-10-61,0 0 0,-1 0 0,1 0 0,0 0 0,0 0 0,0 0 0,0 0 0,1 0 0,-1 0 1,0 0-1,0-1 0,1 1 0,-1 0 0,0 0 0,1 0 0,-1 0 0,1 0 0,-1 0 0,1-1 1,-1 1-1,1 0 0,-1-1 0,1 1 0,0 0 0,0-1 0,-1 1 0,1 0 0,0-1 0,0 1 0,0-1 1,-1 0-1,1 1 0,0-1 0,0 0 0,0 1 0,0-1 0,0 0 0,1 0 0,0 0-341,1 0-1,-1-1 0,0 1 1,0-1-1,1 1 0,-1-1 0,0 0 1,0 0-1,0 0 0,0 0 1,0 0-1,0 0 0,3-3 1,-1-8-3945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00.39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58 266 11533,'-5'-2'752,"-15"-3"225,18 5-835,0-1-1,0 1 1,0 0-1,0-1 1,0 1 0,0-1-1,0 0 1,0 0-1,0 0 1,0 0 0,-4-3 796,6 3-539,-1 0 0,1 0-1,-1 0 1,1 0-1,-1 0 1,1 0 0,-1 0-1,1-1 1,0 1-1,-1 0 1,1 0 0,0 0-1,0 0 1,0-2-1,29 13-330,-8-8-285,1 0 0,-1-1 1,35-3-1,-4 1-3334,-23 1-163</inkml:trace>
  <inkml:trace contextRef="#ctx0" brushRef="#br0" timeOffset="1">402 37 11053,'0'-36'6443,"0"63"-3177,0 150-2579,0 8-680,0-107-5460,0-64 1711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01.42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20 49 7381,'-5'2'213,"-9"7"4252,44-14 5189,-4 1-6579,-6 2-5778,21 0 2884,71-14 0,-69 9-174,77-4 0,-115 11-8,-4 0 1,0 0 1,-1 1-1,1-1 1,0 0-1,0 0 1,-1 0-1,1 0 1,0 0 0,0 0-1,-1 0 1,1 0-1,0 0 1,0 0-1,0 0 1,-1 0-1,1-1 1,0 1-1,0 0 1,-1-1 0,1 1-1,0 0 1,-1-1-1,1 1 1,0-1-1,-1 1 1,1-1-1,-1 1 1,1-1 0,-1 0-1,1 1 1,-1-1-1,1 1 1,-1-1-1,0 0 1,1 0-1,-1-1 100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02.16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437 28 10249,'-12'0'796,"0"0"0,1-1 0,-1-1 0,-23-5 0,31 5 934,-25-8-560,13 8-991,0 0 0,0 1 0,0 0 1,1 2-1,-1 0 0,0 0 0,0 2 0,0 0 1,1 1-1,0 0 0,-1 1 0,-25 13 0,35-15-160,1 0-1,-1 1 0,1-1 0,0 1 0,0 0 0,0 1 0,0-1 0,1 1 0,-1 0 0,1 0 0,1 0 0,-1 0 0,1 1 1,0 0-1,0 0 0,0-1 0,1 2 0,0-1 0,0 0 0,1 0 0,-2 12 0,-1 15 80,2 1 0,1-1-1,4 40 1,-1-6-208,-2-53 103,-1-10 9,0 0-1,1 0 0,0 0 1,0 0-1,0 0 0,0 0 1,1 0-1,-1 0 0,1 0 1,0 0-1,1 0 0,-1 0 1,1 0-1,-1 0 0,1-1 1,0 1-1,0-1 0,1 1 1,-1-1-1,1 0 0,0 0 1,-1 0-1,5 3 1,24 12-32,20 14-16,-45-26 49,1-1 0,0-1-1,0 1 1,0-1 0,0 0 0,1-1 0,-1 0-1,1 0 1,15 3 0,-1-3 8,-1-1 0,34-1 0,-39-1-24,-5-3 15,0 1 1,0-1-1,-1-1 1,1 0-1,-1 0 1,0-1-1,0 0 1,0-1-1,9-7 1,-17 11 3,2 0-5,0 0 0,0-1 1,0 0-1,0 0 0,0 0 0,-1-1 1,1 1-1,-1-1 0,0 0 0,0 0 1,0 0-1,2-4 0,-3 0-13,0 1-1,0-1 1,-1 0 0,1 0-1,-2 1 1,1-1 0,-2-11-1,1-123 113,-1 134-111,0 1 0,-1-1 0,0 1 0,0-1 0,-1 1 0,0 0 0,0 0 0,-1 0 0,0 1 0,0-1 1,0 1-1,-1 0 0,-9-9 0,-10-11-51,-43-35 0,58 55 82,0 0 0,-1 1 0,1-1 0,-1 2 0,0-1 0,0 2-1,-19-5 1,-14-7-394,38 13-159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02.54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 11581,'0'34'9797,"0"-20"-9934,0 36 1198,0-28-6875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02.99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62 23 13253,'1'-1'13,"-1"1"0,-1-1 0,1 1-1,0-1 1,0 1 0,0-1 0,0 1 0,0-1-1,0 1 1,-1-1 0,1 1 0,0-1 0,0 1 0,-1 0-1,1-1 1,0 1 0,-1-1 0,1 1 0,0 0-1,-1-1 1,1 1 0,0 0 0,-1-1 0,1 1-1,-1 0 1,1-1 0,-1 1 0,1 0 0,-1 0-1,1 0 1,-1 0 0,1-1 0,-1 1 0,1 0-1,-1 0 1,1 0 0,-1 0 0,1 0 0,-1 0-1,1 0 1,-2 1 0,2-1 116,-1 0 0,1 0 0,0 0 1,-1 0-1,1 0 0,-1 0 0,1 0 0,-1 0 0,1 0 0,-1 0 0,1 0 0,-1 0 0,1 0 1,0 0-1,-1-1 0,1 1 0,-1 0 0,1 0 0,0 0 0,-1-1 0,1 1 0,-1 0 1,1-1-1,0 1 0,-1 0 0,1-1 0,0 1 0,0 0 0,-1-1 0,1 1 0,0 0 0,0-1 1,0 1-1,-1-1 0,1 1 0,0-1 0,0 1 0,0 0 0,0-1 0,0 0 0,1 19 25,0-13-107,-1 1 0,0-1 0,1 1-1,-2-1 1,1 0 0,-1 1 0,1-1-1,-2 1 1,-2 9 0,2-11-27,-1 0 9,0 1 0,0-1 0,1 1 0,0 0 0,0 0 0,0-1 0,1 1 0,-1 0 0,1 1 0,1-1 0,-1 0 0,0 0 0,1 0 0,1 9 0,-3 13 119,1-19-144,0 0 1,1 0-1,-1 0 0,2 0 1,-1 0-1,1 0 0,0 0 0,1 0 1,3 12-1,43 26-39,-45-43 23,1 0 1,-1 0 0,1-1 0,0 1-1,0-1 1,0 0 0,0 0 0,0 0 0,1-1-1,-1 1 1,0-1 0,1 0 0,-1 0-1,1-1 1,0 1 0,-1-1 0,1 0 0,5-1-1,-4 1-64,1 0-1,-1-1 0,1 0 0,0 0 1,-1 0-1,0-1 0,1 0 0,-1-1 1,0 1-1,0-1 0,0 0 0,5-4 1,-10 6 70,0 0 1,-1 0-1,1 0 1,-1 0-1,1 1 1,-1-1-1,1 0 0,-1 0 1,1 0-1,-1 0 1,0 0-1,0-1 1,1 1-1,-1 0 1,0 0-1,0 0 1,0 0-1,0-2 1,3-12-17,9-5-16,-7 13 7,0 0 1,-1 0-1,0-1 1,0 0-1,0 1 1,-1-1-1,-1-1 0,1 1 1,-1 0-1,0-1 1,0-16-1,-2-131 172,0 154 19,0 38 217,-1-3 129,0-23-401,0 0 0,1 0 0,1 1 0,-1-1 0,1 0 0,5 18 0,1-9-74,-4-11-18,0 0 0,0 0 0,-1 1 0,0-1-1,0 1 1,0 17 0,-2 344 679,0-215-4912,5-173 1131,19 4-827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03.55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489 121 12309,'0'-84'5681,"-1"83"-5640,1-1 0,0 1 0,-1 0 1,1 0-1,-1 0 0,0 0 0,1-1 0,-1 1 0,0 0 0,0 0 0,0 0 0,1 1 0,-1-1 0,0 0 0,0 0 0,0 0 0,0 1 0,-1-1 0,1 0 0,0 1 1,0-1-1,0 1 0,0-1 0,-1 1 0,1 0 0,0 0 0,0-1 0,-1 1 0,1 0 0,0 0 0,-1 0 0,-1 1 0,2-1-26,0 0 0,0 0 0,0 0 0,0 0 1,0 0-1,0 0 0,0 0 0,1 0 0,-1 0 0,0-1 0,0 1 0,0 0 0,0-1 0,0 1 0,0 0 0,1-1 0,-1 1 0,0-1 0,0 0 0,1 1 0,-1-1 0,0 1 0,1-1 1,-1 0-1,0 0 0,1 1 0,-1-1 0,0-1 0,-28 0 116,16 2-79,-1 0 0,1 2-1,0 0 1,-1 0 0,1 1 0,0 0-1,0 2 1,1-1 0,-1 1-1,1 1 1,0 1 0,0-1 0,1 2-1,0-1 1,0 2 0,-18 18 0,-86 127 546,110-146-582,1 0-1,0 1 1,0-1 0,1 1-1,0-1 1,0 1-1,1 0 1,1 0 0,-2 16-1,1 10 63,5 44-1,-1-16-24,-2 105 87,0-165-149,0 0-1,0 0 1,1 0-1,-1 0 1,1 0-1,0 0 1,0 0-1,0 0 0,0 0 1,0-1-1,1 1 1,-1-1-1,1 1 1,0-1-1,-1 1 1,1-1-1,0 0 1,0 0-1,1 0 1,2 2-1,19 24-91,-23-25 104,1 0 1,1 1-1,-1-1 1,0 0-1,1 0 1,0 0-1,-1 0 0,1-1 1,0 1-1,0-1 1,1 0-1,-1 0 1,0 0-1,1 0 0,-1 0 1,1-1-1,6 2 1,-6-1 1,4 1 13,0-1 1,0 1 0,0-1 0,0-1 0,15 1-1,-20-1-26,1-1 1,0 0-1,-1 0 0,1 0 0,0-1 0,-1 1 0,1-1 0,0 0 0,-1 0 0,1 0 0,-1-1 0,0 1 0,1-1 0,3-2 0,9-4-45,-14 8 47,0-1 0,0 1-1,0 0 1,-1-1-1,1 0 1,0 1 0,-1-1-1,1 0 1,0 0-1,-1 0 1,1 0 0,-1 0-1,1 0 1,-1-1-1,0 1 1,1 0 0,-1-1-1,0 1 1,0-1-1,0 1 1,0-1 0,0 0-1,-1 1 1,2-4-1,-2-198-48,0 200 55,0 1 1,0-1-1,0 0 1,-1 0-1,1 1 1,-1-1 0,0 0-1,0 1 1,0-1-1,0 1 1,0-1-1,-1 1 1,1-1-1,-1 1 1,1 0-1,-1 0 1,0 0-1,0 0 1,0 0-1,0 0 1,0 0-1,0 1 1,-1-1-1,1 1 1,0 0-1,-1-1 1,1 1-1,-1 0 1,0 0-1,-4 0 1,-9-2 9,1 0 0,-1 1 0,1 1 0,-24 2 1,20-1 5,11 1-13,0 1 1,0 0 0,0 1 0,0 0 0,0 0-1,1 0 1,-1 1 0,1 0 0,0 1 0,0 0 0,1 0-1,-1 0 1,-6 8 0,12-12-38,0 0 0,0 0 0,1 0-1,-1 0 1,1 1 0,-1-1 0,1 0 0,-1 0 0,1 0 0,0 1-1,-1-1 1,1 0 0,0 1 0,0-1 0,0 0 0,0 2 0,-3 13-678,-6-4-31,8-10 471,-1 0 0,1-1 1,0 1-1,-1 0 1,1 0-1,0 0 0,0 0 1,0 0-1,0 0 1,1 0-1,-1 0 1,0 1-1,1-1 0,-1 4 1,1 8-3921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05.00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518 160 9273,'0'-132'9790,"-2"130"-9770,1 1-1,0 0 1,0-1 0,-1 1 0,1 0-1,0 0 1,-1 0 0,1 0-1,-1 0 1,0 0 0,1 0-1,-1 0 1,0 0 0,0 1-1,1-1 1,-1 1 0,0 0 0,0-1-1,0 1 1,-2 0 0,-47-6 201,8 5-52,30 0-96,0 0 0,0 1 1,0 0-1,0 1 0,0 1 1,0 0-1,0 1 0,-12 4 1,-22 8 177,41-13-229,-1-1 0,1 1 1,0 0-1,0 1 0,0 0 0,0 0 1,1 0-1,-1 0 0,-8 8 1,-67 47 353,78-56-363,1-1 1,0 1-1,-1-1 0,1 1 1,0 0-1,0 0 1,1 0-1,-1 0 1,0 0-1,1 0 1,-1 1-1,1-1 1,-1 1-1,1-1 1,0 1-1,0-1 0,0 1 1,1-1-1,-1 1 1,1 0-1,-1 0 1,1-1-1,0 1 1,0 0-1,1 4 1,-1-1 17,0 0 1,-1 0-1,1 0 1,-1 0-1,0-1 1,-3 8-1,-1 1 43,1 1 0,0-1 0,0 1 0,2 0 0,0-1 0,0 1 0,1 16 0,1 183 242,0-210-304,1 0-1,-1 0 1,1 0-1,0 0 1,0 0-1,0-1 1,0 1-1,0 0 1,1-1-1,0 1 1,0-1-1,0 1 1,0-1-1,0 0 1,5 5-1,-1-3 2,0 1-1,0-1 1,0-1-1,1 1 0,-1-1 1,1 0-1,10 4 0,-1-2-40,0-1-1,-1 0 0,2-1 1,-1-1-1,0-1 0,26 2 0,-20-4 31,-1-1 0,1-1-1,-1-1 1,0-1 0,0 0-1,0-2 1,0 0 0,-1-2-1,0 0 1,-1-1 0,21-13-1,-24 13-20,-2 2 5,-1 0 1,1-1-1,-2-1 0,1 0 0,15-16 0,-8 5 30,-15 16-5,1-1 0,-1 1 0,0-1 0,0-1 0,0 1 0,-1-1 0,0 0 0,0 0 0,0 0 0,-1 0 1,0-1-1,0 1 0,-1-1 0,1 0 0,-1 0 0,1-10 0,-3-186-23,0 201 3,-1 0-1,1 0 1,-1-1 0,1 1 0,-1 0-1,0 0 1,0 0 0,0-1 0,0 1-1,0 0 1,-1 1 0,1-1 0,0 0 0,-1 0-1,0 0 1,1 1 0,-1-1 0,0 1-1,0-1 1,0 1 0,0 0 0,0 0 0,0 0-1,0 0 1,0 0 0,0 0 0,-1 1-1,1-1 1,0 1 0,0-1 0,-1 1-1,1 0 1,-4 0 0,-2-1-6,0 1 0,0 0 0,-1 0 0,1 1 0,0 0 0,0 0 0,0 1 0,-14 4 0,9-1 40,1 1 0,-1 0 0,1 1 0,0 0 0,-12 10-1,-30 20 76,44-31-87,1-1 0,0 1 0,1 1 0,-1 0 0,-7 8 0,-4 4-37,-2 0 0,-39 25-1,-8 8 203,54-40-154,12-10-22,0-1 0,0 1 0,0 0 0,0 0 0,1 1 0,-1-1 0,1 1 0,-1-1-1,1 1 1,0 0 0,0 0 0,0-1 0,1 1 0,-1 1 0,1-1 0,-1 0 0,1 0 0,0 1 0,-1 4 0,2-6-2,0-1-1,0 1 1,0 0 0,-1-1-1,1 1 1,0 0 0,-1-1 0,1 1-1,-1-1 1,0 1 0,0-1 0,1 1-1,-1-1 1,0 1 0,0-1 0,0 0-1,-1 0 1,-1 2 0,2-1-28,0-1 0,-1 0 0,1 0 1,0 1-1,0-1 0,0 0 0,0 1 1,0 0-1,0-1 0,1 1 0,-1-1 0,1 1 1,-1 0-1,1-1 0,-1 1 0,1 0 1,0 0-1,0 2 0,0-3-15,0 0 0,-1 0 0,1-1 0,0 1 1,0 0-1,0 0 0,0 0 0,-1-1 0,1 1 0,0 0 0,-1-1 0,1 1 0,0 0 1,-1-1-1,1 1 0,-1 0 0,1-1 0,-1 1 0,0-1 0,1 1 0,-1-1 0,1 1 1,-1-1-1,0 1 0,1-1 0,-1 0 0,0 1 0,0-1 0,1 0 0,-3 1 0,3-1-47,-1 0-1,0 0 0,1 0 0,-1 1 0,0-1 0,1 0 1,-1 1-1,1-1 0,-1 0 0,0 1 0,1-1 1,-1 1-1,1-1 0,-1 1 0,1-1 0,-1 1 0,1-1 1,0 1-1,-1-1 0,1 1 0,-1-1 0,1 1 1,0 0-1,0-1 0,-1 1 0,1 0 0,0-1 0,0 1 1,0 0-1,0 0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05.40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23 11145,'4'19'6661,"8"-20"-1993,1-3-5553,24-5 1232,-20 4-310,0 1 1,0 1-1,0 1 0,22-1 1,-4 2-358,11-8-6098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05.83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52 0 10201,'-1'2'111,"1"0"0,0 0-1,-1 0 1,1 0 0,-1 0 0,1-1 0,-1 1 0,0 0-1,0 0 1,0-1 0,0 1 0,0 0 0,0-1-1,0 1 1,0-1 0,-1 0 0,1 1 0,-1-1 0,1 0-1,-1 0 1,1 0 0,-1 0 0,0 0 0,1 0-1,-1 0 1,0 0 0,0-1 0,0 1 0,-15 15 6874,17-16-6874,22 3 1087,150 9-3312,-114-12-2728,-30 0 1274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06.50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116 0 9225,'-81'35'3068,"80"-35"-2963,1 0 0,0 0 0,-1 0 0,1 1 0,0-1 0,-1 0-1,1 0 1,0 1 0,-1-1 0,1 0 0,0 1 0,-1-1 0,1 0 0,0 1 0,0-1-1,-1 1 1,1-1 0,0 0 0,0 1 0,0-1 0,0 1 0,0-1 0,0 0 0,-1 1 0,1-1-1,0 1 1,0-1 0,0 1 0,0-1 0,1 1 0,-1-1 0,0 0 0,0 1 0,0 0-1,0-1-70,0 0 0,1 1-1,-1-1 1,0 1-1,0-1 1,0 0-1,0 1 1,0-1 0,0 0-1,0 1 1,0-1-1,0 0 1,0 1-1,0-1 1,0 0-1,0 1 1,-1-1 0,1 0-1,0 1 1,0-1-1,0 0 1,0 1-1,-1-1 1,1 0 0,0 1-1,0-1 1,-1 0-1,1 0 1,0 1-1,0-1 1,-1 0-1,1 0 1,-1 1 0,-6 0 424,6-1-413,1 0 0,-1 0 0,1 0 0,-1 0 0,0 0-1,1 0 1,-1 0 0,0 0 0,1 0 0,-1 0 0,1 0 0,-1 1 0,1-1-1,-1 0 1,0 0 0,1 1 0,-1-1 0,1 0 0,-6 11 4433,6-12-4468,0 1 0,0 0 0,0 0 0,0-1 0,0 1 0,-1 0 1,1 0-1,0-1 0,0 1 0,0 0 0,0 0 0,0-1 0,0 1 0,0 0 0,0-1 1,0 1-1,0 0 0,0 0 0,0-1 0,0 1 0,1 0 0,-1 0 0,0-1 0,0 1 1,0 0-1,0 0 0,0-1 0,0 1 0,1 0 0,-1 0 0,0 0 0,0-1 0,0 1 1,1 0-1,-1 0 0,0 0 0,0 0 0,0-1 0,1 1 0,-1 0 0,0 0 1,0 0-1,1 0 0,-1 0 0,0 0 0,1 0 0,-1 0 0,5-1-3,-1 0-1,0 0 1,1 0 0,-1 1-1,1 0 1,0 0 0,4 1-1,36-2-339,18-5-935,37 2-5058,-66 4 1721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07.22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547 265 13401,'0'2'51,"-1"-1"1,1 0-1,-1 1 0,0-1 0,1 0 0,-1 0 0,0 1 0,0-1 0,0 0 1,0 0-1,0 0 0,0 0 0,0 0 0,0 0 0,0 0 0,-1-1 1,1 1-1,0 0 0,0-1 0,-1 1 0,1 0 0,0-1 0,-1 0 1,1 1-1,-1-1 0,1 0 0,-1 0 0,1 0 0,0 0 0,-3 0 1,-59 1 2071,47-2-1437,-1-1-475,1-1-1,0 0 1,-1-1-1,1-1 1,-16-8-1,-17-3 45,47 16-236,1 0 0,-1-1 1,0 1-1,0 0 0,0-1 1,1 0-1,-1 1 0,0-1 1,1 0-1,-1 0 0,0 0 1,1 0-1,-1 0 0,1 0 1,0-1-1,-1 1 0,-1-3 1,-4-3 45,-24-10 139,24 14-179,1 0 1,1-1 0,-1 0 0,0 1-1,1-2 1,0 1 0,0-1-1,0 1 1,-5-8 0,5 5-20,3 5-5,0 0 1,0 0 0,0-1 0,1 1-1,-1 0 1,1-1 0,0 0 0,-1 1 0,1-1-1,0 0 1,1 0 0,-1 1 0,1-1-1,-1 0 1,1 0 0,0 0 0,0 0-1,0-3 1,0-50-42,0 54 31,1 1 0,-1 0 0,1-1 0,-1 1-1,1 0 1,0-1 0,0 1 0,-1 0 0,1 0 0,0 0-1,0 0 1,0 0 0,0 0 0,0 0 0,0 0 0,0 0-1,1 0 1,-1 1 0,0-1 0,0 0 0,1 1 0,-1-1 0,1 1-1,-1-1 1,0 1 0,3 0 0,48-10 5,-42 9 14,-1 0-12,-1 0 0,1 1 1,0 0-1,0 0 0,-1 1 1,1 1-1,-1-1 0,1 1 1,-1 1-1,1-1 0,-1 1 1,0 1-1,0 0 0,12 8 0,5 5 0,0 2 0,-1 0 0,-1 2-1,24 27 1,-44-43 12,1-1 1,-1 1-1,0 0 0,0 0 0,-1 0 0,0 0 1,1 1-1,-2-1 0,1 1 0,-1 0 0,1-1 1,-2 1-1,1 6 0,-1 85 390,-2-47-47,2-30-202,1-12-78,0-1 0,-1 1 0,0 0 0,0-1 0,-1 1-1,0-1 1,-1 1 0,1-1 0,-1 1 0,-1-1 0,1 0 0,-1 0 0,-1 0 0,1 0 0,-5 6 0,-8 5-18,-1-2 1,0 1 0,-1-2 0,-1 0 0,0-2-1,-1 0 1,-35 17 0,-23 15 136,70-40-194,1 0 1,-1-1-1,-1 0 1,1-1 0,0 0-1,-1 0 1,-15 2-1,-4 3-4,23-6 30,0-1 0,0 1 0,-1-1 1,1 0-1,-1-1 0,1 1 0,0-1 0,-1 0 0,-9-2 0,12 3-51,1-1 1,0 0-1,-1 0 0,1 0 1,0 0-1,-1 0 0,1-1 0,0 1 1,0-1-1,-1 1 0,1-1 1,0 0-1,0 0 0,0 0 0,0 0 1,0 0-1,0-1 0,0 1 1,0-1-1,-2-2 0,2 0-24,0 0 1,1 0-1,0 0 0,-1 0 1,1 0-1,1-1 0,-1 1 1,1 0-1,-1-1 0,1 1 0,1-6 1,-1 8 52,1 0 1,-1 0 0,1 0-1,0 0 1,0 0 0,0 0-1,0 1 1,0-1 0,0 0 0,0 0-1,0 1 1,1-1 0,-1 0-1,0 1 1,1 0 0,0-1-1,-1 1 1,1 0 0,0 0-1,0 0 1,-1 0 0,1 0 0,0 0-1,0 0 1,3 0 0,60-15-64,-52 13 34,-8 2 12,1 1 0,0-1 0,-1 1 0,1 1 0,-1-1 0,1 1 0,-1-1 0,0 2-1,1-1 1,-1 1 0,9 3 0,56 33-113,-39-15 87,-23-16 37,0-1 1,0-1 0,1 1 0,13 5 0,-20-10 8,0 0 1,1 1-1,-1-1 1,0 0-1,0 1 1,0-1-1,0 1 1,0 0-1,0-1 1,-1 1-1,1 0 1,1 3-1,-1-3 4,0 1-1,0-1 1,0 1-1,0-1 0,1 0 1,-1 0-1,0 0 1,1 0-1,0 0 1,-1-1-1,1 1 1,4 1-1,-1-1-230,-1 0 0,1-1 0,0 1 1,0-1-1,0 0 0,0-1 0,0 1 0,0-1 0,10-1 1,-8-1-626,-1 1 0,0-1 1,0 0-1,0 0 1,0-1-1,0 0 1,-1 0-1,8-5 0,15-14-3058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07.69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87 9733,'0'0'5746,"5"0"-5205,-4 0-524,25 1 155,1-1 0,0-1 0,-1-1 0,1-2-1,-1 0 1,0-2 0,42-14 0,-40 13-78,11-3 100,-38 10-179,0 0 0,0-1 0,0 1 0,0 0 0,0-1 0,0 1 0,-1-1 0,1 1 0,0-1 0,0 0 0,0 1-1,0-1 1,-1 0 0,1 1 0,0-1 0,-1 0 0,1 0 0,0 0 0,-1 0 0,1 0 0,-1 0 0,0 1 0,1-1-1,-1 0 1,1-2 0,-1 2-12,0 0 0,0 1 0,0-1 0,1 0 0,-1 1 0,0-1-1,0 1 1,1-1 0,-1 0 0,0 1 0,1-1 0,-1 1 0,1-1 0,-1 1-1,0-1 1,1 1 0,-1-1 0,1 1 0,0 0 0,-1-1 0,1 1 0,-1 0-1,1-1 1,0 1 0,-1 0 0,1 0 0,-1-1 0,1 1 0,0 0 0,-1 0-1,1 0 1,0 0 0,-1 0 0,1 0 0,0 0 0,-1 0 0,1 0 0,0 0 0,-1 1-1,1-1 1,0 0 0,0 1 0,6-1-25,-7 36 517,0 145 577,0 200 900,0-127-4357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08.10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73 11197,'0'-12'5697,"29"12"-4601,-1 0-480,1-12-128,0 12-36,0 0-224,-1-12-72,1 12 0,0-12-96,28 12-260,-28-12-276,0 0-1208,-1 12-1949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08.53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86 1 15289,'3'3'996,"-15"4"-526,-65 7 6535,77-12-6926,0 30-795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08.93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116 37 14417,'-53'-24'1196,"52"23"-1088,0 0-1,1 0 1,-1 0 0,0 0-1,0 0 1,-1 0-1,1 0 1,0 1-1,0-1 1,0 1-1,0-1 1,-1 1-1,1-1 1,0 1-1,0-1 1,-1 1-1,1 0 1,0 0-1,-1 0 1,-2 0-1,-2 0 2543,6 4-2340,0-3-287,-1 1 0,1-1 0,0 0 1,0 1-1,-1-1 0,1 0 1,-1 1-1,1-1 0,-1 0 1,0 0-1,1 1 0,-1-1 0,0 0 1,0 0-1,0 0 0,0 0 1,0 0-1,-2 1 0,2-1 1,0 0-1,0 1 1,-1-1-1,1 0 1,0 1-1,0-1 1,0 0-1,0 1 1,0-1-1,1 1 1,-1 0-1,0-1 1,1 1-1,-1-1 1,1 1-1,0 0 1,-1 0-1,1-1 1,0 3-1,0 212 777,1-208-782,1 0-1,0 0 0,1 0 0,-1 0 0,2-1 0,-1 1 0,1-1 0,0 0 0,0 0 1,1 0-1,0-1 0,0 0 0,1 0 0,0 0 0,0 0 0,0-1 0,12 8 0,-13-11-16,0 1 0,0-1 0,0 0 0,0-1 0,0 1 0,0-1-1,1 0 1,-1 0 0,1-1 0,-1 0 0,0 0 0,1 0 0,-1 0 0,0-1-1,1 0 1,-1 0 0,0 0 0,1-1 0,5-2 0,11-6-195,-1 0 0,-1-1 1,22-15-1,-28 18 47,-4 1 107,0-1 1,-1 1 0,17-18 0,-23 22 31,0 0 0,0-1 1,0 0-1,-1 1 0,1-1 0,-1 0 0,0 0 1,0 0-1,0 0 0,-1 0 0,1-1 0,-1 1 0,1-8 1,-3-4-50,0 10 48,1 1 1,-1-1-1,1 1 0,0-1 1,1 0-1,-1 1 1,1-1-1,0 1 1,4-11-1,0 7-1,-2 6 12,-1-1 0,0 1 1,0-1-1,0 0 0,-1 1 1,1-1-1,-1 0 1,0 0-1,0 0 0,0 0 1,-1-1-1,1 1 0,-1-7 1,1 39 215,0-17-118,0 1 0,-1-1 0,-1 0 0,0 1 0,0-1 0,-4 13 0,-1-6 54,1 0-1,1 0 1,1 0-1,0 0 1,1 1-1,1 29 0,1 319 522,0-207-6813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10.73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603 111 7869,'0'-38'6808,"0"37"-6781,0 1 0,0-1 0,0 1 1,0-1-1,0 1 0,0-1 1,0 1-1,-1-1 0,1 1 0,0 0 1,0-1-1,-1 1 0,1-1 0,0 1 1,-1 0-1,1-1 0,0 1 1,-1 0-1,1-1 0,-1 1 0,1 0 1,0 0-1,-1-1 0,1 1 0,-1 0 1,1 0-1,-1 0 0,1 0 1,-1-1-1,1 1 0,-1 0 0,1 0 1,-1 0-1,1 0 0,-1 0 0,1 0 1,0 0-1,-1 0 0,0 1 1,1-1-9,-1 0 1,1 0 0,-1 0 0,1 0-1,-1 0 1,1 0 0,-1 0-1,1 0 1,-1 0 0,1 0 0,-1 0-1,1 0 1,-1 0 0,1-1 0,-1 1-1,1 0 1,0 0 0,-1-1-1,1 1 1,-1 0 0,1 0 0,0-1-1,-1 1 1,1 0 0,-1-1 0,1 1-1,0 0 1,0-1 0,-1 1 0,1-1-1,0 1 1,0-1 0,-1 1-1,1 0 1,0-1 0,0 1 0,0-1-1,0 1 1,0-1 0,-5-3 327,2 3-296,2 0-43,0 1 1,0 0-1,0-1 0,0 1 0,0 0 0,0-1 1,0 1-1,0-1 0,0 0 0,0 1 0,0-1 1,0 0-1,0 1 0,0-1 0,1 0 0,-1 0 1,0 0-1,1 0 0,-1 0 0,0 0 0,1 0 1,-1 0-1,1 0 0,-1-1 0,-4-2 16,-10-2 45,0 2-1,0-1 1,0 2 0,0 0-1,-1 1 1,0 1-1,1 0 1,-1 1-1,0 1 1,1 1 0,-1 0-1,-29 8 1,12-2 61,22-6-91,1 0 1,0 1 0,0 0 0,0 0 0,0 1 0,0 0 0,1 1 0,0 0 0,0 1 0,0 0 0,0 0 0,-9 11 0,-5 7 103,-29 39 0,47-57-114,1 1 0,-1 0 1,1 0-1,0 1 0,1-1 1,0 1-1,0 0 0,1-1 1,-1 1-1,2 1 0,-2 12 0,3-15 1,-1 0 0,0 0 0,1 0-1,-2 0 1,1 0 0,-1-1-1,0 1 1,-3 6 0,2-6-1,1 0 0,0 0 0,0 0 1,0 0-1,1 0 0,0 1 0,0-1 0,0 8 0,1 141 118,1-149-138,0 1 1,0-1-1,1 1 0,0-1 0,0 0 0,1 0 0,-1 0 1,1 0-1,1 0 0,-1-1 0,1 0 0,8 10 0,-2-4 6,-1 0-1,2-1 1,0 0-1,23 15 1,-23-18-15,0 0 1,0-1 0,0-1-1,1 0 1,0-1 0,0 0-1,0 0 1,1-1 0,-1-1-1,1 0 1,0-1 0,21-1-1,-7-2 91,0-2 0,53-14-1,-40-1-340,-13 4 52,-16 11 141,5-2 33,-1-1 1,0-1-1,21-13 1,-33 19 22,1-1 1,-1 1-1,0-1 1,1 0 0,-1 0-1,-1 0 1,1 0 0,0-1-1,-1 1 1,0-1 0,0 0-1,0 1 1,0-1-1,0 0 1,-1 0 0,1 0-1,-1 0 1,0 0 0,-1-1-1,1-4 1,-1 5-3,1 0 0,0 0 0,-1 0 0,1 0 0,0 0 0,1 0 0,-1 0 0,1 0 0,3-5 0,-3 5-2,0 0 1,0 0 0,0 0-1,-1 0 1,1 0-1,-1-1 1,0 1 0,0 0-1,0-8 1,-1-109-212,0 119 219,-1-1 0,1 1-1,-1-1 1,1 0 0,-1 1-1,0-1 1,0 1-1,0 0 1,-1-1 0,1 1-1,0 0 1,-1 0 0,0 0-1,1 0 1,-1 0-1,0 0 1,0 0 0,0 0-1,0 1 1,0-1 0,-1 1-1,1 0 1,0-1 0,-1 1-1,1 0 1,-1 0-1,1 1 1,-4-2 0,-25-15 3,27 15-1,0 0 0,0 0 0,0 0 0,0 1-1,0-1 1,0 1 0,0 0 0,-1 0 0,1 0 0,0 1-1,-1 0 1,1 0 0,0 0 0,-1 0 0,1 0 0,-8 3 0,7-3-15,-1 2 1,1-1 0,0 0 0,0 1 0,-1 0 0,1 1 0,0-1 0,1 1-1,-1 0 1,0 0 0,1 0 0,0 1 0,-7 5 0,-3 7 37,-2-1 1,1-1-1,-28 18 0,29-22-5,0 0-1,1 1 0,0 0 1,1 1-1,0 1 0,-13 18 1,20-24-54,-1 0-1,1-1 1,-1 0 0,-1 1 0,-10 7 0,14-12 36,-1 0 0,1 1 0,0-1 0,0 1 1,0 0-1,0 0 0,0 0 0,1 0 1,-1 0-1,1 1 0,0-1 0,0 1 0,0-1 1,0 1-1,1 0 0,-1 0 0,0 6 0,2-9 5,0 0 0,0 0 0,0 0 0,-1 0 0,1 0 0,0 0-1,0 0 1,-1 0 0,1 0 0,-1 0 0,1 0 0,-1 0 0,1 0-1,-1 0 1,1 0 0,-1 0 0,0 0 0,1-1 0,-1 1 0,0 0-1,0-1 1,0 1 0,0 0 0,-1 0 0,1-1-69,0 1 0,0 0-1,0 0 1,0-1 0,0 1 0,0 0 0,0 0 0,1 0 0,-1 0 0,0 0 0,0 0-1,1 0 1,-1 0 0,1 0 0,-1 0 0,1 0 0,-1 0 0,1 1 0,0-1 0,-1 0-1,1 0 1,0 1 0,0-1 0,0 2 0,0 5-1130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11.16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30 26 11289,'-4'-20'5374,"4"20"-5319,-1-1 1,0 1-1,1-1 0,-1 1 0,1 0 0,-1-1 0,0 1 1,1-1-1,-1 1 0,0 0 0,0 0 0,1-1 0,-1 1 1,0 0-1,0 0 0,1 0 0,-1 0 0,0 0 1,0 0-1,1 0 0,-1 0 0,-1 0 0,-6 0 3539,37 0-3761,107 0-2408,-42 0-2613,-66 0 1757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11.56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59 13 8541,'0'2'43,"0"-1"0,0 1 0,0-1-1,-1 1 1,1-1 0,0 1 0,-1 0 0,0-1 0,1 1 0,-1-1 0,0 0 0,0 1 0,1-1 0,-1 0 0,0 1-1,0-1 1,-1 0 0,1 0 0,0 0 0,0 0 0,0 0 0,-1 0 0,1 0 0,-1 0 0,1-1 0,0 1 0,-1 0-1,0-1 1,1 1 0,-3 0 0,-17 10 1023,20-9-735,0-1 1,0 1-1,0-1 1,1 1-1,-1 0 0,1-1 1,-1 1-1,1 0 1,0-1-1,0 1 0,-1 0 1,1 0-1,0-1 1,1 1-1,-1 0 0,1 5 2473,-1-8-2780,1 0 0,0 0 0,0 0 0,0 0 0,-1 1 0,1-1 0,0 0 0,0 0 0,0 1 0,0-1 0,0 0 0,0 1 0,1-1 0,-1 1 0,0 0 0,0-1 0,0 1 0,0 0 0,1 0 0,1-1 0,40-7 176,-23 5-154,-1-1-405,1-1-1,30-13 0,5-11-3491,-27 15-319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11.96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115 212 8045,'0'-4'161,"0"0"0,0-1-1,0 1 1,-1 0 0,0 0 0,0 0 0,0-1 0,0 1 0,-1 0 0,1 0-1,-1 0 1,0 1 0,-5-7 0,2 1 174,3 2 235,0-1 0,0 1 1,1-1-1,0 0 1,0 0-1,1 1 0,0-1 1,0 0-1,3-14 1,-2-7 1280,0 10-1286,-1 31-306,-5 31-9,-3-30-155,2-5-40,1 1 0,-1-1 1,2 2-1,-1-1 0,1 0 1,1 1-1,0 0 0,0 0 1,1 0-1,-2 14 0,4-16-39,-1 0-1,0 0 0,0-1 1,-1 1-1,0-1 0,0 1 1,-3 7-1,2-8-2,0 0 0,1 1 0,0-1 0,0 1 1,1-1-1,0 1 0,0 8 0,1 134-181,0 67 412,0-67-7571,0-140 3691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12.39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29 49 10529,'0'-12'248,"0"0"408,-29 0 4537,58 12-4925,0 0-240,-1 0 36,1 0-48,29 0 8,-30-12-24,30 12-580,-29 0-701,28 0-747,-28 0-956,0 0-248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12.81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347 98 9133,'0'0'245,"0"-50"6684,0 48-6871,0 0-1,0 1 1,0-1 0,0 0-1,0 0 1,0 1 0,0-1-1,0 0 1,-1 1 0,1-1-1,-1 1 1,1-1 0,-1 0-1,0 1 1,0-1 0,1 1-1,-1-1 1,0 1 0,0 0-1,0-1 1,-1 1 0,1 0-1,0 0 1,0 0 0,-1 0-1,-1-1 1,-3 0 9,0 1-1,0-1 1,0 2 0,0-1 0,0 1-1,0 0 1,-7 0 0,-4 1 201,-2 0-215,0 2 1,1 0 0,0 1 0,-1 1-1,2 0 1,-1 2 0,1 0 0,0 1-1,-18 11 1,31-17-48,0 1 0,0 0 1,0 0-1,0 0 0,1 0 0,-1 1 0,1-1 1,0 1-1,0 0 0,0 0 0,1 0 0,-1 1 1,1-1-1,0 1 0,0-1 0,-1 6 0,1 3 20,0 0 0,1 0-1,0 0 1,2 22-1,0 0 34,-1-16 1,-1-15-46,0 1 0,1-1 0,0 1 1,0-1-1,1 1 0,-1 0 0,1-1 0,0 1 0,0-1 0,0 1 1,1-1-1,-1 0 0,1 0 0,0 0 0,1 0 0,-1 0 0,0 0 1,1 0-1,6 5 0,4 5-20,0 0 0,1-1 1,1-1-1,0-1 0,1 0 0,0-1 1,20 10-1,-29-19-52,-1 1 0,1-1 1,0 0-1,-1-1 0,1 1 1,0-1-1,-1-1 0,12-1 0,-2 1-107,-13 0 142,-1 1 0,1 0 1,0-1-1,0 0 0,0 1 0,0-1 0,-1 0 0,1-1 0,0 1 0,-1 0 1,1-1-1,-1 1 0,1-1 0,-1 0 0,0 0 0,0 0 0,0 0 1,0 0-1,0-1 0,0 1 0,-1 0 0,1-1 0,-1 1 0,1-1 1,-1 0-1,0 1 0,1-4 0,-2 3 8,0 1-1,0 0 1,1 0-1,-1 0 1,1 0-1,-1 0 1,1 0-1,0 1 1,-1-1-1,1 0 1,0 0-1,0 0 1,1 1-1,-1-1 1,2-2-1,-1 2 15,0 0-1,-1 0 1,0 0 0,1 0-1,-1 0 1,0 0 0,0 0-1,0-1 1,0 1 0,-1 0-1,1-1 1,0 1 0,-1 0-1,0-1 1,1-4 0,-1-217-259,0 222 163,0 16 395,0 343 928,0-355-1226,0 0 1,0 1-1,0-1 1,1 0-1,-1 1 0,1-1 1,-1 0-1,1 0 1,0 1-1,0-1 0,0 0 1,0 0-1,0 0 1,1 0-1,-1 0 0,2 2 1,-1-3-46,-1 1 1,1-1 0,-1 1-1,0 0 1,0 0 0,0 0-1,0 0 1,0 0 0,0 0-1,-1 0 1,1 0-1,-1 0 1,1 0 0,-1 0-1,0 1 1,0 1 0,0-3-31,0 1 1,1-1 0,-1 0-1,0 1 1,0-1 0,1 0-1,-1 1 1,1-1 0,-1 0-1,1 1 1,0-1 0,-1 0 0,1 0-1,0 0 1,0 0 0,0 0-1,0 0 1,0 0 0,0 0-1,0 0 1,0 0 0,2 1-1,-2-2-143,-1 1 0,1-1 0,0 1 0,0 0 0,0-1 0,-1 1 0,1 0 0,0-1 0,-1 1 0,1 0 0,-1 0 0,1-1 0,-1 1 0,1 0-1,-1 0 1,1 0 0,-1 0 0,0 0 0,1 0 0,-1 0 0,0 1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13.24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73 12261,'0'-44'2254,"0"33"807,0 32-1663,0 372 377,0-398-1855,-1-1 0,1 1-1,1 0 1,-1 0 0,1 0 0,-1 0-1,1 0 1,1 0 0,-1 0 0,1 0-1,0 0 1,0 0 0,0 1-1,1-1 1,0 1 0,0 0 0,4-5-1,-2 3-10,0-1 0,-1 1-1,0 0 1,0-1 0,0 0-1,-1 0 1,3-10-1,16-29-321,-8 26 296,1 1 1,0 1-1,1 0 1,35-29 0,-51 47 115,16-13 45,0-1 0,-1 0 0,24-29 0,-34 34-42,-5 8-4,0 0 0,1 0 0,-1 0 1,0 1-1,1-1 0,-1 0 0,1 0 0,-1 1 0,1-1 0,-1 0 0,1 1 0,0-1 0,-1 0 0,1 1 1,0-1-1,-1 1 0,1-1 0,0 1 0,0-1 0,-1 1 0,1 0 0,0-1 0,0 1 0,0 0 1,0 0-1,0 0 0,-1-1 0,1 1 0,0 0 0,0 0 0,0 0 0,1 1 0,3-1 33,-5 1 3,0 1 1,-1-1-1,1 0 1,0 1-1,0-1 0,0 1 1,0-1-1,0 1 0,1-1 1,-1 1-1,0-1 1,1 0-1,-1 1 0,1-1 1,-1 1-1,1-1 1,-1 0-1,2 2 0,2 3 3,-1 0 0,0 1-1,0-1 1,-1 1-1,0-1 1,0 1 0,0 0-1,-1 0 1,0 0-1,0 0 1,-1 14 0,0 372-86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13.67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87 284 10957,'-51'6'794,"49"-6"-630,0 0 0,0 1 1,0-1-1,0 0 0,0 1 1,0-1-1,0 1 1,0 0-1,0 0 0,0 0 1,1 0-1,-1 0 0,-8 9 4223,10-8-4046,0-2-338,0 0 1,0 0 0,0 1 0,-1-1 0,1 0-1,0 1 1,0-1 0,0 0 0,0 0 0,0 1-1,0-1 1,0 0 0,0 1 0,0-1-1,0 0 1,0 1 0,0-1 0,0 0 0,1 0-1,-1 1 1,0-1 0,0 0 0,0 1 0,0-1-1,0 0 1,1 0 0,-1 1 0,0-1-1,0 0 1,0 0 0,1 0 0,-1 1 0,0-1-1,0 0 1,1 0 0,-1 0 0,0 0 0,0 0-1,1 1 1,-1-1 0,1 0 0,155 0 167,-87 0-3112,-40-2 27,-1-8-959</inkml:trace>
  <inkml:trace contextRef="#ctx0" brushRef="#br0" timeOffset="1">547 19 10625,'3'-19'4409,"-11"40"-2444,4-15-1896,2-4-43,0 0-1,0 1 1,0-1-1,0 1 1,1-1-1,-1 1 1,1 0 0,0 0-1,0 0 1,0 0-1,0 0 1,0 0-1,1 0 1,-1 0 0,1 0-1,0 0 1,0 4-1,0 202 11,0-119-2711,0-54-437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14.31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375 157 8633,'0'0'1358,"-5"0"-117,-43 0 2323,44 0-2901,-1 0-217,-13 1-99,-24-1 128,41 0-439,0-1 1,0 1 0,0 0-1,0 0 1,0-1-1,0 1 1,0 0-1,0-1 1,0 1-1,0-1 1,0 0-1,0 1 1,1-1 0,-1 0-1,0 1 1,0-1-1,1 0 1,-1 0-1,0 0 1,1 1-1,-1-1 1,1 0 0,-1 0-1,1 0 1,0 0-1,-1 0 1,1 0-1,0 0 1,0 0-1,-1 0 1,1 0 0,0 0-1,0-1 1,0 1-29,0 1 1,0-1 0,0 1-1,0-1 1,0 1-1,0-1 1,0 1 0,0-1-1,0 1 1,0-1 0,-1 1-1,1-1 1,0 1 0,0-1-1,-1 1 1,1 0-1,0-1 1,-1 1 0,1-1-1,0 1 1,-1 0 0,1-1-1,0 1 1,-1 0 0,1-1-1,-1 1 1,1 0 0,-1 0-1,1 0 1,-1-1-1,1 1 1,-1 0 0,1 0-1,-1 0 1,1 0 0,-1 0-1,0 0-1,0 0-1,0-1 1,0 1-1,0 0 1,1 0-1,-1-1 1,0 1 0,0-1-1,0 1 1,1-1-1,-1 1 1,0-1-1,1 1 1,-1-1-1,0 1 1,1-1-1,-1 0 1,1 1-1,-1-1 1,1 0 0,-1 0-1,1 1 1,-1-1-1,1 0 1,0 0-1,0 0 1,-1 0-1,1 1 1,0-1-1,0 0 1,0 0-1,0 0 1,0 0 0,0 0-1,0 0 1,0 1-1,1-2 1,-2-13-53,4-25-4,-3 38 52,1 1-1,0-1 1,0 0-1,-1 1 0,1-1 1,0 0-1,0 1 1,1 0-1,-1-1 0,0 1 1,0-1-1,1 1 1,-1 0-1,1 0 0,-1 0 1,1 0-1,-1 0 1,1 0-1,2-1 0,6-1-15,-1 1-1,0 0 0,1 0 0,-1 1 0,1 0 0,0 0 0,-1 1 1,1 1-1,0 0 0,-1 0 0,1 1 0,-1 0 0,10 3 1,-14-4 14,0 0 1,-1 1-1,0-1 1,1 1 0,-1 0-1,0 0 1,0 1-1,0-1 1,0 1-1,0 0 1,0 0 0,-1 0-1,0 0 1,1 1-1,-1-1 1,-1 1 0,1 0-1,0 0 1,-1 0-1,0 0 1,0 0 0,0 1-1,0-1 1,-1 0-1,0 1 1,0 0-1,1 7 1,-2 156 816,-1-159-793,0 0 0,0 0 0,-1-1-1,0 1 1,-1-1 0,0 1 0,-1-1 0,1 0 0,-7 9 0,-3 6 90,-30 36-1,37-52-59,0-1-1,0 1 0,-1-2 0,0 1 0,0-1 0,-10 6 1,-8 7 26,15-10-43,-1-1-1,1 0 1,-1 0-1,-19 8 0,-18 11 33,40-22-59,0 0 0,-1-1 1,1 0-1,-1 0 0,1-1 1,-19 3-1,23-4-1,-1 0-1,1-1 1,0 0 0,-1 1-1,1-1 1,0-1 0,-1 1-1,1-1 1,-1 0 0,1 0-1,0 0 1,0 0 0,0-1-1,-8-3 1,-7-5-40,18 9-1,1-1 1,-1 1 0,0 0 0,1-1 0,-1 1 0,1 0-1,-1-1 1,1 1 0,0 0 0,-1-1 0,1 1 0,0-1-1,0 1 1,0-1 0,0 1 0,0 0 0,1-1 0,-1 1-1,0-1 1,1 1 0,-1 0 0,1-1 0,-1 1 0,1 0-1,0-1 1,0 0 0,7-4-17,-1 1 0,1 1-1,0 0 1,0 0 0,0 0-1,0 1 1,1 0 0,0 1-1,10-2 1,4 0 2,1 1 0,34 1 0,17 9 224,-70-6-186,0 0 0,0 0 0,-1 0 0,1 1-1,0 0 1,-1 0 0,0 0 0,1 0 0,-1 1 0,0 0 0,0-1 0,5 7-1,0 3-39,-7-9 43,0-1 0,-1 0 0,1 0 0,0 0 1,0 0-1,0 0 0,0 0 0,1 0 1,-1 0-1,3 1 0,0-1 20,-4-1-4,1 0-1,-1-1 1,0 1 0,1 0 0,-1 0-1,0 0 1,1 0 0,-1 0-1,0 0 1,0 0 0,0 1 0,0-1-1,0 0 1,0 1 0,0-1-1,0 0 1,-1 1 0,1-1 0,0 1-1,-1-1 1,1 1 0,-1 0-1,1 2 1,-1-3-11,0 0 1,0 0-1,0 1 0,1-1 0,-1 0 0,1 0 1,-1 0-1,1 0 0,-1 0 0,1 0 1,-1 0-1,1 0 0,0 0 0,0 0 0,-1 0 1,1 0-1,0 0 0,0-1 0,0 1 1,2 1-1,-2-1-6,0-1 0,0 1 0,0 0 1,0-1-1,0 1 0,0 0 0,0 0 0,-1 0 0,1 0 1,0 0-1,-1 0 0,1 0 0,0 0 0,-1 0 1,1 0-1,-1 0 0,0 0 0,1 0 0,-1 0 1,0 3-1,5 2-534,24 14-3063,-5-18-245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14.71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30 0 12165,'0'0'1970,"0"1"-1747,0 0 0,1 1-1,-1-1 1,0 0 0,0 0-1,0 1 1,0-1 0,0 0-1,0 0 1,0 0 0,-1 1-1,1-1 1,0 0-1,-1 0 1,1 0 0,0 0-1,-1 0 1,0 1 0,1-1-1,-2 1 1,1-1-124,-1-1 1,1 1-1,0 0 0,-1 0 0,1-1 1,0 1-1,0 0 0,0 0 0,0 0 1,0 0-1,0 0 0,0 1 0,0-1 1,0 0-1,0 0 0,0 1 0,1-1 1,-1 0-1,1 1 0,-1 1 1,-2 18 186,3-5-4163,0-9 923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15.14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115 88 13501,'-20'-23'1660,"-48"-41"2847,70 81-3810,-1 12-48,0-18-489,0-1 0,-1 1 0,0 0 0,-1-1 0,-1 1-1,-3 16 1,-2-8 2,4-11-73,0 0-1,0 0 1,1 1 0,0-1 0,0 1-1,0 16 1,2 413 1202,0-248-6124,0-180 1484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15.93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550 160 10341,'0'0'621,"-5"0"303,4 0-809,0 0 0,0 0 0,0 0 0,1 0 0,-1 0-1,0 0 1,0-1 0,0 1 0,0 0 0,0 0 0,0-1-1,1 1 1,-1 0 0,0-1 0,0 1 0,1-1 0,-1 1-1,0-1 1,1 1 0,-1-1 0,0 0 0,1 1-1,-1-1 1,1 0 0,-1 0 0,1 1 0,-1-1 0,1 0-1,-1 0 1,1 0 0,0 0 0,-2-37 4845,2 19-5378,0 17 413,-1 0 0,1 0 1,0 0-1,-1 1 0,0-1 0,1 0 0,-1 0 0,0 1 0,0-1 1,0 1-1,0-1 0,0 1 0,-1-1 0,1 1 0,0-1 0,-1 1 1,1 0-1,-1 0 0,-2-2 0,-46-22-71,28 18 49,0 0 0,-30-4 0,33 9 32,0 1-1,0 0 1,-1 1-1,1 1 1,0 1-1,-1 1 1,-32 8-1,44-9 35,0 1-1,0 0 1,1 0 0,-1 0 0,1 1-1,-1 0 1,1 1 0,0 0-1,1 0 1,-1 0 0,1 1 0,0-1-1,1 2 1,-1-1 0,1 1-1,0-1 1,1 1 0,-7 13 0,5-4 92,0 0 0,1 1 0,0 0 1,1 0-1,1 0 0,1 0 0,0 34 1,1 0 27,-1-31-133,2 1-1,0 0 0,6 32 1,-5-46-32,1 0 1,0 0 0,1 0-1,0 0 1,0-1-1,0 1 1,1-1 0,0 1-1,0-1 1,0 0-1,1-1 1,0 1-1,0-1 1,6 5 0,3 0-16,0 0 0,0-1 0,1 0 0,1-2 0,-1 1 1,1-2-1,0 0 0,1-1 0,-1-1 0,1 0 0,31 2 0,-22-4-118,1-2 0,0 0-1,-1-2 1,1-1-1,-1-1 1,52-15 0,-59 11 32,-1-1 1,0 0 0,-1-1 0,0-1 0,-1-1 0,0 0 0,0-2 0,19-21 0,-31 31 90,-1 0 0,0 0 0,-1 0 0,1-1 0,-1 1-1,0-1 1,0 1 0,0-1 0,-1 0 0,1 0 0,-1 0 0,0-7 0,1-66-135,-3 45 122,1 30 29,0 0 0,0-1 0,-1 1-1,0 0 1,1 0 0,-1 0 0,0-1 0,-1 1 0,1 0-1,0 0 1,-1 0 0,0 1 0,1-1 0,-1 0 0,0 1-1,-1-1 1,1 1 0,0 0 0,-4-3 0,-16-21 10,18 22-14,0 0 0,1 0 1,-1 1-1,0-1 0,-1 1 1,1 0-1,0 0 0,-1 0 1,0 1-1,0-1 0,0 1 1,0 0-1,0 1 0,0-1 1,-7 0-1,6 1 25,0-1 1,0 2-1,0-1 1,0 1-1,0-1 1,0 2-1,0-1 0,0 1 1,0 0-1,0 0 1,0 0-1,1 1 1,-1 0-1,-10 5 0,3 1 46,-1 1-1,1 0 1,1 1-1,0 1 1,0-1-1,1 2 0,-12 15 1,13-2-56,9-20 2,-1-1 1,1 0-1,-1 1 0,0-1 0,-1 0 1,1 0-1,-1 0 0,-4 5 1,6-8-13,-7 6 18,1 1 1,0 0-1,0 0 0,1 1 1,0 0-1,0 0 0,1 0 1,-5 12-1,8-18-21,0 0-1,0 0 1,-1 0 0,1 0 0,-1 0-1,0-1 1,-6 6 0,-12 12-19,-8 14-7,28-33-194,0 1-1,0-1 1,1 1-1,-1 0 1,0-1-1,1 1 1,0 0-1,-1-1 0,1 1 1,0 0-1,0 0 1,0-1-1,0 1 1,0 0-1,0 0 1,1 1-1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16.38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24 13149,'7'11'8953,"-6"-10"-8633,20 1 2280,26-11-4167,-37 6 2515,149-20-1152,-93 20-4290,-51 5 693,-5 4 2412,-6-4 257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16.76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82 1 11005,'-10'4'388,"0"0"0,0 0 0,0-1 0,0 0 0,-22 15 9522,56-19-10633,-1-1-1,41-9 0,-12 1-4670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18.37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460 1 8997,'-4'12'10927,"-8"-12"-10923,1 1-1,-1 0 1,1 0-1,0 2 0,-1-1 1,1 1-1,0 1 1,1 0-1,-1 1 0,-16 9 1,-24 10 144,43-22-111,0 2-1,0-1 0,0 1 0,1 0 0,0 0 0,-11 9 0,-29 22 150,37-28-155,1 0-1,-1 0 0,1 1 1,0 1-1,-12 14 1,1 2 33,13-19-47,1 1-1,0-1 1,0 1 0,1 1 0,0-1 0,0 1 0,1 0 0,0 0 0,0 0 0,1 1 0,0-1 0,1 1-1,0 0 1,-2 17 0,4 142 257,0-162-273,1 0 0,0 0 0,0 0-1,0 0 1,1-1 0,0 1 0,0 0 0,0-1-1,1 0 1,0 1 0,0-1 0,0 0 0,0 0-1,1-1 1,0 1 0,0-1 0,1 0-1,-1 0 1,1 0 0,9 6 0,0-2-21,0 0-1,1 0 1,0-1 0,1-1-1,-1-1 1,30 7 0,-22-7-78,0 0-1,0-1 1,1-1 0,-1-1-1,1-1 1,0-2 0,-1 0-1,1-1 1,-1-2 0,35-8 0,-43 7 53,0 1 1,0-2 0,27-13 0,-39 17 38,1 0 1,-1 0 0,0 0 0,1 0 0,-1-1 0,0 1 0,-1-1-1,1 0 1,0 0 0,-1 0 0,1 0 0,-1-1 0,0 1 0,0 0-1,0-1 1,-1 0 0,1 1 0,-1-1 0,0 0 0,0 0-1,0 1 1,0-8 0,-1-81-230,-1 90 233,1-1 1,-1 1-1,0-1 1,0 1-1,0 0 1,0 0-1,0-1 1,-1 1 0,1 0-1,-1 0 1,1 0-1,-1 0 1,0 1-1,0-1 1,0 0-1,0 1 1,0-1-1,0 1 1,0 0-1,0 0 1,0-1-1,-1 1 1,1 1-1,-1-1 1,-3-1-1,-57-12 41,63 14-40,-36-5 31,21 1-69,-1 2 0,1 0 0,-1 1 0,0 0 0,1 2 0,-1 0 0,0 0 0,1 1 0,-20 6 0,-10 2-774,23-5-1455,-1 0 0,-26 11 0,20-4-1459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18.99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30 73 12309,'0'-70'5494,"0"68"-5261,0 40 753,0-36-968,-1 1-1,1 0 1,0-1-1,-1 1 1,1-1-1,-1 0 0,1 1 1,-1-1-1,0 1 1,0-1-1,-1 0 1,1 0-1,0 1 0,-3 2 1,2-3 0,0 0 1,1 1-1,-1-1 0,1 1 1,0 0-1,0-1 1,0 1-1,0 0 0,0 0 1,0 0-1,1 0 1,-1-1-1,1 1 0,0 5 1,0 253 562,0-259-585,0 1 0,0-1 0,1 1 0,-1 0 0,1-1 0,-1 0 0,1 1 0,0-1 1,0 1-1,0-1 0,0 0 0,1 1 0,-1-1 0,1 0 0,-1 0 0,1 0 1,0 0-1,-1-1 0,5 4 0,-2-2-41,1 0 0,0 0 0,0-1 1,0 1-1,0-1 0,1 0 0,-1-1 0,11 3 1,-5-3-152,-1 1 0,1-2 1,-1 1-1,1-2 0,-1 1 1,1-1-1,-1-1 0,1 0 1,15-5-1,8-6-370,44-21-25,-73 32 555,0-1 1,-1 0-1,1 0 0,-1 0 0,1-1 0,-1 1 0,0-1 0,-1 0 1,1 0-1,-1 0 0,1-1 0,2-4 0,-4-2 19,0 1-1,0 0 1,-1-1-1,0 1 1,-1-1-1,0 1 1,-2-15-1,0-8 97,2-109 1984,1 169-1717,0-15-280,-1 1 0,0-1 0,0 0 1,-2 1-1,-2 14 0,-4-6 6,5-13-27,0 0 1,0 1 0,1-1 0,0 1 0,1-1 0,-1 18 0,2 397 1044,0-245-6433,0-188 1599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19.39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88 0 13853,'0'2'141,"0"0"-1,0 0 1,-1 0 0,1 0-1,-1-1 1,1 1 0,-1 0-1,0 0 1,0-1-1,0 1 1,0 0 0,0-1-1,0 1 1,0-1-1,-1 1 1,1-1 0,0 1-1,-1-1 1,1 0 0,-1 0-1,0 0 1,1 0-1,-1 0 1,0 0 0,1 0-1,-1-1 1,0 1-1,0-1 1,0 1 0,-3 0-1,-7 3 760,11-4-862,1 0-1,0 0 0,0 0 0,0 0 0,-1 0 0,1 0 1,0 0-1,0 0 0,-1 0 0,1 1 0,0-1 0,0 0 1,0 0-1,-1 0 0,1 0 0,0 0 0,0 0 0,0 1 1,0-1-1,-1 0 0,1 0 0,0 0 0,0 0 1,0 1-1,0-1 0,0 0 0,0 0 0,-1 0 0,1 1 1,0-1-1,0 0 0,0 0 0,0 1 0,0-1 0,0 0 1,0 0-1,0 0 0,0 1 0,0-1 0,0 0 0,0 0 1,0 1-1,0-1 0,0 0 0,0 0 0,1 0 0,-1 1 1,0-1-1,0 0-10,0 1 0,0-1 0,0 0 0,0 0 0,0 0 0,1 1 0,-1-1 1,0 0-1,0 0 0,0 1 0,0-1 0,0 0 0,0 0 0,0 0 0,0 1 0,0-1 0,0 0 0,0 0 1,-1 1-1,1-1 0,0 0 0,0 0 0,0 0 0,0 1 0,0-1 0,0 0 0,0 0 0,-1 0 0,1 0 1,0 1-1,0-1 0,0 0 0,0 0 0,-1 0 0,1 0 0,0 0 0,0 1 0,0-1 0,-1 0 1,1 0-1,0 0 0,0 0 0,0 0 0,-1 0 0,1 0 0,0 0 0,0 0 0,-1 0 0,-18 8 702,13 2-965,7-16-2005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0T05:39:19.87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431 49 14517,'0'-1'44,"0"0"0,0 0 1,0 0-1,1 0 0,-1 0 0,0 0 0,1 0 0,-1 0 0,0 0 0,1 0 0,-1 0 0,1 1 0,-1-1 0,1 0 0,0 0 0,-1 0 1,1 1-1,0-1 0,0 0 0,-1 1 0,1-1 0,0 1 0,1-2 0,0 2 120,-1-1-1,0 0 1,0 1-1,0-1 1,-1 0-1,1 0 1,0 1-1,0-1 1,0 0-1,-1 0 1,1 0-1,0 0 1,-1 0-1,1 0 1,-1 0-1,1-1 1,-1 1-1,1 0 1,-1 0-1,0 0 1,0 0-1,1-1 1,-1-3 895,-29 7-1145,-148 22 80,134-16 17,21-3 16,0-1-1,-30 1 0,45-5-24,1 0 0,-1 1 0,0 0 0,1 0 0,-1 0 0,-9 4 0,14-4-9,0-1 1,0 1-1,1 0 1,-1 0-1,1 0 1,-1 0-1,0 0 1,1 0-1,0 0 1,-1 1-1,1-1 1,0 0-1,0 1 1,-1-1-1,1 1 1,0-1-1,1 1 1,-1 0-1,0 0 1,0-1-1,1 1 1,-1 0-1,1 0 1,-1-1-1,1 1 1,0 0-1,0 2 1,0 112-73,1-111 92,0 0 0,0-1 0,0 1 0,1-1 0,-1 1 0,1-1 0,1 0 0,-1 1 0,0-1 0,1 0 0,0-1 0,0 1 0,0 0 0,1-1 0,3 4 0,6 8 4,-11-14-22,-1 1 1,-1 0-1,1 0 0,0 0 0,0 0 1,-1 1-1,1-1 0,-1 0 0,0 0 0,1 0 1,-1 0-1,0 0 0,0 1 0,-1-1 1,1 0-1,-1 2 0,0 7 61,1-9 7,5-2 7,-3 0-70,-1 0-3,0 0 0,0 0 0,-1 0 0,1 1 0,0-1 0,-1 0 0,1 0 0,0 0 0,0 0 0,-1 0 0,1-1 0,0 1 0,0 0 0,-1 0 0,1 0 0,0-1 0,-1 1 0,1 0 0,0-1 0,-1 1 0,1 0 0,-1-1 0,1 1 0,0-1 1,-1 1-1,1-1 0,-1 1 0,1-1 0,-1 1 0,0-1 0,1 0 0,-1 1 0,1-2 0,0 0-15,1 1-1,0 0 1,-1 0 0,1 0-1,0 0 1,-1 0 0,1 0-1,0 0 1,0 1 0,0-1-1,0 1 1,0-1 0,3 1 0,-4 0 4,39-10-82,-20 5 98,-1 1 0,1 1 0,20-1 0,75 4 66,-112-1-64,0 1 1,1 0-1,-1 1 1,1-1-1,-1 1 1,0-1-1,1 1 0,-1 0 1,0 0-1,0 1 1,0-1-1,0 0 1,0 1-1,0 0 1,0 0-1,0 0 0,0 0 1,-1 0-1,1 1 1,-1-1-1,0 1 1,0-1-1,0 1 1,0 0-1,0 0 1,0 0-1,-1 0 0,0 0 1,1 0-1,0 5 1,1 8 147,0 0-1,-1 1 1,0-1 0,-2 0 0,-1 21 0,0-8 254,1-21-332,-1 0 1,-1 0 0,0 0 0,0 0-1,0-1 1,-1 1 0,0-1 0,-1 0-1,0 1 1,0-2 0,-8 12 0,-9 9 303,-33 34 0,45-53-378,0 1 0,-1-1 0,0-1 0,0 0 0,-1 0 0,0-1-1,0 0 1,0-1 0,-1 0 0,1-1 0,-1 0 0,0-1 0,0 0 0,-1-1 0,1 0 0,-14-1 0,15-1-521,-1 0 1,1-1 0,0-1 0,-1 0 0,1 0 0,0-1 0,0-1-1,1 0 1,-1 0 0,1-1 0,-12-7 0,-7-10-3696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30T05:41:49.9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7971 3475 1093 0,'0'0'0'0,"0"0"0"0,13-12 0 0,-13 12 1 0,6-24 0 0,-6 24 0 16,15-21 0-16,-15 21 21 0,22-4 2 0,-22 4-2 15,24 0 2-15,-24 0 7 0,19 0 1 0,-19 0-1 16,28 9 1-16,-6-2-26 0,-1-2 1 0,1 4 0 16,-3-2 0-16,-1-2-5 0,1 2 1 0,-1-5 1 15,3-2-1-15,3-2-2 0,0-5 0 0,3 2 0 16,-1-2 2-16,2 2-2 0,-2-4 1 0,0 6-1 15,4-3 1-15,1 3 1 0,5-6-1 0,-5 6 0 16,-3-2 1-16,2 3 2 0,0 0 1 0,0-1-1 16,1-3 1-16,1 3 3 0,5 3 1 0,1 0 0 15,-5 0 0-15,2 3 0 0,1 3 1 0,1-1-1 16,2-2 2-16,0 1 5 0,-1-1 0 0,-1-1 1 0,4 1 0 16,-2 1 6-16,2-4 0 0,2 3-1 0,2-3 1 15,3-3 7-15,-1 3 0 0,-1-4 1 0,1 4 0 16,-1-3 0-16,-1 1 0 0,-2-1 1 0,2-1-1 0,3 4-3 15,-1 0-1-15,-1-1 0 0,-3-1 0 0,-2 2-8 16,0 2 0-16,2-1 0 0,-4-1 2 0,2-1-8 16,0-1 1-16,2 0-1 0,4 2 1 15,-1-3-5-15,8 3 1 0,-9 0 1 0,0 0-1 0,-3-4-3 16,-1 2 1-16,2 2 0 0,-4 0 0 0,4 0 1 16,0 0 0-16,0 0 0 0,2 0 1 0,-2 0 1 15,3 0 1-15,-5 0-1 0,2 0 2 0,-6 6-5 0,1-1 1 16,-1 2-1-16,0-4 1 0,0 2-1 0,2 2 1 15,2-5-1-15,-1 5 1 0,-1-2-3 0,2 4-1 16,-4-2 1-16,0 1 1 0,-3-2-5 0,1 1 1 16,2-4-1-16,1 2 2 0,-3-5-3 0,2 4 1 15,1-4-1-15,1 0 2 0,4 0-3 0,-1-4 0 0,1 4 0 16,2 0 1-16,-2 0-1 0,2 0 1 0,3 4-1 16,-5-3 0-16,-2 3 0 0,2-1 0 0,0 2 0 15,-1 2 1-15,1 2 1 0,2-6-1 0,0 6 0 16,-4-4 0-16,-4 2 1 0,-3 2 0 0,1-6-1 15,0 3 2-15,3-3 0 0,-5 0 1 0,4-1-1 16,4 2 1-16,-3-4 0 0,1 3 1 0,4-1-1 16,-4 1 2-16,2 1-2 0,-2-1 0 0,0 2 0 15,-4-5 0-15,1 4 0 0,-3-4 0 0,3 2 0 16,-5 1 1-16,1 1-2 0,0-1 1 0,-1-3-1 0,-1 2 2 16,2-2-3-16,0 0 1 0,-1 0 0 0,-1-2 0 15,-2 2 0-15,0-3 0 0,0 3 0 0,0 0 0 16,0 0 1-16,4 0-1 0,-1 0 1 0,1 0-1 15,1 3 1-15,1-1-1 0,-6 1 0 0,0 1 2 16,-4-1 0-16,-2 2-1 0,1-1 1 0,-8-4 0 0,0 0-1 16,-2 0 1-16,0 0-1 0,-6 0 1 0,4 0 0 15,-3 0 0-15,3 0 0 0,0 0 1 0,2 0-2 16,0 0 2-16,0 0-1 0,0-4 0 0,-1 4-1 16,-1-3-1-16,-2 1 1 0,-2 0 0 0,-7 2 0 0,10 0-1 15,-10 0 1-15,5-1 1 0,-5 1-2 0,6 0 0 16,-6 0 1-16,4 0-1 0,-4 0 0 0,3 0-1 15,-3 0 1-15,6 0 0 0,-6 0 1 0,2 0-1 16,-2 0 1-16,4 0-1 0,-4 0 1 0,1 0-1 16,-1 0 0-16,0 0 1 0,0 0-1 0,0 0 1 0,0 0-1 15,0 0 1-15,0 0-1 0,0 0 1 0,0 0-1 16</inkml:trace>
  <inkml:trace contextRef="#ctx0" brushRef="#br0" timeOffset="1338.44">11644 1973 1168 0,'0'0'1'15,"0"0"76"-15,0 0 1 0,0 0-1 0,-8-12 1 0,8 12 2 16,-4 0 1-16,4 0 0 0,-9-4 0 0,9 4-70 16,-19-8 1-16,19 8 1 0,-24-7-1 0,24 7-6 15,-22-6-1-15,22 6 1 0,-23-6-1 0,23 6-5 16,-24-6 2-16,24 6-1 0,-31-8 0 0,31 8-1 0,-36-12 0 15,18 8 0-15,-1-1 0 0,0 2 0 0,2-1 0 16,-1 2 0-16,-1 2 0 0,1 0-1 0,-1 0 1 16,-2 6 0-16,1-3 0 0,-2 0 1 0,-3-1 0 15,5 5 0-15,-2-2 0 0,3 4 4 0,0 3 0 16,1-5 0-16,-1 5 0 0,4-3 5 0,-2 3 2 0,2 2-1 16,2 1 0-16,-3 3-5 0,3-1-1 0,-4 2 1 15,2-2 0-15,2-1-4 0,2-2 1 16,-2 1-1-16,0 1 2 0,7 1-3 0,0 4 0 0,-1-4 0 15,1 2 0-15,3 2-1 0,1-4 1 0,2 1-1 16,-4 2 2-16,2 5-2 0,0-5 1 0,2 1 0 16,2 0 0-16,4 0 0 0,-4-1 0 0,3 1 0 15,3 2 0-15,1-3 1 0,4 3-1 0,-2-4 0 16,-3-2 1-16,3 1-1 0,2-3 0 0,0 1 0 16,0-2 0-16,4-2-1 0,1 0 0 0,1 0 0 0,0-3 2 15,-1-1-2-15,1 1 0 0,1-2 0 0,5-2 1 16,-1 2-1-16,0-2 0 0,-3-1 0 0,3-4 0 15,2 0 1-15,4 0 0 0,-6-4 0 0,0-1 0 0,-2 1 3 16,1-1 0-16,-3-2 1 0,3 2-1 0,1-5 3 16,2-1 1-16,-7 1-2 0,1 0 2 0,-1-6 2 15,-2-1 0-15,-3 1 1 0,1-1-1 0,-2 1 0 16,0-1 0-16,-1-2 0 0,-3-2 0 0,2-1 0 16,0-6 0-16,-1 2 0 0,-1 2 0 0,0-4 2 0,1 2 0 15,-5-2 0-15,-1 6 1 0,0-2-1 0,1 3 0 16,-5-3 1-16,0 3 0 0,0-3 0 15,-5 3 0-15,1 4 0 0,0-2 1 0,-5 1-1 0,1 1 1 16,1 1-1-16,1 4 1 0,-1 0-4 0,1 4 1 16,1-1 0-16,-3 0 1 0,-1 1-5 0,1 4 1 15,8 4 0-15,-11-9 0 0,11 9 0 0,-9-6 1 16,9 6 0-16,-11-2 0 0,11 2 0 0,-8-4 1 16,8 4 0-16,-5 0 0 0,-5 4-3 0,3 1 0 15,0-2-1-15,-1 3 1 0,-1 6-1 0,-1 3-1 0,1 3 1 16,2-3 1-16,5 3-3 0,-2-1 1 0,2-2-1 15,-1 3 0-15,1-3 0 0,-4-1-1 0,4 2 1 16,-3-1 0-16,5-3-2 0,0 2 1 0,-4 2-1 16,-2-4 0-16,-1 0-1 0,-1 2 1 0,1 1 0 15,-2-1 0-15,-1 5-1 0,-5-1 0 0,2-3 0 16,-2-1 1-16,2 2 0 0,-3 1-1 0,-1-5 0 16,2 4 0-16,-2-4 0 0,2 2 0 0,2-2 0 15,-4 0 0-15,4 0 1 0,0-3-1 0,0 3 0 16,-2-4 1-16,1-1-1 0,-3 2 0 0,2 0 0 0,-2-1 0 15,6 1 1-15,2-2 0 0,3 1-1 0,-1 1 1 16,7-9-1-16,-6 9 2 0,6-9-1 0</inkml:trace>
  <inkml:trace contextRef="#ctx0" brushRef="#br0" timeOffset="1827.16">12206 1973 1178 0,'15'-19'12'0,"-15"19"79"0,19-18 0 0,18-9 0 15,-2 4 0-15,-10 4-47 0,-3 7 0 0,0 7 1 0,-3 0 0 16,-4 1-37-16,0 1 1 0,-2 3-1 0,0 3 1 15,0 3-8-15,0 0 1 0,-2 3-1 0,-3 0 2 16,-3-1-3-16,1 5 0 0,-1 2 0 16,-3 2 0-16,2-1 0 0,-4 5 0 0,0 1 0 0,-4 2 0 15,-1 4 0-15,-5-2 0 0,-1 2 0 0,-2 1 0 16,-5-5 1-16,-1 2 0 0,0-1 0 0,2-5 0 16,4-2 7-16,2-3 0 0,2 1 0 0,-2-2-1 0,0-6 7 15,-1 3 1-15,5-6-2 0,5-2 2 0,2-3 3 16,0 6 1-16,0-6 0 0,0 3 0 0,0-3-1 15,0 0 0-15,0 0 0 0,6 0 0 0,1-3-5 16,4 3 1-16,8-6-1 0</inkml:trace>
  <inkml:trace contextRef="#ctx0" brushRef="#br0" timeOffset="2122.32">12629 2658 1646 0,'0'2'0'0,"0"-2"0"16,0 3 0-16,0-3 32 0,6-5 2 0,-6 5-1 15,7-3 0-15,-7 3 24 0,11 0 1 0,-11 0-1 16,13 0 0-16,-13 0-21 0,6 0 1 0,-6 0-1 15,2-4 1-15,-2 4-21 0,2-5-1 0,-2 5 1 16,0-12 0-16,0 12-8 0,0-21 0 0,0 21-1 0,0-28 2 16,0 28-2-16,0-20 1 0,0 20-1 0,0-14 1 15,0 14-5-15,0-4 1 0,0 4 0 0</inkml:trace>
  <inkml:trace contextRef="#ctx0" brushRef="#br0" timeOffset="2523.01">13022 1829 1494 0,'13'-3'0'15,"-13"3"0"-15,26-14 0 0,-26 14 27 0,4-12 1 0,-4 12 0 16,11-12 0-16,-11 12 19 0,25-7 2 0,-25 7-2 15,28 0 1-15,-28 0-21 0,24-2 0 0,-24 2 0 16,30 0 1-16,-12 0-16 0,1 2 1 0,-1 1-1 16,1 1 0-16,0-4 0 0,-1 3 0 0,1-1 0 15,-4-2 1-15,0 3-7 0,-2-3 2 0,0 4-1 16,-6-2 1-16,1 1 3 0,-4 0 1 0,-3 6 0 16,-1 3 0-16,-1 4 0 0,-9 1 1 0,-3 4-1 15,-5 3 1-15,-9 2 0 0,-2 2 0 0,-3 1 1 16,0 1-1-16,1-3-3 0,-1 3 1 0,0-1 1 15,2-1-1-15,4 1-2 0,2 1 0 0,2-1 0 0,3-5 0 16,4 0-2-16,2 1-1 0,2-3 1 16,4-1 0-16,1-2-3 0,0-2 2 0,6-1-2 0,2-2 2 15,4-2-3-15,-1-5 2 0,7-2-2 0,1-2 2 0,3 3-3 16,5 1 1-16,3-6 1 0,0 3-1 16,4-4 2-16,2 3 0 0,0-3 0 0</inkml:trace>
  <inkml:trace contextRef="#ctx0" brushRef="#br0" timeOffset="2803.37">13421 2655 1847 0,'0'0'0'0,"0"0"0"16,0 0 0-16,0 0 40 0,6-4 0 0,-6 4 1 16,13 0 0-16,-13 0 23 0,13 7 0 0,-13-7 0 15,11 9 0-15,-11-9-26 0,11 3 2 0,-11-3-1 16,11 2 0-16,-11-2-23 0,4 0 0 0,-4 0-1 16,2-2 2-16,-2 2-8 0,4-3 0 0,-4 3 0 15,3-4 1-15,-3 4-4 0,0-8 1 0,0 8-2 16</inkml:trace>
  <inkml:trace contextRef="#ctx0" brushRef="#br0" timeOffset="3153.09">13928 1710 1784 0,'24'0'0'16,"-2"0"0"-16,-1 0 0 0,-8-4 36 0,-6 3 0 15,5 2 0-15,1 6-1 0,7 5 27 0,4 6 1 16,-5-3 0-16,-6-1 0 0,-4 5-32 0,-1 2 1 16,-6 0-1-16,1-4 1 0,3 0-18 0,1 2-1 15,1-1 1-15,-2-3 0 0,-1-1-6 0,-5-2 0 16,0 0 0-16,0 4 0 0,-5-2-2 0,-1 5 0 15,-7-2 0-15,-6 4 1 0,-5 3-1 0,-6 2 2 16,2 2 0-16,-2-2 0 0,4 1 0 0,-3-1 0 0,2 2-1 16,3-7 1-16,6 3-5 0,-1-3 0 0,6-1 0 15,4 1 1-15,1-9-1 0,6 2 0 0,-1-5 1 16,1-2 0-16,2-7-2 0,2 8 1 0,-2-8-1 16,7 9 0-16,-1-2-1 0,3-2 0 0,10-1 1 15</inkml:trace>
  <inkml:trace contextRef="#ctx0" brushRef="#br0" timeOffset="3336.26">14109 2705 1733 0,'1'0'0'0,"-1"0"0"0,10 3 0 0,-10-3 38 16,5-3 2-16,-5 3-2 0,8 3 1 0,-8-3 17 0,7 12 1 15,-7-12 1-15,13 18-1 0,-13-18-20 16,12 29 0-16,-12-29 0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48:39.9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26956 11089 1255 0,'4'0'0'0,"-4"0"0"0,1 0 0 0,-1 0 17 15,0 0 1-15,0 0-1 16,0-5 1-16,0 5 24 0,0 0 2 0,0 0-1 15,4-3 1-15,-4 3-5 0,4 0 0 0,-4 0 0 0,4 0 1 0,-4 0-18 16,-2 0 1-16,2 0-1 0,0 0 2 0,0 0-10 0,0 0 2 16,0 0-1-16,0 0 0 15,0 0-2-15,0 0-1 0,0 0 0 0,-4 0 2 0,4 0 0 0,-4 8 2 0,4-8-1 16,-18 21 0-16,1-4 9 0,-4 3 1 0,3-3-1 16,-1 0 1-16,0 0 3 0,1 2 0 0,-1-1 0 15,1 3 0-15,-3 1 0 16,-1 1 1-16,-1-4-1 15,3-2 2-15,-1 0-2 0,3-1 0 0,-1-2 0 0,0-2 0 16,1-4-1-16,1-1 1 0,4-3-1 0,4-2 1 0,9-2-5 0,-10 0 1 0,10 0 0 16,-3-2-1-16,3 2-3 0,-6-4 2 0,4-3-1 0,-3-3 0 15,-5-6 1-15,-1-8-1 16,2 0 0-16,0-2 1 0,1-3-3 0,2-3 1 0,1 3 0 0,-4 0 0 16,-1 1-1-16,3 2 0 15,3-3 0-15,0-1 1 0,2 1-4 0,2-2 1 0,-1 1 0 0,-3-3 1 0,-2 2-2 31,-1 0-1-31,1 3 1 0,1 2 0 0,1 2-2 16,2 3 1-16,-2 4 0 0,1 3-1 0,-1 4-1 16,0 3 0-16,4 7-1 0,-5-9 2 0,5 9-2 0,-4-3 2 15,4 3-2-15,-4-2 1 0,4 2-1 0,-4 0-1 16,4 0 0-16</inkml:trace>
  <inkml:trace contextRef="#ctx0" brushRef="#br0" timeOffset="286.27">26853 11626 2173 0,'4'3'0'0,"-4"-3"0"0,2 11 0 0,-2-11 70 16,-4 7-1-16,4-7 1 0,-4 5-1 0,4-5-1 0,2 3-1 15,-2-3 0-15,6 0 2 0,-6 0-33 0,0-3 0 16,0 3 0-16,0-4 0 0,0 4-26 0,0-5 0 16,0 5 0-16,7-12 0 0,-7 12-8 0,12-14 0 15,-12 14 1-15</inkml:trace>
  <inkml:trace contextRef="#ctx0" brushRef="#br0" timeOffset="825.06">26220 10892 1520 0,'-6'0'0'0,"6"0"0"0,-3-3 0 16,3 3 42-16,5 0-1 0,-5 0 1 16,6-2 0-16,-6 2 36 0,2-9 0 0,-2 9 1 0,0-7-1 0,0 7-62 15,0-7 0-15,0 7 0 0,0-1-1 0,0 1-14 0,0 0 2 16,0 0-2-16,0-4 1 0,0 4-2 0,0-3 0 15,0 3 0-15,0-2 0 0,0 2 0 0,0 0 0 16,0 0 0-16,0 0 0 16,0 0 2-16,0 0 0 0,0 0 1 0,0 0 0 0,0 0 5 0,0 0 1 0,0 0 0 15,0 2 0-15,0-2 4 0,5 8 2 16,-5-8-1-16,6 11 1 0,-6-11 6 16,3 12 2-16,-3-12-1 0,4 10 1 0,-4-10-1 0,4 14 2 0,-4-14-1 15,4 23 1-15,-4-23-3 0,3 29 1 0,-1-10-1 16,-4-3 1-16,1 1 0 0,-3 0 0 0,0 1-1 15,0 1 2-15,2-4-3 0,2 3 0 0,0-1 0 0,-1 0 1 16,-3 2-2-16,0-5 0 0,0 3 0 16,1 1 1-16,-3-3-3 0,-1 1 0 0,-1-1 0 15,1 1 0-15,-1 1 0 0,-3-1 0 0,0 1 0 0,-2-1 1 0,-4-2-2 16,-2-2-1 0,-1 0 1-16,0-2 1 0,-1 1-4 0,1-3 1 0,-3-1-1 0,-3 2 1 0,-2 1-3 15,-4 1 1-15,3-1 1 0,1-1-1 0,2-3-3 16,1 3 1-16,1 0-1 15,0-2 1-15,2-2-2 0,1-2 0 0,1 1 0 0</inkml:trace>
  <inkml:trace contextRef="#ctx0" brushRef="#br0" timeOffset="1141.16">25914 10994 2135 0,'4'0'0'0,"-4"0"0"0,4 4 0 0,-4-4 56 0,2 0 0 0,-2 0 0 0,0 0 0 0,0 0 32 15,5 7 1-15,-5-7-2 0,6 10 2 0,-6-10-62 16,3 3 0-16,-3-3 0 0,6 11 0 0,-6-11-22 15,11 21 2-15,-11-21-1 0,17 31 0 0,-6-10-6 16,0 1 1-16,-1 1 1 0,-1-4-1 0,0 1-1 16,1-1 0-16,-1 0 0 0,-2 0 0 0,-1 0 0 15,0 2 0-15,-1-7 0 0,-3 0 0 0,0-4 0 16,-2-3 0-16,0-7 0 0,0 11 0 0,0-11 0 0,-4 7 0 16,4-7 0-16</inkml:trace>
  <inkml:trace contextRef="#ctx0" brushRef="#br0" timeOffset="1568.34">26026 10716 1670 0,'0'0'0'0,"0"0"0"15,0 0 0-15,0 0 45 0,0 1 1 0,0-1 0 0,6 9 0 0,-6-9 5 16,5 2 0-16,-5-2 1 0,4 8 0 16,-4-8-29-16,-2 14 1 0,2-14-1 0,-4 21 1 0,4-21-18 15,-7 29 0-15,7-29 0 0,-6 23 1 0,6-23-6 16,-3 10 0-16,3-10 0 0,-2 4 1 0,2-4-2 16,0 1 0-16,0-1 0 0,-2 0 1 0,2 0 1 15,-2 0 0-15,2 0-1 0,-2-3 1 0,2 3 4 0,-9-9 0 16,9 9 0-16,-17-24 1 0,8 7 3 15,-1 0 0-15,1-1 0 0,2 6 1 0,3 3 3 0,-2 3 0 16,-1 2 0-16,-1 1 0 0,1 1 0 0,-2 2 1 16,-4 2-1-16,-4 1 1 0,-4 4-2 0,-1 3 2 15,0 3-1-15,1 0 1 0,6 5-3 0,2-4 1 16,2 1-1-16,2 1 1 0,-1 1-1 0,1-3-1 0,2-2 0 16,3 0 1-16,4-5-1 0,-2-2 0 0,2-5-1 15,-4 11 1-15,4-11-2 0,0 10 0 0,0-10 0 16,0 10 0-16,0-10-2 0,0 11 1 0,0-11-1 15,0 10 1-15,0-10-1 0,0 10 0 0,0-10-1 16</inkml:trace>
  <inkml:trace contextRef="#ctx0" brushRef="#br0" timeOffset="2162.69">25344 10821 1758 0,'2'0'0'0,"-2"0"0"0,9 4 0 0,-9-4 41 0,4 1 2 0,-4-1-1 16,7 0 0-16,-7 0 20 0,8 7 1 0,-8-7 0 15,9 14 0-15,-9-14-30 0,19 16 1 0,-19-16 0 16,15 33 0-16,-8-16-22 0,3 4 0 0,-1 1 0 16,0-1 1-16,-1 0-9 0,-3-1 2 0,3 3-2 15,1-1 2-15,0 1-3 0,-1 1 2 0,-3-1-2 0,1 3 2 16,-2 0-2-16,-2-2 1 0,-1-2 1 16,1 3-1-16,0-1 0 0,-2 0-1 0,-2 0 0 15,-1-1 2-15,-3-4-1 0,-2-2 1 0,1-1-1 0,-2-4 1 16,-1-2 0-16,1-3 2 0,2-3-1 15,3-3 1-15,4-1 0 0,-6 4 1 0,6-4 0 16,-9-2 1-16,2-1 2 0,-1-1 1 0,-1-5-1 0,-2-3 0 0,-1-7 1 16,1-1 1-16,2-3-1 0,0 1 1 0,1-1 1 15,3 2 1-15,-3-3-1 0,1 3 1 0,1 2-3 0,0 4 2 16,-1 1-1-16,0 0 0 0,-3 2 0 0,-1 5 0 16,0 0 1-16,-2 0-1 0,-4 2-3 15,-2 0 2-15,1 3-2 16,-3 4 1-16,-1 1-3 0,-6 4 1 0,4 0 0 0,0 3 0 0,3-1 1 0,2 3 1 0,3 4 0 15,1-4 0-15,0 2-2 0,0 1 0 0,6-1 0 16,5 5 1 0,6-5-3-16,3 2 0 0,3-1 0 0,-1-4 0 0,1 1-2 0,1 0 1 0,6-2-1 15,2-1 1-15,3-1-3 16,1-6 2-16,-3-2-2 0,1-2 2 16,-4-3-3-16,2-3 1 0,-2-5 1 0,1-2-1 0,3-6-1 0,0-3 0 15,-3 0 1-15</inkml:trace>
  <inkml:trace contextRef="#ctx0" brushRef="#br0" timeOffset="2347.02">24813 10977 1985 0,'2'5'0'0,"-2"-5"0"0,2 9 0 0,-2-9 37 0,0 5 0 16,0-5 0-16,18 3 0 0,3-3 27 0,3 0 1 15,2-1-1-15,4-1 1 0,5-3-35 0,5-2 2 16,-3-2-1-16,-4-3 0 0,-3-2-24 0,-4-1 0 16,2-3 0-16</inkml:trace>
  <inkml:trace contextRef="#ctx0" brushRef="#br0" timeOffset="3129.41">27060 10409 1709 0,'6'-5'0'0,"-6"5"0"0,7-12 0 0,-7 12 28 0,-2-3 1 15,2 3 0-15,0-6 0 0,0 6 18 0,0-12 2 0,0 12-2 16,-5-24 1-16,-1 5-17 0,-1-2 1 16,-4 0-1-16,-3 2 2 0,-4 0-22 0,-3 4 1 0,-3 1 1 15,-4-5-1-15,-3 2-2 0,-3-1 0 0,-3-1 0 16,-2 5 2-16,-4-3-1 0,0 0 1 0,-2 1 0 15,-1-3 1-15,-5 2 0 0,-5 0 1 0,0-1-1 16,-1 4 2-16,-7 4-2 0,1 0 2 0,-4 1-2 16,0 0 2-16,-6 1-3 0,-1-1 1 0,-1 2-1 0,2 2 1 15,3 5-1-15,1-4 0 0,2 3-1 0,-6 1 2 16,0 5 1-16,1-2 1 0,-3 6-1 0,-1 1 1 16,-1 3 3-16,1-1 1 0,1 7 0 0,3-4 0 0,5 6 1 15,3 5 2-15,5-2-2 0,-1 6 1 0,2-1-3 16,2 7 1-16,2 1-1 15,4 4 1-15,2 4-2 0,3 5 0 0,2 4 0 0,4 0 0 0,2 3-4 16,3 2 2-16,2 3-2 0,4 0 2 0,4 2-5 16,4 2 1-16,5 2 0 0,4 1 0 0,5 2-1 15,6 0 1-15,6 0-1 0,3 3 0 0,6 4-1 0,4 0 1 16,5-4-1-16,6 4 1 0,5-3-2 16,4 2 0-16,10-7-1 0,5 1 2 0,11 0-2 0,4-4 1 15,5-3-1-15,8 2 1 0,8 0-2 0,3-2 2 0,11-4-1 16,6-6 1-16,7-6-1 15,6-1 0-15,8-2 1 0,1-7 0 0,0-3-1 0,5-4 0 0,4-5-1 16,-1-7 2-16,0-5-2 0,1-4-1 0,3-10 1 16,3-9 0-16,0-6-2 0,4-6 2 0,0-8-2 15,0-8 2-15,0-6-2 0,-2-4 1 0,-4-8-1 0,-5-6 2 16,-2-3-3-16,-4-8 2 0,-20 4-2 0,-14 4 2 16,-18 5-2-16,-13-3 0 0,-15 5 1 0,-9-4-1 15,-13 2 0-15,-10 2 1 0,-16-1-1 0,-14-3 1 0,-18-1-1 16,-11-2 1-16,-17 3 0 0,-13-5 0 0,-21-5 2 15,-14-3-1-15,-10 1 1 0,-11-3 1 0,-6 0-2 16,-9 2 2-16,12 11-1 0,5 6 1 0,7 10-3 16,4 8 2-16,7 6-2 0,5 5 2 0,3 6-2 0,5 8 1 15,3-7-1-15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  <inkml:channel name="T" type="integer" max="2.14748E9" units="dev"/>
        </inkml:traceFormat>
        <inkml:channelProperties>
          <inkml:channelProperty channel="X" name="resolution" value="96.31068" units="1/cm"/>
          <inkml:channelProperty channel="Y" name="resolution" value="96.55173" units="1/cm"/>
          <inkml:channelProperty channel="T" name="resolution" value="1" units="1/dev"/>
        </inkml:channelProperties>
      </inkml:inkSource>
      <inkml:timestamp xml:id="ts0" timeString="2022-05-26T08:07:40.04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17980 3957 0,'0'0'0,"0"0"0,0 0 0,0 0 0,0 0 15,12 0-15,10 0 16,1 0 0,11 0-16,-11 0 15,11 0 1,-11 0-16,11 0 15,0 0-15,12 0 16,11 0 0,0 0-16,11 12 15,0-1 1,0 12-16,1-1 16,10-22-16,1 0 31,11-11-31,-11 22 0,34 103 15,-46-148 1,-11 34-16,0-12 16,11 1-16,34 11 15,-11-11 1,-11 22-16,-12 0 16,1-22-1,-1 11-15,-11 0 16,11 0-16,12 11 15,-12 1 1,0-24-16,-11 12 16,0 12-1,-11-12-15,22 0 16,11-12-16,-10 12 16,-1 12-1,0-12-15,1 0 16,-12 0-1,-1 0-15,1 0 16,0 0 0,0 11-16,0-11 15,11 0-15,-11 0 16,0 0 0,-11 0-16,-12 12 15,0-12-15,-11 0 16,-1 0-1,1 0-15,-11 0 16,-12 0 0,22 90-16,-10-101 15,-1 0-15,-11 11 16,0 0 0,0 0-16,0-12 31,0 12-31,-11-22 0,-1 10 15,-10 1-15,-35 11 16,-23 0 0,0-11-16,-11 11 15,-11-12 1,-35 1-16,-22 22 16,45 1-16,-11-47 15,-34 47 1,-1-1-16,47-11 15,-47 12 1,-33-1-16,45-11 16,45 0-16,-22-23 15,-34 23 1,22 0-16,35 0 16,-12 0-1,0-11-15,1-12 16,10 23-16,35 0 15,-12-11 1,1 11 0,-1 0-16,0-12 15,23 12-15,0 0 16,12 0-16,-1 12 16,12-1-1,0 0-15,0-11 16,11 0-1,-11 0-15,0 12 16,34-12-16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  <inkml:channel name="T" type="integer" max="2.14748E9" units="dev"/>
        </inkml:traceFormat>
        <inkml:channelProperties>
          <inkml:channelProperty channel="X" name="resolution" value="96.31068" units="1/cm"/>
          <inkml:channelProperty channel="Y" name="resolution" value="96.55173" units="1/cm"/>
          <inkml:channelProperty channel="T" name="resolution" value="1" units="1/dev"/>
        </inkml:channelProperties>
      </inkml:inkSource>
      <inkml:timestamp xml:id="ts0" timeString="2022-05-26T08:07:41.74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7807 5012 0,'0'0'0,"0"0"0,0 0 16,0 0 0,0 0-16,0 0 15,0 0-15,0 0 16,0 0 0,0 0-16,0 0 15,0 0 1,11 0-16,12 0 15,11-11-15,0 11 16,23 22 0,23-22-16,33 12 15,-10-12 1,11 22-16,11-10 16,34-12-16,-34 0 15,-22 0 1,22 0-16,0-12 15,-11 1 1,-12 11-16,1 0 16,11-11-16,-1 11 15,1 0 1,-11 0-16,-24 0 16,1-12-1,0 1-15,11 0 16,11 11-16,-22-12 15,-1 1 1,12 0-16,0 11 16,12-12-1,-12 12-15,11-11 16,-22 11-16,11 0 16,-11 23-1,-12-23-15,12-12 16,-12 35-1,0-34-15,-22 11 16,-1 0-16,-11 22 16,-11-33-1,0 11-15,0 0 16,-12 0 0,-11 0-16,0 0 15,0 0-15,0 0 16,0 0-1,0 0-15,-11 0 16,-24 0 0,-33-11-16,0 11 15,-12-12-15,-22-10 16,11 10 0,-23-10-16,-23 10 15,24 1-15,-13 0 16,-33-1-1,0 1-15,45 0 16,-45-1 0,-58 12-16,58 0 15,11-11-15,-45 11 16,45-11 0,34 11-16,-34 0 15,-11 0 1,45 0-16,34 0 15,1 11-15,-1-11 16,0-23 0,1 35-16,10-1 15,12-11 1,12 0-16,11 0 16,-12 0-16,46 0 15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  <inkml:channel name="T" type="integer" max="2.14748E9" units="dev"/>
        </inkml:traceFormat>
        <inkml:channelProperties>
          <inkml:channelProperty channel="X" name="resolution" value="96.31068" units="1/cm"/>
          <inkml:channelProperty channel="Y" name="resolution" value="96.55173" units="1/cm"/>
          <inkml:channelProperty channel="T" name="resolution" value="1" units="1/dev"/>
        </inkml:channelProperties>
      </inkml:inkSource>
      <inkml:timestamp xml:id="ts0" timeString="2022-05-26T08:07:46.82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19175 4808 0,'0'0'0,"0"0"0,0 0 16,0 0-1,0 0-15,0 0 16,0 0-16,0 0 15,0 0 1,0 0-16,0 0 16,0 0-1,0 0-15,0 0 16,0 0-16,12-11 16,10-1-1,1 1-15,11 22 16,46-22-1,22 0-15,1 11 16,11 11-16,-12-11 16,12 11-1,11 1-15,-11 10 16,-12-33 0,1 22-16,-1 12 15,35 0-15,-35-23 16,-11 0-1,0 22-15,11-10 16,1 10 0,-1-10-16,-22-12 15,-12 0-15,1 11 16,10 0 0,24 1-16,-1-24 15,-11 35 1,-11-34-16,-1-1 15,-10 1-15,10 0 16,12-1 0,12 1-16,-12 0 15,-23 11 1,-11-12-16,11 12 16,-22 0-16,33 0 15,-22-11 1,0 0-16,0 11 15,-23 0 1,23 0-16,-23 0 16,0 0-16,1 0 15,-1 0 1,-12 0-16,1-23 16,0 34-1,-12-22-15,1 11 16,-1 0-16,1 0 15,-1 11 1,0-22-16,1-12 16,-12 23-1,0 0-15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  <inkml:channel name="T" type="integer" max="2.14748E9" units="dev"/>
        </inkml:traceFormat>
        <inkml:channelProperties>
          <inkml:channelProperty channel="X" name="resolution" value="96.31068" units="1/cm"/>
          <inkml:channelProperty channel="Y" name="resolution" value="96.55173" units="1/cm"/>
          <inkml:channelProperty channel="T" name="resolution" value="1" units="1/dev"/>
        </inkml:channelProperties>
      </inkml:inkSource>
      <inkml:timestamp xml:id="ts0" timeString="2022-05-26T08:07:48.53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8285 5772 0,'0'0'0,"0"0"16,0 0-16,11 0 15,12 0 1,-1 0-1,13 22-15,-1-22 16,34 12-16,0-1 16,12-11-16,0-11 15,-1 11 1,-10 0-16,-24 0 16,12-12-1,23 1-15,-1 0 16,24 11-16,-1-12 15,-22 1 1,22 0-16,23-1 16,1 1-1,-13 11-15,-33 0 16,-12 0-16,35-23 16,22 1-1,-23 22-15,1 11 16,-12 12-1,-12-35-15,24 12 16,-1 0-16,1-11 16,-35 34-1,0-12-15,12 0 16,-12-22-16,12 0 16,0 11-1,-12 0-15,0 11 16,0-22-1,-11 22-15,0-22 16,11 22 0,1-11-16,10 0 15,-10 0-15,10 0 16,-22 11 0,-11-11-16,-1 0 15,24-11 1,-1 11-1,0-11-15,23 11 0,-23 0 16,1 0 0,-12 0-16,0 0 15,-1 0-15,1 0 16,0-12 0,11 12-1,1 0-15,-12 0 16,0 0-16,-12 12 15,-11-12-15,12 0 16,-1 0 0,1 11-16,-1 0 15,24-33 1,-1 22-16,0 11 16,-11 0-16,0-11 15,-12 12 1,1-12-16,0 0 15,-1-12 1,1 24-16,-1-24 16,-11 24-1,0-1-15,0-11 16,-11 11-16,-11-11 16,-1-11-1,-11 11-15,0 0 16,0 0-16,0 0 15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  <inkml:channel name="T" type="integer" max="2.14748E9" units="dev"/>
        </inkml:traceFormat>
        <inkml:channelProperties>
          <inkml:channelProperty channel="X" name="resolution" value="96.31068" units="1/cm"/>
          <inkml:channelProperty channel="Y" name="resolution" value="96.55173" units="1/cm"/>
          <inkml:channelProperty channel="T" name="resolution" value="1" units="1/dev"/>
        </inkml:channelProperties>
      </inkml:inkSource>
      <inkml:timestamp xml:id="ts0" timeString="2022-05-26T08:09:39.64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20541 6713 0,'0'0'0,"0"0"0,0 0 15,0 0-15,0 0 16,23 0-16,-1 0 15,35 0-15,-23-11 16,23-1 0,12 46-16,10-56 15,-22-12 1,23 34-16,22-12 16,1 1-16,-1-23 15,12 11 1,0 0-16,22 23 15,-22 12 1,-12-24-16,24 24 16,-1 10-1,11-22-15,-45 12 16,-22 10-16,33-10 16,12-1-1,-12-11-15,-33 12 16,-13-12-16,13 11 15,-24-11 1,-11 0-16,12 0 16,-12 0-1,-11 0-15,-12 0 16,-11 0-16,12 0 16,-12 0-1,0 0-15,0 0 16,0 0-1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  <inkml:channel name="T" type="integer" max="2.14748E9" units="dev"/>
        </inkml:traceFormat>
        <inkml:channelProperties>
          <inkml:channelProperty channel="X" name="resolution" value="96.31068" units="1/cm"/>
          <inkml:channelProperty channel="Y" name="resolution" value="96.55173" units="1/cm"/>
          <inkml:channelProperty channel="T" name="resolution" value="1" units="1/dev"/>
        </inkml:channelProperties>
      </inkml:inkSource>
      <inkml:timestamp xml:id="ts0" timeString="2022-05-26T08:09:41.28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7864 7495 0,'0'0'0,"0"0"0,0 0 15,0 0 1,11 0-16,0 0 15,12 0 1,11 0-16,23 0 16,11 0-1,12 23-15,11-34 16,-11 11-16,-1 0 16,24-23-1,22 12-15,0 11 16,-22 0-16,10 0 15,13 0 1,22 22-16,-35-10 16,1 10-1,11-22-15,23 0 16,-23-11-16,-22 0 16,-1 22-1,12-11-15,11 11 16,0-11-1,-11 12-15,0-1 16,23 0-16,-1 1 16,-33-1-1,-1 0-15,12-11 16,22 12-16,-11-12 31,1 0-31,-24 0 0,46 0 16,-11 11-1,-35-11-15,23 11 16,0 1-16,1-12 16,-13 11-1,1-11-15,-11 0 16,44-11 0,-33 22-16,-11-11 15,-35 11-15,12-11 16,11 0-1,11 0-15,-11 23 16,-11-34 0,-12-12-1,12 23-15,-12 0 0,0 11 16,12-11 0,-12-11-16,-11 11 15,0 0 1,-11-11-16,-1-1 15,-11 1 1,0-12-16,1 23 16,-1 0-16,0 0 15,-11-11 1,-1 11-16,12-11 16,-11-1-16,11 12 15,-11 0 16,11 0-31,-11-11 16,0 11 0,0 0-16,-1 0 15,1 0-15,-12 0 16,12 0 0,0 0-16,0 0 15,-12 0-15,0 0 16,-11 0-1,12 11-15,-12-11 16,0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9T17:16:18.9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33515 5507 799 0,'0'-6'0'0,"0"6"31"0,0-3 0 0,0 3-31 0,-14-21 0 15,14 21 27-15,-3-8 1 0,3 8-28 0,-2 0 0 16,2 0 15-16,-6 0 0 0,6 0-15 0,-7-4 0 15,7 4 22-15,-13-3 0 0,13 3-22 0,-15-6 0 16,15 6 17-16,-15-8 0 0,15 8-17 0,-21-12 0 0,21 12 21 16,-22-12 1-16,22 12-22 0,-22-13 0 0,22 13 31 15,-24-8 2-15,24 8-33 0,-32-12 0 0,13 8 43 16,-1 3 2-16,-1-1-45 0,1 0 0 0,1-1 62 16,2 6 0-16,-1-3-62 0,-3 2 0 15,-1 0 72-15,0-1 1 0,-3 3-73 0,1-1 0 0,2 2 68 16,-3 2 2-16,1-2-70 0,-2 1 0 0,0 1 75 15,0-4 0-15,2 6-75 16,1-1 0-16,3 1 68 0,1 3 2 0,1-5-70 0,-3 3 0 16,1 1 57-16,-1-1 2 0,1-1-59 0,-1 3 0 15,3 4 48-15,1-4 1 0,0 0-49 0,0 0 0 16,0 2 23-16,3 1 0 0,-1 1 0 0,0 1 0 0,0-3-3 16,0 5 2-16,2-3-2 0,2 1 1 0,0 0-4 15,1-5 1-15,3 4 0 0,-1 1 0 0,5-1-3 16,1 1-1-16,2-5 1 0,0 2-1 0,2 2-1 0,3-4-1 15,1 0 0-15,-3 0 2 0,1 5-4 16,0 1 0-16,2 1 0 0,3-6 0 0,2 7-1 16,-2-3 1-16,4-2-1 0,2 3 1 0,2 2-1 15,0 1 0-15,0 0 0 0,1 0 0 0,3-4-1 16,1 2 0-16,0 2 0 0,1-4 0 0,-1 2-2 0,1-1 1 16,-1-3 0-16,0-1 1 0,2-5-3 15,3-1 2-15,1-1-1 0,3-3 0 0,5 1 0 0,1-5 0 0,2 0-1 16,-2 0 2-16,2-5 2 0,0 1 0 0,-3 1-9 15,-3-6 0-15,-1-3 9 0,-2 0 0 0,-2 0-9 16,-2-2 0-16,-2-2 7 0,-1-4 0 0,-3-1-7 16,1 0 0-16,-3-3 7 0,1-6 1 0,-4 1-8 15,-2 1 0-15,-2-1 7 0,-2-1 1 0,1 3-8 16,-3 1 0-16,-1-4 8 0,-3 3-1 0,-3-1-7 16,-2 2 0-16,-3-3 7 0,-3-1 0 0,-1 2-7 0,0 3 0 15,-1 0 7-15,1 5-1 0,0-1-6 0,-2 5 0 16,-1-1 10-16,1 5 1 0,-2 0-11 0,-2 0 0 15,-1-2 12-15,-3 2 0 0,-2 5-12 0,1-2 0 0,-1 6 11 16,1 1 2-16,1 2-13 0,4 0 0 0,4 2 8 16,2 4 1-16,1 0-9 0</inkml:trace>
  <inkml:trace contextRef="#ctx0" brushRef="#br0" timeOffset="1675.04">29527 7391 992 0,'-2'0'0'0,"2"0"0"0,-3-2 0 16,3 2 92-16,-6-5 1 0,6 5-1 15,-6-3 1-15,6 3-7 0,-2-2 1 0,2 2-1 16,-3-3 2-16,3 3-81 0,-6-6 1 0,6 6 0 15,-2-1 0-15,2 1-8 0,-2 0 0 16,2 0 0-16,-3-2 0 0,3 2-4 0,2-3-1 0,-2 3 1 16,14-14 0-16,-14 14-4 0,38-28 0 0,-14 9 1 0,2 5 0 15,4-7-1-15,2 2 0 0,3-1 0 16,6-1 0-16,6 0 4 0,1 0-1 0,4-1 1 0,-2-1 0 16,6 1 1-16,2-6 2 0,5 2-1 15,3-3 1-15,4 4 1 0,5-4 0 0,1 1 0 0,1-1 0 0,3 0 3 0,0-4 1 16,-4 5-1-16,-1 2 1 0,-2 2 9 0,-4 0-1 15,-4 3 0-15,0-3 1 0,-4 6 5 0,-1-3 0 0,-2 2 0 16,-4 0 1-16,-8 4-5 0,-5-4 2 0,-3 1-1 16,-3 5 0-16,-3-3 2 0,-8-1 1 0,0 5 0 15,-1-4 0-15,-7 2-3 0,-1 2-1 16,-2 2 1-16,-1 5-1 0,-12 5-1 0,7-6-1 16,-7 6 0-16,2-7 2 0,-2 7-3 0,-2-5 0 15,2 5 1-15,-9-8-1 0,1 4-2 0,-3 1 0 16,-4-3 0-16,-4 0 1 0,-3 2-7 0,-2 2 2 15,2 2-1-15,-1-3 1 0,3 3-1 0,1 3 1 0,2-3-1 0,1 2 1 16,-1-2-2-16,0-2 1 0,4 2 1 0,5 0-1 16,8 0 0-16,-9 2 0 0,9-2 1 0,-7 0-1 15,7 0-2-15,-4 0 2 0,4 0-1 0,4-2 1 0,-4 2-3 0,13-3 1 16,2 3 0-16,7 0 0 0,12 0 0 0,7-4-1 16,-2 3 0-16,-6 1 1 0,-1-4-1 0,-2 1 1 15,-2 1 0-15,0 2 0 0,0 2-1 0,0 1 0 16,-4 2 0-16,-4 2 1 0,-3-1-1 0,-4 2 1 0,-4 3-1 15,-1-1 0-15,-6 0-1 0,0-1 1 16,-4 3 0-16,-2 2 0 0,-4 5-1 0,-3 2 1 0,0 1 0 16,0-1 1-16,-2-2-2 0,-2-2 1 0,0-1 0 15,2-2 0-15,0 1 2 0,0-3 1 0,2 1-1 0,1-5 0 16,3-1 3-16,1-2 0 0,6-5-1 16</inkml:trace>
  <inkml:trace contextRef="#ctx0" brushRef="#br0" timeOffset="2983.68">33427 6628 873 0,'0'0'0'0,"0"0"112"0,0 0 0 0,0 0-112 0,-19-3 0 16,19 3 126-16,-5 5 0 0,5-5-126 0,-10 12 0 16,10-12 38-16,-15 15-1 0,15-15-37 0,-14 18 0 0,14-18 29 15,-10 24 1-15,10-24-30 0,-3 16 0 0,3-16 20 16,-2 12 2-16,2-12-22 0,0 10 0 0,0-10 13 16,0 9 0-16,0-9-13 0,0 7 0 0,0-7 12 15,5 3 0-15,-5-3-12 0,11 4 0 0,-11-4 10 0,13 0 1 16,-13 0-11-16,14-2 0 0,-14 2 10 0,11-5 1 15,-11 5-11-15,13-9 0 0,-13 9 9 0,18-19 1 16,-18 19-10-16,10-21 0 0,-10 21 8 0,3-22-1 16,-3 22-7-16,2-21 0 0,-2 21 8 0,0-19 0 15,0 19-8-15,-2-14 0 0,2 14 9 0,-3-12 1 16,3 12-10-16,-8-16 0 0,8 16 9 0,-9-13 1 16,9 13-10-16,-11-7 0 0,11 7 10 0,-11-4 0 15,11 4-10-15,-10-2 0 0,10 2 9 0,-3 0 2 0,3 0-11 16,-14 2 0-16,14-2 14 0,-16 16 2 0,16-16-16 15,-23 12 0-15,23-12 18 0,-20 21 1 0,20-21-19 16,-19 17 0-16,19-17 17 0,-13 19 1 0,13-19-18 16,-18 17 0-16,18-17 19 0,-28 16 1 0,28-16-20 15,-28 10 0-15,28-10 19 0,-23 7 1 0,23-7-20 16,-31 4 0-16,12-3 17 0,0 3 0 0,3-4-17 0,-1-4 0 16,0 3 17-16,2-3 0 0,2 1-17 0,4-1 0 15,1 2 12-15,5-4 1 0,-1 0-13 0,0-1 0 16,2-1 15-16,0-1 1 0,1-3-16 0,1 0 0 0,1-2 15 15,1-5 2-15,0 5-17 0,0-1 0 16,2 2 17-16,1 1 0 0,3 2-17 0,-1 3 0 0,-1-2 13 16,-1 6 1-16,-5 3-14 0,12-5 0 0,-12 5 10 15,9-4 0-15,-9 4-10 0,9 0 0 0,-9 0 7 0,8 0-1 16,-8 0-6-16,7 12 0 0,-5-3 3 0,0 3 0 16,-2 0-3-1,-2 6 0-15,-2-1 2 0,-1 4 2 0,-1-2-4 0,1-4 0 0,1-1 2 0,2-2 0 0,-2 0-2 31,-5 0 0-31,-6 1 4 0,-2-1 0 0,-1-2-4 0,-1-1 0 16,0-2 2-16,1-2 2 0,1 2-4 0,2-4 0 16,2-1 6-16,2 1 1 0,1-3-7 0,1 0 0 0,2 0 12 15,1 0 2-15,-1-3-14 0,-3 1 0 0,1-5 11 16,0 2 1-16,-1-4-12 0,1 1 0 0,0-3 11 16,-1-1-1-16,3 0-10 0,3 2 0 0,1-2 8 15,-1 0-1-15,2 3-7 0,0-1 0 0,2 4 8 0,0-2 0 0,-2-1-8 16,0-1 0-16,0-1 6 0,1 1 0 0,-1 0-6 15,-2-3 0-15,0 1 8 0,1 0 0 0,-1 0-8 16,0 3 0-16,0 1 7 0,1-1 0 0,3 9-7 0</inkml:trace>
  <inkml:trace contextRef="#ctx0" brushRef="#br0" timeOffset="3281.77">32786 6455 1337 0,'0'0'0'0,"0"0"100"0,0 0 0 16,7-3-100-16,1-3 0 0,-8 6 105 0,11-3 2 15,-11 3-107-15,11-5 0 0,-3 3 16 0,-1 0 1 16,1-1-17-16,1-1 0 0,4-1 4 16,2 2 2-16,0-3-6 0,0 0 0 0,0 2 0 15,1 2 1-15,1 2-1 0,-4-3 0 0,-2 3-1 0,-3 0 0 16,-8 0 1-16,11-5 0 0,-11 5-4 0,9 0 2 0,-9 0 2 16</inkml:trace>
  <inkml:trace contextRef="#ctx0" brushRef="#br0" timeOffset="3951.03">32587 6600 1217 0,'3'4'17'0,"-3"-4"1"0,8 3 1 15,18 15 0-15,-6-3 0 0,-10-3-4 16,-7-3-1-16,1 0 1 0,-2-1 1 0,2 4-7 0,-1-3 1 16,1 0-1-16,-2 3 1 0,0-4-1 0,0 3 0 0,-2-1 0 0,-2-1 1 15,0 1 0-15,-2-5 0 0,1 2 0 0,-3 2 0 31,-3-4 1-31,-2 2 1 0,-3 2-1 0,0-4 0 0,-3 2-1 16,-4-5 1-16,1 1 1 0,3-3-1 0,2 0 0 16,0 0 1-16,2-3 0 0,0 1 0 0,2-7 7 0,2 2 1 15,-1-1-1-15,-3-4 1 0,0-1 5 0,0 0 0 16,2-1 0-16,2 0 0 0,-1-2-2 0,1-1 0 0,2 3 0 0,1 2 0 16,2 2-4-16,2 1 2 0,1 4-2 0,-3-2 1 15,4 7-9-15,-8-12 2 0,7 7-2 16,-1-2 1-16,2 7-1 0,-4-2 1 0,4 2-1 15,-4-4 0-15,4 4-3 0,0-3 0 0,0 3 0 16,0 0 1-16,0 0-6 0,0 0 1 0,0 0 1 0,0 0-1 16,0 0-1-16,0 7 0 0,2 2 0 15,4 3 1-15,1 3-2 0,1 3 1 0,-1-1 1 0,0-2-1 16,1-1-2-16,-1 2 1 0,1 1 1 16,-3 2-1-16,-1-1-1 0,-2-3 0 0,0 2 0 15,0-3 0-15,0 2 0 0,-1-1 1 0,-1 3-1 0,-1-6 0 16,-1 0 0-16,0-3 1 0,-2-2 0 0,0 1 1 0,-1 1-1 15,-3-1 1-15,1-1 1 0,-2-1-1 0,-1-1 3 16,-1-2 0-16,-2 1 0 0,-2-4 1 0,0 0 2 16,-2-4 1-16,3 1-1 0,2-2 1 0,3-2 1 15,2-2 0-15,-1 0 1 0,1 1-1 0,-1-4-1 0,1-1 0 16,1 1 0-16,3 0 0 0,1 0 0 0,0 0 2 16,0 2-1-16,2-2 0 0,2-1-1 0,2 1 0 15,-1-2 0-15,1 1 1 0,3-1 0 16,3 2-1-16,1 0 0 0</inkml:trace>
  <inkml:trace contextRef="#ctx0" brushRef="#br0" timeOffset="4233.24">32596 7095 1964 0,'0'0'29'0,"0"0"33"0,0 0 2 0,0 0 0 0,6-3 0 0,-6 3-21 15,3 0 1-15,-3 0-1 0,4 0 1 16,-4 0-33-16,9 7 1 0,-9-7-1 0,10 3 1 0,-10-3-8 0,3 5-1 15,-3-5 0-15,4 0 2 16,-4 0-5-16,8 0 1 0,-8 0 0 0</inkml:trace>
  <inkml:trace contextRef="#ctx0" brushRef="#br0" timeOffset="4818.01">32752 7443 1308 0,'-20'19'13'0,"20"-19"46"0,-30 30 0 0,-9 11 0 15,4-1 0-15,7-7-20 0,7-4 2 0,8-3-1 16,6-2 1-16,5-6-23 0,6-3 1 0,5-3 0 0,4-3 0 15,4-5-7-15,3-4 2 0,3-4-1 0,-1 1 1 0,0-3-3 16,1-2 1-16,-3-4 0 0,-1 3 1 16,-3-3-3-16,-2 0 1 0,-3-4-1 0,-2 2 1 0,0 2 3 15,-1-3 0-15,-4 1 0 0,-3 2 1 0,1-4-7 16,-2 1 1-16,-2-3 0 0,1 1 2 16,-1-4-5-16,0 0 1 0,0 2 0 0,0 6-1 15,0-3-1-15,-2 4 1 0,3 3-2 0,1 1 2 0,0 8-2 16,3 0 1-16,-3 0-1 0</inkml:trace>
  <inkml:trace contextRef="#ctx0" brushRef="#br0" timeOffset="5415.66">32970 7383 1676 0,'8'6'28'0,"-8"-6"32"0,7 13 0 16,12 23 0-16,-2 0 0 0,-10-3-16 0,-3-3 0 0,-2-1 0 16,-2 0 0-16,-2 8-29 0,-2-1 1 0,2 2-1 15,0 2 1-15,-1 2-6 0,-1 1 0 0,2-2 0 16,2-4 2-16,0-1-6 0,-2-1 1 0,4-4 0 15,0-2 1-15,2-5-3 0,1-1 1 16,-3-4 0-16,-2-5 0 0,-4-4-1 0,1-1 0 0,-1-1 1 0,2-4 0 16,2-4-2-16,-4 0 2 0,4 0-2 0,-3 0 2 0,3 0 1 15,-4-7-1-15,2 2 1 0,-2-7 0 0,1-9-1 16,-1-5 2-16,0 0 0 0,-1-2 0 16,-3 1 2-16,1-6 0 0,-1 0 0 0,3 0 0 15,1 0 1-15,0-3-1 0,2 1 0 0,2-5 1 16,4 2-1-16,2 0 0 0,1 5 0 0,-1 0 0 15,-3 6-1-15,-1 1 1 0,2 2 1 0,2-1-1 0,-1 3-1 16,-1 3 1-16,0-2-1 0,-1 4 1 0,1 1-3 16,0 2 0-16,-2 0 0 0,0 4 1 0,-2-2-2 15,0 3 0-15,1 2 1 0,3 2 0 0,2-3-2 16,1 4 1-16,3 1 0 0,1 3-1 0,2 3 0 16,0 1-1-16,4 4 1 0,1 3-1 0,3 2 3 15,-1 5 1-15,-1-3-8 0,-1 4 0 0,-3 2 4 0,-2 2 1 16,-1-3-5-16,-3 1 0 0,-2-4 3 15,-3-1 2-15,0 1-5 0,0-1 0 0,-3 1 3 0,1-5 1 16,-2 0-4-16,-2 1 0 0,-1-1 5 0,-3 0-1 0,-1 2-4 16,-3-2 0-16,-3 0 5 0,-4 0 1 0,-1 2-6 15,-1-4 0-15,-3 1 4 0,-4-1 1 0,0-1-5 16,3-1 0-16,1-4 5 0,1 1 1 0,3-5-6 0,-1 0 0 16,1-4 0-16,1 1 0 0,4-4 0 0</inkml:trace>
  <inkml:trace contextRef="#ctx0" brushRef="#br0" timeOffset="6064.17">33509 7350 1390 0,'0'0'0'0,"0"0"43"0,0 0-1 16,0 7-42-16,0 0 0 0,0-7 35 0,0 6 0 0,0-6-35 15,0 9 0-15,0 0 13 0,0 3 1 0,0 0-14 16,0 2 0-16,2 3 6 0,2 2 2 0,-3 2-8 16,-1 0 0-16,0-1 6 0,-1 1 1 0,1 3-7 15,0-3 0-15,-2 3 6 0,-2 1 2 0,0 1-8 16,0 0 0-16,3 1 9 0,-1-1 0 0,0 2-9 15,0-2 0-15,2 2 19 0,0-4 1 16,0-3-20-16,2-1 0 0,2-2 39 0,-1 1-1 16,-1-2-38-16,0-5 0 0,-2 0 47 0,-2-7 0 0,2-5-47 15,0 7 0-15,0-7 35 0,0 6 0 16,0-6-35-16,0 0 0 0,0 0 25 0,-2 0 2 0,2 0-27 16,-3-4 0-16,3 4 21 0,-4-12-1 15,0-2-20-15,-1-5 0 0,-3-3 18 0,1-8 1 0,1 2-19 16,4-1 0-16,4-2 28 0,2 5 0 15,-2-3-28-15,-2 1 0 0,0 2 31 0,0-4 1 0,2 6-32 0,1 0 0 0,1 3 33 0,-2-3 1 0,2 2-34 16,-1-1 0-16,1 2 29 0,0 0 0 16,1 1-29-16,3-1 0 0,-1 0 26 0,-1 0 0 0,-1 4-26 15,1 2 0-15,0 1 22 0,-5 3 1 0,3 6-23 16,0-2 0-16,-4 7 15 0,6-5-1 0,1 2-14 16,2-1 0-16,4 2 12 0,2-1 1 0,-5-1-13 15,-5 4 0-15,-5 0 12 0,4 7 2 0,-4-7-14 16,4 12 0-16,5-1 11 0,6-1 1 0,0 2-12 15,-2 6 0-15,-2-3 11 0,-2 4 1 0,-1 0-12 0,-5-5 0 16,-1 2 10-16,-2-1 1 0,-3-3-11 0,-1-3 0 16,-2 3 8-16,1-3 1 0,-3 3-9 0,-3-3 0 15,-2 3 6-15,-2-4 2 0,0 4-8 0,0-3 0 16,2-2 6-16,-2-2 0 0,0 0-6 0,1 2 0 0,0-5 1 16,1 2 0-16,-1-1-1 0,-1-3 0 0,0-3 1 15,-2 1 1-15,0 0-2 0</inkml:trace>
  <inkml:trace contextRef="#ctx0" brushRef="#br0" timeOffset="8941.49">30190 5424 602 0,'-1'-4'0'0,"1"4"0"0,-4-5 0 0,4 5 3 16,-6-7 2-16,6 7-1 0,-9-9 1 0,9 9 3 0,-15-12 1 0,15 12 0 16,-17-8 0-16,17 8 0 0,-20-13 1 0,20 13-1 0,-28-13 1 15,9 6 16 1,-1 2 0-16,1-2-1 0,0 1 1 0,-1-2-11 15,1 1 0-15,1 2 1 0,-3 1 0 0,-1-3-6 16,-1 6 0-16,-1 1 0 0,-2-4 0 0,-2 4-1 0,-3 0 0 16,1 0 0-16,2 4 1 0,0-1-2 15,0 6 1-15,-2-4 0 0,-2 2 0 0,-1 1 1 16,-1 5 1-16,1-3-1 0,-1 2 2 0,-1 0 1 16,-1 4 2-16,3-1-1 0,1 3 1 15,1-5 7-15,1 6 1 0,2 2-1 0,0 0 2 0,0-4-1 0,2 8 1 16,3-1 0-16,3 0-1 0,1-3-2 0,3 1 2 15,2 2-1-15,3 4 1 0,0-2-5 0,0 2 1 16,4 1 0-16,5-5 0 0,4 1-3 0,1 1 0 16,3 0 1-16,1 1 0 0,3-2-2 0,-1 0 0 15,4 0 0-15,4-1 1 0,7-3-5 0,4-4 1 16,4 0 0-16,-1-1 0 0,5-4-4 0,3 0 1 0,2-3-1 16,0-6 1-16,2 2-2 0,-1-1 1 0,1-4 0 15,2-4 1-15,2-1 0 0,-3-2 0 0,1-5 0 16,2-2 0-16,3-1 2 0,0-3 0 0,-3-2 1 15,-4-5 0-15,0-4 3 0,-2 0 0 0,-4-3 0 0,-2 1 1 16,-3 0 3-16,-4 2 1 0,-4-4 0 0,-3-3 0 16,-5-3-4-16,-3 1 1 0,-5-3 0 0,-6 1 0 15,-4 2-2-15,-4 2 1 0,-5-2 0 0,-4 1-1 0,-3 4-1 0,-3 4-1 16,-1 0 1-16,-3 4-1 0,1 5-5 0,-2 2 0 16,0 3 0-16,0 3 1 0,-2-1-5 0,0 5 2 0,2-1-2 15,5 0 2-15,1 3-4 0,3 2 2 0,2 2-1 16</inkml:trace>
  <inkml:trace contextRef="#ctx0" brushRef="#br0" timeOffset="10878.68">29331 4792 853 0,'0'0'0'0,"0"0"0"15,-3 0 0-15,3 0 17 0,-6 0 1 0,6 0-1 16,-20 2 1-16,-3 5-9 0,-3-2 0 0,2 2 0 16,4-6 1-16,5 3 16 0,3-1 1 0,3 1 0 15,0-2 0-15,1-1-7 0,3 1 1 0,5-2-1 16,-13-2 2-16,5-1-5 0,3-1 1 0,5 4-1 15,-8-12 1-15,6 7-3 0,0-5 1 0,2-1-2 0,2-4 2 0,4 3-5 16,1-6 0-16,3 6 1 0,-1 0 0 0,0 3-3 0,3 2 0 16,-1 2 0-16,0 0 1 0,0 2-4 0,-2-1-1 0,1 4 1 15,-1 0 0-15,0 0-3 0,-1 0 0 16,-1 7 1-16,1 2 0 0,1 3 1 0,2 2-1 16,0 1 1-16,-1 3 0 0,1-3 2 0,0 2 1 0,-4 1-1 15,-3-3 0-15,-2 1 2 0,-4 1 0 0,-2-3 0 16,-1 0 1-16,-4 0 2 0,-4-2-1 0,-1 0 0 15,1 0 0-15,-1 0-1 0,-1 0 2 0,-2 2-1 16,-2-2 0-16,-1-3 0 0,-1 3 1 0,1-3-1 16,1-1 1-16,2 3-2 0,1-1 1 0,-5 1 1 0</inkml:trace>
  <inkml:trace contextRef="#ctx0" brushRef="#br0" timeOffset="11518.84">28758 4762 1180 0,'-2'0'0'0,"2"0"0"16,2 0 0-16,-2 0 21 0,7-3 1 0,-7 3-1 0,6 0 1 16,-6 0 22-16,7 3 0 0,-7-3 0 0,8 11 1 15,-8-11-23-15,7 15 1 0,-7-15-1 0,13 21 2 16,-13-21-15-16,15 30-1 0,-15-30 1 0,15 27 2 16,-15-27-8-16,11 25 1 0,-11-25 0 0,9 17 0 0,-9-17-3 15,4 15 1-15,-4-15-1 0,-2 13 0 0,2-13-1 16,-5 10 1-16,5-10 0 0,-15 10 0 0,15-10-1 15,-23 18 0-15,23-18 0 0,-28 8 1 0,28-8-1 0,-20 4 1 16,20-4-1-16,-19 1 2 0,19-1 2 0,-11-5 2 0,11 5-2 16,-11-8 2-16,11 8 14 0,-21-12 0 15,21 12 0-15,-18-18 0 0,18 18 10 0,-13-22 0 0,13 22 0 16,-11-14 1-16,11 14-3 0,-4-12 1 0,4 12 0 16,-2-5 0-16,2 5-4 0,-4-4 0 15,4 4-1-15,-3-3 2 0,3 3-11 0,0 0 0 0,0 0 1 16,0 0 0-16,0 0-6 0,0 0 0 0,0 0 0 15,0 7 0-15,0-7-1 0,7 20 0 16,-7-20 0-16,13 25 0 0,-13-25-1 0,7 29 1 16,-7-29 0-16,14 33 0 0,-14-33-4 0,13 29 2 0,-13-29 0 15,9 33 0-15,-9-16-3 0,-2-1 2 0,-2 1-2 0,1-1 2 16,-1-4-4-16,-2 2 1 0,-1 1 1 0,-1-2-1 16,-1 0-2-16,-2 3 2 0,-2-4-1 0,-2 0 0 15,-4 2 0-15,-1 2 1 0,-1-4-1 0,1 0 1 16,1-2-1-16,2 1 2 0,-1-3-2 0,-3 1 1 15,-1-6 1-15,-2 3-1 0,-1 1 0 0,1-6 2 0,0 3 1 0,0-1-1 16,1-3 1-16,3 0-1 0,-1 0 3 0,3-3 0 16,1-1 0-16,0 3 0 0,0-6 0 0,3 1 1 15,2-2 0-15</inkml:trace>
  <inkml:trace contextRef="#ctx0" brushRef="#br0" timeOffset="11862.75">28355 4697 1306 0,'-2'-4'0'0,"2"4"0"0,2 0 0 0,-2 0 64 15,11 0 0-15,-11 0 0 0,11-5 1 0,-11 5-7 16,12-3 0-16,-12 3 1 0,18-9-1 0,-18 9-38 16,28-16 2-16,-28 16-1 0,30-20 0 0,-30 20-15 15,30-21 1-15,-30 21-1 0,35-21 1 0,-35 21-6 0,34-21 1 16,-34 21 1-16,32-20-1 0,-32 20-2 0,29-21 0 15,-29 21 0-15,30-21 1 0,-30 21-1 0,36-19 0 16,-36 19 0-16</inkml:trace>
  <inkml:trace contextRef="#ctx0" brushRef="#br0" timeOffset="13210.66">27129 5965 728 0,'-2'-1'0'0,"2"1"0"15,-2 5 0-15,2-5 42 0,4 3 2 0,-4-3-1 0,4 2 1 16,-4-2-12 0,4 0 1-16,-4 0-1 0,3 0 2 0,-3 0-19 0,4 0 0 15,-4 0 0-15,4 0 1 0,-4 0-12 0,3 7 0 16,-3-7 1-16,15 12 1 0,-15-12 0 0,28 29 2 16,-15-11-1-16,-1 1 1 0,-3 1 1 0,-2 3 0 15,1 1 0-15,-1 0 1 0,1 1 2 0,5-1 0 16,0 0 1-16,-2 2-1 0,-2-2 2 15,1 6-1-15,-1-6 1 0,0-3-1 0,1-1 2 0,-1 1 0 0,0-7 0 16,-1 2 1-16,-3-4 0 0,1-4 2 16,-6-8 0-16,5 9 0 0,-5-9-4 0,4 4-1 15,-4-4 1-15,4 3 0 0,-4-3 1 0,7-3 0 16,-7 3-1-16,4-9 2 0,-2-3 2 0,-2 0 1 0,0-6 0 16,-2-1 0-16,-2-3 1 0,1-6 0 0,-1 2 1 15,0 2 0-15,0 3 0 0,1-3 1 0,3 3-1 16,2 4 1-16,3 5-1 0,3 0-1 0,-1 0 0 15,-1 3 1-15,-6 9-3 0,5-9 0 0,-5 9 0 16,4-3 0-16,-4 3-2 0,7 0 1 0,-7 0-2 0,8 3 2 16,-8-3-2-16,7 11-1 0,-1-1 1 0,1-1 1 15,3 4-1-15,-1 3 1 0,-2 0 0 0,-1-3 1 16,0 0-5-16,-1-1 0 0,3 0 1 0,-1 0-1 16,-1-7-3-16,-1 2 1 0,-5-7 0 0,10 9 0 15,-10-9-1-15,5 8 0 0,-5-8 0 0,8 6 1 16,-8-6-2-16,3 6 0 0,-3-6 0 0,4 6 0 0,-4-6-4 15,8 3 2-15,-8-3-2 0,5 4 2 0,-5-4-5 16,8-6 0-16,-8 6 0 0</inkml:trace>
  <inkml:trace contextRef="#ctx0" brushRef="#br0" timeOffset="13492.27">27725 6076 1356 0,'0'0'0'16,"0"0"0"-16,0 0 0 0,0 0 22 0,2 5-1 0,-2-5 0 15,8 12 2-15,-8-12 7 0,7 16 1 0,-7-16 1 16,9 17-1-16,-9-17-17 0,15 19 0 0,-15-19 1 16,15 18-1-16,-15-18-11 0,28 15-1 0,-28-15 0 0,28 17 0 15,-28-17 0-15,26 13-1 0,-26-13 0 0,21 8 0 16,-21-8-1-16,13 5 1 0,-13-5-1 0,11 4 1 15,-11-4-1-15,9 3 0 0,-9-3 0 16,6 0 1-16,-6 0-1 0,4 0 0 0,-4 0 0 0</inkml:trace>
  <inkml:trace contextRef="#ctx0" brushRef="#br0" timeOffset="13789.8">28009 5948 1105 0,'-6'5'0'0,"6"-5"0"0,-6 7 0 0,6-7 7 16,-3 0 0-16,3 0 1 0,0 0 0 0,0 0 7 16,0 5 0-16,0-5 1 0,0 9 0 0,0-9-6 0,0 15 0 15,0-15 0-15,5 28 1 0,-5-28-3 16,6 31 0-16,-4-12 0 0,0-3 1 0,-1 1-2 16,-1-1 1-16,-1 1-1 0,1 0 1 0,1 1 2 0,1 1 2 15,-2-2-1-15,-3-1 0 0,-1 1 2 0,0 4 1 16,0-4-1-16,1 2 2 0,-1-2 1 0,-2 2-1 15,1 0 1-15,-1 0 0 0,2 2-2 0,3 3 2 16,-1-1-1-16,-2-1 0 0,2-1 10 0,2 0 0 16,0-4 0-16,-2 1-1 0,2-3 2 0,0-1 0 15,2-2 0-15,0-3 1 0,0-2-3 0,-2-2 1 0,0-5 0 16,0 7 0-16,0-7-12 0,0 5 0 0,0-5 1 16</inkml:trace>
  <inkml:trace contextRef="#ctx0" brushRef="#br0" timeOffset="14356.91">28159 5922 1356 0,'-1'5'0'0,"1"-5"0"0,-4 9 0 0,4-9 18 16,0 5 0-16,0-5 0 0,0 19 1 0,0-19 9 15,5 33 0-15,-1-12 0 0,0 3 2 0,2-2-8 16,1 6 0-16,0-7 1 0,-1 3-1 0,1 0-13 16,3 2 1-16,-1-1-1 0,0-1 1 0,1-3-4 0,-1 1 0 15,-1 1-1-15,-3-1 2 0,1-1-4 0,-1-2 2 16,1-2-2-16,-1 0 2 0,1-1-1 0,0-4 1 16,-1 0-1-16,-1-7 1 0,-4-5-1 0,-2 7 1 0,2-7-1 0,0 2 1 0,0-2 2 15,0 0 2-15,0 0-1 0,0-2 1 0,0 2 4 16,0-8 0-16,0 1-1 0,-2-11 2 0,-1-6-2 15,-3-5 1-15,-3-1-1 0,-1 3 1 0,-1 2 1 32,-2 5 0-32,2-6 1 0,2 2 0 15,-1-6 0-15,-1-1 1 0,2 2 0 0,3 3 1 0,2-6 1 0,1 3 0 16,-1 3-1-16,2-2 3 0,2 4-1 0,0 2 1 0,-2 3 0 0,0 1 0 0,-1 3-2 0,-1 1 0 16,0 2 0-16,2 0 0 0,2 3-3 0,-2 2-1 0,2 7 1 15,0-5 1-15,0 5-5 0,-1-5 0 16,1 5 0-16,0-4 2 0,0 4-3 0,0-3 0 15,0 3 0-15,0 0 1 0,0 0-4 0,5 0 1 16,3 0 0-16,3 0-1 0,6 5-1 16,5 2 1-16,0 2-1 0,-3-1 1 0,-2 1-3 0,-2 1 0 15,-2-1 1-15,-2 0-1 0,-2-1-3 0,-1-3 1 16,-3 2 1-16,3 2-1 0,-1 3-1 0,1 0 0 16,-3 0 0-16,-1-3 1 0,-2-2 0 0,-2 2-1 15,0-1 0-15,-2 1 0 0,0-1 0 0,-2 1 0 16,-1 0 0-16,-5 1 2 0,-1-1-2 0,0-1 0 15,0-2 0-15,2 1 0 0,-3-4-1 0,3 2 0 0,2-1 0 16,1-3 0-16,6-1 0 0,-11 4 0 0,11-4 0 16</inkml:trace>
  <inkml:trace contextRef="#ctx0" brushRef="#br0" timeOffset="14649.18">28668 5861 1683 0,'0'4'0'0,"0"-4"0"0,0 5 0 16,0-5 36-16,0 9 1 0,0-9 0 15,6 12 0-15,-6-12 4 0,7 7 2 0,-7-7-2 0,6 1 2 16,-6-1-17-16,4 2 0 0,-4-2 0 0,3 0-1 15,-3 0-15-15,4 0 1 0,-4 0-1 0,0 0 0 16,0 0-5-16,-2 0 1 0,2 0 0 16,0 0-1-16,0 0 1 0,0-2-1 0,0 2 1 0,0-1 0 15,0 1-1-15,-4-7 1 0,4 7-1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49:33.333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14055 8831 653 0,'0'0'0'0,"0"0"0"15,0-3 0-15,0 3 9 0,-2-7 0 0,2 7 0 16,0-6 0-16,0 6 39 0,-2-8 1 0,2 8-1 0,-2-7 2 16,2 7-20-16,-4-4 2 0,4 4-1 0,-9-5 0 0,9 5 15 0,-9-12 0 15,9 12 0-15,-13-9 2 0,13 9-27 0,-15-13 1 16,15 13 0-16,-15-12 0 0,15 12 5 15,-13-11 0-15,13 11 0 0,-11-12 0 0,11 12 5 0,-12-14 2 0,12 14-1 32,-13-12 0-32,13 12 8 0,-15-16 0 0,15 16 0 0,-14-13 0 0,14 13-1 0,-15-16 2 15,15 16-1-15,-13-9 1 0,13 9 2 0,-17-5 0 16,17 5-1-16,-19-7 1 0,19 7-9 0,-20-7 0 0,20 7-1 16,-32-1 2-16,12-3-6 0,-3 2-1 0,5 2 0 15,-1 2 0-15,2 2-3 0,0-4 0 0,1 1-1 16,-1 1 2-16,0 3-6 0,-2-1-1 0,5-3 0 15,-5 6 1-15,2 0-2 0,2 4 0 0,-3-3 1 0,1-1-1 16,2-2-5-16,4 2 2 0,0-1 0 0,-1-1-1 16,3 0-3-16,-2 0 0 0,3 4-1 0,-7-2 1 15,1 3 1-15,1 1 0 0,0-1 1 0,3 0-1 16,3 1-2-16,-1-3 2 16,1 3-2-16,1-1 1 0,1 0-3 0,-3 3 1 0,3-3 1 0,-5 6-1 0,5 1-3 15,1 2 1-15,-5-2 0 0,1-1 1 0,3-4-2 16,-1-2 0-16,0 2-1 0,3 0 2 0,3 4-2 15,0-2 1-15,0 1-2 0,-4 1 2 0,4-4-3 0,0 2 2 16,0 2-1 0,0 1 0-16,0 4-2 0,0 3 2 15,0 0-2-15,0-7 2 0,4 1-2 0,-2-3 2 16,-1 1-2-16,1-1 2 0,0-1-2 0,0 0 0 0,2 0 1 16,-2 0 0-16,3 1-1 0,3 3 2 0,1-3-2 15,-3-1 2-15,1-3-1 0,2-3 1 0,3 3-1 16,-3-1 2-16,0 2-2 0,0 2 1 15,1-2-1-15,-1 0 2 0,4-5-2 0,-4 0 2 0,3 0-1 16,1-2 0-16,3 2-1 0,3-4 0 0,0 3-1 16,-4-1 2-16,3-2-2 0,5 1 1 0,-3-4-1 15,2 2 0-15,-1-1 0 0,-1 1 0 0,-1 0-1 16,0-2 2-16,-3 0-2 0,1 0 0 0,-4 0 0 16,-3 0 1-16,-1 0-2 0,0 0 1 0,2 0 0 15,2 0 0-15,2-2 1 0,0 0 0 0,-2-1 0 0,4-6 1 16,-2 0-2-16,2-3 1 0,-2 0 1 0,0-3-1 15,-6 1-1-15,0-2 1 0,4-1-1 0,-3 1 1 16,-1-1-1-16,0-4 1 0,1 2-1 0,-1 2 0 16,0-4 2-16,-1 0-1 0,-3 1 0 0,1 1 2 0,-4 1-2 15,1 1 1-15,-3-2-1 0,2-2 0 0,-2 0 1 0,-2 1-1 16,2-1 0-16,-5 4 2 0,1-4-2 16,0 4 2-16,1 1-2 0,1-3 2 0,-2 2-2 0,2 1 1 15,-2 2 0-15,1-1 0 0,-1-3 0 0,2 1-1 16,-3 0 0-16,1 1 1 0,0 4-1 0,-2 0 2 15,3 3-1-15,1 1 1 0,2 8-2 0,-4-4 1 16,4 4 1-16,0-7-1 0,0 7 1 0,0-2-1 16,0 2 1-16,0 0-1 0,0 0-1 0,0 0-1 15,0 0 0-15</inkml:trace>
  <inkml:trace contextRef="#ctx0" brushRef="#br0" timeOffset="1646.17">14573 8881 715 0,'0'0'0'0,"0"0"0"16,0 0 0-16,0 0 293 0,0-8 0 0,0 8 0 0,0-7 0 16,0 7-272-16,0-4 2 0,0 4-1 0,0-3 1 15,0 3-8-15,0-2 2 0,0 2 0 0,-2-5 0 16,2 5-11-16,-4-4-1 0,4 4 1 0,-4-3 0 0,4 3-4 15,-2-4-1-15,2 4 0 0,-5-3 0 0,5 3-1 16,-6-7 0-16,6 7 0 0,-7-7 1 0,7 7-1 16,-17-7 0-16,17 7 0 0,-15-2 1 0,15 2 0 0,-17 0 2 15,17 0-2-15,-24 2 1 0,5 5 8 0,1-3 1 16,-1 4-1-16,4 1 2 0,-1 3 12 0,1 0 2 16,0 4-1-16,2 1 1 0,3-3 11 0,5 5 0 15,-1-2 0-15,-1-3 1 0,1 2-5 16,2-1 1-16,4 2 0 0,0 1 1 0,4 1-8 15,0-2-1-15,5-1 1 0,4-1 1 0,4-1-6 0,2-2-1 0,-1-3 0 16,1-2 1-16,1-2-5 0,5-5 1 0,-1 0-1 16,2-3 1-16,4 1-4 0,-4-2 0 0,0-1 1 15,-4 0 0-15,-3 0-3 0,-10 0 0 16,1 1 1-16,-9-3-1 0,-1 7-2 0,4-10 1 0,-4 10 1 16,2-12-1-16,-2 5-1 0,-2 2 0 0,0-4 0 15,-1-3 1-15,-1-4-2 0,-2-1 1 0,-3 0 1 16,0 1-1-16,-1 4 0 0,-3 3 1 0,8 1-1 15,-1 4 1-15,6 4 0 0,-7-7 1 0,7 7-1 0,-4-1 1 16,4 1-2-16,-2-6 2 0,2 6-1 0,0-3 0 0,0 3-2 16,0-4 0-16,0 4 0 0,0-3 1 0,0 3-3 15,0-5 0-15,0 5-1 0,4-12 2 0,1 3-3 0,5-3-1 16,-7 3 1-16</inkml:trace>
  <inkml:trace contextRef="#ctx0" brushRef="#br0" timeOffset="2327.84">14787 8805 1934 0,'0'0'0'0,"0"0"0"15,4 0 0-15,-4 0 35 0,3 0 1 16,-3 0-1-16,4 2 1 0,-4-2-8 0,6 10 0 0,-6-10 0 15,5 11 0-15,-5-11 8 0,4 10 0 0,-4-10 0 16,9 12 1-16,-9-2-20 0,2 3 1 0,2 0 0 16,-2 3 0-16,1 1-5 0,1 1 0 0,2-3 1 0,1 1-1 15,3 1-1-15,-5-3 2 0,-1 1-1 0,1 1 1 0,1-4-1 16,0 2 2-16,-1 2-1 0,1-4 1 0,-1 0-3 16,1 2 2-16,-2 1-2 0,-1 1 2 0,3 1-1 15,-4-5 2 1,2 2-1-16,-1-2 1 0,3 0 1 0,1 0-1 0,-1 1 1 15,-2-7 0-15,1 3-1 0,-3 0 2 0,-2-9 0 0,8 5 0 0,-8-5-4 0,3 3 2 16,-3-3 0 0,6 4-1-16,-6-4-1 0,2 2-1 0,-2-2 0 0,3-2 2 0,-3 2-3 0,4-4 0 15,-4 4 0-15,4-8 1 0,-2-4-3 0,-2-7 0 0,-2-2 0 16,2-2 1 0,-8 1-3-16,3-1 1 0,-4-1 0 0,1 0 0 0,1 7 0 0,-3-1 0 0,1 3 0 15,2-6-1-15,1 2 0 0,0-2 0 0,-1 2 0 16,1 4 1-16,-3-5-1 0,2 1 2 15,-1 4-1-15,-1-2 1 0,0 3-1 0,-5 0 1 0,1 2 0 16,8 3 0-16,-1 0-2 0,1 4-1 16,5 5 1-16,-2-7 0 0,2 7-1 0,0-5 0 0,0 5 0 15,0-2 1-15,0 2-2 0,0-5 1 0,0 5-1 16,7-5 1-16,1 2-1 0,-1-1 0 0,2 2 1 0,5-1-1 16,4-1 0-16,1 1 0 0,-1 1 0 31,-5 1 1-31,1 1-3 0,-1 0 0 0,-2 0 1 0,0 1-1 0,-2 4-1 15,1-1 1-15,-1 1-1 0,0-1 0 0,-3 1-1 16,1 2 0-16,-7-7 0 0,11 8 0 0,-11-8-1 16,13 12 2-16,-13-12-1 0,4 9 0 0,-4-9-1 0,4 7 1 15,-4-7-1-15,5 7 1 0,-5-7-1 0,0 7 0 16,0-7 0-16,-3 7 1 0,3-7-1 0,-8 8 0 16,1 1 0-16,-4 0 0 0,-2-1 0 0,-4 1 0 0,2 0 0 15,2-2 0-15,2-4 0 0,3 1 0 0,-1 1 0 16,3-5 0-16,6 0 0 0,-3 3 0 0,3-3 0 15,-6 5 0-15,6-5 0 0,-4 6 0 0,4-6 0 16</inkml:trace>
  <inkml:trace contextRef="#ctx0" brushRef="#br0" timeOffset="3039.19">15279 8791 1960 0,'-2'0'0'0,"2"0"0"0,0 5 0 0,0-5 50 0,0 7 1 16,0-7-1-16,-2 7 1 0,2-7 14 15,-4 14 0-15,4-14 0 0,0 7 1 0,0-7-36 0,0 7-1 16,0-7 0-16,0 7 1 0,0-7-20 0,4 7 2 0,-4-7-1 15,7 14 0-15,-7-14-6 0,15 26 0 16,-15-26 1-16,15 26-1 0,-15-26-1 0,19 20-1 0,-19-20 0 16,13 21 1-16,-13-21-1 0,13 26 2 0,-13-26-2 15,11 33 2-15,-5-16-1 0,-2 2 1 0,-1-1-1 16,-1-5 2-16,2 1 0 0,-4-3 2 0,2-1 0 16,0-1 0-16,-1-1 2 0,1 1 1 0,-2-9 0 15,6 9 1-15,-6-9 0 0,5 8 0 0,-5-8 1 0,4 4-1 16,-4-4-2-16,4 3 0 0,-4-3 0 15,6 4 2-15,-6-4-3 0,5 5 0 0,-5-5 0 0,4 2-1 16,-4-2 1-16,4 3 2 0,-4-3-1 16,5 2 0-16,-5-2-1 0,0-4 1 0,0 4-1 0,-4-7 1 0,1 2-2 15,-1-7 0-15,-3 0-1 16,-3-7 2-16,1-2-1 0,-4-1 1 0,-2 3-1 0,6 1 1 0,-3 3-2 16,5 1 1-16,-4 2-2 0,3-5 2 0,-3 1 0 15,4-1 1-15,-3 1 0 0,7 0 0 0,-3-1 0 16,-3 0 0-16,5 1 0 0,-2 2 0 0,6 2-2 15,0 0-1-15,0 0 1 0,0 0 0 0,0 0-3 0,2 0 2 16,2 1 0-16,2-1-1 0,1 0 0 0,1 0-1 16,-1 0 1-16,2 0 0 0,4 3-1 0,0 2 0 15,0 2 0-15,0 0 0 0,1-2-2 0,-1 2 2 0,1 1-1 16,5 4 0-16,0 0 0 0,-1 0-1 0,1 0 0 16,-6 4 1-16,-4 1 0 0,-3 2-1 0,0 0 0 15,-1-2 0-15,-1 2 1 16,0 0-1-16,-1 1 0 0,3 5 0 0,-6 2 0 0,2 2 0 0,0-4 0 15,-1-1 0-15,-1-2 1 0,-1 2 0 0,-1-1-1 16,0-3 2-16,-4 1-1 0,-3 0 0 0,0-1 1 16,-3 1-1-16,-2 1-1 0,-3 2 2 15,0 0-2-15,2-1 1 0,-3-1-1 0,1 1 1 0,2-3-1 0,-4 3 1 16,2-3-2-16,-1-3 1 0,1 2-1 16,2-3 0-16,2 1-1 0,0 0 1 0,0-3-1 0</inkml:trace>
  <inkml:trace contextRef="#ctx0" brushRef="#br0" timeOffset="4149">13762 9712 929 0,'0'0'0'0,"0"0"0"16,0 0 0-16,0 0 131 0,0-4 0 0,0 4 1 15,-2-1-1-15,2 1-67 0,0-4 1 0,0 4 0 16,0-3 0-16,0 3-39 0,0-2 0 0,0 2 0 0,0-3-1 15,0 3-17-15,0-4 0 0,0 4 0 16,-5-3 0-16,5 3-7 0,-4-6 1 0,4 6 0 0,-8-6 1 16,8 6-1-16,-1-7 0 0,1 7 0 0,-10-6 2 15,10 6 5-15,-9-5 1 0,9 5 0 0,-11-5 0 0,11 5 9 16,-6-9 1-16,6 9 0 0,-9-7 1 0,9 7 0 16,-15-3 0-16,15 3 1 0,-15-3 0 15,15 3 1-15,-19-2-1 0,19 2 0 0,-29 0 2 0,29 0 1 16,-36 0-1-16,36 0 1 0,-31 0 0 0,31 0-2 0,-21 5 1 15,21-5-1-15,-13 7 1 0,13-7-2 0,-19 9 2 16,19-9 0-16,-18 12-1 0,18-12 0 0,-30 15-1 16,30-15 0-16,-26 21 2 0,26-21-4 0,-19 21 2 15,19-21-1-15,-22 19 0 0,22-19 1 0,-15 19-1 0,15-19 0 16,-17 15 0-16,17-15-3 0,-15 18 2 0,15-18-3 16,-15 17 3-16,15-17-5 0,-15 19 2 0,15-19 0 15,-11 26 0-15,11-26-3 0,-13 33 2 0,11-16-1 16,-1 2 0-16,1-1-2 0,-4 1 0 0,4-2 1 15,2 4-1-15,2-6-3 0,0 3 0 0,2-1 0 16,-2 0 2-16,1 2-3 0,1-3 1 0,2 1 0 16,3 0 0-16,-3-1-1 0,1 1 0 0,-1-3 0 15,-1 2 1-15,5 1-2 16,-1 2 0-16,0-5-1 0,-1 1 1 0,1-1-1 0,-3 2 1 0,3-1-1 16,2-2 1-16,0-3-3 0,-3 0 2 0,3 2-2 0,-4-3 2 0,4-4-2 15,-3 2 0-15,3-3 0 16,2 1 0-16,4-5 1 0,0 2 0 0,3-1-1 15,1-1 1-15,3-1-2 0,0-5 2 0,-3 1 0 0,-3 0-1 0,-1-2 0 0,-2 0 0 16,2 2 0-16,-2-4 0 0,3-3 0 16,1-3 0-16,-2 1 0 0,-1-2 1 0,1 2-1 15,-2-1 1-15,0-6-1 0,2 2 1 16,-4-2 0-16,2-1 0 0,0 1 1 0,-2 0 0 0,-2-1-3 0,2 1 2 16,-4 0 0-16,0 0-1 0,-5 4-1 0,0-2 0 0,-4 2 0 15,-2-1 1-15,-2-1-2 0,-1 0 2 0,-1 4-1 16,1-2 1-16,1 4-2 0,-2 1 2 15,-3 0-2-15,1-3 2 0,1 1-2 0,0 2 1 0,-8 0 1 16,0-2-1-16,-2 3 0 0,-2 3 0 0,1-1 1 16,-1 0-1-16,4 1 1 0,-3 1 0 0,5 3 0 15,-2 1 0-15,5 1-1 16,1-3-1-16,9 5 0 0,-13 0 2 0,5-2-4 0,1 2 0 16,0 0 0-16</inkml:trace>
  <inkml:trace contextRef="#ctx0" brushRef="#br0" timeOffset="5302.6">14213 9817 1093 0,'0'-1'0'0,"0"1"0"0,0-2 0 0,0 2 138 0,0-7 1 16,0 7 0-16,0-5 0 0,0 5-13 0,0 0-1 16,0 0 1-16,0-5 0 0,0 5-87 0,0-2 1 0,0 2 1 15,0 0-1-15,0 0-31 0,0 0 1 16,0 0-1-16,0 0 1 0,0 0-9 0,0 7 2 0,0-7-1 15,0 12 0-15,0-12-1 0,9 29 2 16,1-13-2-16,-7 1 1 0,3 1 0 0,0-1 2 16,-1 2-2-16,1 2 1 0,-1-1 4 0,1 5 1 0,-1-5-1 15,-1 1 0-15,0 0 5 0,-4 0-1 0,2-2 0 16,2 2 0-16,-4-2 5 0,1 0 0 0,3-4-1 16,-2 3 2-16,4-5 0 0,-1 3 1 0,-3-7-1 15,0-1 1-15,0-1 0 0,0-3 0 0,-2-4 0 16,5 5 0-16,-5-5-3 0,0 2 2 0,0-2 0 0,0 3 0 0,0-3-3 15,0 3 2-15,0-3 0 0,0-1 0 16,0 1-4-16,0 0 1 0,0 0 1 16,8-5-1-16,-1-1-1 0,2-2 0 0,-5-4-1 0,2-6 1 0,3-1-1 15,-3-2 0-15,1 1-1 16,-1-1 1-16,-4 4 0 0,1-2 0 0,5 5 1 0,-3-2-1 0,3 6-1 16,-1 1 1-16,-1 2-1 0,-2-1 2 0,-4 8-1 0,7-7 0 15,-7 7 0-15,6-6 2 0,-6 6-4 0,1-3 1 16,-1 3-1-16,4-3 1 0,-4 3-4 15,0-4 2-15,0 4-1 0,0 0 1 0,0 0-4 0,2 0 1 16,-2 0-1-16,11 0 1 0,-5 2-2 0,1 3 1 0,-1 4-1 16,-1 1 0-16,3 4 1 0,-1 1-1 0,-1 3 0 15,0-6 1-15,-1-3-2 16,-1 3 0-16,0-4 1 0,1 4-1 0,3-3 0 16,-1 0 0-16,-1-1 1 0,-1 1-1 0,-3-2 0 0,2-2 0 0,-4-5 1 15,11 11 0-15,-5-3-1 0,1-3 1 0,-7-5 0 16</inkml:trace>
  <inkml:trace contextRef="#ctx0" brushRef="#br0" timeOffset="5623.64">14617 10074 2098 0,'-3'0'0'0,"3"0"0"0,3 0 0 0,-3 0 54 0,0-4 0 0,0 4 0 16,0 2 1-16,0-2 3 0,0 7 0 0,0-7 1 15,0 3-1-15,0-3-32 0,0 5 1 16,0-5 0-16,6 13 0 0,-6-13-23 0,7 19 2 16,-7-19-1-16,13 20 1 0,-13-20-5 15,19 21 1-15,-19-21 1 0,19 17-1 0,-19-17-1 0,18 18 0 0,-18-18 0 16,17 12 1-16,-17-12 2 0,13 12-1 0,-13-12 0 15,9 5 1-15,-9-5 3 0,10 7 0 0,-10-7 0 0,5 5 1 16,-5-5 1-16,13 7 0 0,-13-7 0 0,13 4 0 16,-13-4 0-16,12 1 1 0,-12-1-1 15</inkml:trace>
  <inkml:trace contextRef="#ctx0" brushRef="#br0" timeOffset="6001.26">14766 10046 1721 0,'0'0'0'0,"0"0"0"0,0-2 0 0,0 2 47 0,0-5 1 16,0 5-1-16,0-2 2 0,0 2 18 0,0-5 2 16,0 5-2-16,6-3 1 0,-6 3-45 0,6 0 0 15,-6 0 0-15,3 0 0 0,-3 0-17 0,4 0 0 0,-4 0-1 16,2 0 1-16,-2 0-5 0,0 0 0 0,0 0 0 15,-2 0 0-15,2 0 1 0,-4 12 1 0,4-12-1 16,0 14 1-16,0-14 2 0,4 15-1 0,-4-15 1 16,6 17 0-16,-6-17 4 0,-4 19 1 0,4-19-1 15,-2 23 2-15,2-23 4 0,0 28 1 0,0-28 0 16,-6 26 1-16,6-26 4 0,-3 27 0 0,3-27 0 0,-8 26 1 16,8-26-2-16,-7 28 1 0,7-28 0 0,-6 29 0 15,6-10 0-15,-2 4 1 0,2 1-1 0,-3-3 1 16,1-4-2-16,-4 2 1 0,4 0-1 0,0 0 1 0,1 0-4 15,-1 0 1-15,2 0 0 0,-4-1 0 16,4-3-2-16,0-1-1 0,-2-3 1 0,2-1 1 0,0-1-5 16,0-1 1-16,2 3-1 0,-4-6 0 0,2-5-4 15,-4 10 1-15,4-10 0 0</inkml:trace>
  <inkml:trace contextRef="#ctx0" brushRef="#br0" timeOffset="6651.7">15018 10082 2110 0,'-2'2'0'0,"2"-2"0"0,-2 3 0 15,2-3 50-15,0 4-1 0,0-4 0 0,-5 3 2 16,5-3 20-16,-4 9 0 0,4-9 0 0,-6 12 1 15,6-12-42-15,-9 26 2 0,3-9-2 0,3 2 1 0,4-3-22 16,1 1 0-16,4-1 0 0,-4 1 0 0,2-3-5 16,1 2 0-16,4-3 0 0,1 6 0 0,-3-1-2 15,1 1 2-15,-1 2-1 16,2 1 0-16,-3 1 0 0,1-3 0 0,-1 1 0 0,0 0 1 16,-3 0-1-16,-3-1 0 0,4 1 1 0,2-5-1 0,-6 1 1 15,2-7-1-15,-1 1 0 0,1-3 1 0,-2-8 0 16,4 4 1-16,-4-4-1 0,4 3 1 0,-4-3 0 0,0 6 2 15,0-6 0-15,0 0-1 0,0 0 2 0,0 0 1 0,0 0-1 16,0-9 1-16,0 2 1 16,0-3 0-16,0-6 0 0,0-6 1 0,0-6-3 0,0-5 1 0,0 2 0 15,-4 5 0-15,2-2 0 0,-2 2 0 0,1-1 0 16,-1 1 0-16,2 5-1 0,2-2 0 0,-4 4 0 16,4-1 0-16,-1-1-2 0,-1 0 1 0,-2 2 0 15,2 2 1-15,-4 1-3 0,3 1 2 0,1 1-1 16,2 5 1-16,0 0-2 0,0 6 1 0,0 3-1 0,0-12 1 15,0 12-2 1,0-9 1-16,0 9-1 0,0-10 1 0,0 10-2 0,5-11 1 0,-5 11-1 0,14-10 1 0,-9 5 0 16,3 0-1-16,3 1 1 0,4-1 0 0,3 3 1 15,1 2-1-15,0 0 1 0,-3 0-1 0,1 2 1 16,-2 3-1-16,2-1 1 16,-4 4-1-16,2-1-2 0,0 4 0 0,-2 1 1 0,0 0 0 0,-6 0-2 15,4 0 0-15,-5 0 0 0,0-1 2 0,-3-1-2 0,1-5 0 16,-2 2 0-16,2-2 0 0,-4-5-1 0,0 12 1 15,-4-7-1-15,-2 4 1 0,-3 3-1 0,-2 2 2 16,-2 0-2-16,-6-5 1 0,0 3-1 0,-5-4 0 16,0 1 0-16,0 0 1 0,3-2-1 0,-3-4 0 0,2 2 0 15,-1 0 1 1,5 2-1-16,-1-3 1 0,-3-4-1 0,-3 0 1 0,-1 0-1 0,0-4 0 0,0-4 0 16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49:49.1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16022 9542 778 0,'0'0'0'0,"0"0"0"0,0 0 0 0,0 0 8 16,0 0 0-16,0 0 0 0,0 0 0 0,0 0 11 0,0 0 1 15,0 0-1-15,0 0 1 0,0 0-10 0,0 0 2 16,0 0-1-16,0 0 0 0,0 0 14 0,0 0-1 16,0 0 1-16,0 0 0 0,0 0-13 0,0-3 0 0,0 3 1 15,8-4 0-15,-8 4 5 0,16-5 1 0,-16 5-1 16,25-5 1-16,-25 5 2 0,24-3-1 0,-24 3 0 15,32 0 1-15,-32 0 12 0,29 0-1 0,-29 0 1 16,32 0 1-16,-32 0-2 0,32 0 1 0,-14 0-1 16,7 0 2-16,-1 0-2 0,4 0 1 0,2 0 0 15,-1 0 0-15,-3 0-5 0,4 0 1 0,2 0-1 0,1 3 2 16,5 0-6-16,3 3 2 0,-2-5 0 0,-2 6 0 16,-1-2-3-16,-5 2 1 0,3-3-1 0,1-1 2 15,2-1-4-15,1 2 1 0,-3-3-1 0,-3 3 0 0,-2-1-3 16,-1 1 0-16,5-1 0 0,-2 2 1 0,5-3-1 15,2 1 0-15,2 1 0 16,-7-1 0-16,3-3-4 0,0-3-1 0,4 3 1 0,0-4-1 0,2 3 1 16,-2-1 0-16,-2 0 1 0,2 2-1 15,-7-3 0-15,-3 1 0 0,1 0 0 0,-2 1 0 16,-2-1-1-16,-2 0-1 0,-2-3 0 0,-2 2 1 0,3-1-2 16,-1 1 0-16,-2-1 0 0,2-1 2 0,2 0-4 0,1 1 0 15,-7-3 0-15,-5 2 1 0,-4 0-2 0,-3 2 0 16,-8 3-1-16,5-13 1 0,-5 13-1 0,4-5 0 15,-4 5-1-15,4-3 2 0,-4 3-2 0,0-12 1 0,0 12-2 16,-6-12 2-16,0 3-3 0,-1 0 1 0,-6-3-1 16,-4 3 2-16,-3-3-3 0,-3 4 2 0,1-4-2 15,1 3 2-15,7 5-3 0,0-2 1 0,-2 0 1 16,1 1-1-16,2 2-1 0,2-2 1 16,-4 1-1-16,3-3 1 0,1 4 1 0,-2 1 0 0,8 2-1 15,-3-4 2-15,8 4-1 0,-11-3 2 0,11 3-1 0,-6-3 0 16,6 3 1-16,0 0 0 0,0 0 0 0,0 0 1 15,0 0 0-15,0 0-1 0,0 0 1 0,12 10 1 16,1-1-3-16,5 3 2 16,1 0 0-16,0 0 0 0,1 0-3 0,2-2 2 0,1 1-1 0,-3 1 1 0,1 2-3 15,-1 1 2-15,-1-4-1 0,-2 3 1 0,-4 3-2 16,-2-2 1-16,0 3-1 16,-2-4 0-16,-3-2 0 0,-2-2-1 0,-2 0 0 0,-2 1 1 15,-2 1 0-15,-2 4-1 0,-2-1 0 0,-1 1 0 0,-2-2-1 0,-4 1 2 16,-2 1-2-16,2-6 1 0,-4 2 0 0,2 0 1 15,0-1-1-15,-2-1 1 0,1 0-1 0,-1 1 2 16,2-2-1-16,2-3 1 0,3 0-1 0,3-3 0 0,7-3 1 16</inkml:trace>
  <inkml:trace contextRef="#ctx0" brushRef="#br0" timeOffset="617.63">18664 9298 1017 0,'0'-3'0'0,"0"3"0"0,0 0 0 0,0 0 77 0,0-4 0 16,0 4-1-16,6-5 2 0,-6 5 3 0,4-8 1 16,-4 8-1-16,0-7 1 0,0 7-52 0,0-6 0 15,0 6 0-15,5-8 0 0,-5 8-17 0,2-7 0 16,-2 7 0-16,0-5 0 0,0 5-7 0,-2-6 0 0,2 6 0 15,-7-6 1-15,7 6-3 0,-11-4 2 0,11 4-1 16,-25-3 1-16,25 3 5 0,-37 1 2 0,17 5-1 16,-1-5 0-16,2 4 6 0,1 2 0 0,1 0 0 15,2 0 0-15,4 0 7 0,2 0 0 0,1-3-1 16,3 1 1-16,5-5 1 0,-8 8 1 0,8-8 0 0,-5 9 0 16,3-2-3-16,0-2 1 0,2 2 0 0,4 2 0 15,1 3-2-15,4 0-1 0,3 0 1 0,1-2-1 16,5 3-4-16,3 0 1 0,-1 1 0 0,1-2 0 15,-1 0 0-15,3 1 2 0,-1-1-2 0,-1-2 1 0,-3 0-1 16,1 1 0-16,-2 1 0 0,-3 4 0 0,-4-4-2 16,-1 1 0-16,0 1 0 0,1 0 0 0,-7-5-5 15,-1-2 1-15,-2-7 0 0,4 10 0 0,-4-10-3 16,4 9 0-16,-4-9 0 0,0 7 2 0,0-7-4 0,-2 7-1 16,2-7 1-16,-9 7 1 0,-1-2-2 0,-1 3 0 15,-8 1-1-15,-5-5 2 0,-2 1-1 0,-4-2 1 16,1-1-1-16,1 0 0 0,2-1-1 15,-1-1 0-15,1-3-1 0,0-1 1 0,4 3-2 0,1-6 1 16,8 2-1-16,-2-2 1 0,6 0-3 0,2 0 1 16,5-5 0-16</inkml:trace>
  <inkml:trace contextRef="#ctx0" brushRef="#br0" timeOffset="1133.01">19016 9073 1972 0,'2'2'0'0,"-2"-2"0"0,4 10 0 0,-4-10 46 0,8 19 0 0,-8-19 0 0,3 21 0 0,-3-21 26 16,8 21 1-16,-8-21 0 0,3 26 0 0,-3-26-39 16,4 21 0-16,-4-21 1 0,6 20 0 0,-6-20-23 15,11 26 2-15,-11-26-1 0,11 32 1 0,-5-15-9 16,-3 2 2-16,1-3 0 0,0 1 0 15,1 0-4-15,1 0 1 0,0 2 1 16,-3-1-1-16,1 1 0 0,2 2 0 0,-1 1 0 0,-1-1 0 0,0-2 1 0,-1-2 0 16,3-1 1-16,-4-2-1 15,0-2 1-15,0-2 1 0,-1-3-2 0,1 0 2 0,-2-7-1 0,4 3 0 16,-4-3 0-16,2 4 1 0,-2-4 1 0,0 2 0 0,0-2-1 16,0 0 1-16,0 0 0 0,0 0 1 0,0 0-1 15,0-6 1-15,0 6-1 0,0-12 1 0,4-3 0 16,-1-3 0-16,5-6 0 0,1-3 0 0,0 4 0 15,-1 2 0-15,-2 9-2 0,-1 3 1 0,3 1 0 16,-1 4 0-16,-7 4-1 0,11-8-1 0,-1 4 1 16,3 1 1-16,3-2-2 0,3-1 0 0,-2 3 0 0,-4 1 1 15,-2 2-3-15,-2 0 1 0,1 0-1 0,-1 0 2 16,0 0-2-16,-1 0 1 0,-1 0-1 0,1 2 2 16,1 7-2-16,-4-1 1 0,5-1-1 0,1 2 1 15,0 1-3-15,-2 1 1 0,1-1 1 0,-3 2-1 0,-1 4 1 16,-1-4-1-16,-3 0 0 0,0 0 2 0,0 0-2 15,0-2 2-15,0 1-2 16,0-2 2-16,-1-1-2 0,-1-1 1 0,0-7 0 16,0 10 0-16,0-10-2 0,0 7 2 0,0-7-2 15</inkml:trace>
  <inkml:trace contextRef="#ctx0" brushRef="#br0" timeOffset="1378.58">19615 9409 2123 0,'1'2'0'0,"-1"-2"0"0,8 12 0 0,-8-12 47 0,5 19 0 16,-5-19 0-16,2 26 1 0,-2-26 23 0,10 33 0 0,-10-33-1 16,9 33 2-16,-9-33-39 0,6 26-1 0,-6-26 1 0,7 24 1 15,-7-24-24-15,4 19 1 0,-4-19-1 0,9 17 1 0,-9-17-6 16,15 17 0-1,-15-17 0-15,9 16 0 0,-9-16-1 0,8 10 0 0,-8-10 0 0,7 11 0 0,-7-11-2 16,8 0 2 0,-8 0-1-16,13 2 0 0,-13-2-1 0,9-6 0 15,-9 6 0-15</inkml:trace>
  <inkml:trace contextRef="#ctx0" brushRef="#br0" timeOffset="1600.03">19523 9167 1784 0,'2'0'0'16,"-2"0"0"-16,2 0 0 0,-2 0 40 15,-2 0 1-15,2 0-1 0,2 0 0 0,-2 0 31 0,6 0 1 0,-6 0 0 16,3 0 0-16,-3 0-34 0,4 0 0 0,-4 0 0 16,4 0 0-16,-4 0-25 0,3 3 0 0,-3-3 0 0,4 5 1 15,-4-5-8-15,8 7-1 0,-8-7 1 16,7 4 0-1,-7-4-4-15,9 7-1 0,-9-7 0 0</inkml:trace>
  <inkml:trace contextRef="#ctx0" brushRef="#br0" timeOffset="2016.34">19991 9224 1545 0,'4'-4'0'15,"-4"4"0"-15,11-8 0 0,-11 8 21 0,11-12 2 16,-11 12-1-16,19-14 0 0,-19 14 19 0,31-19 0 16,-31 19 1-16,30-18-1 0,-30 18-6 0,11-17 0 15,-11 17 0-15,6-22 1 0,-6 22-18 0,2-33 0 16,-2 19 0-16,-2-5 1 0,-4 2-4 0,-1-1 2 16,1 3-1-16,-3 3 1 0,2 1-3 0,-1 4 2 15,1 0-1-15,1 2 0 0,6 5 2 0,-13-12 1 0,4 7-1 16,-3 1 1-16,-1 4 1 0,-1 0 0 15,0 0 0-15,5 0 1 0,9 0-1 0,-9 7 0 0,5 2 1 16,-1 0-1-16,-1 3-3 0,2 2 1 0,1 3 0 16,6 4 1-16,1 3-1 0,5 4 1 0,2-4-1 15,2 0 1-15,-3 2-3 0,1-5 1 0,0 3 0 16,0-3 1-16,2 3-4 0,-3 2 1 0,1 2-1 16,-2 1 0-16,-1-3-1 0,-5 2 0 0,1-2 0 0,0 1 1 15,3-1-3-15,-1 2 1 0,1-5 0 0,1 1 0 0,-1 0 0 16,3 0-1-16,-3 0 0 0,4-3 0 0,0-5-1 15,-1-2 1-15,-1-2 0 0,-2 0 0 0,-3-4-2 16,-2-1 1-16,-2-7-1 0,4 7 1 0,-4-7-6 16,2 7 2-16,-2-7-2 0,-2 4 2 0,2-4-4 15,-6 0 1-15,6 0-1 0</inkml:trace>
  <inkml:trace contextRef="#ctx0" brushRef="#br0" timeOffset="2232.02">20144 9397 1871 0,'0'0'0'0,"0"0"0"0,3 0 0 0,-3 0 33 0,4 0-1 0,-4 0 1 15,0 2 1-15,0-2-11 0,-9 7 2 0,9-7 0 16,-13 8-1-16,13-8-7 0,-21 12 0 0,21-12 0 16,-18 12 0-16,18-12-11 0,-23 14 2 0,23-14-1 15,-22 16 1-15,22-16 0 0,-22 12 1 0,22-12 0 0,-17 9 0 16,17-9-5-16,-8 3 2 0,8-3-2 0,-7 2 2 15,7-2-4-15,-2 2 1 0,2-2 0 0</inkml:trace>
  <inkml:trace contextRef="#ctx0" brushRef="#br0" timeOffset="2517.48">20470 9068 1695 0,'4'5'0'16,"-4"-5"0"-16,9 11 0 15,-9-11 25-15,0 12 0 0,0-12-1 0,0 17 2 0,0-17 18 16,5 28 0-16,-1-11-1 0,-2 4 2 0,0-4 1 0,0 2 0 0,0 2 0 16,-1 1 1-16,3 1-21 0,0-2 1 15,2 0 0-15,3-1 0 0,2 3-6 0,2-2 1 0,0-1-1 16,-2 1 1-16,0 2-1 0,1-1-1 0,-1 1 0 15,0-3 1-15,-2 3-2 0,3-1 0 0,-3-1 1 0,0-2-1 16,0-5-3-16,1 0 1 0,-3-6 0 16,-3-1 0-16,-4-7-5 0,6 6 2 0,-6-6-2 0,0 3 2 15,0-3-8-15,0 2 1 16,0-2 0-16</inkml:trace>
  <inkml:trace contextRef="#ctx0" brushRef="#br0" timeOffset="2724.65">20664 9381 1721 0,'-2'-3'0'16,"2"3"0"-16,-2-4 0 0,2 4 36 0,5 0 0 16,-5 0 0-16,4-1 0 0,-4 1 15 15,-4 0 2-15,4 0 0 16,-3 0-1-16,3 0-30 0,-4 0 0 0,4 0 0 0,-4 0 0 0,4 0-15 0,-15 5 1 0,15-5-1 16,-28 15 1-16,6-11-4 0,-2 5 0 0,1-1-1 15,5-3 2-15,1 2 2 0,2-3 1 16,2 1-2-16,2-2 2 0,11-3 2 0,-9 0 0 0,1 0 0 15,-3-3 2-15,-4 0-4 0,-4-1 1 16,3-3-1-16</inkml:trace>
  <inkml:trace contextRef="#ctx0" brushRef="#br0" timeOffset="4099.63">20844 8783 1419 0,'0'0'0'0,"0"0"0"15,0-4 0-15,0 4 30 0,0 0 2 0,0 0-1 16,-2-3 1-16,2 3-4 0,-7 0 0 0,7 0 0 16,-19-2 1-16,19 2-20 0,-31 0 1 0,6-4-1 0,1 4 1 15,0-3-10-15,-2 1 1 0,-2 1-1 0,2-1 1 16,0 2-2-16,0-4 1 0,-4 4 0 0,4 0 0 15,0 0 2-15,0-1 1 0,0-1-1 0,-2 0 1 0,-4-1 11 16,2-1-1-16,-5 1 1 16,-1 1-1-16,1-1 16 0,-2 3 2 0,-1-4-1 0,1 2 0 15,0 2 11-15,1 0 0 0,1 0 0 0,-2 0 0 0,0 0-11 0,-3 0 1 16,-2 2-1-16,2 2 1 0,-8-4-2 0,0 0 0 16,3 0 0-16,0 3 0 0,2-1-5 0,4 1 0 15,0 1 0-15,-2-1 1 0,-2-1-3 0,0 0 0 16,0 3 1-16,-1-3 0 0,-1-1-2 0,-2 1 0 15,1 1-1-15,-1-3 1 0,3 4-3 0,-1-4 0 16,2 2 0-16,6-2 0 0,-1-2-3 0,1 2-1 0,2-4 1 16,-1 4 0-16,3 0-3 0,-3 0 0 0,3 0 1 15,1-3 0-15,-1 1-3 0,3 1 0 0,0-1 0 16,0 2 1-16,0-4-4 0,1 3 2 0,3-1-1 16,1 0 1-16,5 0-2 0,1 1 0 0,1 1-1 15,-1-4 2-15,4 4-2 0,4 0 1 0,0 0-2 0,5 0 2 16,6 0-1-16,-2 0-1 0,2 0 1 15,-4 4 1-15,4-4-3 0,-1 3 2 0,1-3-1 0,-4 2 1 0,4-2-2 16,-4 0 1-16,4 0-1 16,-4 2 1-16,4-2-1 0,0 13 2 0,0-7-2 0,0-3 2 0,0 4-2 15,0 2 2-15,0 1-1 0,0 0 0 16,0 3 0-16,0-5-1 0,2 6 1 0,2 2 0 0,0 1 0 16,-2 2-1-16,-1-3 1 0,3 1 0 0,-4 0 0 0,2 2-1 15,0 2 1-15,0 5 0 0,-2-2 0 0,-2 2-1 16,0 2 1-16,0-2 1 0,2 3-3 0,0 2 1 15,0 2 0-15,0 0 0 0,0 0-2 0,0 2 2 16,-4 1-1-16,1-1 1 0,-1 1-2 0,0 0 0 16,1 1 0-16,3 1 2 0,0-4-1 0,-4 3 0 15,4-1 1-15,4-3-1 0,-1-4 1 0,5-1-1 0,-1 1 0 16,-3-3 2-16,-2 2-3 16,-2-5 1-16,2 1 1 0,1-2-1 0,5 1 0 0,-3 1 1 0,3-3-1 15,-3-1 1-15,-1 0-1 0,0-1 0 0,0 0 1 16,-2-2-1-16,-1-2 0 15,3-1 1-15,-4-3-1 0,2-3 2 0,0 1-3 0,0-7 1 0,-2-2 1 0,3 7-1 16,-3-7-1 0,4 7 2-16,-4-7-2 0,6 7 1 0,-6-7-2 0,5 6 2 0,-5-6-2 15,8 7 1-15,-8-7-1 0,15 7 0 0,-4-3 0 16,0-3 2-16,-2 1-3 0,3 2 1 0,1-4-1 0,1 0 1 0,3 0-1 16,0-4 0-16,2 2 0 15,3 1 1-15,4-1-1 0,0 0 0 0,2 1 0 0,2-3 0 0,3 1 0 0,-1 1 0 16,4-2 0-16,-1 4 0 0,6-3 0 15,2 1 0-15,3 1 0 0,3-1 0 16,-1 2 0-16,3 0 0 0,3 0 0 0,2-4 0 0,-1 4 0 16,-1 4 0-16,2-4 0 0,0 2 0 0,0 1 0 0,0 0 0 15,0 1 0-15,0-1 0 0,2 3 0 0,-1-5 0 16,-3 3 0-16,-3-1 0 0,-5 1 0 0,1-3 0 0,-2 1 0 31,3 0 0-31,-1 1 0 0,5-3 0 0,2 2 0 16,0-2 0-16,0 0 0 0,-4 0 0 0,-1 0 0 0,-3 0 0 0,-3 0 0 15,-2-2 0-15,-4 2 0 0,-1 0 0 0,-6 0 0 0,-4-3 0 0,-2 1 0 16,-2 0 0-16,-1 1 0 0,-5 1 0 0,-2-6 0 16,-1 3 0-16,-4 0 0 15,-2-1 0-15,-7 4 0 0,6-5 0 0,-6 5 0 0,13-16 0 0,-6 4 0 0,-1-2 0 32,0-1 0-32,1-4 0 0,1 0 0 0,-3 0 0 15,-1-2 0-15,0-3 0 0,-3 1 0 0,1-1 0 0,0 0 0 16,-2-1 0-16,-2 1 0 0,0 2 0 0,1-6 0 15,-3 2 0-15,4-2 0 0,2 2 1 0,1-5-1 16,1 2 1-16,0-2 0 0,0 0 0 0,-1 1 0 0,1-3 1 16,0-8-1-16,-4 8 0 0,-2 3 0 0,-2 3 1 15,2 1-1-15,0-5 2 0,2 0-2 0,0-2 1 16,0 8 0-16,0-4 0 0,0 1 0 0,0 2 0 16,0-1 0-16,2-1 0 0,0 0 1 0,0 2-1 15,5 4 0-15,-5-2 0 0,2-1-1 0,2 3 2 0,-3 3-1 16,1 2 0-16,-4-4-1 0,2 2 1 0,0 7 0 15,0 1 0-15,0 1-1 0,-1-1 0 0,-1 1 0 16</inkml:trace>
  <inkml:trace contextRef="#ctx0" brushRef="#br0" timeOffset="9226.06">21908 9286 740 0,'2'-3'0'0,"-2"3"0"15,9-5 0-15,-9 5 19 0,6-4 0 0,-6 4 0 0,4-5 0 0,-4 5 36 0,3 0 2 16,-3 0-1-16,0 0 0 0,0 0-5 0,0 0 1 0,0 0 0 15,0 0 0-15,0 0-16 0,0 0 1 16,0 0-1-16,0 0 1 0,0 0-13 0,0 0-1 0,0 0 1 16,0 0 1-1,0 0-6-15,-3 0 0 0,3 0 0 0,-6 0 0 0,6 0-3 0,-15 0 1 0,15 0-2 16,-35 2 2-16,7 5 2 0,-6-4 1 0,3 2-1 16,3-3 2-16,4 0 2 15,-1-1 2-15,3 3 0 0,1 1-1 0,5-2 8 0,1 1-1 0,0-1 0 16,2-1 2-16,2 0-2 0,1 0 2 15,3 1 0-15,1-3-1 0,6 0-2 0,-13 4 1 0,13-4-1 16,-9 5 0-16,9-5-2 0,-2 5 2 0,2-5-1 16,-2 7 0-16,2-7-3 0,-2 7-1 0,4 0 1 15,4 3 0-15,3 0-6 0,0 4 2 0,4 4-2 0,2-6 1 16,4-4-4-16,1 4 1 0,1-3 0 0,-1 3 0 16,3 0-5-16,3 0 2 0,0 1-1 0,-2-1 1 0,-1 2-3 15,-1-2 1-15,-2 0-1 0,1-2 2 0,-2 2-2 31,-1 0 0-31,-1 0 1 0,-4 1-1 0,-2-3 0 0,-3-1 1 0,-3-1-1 0,-1 1 1 0,0 0 0 0,-2-6-1 16,1 6 0-16,-1-4 2 0,0 2-4 0,0-4 1 0,-2-3-1 31,4 11 2-31,-4-11-2 0,-2 10 0 0,2-10 0 16,-10 10 0-16,5-3-1 0,-3 0 1 0,-3-2-1 16,-6 4 1-16,-3-4-1 0,-2 2 0 0,-1-2 0 15,1 2 1-15,1-3-2 0,5 1 0 0,-1-5 0 16,-2 2 0-16,2-2-2 0,3-2 2 0,-3 2-1 15,-2-3 1-15,-1-1-5 0,-1 2 2 0,2-6-2 16,5-1 1-16,1-1-1 0,1-2-1 0,5-2 0 0</inkml:trace>
  <inkml:trace contextRef="#ctx0" brushRef="#br0" timeOffset="9548.39">22085 9471 1985 0,'2'0'0'0,"-2"0"0"0,2 6 0 0,-2-6 41 0,4 3 1 16,-4-3-1-16,3 3 1 0,-3-3 22 0,8 9 1 0,-8-9-1 15,5 12 1-15,-5-12-28 0,4 11 1 0,-4-11-1 16,4 19 1-16,-4-19-27 0,7 26 2 0,-7-26-1 15,10 27 0-15,-10-27-5 0,16 28 0 0,-16-28 0 16,12 26 1-16,-12-26-4 0,3 17 1 0,-3-17-1 16,4 16 2-16,-4-16-3 0,4 10 1 0,-4-10 1 15,4 11-1-15,-4-11 0 0,3 12 0 0,-3-12 1 0,2 5-1 16,-2-5 0-16,0 3 0 0,0-3 1 0,-2 4-1 16,2-4-1-16,-3 2 1 0,3-2-1 0</inkml:trace>
  <inkml:trace contextRef="#ctx0" brushRef="#br0" timeOffset="9782.12">21988 9233 1583 0,'-1'0'0'15,"1"0"0"-15,1-4 0 0,-1 4 35 0,8-2-1 16,-8 2 1-16,4 0 1 0,-4 0 1 0,3 0 0 0,-3 0 0 15,4 0 0-15,-4 0-1 0,4 0 0 0,-4 0 0 16,3 6 0-16,-3-6-20 0,2 5 1 0,-2-5-2 16,0 3 2-16,0-3-8 0,0 9 1 0,0-9 0 15,8 12 0-15,-8-12-5 0,15 12 0 0,-15-12 0 16</inkml:trace>
  <inkml:trace contextRef="#ctx0" brushRef="#br0" timeOffset="10205.81">22333 9475 1608 0,'2'8'0'0,"-2"-8"0"16,2 23 0-16,-2-23 20 0,4 19 0 0,-4-19 0 0,7 22 2 0,-1-2 16 0,3-5 1 16,0 2-1-16,-3-3 1 15,-2 2 10-15,-1-4-1 0,1 0 0 0,0-3 0 0,-1-1-21 0,1-2 1 16,-4-6-1-16,8 10 1 0,-8-10-7 0,7 10 0 15,-7-10 0-15,6 11 1 0,-6-11-5 0,3 1 1 16,-3-1 0-16,4 4 0 0,-4-4-5 0,4 3 0 16,-4-3 1-16,4 0-1 0,-4 0-1 0,3-5 1 15,-3 5-1-15,4-7 2 0,-2-1-2 0,0-5 0 16,0 0 1-16,-1-6 0 0,3-2-1 0,0 0 2 0,2 0-2 16,1 1 2-16,2 4-2 0,-1 0 2 0,1 3-1 15,0 4 0-15,3-1-1 0,-1 3 0 0,-4 3 0 16,-1-3 1-1,-6 7-5-15,11-10 1 0,-11 10 0 0,9-4 0 0,-9 4-3 0,8 0 2 0,-8 0-1 16,7 0 1-16,-7 0-3 0,8 6 2 0,-3 2 0 16,6 8-1-16,4 1 0 15,2 4 0-15,-2 1-1 0,-4-1 1 0,-2-4-2 0,1-1 2 0,-1 0 0 0,2-1-1 16,0 1 1-16,1-4 1 16,-1 2-2-16,-2-2 2 0,0-2-1 0,1-1-1 0,-5-1 1 15,-1-4 1-15,-4-4-1 0,4 7 2 0,-4-7 0 16,4 5 0-16,-4-5-3 0,0 5 1 0,0-5 0 15</inkml:trace>
  <inkml:trace contextRef="#ctx0" brushRef="#br0" timeOffset="11442.04">23181 8923 1771 0,'-2'1'0'0,"2"-1"0"0,-6 4 0 0,6-4 53 0,-5 3 0 16,5-3 0-16,-19 0-1 0,1 0 26 0,-7-3-1 15,-1 3 1-15,0 0-1 0,-2 0-38 0,2 0 1 16,-2-2-1-16,0 0 0 0,-2 1-26 0,1 1-1 15,-1-4 0-15,-2 3 2 0,-1-1-10 0,-1-2 1 0,-1 3-1 16,-3 1 1-16,-3-4-3 0,-3 1 0 16,-1 1 0-16,0-1 1 0,4-3-2 0,0 3 0 15,-2-1 0-15,-1-1 1 0,-3 2-1 0,0-4 1 0,-1 5-1 16,-2-1 1-16,-2 1-1 0,-4-2 1 0,2 1 1 16,3 3-1-16,1-3-1 0,2 1 1 0,-1 0-1 15,-1 0 1-15,0 2 0 0,-3-3 0 0,3 3 0 16,3-4 0-16,5 3 3 0,1-1 0 0,3 0 1 0,-1 2 0 15,2-3 3-15,2 3 1 0,3 0 0 0,4-2 0 16,6 2-1-16,3 0 1 0,4-2-1 0,2 2 1 16,4 2-1-16,3 0 1 0,6-2 0 0,-4 3 0 15,4-3 0-15,-3 4 2 0,3-4-2 0,-4 8 1 16,4 1-1-16,0-4 0 0,0 6 0 0,2 6 2 0,3 0-5 16,-1 7 2-16,4-3 0 0,-1-4 0 0,2 3 0 15,2-7 1-15,-1 5 1 0,-3 1-1 0,-1 5-1 16,-1-3 1-16,1 3-1 0,0 0 1 0,-1-1-1 15,1 1 1-15,-2-3-1 0,-3 3 1 0,-1 2-2 16,-1 2 0-16,-1 1-1 0,0 0 2 0,0 1-2 16,0-1 1-16,0 6-1 0,-2 3 1 15,-1-2-3-15,-3 6 2 0,1-4 0 0,0 0-1 0,-1 2 0 0,1-7 0 0,1 1-1 16,0-1 2-16,3-2-1 0,3-1-1 0,-2-3 1 16,-2-1-1-16,0 0 0 0,1 2-1 0,1-6 1 15,2 1-1-15,0-2 0 0,0-1-1 0,0 1 1 16,-2 0 0-16,0-4-2 0,0-1 2 0,0-2-2 15,2-2 1-15,0-2-1 0,2-1 1 0,-2 0-1 16,0-4 0-16,0-5 0 0,0 10 1 0,0-10-1 0,0 10 1 16,0-10 0-16,2 7-1 0,-2-7 0 0,8 4 0 15,-8-4-1-15,3 5 1 0,-3-5-1 0,4 4 1 0,-4-4-1 16,9 1 0 0,2 1 0-16,4 0 0 0,6 1-1 0,7-3 1 0,-2 0 1 0,-2-3-1 0,-2 1-1 15,1-1 0-15,1 3 0 0,2-4 0 0,2 4 0 0,2-3 0 16,0 3 0-1,1 0 0-15,7 0 0 0,1-2 0 0,2 2 0 0,2 2 0 0,1 1-1 0,5 1 1 16,1-4 0 0,0 1 0-16,1 1-2 0,-3-2 2 0,4 0 0 0,4 2 0 0,6 1-1 0,1 1 1 0,-3-1 0 15,-3 2 0-15,-2-5-1 0,-5 2 1 0,0 0 0 16,-3-1 0 0,1 3-1-16,-1-4 1 0,-3 2-1 0,-3-2 1 0,-1 0-1 0,-3 0 0 15,-4-2 0-15,-1 2 0 0,-4-4-2 16,-2 3 2-16,-2-1 0 0,-1 0 0 0,-1 2 0 0,0 0 0 15,-1 0 0-15,1-3-1 0,1-1 1 0,-1 1 0 0,-2 1 0 16,-3-3 1-16,-4 2-1 0,-2-1 1 0,-3 1 0 16,-3-1 0-16,-5 4 0 0,8-9 0 0,-4 4 0 15,-1-3 0-15,3-1 0 0,1 0 0 0,-1-1 0 0,-2-2 0 16,-1-2 0-16,1-3 0 0,0 1 0 0,0 1 0 16,1-1 0-16,1 2 0 0,-1 2 0 0,1-4 1 15,0-4-1-15,-1 1 1 0,-1-2 0 0,-2 2 0 16,0-2 1-16,0-3 0 0,-2 1-1 0,-4 1 1 0,0-2 0 15,0-2 1-15,2 0-1 0,1-2 0 0,-1 0 0 16,-2-1 2-16,4-2-2 0,0-2 1 0,0-3 0 0,0-3 0 16,0 5 0-1,0 1 1-15,0 2-1 0,0 0 2 0,0 5-2 16,-2-4 1-16,-2 3 0 0,1-3 0 0,-3 2 1 0,-1 3-1 0,-1-5 1 0,1 2 0 16,-3 2 1-1,-1 4 0-15,0 3-2 0,-2 3 1 0,-2 1-1 0,0 3 1 0,-2 1-4 16,1 4 0-16,-5 2 0 0</inkml:trace>
  <inkml:trace contextRef="#ctx0" brushRef="#br0" timeOffset="13633.4">25137 8893 640 0,'10'-3'0'0,"-10"3"0"0,20-4 0 0,-20 4 127 0,4-3 0 15,-4 3 0-15,7-2 1 0,-7 2-31 0,17 4 2 16,-17-4-1-16,11 0 0 0,-11 0-93 0,2-2 0 0,-2 2 0 15,0 0 1-15,0 0-6 0,0 0 0 0,0 0 0 16,0 0 0-16,0 0-3 0,0 0 2 0,0 0 0 0,-4 0 0 0,4 0-2 16,-7 0 0-16,7 0 1 0,-26 0 0 15,0 0 1-15,-2 0 1 0,-4 0-1 0,0 0 1 16,-1 0 4-16,-1-2 1 0,1 2-1 0,-1 0 1 0,1 0 15 16,-1 2 1-16,-1 1 0 0,-1 1 1 0,1-4 11 0,-2 2 2 15,-1-2 0-15,-1 0 0 0,0-2 3 0,-4 2 0 16,1-4 0-1,-1 3 0-15,-2-1-7 0,0 0-1 0,2-1 0 0,4-2 2 0,4 3-8 0,1 0 1 16,3 2 0-16,1-5 1 0,0 3-6 0,0 0 0 16,2 1 0-16,-2-1 0 0,-1 2 1 0,-1-3-1 0,2 1 0 31,6 2 1-31,4 0 2 0,1 0-1 0,2 0 1 0,2-2-1 16,4 2-2-16,2 0 2 0,1-2-1 0,3 2 0 0,5 0-5 0,-6 4 1 15,6-4 0-15,-5 0-1 16,5 0-1-16,-4 0 1 0,4 0-1 0,-4 2 1 0,4-2-5 0,-4 10 2 15,4-10-2-15,-5 14 1 0,3-6-2 0,0 8 2 0,0-2-2 0,2 5 1 32,2-2-3-32,2 2 1 0,-2-1 0 0,-2 2 0 15,-2-2-3-15,-2 1 2 0,2 1 0 0,0 1 0 16,0 5-2-16,-1-2 0 0,-1 2 1 0,2 2 0 0,2-2-2 16,0 2 1-16,-2 1 0 0,0-3 0 0,1 5 0 15,-3-1 0-15,2 2-1 0,2-2 1 0,0 1-2 16,-2 0 2-16,0 2 0 0,0 0-1 0,0-2 0 0,-1 0 0 15,1 2 0-15,2-2 0 0,0 0 0 0,0 2-1 16,-2-2 1-16,0-1 0 0,-2-2 0 0,-1-2-1 16,1-4 1-16,2 2 1 0,0 0-2 0,1 2 1 15,-1-1-1-15,0-5 2 0,0-1-3 0,2-6 1 16,0-1 0-16,-2-2 0 0,2-3 0 0,0-2-1 0,0-5 0 16,0 11 1-16,0-11-1 0,0 12 1 0,0-5-1 15,0-2 0-15,0 2 0 0,0 0 0 0,0-7-1 16,6 12 1-16,-6-12 0 0,2 8-1 0,-2-8 0 15,0 7 0-15,0-7 0 0,5 6-1 0,-5-6 0 16,6 1 1-16,-6-1-2 0,3 4 1 0,-3-4 0 16,4 3 0-16,-4-3-1 0,8 4 0 0,-8-4 0 15,7 3 2-15,-7-3-2 0,15 5 0 0,-2-5 0 0,2 0 1 16,0 0-1-16,0 0 0 0,1-3 0 16,3 1 0-16,0 0 0 0,-2 1 0 0,3 1 0 0,2 0 0 15,6 0 0-15,4-4 0 0,0 2 0 16,-3 1 0-16,-1-1 0 0,4 0 0 0,2 1 0 0,-3 1 0 15,-1 0 0-15,0 0 0 0,3 1 0 0,3 1 0 0,1 0 0 16,2-1 0-16,4 1 0 0,0 2 0 0,2-3 0 16,5 6 0-16,-2-3 0 0,1-1 0 0,-2 2 0 15,-1-5 0-15,3 4 0 0,1 1 0 0,2-5 0 16,0 4 0-16,-2-3 0 0,-1 3 0 0,-1-1 0 16,-1 2 0-16,0 2 0 0,-1-5 0 0,1 1 0 0,-3 1 0 15,-1-1 0-15,0-1 0 0,0 0 0 0,-2 0 0 16,-2 1 0-16,-2-3 0 0,-3 0 0 0,-4 0 0 15,-4-3 0-15,-4-1 0 0,-1-1 0 0,-6-2 0 16,-1 0 0-16,0 2 0 0,-1 0-1 0,0 0 1 16,-2 1 0-16,-4-1 0 0,-7 5-2 0,10-4 2 15,-10 4 0-15,7-10 0 0,-3 3-1 0,-1 0 1 0,3 0 0 16,0-1 0-16,-3-4-1 0,1-2 1 16,-2-2 0-16,0-1 0 0,0-1-1 0,-2 1 1 0,-2 2 0 15,-2-6 0-15,2 2 0 0,0 1 0 0,1-2 0 16,-1-1 0-16,0 0 0 0,0-3 0 0,0 3 0 15,2 0 0-15,2 1 0 0,2-1 0 0,-1 0 0 16,-1 0 0-16,2-1 0 0,0-1 0 0,-1-3 0 16,1 2 0-16,0 0 0 0,1 0 0 0,1-2 0 0,-2-2 1 15,-1-1-1-15,-1-4 1 0,-2 0 0 16,-2 3 1-16,-1 3-2 0,-3 1 1 0,1-4 0 0,1 3 0 0,0 1 0 16,4 2 0-16,-2 8 0 0,0 0 0 0,1 3 1 15,-3-7 0-15,2 10-1 0,0-2 1 0,0 0-1 16,0 0 0-16,1 3 1 0,-1-3-1 0,0 3 0 15,0 1 0-15,-4-4 0 0,3 1 1 0,-3 1-1 0,-1-1 0 16,3 5 1-16,0 0-1 0,0-1 0 0,1 0 0 16,-1 1 0-16,0-1 1 0,-1 0-1 0,-1 2 2 15,-1-2-1-15,-1 1 0 0,8 6-1 0,-13-10 2 0,6 5-2 16,-3 0 1-16,1 1-1 16,0 1 1-16,-8-2-1 0,0 1 2 0,0 4-2 0,-1 0 0 15,-7 0 0-15,1-3 1 0,0 1-1 0,0-2 1 0,-8 1-1 16,0-1 0-16,-1 1 0 0,-2-2 0 15,5 0 0-15,-2 1 0 0,2-3 0 0,0 2 1 0,2 0-1 16,1-4 0-16,0 2-1 0,-1 0 1 16,4 2 0-16,0 2 0 0,2 1-1 0,-3-1 0 15,-8 3 0-15</inkml:trace>
  <inkml:trace contextRef="#ctx0" brushRef="#br0" timeOffset="14866.04">24194 9504 527 0,'2'-1'0'0,"-2"1"0"15,2 0 0-15,-2 0 187 0,-4 0 1 0,4 0-1 0,-3 0 2 16,3 0-132-16,-4-2 1 0,4 2 1 0,-4 0-1 15,4 0-34-15,0-4 0 0,0 4 0 0,-2-3 0 0,2 3-15 16,-1 0 0-16,1 0 0 16,0 0 2-16,0 0-9 0,0 0 1 0,0 0-1 0,0 0 2 15,0 0-3-15,0 0 0 0,0 0 0 0,0 0 1 0,0 0-1 16,5 0 2-16,-5 0-2 0,13 2 1 0,-13-2 5 16,24 10 1-16,-24-10 0 0,36 10-1 0,-18-4 11 15,1-1 1-15,2 2 0 0,-1-4 1 0,1 2 8 0,-1 0 0 16,4-1 0-16,4-1 0 0,4-3 1 0,3 0 0 15,1 0 0-15,-3 0 2 0,1 0-4 0,-3 0-1 0,1 4 1 16,0-2 0-16,-2-1-2 0,-1 1 0 0,1 2-1 16,0-1 2-16,0 2-9 0,0-3 0 0,-2 0 0 15,-2-1 0-15,-2 1-4 0,-2 0 0 0,-1 1 1 16,-3-1 1-16,-3 0-1 0,-2-2 1 16,-1 0-1-16,-7 0 1 0,-5 0-2 0,6 0 2 0,-6 0-2 15,2 0 2-15,-2 0-2 0,0 0 2 0,0 0-1 16,0 0 0-16,0 0-2 0,0 0 1 0,0 0-1 15,0 0 0-15,0 0-1 0,0-2-1 0,0 2 0 16,-2-2 0-16,2 2-1 0,-4 0 1 0,4 0-1 0</inkml:trace>
  <inkml:trace contextRef="#ctx0" brushRef="#br0" timeOffset="15648.34">24830 8980 1545 0,'2'0'0'0,"-2"0"0"0,2 0 0 0,-2 0 45 0,-4 0 0 0,4 0-1 0,0 0 2 0,0 0 39 16,0 0 0-16,0 0-1 0,0 0 1 0,0 0-69 15,0 0 0-15,0 0-1 16,-2 0 2-16,2 0-14 0,-4 0-1 0,4 0 0 0,-3 0 1 16,3 0-3-16,-6 0 0 0,6 0 0 0,-9 5 0 0,9-5-2 15,-15 7 1-15,15-7 0 0,-19 9 0 16,19-9 0-16,-22 13 1 0,22-13-1 16,-24 13 1-16,24-13 0 0,-28 19 0 0,28-19 0 0,-30 20 1 0,30-20 1 0,-30 19 1 15,30-19 1-15,-26 19-1 0,26-19 4 0,-23 16 1 16,23-16-2-16,-14 14 2 0,14-14 2 0,-15 15 0 0,15-15 0 15,-15 21 2-15,15-21-2 0,-15 14 1 0,15-14-1 32,-8 16 1-32,8-16 1 0,0 20-1 0,0-20 0 0,0 21 1 0,0-21-2 0,10 26 2 15,-10-26-1-15,20 26 0 0,-20-26 0 0,24 28 1 0,-24-28-1 16,28 24 1-16,-28-24 2 0,30 19-1 0,-30-19 1 16,30 14-1-16,-30-14 2 0,22 9 0 15,-22-9 0-15,25 1 1 0,-25-1-2 0,33-3 1 16,-33 3-1-16,28-4 2 0,-28 4-5 0,26-7 2 15,-26 7-2-15,23-13 1 0,-23 13-3 0,18-13 1 0,-18 13-1 16,17-12 1-16,-17 12-1 16,11-13 0-16,-11 13 0 0,9-11 1 0,-9 11-3 15,4-10 1-15,-4 10 0 0,2-4 0 0,-2 4-2 16,-2-7 1-16,2 7 0 0,-7-8 1 0,7 8-3 0,-15-14 2 16,15 14-1-16,-24-16 0 0,24 16 0 0,-36-14 0 15,36 14-1-15,-32-13 1 0,32 13-2 0,-24-9 2 16,24 9 0-16,-18-4-1 0,18 4-1 0,-21-1 0 15,21 1 1-15,-18 0-1 0,18 0-1 0,-14 0 2 16,14 0-1-16,-18 0 1 0,18 0-2 0,-28 8 1 0,28-8-1 16,-28 13 0-16,28-13 0 0,-30 17-1 0,30-17 0 15,-30 19 0-15,30-19-2 0,-29 12 0 0,29-12 0 16</inkml:trace>
  <inkml:trace contextRef="#ctx0" brushRef="#br0" timeOffset="16771.58">24707 9776 1080 0,'0'0'0'0,"0"0"0"15,0-2 0-15,0 2 43 0,0-5-1 0,0 5 1 16,-4-3 1-16,4 3 4 0,-4-4 0 0,4 4 1 0,0-5 0 0,0 5-45 0,-3-4 1 16,3 4-1-16,0-5 2 0,0 5-6 0,-4-5 0 15,4 5 0-15,0-3 0 0,0 3-6 0,0-4 2 16,0 4-2-16,-4-3 2 0,4 3-1 0,-3-4 2 15,3 4-1-15,-4-5 0 0,4 5 3 0,-8-7 0 16,8 7 0-16,-7-10 1 0,7 10 0 0,-8-11 0 0,8 11 0 16,-7-8 1-16,7 8 2 0,-7-4 1 0,7 4-1 15,-12-7 0-15,12 7 4 0,-13-3 1 0,13 3 0 16,-15-9 0-16,15 9 11 0,-13-3 0 0,13 3 0 16,-28-4 0-16,6 4 6 0,-2 4 1 0,3-4-1 15,3 1 1-15,5 1 3 0,1 2 0 0,3 1 1 0,0-5 0 16,1 3-5-16,3 2-1 0,-3-3 1 0,1 2 1 15,-1-1 3-15,1 1 1 0,0 1-1 0,-1 2 2 16,8-7-7-16,-9 8 1 0,9-8 0 0,-6 9 0 0,6-9-4 16,-7 7 0-16,7-7 0 0,-2 12 2 0,4-5-5 15,1 0 1-15,3 0-1 0,1 1 1 0,3 3-4 16,3-1-1-16,4-1 1 0,-1-6 0 0,3 3-6 16,3-6 0-16,1 3 0 0,-3-3 2 0,1 0-6 15,-1 0 1-15,-1 0-1 0,-4-3 1 0,-2 3-3 0,-6-4 2 16,3 2-2-16,-1 1 2 0,0-1-3 0,2-2 0 15,1 1 0-15,-3 0 1 0,0 1-1 0,1 2 0 16,-3-5 0 0,-1 1 1-16,-6 4 1 0,9-7 1 0,-9 7-1 0,7-5 1 0,-7 5 0 0,8-5 1 0,-8 5-1 15,7-7 2-15,-7 7-2 0,6-7 0 0,-6 7 0 16,4-2 0-16,-4 2-1 0,-2-7 0 0,2 7 1 16,0-1-1-16,0 1 0 0,-4-4 0 0,4 4 1 15,-2-3-1-15,2 3-1 0,0-4 2 0,0 4-2 16,0-2 2-16,0 2-2 15,0 0 2-15,0 0-1 0,0 0 1 0,0 0-2 0,0 0 1 16,0 0 1-16,0 0-1 0,0 0 1 16,0 0 0-16,0 0 0 0,0 0 1 0,0 0-3 15,0 0 1-15,0 0 1 0,0 0-1 0,0 0-1 0,6 9 0 16,-6-9 0-16,5 9 1 0,-5-9-1 0,4 12 0 16,-2-7 1-16,0 2 0 0,0 2 1 0,-2 3-1 0,0 0 1 15,1 0-1-15,3 2 1 0,0 1 0 16,0-2 1-16,1 0 0 0,3 1-1 0,-3 0 1 0,-1-2-1 15,0 0 1-15,-1-3 0 0,1-2 0 0,0 2 0 16,0-3 1-16,-1 1-2 0,1 0 2 0,-4-7-1 16,8 9 0-16,-8-9 0 0,5 10 0 0,-5-10-1 0,4 7 1 0,-4-7-2 0,4 4 1 31,-4-4-1-31</inkml:trace>
  <inkml:trace contextRef="#ctx0" brushRef="#br0" timeOffset="18399.43">26406 9653 866 0,'-2'0'0'0,"2"0"0"0,2 0 0 0,-2 0 212 0,6-7 1 0,-6 7 0 16,3-5 1-16,-3 5-149 0,10-9 0 0,-10 9 0 15,9-7 0-15,-9 7-30 0,8-5 0 0,-8 5-1 16,14-5 1-16,-14 5-20 0,28-3 0 0,-9 3 1 16,2 0 0-16,3 0-12 0,4 0 2 0,0 0-2 0,-2 0 2 15,-2 0 0-15,-2 0 0 0,1 0 1 0,-1 0 0 16,0 0 0-16,5-2 0 0,-1 0 1 0,-4 2 0 0,-2-3-1 15,-1 1 1-15,0 0 0 16,-3 0-1-16,-2 2-1 0,-3-3 1 0,-4 3-2 0,-1 3 2 0,-6-3-2 16,7 0-1-16,-7 0 1 0,6 0 0 0,-6 0-3 0,4 0 2 15,-4 0-1 1</inkml:trace>
  <inkml:trace contextRef="#ctx0" brushRef="#br0" timeOffset="18644.88">26442 9843 1733 0,'7'0'0'0,"-7"0"0"16,21 13 0-16,-21-13 19 0,20 12 0 0,-20-12 1 15,24 10-1-15,-24-10 9 0,36 10 1 0,-36-10-1 16,31 9 1-16,-31-9 5 0,28 2-1 0,-28-2 1 15,34-2 0-15,-14-1-15 16,1-1 1-16,-1 2-1 0,-1-3 1 0,1 2-3 0,1-1 1 0,-1-1 0 0,1 2 0 0,-1-4-2 16,1 2 1-1,-2-2-2-15,-3 1 2 0,-1-2-10 0,-4 1 0 0,-1-2-1 0</inkml:trace>
  <inkml:trace contextRef="#ctx0" brushRef="#br0" timeOffset="19599.22">27233 9205 1318 0,'0'0'0'0,"0"0"0"0,0-2 0 16,0 2 24-16,0-7 0 0,0 7 0 0,-1-3 1 16,1 3 21-16,-4 0 0 0,4 0 0 0,-8 0 0 0,8 0-32 0,-13 0 1 15,13 0-1-15,-24 0 1 0,4 0-11 16,-5 0 2-16,3 0 0 0,2 0-1 0,1 0-2 0,-2-2-1 15,-1 2 0-15,0-3 0 0,-1 1-2 0,1 0 1 16,-2 2 1-16,-4 0-1 0,-6-2 2 0,-3 2 0 16,0 0 1-16,0-1 0 0,3-1 6 0,4 2 0 15,0 0 1-15,2 0-1 0,0 0 4 0,0 0 2 16,1 3 0-16,-1-1-1 0,0 0 3 0,-2 0 0 16,4 1 0-16,2-3 0 0,1 2 3 0,1-1 1 0,1 1-1 15,5 2 2-15,1-4-3 0,2 3 1 0,0-1-1 16,0 0 2-16,1 3-3 0,3-5 1 0,0 1-1 15,-1 3 1-15,3-1-3 0,1 1 1 0,6-4-1 16,-13 9 1-16,13-9 0 0,-9 12 1 0,9-12 0 16,-4 8 0-16,4-8-2 0,-5 12 0 0,3-6-1 15,-2 2 2-15,2 4-4 0,0 4 0 0,0 0 1 16,-1 1 0-16,3 4-2 0,2-4 1 0,-1 4-1 16,-1-1 2-16,-1 1-5 0,1 0 1 0,0 1 0 0,0 4 0 0,-2 4 1 15,0 3-1-15,0 0 0 16,-2-2 0-16,-1 2-1 0,-3 1 2 0,1-1-2 0,1 0 1 0,1 0-1 15,-1-4 0-15,2 4 0 0,2 0 0 0,2 0-1 0,0 0 1 16,-1-4-1-16,1 1 1 0,0-3-1 0,-2-6 2 16,2 0-2-16,0-6 1 0,-2 3-1 0,0-6 0 15,2-2 0-15,0-3 1 0,0-7-2 0,0 9-1 16,0-9 1-16,0 7 1 0,0-7-2 0,6 8 1 16,-6-8-1-16,7 6 0 0,-7-6-1 0,7 7 1 0,-7-7-2 15,15 8 2-15,-3-8-1 0,-3 2-1 0,0 0 1 16,8-2 1-16,3-2-3 0,5 0 2 0,-1-1-1 15,0 1 1-15,0 0-2 16,2 2 1-16,4 2-1 0,2 3 1 0,3-3-2 16,1 3 1-16,-1 2-1 0,1 0 1 0,1 0-1 15,2 0-1-15,2 0 0 0,0 0 0 0,4 0 0 0,1-1-1 16,1 1 0-16,-1-1 1 0,1-3-1 0,-2 2 0 16,-2-1 0-16,-2-4 1 0,-4-4-2 0,-2 1 1 0,-1-1 0 15,-3-1 0-15,-1 0-1 0,-4-7 1 0,0 3-1 16,0-3 1-16,-1 0-1 0,-1-4 1 0,0 3-1 15,-1-7 1-15,-5 1-1 0,-1 0 2 0,0 0-1 16,-2-1 0-16,-1-3-1 0,1 2 1 0,-2-3 0 0,-1 0 0 16,-3-2 0-16,0-2 2 0,-3-1-2 0,-4-1 1 0,-4-2 0 0,-2 0 1 15,-1 1 0 1,-5-2 0-16,1 0 0 0,-2-5 2 0,-2 2-2 0,-2-2 2 0,-4-2-1 0,0-1 2 16,1-1-2-16,-1 4 2 0,1 2-1 0,-1-1 0 15,2 4 1-15,2 1-1 0,4 2-2 0,4-3-1 0,-1 6 0 31,1 4 1-31,1 1-3 0,2 3 2 0,3 3-2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50:32.810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15247 12704 1206 0,'4'-2'0'0,"-4"2"0"0,11-3 0 16,-11 3 17-16,13-4 1 0,-13 4-2 15,7-3 2-15,-7 3 17 0,8-4 1 16,-8 4-1-16,4-1 1 0,-4 1-7 0,3 0 0 16,-3 0 0-16,4 0 2 0,-4 0-16 15,6 0 1-15,-6 0 0 0,0 0 0 0,0 0-1 0,0 0 2 16,0 0-1-16,0 0 1 0,0 0 7 0,-4 0 1 0,4 0 0 0,-6 0-1 0,6 0 7 0,-9-2-1 16,9 2 0-1,-28-3 1-15,6 1 7 0,-2 0 0 0,-4 2 0 0,5-3 1 0,-1 3 1 16,0 0 0-16,-2 0 0 15,1 0 1-15,-6 3 1 0,-5-1 1 0,1 3 0 0,-2 0 0 16,-4 0-1-16,0 1-1 0,2-1 1 0,-6 0 0 0,2 0-13 0,0 0 1 16,-2-1 0-16,-1-1 1 0,-3 1-3 15,-3-1 1-15,2 1-1 0,3-3 1 0,3 1-4 16,1-2 1-16,-4 0-1 0,-5 0 1 0,-4 2-4 0,-3 1 0 16,-1 2 0-1,2-3 1-15,-1 2-6 0,-1-1 0 0,0-1-1 16,-1 0 2-16,-1-1 2 0,1 1 1 0,1 3-1 0,4-3 0 15,0 0-5-15,-3-1-1 0,1 1 1 16,-2 0-1-16,1 1 1 0,-3-3 1 0,3 4-1 0,1-1 1 0,4 1-2 16,-2-1-1-16,-2 4 1 15,2-3-1-15,-3 1-2 0,3-2 2 0,4 1-2 0,1 1 1 16,5-2-2-16,1 3 1 0,0-3 1 0,1 0-1 0,-3-1-3 16,0 0 0-16,5 0-1 0,-1-1 1 0,0 1-1 15,4 0 0-15,-2 0 0 0,7-1-1 0,4 3 1 16,4-4 0-16,-2 2-1 0,0-1 2 0,0 1-2 15,2 0 0-15,0 1-1 0,4 1 1 0,1-1-3 0,5 1 2 16,1-1-1-16,2-1 1 0,2-1-3 0,3 1 1 16,8-2-1-16,-11 4 2 0,11-4-2 0,-11 3 1 15,11-3 0-15,-2 2 0 0,2-2-1 0,-6 0 2 16,6 0-2-16,-7 0 1 0,7 0 1 0,-10 0 0 16,10 0 0-16,-5 5 0 0,5-5-1 0,0 7 2 0,0-7-2 15,-4 10 2-15,4 1-2 0,-4 4 2 16,3-1-1-16,-3 5 1 0,2 2-1 0,-4 3 1 0,5 0-1 15,-5-1 0-15,2 1-1 0,-1-3 0 0,1 3 0 16,-2 0 1-16,1 1-2 0,-3 1 0 0,3-4 1 16,-1-1 0-16,-1 3-1 0,1 4 0 15,0-4 1-15,-1 2 0 0,3 2-1 0,2 1 1 0,2-3-1 16,-5 2 0-16,-3-4-1 0,3 2 1 0,1-2 1 16,4 0-1-16,4 1-1 0,-2-1 1 0,1 2-1 15,-1 0 2-15,0 1-2 0,-2-4 0 0,0-1 0 16,4 1 1-16,1-1-1 0,3 1 2 0,-3-1-2 0,1-1 1 0,-6 2-1 15,0 1 1-15,0-5 1 0,0 2-1 0,0-2-1 16,0-2 1-16,2 0-1 0,2-1 2 0,3-4-2 16,-1-2 1-16,-1-1-1 0,-5 0 1 0,2-1-1 0,0 1 2 15,2-2-1-15,-4-2 0 0,0-5-1 0,5 5 1 16,-5-5 0-16,6 5 0 0,-6-5-1 0,4 7 0 16,-4-7 0-16,11 7 1 0,0-1 0 15,4 0-1-15,2-4 0 0,1 2 1 0,1-1-1 0,0 1 0 16,-1-1 0-16,3-1 1 0,1-1-1 0,2 1 0 15,0 0 0-15,-1 1 0 0,5-1-1 0,-2 0 0 0,6 1 0 16,3-3 1-16,2-3-1 0,0 1 0 0,8-1 0 16,4 1 0-16,1-2-1 15,2 1 1-15,8 0 0 0,-4-6 0 0,1 2-1 0,5 0 1 0,1 2 0 16,2 1 0-16,-3 3-1 0,1-6 1 16,3 3-1-16,4 3 1 0,-1-1-1 0,2 0 1 0,0 0-2 15,-2 1 2-15,0-1-1 0,-4 2 1 0,2-4-1 16,2 3 1-16,2-1-1 0,1 0 1 0,-1 1-1 0,-6-1 1 15,1 2-1-15,-3 2 1 0,0-1-1 16,3 1 1-16,-1 1-1 0,4 1-1 0,-4-2 1 0,-2-2 1 16,-1-2-1-16,-6-2 0 0,1 3 0 0,3-1 1 0,-4 0-1 15,4 2 0-15,-3 0 0 0,-1-1 1 0,-2-1-2 16,-2 2 1-16,1-4 0 16,1 1 1-16,-4 1-1 0,2 0 0 0,-5-1 0 0,-3-1 0 0,-4 3 0 15,-5-1 1-15,0-1 0 0,-3-3 0 0,-4 1 0 0,0 0 0 16,0-2 0-16,0 0 0 0,-4 0 0 0,-3-1 0 15,-1-3 0-15,-1 1 0 16,-4-1 0-16,-2 1 0 0,0 0 0 0,-2-1 0 0,-2 3 0 0,1-1 0 16,-5-1 0-1,3-1 0-15,-3 3 0 0,-1-1 0 0,0-1 0 0,1-1 0 0,-5 1 0 0,0-1 0 0,0-2 0 16,0-1 0-16,0-2 0 16,0-1 0-16,0-1 0 0,-4 3 1 0,1-6-1 0,-1 0 1 15,2 1-1-15,-3-3 1 0,-5-3 0 0,1-2 0 16,-2 1 0-16,0-3 2 0,1 1-2 0,-5-6 1 0,6 1 0 15,-2-1 0-15,3 2 0 16,-3 2 0-16,4 0-1 0,-4 0 1 0,3 0-1 16,-1 3 2-16,5 0-2 0,-1 1 1 0,-5-3-1 0,6 1 0 0,-1-1 0 15,-4 3 2-15,1-5-2 0,1 3 0 0,-1 3 0 16,3 2 1-16,-3 1-1 0,3 1 2 0,-1 1-1 0,0 4 0 16,3-1 0-16,1 5 0 15,0 1 1-15,2 1 0 0,0 11-1 0,0-9 1 0,0 9-1 0,4-3 0 0,-4 3 0 16,3-2 1-16,-3 2-1 0,0-1 1 0,0 1-2 15,0 0 2-15,0 0-2 0,0 0 1 0,0 0-2 16,0 0 1-16,0 0 0 0</inkml:trace>
  <inkml:trace contextRef="#ctx0" brushRef="#br0" timeOffset="458.56">15841 13569 2173 0,'0'0'0'0,"0"0"0"0,0 0 0 0,0 0 75 0,0 0 2 0,0 0-2 0,0 0 1 15,0 0-7 1,0 0-1-16,0 0 1 0,0 0 0 0,0 0-37 16,0 0 0-16,0 0 1 0,0 0-1 0,0 0-22 15,0 0 0-15,0 0 0 0,6 9 2 0,-6-9-8 16,11 24 1-16,-7-6-1 0,0 2 1 0,1 4-1 0,3 1 2 16,-3-3-2-16,1-3 2 0,-6-1-1 0,2-3 1 15,1 1 0-15,1-2-1 0,0-2 2 0,2-5 0 16,-3 1-1-16,7-1 1 0,-3 0 0 0,4-2 1 15,-5 2 0-15,1 0 0 0,4 0 0 0,-1-2 1 16,3 0 0-16,2 1 0 0,-2-1 0 0,0 0 0 16,5-2 0-16,1 1 1 0,2-2-1 0,1-1 0 0,-2-1 0 15,3-3 1-15,3-4 3 0,0-3 0 0,6-8 0 16,5-2 0-16,9-13 5 0,7-7 0 0,6-7 0 16,1-10 0-16,11-10 0 0,3-6 1 0,4-12-1 15,14-8 1-15,8-9 1 0,7-6 0 0,4 16 1 16,3 6 0-16,13 15-15 0,1 9-1 0,3 6 1 15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  <inkml:channel name="T" type="integer" max="2.14748E9" units="dev"/>
        </inkml:traceFormat>
        <inkml:channelProperties>
          <inkml:channelProperty channel="X" name="resolution" value="96.31068" units="1/cm"/>
          <inkml:channelProperty channel="Y" name="resolution" value="96.55173" units="1/cm"/>
          <inkml:channelProperty channel="T" name="resolution" value="1" units="1/dev"/>
        </inkml:channelProperties>
      </inkml:inkSource>
      <inkml:timestamp xml:id="ts0" timeString="2022-05-26T08:10:12.88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19847 4139 0,'0'0'0,"0"0"15,0 0 1,0 0-16,0 0 16,0 0-1,0 0-15,0 0 16,0 0-16,11 0 15,12 0 1,22 0-16,12 0 16,11 0-1,12 0-15,-12 0 16,12 23-16,-12-23 16,35 11-1,-1-11-15,12 11 16,-12-11-16,-11-11 15,23 22 1,-34 1-16,11-12 16,-11 0-1,-1 11-15,-10 0 16,-13 1-16,24-12 16,-12 0-1,1 0-15,-1 0 16,-11-12-1,0 12-15,-12 0 16,-11 0-16,1 0 16,-1 0-1,11 12-15,-11-24 16,-11 1 0,0 0-16,-12 11 15,-11 0-15,12-12 16,-12 12-1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  <inkml:channel name="T" type="integer" max="2.14748E9" units="dev"/>
        </inkml:traceFormat>
        <inkml:channelProperties>
          <inkml:channelProperty channel="X" name="resolution" value="96.31068" units="1/cm"/>
          <inkml:channelProperty channel="Y" name="resolution" value="96.55173" units="1/cm"/>
          <inkml:channelProperty channel="T" name="resolution" value="1" units="1/dev"/>
        </inkml:channelProperties>
      </inkml:inkSource>
      <inkml:timestamp xml:id="ts0" timeString="2022-05-26T08:10:14.58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7943 5420 0,'0'0'0,"0"0"16,0 0-16,0 0 15,0 0 1,23 12-16,11 10 16,23-10-1,23-12-15,11 0 16,-12 0-16,24 0 16,22-12-1,23-10-15,-23 10 16,-23-10-1,24 22-15,33 0 16,-22-12-16,-24 24 16,47-12-1,10 0-15,-44 0 16,-35 0-16,34 11 16,34-11-1,-11 34-15,-34-57 31,34 23-31,0 0 0,-23 0 16,-11 23-16,45-23 16,0-11-1,1 11-15,-12 0 16,34-23 0,-23 23-16,-34-23 15,46-11-15,0 11 16,-35 1-1,35-12-15,11 11 16,-34 23 0,-46-11-16,1 11 15,22-23-15,0 12 16,-23-1 0,-11 1-16,35 11 15,-24 0 1,23 0-16,-34 0 15,-11 11-15,22-11 16,12 0 0,-11 0-1,22-22-15,-34 22 16,23 0-16,-12 0 16,0-12-16,1 12 15,-23 0 1,-1 0-16,24 12 15,-1-12 1,12 11-16,-12-34 16,-22 12-16,45 34 15,-23-12 1,24-11-16,-24 11 16,-34 1-1,1-1-15,-12-22 16,11-1-1,-23 12-15,1 0 16,-12 0-16,-11 0 16,0 0-16,-12 0 15,0 0 1,1 0-16,-12 0 16,11 0-1,-11 0-15,0 0 16,0 0-16,0 0 15,0 0 1,0 0-16,0 0 16,0 0-1,0 0-15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  <inkml:channel name="T" type="integer" max="2.14748E9" units="dev"/>
        </inkml:traceFormat>
        <inkml:channelProperties>
          <inkml:channelProperty channel="X" name="resolution" value="96.31068" units="1/cm"/>
          <inkml:channelProperty channel="Y" name="resolution" value="96.55173" units="1/cm"/>
          <inkml:channelProperty channel="T" name="resolution" value="1" units="1/dev"/>
        </inkml:channelProperties>
      </inkml:inkSource>
      <inkml:timestamp xml:id="ts0" timeString="2022-05-26T08:10:17.38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12177 6792 0,'0'0'0,"0"0"16,0 0-16,0 0 16,0 0-1,0 0-15,0 0 16,0 0-16,0 0 16,0 0-1,0 0-15,0 0 16,0 0-1,0 0-15,0 0 16,0 0-16,0 0 16,11 12-1,12-12-15,34 11 16,34 0 0,11 1-16,12-1 15,-12-11-15,12 0 16,11 0-1,35 0-15,-58 0 16,-22 0 0,33 0-16,1 0 15,11 0-15,-22 11 16,-12 1 0,34 10-16,0 12 15,-22-34 1,-1 12-16,-22-1 15,11-11-15,11 11 16,1 23 0,-1-45-16,-22 11 15,-23 11-15,22 12 16,-10 0 0,10-12-16,1-11 15,11 0 1,-23 11-16,-11-11 15,-11 0 1,33 12-16,1-12 16,0 0-16,-1 11 15,-11 0 1,-11-11-16,0 0 16,-11 12-16,11-12 15,0 11 1,11-11-16,-11 0 15,11 11 1,0-11-16,1 0 16,-24 0-16,-11 0 15,0 0 1,1 0 0,-1 0-16,11 0 15,-11 0-15,12 0 16,-1 0-16,-10 0 15,10-11 1,-11 0-16,0-1 16,0 12-1,-11 0-15,0 0 16,0 0-16,-12 0 16,1 0-1,-1 0-15,0 0 16,1 0-1,-1 0-15,-11 0 16,0 0 0,0 0-16,0 0 15,11 0-15,-11 0 16,0 0 0,12 0-16,-12 0 15,0 0-15,11-11 16,-11 11-1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9T17:16:50.4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30818 6073 515 0,'0'-2'0'0,"0"2"0"0,0 0 0 0,0 0 3 0,-3-4 1 0,3 4 0 15,0-3 0-15,0 3 19 0,-4-4-1 0,4 4 1 16,-4-5 0-16,4 5 5 0,-7-7 1 0,7 7-1 0,-15-14 2 15,15 14 6-15,-28-17-1 0,28 17 1 0,-36-12 0 0,18 9-16 16,-3-3 2-16,1 3-2 0,-1-4 1 0,1 5-7 16,-1-1-1-16,1 3 1 0,-1-5-1 0,-1 1 4 15,0 1 0-15,-3 3 0 0,-1-5 0 0,-2 1-1 0,-1-5 1 16,-3 1 0-16,0 1 0 0,1 2 4 16,-3 1 2-16,0-3-1 0,-1 2 1 0,0 2 14 15,-3 1 0-15,1-2 0 0,2-1 1 0,3 2 8 0,0-6 1 16,-1 6-1-16,-1-4 1 0,-1 2-10 0,1-1 0 15,-3 3 0-15,0-4 0 0,-2 2-2 0,-4 0 0 16,2 1 0-16,4-3 0 0,1 2-2 0,3-4 0 0,-1 2-1 16,-1 2 2-16,1-3-8 0,1 4-1 15,-3-5 1-15,1 3 0 0,-2 0-2 0,-3-2 0 0,1 1 1 16,2 2 0-16,4-4-6 0,-1 2 1 0,0 2-1 16,1-4 1-16,1 2-3 0,2 2 0 0,2-4 0 0,-1 2 1 15,-1-1-3-15,0-1 1 0,2-1 0 16,2 5-1-16,-4-1 2 0,0 3 1 15,4-2 0-15,4 1 0 0,1-3-2 0,5 2 1 16,-1 0-2-16,0 2 2 0,-2-1-3 0,1 1 0 0,-1 1 0 16,1 0 0-16,-1 0-1 0,0 2-1 0,3-3 0 0,3 3 1 15,1-4-4-15,5 3 1 0,7 1 0 0,-8 0 0 0,8 0-2 16,-5 0 0-16,5 0 0 0,-6-4 1 0,6 4-3 16,-7-3 1-16,7 3 0 0,-13-4 1 0,3 3-4 15,-1-3 1-15,2 4-1 0,1-3 1 0,8 3-2 0,-11-2 1 16,11 2 1-16,-13 0-1 0,13 0 0 0,-11 0-1 15,4 0 1-15,-1 0-1 0,1 0-1 0,-1 0 1 16,1 0 0-16,-1 0 0 0,8 0-1 16,-11 0 2-16,11 0-2 0</inkml:trace>
  <inkml:trace contextRef="#ctx0" brushRef="#br0" timeOffset="395.05">28502 5444 1595 0,'-2'0'0'0,"2"0"0"16,0 0 0-16,0 0 37 0,0-7 1 0,0 7 1 15,-3-1-1-15,3 1-5 0,-4 0 2 0,4 0-1 0,-6 0 1 16,6 0-20-16,-9 0 1 0,9 0 0 0,-30 8 1 16,8 1-15-16,-4-6 1 0,2 3 1 0,1 1-1 15,3-4-3-15,1 2 1 0,2 4 0 0,-1-2 0 16,1 1-1-16,2 1 0 0,4 0 0 0,2 3 0 16,1-7 0-16,3 2 0 0,1-2 0 0,0 2 0 15,0 2 4-15,1-6 0 0,3 6 1 0,1 0-1 0,5-1 5 16,2 4 1-16,5 0-1 0,3 1 1 15,7 4 4-15,3-2 0 0,-2-2 0 0,0-1 0 0,0-2 4 16,1-1 0-16,-3 1 0 0,-1-5 0 0,-5 0 0 16,-1-1 1-16,-2-1-1 0,-2-3 1 0,-1 0-2 15,-3 0 0-15,-7 0 0 0,11 0 0 0,-11 0-12 0,12 0 2 0,-12 0-1 16</inkml:trace>
  <inkml:trace contextRef="#ctx0" brushRef="#br0" timeOffset="1380.54">27178 5095 829 0,'-6'-5'0'0,"6"5"0"16,-6-9 0-16,6 9 60 0,-3 0 1 0,3 0 0 15,0 0 0-15,0 0-8 0,-4 0 0 0,4 0 0 0,-8-4-1 16,8 4-23-16,-16-8 1 0,16 8-1 0,-32-12 1 15,12 7-15-15,-5-4-1 0,1 2 1 0,0 0-1 16,2 2 3-16,-1 0 1 0,-1 1-1 0,0-3 1 16,-4 6 3-16,-2-3 2 0,2 4-2 0,0-5 2 15,0 5 0-15,0 0 2 0,2 0 0 0,-4 0-1 16,-1 0-4-16,-5 0 2 0,3 5-1 0,1-5 0 16,2 4-3-16,2-4 0 0,-2 3 0 0,-1 2 1 0,-1-1 5 15,0 1 1-15,3 2-1 0,2 1 1 0,7 1 0 16,1-4 0-16,1 2 1 0,-3 2 0 0,1-1 0 15,-1 1 1-15,4 1 0 0,1 4 0 16,3 2-6-16,0-2 0 0,1 1 1 0,3 1 0 0,2 1-5 16,1 4 0-16,4 0 0 0,0 3-1 0,0 2-3 0,2 2-1 15,4-4 0-15,0 2 1 0,1 0-5 0,5 1 1 16,3-1 0-16,0 2 0 0,4 0-3 0,3-2 1 16,1 1 0-16,3-1 1 0,2-1-4 0,2-5 2 0,4-4-1 15,1 1 1-15,4-5-3 0,3 1 2 0,2-3-2 16,3 0 2-16,4-1-2 0,1 0 2 0,0-4-2 15,-1 2 1-15,-1-6-1 0,4-1-1 0,0 0 0 16,-1-1 1-16,-3 1-1 0,-1-4 0 0,-3 1 0 16,-3-2 0-16,-1-2-1 0,-5-2 2 0,-1-3-2 15,-1-2 1-15,-3-2-1 0,-2-1 1 0,-2-2 1 0,-4-2-1 16,-5-1 0-16,-2-2 0 0,-4-1 1 0,-2 5-1 0,-3-6 0 16,-4 1 0-16,-4-2 1 0,-4 1 0 0,-3 2-1 15,-4 3 2-15,-2-3-1 0,-2 1 0 0,1 1 0 16,-1-1-1-16,-2 1 0 0,-1-1 1 0,-1 4 2 31,3 2 1-31,-3-4-2 0,-1-3 2 0,1 1 1 16,1-1 1-16,-1 3 0 0,1 1 1 0,-1-1 1 0,1 2 0 15,1 1 0-15,0-1 2 0,1 6-3 0,-1 0 0 16,-1 0 0-16</inkml:trace>
  <inkml:trace contextRef="#ctx0" brushRef="#br0" timeOffset="3064.63">25797 4719 853 0,'0'-1'0'0,"0"1"0"0,4 0 0 0,-4 0 71 0,1 0 0 0,-1 0 0 15,0 0 0-15,0 0 16 0,-1-4 0 16,1 4 0-16,-4 0 0 0,4 0-80 0,-4 0 0 0,4 0-1 16,-4 0 2-16,4 0-8 0,-9 5 0 0,9-5 0 15,-20 16 0-15,20-16-4 0,-25 21 0 0,25-21 0 0,-24 19 1 16,24-19-7-16,-9 19-1 0,9-19 1 0,-4 19 0 15,4-19 5-15,-4 14-1 0,4-14 0 16,2 12 2-16,-2-12 2 0,8 10-1 0,-8-10 1 0,5 10 1 16,-5-10 0-16,11 9 1 0,-11-9 0 0,14 4 0 15,-14-4 0-15,24 3 1 0,-24-3-1 0,24 0 1 16,-24 0 3-16,19-5 0 0,-19 5 1 0,13-7-1 16,-13 7 6-1,5-9 1-15,-5 9 1 0,4-12-1 0,-4 12 4 0,4-14 2 16,-4 14-1-16,-2-15 1 0,2 15 4 0,-4-21 1 15,4 21-1-15,-5-24 0 0,5 24 3 0,-8-18 0 16,8 18 1-16,-7-12 0 0,7 12-2 0,-8-8 1 16,8 8-1-16,-7-7 2 0,7 7 0 0,-4-4 1 0,4 4-2 15,-6-1 2-15,6 1-6 0,-3 0 2 0,3 0-2 16,-8 0 1-16,8 0-4 0,-7 0 1 0,7 0 0 16,-8 0 0-16,8 0-2 0,-7 5-1 0,7-5 1 15,-9 12 1-15,9-12-6 0,-12 8 1 0,12-8 1 16,-11 16-1-16,11-16-3 0,-11 12 1 0,11-12 0 15,-15 14 0-15,15-14 0 0,-17 16 1 0,17-16-1 0,-16 8 1 0,16-8-4 16,-14 5 1-16,14-5-1 0,-13 4 1 0,13-4-1 16,-11 3 0-16,11-3-1 0,-11-5 1 0,11 5 1 15,-15-3 0-15,15 3 0 0,-11-9 0 0,11 9-3 16,-13-16 2-16,13 16-1 0,-11-13 0 0,11 13 0 0,-10-13-1 16,10 13 1-16,-3-15 1 0,3 15-3 15,-6-9 1-15,6 9-1 0,-4-12 1 0,4 12-2 16,0-8 1-16,0 8-1 0,0 0 1 0,0 0-1 15,0-9 0-15,0 9 0 0,6-4 1 0,-6 4-2 0,7-3 0 16,-7 3 0-16,8 0 1 0,-8 0-1 16,7 0 1-16,-7 0 1 0,8 0-1 0,-8 0-1 0,7 3 2 15,-7-3-2-15,4 13 1 0,-4-13-1 16,4 12 2-16,-4-12-1 0,2 17 1 0,-2-17-2 0,-4 24 0 0,4-24 0 0,-13 23 2 0,13-23-2 16,-24 20 0-16,24-20 0 0,-34 19 1 0,15-10-2 15,-1 0 1-15,-1-1 0 0,1-1 1 0,-1 2-2 16,-1-6 1-16,2 3-1 0,3-3 1 0,2-3 1 15,2 0-1-15,0-3 0 16,0-1 0-16,2 2 2 0,1-1-1 16,1-4 0-16,0 2 1 0,-1-4-1 0,1-3 2 15,0 0-2-15,-1-2 1 0,3-1 0 0,-1-3 0 0,1 3 1 0,0 3-1 0,1-2 2 0,0 3-1 16,1 3 1-16,-1-6 1 0,1 2 0 0,1-4-1 0,2 4 1 16,0-5 1-16,-2-1-1 0,3 3 0 0,-1-2 1 15,0 1 0-15,0-5-1 0,0 4 0 0,-2-2-1 16,3 5 2-16,-5-2-3 0,0 4-1 0,1 4 1 15</inkml:trace>
  <inkml:trace contextRef="#ctx0" brushRef="#br0" timeOffset="3327.34">25124 4451 1646 0,'2'3'0'16,"-2"-3"0"-16,8 4 0 0,-8-4 30 0,5 3 1 0,-5-3 0 16,8 2 0-16,-8-2 12 0,7-2-1 0,-7 2 1 0,9-3 1 15,-1 3-31-15,1-4 2 0,2 1 0 0,0 1-1 16,1-5-13-16,-1 2 0 0,0-2 0 0,-2 2 1 16,-9 5-4-16,10-9 2 0,-10 9 0 0,9-7 0 15,0 2-4-15,1 2 1 0,-3-2-1 0,1-2 1 0,-1 5-6 16,0-1 0-16,-7 3 0 0</inkml:trace>
  <inkml:trace contextRef="#ctx0" brushRef="#br0" timeOffset="3988.3">24930 4723 1231 0,'0'0'0'16,"0"0"0"-16,4 0 0 0,-4 0 9 0,4 0 1 15,-4 0 0-15,4 7 0 0,-4-7 4 0,3 5 2 0,-3-5-1 16,4 5 0-16,-4-5 3 0,4 7 1 0,-4-7 1 16,4 9-1-16,-4-9-8 0,3 15 1 0,-3-15 1 15,4 9-1-15,-4-9-3 0,0 12 0 0,0-12 0 16,-2 9 0-16,2-9-1 0,0 12 1 0,0-12 0 15,-4 5 0-15,4-5-4 0,-3 7 2 0,3-7 0 16,-8 8-1-16,8-8 2 0,-7 4 0 0,7-4 0 0,-13 5 0 16,13-5 2-16,-15 0 0 0,15 0 0 0,-17-5 1 15,17 5 5-15,-19-9 0 0,19 9-1 0,-22-14 1 16,22 14 8-16,-22-19-1 0,22 19 1 0,-19-20 1 16,19 20-2-16,-20-25 2 0,20 25-1 0,-12-19 1 15,12 19-5-15,-9-12 2 0,9 12-2 0,-11-14 1 16,11 14-5-16,-11-19 1 0,11 19 0 0,-11-17-1 15,11 17-2-15,-12-12-1 0,12 12 1 0,-5-9-1 0,5 9 0 16,-6-8 0-16,6 8 1 0,-4-4-1 0,4 4-2 16,-3-2 0-16,3 2 1 0,-4-1 0 0,4 1-3 15,0 0 1-15,0 0-1 0,0 0 1 0,0 0-2 16,0 7 0-16,0-7 0 0,9 15 1 0,-9-15-3 16,21 30 1-16,-10-13 0 0,-2 4 1 0,1-6-4 0,-1 3 2 15,0 1 0-15,1 0-1 0,-1 0-2 31,-2 1 1-31,1-2-1 0,-1 1 1 0,1 2-3 16,-3-4 1-16,1-3-1 0,-1 5 1 0,1-4-1 16,-2 3 1-16,-2-1-1 0,-2-1 0 0,-4 1-1 0,0-5 1 15,-3 4 0-15,-3-3 0 0,-3 5-1 0,-2 1 1 16,1-5 0-16,-3-2 1 0,-2-2-1 0,-3-1 1 0,1-1 0 16,3 1 0-16,1-6 2 0,0 1-1 0,0-2 0 15,1-2 2-15,-1-4 2 0,0 2-1 0,0-4 1 0,1-3 1 16,-3 0 2-16,0-3 0 0,4-2 0 0,4 2 2 15,4 0-1-15,1 0 1 0,2-4 0 0,3 3 1 16,-1 0-1-16,0-2 2 0,2 1-1 0,2-2 1 16,0-3-2-16,-1-1 1 0,7-1 1 0,3 4-1 15,4-1-1-15,2-1 0 0,1 2 0 0</inkml:trace>
  <inkml:trace contextRef="#ctx0" brushRef="#br0" timeOffset="4227.25">25005 5221 1922 0,'2'0'0'0,"-2"0"0"0,2-3 0 0,-2 3 30 0,-2 0 0 0,2 0 1 16,-4-4 0-16,4 4 24 0,0 4 1 0,0-4-1 15,0 0 1-15,0 0-23 0,0 0-1 0,0 0 1 0,0 0 1 16,0 0-28-16,8 0 2 0,-8 0-1 0,14-4 1 16,-14 4-7-16,14-2 1 0,-14 2-1 0</inkml:trace>
  <inkml:trace contextRef="#ctx0" brushRef="#br0" timeOffset="4713.67">24804 5685 1318 0,'0'-2'0'0,"0"2"0"0,-2 0 0 0,2 0 24 0,-6 0 0 0,6 0 0 15,-13 0 1-15,13 0-5 0,-22 12 1 0,3-1 0 0,-1 1 1 16,-3 3-10-16,-1 3 0 0,2 1 1 0,3 1-1 16,4-2-9-16,4-1 1 0,4 2-1 0,-3-2 1 15,3-1-1-15,1 1 1 0,4-1 0 0,6-4 0 16,4 2 2-16,3-6 1 0,2-1-2 0,5-1 2 15,5-3 0-15,3 1 1 0,0-8-1 0,-2-1 1 0,-1-6 0 16,-1-2 1-16,-2 1-1 0,-1-6 1 16,0 3 7-16,-1-3 0 0,-3-1 1 0,-4 2 0 15,-5-4 0-15,-2 4 1 0,-4-2 0 0,-2 2 0 16,0-4 2-16,-2 2 0 0,2 1 0 0,1 3 1 0,-3 1-2 16,2 2 1-16,0 3 0 0,-3 1 0 0,-1-1 3 15,-2 6-1-15,1-4 1 0,0 1-1 0,-1-1-2 16,1 6 2-16,-1 1-1 0,1 0 0 0,7 0-3 0,-11 0 0 15,11 0 0-15</inkml:trace>
  <inkml:trace contextRef="#ctx0" brushRef="#br0" timeOffset="5297.73">25208 5605 1494 0,'4'4'0'0,"-4"-4"0"16,4 1 0-16,-4-1 38 0,0 4 1 0,0-4-1 0,-4 7 1 16,4-7 3-16,-4 14 0 0,4-14 0 15,0 27 0-15,0-27-20 0,-4 26-1 0,2-7 0 16,1 4 2-16,-3 5-17 0,0 1 1 0,0-3 0 0,1 2 0 16,1-4-5-16,2-2 0 0,0 3 0 15,0-1 1-15,2-5-2 0,1 2 0 0,1-1 0 0,0 1 0 16,1 2-1-16,5-1 1 0,-1-3-1 0,-1 0 1 15,-1-7 1-15,0 2 0 0,1-2-1 0,-2 0 1 16,-6-12 1-16,5 7 1 0,-5-7-1 0,4 9 1 16,-4-9 2-16,4 2 2 0,-4-2 0 0,1 0 0 0,-1 0 4 15,0-2 1-15,0 2-1 0,0-16 1 0,2 1 3 16,2-6 1-16,0-1 0 0,-1-6 0 0,1-2 1 0,0-6-1 0,-2 3 1 16,0 4 0-16,-4-4 3 0,-2 0-1 0,-2 4 0 15,1 1 0-15,-1 5-1 0,-1-1 0 0,1 3 0 16,1-3 2-16,-1 3-5 0,2-3 1 15,2 3 0-15,-1 4 1 0,-3 0-4 0,1 1 0 16,1 1 1-16,2 1-1 0,2-2-1 0,-2 1-1 16,0 4 0-16,2 3 2 0,2 1-3 0,2 0 0 15,0 2 0-15,-3-1 1 0,-1 6-2 0,4-10 0 0,-4 10 0 16,4-2 1-16,-4 2-3 0,7-7 1 0,-7 7 0 16,8 0 0-16,-8 0-2 0,7 4 1 0,-7-4-1 0,15 12 1 15,-6-3-2-15,-1-2 1 0,-2 5-1 0,-1 5 1 16,1 0-2-16,-3-1 0 0,1 1 0 0,-2-5 0 15,0 2-1-15,0-2 0 0,-2 0 0 0,-2 0 0 0,-2 1-2 16,-1-1 1 0,-1-4-1-16,0 4 1 0,1-3-2 0,-1 0 0 0,-1-1 1 0,-3 3 0 0,-1-3-1 15,-2 1 0-15,0-2 0 16,0 2 0-16,0-4 0 0,0-2 0 0,2 3 1 0,3-3 0 16,8-3-2-16,-11 3 1 0,11-3 0 0,-11 2 0 0,11-2-1 0,-4 0 0 15,4 0 0-15</inkml:trace>
  <inkml:trace contextRef="#ctx0" brushRef="#br0" timeOffset="5998.66">25445 5507 1695 0,'-2'0'0'0,"2"0"0"0,2 0 0 15,-2 0 26-15,2-6 1 0,-2 6 0 0,0-3 0 16,0 3 11-16,0 0 1 0,0 0-1 0,0 3 2 16,0-3-24-16,0 2 2 0,0-2 0 0,0 4 0 15,0-4-15-15,0 3-1 0,0-3 0 0,7 9 1 16,-7-9-3-16,11 27 0 0,-7-9 0 0,0 3 0 16,-1-1-2-16,1 5 0 0,0-5 0 0,0 1 1 0,-1 0-5 15,1 3 1-15,2-3 1 0,1 1-1 0,1 3 0 16,-1-1-1-16,0 2 1 0,1-2-1 15,-1 0 2-15,1 0-1 0,1-3 1 0,0 0 0 0,1 0 3 16,-1-1 0-16,-1-4 0 0,-1 1 0 0,-1-5 1 16,-3-3 0-16,-1 0 0 0,0-2 0 0,-2-7 3 15,2 8 2-15,-2-8-1 0,0 4 1 0,0-4 4 16,-2 2 1-16,2-2-1 0,0-2 1 0,0 2 2 16,-4-4 0-16,4 4 1 0,-3-8 0 0,-1-4 0 15,-2-7-1-15,1-2 0 0,-3 0 1 0,1-1 3 0,-1-1 1 16,1 1 0-16,-1 1 0 0,1-3 0 15,-1 3 1-15,3-3-1 0,3-1 0 0,4 1-2 0,2-2 0 16,-3-2-1-16,-1 2 2 0,-1-3-4 0,-1 1 2 16,0 2-1-16,0 2 1 0,0 3-3 15,-2-3 0-15,3 2 0 0,-1 3 2 0,0 1-4 16,0-1 1-16,0 5-1 0,0-1 1 0,0 6-1 0,1 1 0 0,1 1 0 16,1 1 0-16,-1 6-1 0,6-8-1 15,-6 8 1-15,2-7 0 0,-2 7-1 0,0-10 0 16,0 10-1-16,5-4 2 0,-5 4-2 0,8-3 1 15,-8 3-2-15,13-4 2 0,-4 4-1 16,2 0-1-16,2 0 1 0,2 4-1 0,2 1 0 16,2 5-1-16,-2-1 1 0,-4-1-1 0,-2-1-1 15,-2 2 0-15,2 1 0 0,0 1 1 0,-1 1-2 0,-1 2 1 16,0 1 0-16,1-3 0 0,-1-3-2 0,0 3 1 16,-1 0 1-16,-3-1-1 0,1-1-1 0,-2-1 0 15,-2-1 0-15,-1-2 1 0,-1 1-1 16,-1-2 1-16,-3 2-1 0,0 5 0 0,-1-4 0 15,-5 5 0-15,-1-5 0 0,0 4 0 0,-2-3 0 16,-2-4 1-16,2 2-1 0,2-3 0 0,3 1-1 0,1-2 1 16,-1-1 0-16,3 0 0 0,5-2-1 0,-4 5 1 0,4-5 0 15,-4 0 1-15,4 0-2 0,0 0 0 0,0 0 0 0</inkml:trace>
  <inkml:trace contextRef="#ctx0" brushRef="#br0" timeOffset="7325.95">30869 6773 1080 0,'2'-3'0'0,"-2"3"0"16,-2-2 0-16,2 2 6 0,-4 5 1 0,4-5-2 0,-4-3 2 15,4 3 1-15,-3 0 1 0,3 0-1 0,-10-2 1 16,10 2 10-16,-24-8 1 0,3 4-1 15,-1 1 1-15,-6-6-6 0,-4 2-1 0,1 2 0 16,-1-4 1-16,2 6-5 0,4-2 0 0,-2-2 0 16,-2 1 1-16,-1 3-2 0,-3-2 0 0,1 1 0 15,-1 4-1-15,-5-5 5 0,-4 2-1 0,0-1 0 16,-1 1 0-16,-5 3 5 0,1 0 1 0,-1 3-1 16,1 1 0-16,1-1 3 0,1 4 1 0,-5 0-1 15,3 2 0-15,-6-1 0 0,-2 3 0 16,6 3 0-16,5 1 1 0,6 2 4 0,3 2 0 0,5 2 1 15,1 0 0-15,4 1-2 0,2 6 1 0,3-2-1 16,4 4 2-16,6 1 2 0,2 2 0 0,5-1 0 0,4-2 1 16,4 3-8-16,1 0 0 0,7 0 1 0,3-4-1 15,7 4 0-15,2-4 1 0,6-1 0 0,3-2 0 16,5 0-2-16,3-4 0 0,3-1 0 0,3 0 1 16,3-4-3-16,3-1 0 0,1-4 0 0,0 0 1 15,3-2-5-15,1-1 2 0,2-2-1 0,3-7 1 16,4 3-3-16,2-3 1 0,0-7-1 0,-4 2 1 15,2-3-5-15,0-3 1 0,-1-1 0 0,-3-2 0 0,0-5-1 16,-1 0 1-16,-6-2-1 0,-6-1 1 0,-9-4-3 16,-6-2 0-16,-7 2 0 0,-3-1 1 0,-9 1-3 15,-4-2 1-15,-5 6-1 0,-5-6 2 16,-2 2-2-16,-4-5 1 0,-5 5-1 0,-4-2 1 0,-6 6 1 16,-5-3 1-16,0 1 0 0,-1 0 1 0,-1 1 1 15,2 1 0-15,-2 1 0 0,0 2 0 0,0 4 0 16,0-5 0-16,-4 7 0 0,-2 1 1 0,-1 3-4 15,-3 5 2-15,1-1-1 0</inkml:trace>
  <inkml:trace contextRef="#ctx0" brushRef="#br0" timeOffset="8083.2">29009 7090 1293 0,'-2'0'0'0,"2"0"0"16,0 0 0-16,0 0 50 0,0 0-1 0,0 0 1 15,0 0 0-15,0 0-10 0,-3 10 1 0,3-10-1 16,-10 16 1-16,10-16-31 0,-24 28 1 0,24-28 0 0,-24 24 0 15,24-24-7-15,-10 26 0 0,10-26 1 0,-3 17-1 16,3-17-3-16,-2 12 0 0,2-12 1 16,5 9 0-16,-5-9-1 0,14 7 1 0,-14-7-1 15,20 3 2-15,-20-3-2 0,28 2 1 0,-28-2 0 0,34-5 0 16,-34 5 3-16,29-12 1 0,-29 12-2 16,26-21 2-16,-26 21 1 0,21-12 2 0,-21 12 0 0,17-19 0 15,-17 19 1-15,11-19 2 0,-11 19-1 0,5-23 0 0,-5 23 2 16,-1-26-1-16,1 26 0 0,-4-29 1 0,4 29 3 0,-6-21 1 15,6 21 0-15,-7-19 1 0,7 19 1 0,-11-12 1 16,11 12-1-16,-15-5 2 0,15 5 1 0,-15-7 0 16,15 7 1-16,-23 0 0 0,23 0-1 0,-35 2-1 15,16 3 0-15,1 4 1 0,-1 3-4 0,-1-4 1 0,3 3-1 16,4-3 1-16,5-2-6 0,7-3 1 0,1-3-1 16,-4 5 2-16,4-5-3 0,-4 4 2 0,4-4-1 15,-9 3 1-15,1-1-4 0,1 1 0 0,-2-3 0 16,-3 0 1-16,-1 0-4 0,0-5 1 0,0 2-1 15,2-3 1-15,4 0-2 0,1-1 0 0,-1 0-1 16</inkml:trace>
  <inkml:trace contextRef="#ctx0" brushRef="#br0" timeOffset="8593.44">28474 7016 1545 0,'0'-2'0'0,"0"2"0"16,4-2 0-16,-4 2 33 0,4-8 1 0,-4 8 0 0,4-4-1 16,-4 4-1-16,3 0-1 0,-3 0 1 0,17-5-1 15,-17 5-21-15,39-2 1 0,-15 0 1 0,-1 2-1 16,-3-3-10-16,1-2 0 0,-1 1 0 0,1-3 0 16,-1 6-2-16,-1-3 1 0,-2 4 0 0,-2-3 0 15,-6 1-1-15,-2 2 1 0,1 2-1 0,-1 1 1 0,3-3-1 16,1 0 0-16,0 0 0 0,-2 0 0 0,1 4-1 15,-1-1 2-15,-4 2-1 0,1-1 1 0,-6-4-1 16,4 5 1-16,-4-5 0 0,-4 5 0 0,4-5 0 16,-7 7 0-16,-1-2 0 0,-7 7 0 0,-5 7 0 15,-4-1 0-15,-1-4 0 0,3-2 0 0,1 0 0 16,1-2 1-16,-1-1-1 0,1 0 1 0,-1-1 6 16,1-4 0-16,-2 4 0 0,-1-3-1 0,-1 2 8 0,0-3 0 15,0 1 1-15,1-1 0 0,3-3 1 0,1 1 2 16,0-2 0-16,-1 0 0 0,-1 0 2 0,1-2 2 15,3 1-2-15,2 1 1 0,6-4 1 0,2 1-1 16,7 3 0-16,-12-4 1 0,5 2-4 0,-1-1 1 16,1-2-1-16,0 1 1 0,1-4-3 0,0 1 1 15,1-2 0-15,-1 0 0 0,1-3-2 0,-3-3 0 16,3 1 1-16,1 2 0 0,0-6-3 0,0 3 2 0,1-1-1 16,-1 2 1-16,0-3 1 0,0 2-1 0,1-3 1 15,-1 3 0-15,0-1-2 0,2 2 1 0,1 2 0 16,-3 0 0-16,0 5-2 0,0 2 0 0,2-4-1 15,1 4 2-15,1 5-4 0,0-3 0 0,0 3 0 0</inkml:trace>
  <inkml:trace contextRef="#ctx0" brushRef="#br0" timeOffset="8812.14">28532 7433 1947 0,'2'3'0'0,"-2"-3"0"0,4 7 0 0,-4-7 40 16,0-2 0-16,0 2 1 0,0-5-1 0,0 5 22 16,0 0 1-16,0 0 0 0,0 0-1 0,0 0-29 0,0 0-1 15,0 0 1-15,0 0 1 0,0 0-25 0,0-3 1 16,0 3-1-16</inkml:trace>
  <inkml:trace contextRef="#ctx0" brushRef="#br0" timeOffset="9233.94">27852 7158 1721 0,'-4'-2'0'0,"4"2"0"16,-11 0 0-16,11 0 27 0,-11 5 1 0,11-5-1 0,-9 4 1 15,9-4 16-15,-2-4 1 0,2 4-2 0,-6-3 2 16,6 3-30-16,-9-4-1 0,9 4 1 0,-13-5 1 16,13 5-15-16,-13-9 0 0,13 9 0 0,-15-12 1 15,15 12-2-15,-9-15 0 0,9 15 0 0,-4-18 0 16,4 18 0-16,2-17 0 0,-2 17 0 0,7-12 0 0,-7 12 0 15,15-17 0-15,-15 17 0 0,15-11 0 0,-15 11 0 16,9-2 0-16,-9 2 0 0,8 0 0 0,-8 0 0 16,7 9 0-16,-7-9 0 0,13 23 0 0,-5-4 0 15,-1 5 0-15,-1-3 0 0,-3-1 0 0,-1-2 0 16,-2-1 0-16,2 2 0 0,0-5 0 0,0 1 0 16,0-6 0-16,0 0 0 0,-2-1 0 0,-2 3 0 15,0-3 0-15,-2 1 0 0,-1-4 1 0,-5 6-1 16,-1 1 2-16,-4 0-1 0,0-2 0 0,0-1 3 0,-5 0 1 15,1-2-1-15,-1-2 1 0,-4-4 6 0,-3-1 1 16,1-3 1-16,0 0-1 0,2-3-11 0,2-1 0 0,-1 2 0 16</inkml:trace>
  <inkml:trace contextRef="#ctx0" brushRef="#br0" timeOffset="9499.61">27278 6988 1457 0,'2'3'0'0,"-2"-3"0"15,4 0 0-15,-4 0 11 0,3-3 2 0,-3 3-1 16,4 0 0-16,-4 0 5 0,4 3 0 0,-4-3 0 16,4 13 0-16,-4-13-3 0,5 20 1 0,-5-20 0 15,8 33-1-15,-5-15-8 0,1 2-1 0,0 1 1 0,-2-2 1 16,-2-2-3-16,-2-1 2 0,-2 1-2 0,-1-3 2 15,-5 2 3-15,-1-1 1 0,0-1-1 0,0-2 1 16,0 0 5-16,-1 0 0 0,-3 1 0 0,1 4 1 0,-5-2 9 16,-2-2 1-16,-1 0 0 0,0 0 0 0,-1-1 1 15,1-7 1-15,0 2 0 0</inkml:trace>
  <inkml:trace contextRef="#ctx0" brushRef="#br0" timeOffset="10652.98">27554 8035 1017 0,'0'-2'0'0,"0"2"0"0,0 0 0 0,0 0 80 0,0-1 0 0,0 1-1 15,0-6 2-15,0 6-15 0,0-3 2 0,0 3-2 16,0 0 1-16,0 0-51 0,0 0 0 0,0 0-1 0,0-4 2 16,0 4-16-16,0-3 2 0,0 3-1 0,-2-4 0 15,2 4-2-15,-4-1 0 0,4 1 0 0,-7-4 0 16,7 4-1-16,-9-5 1 0,9 5 0 0,-21-3 0 0,21 3-1 15,-26 0 0-15,7 0 0 0,-1 3-1 0,-2 2 4 16,-5 2-1-16,1 2 0 0,2-6 0 16,4 4 8-16,1 4 0 0,4-3 0 0,0 1 0 15,2-2 11-15,4 2 1 0,3-4 1 0,1 0-1 0,1 2 9 16,0 0 1-16,2 0-1 0,0 0 1 0,2 1-3 16,2 3 0-16,2-1 0 0,2 0 1 0,1 1-6 15,4-3 2-15,0 3-2 0,1-8 2 0,-1 2-4 0,-2 1 1 16,2-3-1-16,2 1 0 0,2-3-5 0,0 1 1 15,-2-2 0-15,0-2 0 0,0 1-5 0,0-3 0 0,-1-1 1 0,-3-4-1 16,0 2-2-16,-1-5 1 0,-3-5 0 16,3 0 1-16,-1 1-3 0,1-5 0 0,-3 2 0 15,1 2 0-15,-1 1-3 0,-1 3 2 0,0-5 0 16,-1 4 0-16,1 4-2 0,0 1 0 0,-2 2 1 0,0 2 0 16,-2 5 1-16,3-3-1 0,-3 3 1 0,0-5 0 15,0 5-1-15,0 0 1 0,0 0-2 0,0 1 2 0,0-1-2 16,-1 11 0-16,-1-4-1 0,0 3 2 0,0 7-3 0,0 2 2 15,2 2 0-15,2-4-1 0,2-3-1 0,-1-3 0 16,-1-1 1-16,0-1-1 0,2 1-1 0,0-1 1 16,1-2-1-16,3 0 0 0,-1-1 1 0,-1 1-1 15,1 0 1-15,2 0-1 0,1 0 0 0,-3 2 2 16,1-7-1-16,-1 4 1 0,1-4-3 0,-1 2 1 16,2-1 1-16</inkml:trace>
  <inkml:trace contextRef="#ctx0" brushRef="#br0" timeOffset="11218.39">28104 7992 1620 0,'1'-2'0'0,"-1"2"0"15,-1-10 0-15,1 10 36 0,-8-11 1 0,8 11-1 16,-9-8 1-16,9 8 16 0,-19 0 0 0,19 0 1 16,-33 0 0-16,10 0-25 0,-3 0 1 0,0 5-1 15,0 0 0-15,2 5-21 0,1 2 0 0,1 2-1 16,0 2 2-16,-1-4-3 0,1 5 1 0,3-3-2 16,6 0 2-16,2 0-1 0,4 0-1 0,3 1 1 0,2 1 1 15,2-2-2-15,0-2 2 0,2 0 0 0,5-2-1 16,5 4 0-16,-1 0 1 0,0-4-2 0,6-1 2 15,1-2 1-15,1-2 0 0,2-3 0 0,-1-2 0 16,2-5-3-16,3-1 1 0,-3-4-1 0,-3-2 1 16,-3-2-3-16,-1-1 2 0,-2 1-1 0,-2-7 1 15,-3 0-2-15,-2-1 1 0,-3 1-1 0,1 0 0 0,0 0 2 16,-2 1-1-16,-1-1 1 0,1-2 0 0,0 1 0 16,0-1-1-16,0-1 1 0,-2-2 0 0,0-2 2 15,-2-4 1-15,0 2 0 0,0 1 0 0,0 5 0 0,1 3 1 16,-1 2 0-16,0 5 0 0,-2 7 0 15,0 3 0-15,4 4 0 0,-3-1-1 0,3 1 1 0,-8-5 0 16,8 5 0-16,-7 0 0 0,7 0-2 0,-13 0 0 16,5 1 0-16,1 4 0 0,-1 2-1 0,1 2 1 15,-1 0-2-15,1-1 2 0,1 3-1 0,3-1-1 16,1 2 1-16,0 2 0 0,0 3-2 0,2-3 2 16,2 5-1-16,2-1 1 0,-1 2-2 0,1 5 2 0,0-8-2 15,1 4 2-15,3-1-3 0,-1 1 2 16,1-2-1-16,-1 2 1 0,3-4-3 0,1-1 2 15,0 1-2-15,-2-5 1 0,2 0-2 0,1 1 2 16,-3-5-2-16,0-3 1 0,-1-1-2 0,-3-1 0 0,-5-3 0 16</inkml:trace>
  <inkml:trace contextRef="#ctx0" brushRef="#br0" timeOffset="11623.61">28415 7961 1746 0,'2'-2'0'0,"-2"2"0"0,1 0 0 0,-1 0 24 0,0-2 1 0,0 2 0 16,0 0-1-16,0 0 3 0,0 0 0 0,0 0 0 15,0 5 1-15,0-5-12 0,0 7 1 0,0-7-2 0,6 9 2 16,-6-9-12-16,6 22-1 0,-6-22 1 0,9 33 0 0,0-14-3 0,2 2 0 15,1 0 0-15,-3 0 0 0,2-6 1 16,0 2 0-16,1 4-1 0,-3-3 1 0,0 4 1 0,0 1 0 16,1-3 0-16,-3-1 0 0,1 2 4 0,-1-4 0 15,-1-1 0-15,-1 1 0 0,-3-3 3 0,-2 0 0 16,-2 0 0-16,0-7 0 0,1 1 3 0,-1-6 1 16,2-2-1-16,-10 12 1 0,1-5-2 0,0-2 2 0,-4 1-1 15,-2 0 1-15,-4-2 2 0,1 1 1 0,-1-1-1 16,0-4 1-16,3 0-3 0,1-6 2 15,0 3-1-15,-4-6 1 0,-1 1-3 0,-3-4 2 0,3-1 0 16,3-2-1-16,2 1-2 0,0-2 0 16,2-1 1-16,0-4-1 0,0-1-2 0,2-2 2 0,3 1-2 15,3-5 1-15,-1-1 2 0,2 1-1 16,3-1 1-16</inkml:trace>
  <inkml:trace contextRef="#ctx0" brushRef="#br0" timeOffset="11811.34">28286 7604 1721 0,'2'-2'0'0,"-2"2"0"0,2 6 0 15,-2-6 45-15,-4 6 0 0,4-6 0 0,-4 4 1 16,4-4 25-16,0 14 2 0,0-14 0 0,0 17 0 0,0-17-49 16,0 31-1-16,0-31 1 0,6 24 1 0,-6-24-21 15,4 11 1-15,-4-11-1 0,0 3 2 0,0-3-6 16,2 4 0-16,-2-4 0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9T17:17:33.0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8964 8639 715 0,'0'-5'0'0,"0"5"0"0,-4-12 0 0,4 12 80 15,-1-4 0-15,1 4-1 0,0-3 1 0,0 3-18 0,-6-9 1 0,6 9 0 16,0-9-1-16,0 9-34 0,0 0 2 0,0 0-2 16,-4-3 1-16,4 3-16 0,0-4 1 0,0 4-1 15,0-1 2-15,0 1-8 0,0 0 0 0,0 0 1 16,0 0 0-16,0 0-1 0,0 0 1 0,0 0 0 0,-2 7-1 16,2-7 5-16,-1 17-1 0,1-17 0 0,0 29 0 15,-4-4 11-15,2-1-1 0,2 2 0 16,-6-2 1-16,3 0 15 0,-1-1 0 15,4 1 0-15,0 0 1 0,4 4 5 0,1 1-1 0,5 2 1 0,-7 1 1 16,1-3-5-16,-2 0 1 0,2 1 1 0,-3-1-1 16,5-1 3-16,1 3 0 0,3 0 0 0,-6-1 1 0,1-3-6 15,1 1 1-15,-3 2 1 0,1-6-1 0,0 2-2 16,-4-6 0-16,5 5 0 0,1-10 1 0,-2-1-8 0,1-2 1 16,-1 0-1-16,-4-6 0 0,0-6-5 0,2 6 0 15,-2-6-1-15,0 2 1 0,0-2-6 0,0 2 1 16,0-2 1-16,0 0-1 0,0 0-5 0,0-2 1 0,0 2 0 15</inkml:trace>
  <inkml:trace contextRef="#ctx0" brushRef="#br0" timeOffset="465.96">9104 8990 1784 0,'0'0'0'0,"0"0"0"15,0 0 0-15,0 0 58 0,0 0 2 0,0 0-2 16,-2 0 1-16,2 0 18 0,0 0 0 0,0 0-1 0,0 0 2 0,0 0-48 15,0 4 2-15,0-4-2 0,0 3 1 0,0-3-21 16,0 4 1-16,0-4-1 0,-6 5 0 0,6-5-6 16,-1 5 1-16,1-5-1 0,-6 7 2 0,6-7-2 15,-4 2 2-15,4-2-2 0,-2 3 2 0,2-3 0 0,-5 4-1 16,5-4 1-16,-6 3-1 0,6-3 3 0,-7 0 1 16,7 0 0-16,-13 0 0 0,13 0 5 0,-13 0 0 15,13 0 1-15,-17 4 0 0,17-4 6 0,-13 5 0 0,13-5 0 16,-17 0 1-16,17 0-2 0,-15 0 1 15,15 0 1-15,-17 0-1 0,17 0-1 16,-26 0 0-16,26 0 1 0,-26 0 0 0,26 0-4 0,-18 0 1 16,18 0 0-16,-19 0 0 0,19 0-6 15,-24 0 1-15,24 0 1 0,-24-4-1 0,24 4-1 0,-27-5-1 16,27 5 0-16,-29-3 1 0,29 3-2 16,-38-6 1-16,38 6-1 0,-24 2 1 0,24-2-4 0,-20 7 0 15,20-7 1-15</inkml:trace>
  <inkml:trace contextRef="#ctx0" brushRef="#br0" timeOffset="1143.59">9562 9072 1922 0,'-2'1'0'0,"2"-1"0"0,0 0 0 0,0 0 30 15,-3-1 0-15,3 1 1 16,-6 0 0-16,6 0 16 0,-13 0 0 0,13 0 1 15,-26 0 0-15,7 3-20 0,-7-1 1 0,8-2-1 16,-1 3 1-16,-3 2-20 0,1 2 0 0,2 2 0 16,-3 0 1-16,2-2-1 0,-5 1 0 0,5-3 0 0,3 4 0 0,4 1 1 15,0 1 2-15,0-1-2 0,2-1 1 16,3 0-1-16,3-1 1 0,-1 1-1 0,6-2 1 16,0-7 3-16,-5 12 1 0,5-12-1 0,-2 10 1 0,2 1-2 15,0-3 2-15,0 4-1 0,3 1 1 16,7 0-2-16,-3 3 2 0,4-2 0 0,-3-4-1 0,3-1 0 15,2-2 0-15,2-2 1 0,4-5-1 0,3 0-1 16,2-4-1-16,0 1 0 0,-5-2 2 0,-6 0-3 16,0-2 0-16,0 0 1 0,-2-2-1 0,-1 0-1 0,-1-1 0 15,-3 0 0-15,1-2 1 0,1-2 1 0,-1-2-1 16,2 1 0-16,-3-3 0 0,-2 1-1 0,-1 0 2 16,3 1-2-16,-6 4 1 0,0-2 0 0,0 2 0 15,-4 2 1-15,4 1-1 0,4 0-1 0,-4 1 1 0,0 8 0 16,0-9 0-16,0 9-2 0,0-2 0 0,0 2 0 15,0 0 0-15,0 0 0 0,0 0 0 0,0 0 0 16,0 0 0-16,0 0-2 0,0 4 0 0,0-4 0 16,6 15-1-16,-3-3 0 0,1 2-1 0,-2 5 1 15,2-3 1-15,-3 1-3 0,3-3 1 0,-2 2-1 16,4-8 2-16,-1 1-2 0,1-2 1 0,1 2-1 16,-5-4 1-16,2 2-2 0,-4 1 1 0,2-3-1 15,1 2 1-15,-1-1-1 0,4 1 0 0,-6-7-1 0,2 10 2 16,-2-10-2-16,9 10 0 0,-9-10 0 0,2 9 2 15,-2-9-3-15,5 3 0 0,-5-3 0 0,0 4 1 0,0-4-1 0,0 5 1 0,0-5-1 32</inkml:trace>
  <inkml:trace contextRef="#ctx0" brushRef="#br0" timeOffset="1676.54">9657 9063 1972 0,'0'0'0'0,"0"0"0"0,4 0 0 16,-4 0 43-16,6 9 1 0,-6-9-1 0,1 1 1 0,-1-1-12 0,4 2 0 0,-4-2 1 0,0 0-1 16,0 0-18-16,0 5-1 0,0-5 1 0,8 16-1 15,-8-16-12-15,11 26 0 0,-11-26 1 0,13 33-1 0,-8-16-1 16,3 2 0-16,-2-5 0 0,-1 1 0 16,-3-2-1-16,0-5 1 0,2 1 0 0,-3-1 0 15,3 1 0-15,2-2 0 0,-4 0 0 0,3 0 0 16,1 3 0-16,-1-1 0 0,-1 3 0 0,0-3 1 0,1-4 0 15,1 2 1-15,-6-7 0 0,7 8 1 0,-7-8 2 16,6 6 1-16,-6-6-1 0,6 3 2 0,-6-3 4 16,3 0 1-16,-3 0-1 0,4-3 0 0,-4 3 5 15,6-9-1-15,-4-1 1 0,3-4 1 16,6-5 0-16,-1-5 1 0,-1 3 0 16,-2-2 0-16,-1 4-3 0,0 0 2 0,-1-2 0 0,3 4 0 0,-3 0-1 15,3 1-1-15,3 1 1 0,-4 1 0 0,4 3-2 16,-5 3 1-16,2 3-1 0,-3-4 1 0,-5 9-3 15,9-7 2-15,-9 7-2 0,6-5 2 0,-6 5-3 16,4-4 0-16,-4 4 0 0,5 0 2 0,-5 0-3 16,0 0 1-16,0 0-1 0,2 4 1 0,-2-4-2 15,11 12 0-15,-5-3 0 0,1-1 0 0,-1 8-2 0,3 5 1 16,1-4 0-16,-3 0 0 0,-1-1-2 16,1-1 1-16,1 3 0 0,-5-5-1 0,3 1-1 0,-6-2 1 15,5 2-2-15,-3-5 2 16,4 3-2-16,-4-5 1 0,2 2-1 0,1-1 2 0,-5-8-2 15,8 9 1-15,-8-9-1 0,5 5 1 0,-5-5-1 16,6 7 2-16,-6-7-1 0,2 2 1 0,-2-2-2 16,7 3 1-16,-7-3-1 0</inkml:trace>
  <inkml:trace contextRef="#ctx0" brushRef="#br0" timeOffset="2357.94">10473 8904 2072 0,'-3'1'0'0,"3"-1"0"0,0 2 0 0,0-2 47 0,0-3 2 16,0 3-1-16,0-2 0 0,0 2 22 0,-2 5-1 0,2-5 1 0,-10 7-1 16,10-7-34-16,-14 9 0 0,14-9 0 0,-30 24 0 0,30-24-24 15,-26 33 0-15,26-33 0 0,-19 29 0 0,19-29-8 0,-13 26 0 16,13-26 0-16,-11 33 1 0,9-16-2 0,-4 4 0 16,3 2 1-16,1-3-1 0,-4 1-1 0,4 2 1 15,2-1-1-15,2-1 1 0,4 1 1 0,-4 1-1 16,3-2 0-16,6 0 2 0,1-1-2 0,1 1 1 15,0-7-1-15,0 3 2 0,-2-1 0 0,2-1 1 0,-2-3-1 16,8 1 2-16,-1-3 2 0,1 0 0 16,0-1-1-16,1-7 1 0,1-1 0 0,1-1 1 15,-3-1 0-15,1-1 0 0,3-3 0 0,-5 1 0 0,3-4 0 16,1-1 1-16,-2-5-1 0,5 0 0 0,-5-3 0 16,-3 1 1-16,-4-3 1 0,0-1 1 0,-2-3-1 15,-3-1 1-15,-3-2-1 0,1-2 1 0,-6 1-1 16,0 1 0-16,0 5-1 0,-6-3 1 0,4 3-1 15,2 0 2-15,-5 0-2 0,1 4 0 0,2 1 0 16,-3 1 0-16,-1 1-2 0,-1 4 1 0,-1 3 0 16,3 3 0-16,5 4-1 0,-12-7 1 0,12 7-1 15,-13-3 1-15,13 3 0 0,-11-2 1 0,11 2-1 0,-11 0 1 0,11 0-1 16,-13 9 1-16,13-9-1 0,-9 12 1 0,-1 0-1 16,3-3 1-16,1 5-1 0,4 1 1 0,-3 2-2 15,1 4 0-15,0 0 0 0,1-2 1 0,1-5-4 16,2 0 2-16,-6 0-1 0,1 1 0 0,-3 2-2 15,-1 1 0-15,0-3 1 0,-3 1-1 0,5-2-2 16,1-2 1-16,-1 0-1 0,-2-7 1 0,9-5-2 16,-6 7 0-16,6-7 1 0,-9 9 0 0,9-9-1 15,-13 5 0-15,13-5 0 0,-12 7 0 0,12-7-1 16,-11 2 1-16,11-2 1 0,-11 3-1 0,11-3 0 0,-4-2 0 16,4 2 0-16,-11-7 0 0,4 2 0 0,-3-3 0 0,1-5 0 15,0-2 1-15,-1-2-2 0,5-3 1 0,-1 1 0 16</inkml:trace>
  <inkml:trace contextRef="#ctx0" brushRef="#br0" timeOffset="2982.54">10604 9001 1834 0,'0'0'0'15,"0"0"0"-15,4 0 0 0,-4 0 68 16,3-2-1-16,-3 2 0 0,0-2 1 0,0 2 18 0,0 0 2 16,0 0-1-16,0 0 1 0,0 0-78 0,0-5 1 0,0 5 0 15,6-3 0-15,-6 3-11 0,2-4 0 0,-2 4 0 16,0-3 0-16,0 3-7 0,-2-4-1 0,2 4 0 15,0-5 0-15,0 5-4 0,0-4-1 16,0 4 1-16,-4-3 1 0,4 3 2 0,-2-2 0 0,2 2 0 16,-5-7 0-16,5 7 5 0,-6-5 2 0,6 5-1 15,-7-8 1-15,7 8 2 0,-8-9 0 0,8 9 0 16,-9-11 0-16,9 11 1 0,-9-5 0 0,9 5 0 16,-12 0 1-16,12 0 3 0,-5 0-1 0,5 0 1 15</inkml:trace>
  <inkml:trace contextRef="#ctx0" brushRef="#br0" timeOffset="3486.94">11064 8985 1318 0,'2'0'0'0,"-2"0"0"16,4-3 0-16,-4 3 78 0,-6-4-1 16,6 4 0-16,0-2 1 0,0 2 8 0,0 0 1 0,0 0-1 15,0 0 2-15,0 0-44 0,6 0 1 0,-6 0 0 16,13 0 0-16,-13 0-24 0,24 0 1 0,-24 0-1 0,37-3 0 15,-18 1-7-15,1-1-1 0,1 1 1 16,1 0-1-16,-1-5-3 0,3-1 2 0,0 3-1 0,0-2 0 16,-3 5-2-16,3-2 1 0,-2 1 0 0,-3-2 0 15,-6 0 2-15,0-1 0 0,-5 1-1 0,-1 2 1 16,-7 3 4-16,11-2 1 0,-11 2 0 0,11-3 0 16,-11 3 1-16,12 0 0 0,-12 0 0 0,13 0-1 0,-13 0 0 15,5 0 0-15,-5 0 0 0,8 0 0 0,-8 0-5 0,7 0 2 16,-7 0-2-16</inkml:trace>
  <inkml:trace contextRef="#ctx0" brushRef="#br0" timeOffset="3951.5">11139 9151 1784 0,'0'0'0'0,"0"0"0"16,1 0 0-16,-1 0 47 0,0 0 1 0,0 0 0 0,0 0 1 15,0 0 23-15,0 0-1 0,0 0 1 16,0 0 1-16,0 0-45 0,6 7 0 0,-6-7 0 0,13 5 0 15,-13-5-14-15,13 7 0 0,-13-7 0 0,17 9 0 16,-17-9-6-16,19 9 0 0,-19-9 0 0,29 5 0 16,-29-5-4-16,28 3 2 0,-28-3 0 0,30 4-1 15,-30-4-1-15,30 0 0 0,-11 0-1 0,1 0 2 16,2 0 3-16,1 0 0 0,1-4-1 16,-2 2 2-16,-3 1 9 0,-4-1 1 0,2 2-1 0,-2-3 1 0,-1 1 4 15,-6 0 0-15,3 2 1 0,-3 2 0 16,-3 0-2-16,1-2 1 0,-6 0-1 0,13 0 2 0,-13 0-5 15,9 0 0-15,-9 0 0 0,11 0 1 0,-11 0-3 16,8 0 0-16,-8 0-1 0,9 0 2 0,-9 0-3 0,6 0 1 16,-6 0-1-16,7 0 1 0,-7 0-5 0,8 0 2 0,-8 0-2 15,3 0 1-15,-3 0-4 0,4 0 1 0,-4 0-1 16,4 0 1-16,-4 0-3 0,2 0 0 0,-2 0 0 16</inkml:trace>
  <inkml:trace contextRef="#ctx0" brushRef="#br0" timeOffset="5822.4">12681 8423 665 0,'0'0'0'0,"0"0"0"15,0 0 0-15,0 0 210 0,0-4 1 0,0 4 0 16,4-3 0-16,-4 3-135 0,6 0 0 0,-6 0 1 16,2 0 0-16,-2 0-50 0,5 0 0 15,-5 0 0-15,0 0 1 0,0 0-19 0,0 0 1 16,0 0 0-16,0 0 0 0,0 0-8 0,0 0 2 15,0 0-2-15,0 0 1 0,0 0 3 0,0 0 1 16,0 0-2-16,0 0 2 0,0 0 4 0,0 0 1 16,0 0-1-16,0 0 1 0,0 0 7 0,-5 0 0 0,5 0 0 15,-6 0 2-15,6 0 8 0,-13-5 1 0,13 5 0 16,-21-2 1-16,21 2 2 0,-28 0 1 0,28 0 0 16,-27 0 0-16,27 0-1 0,-30 0 1 0,30 0-2 15,-26 7 2-15,26-7 5 0,-19 5 0 16,19-5 1-16,-22 7-1 0,22-7 0 0,-19 3 2 15,19-3-2-15,-13 5 1 0,13-5-7 0,-11 4 1 0,11-4-1 16,-10 2 1-16,10-2-6 0,-11 7 1 0,11-7-1 16,-11 3 1-16,11-3-7 0,-2 4 0 0,2-4 1 15,-5 1-1-15,5-1-5 0,-4 0 0 0,4 0-1 16,-4 5 1-16,4-5-4 0,-4 7-1 0,4-7 0 16,-7 6 1-16,7-6-4 0,-4 6 1 0,4-6-1 15,-3 4 1-15,3-4-2 0,-4 9 0 0,4-9-1 16,-2 5 1-16,2-5-2 0,-6 7-1 0,6-7 1 0,0 8 1 15,0-8-3-15,-3 6 1 0,3-6-1 0,0 6 1 16,0-6-2-16,-2 13 2 0,2-13-1 0,-2 12 1 0,2-12-2 16,-4 14 0-16,4-14 1 0,0 12-1 0,0-12 0 15,0 12 1-15,0-12-1 0,0 5 1 16,0-5-2-16,-2 3 1 0,2-3 1 16,0 4-1-16,0-4-1 0,0 3 0 0,0-3 1 0,0 6 0 15,0-6-2-15,6 3 1 0,-6-3 1 0,7 2-1 0,-7-2-1 0,8 3 0 16,-8-3 0-16,17 4 0 0,-17-4 0 0,20 3 1 15,-20-3-1-15,22 0 0 0,-22 0-1 0,27-3 1 16,-27 3 0-16,29 0 0 0,-29 0 0 0,28 0 0 16,-28 0 1-16,28 0-1 0,-28 0 0 0,28 0 0 15,-28 0 0-15,30 8 1 0,-30-8-1 0,35 12 1 16,-35-12-1-16,32 9 1 0,-32-9-1 0,24 9 1 0,-24-9-1 16,17 7 2-16,-17-7-2 0,9 3 1 0,-9-3-1 15,10 7 1-15,-10-7-1 0,15 7 1 16,-15-7-1-16,13 3 1 0,-13-3-1 0,5 9 0 15,-5-9 0-15,4 2 2 0,-4-2-2 0,4 3 0 16,-4-3 0-16,5 4 0 0,-5-4-1 0,2 3 1 16,-2-3-1-16,0 9 1 0,0-9-1 0,0 3 1 0,0-3-1 15,-2 5 2-15,2-5-2 0,-3 7 1 0,3-7 0 16,-8 9 0-16,8-9-1 0,-15 9 1 0,15-9 0 0,-22 12 0 16,22-12 0-16,-26 8 1 0,26-8-1 0,-36 7 0 0,18-1 0 15,-3-1 0-15,3 2 0 0,-1-4 1 16,-3 2 0-16,1 1 0 0,2-3-1 0,3 0 1 15,1 1 0-15,2 1 1 0,-4-1-1 0,2-3 0 16,0 3 0-16,0-1 1 0,2-1-1 0,-4 1 0 16,3 1-1-16,-5-4 1 0,4 3 1 0,2-3-1 0,4 0-1 15,-1-3 1-15,1 3-1 0,0-4 2 0,1 1-3 16,3 1 1-16,-3-3 0 0</inkml:trace>
  <inkml:trace contextRef="#ctx0" brushRef="#br0" timeOffset="6589.32">13486 9002 1909 0,'2'4'0'0,"-2"-4"0"15,8-4 0-15,-8 4 59 0,5-5 0 0,-5 5 1 0,4-5-1 16,-4 5 24-16,-4 2 1 0,4-2 0 0,-2 7 0 16,2-7-56-16,-5 1 0 0,5-1 0 0,-2 0 0 0,2 0-24 15,-9 4 2-15,9-4-2 0,-25 3 2 16,25-3-5-16,-33 0 1 0,14 0 1 0,1 0-1 0,-1 4-2 15,-3 1 1-15,1-5 0 0,1-4 0 0,-1 3-1 16,2-1 1-16,-1 2 1 0,-1 2-1 16,-8-1 0-16,-1-1 0 0,0 4 0 0,2-2 0 0,-4 3 1 15,-1 0 2-15,-1-1-2 0,3-3 1 0,1 3 3 16,-2-4 0-16,0 0-1 0,1 0 1 0,-3 0 2 0,1 3 0 16,-3-1-1-16,3 0 2 0,-4-1 5 15,1-1 0-15,3 0 0 0,-3 0 0 0,4 0 2 0,1 0 1 16,-1-1-1-16,0-1 1 0,5 0-1 0,-1 2 2 15,0 0-1-15,0 0 1 0,-2 0 0 0,4 0 0 16,2-3 0-16,-4 3 0 0,2-5-2 0,-1 1 1 16,3 4-2-16,4-3 2 0,3 1-3 0,4 4 0 0,0 1 0 15,4-3 0-15,1-3 0 0,2 1-1 0,6 2 1 16,-9-4-1-16,9 4-2 0,-5 0 2 0,5 0-1 16,-6-3 0-16,6 3-2 0,-4-4 2 0,4 4-1 15,-3 0 0-15,3 0-1 0,-4 0 0 0,4 0 0 0,-2 0 2 0,2 0-5 0,0 0 2 16,0 0 0-16,0-1 0 0,0 1-3 0,0-2 1 15,0 2-1-15,0 0 1 0,0 0-1 0,0 0-1 16,0 0 1-16,0 0 1 0,0 0-3 0,0 0 1 0,0 0-1 16,0 0 1-16,0 0-3 0,0 0 1 15,0 0 0-15,0 0 0 0,0 0-1 0,0 2 0 16,0-2 1-16,13 7-1 0,-13-7-2 16,11 7 1-16,-11-7-1 0</inkml:trace>
  <inkml:trace contextRef="#ctx0" brushRef="#br0" timeOffset="8287.49">12426 9245 1947 0,'0'0'0'0,"0"0"0"0,0-4 0 0,0 4 49 0,0-3 1 16,0 3 0-16,4-4 0 0,-4 4-1 0,4-1-1 15,-4 1 0-15,0 0 1 0,0 0-22 16,0 3 0-16,0-3 0 0,0 3 1 0,0-3-18 0,0 9 2 15,0-9-1-15,0 17 0 0,0-17-5 0,0 18 0 16,0-18 0-16,3 17 1 0,-3-17-2 0,8 23 1 16,-8-23 0-16,3 31 0 0,-1-12 2 0,0-4 0 0,2 4 0 15,2 0 1-15,-5-3 2 0,3 1 0 0,-2 1 0 16,0-1 1-16,2 2 2 16,-4-5 2-16,5 1 0 0,-3 1-1 15,2 1 2-15,-1-5 0 0,1 0 0 0,2-1 0 0,-4-1 0 16,1-5 1-16,-3-5-1 0,2 11 1 0,-2-11-3 0,6 8 0 15,-6-8-1-15,2 9 2 0,-2-9-4 0,3 2 2 16,-3-2-2-16,2 3 2 0,-2-3-3 0,0 4 0 16,0-4 0-16,0 1 0 0,0-1-3 0,0-1 0 15,0 1 0-15</inkml:trace>
  <inkml:trace contextRef="#ctx0" brushRef="#br0" timeOffset="9701.01">12620 9298 1909 0,'-2'0'0'0,"2"0"0"15,2 0 0-15,-2 0 53 0,4-3 1 0,-4 3 0 16,0 0 0-16,0 0 8 0,0 0 0 0,0 0 1 16,0 0 0-16,0 0-47 0,0 0 1 0,0 0-1 15,0 0 1-15,0 0-17 0,0-2 1 0,0 2 1 16,0-3-1-16,0 3-4 0,7-4 2 0,-7 4-1 16,8-5 1-16,-8 5-2 0,9-7 0 0,-9 7 0 15,13-14 1-15,-13 14-2 0,7-7 2 0,-7 7-1 16,4-7 0-16,-4 7 2 0,4-8 0 0,-4 8 0 0,9-9 1 0,-9 9 0 0,6-5 0 15,-6 5 0-15,7-7 0 0,-7 7 2 0,13-5 1 16,-13 5-1-16,19-9 0 0,-19 9 4 0,18-7-1 0,-18 7 1 16,17-5 0-1,-17 5 5-15,15-5 0 0,-15 5 0 0,17-4 0 0,-17 4 2 16,13 0 0-16,-13 0 0 0,19 0 0 0,-19 0 2 0,20 0-1 16,-20 0 1-16,19 6 0 0,-19-6 0 15,18 12 0-15,-18-12-1 0,17 12 2 0,-17-12-3 0,11 8 2 16,-11-8 0-16,13 13-1 0,-13-13-1 0,13 12-1 15,-13-12 0-15,10 8 2 0,-10-8-4 0,3 16 0 16,-3-16 0-16,6 17 1 0,-6-17-1 0,0 17 2 0,0-17-1 16,-4 18 0-16,4-18-1 0,-3 19 0 0,3-19 0 15,-4 15 0-15,4-15-2 0,-2 19 1 0,2-19 0 0,-6 19 0 16,6-19-1-16,-7 21 1 0,7-21 0 16,-9 21 0-16,9-21-2 0,-15 21 1 0,15-21-1 15,-19 24 1-15,19-24-1 0,-22 24 1 0,22-24 0 0,-19 21 0 16,19-21-2-16,-11 17 1 0,11-17 0 15,-15 16 1-15,15-16-3 0,-7 9 2 0,7-9 0 0,-10 8-1 16,10-8-1-16,-7 5 1 0,7-5-2 0,-8 7 2 16,8-7-2-16,0 4 1 0,0-4-1 0,-3 5 2 15,3-5-3-15,-4 3 0 0,4-3 1 0,-4 2 0 0,4-2-1 16,-2 4 0-16,2-4 0 0,0 3 1 0,0-3-2 16,0 4 0-16,0-4 0 15,0 3 2-15,0-3-1 16,0 5 0-16,0-5 1 0,6 0-1 0,-6 0-1 0,13 0 2 15,-13 0-2-15,24 0 1 0,-5-3 0 0,3 1-1 0,0-1 0 16,-1-1 2-16,1 1-2 0,-3-3 0 16,0 3 0-16,-1 3 1 0,1-4-2 0,-1 1 1 0,1 1-1 15,0-1 1-15,-4 1-1 0,1 0 2 16,-1 1-1-16,0-1 0 0,0 0 0 0,2 2 1 16,-8-3-1-16,1 3 0 0,-3 3 0 0,-1-3 1 0,-6 0-1 0,5 0 1 0,-5 0-1 0,2 0 2 15,-2 0-1-15,4 0 1 0,-4 0-1 16,3 0 0-16,-3 0 1 0,0 0-1 0,0 0 0 0,0 0 1 15,0 0-1-15,0 0 2 0,0 0-2 0,0 0 0 16,0 0 1-16,0 0 0 0,0 0 0 0,0 0 0 16,0 0-1-16,0 0 2 0,0 0-2 0,0 0 1 0,0 0-1 15,0 0 0-15,0 0 0 0,0 0 0 16,0 0-1-16,0 0 2 0,0 0-2 0,0 0 0 16,0 0 0-16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51:03.975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13117 8258 1130 0,'-1'-3'0'0,"1"3"0"0,1-5 0 16,-1 5 20-16,6-13 0 0,-6 13 0 0,0-12 0 16,0 12 20-16,-2-12-1 0,2 12 0 0,-4-8 0 0,4 8-10 15,-3-13 0-15,3 13-1 0,-6-17 1 0,6 17-12 0,-13-28 0 0,13 28-1 0,-19-29 2 0,19 29-8 16,-24-28 2-16,24 28-2 0,-32-26 1 0,32 26 2 15,-29-24 2-15,29 24 0 16,-26-17-1-16,26 17 8 0,-32-16 0 0,32 16 0 0,-35-17 1 0,16 14 7 31,0-4 0-31,1 1 1 0,-1 1 0 0,0 2 1 0,1-2 0 0,-1 3 1 0,-1 2-1 16,-3 0-6-16,3 0 1 0,-4 2-1 0,-3 3 1 0,3-2-1 16,-6 6 0-16,4-4 0 15,2 2 1-15,2-2-4 0,-1 4-1 0,1 1 1 0,-2 1 0 0,3-3-4 0,-1 3 0 16,0-3 0-16,-1 1 0 0,3-2-4 0,-5 2 1 15,7 1-2-15,-1 2 2 0,-3 4-5 0,1-1 0 16,1 2 1 0,1-1 0-16,-3 5-2 0,1-4 0 15,-1 7 0-15,3-3 2 0,1 0-5 0,-1 0 2 0,4 3 0 16,-2-2 0-16,4 1-1 0,2-1 1 0,2 1-1 16,-2-1 1-16,-2-1-2 0,3 0 1 0,7-4-1 15,-3 2 1-15,0 2-1 0,1-5 1 0,5 1 0 16,-2 0 0-16,2 0-2 0,-4 3 1 0,8-3 0 0,-2 2 1 15,3 2-3-15,7 1 2 0,-5 1-1 0,4-4 0 16,-3 0 0-16,3-2 0 0,-2 0-1 0,4 2 2 16,2 2-3-16,4-4 2 0,-1 2 0 0,1-1-1 0,3-3 0 15,3-1 0-15,-1 2 1 0,0-4 0 16,0 2-3-16,1 1 1 0,-5 1 1 0,2-4-1 0,1-2 0 16,-1 1-1-16,-3-3 1 0,5 1-1 0,0 0 0 15,-1-2 1-15,-1-2-1 0,4-3 0 0,4-1 1 0,-4-1-1 16,4 0 0-16,1-1 1 0,5-1-2 15,1-5 1-15,-5 2 1 0,-1-4-1 0,-3-3-1 16,0 3 1-16,0-3-1 0,0 0 1 0,0-2 0 0,0 0-1 16,-4 1 0-16,-1-7 0 0,-1 1-1 0,2-1 2 15,0-3-2-15,1 1 1 0,1-3-1 16,-2 1 0-16,0 3 0 0,-3 1 2 0,-3-5-1 0,-1 3 1 0,-2-1-1 16,2-1 2-16,-4-2-1 0,-2-1 2 0,-2 4-1 15,-1-1 1-15,-6 5 0 0,-2 2 2 0,-4-1-1 16,2-1 0-16,-4 2 0 0,-1 0 1 0,1-4-1 15,1 2 1-15,-4 0 0 0,1 0 0 0,1 1-1 16,-1-2 2-16,-7 2-2 0,2 3-1 0,-2-4 1 16,-1 1 0-16,-3 1-2 0,-2 0 2 0,3 3-1 15,1 4 1-15,4 1-3 0,0 2 2 0,2 2-1 0,3 5 1 16,8 0-2-16,-5 0 1 0,5 0-1 0</inkml:trace>
  <inkml:trace contextRef="#ctx0" brushRef="#br0" timeOffset="725.91">13762 8142 1306 0,'4'0'0'0,"-4"0"0"16,0 0 0-16,0 0 96 0,0 0 2 0,0 0 0 0,0 0-1 0,0 0-13 15,0 0 2-15,0 0-1 0,0 0 0 0,0 0-48 0,0 0 0 16,0 0 0-16,-6 0 1 0,6 0-21 0,-5 0 1 15,5 0-1-15,-8 0 1 0,8 0-10 16,-22 0 1-16,22 0-1 0,-24 2 1 0,24-2-3 0,-28 7 2 16,28-7-1-16,-32 12 1 0,32-12 0 0,-30 21 0 15,30-21-1-15,-24 21 2 0,24-21 0 0,-19 29 1 0,12-12-1 16,3 1 2-16,2 1-1 0,2-2 1 0,2 2 0 16,2 2 0-16,-2-4-1 0,1 4 2 0,7-4-2 15,7 2 1-15,1-2 0 0,6-1 0 0,-1-6 1 16,5 1 0-16,-2-3-2 15,4-4 1-15,-6-2 0 0,0-2 1 0,-2-4-1 0,1 2 0 0,1-6 0 16,-5 1 2-16,-1 2-3 0,1-4 1 0,-4-1 0 16,-4 1 0-16,-5 4 1 0,-6-2-1 0,0 7 0 15,-4-14 1-15,2 5-3 0,-2-3 2 16,0-5-2-16,-7 1 1 0,-2-4-2 0,-4-1-1 0,3 0 1 0,-1 0 1 16,2 2 0-16,0 2 0 0,1 5 0 15,3-2 1-15,2 4-1 0,1 4 0 0,6 6 0 0,-11-8 1 16,11 8-2-16,-6-7 0 0,6 7 0 0,-2-4 1 15,2 4-2-15,-5-1 0 0,5 1 0 0,-4-4 1 0,4 4-2 0,0-5-1 16,0 5 1-16,0-3-1 0,0 3-2 16,4-4 0-16,-4 4-1 0</inkml:trace>
  <inkml:trace contextRef="#ctx0" brushRef="#br0" timeOffset="1420.59">14120 8044 1985 0,'0'0'0'0,"0"0"0"0,0-4 0 0,0 4 39 16,4-7 0-16,-4 7 0 0,5 2 1 16,-5-2-5-16,4 9-1 0,-4-9 1 0,0 17 1 0,0-17-18 15,5 19 1-15,-5-19 0 0,6 22 0 0,-6-22-17 0,13 32 2 0,-4-15-1 16,3 0 1-16,1-1-4 0,3 5 1 15,-1-4-1-15,-4 0 1 0,1 2-1 16,-5-1 1-16,4-1 0 0,-3 2 0 0,3 2 3 0,-4 1-1 0,5 1 0 16,-5-1 1-16,0 1 1 0,3-1 1 0,-5 2-1 15,3-6 2-15,-1 1 0 0,-1-2 1 0,1-1 0 16,1-4 0-16,-3-2-1 0,-1-3 1 0,-4-7 0 0,8 9 1 16,-8-9 0-16,7 3 1 0,-7-3 0 0,9 4 0 0,-9-4 2 15,4 1 0-15,-4-1 0 0,4-1 1 16,-4 1-1-16,5-4 1 0,-5 4 0 15,2-12 0-15,2-4-2 0,-4-1 2 16,-6-4-1-16,-5-3 0 0,-2 0 0 0,-4-2-1 0,2-3 0 16,2 4 0-16,8 1-1 0,-5 3 1 15,3 1-1-15,-2-1 1 0,-2 2-1 0,-1 1 1 0,1 1 0 16,2-4 1-16,-2-3-2 0,3 3 0 0,-5 1 0 16,4 1 1-16,1 5-2 0,1-4 0 0,1 6 0 15,-3-3 0-15,2 1-1 0,-1 2 0 0,3 1 0 16,-1 3-1-16,4 3-1 0,-2-2 0 0,4 7-1 15,-5-13 2-15,5 13-2 0,-2-10 0 0,2 10 1 16,0-10-1-16,0 10-1 0,0-5 0 0,0 5 1 0,7-4-1 16,3 2 0-16,-5 1 0 0,5-1-1 0,6 2 2 15,3 0-3-15,5 0 2 0,0 0-2 0,-1 2 1 0,-1 5-2 16,2-4 0-16,-3 2 1 0,-1 0-1 16,-1 2-1-16,0-2 1 0,-1 6-1 0,1-2 1 0,0-1-1 15,-3-1 0-15,1 2 0 0,-8-1 0 0,-9-8 0 16,6 9 0-16,-6-9 0 0,4 12 0 0,-4-12 0 15,7 9 0-15,-7-9 0 0,6 5 0 0,-6-5 0 0,5 7 0 16,-5-7 0-16,-5 12 0 0,1-3-1 16,-3-1 1-16,-5 1 0 0,-2 0 0 0,-9-1-1 0,1 3 1 15,-2-3 0-15,1-4 0 0,3 1 0 0,-5-2 0 16,7 3 0-16,5 1 0 0,0 1 0 0,3-3 0 16,1 2 0-16,-2-5 0 0,4 2 0 0,-3-1 0 15,3 2 0-15,-4 2 0 0,1 2-1 0,-5-4 1 0,6 2 0 16</inkml:trace>
  <inkml:trace contextRef="#ctx0" brushRef="#br0" timeOffset="2155.54">14686 7990 1758 0,'-2'2'0'0,"2"-2"0"0,0 0 0 0,0 0 33 0,0 0 0 0,0 0 0 16,0 7 0-16,0-7 21 0,0 12 0 0,0-12 0 15,-1 12 1-15,1-12-21 0,-4 21-1 0,4-21 1 0,-4 22 1 16,4-22-22-16,0 19 2 0,0-19-1 0,0 16 1 16,0-16-8-16,6 17 1 0,-6-17-2 0,13 29 2 15,-4-11-3-15,0 1-1 0,1 2 1 0,-3-1 0 0,1-2 1 16,-1 1 1-16,2 0-2 0,4 0 2 0,-5 2 2 15,3-4 1-15,-4 0 0 0,5 2 0 0,-5-5 3 0,4 0-1 16,-1 0 0-16,1-2 2 0,-2 0 0 16,0-7 2-16,-1-1-1 0,-4-1 0 0,-4-3 0 15,5 4 1-15,-5-4-2 0,2 1 2 0,-2-1-2 0,0 0 1 0,0 0 0 16,0-3-1-16,0 3-1 0,-2-2 0 16,2 2-1-16,-4-12 2 0,1 0-3 0,-3-5 0 15,1 1 1-15,-5-3 0 0,3 2-1 0,-3-1 1 0,1-2 1 16,0 2-1-16,3 3-1 0,1-1 2 15,-3-1-1-15,3-4 0 0,-1 2 0 0,-1-2-1 0,1 2 0 0,0 0 0 16,3 2-2-16,3 0 1 16,0-3-1-16,-2 3 1 0,2-2-2 0,0 5 0 0,0-1 0 15,-2 1 1-15,0 2-2 0,0 1-1 0,2 3 1 0,2 3 1 0,-2 5-3 16,2-13 0-16,-2 8 1 16,0-2-1-16,0 7 0 0,0-3 0 0,0 3 0 15,0-2 1-15,0 2-3 0,0-3 1 0,0 3 0 16,2-7 0-16,-2 7-1 0,13-2 0 0,-6-3 0 15,-1 1 1-15,3 1-2 0,4-1 0 0,0 3 0 16,2 1 2-16,4 1-2 0,-1 3 0 0,-3-4 0 0,-2 3 1 0,0-1-2 16,-1 5 0-16,-3-2 0 0,0 2 1 0,1-2-2 0,-3 2 1 15,2-2 1-15,-3 4-1 16,3 1-1-16,2 1 0 0,1-1 0 0,-3 1 1 0,2-1-1 0,0 2 0 16,0 2 0-16,-1-5 0 0,-1-1 0 15,-1 1 0-15,-3-2 0 0,-3-2 0 16,-2-5 0-16,4 7 0 0,-4-7 0 0,3 3 0 0,-3-3-1 15,4 6 1-15,-4-6 0 0,-2 3 0 16,2-3 0-16,-3 2 0 0,3-2 0 0,-17 7 0 0,-4-2 0 16,-5 2 0-16,0-2 0 0,2 2 0 0,-4-4 0 0,0 3 0 0,0-1 0 15,2 2 0-15,5-4 0 16,-3 2 0-16,2 1 0 0,0 2 0 0,-1 3-3 16,-1-1 1-16,3 0 0 0</inkml:trace>
  <inkml:trace contextRef="#ctx0" brushRef="#br0" timeOffset="3238.16">13337 9215 715 0,'0'-2'0'0,"0"2"0"0,0-6 0 0,0 6 121 0,0-13-1 15,0 13 0-15,0-13 0 0,0 13-47 0,-3-18 0 16,3 18 0-16,-8-14 0 0,8 14-53 0,-7-12 0 0,7 12 0 16,-15-15 0-16,15 15-14 0,-23-18 0 0,23 18-1 15,-18-17 1-15,18 17-6 0,-13-10 0 0,13 10 0 16,-15-9 0-16,15 9 0 0,-19-5 0 0,19 5 0 15,-24-9 0-15,5 1 0 0,-1 1 0 0,1-2 0 16,1-1 0-16,-1 1 0 0,0 0 0 0,2 4 0 16,4 2 1-16,4 3 0 0,-2 0 0 0,0 0 0 15,-4 0 0-15,-2 0 6 0,-3 3 1 0,1-1-1 0,0 1 1 16,-5 1 17-16,0-1 1 0,0 2 0 16,-1 2 0-16,5 2 6 0,-4-5 2 0,-1 1 0 0,1-2-1 15,-2 1 1-15,0 1 1 0,-2-2 0 0,6 6-1 0,-2 0-7 16,5-4 1-16,-3 3-1 0,1 3 1 0,-5-3-6 15,2 5-1-15,1-1 0 0,3-2 2 0,-2 0-8 16,7-1 2-16,-2 3-1 0,2-3 1 0,-4 0-4 16,3-1 1-16,1 3-1 0,-4-1 1 0,4 0-4 15,6 1 0-15,-2-1 0 0,3 0 1 0,-3 1-2 16,4-2 1-16,1 1 0 0,-1 0 1 0,1 2-3 16,0-3 1-16,1 3 0 0,-1 2 2 0,1 2-4 0,3-3 1 15,-2 3 0-15,2 0 0 0,0 1 0 0,-3 0 0 16,5 2 0-16,-4 2 0 0,2 0-1 0,2 0 1 0,2 3-1 15,2-3 1-15,1-1-3 0,-3-2 2 0,4 1 0 16,1 0-1-16,4 0 0 0,-3-2 0 0,3 0-1 16,0 2 2-16,2-3-1 0,0 1 0 0,0 1 1 15,4-3 0-15,-4 1-3 0,2 1 2 0,2-5 0 16,1 2-1-16,3-2 0 0,1 0 0 0,-3 0 0 16,0 0 0-16,5-3 0 0,-2-2-1 0,6 2 1 0,-4-1 0 15,8-4-1-15,0 1 0 0,5-2 0 0,-4-1 0 16,3-2-2-16,-1-2 2 0,1 1-1 15,-1-1 1-15,2-2-2 0,2-1 0 0,-1-2 0 0,-5-1 2 0,-1-1-2 16,-4-5 0-16,5 2 0 0,-1-2 1 0,5 0-1 16,-5-3 0-16,0 2 0 0,-3-6 1 0,-1 0-2 15,0 0 1-15,-3-3 0 16,-7 0 0-16,1 0 0 0,-4 1 0 0,-2-1-1 0,-2-6 1 0,0 3 0 0,0-3 1 16,-1 3-1-16,-5 4 1 0,-3 2 0 0,-2-1 0 15,-2 1 0-15,0 2 1 0,-3 3-1 16,-1-1 1-16,-1 5 0 0,-3-5 0 0,1 1 1 15,-4 1 0-15,2-1 1 0,0 2 0 0,0 6-1 0,1-3 2 0,-3 4-1 16,2 0 0-16,-2 0 1 0,0 2 0 0,2 3 0 16,3 1 0-16,8 1-1 0,-5-4 0 0,5 4-1 15</inkml:trace>
  <inkml:trace contextRef="#ctx0" brushRef="#br0" timeOffset="3918.02">13797 9482 1646 0,'0'-2'0'0,"0"2"0"0,6-3 0 0,-6 3 37 16,4-6 0-16,-4 6 0 0,4-10 1 0,-4 10 6 0,7-10 1 0,-7 10-2 16,4-11 2-16,-4 11-37 0,3-5 1 0,-3 5 0 15,4-9 0-15,-4 9-9 0,6-8 1 0,-6 8 0 16,0-7 0-16,0 7-2 15,-4-5 1-15,4 5 0 0,-4-7 0 0,4 7-1 0,-3-6 1 0,3 6 0 16,-8-5 0-16,8 5 0 0,-13-3 0 0,13 3 0 0,-24-4 0 16,24 4 0-1,-36 6 1-15,36-6 0 0,-31 6 1 0,31-6 2 0,-21 14 1 16,21-14-1-16,-13 16 2 0,13-16 4 16,-11 12 0-16,11-12 0 0,-6 14 1 0,6-14 2 0,-3 22 0 0,3-22-1 15,0 21 2-15,0-4-2 0,2 1 0 0,5-3 1 0,2-1 0 0,3-2-1 16,1-1-1-16,0-3 0 15,2-4 1-15,-2 1 2 0,-2-5 0 0,2 0 1 0,-4 0 0 0,2-5 0 16,0 1 1-16,1-1 0 0,-3-2 1 16,0 0-1-16,-1 0 1 0,-3 0 0 0,1-5 0 0,1 0-4 15,-1-2 2-15,-2 1-1 0,-1-1 1 16,-1 2-3-16,-2-1 1 0,0 1-1 16,0 0 2-16,0 2-3 0,0 3 0 0,0 7 0 0,0-9 0 0,0 9-2 0,0-8 0 31,0 8 0-31,0-4 1 0,0 4-2 0,0-2 0 0,0 2 0 15,0 0 0-15,0 0 0 0,0 0 0 0,0 0-1 16,0 0 1-16,0 0-1 0,0 0 0 0,0 0 0 16,6 7 0-16,-1 4 0 0,3-3 1 0,1 4 0 15,-3 2 0-15,7 2-2 0,0-1 1 0,-2-1 0 16,-2-2 0-16,-1 1-3 0,-3-1 2 0,5-4-1 16,-5-1 1-16,3 0 0 0,1-2-1 0,0 2 1 15,1 0 1-15,-1-2-5 0,-3 2 1 0,-6-7 0 0,9 9 1 16,-9-9-4-16,9 5 1 0,-9-5 0 0</inkml:trace>
  <inkml:trace contextRef="#ctx0" brushRef="#br0" timeOffset="4535.6">14399 9347 1683 0,'-3'0'0'0,"3"0"0"0,-2-4 0 0,2 4 26 0,5 0 1 0,-5 0-2 16,0-3 2-16,0 3 16 0,-5 0 0 0,5 0-1 15,-10-4 1-15,10 4-12 0,-15 0 2 0,15 0-2 16,-26-3 2-16,8 3-22 0,-1 0 1 0,-5 0 1 16,5 0-1-16,1 2-6 0,-5 3 0 0,5-2 0 15,3 2 1-15,-4 1-2 0,2 1 1 0,2-4 0 16,4 2 0-16,0 0-1 0,0 2-1 0,2-3 1 0,1 4-1 15,3-1 1-15,-1 4 0 0,0-1 1 0,3 1 0 16,5-1 0-16,1 2 1 0,7 5 0 0,-1-3 1 16,6 2-1-16,3 1 2 0,3 0 0 0,-1-3 0 0,3-2 2 15,-5-1-1-15,3-4 0 0,1-2 1 0,-3-2 2 16,0-6 2-16,-1-1 0 16,1-1-1-16,-6-2 2 0,0 0 0 0,-2 0-1 15,2-5 2-15,-5 4-3 0,-1-4 0 0,-1-2 0 0,-3 2 0 0,1-2-1 0,-2 0-1 16,0-2 0-16,0-1 2 0,-2 0-2 0,-4-6 0 15,2 2 1-15,0-1 0 0,0 1 0 0,-3-3-1 16,-3-4 0-16,5 2 2 0,1 0-3 0,2-1 0 16,-6-3 0-16,2 6 2 0,1 3-3 15,-1 0 1-15,2 4 0 0,2 3 1 0,2 4-2 0,0-2 0 0,-2 5 0 16,0 2 0-16,0 5-1 0,-4-5 1 16,4 5-1-16,-4-4 1 0,4 4-2 0,0 0 1 0,0 0-1 15,0 0 1-15,0 0-3 0,0 0 2 16,0 0-1-16,0 0 1 0,0 0-2 0,0 0-1 0,0 0 1 15,6 12-1-15,-1-1 0 0,1 4 0 0,0 1 0 16,-4 1 1-16,1-1-3 0,5-1 0 0,-3 2 1 16,1 1-1-16,1-1-1 0,-1 2 0 0,-2-2 1 15,1 1 0-15,-1 1-1 0,2 2 1 0,-6-4-1 16,1 2 0-16,1 0-1 0,0 0 0 0,2 2 0 0,0-6 1 0,1 4-1 16,5 0 0-16,-1-3 0 0,-7 1 0 0,1 1-1 15,-1-3 1-15,0 1-1 0</inkml:trace>
  <inkml:trace contextRef="#ctx0" brushRef="#br0" timeOffset="4978.82">14591 9407 1897 0,'-2'-1'0'0,"2"1"0"0,2 1 0 0,-2-1 38 0,4 7 0 16,-4-7 1-16,4 4-1 0,-4-4 19 0,7 8 0 0,-7-8 0 15,8 12 2-15,-8-12-32 0,14 14 0 0,-14-14 0 16,17 19 1-16,-17-19-19 16,17 21 0-16,-17-21 0 0,30 26 0 0,-30-26-6 0,32 33 0 0,-32-33 1 0,33 28-1 15,-33-28 0-15,35 24 2 0,-14-12-1 0,-1 2 1 16,1-2-2-16,-1 2 2 15,-1-2-2-15,-2 0 2 0,-4 4-2 0,0-3 1 0,-2 1 1 0,0 0-1 16,-5 0 1-16,1 2 0 16,-5-1 1-16,2 1 0 0,-4-2 0 0,2-2 1 0,-2 0 0 15,-2-4 1-15,-2 1-1 0,2 0 0 0,-3-2 1 0,1-2 0 0,4-5 0 16,-7 10 1-16,-1-5-1 0,1 1 1 0,-8-1-3 0,0 0 2 16,-2 0 0-1,-2-5 0-15,-1 2 0 0,-1-2 0 0,1-2 0 0,-1-3-1 0,3 2 2 0,-1-1 0 16,2-5 0-16,4 2 0 0,4-1 0 0,0-1 0 15,1-5 0-15,1 1 1 0,-1-1-1 0,3-7 0 0,-1 2 0 32,1-2 1-32,1-3-4 0,0-2 1 0,4 0-2 0,-4 2 2 0,3-2-5 0,1 0 1 0,0 0-1 15</inkml:trace>
  <inkml:trace contextRef="#ctx0" brushRef="#br0" timeOffset="5230.92">14595 9092 1997 0,'-2'4'0'0,"2"-4"0"0,0 0 0 0,0 0 37 0,0-4 1 0,0 4-1 0,0 4 1 0,0-4 24 15,0 2 1-15,0-2-1 0,2 3 1 0,-2-3-22 16,9 3 1-16,-9-3-1 0,2 4 1 0,-2-4-26 0,4 5 2 15,-4-5-1-15,7 4 1 0,-7-4-7 0,10 1 1 16,-10-1-1-16,9 4 1 0,-9-4-4 0,7 3 0 16,-7-3 0-16,13 4 0 0,-13-4-2 0,17 8 2 15,-17-8 0-15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51:22.852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15847 9117 690 0,'-4'-4'0'0,"4"4"0"16,-3-9 0-16,3 9 14 0,0-6 1 0,0 6-1 0,-4-6 2 0,4 6 44 0,0-5 0 15,0 5 0-15,0-2 0 0,0 2-1 16,0-1 0-16,0 1-1 0,0 0 2 0,0 0-22 0,0 0 1 31,0 0 1-31,0 0-1 0,0 0-16 0,0 0 1 0,0 0 0 0,0-5-1 16,0 5-6-16,5-2 1 15,-5 2-1-15,15-4 1 0,-15 4 12 0,28 0 0 0,-9 0 1 16,5 0 0-16,0 2 2 0,4 2 0 0,-2 4 1 16,2 3 0-16,-3 1-2 0,-5 3 2 0,2-3-2 15,5-3 2-15,-3 0-4 0,4-1 2 0,0-1-2 16,3-3 1-16,-1 1-2 0,4-5 0 0,1 2 0 15,2-2 0-15,2-2 5 0,2-2-1 0,0 1 1 16,0 1 1-16,2-1-3 0,-4-2 1 0,2 1-1 16,-1 1 2-16,2-3-8 0,-2 3 1 0,1-4-1 0,0 2 1 15,1 0-3-15,1 1 1 0,-2-1 0 0,-2 2-1 16,-3-1-6-16,-3-1 0 0,-1 1 0 0,-2-2 1 16,0 0-3-16,-4-2 0 0,0 3-1 0,-2 1 2 0,-4 1-4 15,-3-3-1-15,-4 5 0 0,-2-1 1 0,-3 2-5 16,-4 0 1-16,-4 0-1 0,5 0 1 15,-5 0-2-15,4 0 0 0,-4 0 0 0,4-4 1 0,-4 4-3 16,2-5 2-16,-2 5-2 0,-10-8 2 0,1 1-1 0,-6-5-1 16,-4 3 1-16,1-3 0 0,-1-2-2 15,-3 2 2-15,1 0-1 0,-1 0 1 0,1 1 0 0,1 3-1 16,3-1 1-16,0-1 1 0,1 3-2 0,1-2 1 16,4-1-1-16,1 3 1 0,3 3 0 0,1-3-1 15,-3 2 1-15,1 2-1 0,8 3 0 16,-9-4-1-16,9 4 1 0,-6-3-1 0,6 3 0 0,-5 0-1 0,5 0 0 15,-9 0 2-15,9 0-3 0,-8 0 0 0,8 0 1 16,-2 0-1-16,2 0-1 0,0 1 1 0,0-1-1 16,2 11 2-16,-2-11-2 0,13 10 0 15,-2-1 0-15,6 0 1 0,5-1-2 0,3 3 1 16,-1-1 1-16,-2 0-1 0,1-1-1 0,-1 0 0 0,-3-1 0 16,-1 1 1-16,-1 0-1 0,-2-1 0 15,-2 1 0-15,-2 1 0 0,-2-5 0 0,-1 1 0 0,-8-6 0 16,9 10 0-16,-9-10 0 0,6 9 0 0,-6-9 0 0,4 7 0 15,-4-7 0-15,1 7 0 0,-4-1 0 0,-3 7 0 16,-3 2 0-16,-4 4 0 0,-4 0 0 16,-2-5 0-16,-1 0 0 0,-8 0 0 0,2 0 0 0,-2-2 0 15,-2 0 0-15,-2 3 0 0,3-2 0 0,2-1 0 0,3 0 0 16,0-2 0-16,0 1 0 0,0-3 1 0,-1 1-1 0,1-2 0 16,2-2 0-16</inkml:trace>
  <inkml:trace contextRef="#ctx0" brushRef="#br0" timeOffset="917.31">18074 8734 1658 0,'0'-2'0'0,"0"2"0"16,0 2 0-16,0-2 55 0,0 4 1 0,0-4-1 0,0 0 1 0,0 0 16 15,0-4 1-15,0 4-1 0,-4-3 1 0,4 3-50 0,-4-2 2 16,4 2-1-16,-11-5 0 0,11 5-16 16,-24-7 0-16,5 3 0 0,-1 3 1 0,-1 1-7 15,-7 0 0-15,4 0 1 0,2 1-1 16,3 6 1-16,0-3 1 0,4 1-1 0,1 0 0 0,1 2 3 0,3-3 1 0,10-4-1 15,-9 6 1-15,9-6 4 0,-4 7 1 16,4-7-1 0,-2 12 0-16,2-5 2 0,0-1 1 0,2-1-1 0,2 3 1 0,1 5 0 0,3 2 2 0,3-1 0 31,2 0 0-31,8-2-2 0,1 2 1 0,0 0-1 0,-1-4 2 0,-3-1-4 0,-1-1 2 16,-2 1-1-16,4 0 1 15,-1-1-3-15,-3 3 1 0,2-1 0 16,0 0 0-16,0 3-2 0,1-5 1 0,1 4-1 0,-2-3 2 15,-2 3-2-15,0 0 0 0,-4 0 0 0,0 0 0 16,-4-1-1-16,1 1 1 0,-6-3-1 0,1-3 1 0,-3-6-1 16,4 9 1-16,-4-9-1 0,-2 5 1 0,2-5-1 15,-4 7 0-15,4-7 0 0,-13 12 1 0,4-3-2 16,-2-6 0-16,-2 3 0 0,0-1 1 0,-2-2-1 0,2 1 0 16,-4-4-1-16,0 0 2 0,-1 0-1 0,-3-5 0 15,1 1 0-15,-1-5 1 0,-1-3-2 0,0 0 1 16,-3 0-1-16,5-5 1 0,3 0-5 0,4 1 0 15,0-8-1-15</inkml:trace>
  <inkml:trace contextRef="#ctx0" brushRef="#br0" timeOffset="1424.42">18269 8514 1947 0,'4'6'0'0,"-4"-6"0"0,9 17 0 0,-9-17 32 0,6 12 2 0,-6-12-1 0,7 21 1 16,-7-21 24-16,4 31 1 0,-4-31-1 0,4 33 2 15,-4-33-28-15,4 29 2 0,-1-12-1 0,1 3 1 0,-2 0-22 16,2 1 1-16,1 0-1 0,-5 0 0 0,2-1-5 16,0-2 1-16,2 1-1 15,1 0 1-15,5 3-3 0,1-1 1 0,-4 0 0 0,-3-4-1 0,-2 2-2 16,0 0 2-16,0 0-1 0,-2-3 1 0,0-2-2 15,0-2 2-15,1 0-1 0,3-7 1 0,-4-5-2 0,0 7 2 16,0-7-2-16,0 3 1 0,0-3 0 16,0 6 0-16,0-6 1 0,0 0-1 15,0 0 1-15,0 0 0 0,0 0 0 0,0-6 1 0,0 6-2 0,6-13 2 16,-3-1-2-16,3-7 2 0,3-3-1 16,4-2 1-16,-3 2 0 0,-1 3 0 0,2 3 1 0,0 5 1 0,1 2 0 15,-1-1 0-15,0 3 1 0,0 1 0 0,-3 1 0 16,-3 3 1-16,-5 4 1 0,9 0 1 15,-9 0 1-15,8 0-1 0,-8 0 0 0,9 0 2 0,1 4-2 16,1 3 2-16,0 3-1 0,0 2 0 0,-3 4 1 16,3-4-1-16,-4 0-3 0,1 2 2 0,-1 2-1 15,2 1 0-15,4 2-1 0,0 0 0 0,-1 0 0 16,-3-3 1-16,-2 1-5 0,1 0 2 0,-1-1 0 0,4-1 0 0,1-1 0 16,3-2 1-16,-2 0-1 0,-4 0 0 15,-9-12-1-15,9 9 1 0,-9-9 0 16,4 2 0-16,-4-2-5 0,0 3 2 0,0-3-1 0</inkml:trace>
  <inkml:trace contextRef="#ctx0" brushRef="#br0" timeOffset="1694.29">18810 8845 2035 0,'0'0'0'0,"0"0"0"0,7 3 0 0,-7-3 44 16,15 6 0-16,-15-6-1 0,15 8 1 0,-15-8 26 0,7 19-1 16,-7-19 1-16,6 18 0 0,-6-18-32 0,2 13 1 15,-2-13 0-15,0 16 1 0,0-16-27 0,0 28 2 0,0-28-2 16,5 20 2-16,-5-20-8 0,8 21 1 0,-8-21 0 16,9 21 1-16,-9-21-3 0,11 21 1 0,-11-21-2 15,13 20 2-15,-13-20 1 0,17 25 1 0,-17-25-1 16,15 17 1-16,-15-17 2 0,6 9 0 0,-6-9 0 15,5 7 0-15,-5-7 0 0,4 1 0 0,-4-1 0 0</inkml:trace>
  <inkml:trace contextRef="#ctx0" brushRef="#br0" timeOffset="1900.08">18797 8615 2173 0,'1'1'0'0,"-1"-1"0"0,4 6 0 0,-4-6 52 15,8 8 1-15,-8-8-1 0,5 12 1 0,-5-12 27 16,13 13 1-16,-13-13-1 0,6 8 1 0,-6-8-48 0,4 4-1 0,-4-4 1 16,0 1-1-16,0-1-25 0,0 0 1 0,0 0-1 15</inkml:trace>
  <inkml:trace contextRef="#ctx0" brushRef="#br0" timeOffset="2391.19">19387 8734 1784 0,'0'-3'0'16,"0"3"0"-16,6-7 0 0,-6 7 36 0,13-7 0 15,-13 7 0-15,4-4-1 0,-4 4 19 0,1-5 0 16,-1 5 0-16,0-8 1 0,0 8-21 0,0-7-1 16,0 7 1-16,0-14 1 0,0 14-19 0,0-28-1 15,0 11 1-15,0 1 0 0,-1 1-7 0,-1-3 0 0,0 3 0 16,-4 4 0-16,4 1 1 0,1 1 0 0,-3 1 0 16,0-1 1-16,-1 0 0 0,-1 1 1 0,-2-3-1 15,1 6 0-15,0-2 0 0,1 5 2 0,-5-4-1 16,0 4 0-16,-1-2 1 0,1 4-1 0,0 0 0 15,-4 0 2-15,2 0-3 0,0 0 1 0,2 6-1 16,2 0 2-16,1-4-3 0,3 5 1 0,5-7 0 16,-13 9 1-16,13-9-3 0,-10 10 0 0,6-3 0 15,-1 3 0-15,-1-1-2 0,-1 3 1 0,3 0 0 0,2 6 0 16,2-1-1-16,2 4-1 0,2 3 1 0,0 0 0 16,1 0-3-16,4-3 2 0,1 2 0 0,-1-1-1 15,-1 2 1-15,-3-1 1 0,3 1-1 0,-1 0 1 16,-1 1-1-16,-1-3 0 0,1 1 0 0,-2-1 1 0,-4 2 1 15,-2-3-1-15,0 0 1 0,2 3 0 0,2-3-1 16,0 0 1-16,-1-4 0 0,1 0-1 0,2-1 0 0,-2-1 1 16,0-6 0-16,1 0 0 0,-3-2 0 0,0-2-1 15,0-5 1-15,0 7 1 0,0-7-3 0,0 5 1 16,0-5-2-16,-5 3 2 0,5-3-4 0,0 4 2 16,0-4-1-16</inkml:trace>
  <inkml:trace contextRef="#ctx0" brushRef="#br0" timeOffset="2613.96">19223 8866 1746 0,'0'0'0'0,"0"0"0"0,8-2 0 0,-8 2 46 0,15-2 0 0,-15 2 0 16,11 2 1-16,-11-2-14 0,0 9 1 0,0-9 0 0,-8 13 1 15,8-13-17-15,-15 13-1 0,15-13 1 16,-18 12 2-16,18-12-17 0,-19 12 1 0,19-12 0 15,-13 5 0-15,13-5-4 0,-13 7 1 0,13-7 0 16,-11 2 1-16,11-2-1 0,-11 3 0 0,11-3 0 0,-13 4 1 0,13-4 0 16,-10 3 1-16,10-3-1 0,-16 5 1 0,16-5 1 15,-15 0 0-15,15 0 0 0</inkml:trace>
  <inkml:trace contextRef="#ctx0" brushRef="#br0" timeOffset="3159.99">19354 8895 1318 0,'0'0'0'0,"0"0"0"0,0 0 0 0,0 0 38 0,0 0 2 15,0 0-2-15,0-2 1 0,0 2 38 16,0 0 1-16,0 0-1 0,0-1 2 0,0 1-57 0,0 0 1 0,0 0-1 15,-4-2 2 1,4 2-19-16,-4-5 1 0,4 5 0 16,-5-2-1-16,5 2-4 0,-10 0 0 0,10 0 0 0,-18 0 1 15,18 0-2-15,-32 2 0 0,32-2 0 0,-33 7 1 16,33-7-1-16,-28 3 0 0,28-3 0 0,-19 4 0 0,19-4 1 16,-15 3 1-16,15-3-1 0,-4 2 1 0,4-2 3 15,-5 0-1-15,5 0 1 0</inkml:trace>
  <inkml:trace contextRef="#ctx0" brushRef="#br0" timeOffset="3493.42">19629 8547 1482 0,'-3'-3'0'0,"3"3"0"15,3 3 0-15,-3-3 27 0,0 4 1 0,0-4-1 16,0 5 1-16,0-5 21 0,2 7 1 0,-2-7-1 16,8 14 2-16,-8-14-20 0,4 15 0 0,-4-15 1 0,5 31-1 15,-3-10-13-15,2 3 1 0,-1 1 0 0,1-1 0 16,2-7-5-16,-3 2-1 0,3 2 1 0,-2 0 0 0,1 1-2 15,-5 1 0-15,4-1-1 0,2 2 2 0,3 2-1 16,-3 0 1-16,-1 0 1 0,3-1-1 0,-5-3 3 16,5 2 0-16,-1 0-1 0,-5-6 2 0,0 1-4 15,-2-2 0-15,0-5-1 0,0 0 2 0,0-12-5 16,0 9 0-16,0-9 0 0</inkml:trace>
  <inkml:trace contextRef="#ctx0" brushRef="#br0" timeOffset="3703.76">19825 8824 1771 0,'0'0'0'0,"0"0"0"16,0 0 0-16,0 0 30 0,-4 0-1 0,4 0 0 16,-9 7 0-16,9-7 19 0,-20 14 2 0,20-14-1 15,-32 9 1-15,10-4-25 0,-1-2 2 0,1 1-1 16,1-1 1-16,5-1-20 0,-1 0-1 0,0-1 1 15,2-1 0-15,4-1 1 0,2-1 0 0,1 0 0 16,3 2 0-16,-5-3-5 0,5-1-1 0,5 4 0 0</inkml:trace>
  <inkml:trace contextRef="#ctx0" brushRef="#br0" timeOffset="4794.18">20114 8284 1231 0,'0'-2'0'16,"0"2"0"-16,4-3 0 0,-4 3 22 15,3-3 2-15,-3 3-2 0,4-6 2 0,-4 6 11 0,4-3 3 0,-4 3-1 16,4-4 0-16,-4 4-12 0,1-1 1 0,-1 1 0 16,-1-2 1-16,1 2-15 0,-8 0 1 15,8 0-1-15,-22-2 1 0,-1 2-6 16,-5-3 0-16,0 3 0 0,-1 0-1 0,1 0-1 0,0 0-1 16,-2 0 1-16,-7-4-1 0,-1 1 2 0,-3 1 0 0,0-1-1 15,-1 1 2-15,-1 0 9 0,-2 0-1 0,0 2 1 0,1-3 1 0,-1 3 4 16,0-3 0-16,0 1 1 0,-1 0 0 0,1 0 2 15,-1 2-1-15,-1 0 1 16,-1 0 0-16,-1-3-4 0,2 3 0 0,-5-4 0 0,0 1 1 16,-2 1 8-16,-2-3-1 0,0 3 0 0,2 2 0 0,-2 2-1 15,0 3 1-15,2-5 0 0,4 0 0 0,0 0-5 0,1-3 1 16,1 1-1-16,0 2 2 0,1 5-4 0,-2-3 1 16,5 0-1-16,-5-1 2 0,5 3-7 0,-5-4 1 15,4 0 0-15,4 0 0 0,0 0-3 0,-1 0 2 16,4 3-1-16,5-1 0 0,5-2-1 0,-2 0 1 15,8 2-1-15,3 0 1 0,4 1-1 0,4-3 2 16,4 3 0-16,-1-3-1 0,8 0 0 0,-7 4 0 16,7-4-1-16,-6 5 1 0,6-5-3 0,-2 5 2 15,2-5-2-15,-2 7 1 0,2-7-2 0,-2 9-1 0,2-9 0 16,-5 12 1 0,5-3-3-16,0-1 1 0,0 4 0 0,0 2 0 0,0 2-3 15,0-1 2-15,0 1-1 0,-2 1 1 0,2-1-2 0,0 1 0 0,0 0 1 16,0 1 0-16,2 1-2 0,3-2 1 0,-3 4 0 15,-2 3 0-15,0 4-1 0,-2-1-1 0,2 5 1 16,-5-3 0-16,1 4 0 0,-1 0-1 0,-3 0 1 0,1 0-1 16,-1-1 0-16,-1 1 0 0,1 0 1 0,3 4-1 15,3 1 0-15,2-5 0 0,0-1 0 16,-2 1 1-16,0-3-2 16,2 3 1-16,2-4-1 0,0-3 2 0,0 2-3 0,2-2 1 0,-4-2 1 15,1 0-1-15,3-5-1 0,-2 0 2 0,2-3-1 0,-1-2 0 0,1-2-2 0,0-2 2 16,0-1-1-16,-1-4 0 0,5 2-1 15,-3 1 1-15,3-2 0 0,-1 2 0 0,4 4-1 16,4 1 0 0,4-5 0-16,0-1 1 0,-1-2 0 0,6-1-1 0,3-1 0 15,1-3 0-15,1 2-1 0,3 0 1 0,-2-1-1 0,3 3 1 0,3-4-1 0,-1 3 0 0,2-3 0 32,4 2 0-32,4 0 0 0,2 0 0 0,3 1 0 15,2 0 0-15,8 3 0 0,3-3 0 0,4-1 0 16,-3 1 0-16,3 1-1 0,2-1 1 0,0 1 0 15,-2-3 0-15,-2 3-1 0,2-4 1 0,0 0-1 16,0 0 1-16,2 0-1 0,-4 0 0 0,2 0-1 16,-3 2 2-16,1-1-2 0,-4 1 1 0,3-2 0 15,-3-2 0-15,-1 1-1 0,-2-1 0 0,-3 2 1 0,0-4 0 16,-7 3 0-16,0-1 0 0,1 0 0 0,-6 1 0 16,-4-1 0-16,-2 2-1 0,-5-5 1 0,-6 1 0 0,-4 1-1 15,-3-1 1-15,-6-1 0 0,-2 0 0 16,-9-2 0-16,-2 0-1 0,-2-3 1 0,2-3 0 0,-4-6 1 15,1-1 0-15,-1-1 0 0,-2 0 0 0,-3-3 0 16,-2-2 0-16,2-3 0 0,-1 1 0 0,3-2 0 16,-1-2 1-16,1-1-1 0,-1 0 1 0,1-2 1 15,-1 2 0-15,1-1 0 0,3-1 0 0,-1 2 3 16,3 0 0-16,0 0 0 0,-2 1 0 0,1-1 1 16,1 0 0-16,-2 2-1 0,4-4 2 0,0 0-1 0,0 3-1 15,0-1 1-15,0 0 1 0,-2-4-2 0,0 5 1 16,4-1-1-16,4 2 1 0,3-1-1 0,2 3 0 15,0 0 1-15</inkml:trace>
  <inkml:trace contextRef="#ctx0" brushRef="#br0" timeOffset="5600.62">21113 8490 1130 0,'1'-9'0'16,"-1"9"0"-16,6-12 0 15,-6 12 178-15,2-12 2 0,-2 12-1 0,2-12 1 0,-2 12-116 0,0-5 1 0,0 5 0 16,0-7 0-16,0 7-29 0,0-3 1 0,0 3-1 15,0 0 1-15,0 0-22 0,0 0 1 0,0 0 0 16,0 0 0-16,0 0-11 0,0 6 2 0,0-6-1 16,0 33 0-16,0-8-3 15,0 7 0-15,2 3-1 0,1-2 1 0,3-2 2 0,3 2-1 0,1 2 1 0,-3 1-1 16,1-3 2 0,-1 0 0-16,2 1-1 0,2 1 1 0,4 3 1 0,2 0 0 15,-2 0 1-15,-2 2 0 0,0-5-1 0,-2-1 1 0,1-1-1 0,-3-2 0 16,0-3 5-16,-1-4-1 0,-3-1 0 0,1-3 0 0,-3-1 4 15,1-3 1-15,0-4-2 16,-2-2 2-16,0-1-2 0,0-2 2 0,-2-7-1 0,1 9 0 0,-1-9-3 16,-3 3 0-16,3-3 0 0</inkml:trace>
  <inkml:trace contextRef="#ctx0" brushRef="#br0" timeOffset="5871.23">21355 8871 1859 0,'-2'0'0'0,"2"0"0"15,0 0 0-15,0 0 36 0,0 0 1 16,0 0-1 0,-2 7 1-16,2-7 25 0,-7 3-1 0,7-3 1 0,-10 4 1 15,10-4-36-15,-20 5 1 0,20-5 0 0,-28 2 0 16,28-2-19-16,-35 3 1 0,16-3-1 0,-2 0 1 15,-1 0-2-15,-2-2 0 0,0 1 0 0,3-1 1 0,-1-2-3 16,3 3 2-16,-1-1 0 0,-3 0 0 0,-1 2 1 16,-2 0 0-16,0 0 0 0,0 0 0 0,2 0 0 15,3 0 0-15,-1 0 0 0,-1 0 1 0,3 0-4 0,1-3 0 16,6 3 0-16</inkml:trace>
  <inkml:trace contextRef="#ctx0" brushRef="#br0" timeOffset="6378.89">21741 8923 1746 0,'-4'0'0'0,"4"0"0"15,-24 3 0-15,3-1 39 0,-5 1 0 0,-2 1 0 0,-4 5 1 16,-3-1 28-16,0 4 2 0,1-3-1 0,2 0 1 16,4-1-29-16,4 1 2 0,4 1-1 0,3 1 0 0,4-1-23 15,2 2 0-15,5-3 0 0,2-1 1 0,4-1-10 16,2 0 0-16,4-1 0 0,1 0 0 0,3 1-3 0,3 0-1 16,3-2 1-16,3 1 0 0,2-3-3 0,5-3 1 15,-2-3-1-15,-4-3 2 0,-1 0-3 0,-2-3 1 16,-4 0-1-16,-2 2 2 0,-4-1-3 0,-3 2 1 15,-4 6-1-15,8-13 2 0,-5 6-1 0,1-2 2 16,2-3-1-16,1 3 1 0,-1-3-1 0,-1-3 2 16,1 2-1-16,-1 3 1 0,1 0 0 0,-2-1 0 0,0 4 0 15,-1-1 1-15,-3 8 0 0,8-7 1 0,-8 7 0 16,7-4 1-16,-7 4-1 16,6-1 1-16,-6 1 0 0,7 0 0 0,-7 0 0 0,6 7 0 15,-6-7 0-15,7 6 0 0,-3 1-1 0,0 6 0 0,1 0-1 16,3 6 1-16,-3 2 0 0,1 0 0 0,0 0 0 15,-1-6 1-15,1 3-5 0,1-5 2 0,2 3 0 16,1-4-1-16,-3 0 1 0,-1-7-1 0,-6-5 1 16,11 11 1-16,-11-11-3 0,9 8 2 0,-9-8-1 0,8 6 1 0,-8-6-3 15,3 3 2-15,-3-3-1 0,4 0 1 16,-4 0-3-16,8-3 1 0,-8 3 1 0</inkml:trace>
  <inkml:trace contextRef="#ctx0" brushRef="#br0" timeOffset="6773.23">21882 8902 1683 0,'0'0'0'0,"0"0"0"15,4 3 0-15,-4-3 36 0,4 6 1 0,-4-6 0 16,1 5 0-16,-1-5 20 0,0 7 1 0,0-7 0 16,2 14 0-16,-2-14-33 0,10 27-1 0,-3-11 1 0,1 1 0 15,-1 0-19-15,0 1 1 0,3 1 0 0,-1-4 0 0,-1 3-3 16,1-4 2-16,0 1-2 0,-1-3 2 0,-3-5-1 0,1-2 1 15,-6-5 0-15,11 9-1 0,-11-9 2 16,7 7 1-16,-7-7 0 0,4 5 0 0,-4-5 1 0,4 2 0 0,-4-2 0 16,2 2 1-16,-2-2 3 0,0 0 1 15,0 0-1-15,0-2 0 0,0 2 1 0,5-5 1 0,1-1-1 16,1-6 1-16,3-7 0 0,-1-3 1 0,0 3 0 16,-1 1 0-16,-1-2-2 0,1 1 2 0,-1 1-2 15,1 5 2-15,-1 0-3 0,-1 3 0 0,1 3 0 0,1 4 1 16,-8 3-3-16,9-7 1 0,-9 7 0 0,7-4 0 0,-7 4-3 15,8 2 1-15,-8-2-1 0,9 9 1 0,0-1-2 16,1 4 0-16,-1 2 0 0,0 5 1 0,3 2 1 16,1 0 0-16,1 1 0 0,1-3 0 0,-2 2-2 0,2 0 0 15,2-4 0-15,0-1 0 0,-2-4-1 0,2 0 1 16,1-3 0-16,-1-4 0 0,-4-3-6 0,-2-1 2 16,-3-1-1-1</inkml:trace>
  <inkml:trace contextRef="#ctx0" brushRef="#br0" timeOffset="7877.84">22642 8279 1695 0,'-5'0'0'0,"5"0"0"0,-10 0 0 0,10 0 50 16,-9 0-1-16,9 0 0 0,-20-3 1 0,20 3 6 0,-30 0 0 16,11 0 0-16,-1-4 0 0,-3 1-42 0,-1 1-1 15,-2-3 0-15,-2 1 1 0,0 1-14 0,0-1 1 0,-2 3-1 16,-1-1 1-16,-5 0-2 0,1-3 1 0,0 3-1 16,-3 0 1-16,-3 2-3 0,-3-3 0 0,-1 0 0 15,0 3 1-15,2 0-1 0,-3-2 2 0,-1 0-1 16,0 0 1-16,1 2 1 0,-1-3 0 0,1 3 0 15,-3 3 0-15,1-1 2 0,-1 2 2 0,1-1-1 16,1 0 0-16,-1-1 7 0,-2 2 1 0,1 1-1 16,3 2 0-16,-1-2 5 0,0 2 2 0,3-5-1 15,1 1 1-15,2 1 0 0,0-1-1 0,2-3 1 0,3 2 0 16,3-1 0-16,1-1 1 0,4-1-1 0,0-1 1 16,0 2-4-16,2 0 1 0,6 0-1 0,3 0 1 15,6 0 0-15,3 2 0 0,8-2 1 0,-9 3 0 0,9-3 0 16,-2 0 0-16,2 0 0 0,-2 0 1 0,2 0-4 15,0 0 2-15,0 0-2 0,0 7 2 0,0 2-2 16,0-6 1-16,0 6-1 0,0 0 2 0,0 3-4 0,0 3 2 16,0 4-1-16,0 0 0 0,0 2-3 0,0 0 1 15,0 0 0-15,0 3 1 0,0-3-1 0,0-1 1 16,4 5-1-16,0 4 1 0,-2-3-1 0,-1 2 0 0,3 1 0 16,0 4 1-16,0-4-4 0,-1 1 2 0,1 1 0 15,0-2 0-15,0 4-1 0,-1 2 1 0,3-1 0 16,3 1 0-16,-3 1-2 0,1-3 1 0,1 2 0 15,-3-2-1-15,3 3 0 0,-1-3 0 0,-1 0 0 16,-3 0-1-16,-1-6 0 0,2-1 0 0,-2 0-1 16,0-1 2-16,2-1-1 0,-3-3-1 0,1-6 1 15,0 2-1-15,0 1 0 0,2-1-1 16,-4-1 1-16,3-1-1 0,3-3 0 0,-2 0-1 16,-2-1 0-16,1-1 2 0,1 1-3 0,-2-1 2 0,2-1-2 15,1-1 1-15,5-3-1 0,-1 2 1 0,0-3-1 16,1 1 0-16,-1 0-1 0,0-1 1 0,4-1 1 0,2 2-1 15,7 2-1-15,3-2 0 0,-1-1 0 16,0-1 0-16,0-3-1 0,1 0 2 0,3 0-2 0,5 0 1 16,6 0-1-16,4 0 0 0,0 2 0 0,0 2 1 0,0-1-1 15,-2 1 0-15,3-3 0 0,3 1 0 0,5 0 0 16,4-2 0-16,2 0 0 0,1 0 0 0,5 0 0 0,3-2 0 16,-4 0 0-16,-3-1 0 0,-4-2-1 0,0-1 1 15,-2-1 0-15,-2 2 0 0,-2 0-1 0,-2 0 1 16,1-2 0-1,-2 0 0-15,-3 0-2 0,-1 0 2 0,-2 0-1 0,-2-1 1 0,2-4-1 0,0-1 0 0,-4 5 0 16,-1-1 0 0,-3 0 0-16,-3 3 0 0,-4-3-1 0,-1-5 1 0,-5 0 0 15,-3 0 1-15,-2-3-1 0,-2 1 1 0,0 1-1 0,-2 1 1 16,-5-3 0-16,-3-2 0 0,-1-2 0 0,0 0 0 16,-2-3 0-16,-2 0 0 0,0-2 0 15,0-2 0-15,1 2 0 0,-3 2 0 0,0 0 0 0,0-1 0 16,1 3 0-16,-3-2 1 0,0-1-1 0,-1 1 1 15,0 0 0-15,-3-2 0 0,-1-2 1 0,0-1-1 0,-2 0 0 0,0-1 1 16,-2 1 0-16,-2-2 2 0,2-1-1 16,2 1 0-16,4 2 2 0,0 1 1 0,-1 0-1 15,1 1 1-15,0 1-1 0,-1 2 1 0,3 1 0 16,3 1-1-16,4 1-3 0,2-3 2 0,2-1-2 0</inkml:trace>
  <inkml:trace contextRef="#ctx0" brushRef="#br0" timeOffset="9959.04">24867 8175 1231 0,'-2'-2'0'0,"2"2"0"0,2 0 0 0,-2 0 81 16,6 0 3-16,-6 0-3 0,-2 0 2 0,2 0-21 0,-4 0 1 0,4 0 0 0,-4 0 0 0,4 0-45 16,-3 0 0-16,3 0 0 15,-15 0 0-15,15 0-13 0,-30 0 1 16,9 0-1-16,-1 0 1 0,-2 2-5 0,-2 3 1 0,-2-1 1 0,0-4-1 0,-2 0-2 0,0 0 1 16,-1 0-1-16,-7 0 1 0,-1 2 0 0,-2 4 0 15,-2 0 0 1,-1 1 2-16,-5-4-2 0,-3 2 0 0,0-3 0 15,-2 0 0-15,-6-1 1 0,2-1 1 0,1 0-1 16,3 0 0-16,1 4 5 0,3-1 0 0,2-3-1 0,-1 2 2 16,3 0 7-16,3 0-1 0,6 1 1 0,3-3 0 0,6 3 4 0,4-1 0 0,3 0 0 15,5 0 0-15,4-2 2 16,3-2 1-16,9 2-1 0,-11 5 1 0,11-5 0 16,-2 0 0-16,2 0 0 0,-2 0 1 0,2 0-3 0,0 0 1 0,0 0 0 31,-4 5 0-31,4-5-2 0,-3 11 1 0,1-4-1 15,0 3 2-15,0 6-4 0,-2 3 3 0,4 1-1 16,0 1 0-16,0-2-5 0,2 2 2 0,2 0 0 16,0-1-1-16,-2 1-2 0,-2 0 0 0,0-2 1 15,0 2-1-15,0 1-2 0,0 1 1 0,0-1-1 0,-2 3 1 16,0 2-3-16,-2 3 0 0,2-4 0 0,2 3 1 16,0 6-2-16,-2-1 0 0,1-1 0 0,-1 2 0 0,0-1-3 15,-2 1 1-15,0 1-1 0,1-1 2 0,-1 5-1 16,0-2 1-16,0-2-2 0,3 0 2 0,1-6-1 15,-2-1-1-15,0-1 1 0,0 1 0 0,0-4 0 0,0-1 0 16,0-2-1-16,-1 3 1 0,1-5-2 0,0-1 2 16,-2 0 0-16,2 0-1 0,2-6 0 0,-2-1 0 15,1-2 0-15,-1-1 0 0,2 1-1 0,0-5 0 16,0-5 1-16,-4 12-1 0,4-5 0 0,0 2 0 16,0-9-1-16,0 9 2 0,0-9-2 0,0 5 1 0,0-5-1 15,6 3 0-15,-6-3 0 0,13 0 0 0,-4-3-1 16,4-1 2-16,8-3-3 0,3-3 1 0,2 1-1 15,0 3 1-15,-2 0 0 0,-1 1-1 0,3-4 0 16,2 3 0-16,-1 0-1 0,0 3 1 0,1-2-1 16,3 3 1-16,6 2-1 0,3 0 0 0,1 0 0 15,1 0 1-15,5 2-1 0,3 3 0 0,3 2 0 16,-3-2 0-16,2 0 0 0,2 2 0 0,0 2 0 16,-2-2 0-16,-1 0 0 0,-1 0 0 0,0 1 0 15,0 1 0-15,3-2-1 0,1 1 1 0,-4-4 0 16,-2 1 0-16,-3-1-1 0,-4-1 1 0,2-1 0 0,2-2 0 15,-1-2 0-15,1-1 0 0,-2-1 0 0,-2 1 0 0,-2 1 0 16,-2 0 0-16,-5 0 0 0,2-5 0 0,-5-1 0 16,-1-3 0-16,0 5 0 0,0-3 0 0,-2 4 0 0,0 1 0 15,-1 1 0-15,-3-6 0 0,-3-3 0 0,-3 0 0 16,-1 0 0-16,-2 0 0 0,-3 3 0 0,-7 0 0 16,1-3 0-16,0 0 0 0,0 0 0 0,-3 0 0 15,3 0 0-15,0-2 0 0,-2-5 0 0,0-2 0 0,-2 0 0 16,-4-1 0-16,-2-1 0 0,-3 1 0 15,0-2 0-15,-1-2 0 0,1 1 0 0,2-2 0 0,1 1 0 16,-1 2 0-16,-1-2 0 0,1 0 0 0,-1 0 0 16,1-2 1-16,-1 0-1 0,1 1 1 0,-1-1 0 15,3 2 0-15,-1-3-1 0,1-1 2 0,1 2-1 16,0-1 0-16,0 0 0 0,1-3 0 16,-1 3 0-16,0 1 0 0,1 2 0 0,-1 2 2 15,0 2-2-15,0-1 1 0,1 1-1 0,1 1 1 0,0 5 1 0,0-1-1 16,0 5-1-16,0 0 1 0,0 0 1 0,1 5-1 15,1 7 0-15,-2-9 0 0,2 9 1 16,-4-5-1-16,4 5-1 0,-4-7 1 0,4 7 0 16,-3-2 1-16,3 2-2 0,0-3 1 0,0 3 0 0,-4-7 0 0,4 7 0 15,-6-7 0-15,6 7-1 0,-9-10 1 0,1 4-2 0,1-2 1 16,-2-1 0 0,-4 2 1-16,-4-1-2 0,-2-1 1 0,1-2 0 0,-1 3 0 0,0-1-1 0,3 1 0 15,-5 1 0-15,-1 0 1 0,-6 0-1 0,-4-2 0 16,-26-6 0-16,14 6 1 0,3 4-1 0,0 1 0 15,11-1 0-15,-4 3 0 0,1 2-1 0,-3 2 1 0,7-5-1 16</inkml:trace>
  <inkml:trace contextRef="#ctx0" brushRef="#br0" timeOffset="10877.31">24655 8464 1017 0,'-4'5'0'0,"4"-5"0"0,-2 4 0 0,2-4 34 0,6 0 0 0,-6 0-1 0,5 0 1 15,-5 0 41-15,6 0 1 0,-6 0 1 0,4-4-1 16,-4 4-49-16,3 0 1 0,-3 0-1 0,0 0 1 0,0 0-18 16,0 0 0-16,0 0 0 0,0 0 0 0,0 0-5 15,0-3-1-15,0 3 1 0,-3-4-1 0,3 4 1 16,-6-1-1-16,6 1 1 0,-17-5-1 0,17 5 3 0,-31-7 0 15,12 7 0-15,-3-4 0 0,-3 2 6 16,1 1-1-16,2-1 0 0,-1 2 2 0,3-4 1 0,1 4 0 16,3-3 1-16,-1 3 0 0,2 3 0 0,2-3 1 15,0 0 0-15,-2 0 0 0,0 0 5 0,-2 0 1 16,0 0-1-16,1 0 2 0,1 0 6 0,4 0 0 16,3 4 1-16,4-2 0 0,4-2-2 0,-1 7 1 0,1-7-1 15,-2 0 1-15,2 0-5 0,0 0-1 0,0 0 1 16,0 0 1-16,0 0-6 0,0 0 0 0,0 0 1 15,0 0 0-15,0 0-5 0,2 5-1 0,-2-5 1 16,9 12 1-16,-4-3-6 0,1-1 1 0,0 4 0 16,-1 2 0-16,1 0-3 0,-1 0 1 0,1-2-1 0,-2-2 1 15,-2-1-3-15,-1 0 0 0,-1-9-1 16,4 8 1-16,-4-8-1 0,4 7-1 0,-4-7 1 16,7 5 1-16,-7-5-3 0,8 7 1 0,-8-7-1 0,7 6 1 0,-7-6-2 15,8 0 1-15,-8 0 1 0,7 0-1 0,-7 0 0 16,9 0 0-16,1-4 1 0,-1 2-1 0,2 1 0 15,2-1 0-15,2 2 1 0,-2-4-1 0,-2 4-1 16,-1 4 2-16,-3-2-1 0,-1 1 1 0,-6-3-2 16,5 7 1-16,-5-7-1 0,10 14 1 0,-3-2-1 0,-1 0 0 15,-1 0 0-15,3 0 1 0,3 2-2 0,0 2 0 16,-3-1 1-16,-3-6 0 16,-1-4-2-16,-2 2 1 0,-2-7 1 0,0 9-1 0,0-9 0 0,-4 8 0 15,4-8 0-15,-6 7 1 0,6-7-1 0,-9 14 0 0,2-7 0 16,-3 2 2-16,-1-1-3 0,-2-1 1 0,-4-2-1 15,-1-1 2-15,-5-2-1 0,-3 1 0 16,0-3 0-16,-2 0 2 0,2 0-3 0,-2-3 0 16,0-1 0-16,0-1 1 0,0-2-2 0,-1-2 0 0,2 1 0 15</inkml:trace>
  <inkml:trace contextRef="#ctx0" brushRef="#br0" timeOffset="11927.82">24852 8919 577 0,'0'0'0'16,"0"0"0"-16,0 0 0 0,0 0 110 0,0-3 2 15,0 3-3-15,6-4 3 0,-6 4-63 0,5-1 1 0,-5 1 1 16,4-6-1-16,-4 6-38 0,4-3-1 0,-4 3 0 16,4 0 1-16,-4 0-10 0,1 0 0 0,-1 0-1 15,0 0 1-15,0 0-3 0,0 0 1 0,0 0 0 16,-1 0 0-16,1 0-3 0,-4 0 0 0,4 0 1 16,-8 0 0-16,8 0 2 0,-26 2 0 0,8 1 0 15,-5 1 0-15,-3-1 6 0,0 1-1 0,0 1 1 16,-2-5-1-16,0 1 11 0,0-1 0 0,-2 0 0 15,-1 0 0-15,-8 0 18 0,-2 0 0 0,0 0-1 0,0 0 1 16,1 0 12-16,5 0 0 0,0 0 0 0,-1 2 1 16,3 3-9-16,-1-5 2 0,3 4-2 0,3-4 1 0,1 2-5 15,3-1-1-15,4 5 1 0,-1-6 0 0,3 3-2 16,1-1 1-16,2 1-1 0,2-3 1 0,4-3-4 16,3 1 0-16,6 2 0 0,-7 0 2 0,7 0-5 15,-2 0-1-15,2 0 1 0,0 0 1 0,0 0-7 16,0 0 2-16,0 0-1 0</inkml:trace>
  <inkml:trace contextRef="#ctx0" brushRef="#br0" timeOffset="12300.65">24330 9068 1356 0,'-1'4'0'0,"1"-4"0"0,0 0 0 0,0 0 57 0,-2 0 2 0,2 0-1 0,0 5 1 0,0-5 16 16,0 15 0-16,0-15 0 0,0 12 1 0,0-12-37 15,0 13-1-15,0-13 0 0,2 20 0 0,-2-20-22 0,9 25 1 16,-9-25-1-16,11 31 1 0,-5-12-8 0,-1-4 1 16,1 3-1-1,-1-6 1-15,1 0 0 0,0-2 1 0,-1-1-1 0,-1 1 1 0,0 2-1 0,-1-3 1 16,1 3 0 0,0-3 1-16,1 3 0 0,1-3 1 0,-2-2 1 0,0-1-1 0,-1 1 2 0,-1-1 1 15,-2-6-2-15,4 6 2 0,-4-6-5 16,4 4 2-16,-4-4-1 0</inkml:trace>
  <inkml:trace contextRef="#ctx0" brushRef="#br0" timeOffset="12715.54">24562 9179 1771 0,'-2'-4'0'16,"2"4"0"-16,2 0 0 0,-2 0 35 0,7-1 1 0,-7 1-1 0,4 0 1 0,-4 0 12 16,3-2 0-16,-3 2 1 0,4-2-1 0,-4 2-22 15,9-3 1 1,-9 3-2-16,15-5 2 0,-15 5-23 0,15-7 0 0,-15 7 1 16,32-6-1-16,-12 6-2 0,5-3 1 0,-3 3-1 0,-1 3 0 15,-3-3 3-15,1 2-1 0,-2 2 1 0,-1-1-1 0,-1 2 3 0,-2 2 1 16,0 2 0-16,-1-6-1 0,-1 6 2 0,-2 0 1 15,-2 3 1-15,-3-4-1 16,-2-1-4-16,0 0 2 0,-2 0-1 16,0 0 1-16,-2 2-1 0,0-6 0 0,-2 4 0 0,-3 4 1 0,-4-3-2 0,-2 4 0 0,-4-3 1 15,0 3 0-15,-1-3 1 0,-1-1 0 16,0 1-1-16,3-2 1 0,3-2 2 0,1 2 2 0,5-5-2 16,1 1 1-16,6-3 0 0,-5 5 1 15,5-5 0-15,-4 4 0 0,4-4-1 0,2 3 0 0,-2-3 1 16,9 7-1-16,-1-2-1 0,1-3 1 0,8 2 0 15,5-1 1-15,4 1-3 0,4-1 0 0,2 2 0 16,1-5 0 0,1 0 0-16,-1 0 0 0,1-5 0 15</inkml:trace>
  <inkml:trace contextRef="#ctx0" brushRef="#br0" timeOffset="13392.33">25758 8860 1658 0,'2'-1'0'0,"-2"1"0"0,3 0 0 0,-3 0 45 0,4-2 0 16,-4 2 0-16,4-3 0 0,-4 3 20 0,9-4 0 15,-9 4 0-15,15-2 0 0,-15 2-22 0,15-3 0 16,-15 3 1-16,24-5 0 0,-5 3-23 0,-1 0 1 0,1 2-1 15,2-3 0-15,1 3-8 0,2 0-1 0,-2-2 0 16,-1 0 1-16,-4 1-7 0,0 1 2 0,-1 0-1 0,-1 1 1 16,-2 1-4-16,-3 0 2 0,-1 1-2 0,0-3 2 15,0 2-2-15,1 0 2 0,-3-1 0 0,1 3-1 0,-8-4-2 16,11 3-1-16,-11-3 0 0,11 2 0 16,-11-2-2-16,9 4 0 0,-9-4 0 0</inkml:trace>
  <inkml:trace contextRef="#ctx0" brushRef="#br0" timeOffset="13677.82">25810 9099 1709 0,'2'5'0'0,"-2"-5"0"0,4 13 0 0,-4-13 24 0,9 1 2 16,-9-1-1-16,11 4 1 0,-11-4 11 0,11 3 0 16,-11-3 0-16,15 4 1 0,-15-4-2 0,13 3 1 0,-13-3-1 15,26 5 1-15,-7-5-20 0,3-3 1 0,-1 1-1 16,-5 0 1-16,-1 1-6 0,-3-1 0 0,-1 0-1 0,2-3 2 0,2 2-6 16,0-1 1-16,0 1 0 0,1-3 1 15,5 0 3-15,1-3 1 0,-1 0-1 0,-3 4 2 0,-1 2-7 16,-4-4 2-16,0 1-1 0</inkml:trace>
  <inkml:trace contextRef="#ctx0" brushRef="#br0" timeOffset="14611.07">26512 8520 1293 0,'2'-2'0'0,"-2"2"0"0,4-2 0 0,-4 2 35 15,2-2 1-15,-2 2-1 0,-2-5 1 0,2 5 14 0,0-3 2 16,0 3 0-16,-2 0-1 0,2 0-35 0,0 0 0 16,0 0-1-16,0 0 1 0,0 0-15 0,-4 0 0 15,4 0 0-15,-16 0 0 0,16 0-1 0,-41 0 0 16,15 0 0-16,-1 0 0 0,1 0-1 0,0-4 1 16,-2 4-1-16,0 0 1 0,0 0-1 0,-1-3 1 15,-3 1 0-15,2 0 0 0,-3 2 0 0,-1 0 1 0,-1-1 0 16,-1 1 0-16,-1-4 8 0,-2 4 2 0,0-3-2 15,0-1 1-15,-1 2 12 0,1 2 2 0,4 0-2 16,3-3 2-16,6 1 5 0,2 1 1 0,2 2-1 16,1 1 2-16,2-2-4 0,5 3 1 0,2-3 0 15,3 0 0-15,9 0-7 0,-7 0 1 0,7 0 1 16,-6 0-1-16,6 0-1 0,-7 9-1 0,7-9 0 0,-8 5 0 16,8-5-3-16,-7 14 0 0,5 0 0 0,2-2 1 15,2 4-3-15,1 1 1 0,1 4 0 0,0 0-1 0,1 3-1 16,5-2-1-16,-1 1 1 0,0-2-1 0,1-1 1 15,-1 1 0-15,-2 2 1 0,-1-3 0 0,0 3 0 16,-1-1 1-16,1 1 0 0,-2-1-1 0,-1 3-1 0,3-5-1 16,-2 5 1-1,-3 0-1-15,1 3 0 0,-2 0-1 0,-2 0 0 0,-1-2 1 0,1 3-3 0,-2 4 1 16,-1-2 0-16,-1 0 0 16,0-1-2-16,1-5 0 0,-1 3 0 0,1-4 1 0,1 1-2 15,2-3 0-15,0-1 0 0,0 1 0 0,0-1-1 16,1-2-1-16,2-3 1 0,1-1 0 0,0-4 0 0,2-1-1 15,0-1 1-15,-3-1 1 0,3 1-3 0,0-2 1 16,-4-7 0-16,7 10-1 0,-7-10 0 0,13 7 0 0,-5-7 1 16,-3-3 0-16,3 1-3 0,1-1 1 0,6-3 1 15,4 0-1-15,1-1 0 0,3-2-1 0,3 0 1 16,0 1-1-16,2 1 0 0,3 2 1 0,3-1-1 16,1 3 0-16,3-4 0 0,1 5 0 0,-2-1-1 15,-3 3 2-15,-3 0-3 0,-1 0 0 0,2 0 0 16,1 3 1-16,6 1-1 0,2 1 0 0,-2-2 1 0,1 1-1 15,-3 1-1-15,0-5 1 0,-3 2-1 0,-4-2 1 16,-8-2-1-16,-3-1 0 0,-5-1 0 0,-1-1 1 0,-3-2-1 16,-5 0 0-16,1 0 0 15,-2-2 0-15,-1-3 0 0,3 0 0 0,1-5 0 16,1 1 0-16,-1-4 0 0,1-5 0 0,-3 1 0 16,1 0 0-16,0 1 0 0,-1-4 0 0,-1 1 0 15,-2 0 0-15,0-2 0 0,-1-1 0 0,-1-2 0 0,-1 1 0 16,-3 1 0-16,0-4 0 0,0-2 0 0,1 2 1 15,-1-1-1-15,-2-1 0 0,1-3 0 0,-1 2 1 0,1 3-1 16,-1-5 1-16,0 3 1 0,1 2-1 0,1 2 0 16,2 0 1-16,0 5-1 0,-3 5 1 0,-3 4 1 0,1 5-1 0,-1 1 0 15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8:52:01.911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14327 12344 1847 0,'-2'-3'0'0,"2"3"0"0,0 0 0 0,0 0 42 0,2 3 2 15,-2-3-1-15,-6 4 0 0,6-4 25 0,-13 0 0 16,13 0 1-16,-26 0-1 0,2 0-31 0,-2 0 1 15,1 1 0-15,-4 1 1 0,-1 0-26 0,2-2 2 0,-8 0-1 16,1 0 1-16,0-2-8 0,-5 2 0 0,-1-2 0 16,0-1 1-16,-1-2-1 0,-3-2 1 0,0 0-1 15,-5-2 1-15,-2 2-1 0,-6-5 1 0,2 3 0 16,4-1 0-16,3 5-2 0,-5 0 1 0,2-1 0 16,-4 3 0-16,-5 1 3 0,-2 1 1 0,1 1-1 15,-5-4 1-15,4 2-1 0,-3 2 2 0,1 0-2 16,-4-3 1-16,2-1 1 0,-2-1 2 0,2 2-2 0,4-2 1 15,-2 3 0-15,7-2-1 0,-4 1 1 0,-1 1-1 16,0 2 6-16,1 0 0 0,-3 0 0 0,2 2 1 16,1 3-2-16,4 0-1 0,-5-1 1 0,-2-1 1 15,3 2 1-15,3 1 0 0,-7-3 0 0,3 1 2 0,0-4-6 16,-3 1 1-16,1 1 0 0,0 0 1 0,2-1-3 16,1 1 1-16,1-2-1 0,1-2 2 0,0 1-5 15,5-1 1-15,2 2-1 0,-6 0 1 0,1 0-2 16,-3 2 0-16,5-1 0 0,0-1 2 0,0-1-6 15,2-1 2-15,2 0 0 0,-4 1 0 0,0 1-2 16,-4 0-1-16,4 0 1 0,4-4-1 0,-2 2 0 0,2 1 0 16,0-1 1-16,0-2 0 0,1 3-2 0,1-1 1 15,-2 0-1-15,2 1 2 0,-1 1-3 0,3 0 2 0,1 0-2 16,1 0 2-16,-1 0-2 0,0 0 1 0,6 1 0 16,-1 4 0-16,4 2-2 0,1 0 2 0,0 0-1 15,-6 0 1-15,2 0-2 0,0 0 1 0,4 0-1 16,1 2 2-16,10-6-2 0,2 2 0 0,-2 2 1 15,2 0-1-15,1 2 0 0,3 1 0 0,7-3 0 16,0-2 1-16,3-1-2 0,9-3 1 0,1-1 0 16,-4 7 1-16,4-7-2 0,-4 9 0 0,4-4 0 15,0 6 1-15,0 6-1 0,0 0 0 0,2 4 1 16,4 3 0-16,5 2-1 0,-2 2 0 0,2-1 0 0,0-1 1 16,-3 2 0-16,-1 0 0 0,3 0-1 0,-7 4 1 15,3 1-1-15,0 0 0 0,-1 2 1 0,1 1 0 16,1 0-1-16,4 1 1 0,-5 1 0 0,0-2 1 15,-3 2-2-15,1 2 1 0,2 0-1 16,-5-2 1-16,3 2-1 0,-2 0 2 0,0-4-1 0,2 2 0 0,-4 0 0 16,0 0 2-16,0 0-1 0,0 0 1 0,0 0-1 0,1 0 0 15,-2-1 1-15,-3-1-1 0,0-1 0 16,-5-2 1-16,3-1-1 0,3 0 2 0,3-3-2 0,-4-6 0 16,2-1 1-16,2-1-1 15,0-2-1-15,2-5 1 0,2 0-1 0,-4-2 0 0,0-2-1 0,0-3 1 0,0-7 0 16,1 12 0-16,5-5-1 0,-4 0 1 0,2 0 0 15,1 0 1-15,-1 1-2 0,5 5 0 0,-3-7 0 16,1 3 0-16,-1-2-1 0,1-2 1 0,4 0-1 16,3 1 1-16,0-1-1 0,5 0 2 0,0 0-2 15,-1-3 1-15,5 0-1 0,-5-1 0 0,7 1 0 16,2 0 1-16,7 1-1 0,3-3 0 16,1 2 0-16,-1 0 1 0,0-1-1 0,4 1 0 0,2 0 0 15,0 0 1-15,1 1-1 0,5 1 0 16,-1-1 0-16,3-3 1 0,3 2-1 0,2-1 0 0,0 1 0 0,3-2 0 0,3-2 0 15,3 1 0-15,0 1 0 16,0 0 0-16,4-2 0 0,2 2 0 0,-2 2 0 16,2-1 1-16,-6 3-1 0,2-1 1 0,2 1-1 15,4 3 1-15,1-4-1 0,1 2 2 0,5 1-1 16,-2-1 0-16,2-2 0 0,0-1 0 0,0 0 0 0,1-1 1 0,-1 1-2 16,0-2 2-16,-2-2-1 0,2 1 0 0,0-3 0 0,0 1 0 15,-3 1 0-15,1 2 0 0,-2 0 0 16,3 0 1-16,-5 2-1 0,-3 1 0 0,2 2-1 15,-6 1 1-15,-2-3-1 0,4 1 1 0,2-1-1 0,1-1 1 0,-1 0-1 32,-6-1 1-32,1-1-1 0,-9-1 0 0,7-1 0 0,1-2 0 0,-2 1 0 0,4-2 0 0,-1-1 0 15,-7 0 1-15,-1-3-1 16,-4 0 0-16,-4 2 0 16,3 0 0-16,-1 2 0 0,0 0 0 0,-2 0 0 0,1 0 0 15,1-1 0-15,-2 1 0 0,-5 0 0 0,-2 0 0 0,-4 0 0 0,-4-1 0 16,1 0 0-16,-3 0 0 0,-3-4 0 15,-4 0 0-15,0-1 0 0,-2-1 0 0,0-2 0 16,-1-1 0-16,-1 1 0 0,1-2 0 0,-9 4 0 0,1 0 0 16,0 0 0-16,2 2 2 0,-4-3-2 0,0 0 0 0,0-1 0 0,-2 0 1 0,-1 2-1 15,-1-4 1 1,0 1-1-16,1-3 1 0,-9-2-1 16,3-3 0-16,-4 1 0 0,0-3 1 0,0-2-1 0,-4-1 0 15,3-7 0-15,-5 2 1 0,2-5-1 0,1-1 1 16,-3-1-1-16,-1 2 1 0,1 5-1 0,-3-3 2 15,1-1-1-15,1-1 0 0,-1-2 0 0,-1-1 1 16,0-1-1-16,-1 2 1 0,1 2 2 0,0 0-1 0,-1 0 1 16,1-2 0-16,2 1-1 0,-1-1 1 0,3 0-1 15,-3 0 2-15,3 0-3 0,-1 1 1 0,0 4 1 16,3 0-1-16,3 4-1 0,0 2 2 0,-2 5-2 16,0 3 1-16,4 3-1 0,0 6 1 0,-1 0-1 15,-1 4 0-15,0 8-1 0,0-4 0 0,0 4 1 16,0 0 0-16,0 0-1 0,0 0 0 0,0 0 0 15,0 0 0-15,0 0-1 0,0 0 1 0,0 0-1 16</inkml:trace>
  <inkml:trace contextRef="#ctx0" brushRef="#br0" timeOffset="417.85">14804 13036 2148 0,'0'2'0'0,"0"-2"0"0,5 12 0 0,-5-12 85 0,2 19-1 15,-2-19 0-15,4 38 1 0,-4-14-6 0,-2 6-1 0,-2-2 1 16,0-2 1-16,3-6-44 0,-5-6-1 15,2 5 1-15,1-3 1 0,-3 3-27 0,-3 0 2 0,5 2-1 16,-2-6 0-16,6 2-6 0,0-1-1 0,0 0 1 16,2-1 0-16,2-1-3 0,0 0 1 0,-1 0-1 15,3 0 1-15,1 1-2 0,1 2 2 0,-3-1-2 16,3-2 1-16,1-5-1 0,1-1 1 0,1 1 1 0,2-2-1 16,4-2 0-16,1-3 0 0,8-4 1 15,6-3-1-15,9-6 1 0,6-4 2 0,1-4-2 0,6-9 2 0,2-7 2 16,5-4 1-16,8-3 0 15,0 1 0-15,11-1 5 0,2-1 2 0,4 5-1 0,7 0 0 16,8 1 2-16,-1 4 1 0,3 6 0 0,-2-1-1 0,3 4 0 16,2 5 1-16,0-2-1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F5ACC-C70C-49F1-9142-198AA9505B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569A18-10F2-4961-A9D5-830DA4D902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0ADFF-2EFA-4DD4-86C1-6F71495AA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41AB2-5FC3-4F2F-88C9-011848D5E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E38BE0-822E-43AE-9DCE-7939B1CA2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751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CD327-D11E-4E9A-8DC7-3652B7F3D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81FBB-1E6D-4C62-93B1-852F98D44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3871A8-AC23-4F74-8DFE-57C467D2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CCBAD-CA6D-4C03-B83C-276EC9977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8FA2E-748D-45AB-9748-D1B564EC9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995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6AFAC-D3A5-4488-A093-93514017B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108DF7-A1F0-4BA6-9F26-8E2767826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B3DE4-1F5A-45C3-AC1E-32CBB95E9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59D59C-74F2-4A82-8B30-76122C11D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436542-5B7E-4753-BEEF-6AF93F679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993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C8E04-E622-4287-ACB5-5D72BB9EC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02205-BDE0-4A31-83DF-FDC06C21A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A9CE5E-E397-462E-B2DB-72D4419D91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AA85FD-ACC3-4E33-BFE2-33FFFB45A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4E0776-662B-42EB-A552-41A5606FE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9930A-6AE4-4A00-8D3A-E3B3ED675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393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DEBC9-5483-40FA-83CA-C7B5CE6D6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48E3DB-CEF9-44A3-B30F-F4C9E315B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EDB32-B2BB-4046-8C53-BD7B974A5C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D78878-B612-49F1-87D7-87F9C7841F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03E2E0-8F05-4FB4-B8EC-C587530D38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76E919-58CF-4B2F-9038-53895327D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BD592A-0E3F-47C2-98C1-E5194735E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D50226-131E-4AD4-862C-F51ACC0C4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813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3EB0E-A6A7-4A83-A6FA-D2C376A45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346E0B-5CAA-43F6-928F-63B89FFC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291CA6-4086-4220-8206-B41F5B598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AE2BB7-54A1-4996-B100-AEA51273B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346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99D4CD-59FB-44A9-B0C5-484012AA6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1BEF29-D725-4976-87BD-43D1E10CC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2AC9DA-CC31-45F3-A292-CEC77B17D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330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F1AB1-0D06-43EE-B562-DD14BBE92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25A98-191C-4040-A3C3-F24629048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62EDDF-70DD-4F17-92BF-D8EAD02D2D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DC3EF-D741-4315-A185-89643A0FF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7C3517-17D4-4F40-BFCF-12C445A4C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204D15-78E9-4203-98C9-3544528C5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876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72660-0165-40F1-BEBE-AF55E0589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5E855D-387E-43B7-B190-5677958B18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3AD873-89BC-47A5-8F4A-677B94CAEA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5DCB8C-42D6-44FB-83DD-72EDCD19A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64F594-A5E0-4716-B682-BF3CF5131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8ECB30-A469-4650-B759-AFDB8F9D4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961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E74E5-2DF1-4C8F-BFBB-06FF80EB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5EBE86-199B-4A20-B992-BB6044D67E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77B7F-5A7D-439F-864C-AC989C814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ECFF7D-1FD4-477A-8ACD-7C6A3BEB3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6BEE1-350F-4A58-8735-F92DB2D30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075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F18D97-A730-4907-935D-45DE929BB2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71A73E-6F6F-4038-B739-08B2C8FF87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04717-BACC-47FB-8A1A-09D4533B9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1304C-E518-4E2A-AB11-063BBFF7C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7975B-BC64-40E0-BCC8-31CC73904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15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4"/>
            <a:ext cx="10363200" cy="2387600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448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6112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0"/>
            <a:ext cx="10515600" cy="2852737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5"/>
            <a:ext cx="10515600" cy="150018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1497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8973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7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4"/>
            <a:ext cx="5183188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7092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446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6075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2209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2099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941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8862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4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83017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81634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6637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0691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53898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24355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7331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5176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66013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84406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447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F8ECE9-1EEB-4CD4-B484-565F952C2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EAC788-91B6-4C2E-AE30-D2532909E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C968E-A562-4CD6-8FFB-4BF9C3B60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5F689-F343-489C-B795-BD586A8D0725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0A08E-DD67-4179-AEFF-96FC22479C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5D711-0CFF-4550-A249-D88B5DD046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608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676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0211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customXml" Target="../ink/ink5.xml"/><Relationship Id="rId3" Type="http://schemas.openxmlformats.org/officeDocument/2006/relationships/image" Target="../media/image9.png"/><Relationship Id="rId7" Type="http://schemas.openxmlformats.org/officeDocument/2006/relationships/customXml" Target="../ink/ink2.xml"/><Relationship Id="rId12" Type="http://schemas.openxmlformats.org/officeDocument/2006/relationships/image" Target="../media/image14.png"/><Relationship Id="rId2" Type="http://schemas.openxmlformats.org/officeDocument/2006/relationships/image" Target="../media/image8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1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customXml" Target="../ink/ink3.xml"/><Relationship Id="rId1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42" Type="http://schemas.openxmlformats.org/officeDocument/2006/relationships/image" Target="../media/image35.png"/><Relationship Id="rId47" Type="http://schemas.openxmlformats.org/officeDocument/2006/relationships/customXml" Target="../ink/ink20.xml"/><Relationship Id="rId63" Type="http://schemas.openxmlformats.org/officeDocument/2006/relationships/customXml" Target="../ink/ink28.xml"/><Relationship Id="rId68" Type="http://schemas.openxmlformats.org/officeDocument/2006/relationships/image" Target="../media/image163.png"/><Relationship Id="rId84" Type="http://schemas.openxmlformats.org/officeDocument/2006/relationships/image" Target="../media/image46.png"/><Relationship Id="rId89" Type="http://schemas.openxmlformats.org/officeDocument/2006/relationships/customXml" Target="../ink/ink40.xml"/><Relationship Id="rId16" Type="http://schemas.openxmlformats.org/officeDocument/2006/relationships/customXml" Target="../ink/ink11.xml"/><Relationship Id="rId11" Type="http://schemas.openxmlformats.org/officeDocument/2006/relationships/image" Target="../media/image190.png"/><Relationship Id="rId32" Type="http://schemas.openxmlformats.org/officeDocument/2006/relationships/image" Target="../media/image30.png"/><Relationship Id="rId37" Type="http://schemas.openxmlformats.org/officeDocument/2006/relationships/customXml" Target="../ink/ink15.xml"/><Relationship Id="rId40" Type="http://schemas.openxmlformats.org/officeDocument/2006/relationships/image" Target="../media/image34.png"/><Relationship Id="rId45" Type="http://schemas.openxmlformats.org/officeDocument/2006/relationships/customXml" Target="../ink/ink19.xml"/><Relationship Id="rId53" Type="http://schemas.openxmlformats.org/officeDocument/2006/relationships/customXml" Target="../ink/ink23.xml"/><Relationship Id="rId58" Type="http://schemas.openxmlformats.org/officeDocument/2006/relationships/image" Target="../media/image43.png"/><Relationship Id="rId66" Type="http://schemas.openxmlformats.org/officeDocument/2006/relationships/image" Target="../media/image1510.png"/><Relationship Id="rId74" Type="http://schemas.openxmlformats.org/officeDocument/2006/relationships/image" Target="../media/image24.png"/><Relationship Id="rId79" Type="http://schemas.openxmlformats.org/officeDocument/2006/relationships/customXml" Target="../ink/ink35.xml"/><Relationship Id="rId87" Type="http://schemas.openxmlformats.org/officeDocument/2006/relationships/customXml" Target="../ink/ink39.xml"/><Relationship Id="rId5" Type="http://schemas.openxmlformats.org/officeDocument/2006/relationships/image" Target="../media/image20.png"/><Relationship Id="rId61" Type="http://schemas.openxmlformats.org/officeDocument/2006/relationships/customXml" Target="../ink/ink27.xml"/><Relationship Id="rId82" Type="http://schemas.openxmlformats.org/officeDocument/2006/relationships/image" Target="../media/image28.png"/><Relationship Id="rId90" Type="http://schemas.openxmlformats.org/officeDocument/2006/relationships/image" Target="../media/image49.png"/><Relationship Id="rId14" Type="http://schemas.openxmlformats.org/officeDocument/2006/relationships/customXml" Target="../ink/ink10.xml"/><Relationship Id="rId30" Type="http://schemas.openxmlformats.org/officeDocument/2006/relationships/image" Target="../media/image29.png"/><Relationship Id="rId35" Type="http://schemas.openxmlformats.org/officeDocument/2006/relationships/customXml" Target="../ink/ink14.xml"/><Relationship Id="rId43" Type="http://schemas.openxmlformats.org/officeDocument/2006/relationships/customXml" Target="../ink/ink18.xml"/><Relationship Id="rId48" Type="http://schemas.openxmlformats.org/officeDocument/2006/relationships/image" Target="../media/image38.png"/><Relationship Id="rId56" Type="http://schemas.openxmlformats.org/officeDocument/2006/relationships/image" Target="../media/image42.png"/><Relationship Id="rId64" Type="http://schemas.openxmlformats.org/officeDocument/2006/relationships/image" Target="../media/image1410.png"/><Relationship Id="rId69" Type="http://schemas.openxmlformats.org/officeDocument/2006/relationships/customXml" Target="../ink/ink31.xml"/><Relationship Id="rId77" Type="http://schemas.openxmlformats.org/officeDocument/2006/relationships/customXml" Target="../ink/ink34.xml"/><Relationship Id="rId8" Type="http://schemas.openxmlformats.org/officeDocument/2006/relationships/customXml" Target="../ink/ink7.xml"/><Relationship Id="rId51" Type="http://schemas.openxmlformats.org/officeDocument/2006/relationships/customXml" Target="../ink/ink22.xml"/><Relationship Id="rId72" Type="http://schemas.openxmlformats.org/officeDocument/2006/relationships/image" Target="../media/image220.png"/><Relationship Id="rId80" Type="http://schemas.openxmlformats.org/officeDocument/2006/relationships/image" Target="../media/image27.png"/><Relationship Id="rId85" Type="http://schemas.openxmlformats.org/officeDocument/2006/relationships/customXml" Target="../ink/ink38.xml"/><Relationship Id="rId3" Type="http://schemas.openxmlformats.org/officeDocument/2006/relationships/image" Target="../media/image18.png"/><Relationship Id="rId12" Type="http://schemas.openxmlformats.org/officeDocument/2006/relationships/customXml" Target="../ink/ink9.xml"/><Relationship Id="rId33" Type="http://schemas.openxmlformats.org/officeDocument/2006/relationships/customXml" Target="../ink/ink13.xml"/><Relationship Id="rId38" Type="http://schemas.openxmlformats.org/officeDocument/2006/relationships/image" Target="../media/image33.png"/><Relationship Id="rId46" Type="http://schemas.openxmlformats.org/officeDocument/2006/relationships/image" Target="../media/image37.png"/><Relationship Id="rId59" Type="http://schemas.openxmlformats.org/officeDocument/2006/relationships/customXml" Target="../ink/ink26.xml"/><Relationship Id="rId67" Type="http://schemas.openxmlformats.org/officeDocument/2006/relationships/customXml" Target="../ink/ink30.xml"/><Relationship Id="rId41" Type="http://schemas.openxmlformats.org/officeDocument/2006/relationships/customXml" Target="../ink/ink17.xml"/><Relationship Id="rId54" Type="http://schemas.openxmlformats.org/officeDocument/2006/relationships/image" Target="../media/image41.png"/><Relationship Id="rId62" Type="http://schemas.openxmlformats.org/officeDocument/2006/relationships/image" Target="../media/image45.png"/><Relationship Id="rId70" Type="http://schemas.openxmlformats.org/officeDocument/2006/relationships/image" Target="../media/image170.png"/><Relationship Id="rId75" Type="http://schemas.openxmlformats.org/officeDocument/2006/relationships/customXml" Target="../ink/ink33.xml"/><Relationship Id="rId83" Type="http://schemas.openxmlformats.org/officeDocument/2006/relationships/customXml" Target="../ink/ink37.xml"/><Relationship Id="rId88" Type="http://schemas.openxmlformats.org/officeDocument/2006/relationships/image" Target="../media/image48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1.png"/><Relationship Id="rId15" Type="http://schemas.openxmlformats.org/officeDocument/2006/relationships/image" Target="../media/image210.png"/><Relationship Id="rId36" Type="http://schemas.openxmlformats.org/officeDocument/2006/relationships/image" Target="../media/image32.png"/><Relationship Id="rId49" Type="http://schemas.openxmlformats.org/officeDocument/2006/relationships/customXml" Target="../ink/ink21.xml"/><Relationship Id="rId57" Type="http://schemas.openxmlformats.org/officeDocument/2006/relationships/customXml" Target="../ink/ink25.xml"/><Relationship Id="rId10" Type="http://schemas.openxmlformats.org/officeDocument/2006/relationships/customXml" Target="../ink/ink8.xml"/><Relationship Id="rId31" Type="http://schemas.openxmlformats.org/officeDocument/2006/relationships/customXml" Target="../ink/ink12.xml"/><Relationship Id="rId44" Type="http://schemas.openxmlformats.org/officeDocument/2006/relationships/image" Target="../media/image36.png"/><Relationship Id="rId52" Type="http://schemas.openxmlformats.org/officeDocument/2006/relationships/image" Target="../media/image40.png"/><Relationship Id="rId60" Type="http://schemas.openxmlformats.org/officeDocument/2006/relationships/image" Target="../media/image44.png"/><Relationship Id="rId65" Type="http://schemas.openxmlformats.org/officeDocument/2006/relationships/customXml" Target="../ink/ink29.xml"/><Relationship Id="rId73" Type="http://schemas.openxmlformats.org/officeDocument/2006/relationships/image" Target="../media/image23.png"/><Relationship Id="rId78" Type="http://schemas.openxmlformats.org/officeDocument/2006/relationships/image" Target="../media/image26.png"/><Relationship Id="rId81" Type="http://schemas.openxmlformats.org/officeDocument/2006/relationships/customXml" Target="../ink/ink36.xml"/><Relationship Id="rId86" Type="http://schemas.openxmlformats.org/officeDocument/2006/relationships/image" Target="../media/image47.png"/><Relationship Id="rId4" Type="http://schemas.openxmlformats.org/officeDocument/2006/relationships/image" Target="../media/image19.png"/><Relationship Id="rId9" Type="http://schemas.openxmlformats.org/officeDocument/2006/relationships/image" Target="../media/image180.png"/><Relationship Id="rId13" Type="http://schemas.openxmlformats.org/officeDocument/2006/relationships/image" Target="../media/image200.png"/><Relationship Id="rId39" Type="http://schemas.openxmlformats.org/officeDocument/2006/relationships/customXml" Target="../ink/ink16.xml"/><Relationship Id="rId34" Type="http://schemas.openxmlformats.org/officeDocument/2006/relationships/image" Target="../media/image31.png"/><Relationship Id="rId50" Type="http://schemas.openxmlformats.org/officeDocument/2006/relationships/image" Target="../media/image39.png"/><Relationship Id="rId55" Type="http://schemas.openxmlformats.org/officeDocument/2006/relationships/customXml" Target="../ink/ink24.xml"/><Relationship Id="rId76" Type="http://schemas.openxmlformats.org/officeDocument/2006/relationships/image" Target="../media/image25.png"/><Relationship Id="rId7" Type="http://schemas.openxmlformats.org/officeDocument/2006/relationships/image" Target="../media/image22.png"/><Relationship Id="rId71" Type="http://schemas.openxmlformats.org/officeDocument/2006/relationships/customXml" Target="../ink/ink32.xml"/><Relationship Id="rId2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4.xml"/><Relationship Id="rId18" Type="http://schemas.openxmlformats.org/officeDocument/2006/relationships/image" Target="../media/image58.png"/><Relationship Id="rId26" Type="http://schemas.openxmlformats.org/officeDocument/2006/relationships/image" Target="../media/image62.png"/><Relationship Id="rId21" Type="http://schemas.openxmlformats.org/officeDocument/2006/relationships/customXml" Target="../ink/ink48.xml"/><Relationship Id="rId34" Type="http://schemas.openxmlformats.org/officeDocument/2006/relationships/image" Target="../media/image66.png"/><Relationship Id="rId7" Type="http://schemas.openxmlformats.org/officeDocument/2006/relationships/customXml" Target="../ink/ink41.xml"/><Relationship Id="rId12" Type="http://schemas.openxmlformats.org/officeDocument/2006/relationships/image" Target="../media/image55.png"/><Relationship Id="rId17" Type="http://schemas.openxmlformats.org/officeDocument/2006/relationships/customXml" Target="../ink/ink46.xml"/><Relationship Id="rId25" Type="http://schemas.openxmlformats.org/officeDocument/2006/relationships/customXml" Target="../ink/ink50.xml"/><Relationship Id="rId33" Type="http://schemas.openxmlformats.org/officeDocument/2006/relationships/customXml" Target="../ink/ink54.xml"/><Relationship Id="rId38" Type="http://schemas.openxmlformats.org/officeDocument/2006/relationships/image" Target="../media/image68.png"/><Relationship Id="rId2" Type="http://schemas.openxmlformats.org/officeDocument/2006/relationships/image" Target="../media/image50.png"/><Relationship Id="rId16" Type="http://schemas.openxmlformats.org/officeDocument/2006/relationships/image" Target="../media/image57.png"/><Relationship Id="rId20" Type="http://schemas.openxmlformats.org/officeDocument/2006/relationships/image" Target="../media/image59.png"/><Relationship Id="rId29" Type="http://schemas.openxmlformats.org/officeDocument/2006/relationships/customXml" Target="../ink/ink5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8.png"/><Relationship Id="rId11" Type="http://schemas.openxmlformats.org/officeDocument/2006/relationships/customXml" Target="../ink/ink43.xml"/><Relationship Id="rId24" Type="http://schemas.openxmlformats.org/officeDocument/2006/relationships/image" Target="../media/image61.png"/><Relationship Id="rId32" Type="http://schemas.openxmlformats.org/officeDocument/2006/relationships/image" Target="../media/image65.png"/><Relationship Id="rId37" Type="http://schemas.openxmlformats.org/officeDocument/2006/relationships/customXml" Target="../ink/ink56.xml"/><Relationship Id="rId5" Type="http://schemas.openxmlformats.org/officeDocument/2006/relationships/image" Target="../media/image53.png"/><Relationship Id="rId15" Type="http://schemas.openxmlformats.org/officeDocument/2006/relationships/customXml" Target="../ink/ink45.xml"/><Relationship Id="rId23" Type="http://schemas.openxmlformats.org/officeDocument/2006/relationships/customXml" Target="../ink/ink49.xml"/><Relationship Id="rId28" Type="http://schemas.openxmlformats.org/officeDocument/2006/relationships/image" Target="../media/image63.png"/><Relationship Id="rId36" Type="http://schemas.openxmlformats.org/officeDocument/2006/relationships/image" Target="../media/image67.png"/><Relationship Id="rId10" Type="http://schemas.openxmlformats.org/officeDocument/2006/relationships/image" Target="../media/image54.png"/><Relationship Id="rId19" Type="http://schemas.openxmlformats.org/officeDocument/2006/relationships/customXml" Target="../ink/ink47.xml"/><Relationship Id="rId31" Type="http://schemas.openxmlformats.org/officeDocument/2006/relationships/customXml" Target="../ink/ink53.xml"/><Relationship Id="rId4" Type="http://schemas.openxmlformats.org/officeDocument/2006/relationships/image" Target="../media/image52.png"/><Relationship Id="rId9" Type="http://schemas.openxmlformats.org/officeDocument/2006/relationships/customXml" Target="../ink/ink42.xml"/><Relationship Id="rId14" Type="http://schemas.openxmlformats.org/officeDocument/2006/relationships/image" Target="../media/image56.png"/><Relationship Id="rId22" Type="http://schemas.openxmlformats.org/officeDocument/2006/relationships/image" Target="../media/image60.png"/><Relationship Id="rId27" Type="http://schemas.openxmlformats.org/officeDocument/2006/relationships/customXml" Target="../ink/ink51.xml"/><Relationship Id="rId30" Type="http://schemas.openxmlformats.org/officeDocument/2006/relationships/image" Target="../media/image64.png"/><Relationship Id="rId35" Type="http://schemas.openxmlformats.org/officeDocument/2006/relationships/customXml" Target="../ink/ink55.xml"/><Relationship Id="rId8" Type="http://schemas.openxmlformats.org/officeDocument/2006/relationships/image" Target="../media/image270.png"/><Relationship Id="rId3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98" Type="http://schemas.openxmlformats.org/officeDocument/2006/relationships/image" Target="../media/image99.png"/><Relationship Id="rId117" Type="http://schemas.openxmlformats.org/officeDocument/2006/relationships/customXml" Target="../ink/ink61.xml"/><Relationship Id="rId121" Type="http://schemas.openxmlformats.org/officeDocument/2006/relationships/customXml" Target="../ink/ink63.xml"/><Relationship Id="rId3" Type="http://schemas.openxmlformats.org/officeDocument/2006/relationships/image" Target="../media/image70.png"/><Relationship Id="rId97" Type="http://schemas.openxmlformats.org/officeDocument/2006/relationships/customXml" Target="../ink/ink58.xml"/><Relationship Id="rId120" Type="http://schemas.openxmlformats.org/officeDocument/2006/relationships/image" Target="../media/image74.png"/><Relationship Id="rId116" Type="http://schemas.openxmlformats.org/officeDocument/2006/relationships/image" Target="../media/image72.png"/><Relationship Id="rId124" Type="http://schemas.openxmlformats.org/officeDocument/2006/relationships/image" Target="../media/image76.png"/><Relationship Id="rId2" Type="http://schemas.openxmlformats.org/officeDocument/2006/relationships/image" Target="../media/image69.png"/><Relationship Id="rId96" Type="http://schemas.openxmlformats.org/officeDocument/2006/relationships/image" Target="../media/image98.png"/><Relationship Id="rId1" Type="http://schemas.openxmlformats.org/officeDocument/2006/relationships/slideLayout" Target="../slideLayouts/slideLayout23.xml"/><Relationship Id="rId115" Type="http://schemas.openxmlformats.org/officeDocument/2006/relationships/customXml" Target="../ink/ink60.xml"/><Relationship Id="rId123" Type="http://schemas.openxmlformats.org/officeDocument/2006/relationships/customXml" Target="../ink/ink64.xml"/><Relationship Id="rId5" Type="http://schemas.openxmlformats.org/officeDocument/2006/relationships/customXml" Target="../ink/ink57.xml"/><Relationship Id="rId114" Type="http://schemas.openxmlformats.org/officeDocument/2006/relationships/image" Target="../media/image531.png"/><Relationship Id="rId119" Type="http://schemas.openxmlformats.org/officeDocument/2006/relationships/customXml" Target="../ink/ink62.xml"/><Relationship Id="rId99" Type="http://schemas.openxmlformats.org/officeDocument/2006/relationships/customXml" Target="../ink/ink59.xml"/><Relationship Id="rId122" Type="http://schemas.openxmlformats.org/officeDocument/2006/relationships/image" Target="../media/image75.png"/><Relationship Id="rId4" Type="http://schemas.openxmlformats.org/officeDocument/2006/relationships/image" Target="../media/image71.png"/><Relationship Id="rId118" Type="http://schemas.openxmlformats.org/officeDocument/2006/relationships/image" Target="../media/image73.png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16.png"/><Relationship Id="rId117" Type="http://schemas.openxmlformats.org/officeDocument/2006/relationships/customXml" Target="../ink/ink122.xml"/><Relationship Id="rId21" Type="http://schemas.openxmlformats.org/officeDocument/2006/relationships/customXml" Target="../ink/ink74.xml"/><Relationship Id="rId42" Type="http://schemas.openxmlformats.org/officeDocument/2006/relationships/image" Target="../media/image124.png"/><Relationship Id="rId47" Type="http://schemas.openxmlformats.org/officeDocument/2006/relationships/customXml" Target="../ink/ink87.xml"/><Relationship Id="rId63" Type="http://schemas.openxmlformats.org/officeDocument/2006/relationships/customXml" Target="../ink/ink95.xml"/><Relationship Id="rId68" Type="http://schemas.openxmlformats.org/officeDocument/2006/relationships/image" Target="../media/image137.png"/><Relationship Id="rId84" Type="http://schemas.openxmlformats.org/officeDocument/2006/relationships/image" Target="../media/image145.png"/><Relationship Id="rId89" Type="http://schemas.openxmlformats.org/officeDocument/2006/relationships/customXml" Target="../ink/ink108.xml"/><Relationship Id="rId112" Type="http://schemas.openxmlformats.org/officeDocument/2006/relationships/image" Target="../media/image159.png"/><Relationship Id="rId16" Type="http://schemas.openxmlformats.org/officeDocument/2006/relationships/image" Target="../media/image111.png"/><Relationship Id="rId107" Type="http://schemas.openxmlformats.org/officeDocument/2006/relationships/customXml" Target="../ink/ink117.xml"/><Relationship Id="rId11" Type="http://schemas.openxmlformats.org/officeDocument/2006/relationships/customXml" Target="../ink/ink69.xml"/><Relationship Id="rId32" Type="http://schemas.openxmlformats.org/officeDocument/2006/relationships/image" Target="../media/image119.png"/><Relationship Id="rId37" Type="http://schemas.openxmlformats.org/officeDocument/2006/relationships/customXml" Target="../ink/ink82.xml"/><Relationship Id="rId53" Type="http://schemas.openxmlformats.org/officeDocument/2006/relationships/customXml" Target="../ink/ink90.xml"/><Relationship Id="rId58" Type="http://schemas.openxmlformats.org/officeDocument/2006/relationships/image" Target="../media/image132.png"/><Relationship Id="rId74" Type="http://schemas.openxmlformats.org/officeDocument/2006/relationships/image" Target="../media/image140.png"/><Relationship Id="rId79" Type="http://schemas.openxmlformats.org/officeDocument/2006/relationships/customXml" Target="../ink/ink103.xml"/><Relationship Id="rId102" Type="http://schemas.openxmlformats.org/officeDocument/2006/relationships/image" Target="../media/image154.png"/><Relationship Id="rId5" Type="http://schemas.openxmlformats.org/officeDocument/2006/relationships/customXml" Target="../ink/ink66.xml"/><Relationship Id="rId90" Type="http://schemas.openxmlformats.org/officeDocument/2006/relationships/image" Target="../media/image148.png"/><Relationship Id="rId95" Type="http://schemas.openxmlformats.org/officeDocument/2006/relationships/customXml" Target="../ink/ink111.xml"/><Relationship Id="rId22" Type="http://schemas.openxmlformats.org/officeDocument/2006/relationships/image" Target="../media/image114.png"/><Relationship Id="rId27" Type="http://schemas.openxmlformats.org/officeDocument/2006/relationships/customXml" Target="../ink/ink77.xml"/><Relationship Id="rId43" Type="http://schemas.openxmlformats.org/officeDocument/2006/relationships/customXml" Target="../ink/ink85.xml"/><Relationship Id="rId48" Type="http://schemas.openxmlformats.org/officeDocument/2006/relationships/image" Target="../media/image127.png"/><Relationship Id="rId64" Type="http://schemas.openxmlformats.org/officeDocument/2006/relationships/image" Target="../media/image135.png"/><Relationship Id="rId69" Type="http://schemas.openxmlformats.org/officeDocument/2006/relationships/customXml" Target="../ink/ink98.xml"/><Relationship Id="rId113" Type="http://schemas.openxmlformats.org/officeDocument/2006/relationships/customXml" Target="../ink/ink120.xml"/><Relationship Id="rId118" Type="http://schemas.openxmlformats.org/officeDocument/2006/relationships/image" Target="../media/image162.png"/><Relationship Id="rId80" Type="http://schemas.openxmlformats.org/officeDocument/2006/relationships/image" Target="../media/image143.png"/><Relationship Id="rId85" Type="http://schemas.openxmlformats.org/officeDocument/2006/relationships/customXml" Target="../ink/ink106.xml"/><Relationship Id="rId12" Type="http://schemas.openxmlformats.org/officeDocument/2006/relationships/image" Target="../media/image109.png"/><Relationship Id="rId17" Type="http://schemas.openxmlformats.org/officeDocument/2006/relationships/customXml" Target="../ink/ink72.xml"/><Relationship Id="rId33" Type="http://schemas.openxmlformats.org/officeDocument/2006/relationships/customXml" Target="../ink/ink80.xml"/><Relationship Id="rId38" Type="http://schemas.openxmlformats.org/officeDocument/2006/relationships/image" Target="../media/image122.png"/><Relationship Id="rId59" Type="http://schemas.openxmlformats.org/officeDocument/2006/relationships/customXml" Target="../ink/ink93.xml"/><Relationship Id="rId103" Type="http://schemas.openxmlformats.org/officeDocument/2006/relationships/customXml" Target="../ink/ink115.xml"/><Relationship Id="rId108" Type="http://schemas.openxmlformats.org/officeDocument/2006/relationships/image" Target="../media/image157.png"/><Relationship Id="rId54" Type="http://schemas.openxmlformats.org/officeDocument/2006/relationships/image" Target="../media/image130.png"/><Relationship Id="rId70" Type="http://schemas.openxmlformats.org/officeDocument/2006/relationships/image" Target="../media/image138.png"/><Relationship Id="rId75" Type="http://schemas.openxmlformats.org/officeDocument/2006/relationships/customXml" Target="../ink/ink101.xml"/><Relationship Id="rId91" Type="http://schemas.openxmlformats.org/officeDocument/2006/relationships/customXml" Target="../ink/ink109.xml"/><Relationship Id="rId96" Type="http://schemas.openxmlformats.org/officeDocument/2006/relationships/image" Target="../media/image15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06.png"/><Relationship Id="rId23" Type="http://schemas.openxmlformats.org/officeDocument/2006/relationships/customXml" Target="../ink/ink75.xml"/><Relationship Id="rId28" Type="http://schemas.openxmlformats.org/officeDocument/2006/relationships/image" Target="../media/image117.png"/><Relationship Id="rId49" Type="http://schemas.openxmlformats.org/officeDocument/2006/relationships/customXml" Target="../ink/ink88.xml"/><Relationship Id="rId114" Type="http://schemas.openxmlformats.org/officeDocument/2006/relationships/image" Target="../media/image160.png"/><Relationship Id="rId119" Type="http://schemas.openxmlformats.org/officeDocument/2006/relationships/customXml" Target="../ink/ink123.xml"/><Relationship Id="rId44" Type="http://schemas.openxmlformats.org/officeDocument/2006/relationships/image" Target="../media/image125.png"/><Relationship Id="rId60" Type="http://schemas.openxmlformats.org/officeDocument/2006/relationships/image" Target="../media/image133.png"/><Relationship Id="rId65" Type="http://schemas.openxmlformats.org/officeDocument/2006/relationships/customXml" Target="../ink/ink96.xml"/><Relationship Id="rId81" Type="http://schemas.openxmlformats.org/officeDocument/2006/relationships/customXml" Target="../ink/ink104.xml"/><Relationship Id="rId86" Type="http://schemas.openxmlformats.org/officeDocument/2006/relationships/image" Target="../media/image146.png"/><Relationship Id="rId4" Type="http://schemas.openxmlformats.org/officeDocument/2006/relationships/image" Target="../media/image105.png"/><Relationship Id="rId9" Type="http://schemas.openxmlformats.org/officeDocument/2006/relationships/customXml" Target="../ink/ink68.xml"/><Relationship Id="rId13" Type="http://schemas.openxmlformats.org/officeDocument/2006/relationships/customXml" Target="../ink/ink70.xml"/><Relationship Id="rId18" Type="http://schemas.openxmlformats.org/officeDocument/2006/relationships/image" Target="../media/image112.png"/><Relationship Id="rId39" Type="http://schemas.openxmlformats.org/officeDocument/2006/relationships/customXml" Target="../ink/ink83.xml"/><Relationship Id="rId109" Type="http://schemas.openxmlformats.org/officeDocument/2006/relationships/customXml" Target="../ink/ink118.xml"/><Relationship Id="rId34" Type="http://schemas.openxmlformats.org/officeDocument/2006/relationships/image" Target="../media/image120.png"/><Relationship Id="rId50" Type="http://schemas.openxmlformats.org/officeDocument/2006/relationships/image" Target="../media/image128.png"/><Relationship Id="rId55" Type="http://schemas.openxmlformats.org/officeDocument/2006/relationships/customXml" Target="../ink/ink91.xml"/><Relationship Id="rId76" Type="http://schemas.openxmlformats.org/officeDocument/2006/relationships/image" Target="../media/image141.png"/><Relationship Id="rId97" Type="http://schemas.openxmlformats.org/officeDocument/2006/relationships/customXml" Target="../ink/ink112.xml"/><Relationship Id="rId104" Type="http://schemas.openxmlformats.org/officeDocument/2006/relationships/image" Target="../media/image155.png"/><Relationship Id="rId120" Type="http://schemas.openxmlformats.org/officeDocument/2006/relationships/image" Target="../media/image540.png"/><Relationship Id="rId7" Type="http://schemas.openxmlformats.org/officeDocument/2006/relationships/customXml" Target="../ink/ink67.xml"/><Relationship Id="rId71" Type="http://schemas.openxmlformats.org/officeDocument/2006/relationships/customXml" Target="../ink/ink99.xml"/><Relationship Id="rId92" Type="http://schemas.openxmlformats.org/officeDocument/2006/relationships/image" Target="../media/image149.png"/><Relationship Id="rId2" Type="http://schemas.openxmlformats.org/officeDocument/2006/relationships/image" Target="../media/image22.png"/><Relationship Id="rId29" Type="http://schemas.openxmlformats.org/officeDocument/2006/relationships/customXml" Target="../ink/ink78.xml"/><Relationship Id="rId24" Type="http://schemas.openxmlformats.org/officeDocument/2006/relationships/image" Target="../media/image115.png"/><Relationship Id="rId40" Type="http://schemas.openxmlformats.org/officeDocument/2006/relationships/image" Target="../media/image123.png"/><Relationship Id="rId45" Type="http://schemas.openxmlformats.org/officeDocument/2006/relationships/customXml" Target="../ink/ink86.xml"/><Relationship Id="rId66" Type="http://schemas.openxmlformats.org/officeDocument/2006/relationships/image" Target="../media/image136.png"/><Relationship Id="rId87" Type="http://schemas.openxmlformats.org/officeDocument/2006/relationships/customXml" Target="../ink/ink107.xml"/><Relationship Id="rId110" Type="http://schemas.openxmlformats.org/officeDocument/2006/relationships/image" Target="../media/image158.png"/><Relationship Id="rId115" Type="http://schemas.openxmlformats.org/officeDocument/2006/relationships/customXml" Target="../ink/ink121.xml"/><Relationship Id="rId61" Type="http://schemas.openxmlformats.org/officeDocument/2006/relationships/customXml" Target="../ink/ink94.xml"/><Relationship Id="rId82" Type="http://schemas.openxmlformats.org/officeDocument/2006/relationships/image" Target="../media/image144.png"/><Relationship Id="rId19" Type="http://schemas.openxmlformats.org/officeDocument/2006/relationships/customXml" Target="../ink/ink73.xml"/><Relationship Id="rId14" Type="http://schemas.openxmlformats.org/officeDocument/2006/relationships/image" Target="../media/image110.png"/><Relationship Id="rId30" Type="http://schemas.openxmlformats.org/officeDocument/2006/relationships/image" Target="../media/image118.png"/><Relationship Id="rId35" Type="http://schemas.openxmlformats.org/officeDocument/2006/relationships/customXml" Target="../ink/ink81.xml"/><Relationship Id="rId56" Type="http://schemas.openxmlformats.org/officeDocument/2006/relationships/image" Target="../media/image131.png"/><Relationship Id="rId77" Type="http://schemas.openxmlformats.org/officeDocument/2006/relationships/customXml" Target="../ink/ink102.xml"/><Relationship Id="rId100" Type="http://schemas.openxmlformats.org/officeDocument/2006/relationships/image" Target="../media/image153.png"/><Relationship Id="rId105" Type="http://schemas.openxmlformats.org/officeDocument/2006/relationships/customXml" Target="../ink/ink116.xml"/><Relationship Id="rId8" Type="http://schemas.openxmlformats.org/officeDocument/2006/relationships/image" Target="../media/image107.png"/><Relationship Id="rId51" Type="http://schemas.openxmlformats.org/officeDocument/2006/relationships/customXml" Target="../ink/ink89.xml"/><Relationship Id="rId72" Type="http://schemas.openxmlformats.org/officeDocument/2006/relationships/image" Target="../media/image139.png"/><Relationship Id="rId93" Type="http://schemas.openxmlformats.org/officeDocument/2006/relationships/customXml" Target="../ink/ink110.xml"/><Relationship Id="rId98" Type="http://schemas.openxmlformats.org/officeDocument/2006/relationships/image" Target="../media/image152.png"/><Relationship Id="rId121" Type="http://schemas.openxmlformats.org/officeDocument/2006/relationships/customXml" Target="../ink/ink124.xml"/><Relationship Id="rId3" Type="http://schemas.openxmlformats.org/officeDocument/2006/relationships/customXml" Target="../ink/ink65.xml"/><Relationship Id="rId25" Type="http://schemas.openxmlformats.org/officeDocument/2006/relationships/customXml" Target="../ink/ink76.xml"/><Relationship Id="rId46" Type="http://schemas.openxmlformats.org/officeDocument/2006/relationships/image" Target="../media/image126.png"/><Relationship Id="rId67" Type="http://schemas.openxmlformats.org/officeDocument/2006/relationships/customXml" Target="../ink/ink97.xml"/><Relationship Id="rId116" Type="http://schemas.openxmlformats.org/officeDocument/2006/relationships/image" Target="../media/image161.png"/><Relationship Id="rId20" Type="http://schemas.openxmlformats.org/officeDocument/2006/relationships/image" Target="../media/image113.png"/><Relationship Id="rId41" Type="http://schemas.openxmlformats.org/officeDocument/2006/relationships/customXml" Target="../ink/ink84.xml"/><Relationship Id="rId62" Type="http://schemas.openxmlformats.org/officeDocument/2006/relationships/image" Target="../media/image134.png"/><Relationship Id="rId83" Type="http://schemas.openxmlformats.org/officeDocument/2006/relationships/customXml" Target="../ink/ink105.xml"/><Relationship Id="rId88" Type="http://schemas.openxmlformats.org/officeDocument/2006/relationships/image" Target="../media/image147.png"/><Relationship Id="rId111" Type="http://schemas.openxmlformats.org/officeDocument/2006/relationships/customXml" Target="../ink/ink119.xml"/><Relationship Id="rId15" Type="http://schemas.openxmlformats.org/officeDocument/2006/relationships/customXml" Target="../ink/ink71.xml"/><Relationship Id="rId36" Type="http://schemas.openxmlformats.org/officeDocument/2006/relationships/image" Target="../media/image121.png"/><Relationship Id="rId57" Type="http://schemas.openxmlformats.org/officeDocument/2006/relationships/customXml" Target="../ink/ink92.xml"/><Relationship Id="rId106" Type="http://schemas.openxmlformats.org/officeDocument/2006/relationships/image" Target="../media/image156.png"/><Relationship Id="rId10" Type="http://schemas.openxmlformats.org/officeDocument/2006/relationships/image" Target="../media/image108.png"/><Relationship Id="rId31" Type="http://schemas.openxmlformats.org/officeDocument/2006/relationships/customXml" Target="../ink/ink79.xml"/><Relationship Id="rId52" Type="http://schemas.openxmlformats.org/officeDocument/2006/relationships/image" Target="../media/image129.png"/><Relationship Id="rId73" Type="http://schemas.openxmlformats.org/officeDocument/2006/relationships/customXml" Target="../ink/ink100.xml"/><Relationship Id="rId78" Type="http://schemas.openxmlformats.org/officeDocument/2006/relationships/image" Target="../media/image142.png"/><Relationship Id="rId94" Type="http://schemas.openxmlformats.org/officeDocument/2006/relationships/image" Target="../media/image150.png"/><Relationship Id="rId99" Type="http://schemas.openxmlformats.org/officeDocument/2006/relationships/customXml" Target="../ink/ink113.xml"/><Relationship Id="rId101" Type="http://schemas.openxmlformats.org/officeDocument/2006/relationships/customXml" Target="../ink/ink114.xml"/><Relationship Id="rId122" Type="http://schemas.openxmlformats.org/officeDocument/2006/relationships/image" Target="../media/image7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0.png"/><Relationship Id="rId13" Type="http://schemas.openxmlformats.org/officeDocument/2006/relationships/customXml" Target="../ink/ink130.xml"/><Relationship Id="rId18" Type="http://schemas.openxmlformats.org/officeDocument/2006/relationships/image" Target="../media/image79.png"/><Relationship Id="rId3" Type="http://schemas.openxmlformats.org/officeDocument/2006/relationships/customXml" Target="../ink/ink125.xml"/><Relationship Id="rId21" Type="http://schemas.openxmlformats.org/officeDocument/2006/relationships/customXml" Target="../ink/ink134.xml"/><Relationship Id="rId7" Type="http://schemas.openxmlformats.org/officeDocument/2006/relationships/customXml" Target="../ink/ink127.xml"/><Relationship Id="rId12" Type="http://schemas.openxmlformats.org/officeDocument/2006/relationships/image" Target="../media/image520.png"/><Relationship Id="rId17" Type="http://schemas.openxmlformats.org/officeDocument/2006/relationships/customXml" Target="../ink/ink132.xml"/><Relationship Id="rId2" Type="http://schemas.openxmlformats.org/officeDocument/2006/relationships/image" Target="../media/image78.png"/><Relationship Id="rId16" Type="http://schemas.openxmlformats.org/officeDocument/2006/relationships/image" Target="../media/image550.png"/><Relationship Id="rId20" Type="http://schemas.openxmlformats.org/officeDocument/2006/relationships/image" Target="../media/image8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90.png"/><Relationship Id="rId11" Type="http://schemas.openxmlformats.org/officeDocument/2006/relationships/customXml" Target="../ink/ink129.xml"/><Relationship Id="rId5" Type="http://schemas.openxmlformats.org/officeDocument/2006/relationships/customXml" Target="../ink/ink126.xml"/><Relationship Id="rId15" Type="http://schemas.openxmlformats.org/officeDocument/2006/relationships/customXml" Target="../ink/ink131.xml"/><Relationship Id="rId10" Type="http://schemas.openxmlformats.org/officeDocument/2006/relationships/image" Target="../media/image510.png"/><Relationship Id="rId19" Type="http://schemas.openxmlformats.org/officeDocument/2006/relationships/customXml" Target="../ink/ink133.xml"/><Relationship Id="rId4" Type="http://schemas.openxmlformats.org/officeDocument/2006/relationships/image" Target="../media/image480.png"/><Relationship Id="rId9" Type="http://schemas.openxmlformats.org/officeDocument/2006/relationships/customXml" Target="../ink/ink128.xml"/><Relationship Id="rId14" Type="http://schemas.openxmlformats.org/officeDocument/2006/relationships/image" Target="../media/image530.png"/><Relationship Id="rId22" Type="http://schemas.openxmlformats.org/officeDocument/2006/relationships/image" Target="../media/image8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7.xml"/><Relationship Id="rId13" Type="http://schemas.openxmlformats.org/officeDocument/2006/relationships/image" Target="../media/image590.png"/><Relationship Id="rId18" Type="http://schemas.openxmlformats.org/officeDocument/2006/relationships/customXml" Target="../ink/ink142.xml"/><Relationship Id="rId3" Type="http://schemas.openxmlformats.org/officeDocument/2006/relationships/image" Target="../media/image83.png"/><Relationship Id="rId7" Type="http://schemas.openxmlformats.org/officeDocument/2006/relationships/image" Target="../media/image166.png"/><Relationship Id="rId12" Type="http://schemas.openxmlformats.org/officeDocument/2006/relationships/customXml" Target="../ink/ink139.xml"/><Relationship Id="rId17" Type="http://schemas.openxmlformats.org/officeDocument/2006/relationships/image" Target="../media/image85.png"/><Relationship Id="rId2" Type="http://schemas.openxmlformats.org/officeDocument/2006/relationships/image" Target="../media/image82.png"/><Relationship Id="rId16" Type="http://schemas.openxmlformats.org/officeDocument/2006/relationships/customXml" Target="../ink/ink141.xml"/><Relationship Id="rId1" Type="http://schemas.openxmlformats.org/officeDocument/2006/relationships/slideLayout" Target="../slideLayouts/slideLayout23.xml"/><Relationship Id="rId6" Type="http://schemas.openxmlformats.org/officeDocument/2006/relationships/customXml" Target="../ink/ink136.xml"/><Relationship Id="rId11" Type="http://schemas.openxmlformats.org/officeDocument/2006/relationships/image" Target="../media/image580.png"/><Relationship Id="rId5" Type="http://schemas.openxmlformats.org/officeDocument/2006/relationships/image" Target="../media/image165.png"/><Relationship Id="rId15" Type="http://schemas.openxmlformats.org/officeDocument/2006/relationships/image" Target="../media/image84.png"/><Relationship Id="rId10" Type="http://schemas.openxmlformats.org/officeDocument/2006/relationships/customXml" Target="../ink/ink138.xml"/><Relationship Id="rId19" Type="http://schemas.openxmlformats.org/officeDocument/2006/relationships/image" Target="../media/image86.png"/><Relationship Id="rId4" Type="http://schemas.openxmlformats.org/officeDocument/2006/relationships/customXml" Target="../ink/ink135.xml"/><Relationship Id="rId9" Type="http://schemas.openxmlformats.org/officeDocument/2006/relationships/image" Target="../media/image167.png"/><Relationship Id="rId14" Type="http://schemas.openxmlformats.org/officeDocument/2006/relationships/customXml" Target="../ink/ink14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11827" y="654119"/>
            <a:ext cx="4138172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lvl="0" algn="ctr" defTabSz="685800" rtl="1"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9.7</a:t>
            </a:r>
            <a:r>
              <a:rPr lang="ar-SA" sz="3600" b="1" dirty="0">
                <a:solidFill>
                  <a:srgbClr val="FF0000"/>
                </a:solidFill>
              </a:rPr>
              <a:t>)</a:t>
            </a: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cs typeface="Arial" panose="020B0604020202020204" pitchFamily="34" charset="0"/>
              </a:rPr>
              <a:t>Lesson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2182" y="1580381"/>
            <a:ext cx="11027636" cy="830997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B050"/>
                </a:solidFill>
              </a:rPr>
              <a:t>Inverse Trigonometric Functions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17C394-A2FE-1C6F-6E13-EF8B68678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74" y="3059261"/>
            <a:ext cx="5581787" cy="3387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FC62C5-D516-8CF8-8AA0-300800CB8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9968" y="3750972"/>
            <a:ext cx="4437224" cy="2244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6994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35B1A2-1E83-48DA-8D09-F742F263DCCD}"/>
              </a:ext>
            </a:extLst>
          </p:cNvPr>
          <p:cNvSpPr txBox="1"/>
          <p:nvPr/>
        </p:nvSpPr>
        <p:spPr>
          <a:xfrm>
            <a:off x="2486545" y="901207"/>
            <a:ext cx="922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440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New Vocabulary</a:t>
            </a:r>
          </a:p>
        </p:txBody>
      </p:sp>
      <p:sp>
        <p:nvSpPr>
          <p:cNvPr id="20" name="Google Shape;4770;p52">
            <a:extLst>
              <a:ext uri="{FF2B5EF4-FFF2-40B4-BE49-F238E27FC236}">
                <a16:creationId xmlns:a16="http://schemas.microsoft.com/office/drawing/2014/main" id="{6FED2AF0-22FA-555D-D3E0-563BE0F4C436}"/>
              </a:ext>
            </a:extLst>
          </p:cNvPr>
          <p:cNvSpPr/>
          <p:nvPr/>
        </p:nvSpPr>
        <p:spPr>
          <a:xfrm>
            <a:off x="2995275" y="2565101"/>
            <a:ext cx="2753100" cy="2753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" name="Google Shape;3866;p41">
            <a:extLst>
              <a:ext uri="{FF2B5EF4-FFF2-40B4-BE49-F238E27FC236}">
                <a16:creationId xmlns:a16="http://schemas.microsoft.com/office/drawing/2014/main" id="{9898F108-ED46-BDC7-74EA-BC909E4F534E}"/>
              </a:ext>
            </a:extLst>
          </p:cNvPr>
          <p:cNvGrpSpPr/>
          <p:nvPr/>
        </p:nvGrpSpPr>
        <p:grpSpPr>
          <a:xfrm>
            <a:off x="5228701" y="4610996"/>
            <a:ext cx="862509" cy="1181400"/>
            <a:chOff x="1375763" y="825203"/>
            <a:chExt cx="1189776" cy="1629246"/>
          </a:xfrm>
        </p:grpSpPr>
        <p:sp>
          <p:nvSpPr>
            <p:cNvPr id="22" name="Google Shape;3867;p41">
              <a:extLst>
                <a:ext uri="{FF2B5EF4-FFF2-40B4-BE49-F238E27FC236}">
                  <a16:creationId xmlns:a16="http://schemas.microsoft.com/office/drawing/2014/main" id="{3FE9835C-8498-68C8-5057-686C3BF6964E}"/>
                </a:ext>
              </a:extLst>
            </p:cNvPr>
            <p:cNvSpPr/>
            <p:nvPr/>
          </p:nvSpPr>
          <p:spPr>
            <a:xfrm>
              <a:off x="1430339" y="1319249"/>
              <a:ext cx="1135200" cy="1135200"/>
            </a:xfrm>
            <a:prstGeom prst="rect">
              <a:avLst/>
            </a:prstGeom>
            <a:solidFill>
              <a:srgbClr val="000000">
                <a:alpha val="89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868;p41">
              <a:extLst>
                <a:ext uri="{FF2B5EF4-FFF2-40B4-BE49-F238E27FC236}">
                  <a16:creationId xmlns:a16="http://schemas.microsoft.com/office/drawing/2014/main" id="{C63819C2-DA2C-3F4A-5530-50258DF550B4}"/>
                </a:ext>
              </a:extLst>
            </p:cNvPr>
            <p:cNvSpPr/>
            <p:nvPr/>
          </p:nvSpPr>
          <p:spPr>
            <a:xfrm>
              <a:off x="1375763" y="1277296"/>
              <a:ext cx="1135200" cy="113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" name="Google Shape;3869;p41">
              <a:extLst>
                <a:ext uri="{FF2B5EF4-FFF2-40B4-BE49-F238E27FC236}">
                  <a16:creationId xmlns:a16="http://schemas.microsoft.com/office/drawing/2014/main" id="{AC3EAD49-7771-0FCC-38D9-18811C34AB35}"/>
                </a:ext>
              </a:extLst>
            </p:cNvPr>
            <p:cNvGrpSpPr/>
            <p:nvPr/>
          </p:nvGrpSpPr>
          <p:grpSpPr>
            <a:xfrm>
              <a:off x="1521061" y="1475496"/>
              <a:ext cx="844095" cy="810773"/>
              <a:chOff x="5034000" y="1146325"/>
              <a:chExt cx="1066450" cy="1024350"/>
            </a:xfrm>
          </p:grpSpPr>
          <p:sp>
            <p:nvSpPr>
              <p:cNvPr id="26" name="Google Shape;3870;p41">
                <a:extLst>
                  <a:ext uri="{FF2B5EF4-FFF2-40B4-BE49-F238E27FC236}">
                    <a16:creationId xmlns:a16="http://schemas.microsoft.com/office/drawing/2014/main" id="{BC5F52A4-8B8E-0F3E-551D-BA1AA2B54C1B}"/>
                  </a:ext>
                </a:extLst>
              </p:cNvPr>
              <p:cNvSpPr/>
              <p:nvPr/>
            </p:nvSpPr>
            <p:spPr>
              <a:xfrm>
                <a:off x="5034000" y="1146325"/>
                <a:ext cx="1066450" cy="1024350"/>
              </a:xfrm>
              <a:custGeom>
                <a:avLst/>
                <a:gdLst/>
                <a:ahLst/>
                <a:cxnLst/>
                <a:rect l="l" t="t" r="r" b="b"/>
                <a:pathLst>
                  <a:path w="42658" h="40974" extrusionOk="0">
                    <a:moveTo>
                      <a:pt x="21208" y="4831"/>
                    </a:moveTo>
                    <a:cubicBezTo>
                      <a:pt x="25067" y="4831"/>
                      <a:pt x="28940" y="6145"/>
                      <a:pt x="31830" y="8723"/>
                    </a:cubicBezTo>
                    <a:cubicBezTo>
                      <a:pt x="36567" y="12958"/>
                      <a:pt x="38597" y="20101"/>
                      <a:pt x="36141" y="26091"/>
                    </a:cubicBezTo>
                    <a:cubicBezTo>
                      <a:pt x="33754" y="31923"/>
                      <a:pt x="27768" y="35870"/>
                      <a:pt x="21503" y="35870"/>
                    </a:cubicBezTo>
                    <a:cubicBezTo>
                      <a:pt x="21387" y="35870"/>
                      <a:pt x="21270" y="35868"/>
                      <a:pt x="21153" y="35866"/>
                    </a:cubicBezTo>
                    <a:cubicBezTo>
                      <a:pt x="21103" y="35866"/>
                      <a:pt x="21053" y="35866"/>
                      <a:pt x="21028" y="35841"/>
                    </a:cubicBezTo>
                    <a:cubicBezTo>
                      <a:pt x="20898" y="35844"/>
                      <a:pt x="20768" y="35846"/>
                      <a:pt x="20639" y="35846"/>
                    </a:cubicBezTo>
                    <a:cubicBezTo>
                      <a:pt x="13791" y="35846"/>
                      <a:pt x="7387" y="30677"/>
                      <a:pt x="5714" y="24036"/>
                    </a:cubicBezTo>
                    <a:cubicBezTo>
                      <a:pt x="4211" y="17946"/>
                      <a:pt x="7068" y="11329"/>
                      <a:pt x="12030" y="7695"/>
                    </a:cubicBezTo>
                    <a:cubicBezTo>
                      <a:pt x="14675" y="5775"/>
                      <a:pt x="17936" y="4831"/>
                      <a:pt x="21208" y="4831"/>
                    </a:cubicBezTo>
                    <a:close/>
                    <a:moveTo>
                      <a:pt x="24537" y="1"/>
                    </a:moveTo>
                    <a:cubicBezTo>
                      <a:pt x="23233" y="1054"/>
                      <a:pt x="22055" y="2231"/>
                      <a:pt x="21028" y="3560"/>
                    </a:cubicBezTo>
                    <a:cubicBezTo>
                      <a:pt x="20965" y="3635"/>
                      <a:pt x="20865" y="3673"/>
                      <a:pt x="20762" y="3673"/>
                    </a:cubicBezTo>
                    <a:cubicBezTo>
                      <a:pt x="20658" y="3673"/>
                      <a:pt x="20552" y="3635"/>
                      <a:pt x="20476" y="3560"/>
                    </a:cubicBezTo>
                    <a:cubicBezTo>
                      <a:pt x="19474" y="2482"/>
                      <a:pt x="18446" y="1404"/>
                      <a:pt x="17444" y="302"/>
                    </a:cubicBezTo>
                    <a:cubicBezTo>
                      <a:pt x="16416" y="1755"/>
                      <a:pt x="15664" y="3309"/>
                      <a:pt x="15138" y="5013"/>
                    </a:cubicBezTo>
                    <a:cubicBezTo>
                      <a:pt x="15088" y="5164"/>
                      <a:pt x="14988" y="5214"/>
                      <a:pt x="14862" y="5214"/>
                    </a:cubicBezTo>
                    <a:cubicBezTo>
                      <a:pt x="14803" y="5333"/>
                      <a:pt x="14696" y="5405"/>
                      <a:pt x="14568" y="5405"/>
                    </a:cubicBezTo>
                    <a:cubicBezTo>
                      <a:pt x="14534" y="5405"/>
                      <a:pt x="14498" y="5400"/>
                      <a:pt x="14461" y="5389"/>
                    </a:cubicBezTo>
                    <a:cubicBezTo>
                      <a:pt x="13609" y="5039"/>
                      <a:pt x="12757" y="4688"/>
                      <a:pt x="11905" y="4312"/>
                    </a:cubicBezTo>
                    <a:cubicBezTo>
                      <a:pt x="11504" y="4136"/>
                      <a:pt x="11078" y="3961"/>
                      <a:pt x="10652" y="3785"/>
                    </a:cubicBezTo>
                    <a:cubicBezTo>
                      <a:pt x="9925" y="3836"/>
                      <a:pt x="9599" y="4186"/>
                      <a:pt x="9649" y="4863"/>
                    </a:cubicBezTo>
                    <a:cubicBezTo>
                      <a:pt x="9173" y="5891"/>
                      <a:pt x="9499" y="8196"/>
                      <a:pt x="8597" y="8973"/>
                    </a:cubicBezTo>
                    <a:cubicBezTo>
                      <a:pt x="8327" y="9206"/>
                      <a:pt x="7951" y="9271"/>
                      <a:pt x="7557" y="9271"/>
                    </a:cubicBezTo>
                    <a:cubicBezTo>
                      <a:pt x="7144" y="9271"/>
                      <a:pt x="6712" y="9200"/>
                      <a:pt x="6366" y="9174"/>
                    </a:cubicBezTo>
                    <a:cubicBezTo>
                      <a:pt x="6056" y="9160"/>
                      <a:pt x="5751" y="9135"/>
                      <a:pt x="5470" y="9135"/>
                    </a:cubicBezTo>
                    <a:cubicBezTo>
                      <a:pt x="4731" y="9135"/>
                      <a:pt x="4158" y="9310"/>
                      <a:pt x="4085" y="10327"/>
                    </a:cubicBezTo>
                    <a:cubicBezTo>
                      <a:pt x="3985" y="11404"/>
                      <a:pt x="4712" y="12658"/>
                      <a:pt x="5188" y="13560"/>
                    </a:cubicBezTo>
                    <a:cubicBezTo>
                      <a:pt x="5301" y="13729"/>
                      <a:pt x="5118" y="13941"/>
                      <a:pt x="4945" y="13941"/>
                    </a:cubicBezTo>
                    <a:cubicBezTo>
                      <a:pt x="4887" y="13941"/>
                      <a:pt x="4831" y="13917"/>
                      <a:pt x="4787" y="13861"/>
                    </a:cubicBezTo>
                    <a:cubicBezTo>
                      <a:pt x="4787" y="13861"/>
                      <a:pt x="4787" y="13861"/>
                      <a:pt x="4762" y="13836"/>
                    </a:cubicBezTo>
                    <a:lnTo>
                      <a:pt x="4737" y="13861"/>
                    </a:lnTo>
                    <a:cubicBezTo>
                      <a:pt x="4862" y="14011"/>
                      <a:pt x="4862" y="14287"/>
                      <a:pt x="4662" y="14387"/>
                    </a:cubicBezTo>
                    <a:cubicBezTo>
                      <a:pt x="3409" y="15114"/>
                      <a:pt x="2005" y="15590"/>
                      <a:pt x="602" y="15966"/>
                    </a:cubicBezTo>
                    <a:cubicBezTo>
                      <a:pt x="1454" y="17344"/>
                      <a:pt x="2331" y="18748"/>
                      <a:pt x="3158" y="20151"/>
                    </a:cubicBezTo>
                    <a:cubicBezTo>
                      <a:pt x="3484" y="20653"/>
                      <a:pt x="3810" y="21004"/>
                      <a:pt x="3634" y="21580"/>
                    </a:cubicBezTo>
                    <a:cubicBezTo>
                      <a:pt x="3484" y="22031"/>
                      <a:pt x="2707" y="22457"/>
                      <a:pt x="2356" y="22733"/>
                    </a:cubicBezTo>
                    <a:cubicBezTo>
                      <a:pt x="2005" y="23034"/>
                      <a:pt x="426" y="23961"/>
                      <a:pt x="326" y="24387"/>
                    </a:cubicBezTo>
                    <a:cubicBezTo>
                      <a:pt x="0" y="25941"/>
                      <a:pt x="3684" y="27094"/>
                      <a:pt x="4712" y="27395"/>
                    </a:cubicBezTo>
                    <a:cubicBezTo>
                      <a:pt x="4787" y="27420"/>
                      <a:pt x="4837" y="27495"/>
                      <a:pt x="4862" y="27570"/>
                    </a:cubicBezTo>
                    <a:cubicBezTo>
                      <a:pt x="5013" y="27670"/>
                      <a:pt x="5088" y="27871"/>
                      <a:pt x="4963" y="28046"/>
                    </a:cubicBezTo>
                    <a:cubicBezTo>
                      <a:pt x="4186" y="29074"/>
                      <a:pt x="3409" y="30101"/>
                      <a:pt x="2632" y="31104"/>
                    </a:cubicBezTo>
                    <a:cubicBezTo>
                      <a:pt x="4712" y="31530"/>
                      <a:pt x="6792" y="31931"/>
                      <a:pt x="8872" y="32332"/>
                    </a:cubicBezTo>
                    <a:cubicBezTo>
                      <a:pt x="9048" y="32382"/>
                      <a:pt x="9198" y="32608"/>
                      <a:pt x="9123" y="32783"/>
                    </a:cubicBezTo>
                    <a:cubicBezTo>
                      <a:pt x="8572" y="34187"/>
                      <a:pt x="8221" y="35540"/>
                      <a:pt x="8070" y="37019"/>
                    </a:cubicBezTo>
                    <a:cubicBezTo>
                      <a:pt x="9850" y="36568"/>
                      <a:pt x="11629" y="36141"/>
                      <a:pt x="13384" y="35715"/>
                    </a:cubicBezTo>
                    <a:cubicBezTo>
                      <a:pt x="13413" y="35709"/>
                      <a:pt x="13443" y="35706"/>
                      <a:pt x="13473" y="35706"/>
                    </a:cubicBezTo>
                    <a:cubicBezTo>
                      <a:pt x="13675" y="35706"/>
                      <a:pt x="13882" y="35848"/>
                      <a:pt x="13860" y="36066"/>
                    </a:cubicBezTo>
                    <a:cubicBezTo>
                      <a:pt x="13735" y="37244"/>
                      <a:pt x="13609" y="38422"/>
                      <a:pt x="13509" y="39625"/>
                    </a:cubicBezTo>
                    <a:cubicBezTo>
                      <a:pt x="15314" y="39024"/>
                      <a:pt x="17043" y="38297"/>
                      <a:pt x="18747" y="37420"/>
                    </a:cubicBezTo>
                    <a:cubicBezTo>
                      <a:pt x="18800" y="37393"/>
                      <a:pt x="18856" y="37381"/>
                      <a:pt x="18911" y="37381"/>
                    </a:cubicBezTo>
                    <a:cubicBezTo>
                      <a:pt x="19066" y="37381"/>
                      <a:pt x="19211" y="37479"/>
                      <a:pt x="19248" y="37645"/>
                    </a:cubicBezTo>
                    <a:cubicBezTo>
                      <a:pt x="19374" y="38121"/>
                      <a:pt x="19875" y="40828"/>
                      <a:pt x="20351" y="40953"/>
                    </a:cubicBezTo>
                    <a:cubicBezTo>
                      <a:pt x="20401" y="40967"/>
                      <a:pt x="20449" y="40974"/>
                      <a:pt x="20497" y="40974"/>
                    </a:cubicBezTo>
                    <a:cubicBezTo>
                      <a:pt x="21490" y="40974"/>
                      <a:pt x="22112" y="38120"/>
                      <a:pt x="22256" y="37570"/>
                    </a:cubicBezTo>
                    <a:cubicBezTo>
                      <a:pt x="22281" y="37470"/>
                      <a:pt x="22331" y="37420"/>
                      <a:pt x="22406" y="37395"/>
                    </a:cubicBezTo>
                    <a:cubicBezTo>
                      <a:pt x="22426" y="37278"/>
                      <a:pt x="22550" y="37162"/>
                      <a:pt x="22676" y="37162"/>
                    </a:cubicBezTo>
                    <a:cubicBezTo>
                      <a:pt x="22712" y="37162"/>
                      <a:pt x="22748" y="37171"/>
                      <a:pt x="22782" y="37194"/>
                    </a:cubicBezTo>
                    <a:cubicBezTo>
                      <a:pt x="23985" y="37996"/>
                      <a:pt x="25238" y="38898"/>
                      <a:pt x="26567" y="39425"/>
                    </a:cubicBezTo>
                    <a:cubicBezTo>
                      <a:pt x="26857" y="39643"/>
                      <a:pt x="27175" y="39742"/>
                      <a:pt x="27518" y="39742"/>
                    </a:cubicBezTo>
                    <a:cubicBezTo>
                      <a:pt x="27648" y="39742"/>
                      <a:pt x="27782" y="39728"/>
                      <a:pt x="27920" y="39700"/>
                    </a:cubicBezTo>
                    <a:cubicBezTo>
                      <a:pt x="27945" y="39450"/>
                      <a:pt x="27995" y="39224"/>
                      <a:pt x="28045" y="38974"/>
                    </a:cubicBezTo>
                    <a:cubicBezTo>
                      <a:pt x="28396" y="38247"/>
                      <a:pt x="28396" y="36943"/>
                      <a:pt x="28522" y="36141"/>
                    </a:cubicBezTo>
                    <a:cubicBezTo>
                      <a:pt x="28567" y="35961"/>
                      <a:pt x="28754" y="35862"/>
                      <a:pt x="28918" y="35862"/>
                    </a:cubicBezTo>
                    <a:cubicBezTo>
                      <a:pt x="28937" y="35862"/>
                      <a:pt x="28955" y="35863"/>
                      <a:pt x="28973" y="35866"/>
                    </a:cubicBezTo>
                    <a:cubicBezTo>
                      <a:pt x="30652" y="36317"/>
                      <a:pt x="32331" y="36743"/>
                      <a:pt x="34010" y="37194"/>
                    </a:cubicBezTo>
                    <a:cubicBezTo>
                      <a:pt x="34086" y="35640"/>
                      <a:pt x="34061" y="34136"/>
                      <a:pt x="33860" y="32608"/>
                    </a:cubicBezTo>
                    <a:cubicBezTo>
                      <a:pt x="33835" y="32382"/>
                      <a:pt x="34061" y="32207"/>
                      <a:pt x="34261" y="32207"/>
                    </a:cubicBezTo>
                    <a:cubicBezTo>
                      <a:pt x="36116" y="32156"/>
                      <a:pt x="37895" y="31831"/>
                      <a:pt x="39675" y="31254"/>
                    </a:cubicBezTo>
                    <a:cubicBezTo>
                      <a:pt x="39048" y="29801"/>
                      <a:pt x="38446" y="28322"/>
                      <a:pt x="37820" y="26843"/>
                    </a:cubicBezTo>
                    <a:cubicBezTo>
                      <a:pt x="37770" y="26668"/>
                      <a:pt x="37870" y="26467"/>
                      <a:pt x="38020" y="26392"/>
                    </a:cubicBezTo>
                    <a:cubicBezTo>
                      <a:pt x="39399" y="25490"/>
                      <a:pt x="40777" y="24562"/>
                      <a:pt x="42181" y="23660"/>
                    </a:cubicBezTo>
                    <a:cubicBezTo>
                      <a:pt x="41053" y="22858"/>
                      <a:pt x="39900" y="22056"/>
                      <a:pt x="38772" y="21254"/>
                    </a:cubicBezTo>
                    <a:cubicBezTo>
                      <a:pt x="38452" y="20998"/>
                      <a:pt x="38660" y="20504"/>
                      <a:pt x="38976" y="20504"/>
                    </a:cubicBezTo>
                    <a:cubicBezTo>
                      <a:pt x="39031" y="20504"/>
                      <a:pt x="39089" y="20519"/>
                      <a:pt x="39148" y="20552"/>
                    </a:cubicBezTo>
                    <a:cubicBezTo>
                      <a:pt x="40326" y="20026"/>
                      <a:pt x="41504" y="19475"/>
                      <a:pt x="42657" y="18948"/>
                    </a:cubicBezTo>
                    <a:cubicBezTo>
                      <a:pt x="41304" y="18222"/>
                      <a:pt x="39950" y="17470"/>
                      <a:pt x="38597" y="16743"/>
                    </a:cubicBezTo>
                    <a:cubicBezTo>
                      <a:pt x="38371" y="16643"/>
                      <a:pt x="38371" y="16342"/>
                      <a:pt x="38522" y="16166"/>
                    </a:cubicBezTo>
                    <a:cubicBezTo>
                      <a:pt x="39324" y="15289"/>
                      <a:pt x="40151" y="14387"/>
                      <a:pt x="40978" y="13510"/>
                    </a:cubicBezTo>
                    <a:cubicBezTo>
                      <a:pt x="39374" y="12858"/>
                      <a:pt x="37795" y="12206"/>
                      <a:pt x="36191" y="11580"/>
                    </a:cubicBezTo>
                    <a:cubicBezTo>
                      <a:pt x="36015" y="11505"/>
                      <a:pt x="35865" y="11329"/>
                      <a:pt x="35940" y="11129"/>
                    </a:cubicBezTo>
                    <a:cubicBezTo>
                      <a:pt x="36366" y="9951"/>
                      <a:pt x="36767" y="8773"/>
                      <a:pt x="37193" y="7595"/>
                    </a:cubicBezTo>
                    <a:cubicBezTo>
                      <a:pt x="35414" y="7369"/>
                      <a:pt x="33609" y="7119"/>
                      <a:pt x="31805" y="6893"/>
                    </a:cubicBezTo>
                    <a:cubicBezTo>
                      <a:pt x="31554" y="6868"/>
                      <a:pt x="31429" y="6693"/>
                      <a:pt x="31454" y="6442"/>
                    </a:cubicBezTo>
                    <a:cubicBezTo>
                      <a:pt x="31680" y="5114"/>
                      <a:pt x="31880" y="3785"/>
                      <a:pt x="32106" y="2457"/>
                    </a:cubicBezTo>
                    <a:lnTo>
                      <a:pt x="32106" y="2457"/>
                    </a:lnTo>
                    <a:cubicBezTo>
                      <a:pt x="30301" y="2883"/>
                      <a:pt x="28547" y="3434"/>
                      <a:pt x="26842" y="4136"/>
                    </a:cubicBezTo>
                    <a:cubicBezTo>
                      <a:pt x="26811" y="4147"/>
                      <a:pt x="26776" y="4152"/>
                      <a:pt x="26741" y="4152"/>
                    </a:cubicBezTo>
                    <a:cubicBezTo>
                      <a:pt x="26606" y="4152"/>
                      <a:pt x="26456" y="4080"/>
                      <a:pt x="26416" y="3961"/>
                    </a:cubicBezTo>
                    <a:cubicBezTo>
                      <a:pt x="25790" y="2632"/>
                      <a:pt x="25163" y="1329"/>
                      <a:pt x="245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3871;p41">
                <a:extLst>
                  <a:ext uri="{FF2B5EF4-FFF2-40B4-BE49-F238E27FC236}">
                    <a16:creationId xmlns:a16="http://schemas.microsoft.com/office/drawing/2014/main" id="{6F78DC7C-97F9-451C-6CDF-E2ED7ED0612E}"/>
                  </a:ext>
                </a:extLst>
              </p:cNvPr>
              <p:cNvSpPr/>
              <p:nvPr/>
            </p:nvSpPr>
            <p:spPr>
              <a:xfrm>
                <a:off x="5154300" y="1287000"/>
                <a:ext cx="812050" cy="741575"/>
              </a:xfrm>
              <a:custGeom>
                <a:avLst/>
                <a:gdLst/>
                <a:ahLst/>
                <a:cxnLst/>
                <a:rect l="l" t="t" r="r" b="b"/>
                <a:pathLst>
                  <a:path w="32482" h="29663" extrusionOk="0">
                    <a:moveTo>
                      <a:pt x="7291" y="16954"/>
                    </a:moveTo>
                    <a:cubicBezTo>
                      <a:pt x="8354" y="16954"/>
                      <a:pt x="9065" y="18031"/>
                      <a:pt x="8697" y="19036"/>
                    </a:cubicBezTo>
                    <a:cubicBezTo>
                      <a:pt x="8647" y="19111"/>
                      <a:pt x="8622" y="19211"/>
                      <a:pt x="8572" y="19286"/>
                    </a:cubicBezTo>
                    <a:cubicBezTo>
                      <a:pt x="8572" y="19311"/>
                      <a:pt x="8572" y="19336"/>
                      <a:pt x="8547" y="19336"/>
                    </a:cubicBezTo>
                    <a:cubicBezTo>
                      <a:pt x="8336" y="19925"/>
                      <a:pt x="7844" y="20179"/>
                      <a:pt x="7321" y="20179"/>
                    </a:cubicBezTo>
                    <a:cubicBezTo>
                      <a:pt x="6663" y="20179"/>
                      <a:pt x="5955" y="19778"/>
                      <a:pt x="5689" y="19136"/>
                    </a:cubicBezTo>
                    <a:cubicBezTo>
                      <a:pt x="5238" y="18083"/>
                      <a:pt x="6141" y="17031"/>
                      <a:pt x="7218" y="16955"/>
                    </a:cubicBezTo>
                    <a:cubicBezTo>
                      <a:pt x="7243" y="16954"/>
                      <a:pt x="7267" y="16954"/>
                      <a:pt x="7291" y="16954"/>
                    </a:cubicBezTo>
                    <a:close/>
                    <a:moveTo>
                      <a:pt x="27063" y="17272"/>
                    </a:moveTo>
                    <a:cubicBezTo>
                      <a:pt x="27226" y="17272"/>
                      <a:pt x="27397" y="17314"/>
                      <a:pt x="27569" y="17407"/>
                    </a:cubicBezTo>
                    <a:cubicBezTo>
                      <a:pt x="27594" y="17407"/>
                      <a:pt x="27619" y="17432"/>
                      <a:pt x="27644" y="17457"/>
                    </a:cubicBezTo>
                    <a:cubicBezTo>
                      <a:pt x="28346" y="17507"/>
                      <a:pt x="28948" y="18158"/>
                      <a:pt x="28973" y="18885"/>
                    </a:cubicBezTo>
                    <a:cubicBezTo>
                      <a:pt x="28998" y="19788"/>
                      <a:pt x="28246" y="20489"/>
                      <a:pt x="27369" y="20514"/>
                    </a:cubicBezTo>
                    <a:cubicBezTo>
                      <a:pt x="26467" y="20514"/>
                      <a:pt x="25715" y="19838"/>
                      <a:pt x="25715" y="18935"/>
                    </a:cubicBezTo>
                    <a:cubicBezTo>
                      <a:pt x="25694" y="18172"/>
                      <a:pt x="26302" y="17272"/>
                      <a:pt x="27063" y="17272"/>
                    </a:cubicBezTo>
                    <a:close/>
                    <a:moveTo>
                      <a:pt x="7143" y="21517"/>
                    </a:moveTo>
                    <a:cubicBezTo>
                      <a:pt x="7569" y="21542"/>
                      <a:pt x="8020" y="21517"/>
                      <a:pt x="8446" y="21617"/>
                    </a:cubicBezTo>
                    <a:cubicBezTo>
                      <a:pt x="9198" y="21843"/>
                      <a:pt x="8973" y="22870"/>
                      <a:pt x="8271" y="22920"/>
                    </a:cubicBezTo>
                    <a:cubicBezTo>
                      <a:pt x="8202" y="22929"/>
                      <a:pt x="8133" y="22932"/>
                      <a:pt x="8063" y="22932"/>
                    </a:cubicBezTo>
                    <a:cubicBezTo>
                      <a:pt x="7700" y="22932"/>
                      <a:pt x="7325" y="22837"/>
                      <a:pt x="6968" y="22795"/>
                    </a:cubicBezTo>
                    <a:cubicBezTo>
                      <a:pt x="6542" y="22720"/>
                      <a:pt x="6116" y="22645"/>
                      <a:pt x="5689" y="22519"/>
                    </a:cubicBezTo>
                    <a:cubicBezTo>
                      <a:pt x="5113" y="22369"/>
                      <a:pt x="5288" y="21567"/>
                      <a:pt x="5815" y="21542"/>
                    </a:cubicBezTo>
                    <a:cubicBezTo>
                      <a:pt x="6266" y="21517"/>
                      <a:pt x="6692" y="21517"/>
                      <a:pt x="7143" y="21517"/>
                    </a:cubicBezTo>
                    <a:close/>
                    <a:moveTo>
                      <a:pt x="27041" y="21517"/>
                    </a:moveTo>
                    <a:cubicBezTo>
                      <a:pt x="27938" y="21517"/>
                      <a:pt x="27938" y="22946"/>
                      <a:pt x="27041" y="22946"/>
                    </a:cubicBezTo>
                    <a:cubicBezTo>
                      <a:pt x="27033" y="22946"/>
                      <a:pt x="27026" y="22946"/>
                      <a:pt x="27018" y="22945"/>
                    </a:cubicBezTo>
                    <a:cubicBezTo>
                      <a:pt x="26241" y="22920"/>
                      <a:pt x="25414" y="22870"/>
                      <a:pt x="24637" y="22770"/>
                    </a:cubicBezTo>
                    <a:cubicBezTo>
                      <a:pt x="24111" y="22695"/>
                      <a:pt x="24111" y="21793"/>
                      <a:pt x="24637" y="21717"/>
                    </a:cubicBezTo>
                    <a:cubicBezTo>
                      <a:pt x="25414" y="21617"/>
                      <a:pt x="26241" y="21542"/>
                      <a:pt x="27018" y="21517"/>
                    </a:cubicBezTo>
                    <a:cubicBezTo>
                      <a:pt x="27026" y="21517"/>
                      <a:pt x="27033" y="21517"/>
                      <a:pt x="27041" y="21517"/>
                    </a:cubicBezTo>
                    <a:close/>
                    <a:moveTo>
                      <a:pt x="19273" y="20898"/>
                    </a:moveTo>
                    <a:cubicBezTo>
                      <a:pt x="19452" y="20898"/>
                      <a:pt x="19630" y="20995"/>
                      <a:pt x="19700" y="21216"/>
                    </a:cubicBezTo>
                    <a:cubicBezTo>
                      <a:pt x="20326" y="23321"/>
                      <a:pt x="18873" y="25803"/>
                      <a:pt x="16592" y="26028"/>
                    </a:cubicBezTo>
                    <a:cubicBezTo>
                      <a:pt x="16479" y="26040"/>
                      <a:pt x="16367" y="26045"/>
                      <a:pt x="16255" y="26045"/>
                    </a:cubicBezTo>
                    <a:cubicBezTo>
                      <a:pt x="14172" y="26045"/>
                      <a:pt x="12450" y="24088"/>
                      <a:pt x="12807" y="22018"/>
                    </a:cubicBezTo>
                    <a:cubicBezTo>
                      <a:pt x="12832" y="21993"/>
                      <a:pt x="12832" y="21993"/>
                      <a:pt x="12857" y="21968"/>
                    </a:cubicBezTo>
                    <a:cubicBezTo>
                      <a:pt x="12786" y="21778"/>
                      <a:pt x="12895" y="21565"/>
                      <a:pt x="13099" y="21565"/>
                    </a:cubicBezTo>
                    <a:cubicBezTo>
                      <a:pt x="13110" y="21565"/>
                      <a:pt x="13122" y="21566"/>
                      <a:pt x="13133" y="21567"/>
                    </a:cubicBezTo>
                    <a:cubicBezTo>
                      <a:pt x="13747" y="21600"/>
                      <a:pt x="14350" y="21622"/>
                      <a:pt x="14949" y="21622"/>
                    </a:cubicBezTo>
                    <a:cubicBezTo>
                      <a:pt x="16183" y="21622"/>
                      <a:pt x="17398" y="21528"/>
                      <a:pt x="18647" y="21241"/>
                    </a:cubicBezTo>
                    <a:lnTo>
                      <a:pt x="18822" y="21241"/>
                    </a:lnTo>
                    <a:cubicBezTo>
                      <a:pt x="18863" y="21027"/>
                      <a:pt x="19068" y="20898"/>
                      <a:pt x="19273" y="20898"/>
                    </a:cubicBezTo>
                    <a:close/>
                    <a:moveTo>
                      <a:pt x="16551" y="1"/>
                    </a:moveTo>
                    <a:cubicBezTo>
                      <a:pt x="12580" y="1"/>
                      <a:pt x="8619" y="1497"/>
                      <a:pt x="5790" y="4399"/>
                    </a:cubicBezTo>
                    <a:cubicBezTo>
                      <a:pt x="1604" y="8685"/>
                      <a:pt x="0" y="15276"/>
                      <a:pt x="2607" y="20790"/>
                    </a:cubicBezTo>
                    <a:cubicBezTo>
                      <a:pt x="5063" y="25978"/>
                      <a:pt x="10351" y="29311"/>
                      <a:pt x="15990" y="29662"/>
                    </a:cubicBezTo>
                    <a:cubicBezTo>
                      <a:pt x="16040" y="29537"/>
                      <a:pt x="16166" y="29437"/>
                      <a:pt x="16341" y="29437"/>
                    </a:cubicBezTo>
                    <a:cubicBezTo>
                      <a:pt x="16443" y="29439"/>
                      <a:pt x="16546" y="29440"/>
                      <a:pt x="16648" y="29440"/>
                    </a:cubicBezTo>
                    <a:cubicBezTo>
                      <a:pt x="23455" y="29440"/>
                      <a:pt x="29971" y="24523"/>
                      <a:pt x="31329" y="17732"/>
                    </a:cubicBezTo>
                    <a:cubicBezTo>
                      <a:pt x="32482" y="11968"/>
                      <a:pt x="29750" y="5702"/>
                      <a:pt x="24888" y="2469"/>
                    </a:cubicBezTo>
                    <a:cubicBezTo>
                      <a:pt x="22401" y="812"/>
                      <a:pt x="19473" y="1"/>
                      <a:pt x="165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3872;p41">
                <a:extLst>
                  <a:ext uri="{FF2B5EF4-FFF2-40B4-BE49-F238E27FC236}">
                    <a16:creationId xmlns:a16="http://schemas.microsoft.com/office/drawing/2014/main" id="{7F857DEB-9597-52BF-8B5E-E55A829F429F}"/>
                  </a:ext>
                </a:extLst>
              </p:cNvPr>
              <p:cNvSpPr/>
              <p:nvPr/>
            </p:nvSpPr>
            <p:spPr>
              <a:xfrm>
                <a:off x="5796650" y="1718800"/>
                <a:ext cx="82600" cy="81075"/>
              </a:xfrm>
              <a:custGeom>
                <a:avLst/>
                <a:gdLst/>
                <a:ahLst/>
                <a:cxnLst/>
                <a:rect l="l" t="t" r="r" b="b"/>
                <a:pathLst>
                  <a:path w="3304" h="3243" extrusionOk="0">
                    <a:moveTo>
                      <a:pt x="1369" y="0"/>
                    </a:moveTo>
                    <a:cubicBezTo>
                      <a:pt x="608" y="0"/>
                      <a:pt x="0" y="900"/>
                      <a:pt x="21" y="1663"/>
                    </a:cubicBezTo>
                    <a:cubicBezTo>
                      <a:pt x="21" y="2566"/>
                      <a:pt x="773" y="3242"/>
                      <a:pt x="1675" y="3242"/>
                    </a:cubicBezTo>
                    <a:cubicBezTo>
                      <a:pt x="2552" y="3217"/>
                      <a:pt x="3304" y="2516"/>
                      <a:pt x="3279" y="1613"/>
                    </a:cubicBezTo>
                    <a:cubicBezTo>
                      <a:pt x="3254" y="886"/>
                      <a:pt x="2652" y="235"/>
                      <a:pt x="1950" y="185"/>
                    </a:cubicBezTo>
                    <a:cubicBezTo>
                      <a:pt x="1925" y="160"/>
                      <a:pt x="1900" y="135"/>
                      <a:pt x="1875" y="135"/>
                    </a:cubicBezTo>
                    <a:cubicBezTo>
                      <a:pt x="1703" y="42"/>
                      <a:pt x="1532" y="0"/>
                      <a:pt x="1369" y="0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3873;p41">
                <a:extLst>
                  <a:ext uri="{FF2B5EF4-FFF2-40B4-BE49-F238E27FC236}">
                    <a16:creationId xmlns:a16="http://schemas.microsoft.com/office/drawing/2014/main" id="{50FD4073-5DD1-8AA9-63A1-BF558C1FF18D}"/>
                  </a:ext>
                </a:extLst>
              </p:cNvPr>
              <p:cNvSpPr/>
              <p:nvPr/>
            </p:nvSpPr>
            <p:spPr>
              <a:xfrm>
                <a:off x="5757050" y="1824900"/>
                <a:ext cx="95700" cy="35750"/>
              </a:xfrm>
              <a:custGeom>
                <a:avLst/>
                <a:gdLst/>
                <a:ahLst/>
                <a:cxnLst/>
                <a:rect l="l" t="t" r="r" b="b"/>
                <a:pathLst>
                  <a:path w="3828" h="1430" extrusionOk="0">
                    <a:moveTo>
                      <a:pt x="2931" y="1"/>
                    </a:moveTo>
                    <a:cubicBezTo>
                      <a:pt x="2923" y="1"/>
                      <a:pt x="2916" y="1"/>
                      <a:pt x="2908" y="1"/>
                    </a:cubicBezTo>
                    <a:cubicBezTo>
                      <a:pt x="2131" y="26"/>
                      <a:pt x="1304" y="101"/>
                      <a:pt x="527" y="201"/>
                    </a:cubicBezTo>
                    <a:cubicBezTo>
                      <a:pt x="1" y="277"/>
                      <a:pt x="1" y="1179"/>
                      <a:pt x="527" y="1254"/>
                    </a:cubicBezTo>
                    <a:cubicBezTo>
                      <a:pt x="1304" y="1354"/>
                      <a:pt x="2131" y="1404"/>
                      <a:pt x="2908" y="1429"/>
                    </a:cubicBezTo>
                    <a:cubicBezTo>
                      <a:pt x="2916" y="1430"/>
                      <a:pt x="2923" y="1430"/>
                      <a:pt x="2931" y="1430"/>
                    </a:cubicBezTo>
                    <a:cubicBezTo>
                      <a:pt x="3828" y="1430"/>
                      <a:pt x="3828" y="1"/>
                      <a:pt x="2931" y="1"/>
                    </a:cubicBezTo>
                    <a:close/>
                  </a:path>
                </a:pathLst>
              </a:custGeom>
              <a:solidFill>
                <a:srgbClr val="EEA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874;p41">
                <a:extLst>
                  <a:ext uri="{FF2B5EF4-FFF2-40B4-BE49-F238E27FC236}">
                    <a16:creationId xmlns:a16="http://schemas.microsoft.com/office/drawing/2014/main" id="{CB89C4EF-9E8D-511D-9394-814E6071A880}"/>
                  </a:ext>
                </a:extLst>
              </p:cNvPr>
              <p:cNvSpPr/>
              <p:nvPr/>
            </p:nvSpPr>
            <p:spPr>
              <a:xfrm>
                <a:off x="5285250" y="1710825"/>
                <a:ext cx="95675" cy="80675"/>
              </a:xfrm>
              <a:custGeom>
                <a:avLst/>
                <a:gdLst/>
                <a:ahLst/>
                <a:cxnLst/>
                <a:rect l="l" t="t" r="r" b="b"/>
                <a:pathLst>
                  <a:path w="3827" h="3227" extrusionOk="0">
                    <a:moveTo>
                      <a:pt x="2053" y="1"/>
                    </a:moveTo>
                    <a:cubicBezTo>
                      <a:pt x="2029" y="1"/>
                      <a:pt x="2005" y="1"/>
                      <a:pt x="1980" y="2"/>
                    </a:cubicBezTo>
                    <a:cubicBezTo>
                      <a:pt x="903" y="78"/>
                      <a:pt x="0" y="1130"/>
                      <a:pt x="451" y="2183"/>
                    </a:cubicBezTo>
                    <a:cubicBezTo>
                      <a:pt x="717" y="2825"/>
                      <a:pt x="1425" y="3226"/>
                      <a:pt x="2083" y="3226"/>
                    </a:cubicBezTo>
                    <a:cubicBezTo>
                      <a:pt x="2606" y="3226"/>
                      <a:pt x="3098" y="2972"/>
                      <a:pt x="3309" y="2383"/>
                    </a:cubicBezTo>
                    <a:cubicBezTo>
                      <a:pt x="3334" y="2358"/>
                      <a:pt x="3334" y="2358"/>
                      <a:pt x="3334" y="2333"/>
                    </a:cubicBezTo>
                    <a:cubicBezTo>
                      <a:pt x="3384" y="2258"/>
                      <a:pt x="3409" y="2158"/>
                      <a:pt x="3459" y="2083"/>
                    </a:cubicBezTo>
                    <a:cubicBezTo>
                      <a:pt x="3827" y="1078"/>
                      <a:pt x="3116" y="1"/>
                      <a:pt x="2053" y="1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875;p41">
                <a:extLst>
                  <a:ext uri="{FF2B5EF4-FFF2-40B4-BE49-F238E27FC236}">
                    <a16:creationId xmlns:a16="http://schemas.microsoft.com/office/drawing/2014/main" id="{B63505AA-7274-284B-6471-E66F44DF94D1}"/>
                  </a:ext>
                </a:extLst>
              </p:cNvPr>
              <p:cNvSpPr/>
              <p:nvPr/>
            </p:nvSpPr>
            <p:spPr>
              <a:xfrm>
                <a:off x="5282125" y="1824900"/>
                <a:ext cx="102150" cy="35425"/>
              </a:xfrm>
              <a:custGeom>
                <a:avLst/>
                <a:gdLst/>
                <a:ahLst/>
                <a:cxnLst/>
                <a:rect l="l" t="t" r="r" b="b"/>
                <a:pathLst>
                  <a:path w="4086" h="1417" extrusionOk="0">
                    <a:moveTo>
                      <a:pt x="2030" y="1"/>
                    </a:moveTo>
                    <a:cubicBezTo>
                      <a:pt x="1579" y="1"/>
                      <a:pt x="1153" y="1"/>
                      <a:pt x="702" y="26"/>
                    </a:cubicBezTo>
                    <a:cubicBezTo>
                      <a:pt x="175" y="51"/>
                      <a:pt x="0" y="853"/>
                      <a:pt x="576" y="1003"/>
                    </a:cubicBezTo>
                    <a:cubicBezTo>
                      <a:pt x="1003" y="1129"/>
                      <a:pt x="1429" y="1204"/>
                      <a:pt x="1855" y="1279"/>
                    </a:cubicBezTo>
                    <a:cubicBezTo>
                      <a:pt x="2212" y="1321"/>
                      <a:pt x="2587" y="1416"/>
                      <a:pt x="2950" y="1416"/>
                    </a:cubicBezTo>
                    <a:cubicBezTo>
                      <a:pt x="3020" y="1416"/>
                      <a:pt x="3089" y="1413"/>
                      <a:pt x="3158" y="1404"/>
                    </a:cubicBezTo>
                    <a:cubicBezTo>
                      <a:pt x="3860" y="1354"/>
                      <a:pt x="4085" y="327"/>
                      <a:pt x="3333" y="101"/>
                    </a:cubicBezTo>
                    <a:cubicBezTo>
                      <a:pt x="2907" y="1"/>
                      <a:pt x="2456" y="26"/>
                      <a:pt x="2030" y="1"/>
                    </a:cubicBezTo>
                    <a:close/>
                  </a:path>
                </a:pathLst>
              </a:custGeom>
              <a:solidFill>
                <a:srgbClr val="EEA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876;p41">
                <a:extLst>
                  <a:ext uri="{FF2B5EF4-FFF2-40B4-BE49-F238E27FC236}">
                    <a16:creationId xmlns:a16="http://schemas.microsoft.com/office/drawing/2014/main" id="{D0CDF6A8-1F69-4872-F2D1-4C4539D9C47D}"/>
                  </a:ext>
                </a:extLst>
              </p:cNvPr>
              <p:cNvSpPr/>
              <p:nvPr/>
            </p:nvSpPr>
            <p:spPr>
              <a:xfrm rot="-4500710">
                <a:off x="5463449" y="1735467"/>
                <a:ext cx="214601" cy="214601"/>
              </a:xfrm>
              <a:prstGeom prst="chord">
                <a:avLst>
                  <a:gd name="adj1" fmla="val 2700000"/>
                  <a:gd name="adj2" fmla="val 1620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" name="Google Shape;3877;p41">
              <a:extLst>
                <a:ext uri="{FF2B5EF4-FFF2-40B4-BE49-F238E27FC236}">
                  <a16:creationId xmlns:a16="http://schemas.microsoft.com/office/drawing/2014/main" id="{4F43AFE5-72D9-32D0-5142-617DB2597EA9}"/>
                </a:ext>
              </a:extLst>
            </p:cNvPr>
            <p:cNvSpPr/>
            <p:nvPr/>
          </p:nvSpPr>
          <p:spPr>
            <a:xfrm rot="-2196712" flipH="1">
              <a:off x="1595491" y="973332"/>
              <a:ext cx="695729" cy="601153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0"/>
            </a:p>
          </p:txBody>
        </p:sp>
      </p:grpSp>
      <p:grpSp>
        <p:nvGrpSpPr>
          <p:cNvPr id="35" name="Google Shape;4772;p52">
            <a:extLst>
              <a:ext uri="{FF2B5EF4-FFF2-40B4-BE49-F238E27FC236}">
                <a16:creationId xmlns:a16="http://schemas.microsoft.com/office/drawing/2014/main" id="{C9B52637-890C-DDAD-61C5-6242C573E29C}"/>
              </a:ext>
            </a:extLst>
          </p:cNvPr>
          <p:cNvGrpSpPr/>
          <p:nvPr/>
        </p:nvGrpSpPr>
        <p:grpSpPr>
          <a:xfrm>
            <a:off x="3618970" y="2927651"/>
            <a:ext cx="1612981" cy="2358931"/>
            <a:chOff x="5797400" y="1777550"/>
            <a:chExt cx="1612981" cy="2358931"/>
          </a:xfrm>
        </p:grpSpPr>
        <p:sp>
          <p:nvSpPr>
            <p:cNvPr id="36" name="Google Shape;4773;p52">
              <a:extLst>
                <a:ext uri="{FF2B5EF4-FFF2-40B4-BE49-F238E27FC236}">
                  <a16:creationId xmlns:a16="http://schemas.microsoft.com/office/drawing/2014/main" id="{EA6968CE-D09A-5136-C9CE-5904EBA5E510}"/>
                </a:ext>
              </a:extLst>
            </p:cNvPr>
            <p:cNvSpPr/>
            <p:nvPr/>
          </p:nvSpPr>
          <p:spPr>
            <a:xfrm>
              <a:off x="5850207" y="3860889"/>
              <a:ext cx="1223071" cy="275592"/>
            </a:xfrm>
            <a:custGeom>
              <a:avLst/>
              <a:gdLst/>
              <a:ahLst/>
              <a:cxnLst/>
              <a:rect l="l" t="t" r="r" b="b"/>
              <a:pathLst>
                <a:path w="20752" h="4676" extrusionOk="0">
                  <a:moveTo>
                    <a:pt x="10947" y="1"/>
                  </a:moveTo>
                  <a:cubicBezTo>
                    <a:pt x="6142" y="1"/>
                    <a:pt x="0" y="481"/>
                    <a:pt x="5374" y="3839"/>
                  </a:cubicBezTo>
                  <a:cubicBezTo>
                    <a:pt x="6308" y="4434"/>
                    <a:pt x="7502" y="4675"/>
                    <a:pt x="8771" y="4675"/>
                  </a:cubicBezTo>
                  <a:cubicBezTo>
                    <a:pt x="14099" y="4675"/>
                    <a:pt x="20752" y="416"/>
                    <a:pt x="15025" y="78"/>
                  </a:cubicBezTo>
                  <a:lnTo>
                    <a:pt x="15249" y="78"/>
                  </a:lnTo>
                  <a:cubicBezTo>
                    <a:pt x="15171" y="78"/>
                    <a:pt x="15079" y="77"/>
                    <a:pt x="14974" y="75"/>
                  </a:cubicBezTo>
                  <a:lnTo>
                    <a:pt x="14974" y="75"/>
                  </a:lnTo>
                  <a:cubicBezTo>
                    <a:pt x="14751" y="63"/>
                    <a:pt x="14510" y="56"/>
                    <a:pt x="14250" y="56"/>
                  </a:cubicBezTo>
                  <a:cubicBezTo>
                    <a:pt x="14238" y="56"/>
                    <a:pt x="14226" y="56"/>
                    <a:pt x="14214" y="56"/>
                  </a:cubicBezTo>
                  <a:lnTo>
                    <a:pt x="14214" y="56"/>
                  </a:lnTo>
                  <a:cubicBezTo>
                    <a:pt x="13370" y="34"/>
                    <a:pt x="12204" y="1"/>
                    <a:pt x="10947" y="1"/>
                  </a:cubicBezTo>
                  <a:close/>
                </a:path>
              </a:pathLst>
            </a:custGeom>
            <a:solidFill>
              <a:srgbClr val="8AA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774;p52">
              <a:extLst>
                <a:ext uri="{FF2B5EF4-FFF2-40B4-BE49-F238E27FC236}">
                  <a16:creationId xmlns:a16="http://schemas.microsoft.com/office/drawing/2014/main" id="{7A483115-8C23-C944-D8AD-31B984050DC6}"/>
                </a:ext>
              </a:extLst>
            </p:cNvPr>
            <p:cNvSpPr/>
            <p:nvPr/>
          </p:nvSpPr>
          <p:spPr>
            <a:xfrm>
              <a:off x="6000613" y="2197059"/>
              <a:ext cx="983962" cy="1783920"/>
            </a:xfrm>
            <a:custGeom>
              <a:avLst/>
              <a:gdLst/>
              <a:ahLst/>
              <a:cxnLst/>
              <a:rect l="l" t="t" r="r" b="b"/>
              <a:pathLst>
                <a:path w="16695" h="30268" extrusionOk="0">
                  <a:moveTo>
                    <a:pt x="7979" y="21694"/>
                  </a:moveTo>
                  <a:cubicBezTo>
                    <a:pt x="8888" y="18920"/>
                    <a:pt x="10518" y="16710"/>
                    <a:pt x="12478" y="14641"/>
                  </a:cubicBezTo>
                  <a:cubicBezTo>
                    <a:pt x="12305" y="14358"/>
                    <a:pt x="12149" y="14123"/>
                    <a:pt x="12008" y="13873"/>
                  </a:cubicBezTo>
                  <a:cubicBezTo>
                    <a:pt x="11819" y="13512"/>
                    <a:pt x="11616" y="13152"/>
                    <a:pt x="11475" y="12760"/>
                  </a:cubicBezTo>
                  <a:cubicBezTo>
                    <a:pt x="11349" y="12415"/>
                    <a:pt x="11208" y="11945"/>
                    <a:pt x="11647" y="11772"/>
                  </a:cubicBezTo>
                  <a:cubicBezTo>
                    <a:pt x="11866" y="11694"/>
                    <a:pt x="12305" y="11882"/>
                    <a:pt x="12525" y="12070"/>
                  </a:cubicBezTo>
                  <a:cubicBezTo>
                    <a:pt x="12964" y="12509"/>
                    <a:pt x="13324" y="13026"/>
                    <a:pt x="13794" y="13606"/>
                  </a:cubicBezTo>
                  <a:cubicBezTo>
                    <a:pt x="14703" y="13246"/>
                    <a:pt x="15409" y="12242"/>
                    <a:pt x="16694" y="12274"/>
                  </a:cubicBezTo>
                  <a:cubicBezTo>
                    <a:pt x="16459" y="12509"/>
                    <a:pt x="16271" y="12791"/>
                    <a:pt x="16004" y="12979"/>
                  </a:cubicBezTo>
                  <a:cubicBezTo>
                    <a:pt x="15017" y="13716"/>
                    <a:pt x="13998" y="14421"/>
                    <a:pt x="13011" y="15173"/>
                  </a:cubicBezTo>
                  <a:cubicBezTo>
                    <a:pt x="11866" y="16067"/>
                    <a:pt x="11083" y="17258"/>
                    <a:pt x="10362" y="18496"/>
                  </a:cubicBezTo>
                  <a:cubicBezTo>
                    <a:pt x="9437" y="20111"/>
                    <a:pt x="8888" y="21866"/>
                    <a:pt x="8418" y="23638"/>
                  </a:cubicBezTo>
                  <a:cubicBezTo>
                    <a:pt x="8324" y="23951"/>
                    <a:pt x="8308" y="24296"/>
                    <a:pt x="8261" y="24609"/>
                  </a:cubicBezTo>
                  <a:cubicBezTo>
                    <a:pt x="9076" y="23246"/>
                    <a:pt x="9891" y="21882"/>
                    <a:pt x="10691" y="20518"/>
                  </a:cubicBezTo>
                  <a:cubicBezTo>
                    <a:pt x="11537" y="19061"/>
                    <a:pt x="12713" y="18026"/>
                    <a:pt x="14359" y="17556"/>
                  </a:cubicBezTo>
                  <a:cubicBezTo>
                    <a:pt x="14829" y="17415"/>
                    <a:pt x="15268" y="17305"/>
                    <a:pt x="15597" y="17713"/>
                  </a:cubicBezTo>
                  <a:cubicBezTo>
                    <a:pt x="15973" y="18152"/>
                    <a:pt x="15801" y="18622"/>
                    <a:pt x="15487" y="19045"/>
                  </a:cubicBezTo>
                  <a:cubicBezTo>
                    <a:pt x="14735" y="20064"/>
                    <a:pt x="14029" y="21161"/>
                    <a:pt x="13183" y="22086"/>
                  </a:cubicBezTo>
                  <a:cubicBezTo>
                    <a:pt x="11224" y="24218"/>
                    <a:pt x="9907" y="26757"/>
                    <a:pt x="8449" y="29202"/>
                  </a:cubicBezTo>
                  <a:cubicBezTo>
                    <a:pt x="8261" y="29500"/>
                    <a:pt x="8011" y="29766"/>
                    <a:pt x="7728" y="29986"/>
                  </a:cubicBezTo>
                  <a:cubicBezTo>
                    <a:pt x="7337" y="30268"/>
                    <a:pt x="6976" y="30189"/>
                    <a:pt x="6647" y="29813"/>
                  </a:cubicBezTo>
                  <a:cubicBezTo>
                    <a:pt x="5675" y="28716"/>
                    <a:pt x="4703" y="27635"/>
                    <a:pt x="3700" y="26569"/>
                  </a:cubicBezTo>
                  <a:cubicBezTo>
                    <a:pt x="3136" y="25973"/>
                    <a:pt x="2493" y="25440"/>
                    <a:pt x="1929" y="24829"/>
                  </a:cubicBezTo>
                  <a:cubicBezTo>
                    <a:pt x="1145" y="23982"/>
                    <a:pt x="252" y="23199"/>
                    <a:pt x="48" y="21960"/>
                  </a:cubicBezTo>
                  <a:cubicBezTo>
                    <a:pt x="1" y="21663"/>
                    <a:pt x="17" y="21130"/>
                    <a:pt x="158" y="21067"/>
                  </a:cubicBezTo>
                  <a:cubicBezTo>
                    <a:pt x="471" y="20848"/>
                    <a:pt x="910" y="20942"/>
                    <a:pt x="1177" y="21098"/>
                  </a:cubicBezTo>
                  <a:cubicBezTo>
                    <a:pt x="2948" y="22164"/>
                    <a:pt x="4343" y="23622"/>
                    <a:pt x="5424" y="25377"/>
                  </a:cubicBezTo>
                  <a:cubicBezTo>
                    <a:pt x="5706" y="25848"/>
                    <a:pt x="5957" y="26349"/>
                    <a:pt x="6380" y="26788"/>
                  </a:cubicBezTo>
                  <a:cubicBezTo>
                    <a:pt x="6318" y="26584"/>
                    <a:pt x="6255" y="26365"/>
                    <a:pt x="6161" y="26177"/>
                  </a:cubicBezTo>
                  <a:cubicBezTo>
                    <a:pt x="5393" y="24562"/>
                    <a:pt x="4641" y="22917"/>
                    <a:pt x="3810" y="21318"/>
                  </a:cubicBezTo>
                  <a:cubicBezTo>
                    <a:pt x="3387" y="20487"/>
                    <a:pt x="2791" y="19750"/>
                    <a:pt x="2321" y="18935"/>
                  </a:cubicBezTo>
                  <a:cubicBezTo>
                    <a:pt x="2086" y="18512"/>
                    <a:pt x="1913" y="18042"/>
                    <a:pt x="1819" y="17572"/>
                  </a:cubicBezTo>
                  <a:cubicBezTo>
                    <a:pt x="1678" y="16851"/>
                    <a:pt x="2180" y="16365"/>
                    <a:pt x="2869" y="16616"/>
                  </a:cubicBezTo>
                  <a:cubicBezTo>
                    <a:pt x="3402" y="16819"/>
                    <a:pt x="3967" y="17148"/>
                    <a:pt x="4311" y="17587"/>
                  </a:cubicBezTo>
                  <a:cubicBezTo>
                    <a:pt x="4829" y="18261"/>
                    <a:pt x="5221" y="19061"/>
                    <a:pt x="5550" y="19844"/>
                  </a:cubicBezTo>
                  <a:cubicBezTo>
                    <a:pt x="6083" y="21067"/>
                    <a:pt x="6521" y="22337"/>
                    <a:pt x="6976" y="23528"/>
                  </a:cubicBezTo>
                  <a:cubicBezTo>
                    <a:pt x="7791" y="20644"/>
                    <a:pt x="6427" y="14029"/>
                    <a:pt x="4123" y="9907"/>
                  </a:cubicBezTo>
                  <a:cubicBezTo>
                    <a:pt x="3622" y="9985"/>
                    <a:pt x="3120" y="10095"/>
                    <a:pt x="2603" y="10126"/>
                  </a:cubicBezTo>
                  <a:cubicBezTo>
                    <a:pt x="2086" y="10158"/>
                    <a:pt x="1412" y="10299"/>
                    <a:pt x="1035" y="10126"/>
                  </a:cubicBezTo>
                  <a:cubicBezTo>
                    <a:pt x="471" y="9515"/>
                    <a:pt x="1192" y="9311"/>
                    <a:pt x="3590" y="8637"/>
                  </a:cubicBezTo>
                  <a:cubicBezTo>
                    <a:pt x="3261" y="8230"/>
                    <a:pt x="2979" y="7854"/>
                    <a:pt x="2650" y="7524"/>
                  </a:cubicBezTo>
                  <a:cubicBezTo>
                    <a:pt x="2336" y="7180"/>
                    <a:pt x="1804" y="6992"/>
                    <a:pt x="1898" y="6396"/>
                  </a:cubicBezTo>
                  <a:cubicBezTo>
                    <a:pt x="2321" y="6129"/>
                    <a:pt x="2634" y="6302"/>
                    <a:pt x="2885" y="6615"/>
                  </a:cubicBezTo>
                  <a:cubicBezTo>
                    <a:pt x="3371" y="7242"/>
                    <a:pt x="3935" y="7822"/>
                    <a:pt x="4280" y="8512"/>
                  </a:cubicBezTo>
                  <a:cubicBezTo>
                    <a:pt x="5456" y="10847"/>
                    <a:pt x="6631" y="13199"/>
                    <a:pt x="7274" y="16020"/>
                  </a:cubicBezTo>
                  <a:cubicBezTo>
                    <a:pt x="7822" y="13120"/>
                    <a:pt x="8277" y="10456"/>
                    <a:pt x="8841" y="7822"/>
                  </a:cubicBezTo>
                  <a:cubicBezTo>
                    <a:pt x="9406" y="5205"/>
                    <a:pt x="9923" y="2587"/>
                    <a:pt x="10754" y="1"/>
                  </a:cubicBezTo>
                  <a:cubicBezTo>
                    <a:pt x="11224" y="252"/>
                    <a:pt x="11114" y="596"/>
                    <a:pt x="11051" y="926"/>
                  </a:cubicBezTo>
                  <a:cubicBezTo>
                    <a:pt x="10816" y="2148"/>
                    <a:pt x="10581" y="3355"/>
                    <a:pt x="10362" y="4578"/>
                  </a:cubicBezTo>
                  <a:cubicBezTo>
                    <a:pt x="10315" y="4813"/>
                    <a:pt x="10315" y="5079"/>
                    <a:pt x="10283" y="5377"/>
                  </a:cubicBezTo>
                  <a:cubicBezTo>
                    <a:pt x="11177" y="5173"/>
                    <a:pt x="12729" y="4452"/>
                    <a:pt x="12885" y="5393"/>
                  </a:cubicBezTo>
                  <a:cubicBezTo>
                    <a:pt x="13011" y="6082"/>
                    <a:pt x="11741" y="6302"/>
                    <a:pt x="11083" y="6365"/>
                  </a:cubicBezTo>
                  <a:cubicBezTo>
                    <a:pt x="10080" y="6474"/>
                    <a:pt x="9750" y="7007"/>
                    <a:pt x="9515" y="7916"/>
                  </a:cubicBezTo>
                  <a:cubicBezTo>
                    <a:pt x="8591" y="11835"/>
                    <a:pt x="8042" y="15800"/>
                    <a:pt x="7854" y="19813"/>
                  </a:cubicBezTo>
                  <a:cubicBezTo>
                    <a:pt x="7822" y="20440"/>
                    <a:pt x="7932" y="21067"/>
                    <a:pt x="7979" y="21694"/>
                  </a:cubicBezTo>
                  <a:close/>
                </a:path>
              </a:pathLst>
            </a:custGeom>
            <a:solidFill>
              <a:srgbClr val="AB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775;p52">
              <a:extLst>
                <a:ext uri="{FF2B5EF4-FFF2-40B4-BE49-F238E27FC236}">
                  <a16:creationId xmlns:a16="http://schemas.microsoft.com/office/drawing/2014/main" id="{35597F1A-62DB-AA58-D145-FB4B8654289D}"/>
                </a:ext>
              </a:extLst>
            </p:cNvPr>
            <p:cNvSpPr/>
            <p:nvPr/>
          </p:nvSpPr>
          <p:spPr>
            <a:xfrm>
              <a:off x="5895353" y="3126425"/>
              <a:ext cx="269757" cy="334470"/>
            </a:xfrm>
            <a:custGeom>
              <a:avLst/>
              <a:gdLst/>
              <a:ahLst/>
              <a:cxnLst/>
              <a:rect l="l" t="t" r="r" b="b"/>
              <a:pathLst>
                <a:path w="4577" h="5675" extrusionOk="0">
                  <a:moveTo>
                    <a:pt x="4577" y="5674"/>
                  </a:moveTo>
                  <a:cubicBezTo>
                    <a:pt x="3950" y="4969"/>
                    <a:pt x="2994" y="3887"/>
                    <a:pt x="2367" y="3182"/>
                  </a:cubicBezTo>
                  <a:cubicBezTo>
                    <a:pt x="1787" y="2539"/>
                    <a:pt x="1191" y="1897"/>
                    <a:pt x="643" y="1238"/>
                  </a:cubicBezTo>
                  <a:cubicBezTo>
                    <a:pt x="376" y="941"/>
                    <a:pt x="0" y="658"/>
                    <a:pt x="204" y="126"/>
                  </a:cubicBezTo>
                  <a:cubicBezTo>
                    <a:pt x="596" y="0"/>
                    <a:pt x="894" y="251"/>
                    <a:pt x="1176" y="439"/>
                  </a:cubicBezTo>
                  <a:cubicBezTo>
                    <a:pt x="1379" y="580"/>
                    <a:pt x="1536" y="752"/>
                    <a:pt x="1693" y="941"/>
                  </a:cubicBezTo>
                  <a:cubicBezTo>
                    <a:pt x="2665" y="2179"/>
                    <a:pt x="3527" y="3495"/>
                    <a:pt x="4279" y="4875"/>
                  </a:cubicBezTo>
                </a:path>
              </a:pathLst>
            </a:custGeom>
            <a:solidFill>
              <a:srgbClr val="AB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776;p52">
              <a:extLst>
                <a:ext uri="{FF2B5EF4-FFF2-40B4-BE49-F238E27FC236}">
                  <a16:creationId xmlns:a16="http://schemas.microsoft.com/office/drawing/2014/main" id="{6FD87016-C3FE-40AC-F9B1-5D0A53636687}"/>
                </a:ext>
              </a:extLst>
            </p:cNvPr>
            <p:cNvSpPr/>
            <p:nvPr/>
          </p:nvSpPr>
          <p:spPr>
            <a:xfrm>
              <a:off x="6639898" y="3496839"/>
              <a:ext cx="340953" cy="314137"/>
            </a:xfrm>
            <a:custGeom>
              <a:avLst/>
              <a:gdLst/>
              <a:ahLst/>
              <a:cxnLst/>
              <a:rect l="l" t="t" r="r" b="b"/>
              <a:pathLst>
                <a:path w="5785" h="5330" extrusionOk="0">
                  <a:moveTo>
                    <a:pt x="1" y="5330"/>
                  </a:moveTo>
                  <a:cubicBezTo>
                    <a:pt x="847" y="4327"/>
                    <a:pt x="1913" y="3606"/>
                    <a:pt x="2963" y="2869"/>
                  </a:cubicBezTo>
                  <a:cubicBezTo>
                    <a:pt x="3731" y="2336"/>
                    <a:pt x="4468" y="1740"/>
                    <a:pt x="5220" y="1192"/>
                  </a:cubicBezTo>
                  <a:cubicBezTo>
                    <a:pt x="5471" y="988"/>
                    <a:pt x="5675" y="753"/>
                    <a:pt x="5722" y="424"/>
                  </a:cubicBezTo>
                  <a:cubicBezTo>
                    <a:pt x="5784" y="126"/>
                    <a:pt x="5690" y="1"/>
                    <a:pt x="5377" y="48"/>
                  </a:cubicBezTo>
                  <a:cubicBezTo>
                    <a:pt x="5032" y="110"/>
                    <a:pt x="4687" y="173"/>
                    <a:pt x="4358" y="298"/>
                  </a:cubicBezTo>
                  <a:cubicBezTo>
                    <a:pt x="3182" y="753"/>
                    <a:pt x="2211" y="1505"/>
                    <a:pt x="1443" y="2493"/>
                  </a:cubicBezTo>
                  <a:cubicBezTo>
                    <a:pt x="800" y="3355"/>
                    <a:pt x="298" y="4280"/>
                    <a:pt x="1" y="5330"/>
                  </a:cubicBezTo>
                  <a:close/>
                </a:path>
              </a:pathLst>
            </a:custGeom>
            <a:solidFill>
              <a:srgbClr val="AB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777;p52">
              <a:extLst>
                <a:ext uri="{FF2B5EF4-FFF2-40B4-BE49-F238E27FC236}">
                  <a16:creationId xmlns:a16="http://schemas.microsoft.com/office/drawing/2014/main" id="{5A9DF59C-9722-D0ED-B350-B1A9E92EC4CD}"/>
                </a:ext>
              </a:extLst>
            </p:cNvPr>
            <p:cNvSpPr/>
            <p:nvPr/>
          </p:nvSpPr>
          <p:spPr>
            <a:xfrm>
              <a:off x="6582494" y="1777550"/>
              <a:ext cx="196026" cy="339539"/>
            </a:xfrm>
            <a:custGeom>
              <a:avLst/>
              <a:gdLst/>
              <a:ahLst/>
              <a:cxnLst/>
              <a:rect l="l" t="t" r="r" b="b"/>
              <a:pathLst>
                <a:path w="3326" h="5761" extrusionOk="0">
                  <a:moveTo>
                    <a:pt x="1812" y="0"/>
                  </a:moveTo>
                  <a:cubicBezTo>
                    <a:pt x="1041" y="0"/>
                    <a:pt x="469" y="595"/>
                    <a:pt x="363" y="1335"/>
                  </a:cubicBezTo>
                  <a:cubicBezTo>
                    <a:pt x="238" y="2307"/>
                    <a:pt x="113" y="3294"/>
                    <a:pt x="50" y="4282"/>
                  </a:cubicBezTo>
                  <a:cubicBezTo>
                    <a:pt x="0" y="5247"/>
                    <a:pt x="768" y="5761"/>
                    <a:pt x="1519" y="5761"/>
                  </a:cubicBezTo>
                  <a:cubicBezTo>
                    <a:pt x="2195" y="5761"/>
                    <a:pt x="2858" y="5346"/>
                    <a:pt x="2903" y="4470"/>
                  </a:cubicBezTo>
                  <a:cubicBezTo>
                    <a:pt x="2965" y="3482"/>
                    <a:pt x="3091" y="2511"/>
                    <a:pt x="3216" y="1539"/>
                  </a:cubicBezTo>
                  <a:cubicBezTo>
                    <a:pt x="3326" y="755"/>
                    <a:pt x="2636" y="50"/>
                    <a:pt x="1899" y="3"/>
                  </a:cubicBezTo>
                  <a:cubicBezTo>
                    <a:pt x="1870" y="1"/>
                    <a:pt x="1841" y="0"/>
                    <a:pt x="181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778;p52">
              <a:extLst>
                <a:ext uri="{FF2B5EF4-FFF2-40B4-BE49-F238E27FC236}">
                  <a16:creationId xmlns:a16="http://schemas.microsoft.com/office/drawing/2014/main" id="{1A01B831-DE65-E583-3A11-0881AD410C8B}"/>
                </a:ext>
              </a:extLst>
            </p:cNvPr>
            <p:cNvSpPr/>
            <p:nvPr/>
          </p:nvSpPr>
          <p:spPr>
            <a:xfrm>
              <a:off x="6582611" y="1944634"/>
              <a:ext cx="373310" cy="175221"/>
            </a:xfrm>
            <a:custGeom>
              <a:avLst/>
              <a:gdLst/>
              <a:ahLst/>
              <a:cxnLst/>
              <a:rect l="l" t="t" r="r" b="b"/>
              <a:pathLst>
                <a:path w="6334" h="2973" extrusionOk="0">
                  <a:moveTo>
                    <a:pt x="4670" y="0"/>
                  </a:moveTo>
                  <a:cubicBezTo>
                    <a:pt x="4624" y="0"/>
                    <a:pt x="4577" y="2"/>
                    <a:pt x="4531" y="5"/>
                  </a:cubicBezTo>
                  <a:cubicBezTo>
                    <a:pt x="3645" y="58"/>
                    <a:pt x="2938" y="122"/>
                    <a:pt x="2071" y="122"/>
                  </a:cubicBezTo>
                  <a:cubicBezTo>
                    <a:pt x="1910" y="122"/>
                    <a:pt x="1743" y="119"/>
                    <a:pt x="1568" y="114"/>
                  </a:cubicBezTo>
                  <a:cubicBezTo>
                    <a:pt x="1557" y="114"/>
                    <a:pt x="1546" y="114"/>
                    <a:pt x="1535" y="114"/>
                  </a:cubicBezTo>
                  <a:cubicBezTo>
                    <a:pt x="781" y="114"/>
                    <a:pt x="110" y="643"/>
                    <a:pt x="48" y="1447"/>
                  </a:cubicBezTo>
                  <a:cubicBezTo>
                    <a:pt x="1" y="2199"/>
                    <a:pt x="596" y="2951"/>
                    <a:pt x="1380" y="2967"/>
                  </a:cubicBezTo>
                  <a:cubicBezTo>
                    <a:pt x="1527" y="2971"/>
                    <a:pt x="1674" y="2973"/>
                    <a:pt x="1821" y="2973"/>
                  </a:cubicBezTo>
                  <a:cubicBezTo>
                    <a:pt x="2899" y="2973"/>
                    <a:pt x="3988" y="2879"/>
                    <a:pt x="5064" y="2810"/>
                  </a:cubicBezTo>
                  <a:cubicBezTo>
                    <a:pt x="5847" y="2763"/>
                    <a:pt x="6333" y="1839"/>
                    <a:pt x="6208" y="1133"/>
                  </a:cubicBezTo>
                  <a:cubicBezTo>
                    <a:pt x="6046" y="352"/>
                    <a:pt x="5398" y="0"/>
                    <a:pt x="46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779;p52">
              <a:extLst>
                <a:ext uri="{FF2B5EF4-FFF2-40B4-BE49-F238E27FC236}">
                  <a16:creationId xmlns:a16="http://schemas.microsoft.com/office/drawing/2014/main" id="{4A0BAC56-1599-7E66-BEB4-F31140B39C16}"/>
                </a:ext>
              </a:extLst>
            </p:cNvPr>
            <p:cNvSpPr/>
            <p:nvPr/>
          </p:nvSpPr>
          <p:spPr>
            <a:xfrm>
              <a:off x="6397845" y="1876917"/>
              <a:ext cx="390284" cy="225082"/>
            </a:xfrm>
            <a:custGeom>
              <a:avLst/>
              <a:gdLst/>
              <a:ahLst/>
              <a:cxnLst/>
              <a:rect l="l" t="t" r="r" b="b"/>
              <a:pathLst>
                <a:path w="6622" h="3819" extrusionOk="0">
                  <a:moveTo>
                    <a:pt x="1546" y="0"/>
                  </a:moveTo>
                  <a:cubicBezTo>
                    <a:pt x="1109" y="0"/>
                    <a:pt x="693" y="188"/>
                    <a:pt x="408" y="605"/>
                  </a:cubicBezTo>
                  <a:cubicBezTo>
                    <a:pt x="1" y="1201"/>
                    <a:pt x="111" y="2220"/>
                    <a:pt x="785" y="2596"/>
                  </a:cubicBezTo>
                  <a:cubicBezTo>
                    <a:pt x="1929" y="3223"/>
                    <a:pt x="3261" y="3803"/>
                    <a:pt x="4578" y="3818"/>
                  </a:cubicBezTo>
                  <a:cubicBezTo>
                    <a:pt x="4588" y="3818"/>
                    <a:pt x="4598" y="3819"/>
                    <a:pt x="4608" y="3819"/>
                  </a:cubicBezTo>
                  <a:cubicBezTo>
                    <a:pt x="6430" y="3819"/>
                    <a:pt x="6621" y="997"/>
                    <a:pt x="4782" y="966"/>
                  </a:cubicBezTo>
                  <a:cubicBezTo>
                    <a:pt x="4296" y="950"/>
                    <a:pt x="4045" y="872"/>
                    <a:pt x="3559" y="715"/>
                  </a:cubicBezTo>
                  <a:cubicBezTo>
                    <a:pt x="3340" y="652"/>
                    <a:pt x="3120" y="558"/>
                    <a:pt x="2901" y="464"/>
                  </a:cubicBezTo>
                  <a:cubicBezTo>
                    <a:pt x="2791" y="417"/>
                    <a:pt x="2697" y="386"/>
                    <a:pt x="2587" y="339"/>
                  </a:cubicBezTo>
                  <a:cubicBezTo>
                    <a:pt x="2560" y="326"/>
                    <a:pt x="2536" y="315"/>
                    <a:pt x="2516" y="306"/>
                  </a:cubicBezTo>
                  <a:lnTo>
                    <a:pt x="2516" y="306"/>
                  </a:lnTo>
                  <a:cubicBezTo>
                    <a:pt x="2521" y="307"/>
                    <a:pt x="2525" y="308"/>
                    <a:pt x="2526" y="308"/>
                  </a:cubicBezTo>
                  <a:cubicBezTo>
                    <a:pt x="2534" y="308"/>
                    <a:pt x="2507" y="290"/>
                    <a:pt x="2399" y="229"/>
                  </a:cubicBezTo>
                  <a:cubicBezTo>
                    <a:pt x="2127" y="80"/>
                    <a:pt x="1832" y="0"/>
                    <a:pt x="154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780;p52">
              <a:extLst>
                <a:ext uri="{FF2B5EF4-FFF2-40B4-BE49-F238E27FC236}">
                  <a16:creationId xmlns:a16="http://schemas.microsoft.com/office/drawing/2014/main" id="{8C43F059-9E9D-5E8F-E5FB-3DABA2EAB662}"/>
                </a:ext>
              </a:extLst>
            </p:cNvPr>
            <p:cNvSpPr/>
            <p:nvPr/>
          </p:nvSpPr>
          <p:spPr>
            <a:xfrm>
              <a:off x="6442225" y="1942807"/>
              <a:ext cx="335001" cy="317319"/>
            </a:xfrm>
            <a:custGeom>
              <a:avLst/>
              <a:gdLst/>
              <a:ahLst/>
              <a:cxnLst/>
              <a:rect l="l" t="t" r="r" b="b"/>
              <a:pathLst>
                <a:path w="5684" h="5384" extrusionOk="0">
                  <a:moveTo>
                    <a:pt x="3693" y="1"/>
                  </a:moveTo>
                  <a:cubicBezTo>
                    <a:pt x="3291" y="1"/>
                    <a:pt x="2891" y="185"/>
                    <a:pt x="2602" y="631"/>
                  </a:cubicBezTo>
                  <a:cubicBezTo>
                    <a:pt x="2054" y="1446"/>
                    <a:pt x="1395" y="2152"/>
                    <a:pt x="706" y="2857"/>
                  </a:cubicBezTo>
                  <a:cubicBezTo>
                    <a:pt x="173" y="3421"/>
                    <a:pt x="0" y="4236"/>
                    <a:pt x="549" y="4879"/>
                  </a:cubicBezTo>
                  <a:cubicBezTo>
                    <a:pt x="818" y="5193"/>
                    <a:pt x="1262" y="5384"/>
                    <a:pt x="1692" y="5384"/>
                  </a:cubicBezTo>
                  <a:cubicBezTo>
                    <a:pt x="2013" y="5384"/>
                    <a:pt x="2327" y="5277"/>
                    <a:pt x="2555" y="5036"/>
                  </a:cubicBezTo>
                  <a:cubicBezTo>
                    <a:pt x="3417" y="4158"/>
                    <a:pt x="4295" y="3265"/>
                    <a:pt x="4969" y="2230"/>
                  </a:cubicBezTo>
                  <a:cubicBezTo>
                    <a:pt x="5684" y="1135"/>
                    <a:pt x="4687" y="1"/>
                    <a:pt x="36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781;p52">
              <a:extLst>
                <a:ext uri="{FF2B5EF4-FFF2-40B4-BE49-F238E27FC236}">
                  <a16:creationId xmlns:a16="http://schemas.microsoft.com/office/drawing/2014/main" id="{ADA84703-B401-303B-5F6A-599C05FC2693}"/>
                </a:ext>
              </a:extLst>
            </p:cNvPr>
            <p:cNvSpPr/>
            <p:nvPr/>
          </p:nvSpPr>
          <p:spPr>
            <a:xfrm>
              <a:off x="6568349" y="1961313"/>
              <a:ext cx="303528" cy="334824"/>
            </a:xfrm>
            <a:custGeom>
              <a:avLst/>
              <a:gdLst/>
              <a:ahLst/>
              <a:cxnLst/>
              <a:rect l="l" t="t" r="r" b="b"/>
              <a:pathLst>
                <a:path w="5150" h="5681" extrusionOk="0">
                  <a:moveTo>
                    <a:pt x="1885" y="0"/>
                  </a:moveTo>
                  <a:cubicBezTo>
                    <a:pt x="965" y="0"/>
                    <a:pt x="1" y="921"/>
                    <a:pt x="478" y="2041"/>
                  </a:cubicBezTo>
                  <a:cubicBezTo>
                    <a:pt x="948" y="3123"/>
                    <a:pt x="1324" y="4236"/>
                    <a:pt x="2092" y="5176"/>
                  </a:cubicBezTo>
                  <a:cubicBezTo>
                    <a:pt x="2389" y="5533"/>
                    <a:pt x="2750" y="5681"/>
                    <a:pt x="3105" y="5681"/>
                  </a:cubicBezTo>
                  <a:cubicBezTo>
                    <a:pt x="4154" y="5681"/>
                    <a:pt x="5150" y="4381"/>
                    <a:pt x="4271" y="3327"/>
                  </a:cubicBezTo>
                  <a:cubicBezTo>
                    <a:pt x="3691" y="2621"/>
                    <a:pt x="3425" y="1650"/>
                    <a:pt x="3064" y="819"/>
                  </a:cubicBezTo>
                  <a:cubicBezTo>
                    <a:pt x="2815" y="241"/>
                    <a:pt x="2356" y="0"/>
                    <a:pt x="18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782;p52">
              <a:extLst>
                <a:ext uri="{FF2B5EF4-FFF2-40B4-BE49-F238E27FC236}">
                  <a16:creationId xmlns:a16="http://schemas.microsoft.com/office/drawing/2014/main" id="{4827BDB0-8508-F50E-D283-8644E7B731A4}"/>
                </a:ext>
              </a:extLst>
            </p:cNvPr>
            <p:cNvSpPr/>
            <p:nvPr/>
          </p:nvSpPr>
          <p:spPr>
            <a:xfrm>
              <a:off x="6485602" y="1788630"/>
              <a:ext cx="287674" cy="320561"/>
            </a:xfrm>
            <a:custGeom>
              <a:avLst/>
              <a:gdLst/>
              <a:ahLst/>
              <a:cxnLst/>
              <a:rect l="l" t="t" r="r" b="b"/>
              <a:pathLst>
                <a:path w="4881" h="5439" extrusionOk="0">
                  <a:moveTo>
                    <a:pt x="1591" y="1"/>
                  </a:moveTo>
                  <a:cubicBezTo>
                    <a:pt x="1335" y="1"/>
                    <a:pt x="1080" y="64"/>
                    <a:pt x="863" y="191"/>
                  </a:cubicBezTo>
                  <a:cubicBezTo>
                    <a:pt x="158" y="598"/>
                    <a:pt x="1" y="1445"/>
                    <a:pt x="362" y="2150"/>
                  </a:cubicBezTo>
                  <a:cubicBezTo>
                    <a:pt x="800" y="3028"/>
                    <a:pt x="1239" y="3906"/>
                    <a:pt x="1741" y="4752"/>
                  </a:cubicBezTo>
                  <a:cubicBezTo>
                    <a:pt x="2034" y="5237"/>
                    <a:pt x="2470" y="5438"/>
                    <a:pt x="2906" y="5438"/>
                  </a:cubicBezTo>
                  <a:cubicBezTo>
                    <a:pt x="3892" y="5438"/>
                    <a:pt x="4881" y="4408"/>
                    <a:pt x="4217" y="3310"/>
                  </a:cubicBezTo>
                  <a:cubicBezTo>
                    <a:pt x="3700" y="2464"/>
                    <a:pt x="3261" y="1586"/>
                    <a:pt x="2822" y="708"/>
                  </a:cubicBezTo>
                  <a:cubicBezTo>
                    <a:pt x="2594" y="241"/>
                    <a:pt x="2091" y="1"/>
                    <a:pt x="15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783;p52">
              <a:extLst>
                <a:ext uri="{FF2B5EF4-FFF2-40B4-BE49-F238E27FC236}">
                  <a16:creationId xmlns:a16="http://schemas.microsoft.com/office/drawing/2014/main" id="{CFD46E72-8096-BB51-2667-D93632FAF42B}"/>
                </a:ext>
              </a:extLst>
            </p:cNvPr>
            <p:cNvSpPr/>
            <p:nvPr/>
          </p:nvSpPr>
          <p:spPr>
            <a:xfrm>
              <a:off x="6565048" y="1826114"/>
              <a:ext cx="349264" cy="284727"/>
            </a:xfrm>
            <a:custGeom>
              <a:avLst/>
              <a:gdLst/>
              <a:ahLst/>
              <a:cxnLst/>
              <a:rect l="l" t="t" r="r" b="b"/>
              <a:pathLst>
                <a:path w="5926" h="4831" extrusionOk="0">
                  <a:moveTo>
                    <a:pt x="4371" y="0"/>
                  </a:moveTo>
                  <a:cubicBezTo>
                    <a:pt x="3997" y="0"/>
                    <a:pt x="3616" y="152"/>
                    <a:pt x="3293" y="401"/>
                  </a:cubicBezTo>
                  <a:cubicBezTo>
                    <a:pt x="2462" y="1060"/>
                    <a:pt x="1835" y="1561"/>
                    <a:pt x="910" y="2157"/>
                  </a:cubicBezTo>
                  <a:cubicBezTo>
                    <a:pt x="267" y="2580"/>
                    <a:pt x="1" y="3426"/>
                    <a:pt x="393" y="4116"/>
                  </a:cubicBezTo>
                  <a:cubicBezTo>
                    <a:pt x="659" y="4553"/>
                    <a:pt x="1165" y="4830"/>
                    <a:pt x="1668" y="4830"/>
                  </a:cubicBezTo>
                  <a:cubicBezTo>
                    <a:pt x="1905" y="4830"/>
                    <a:pt x="2141" y="4769"/>
                    <a:pt x="2352" y="4633"/>
                  </a:cubicBezTo>
                  <a:cubicBezTo>
                    <a:pt x="3387" y="3959"/>
                    <a:pt x="4343" y="3176"/>
                    <a:pt x="5315" y="2423"/>
                  </a:cubicBezTo>
                  <a:cubicBezTo>
                    <a:pt x="5926" y="1953"/>
                    <a:pt x="5816" y="903"/>
                    <a:pt x="5315" y="401"/>
                  </a:cubicBezTo>
                  <a:cubicBezTo>
                    <a:pt x="5034" y="121"/>
                    <a:pt x="4705" y="0"/>
                    <a:pt x="43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84;p52">
              <a:extLst>
                <a:ext uri="{FF2B5EF4-FFF2-40B4-BE49-F238E27FC236}">
                  <a16:creationId xmlns:a16="http://schemas.microsoft.com/office/drawing/2014/main" id="{055723B1-9771-ABF2-E746-BE1DD8F0AA54}"/>
                </a:ext>
              </a:extLst>
            </p:cNvPr>
            <p:cNvSpPr/>
            <p:nvPr/>
          </p:nvSpPr>
          <p:spPr>
            <a:xfrm>
              <a:off x="6387708" y="1922356"/>
              <a:ext cx="385098" cy="226143"/>
            </a:xfrm>
            <a:custGeom>
              <a:avLst/>
              <a:gdLst/>
              <a:ahLst/>
              <a:cxnLst/>
              <a:rect l="l" t="t" r="r" b="b"/>
              <a:pathLst>
                <a:path w="6534" h="3837" extrusionOk="0">
                  <a:moveTo>
                    <a:pt x="4555" y="1"/>
                  </a:moveTo>
                  <a:cubicBezTo>
                    <a:pt x="4318" y="1"/>
                    <a:pt x="4065" y="73"/>
                    <a:pt x="3809" y="242"/>
                  </a:cubicBezTo>
                  <a:cubicBezTo>
                    <a:pt x="3402" y="508"/>
                    <a:pt x="3151" y="586"/>
                    <a:pt x="2665" y="727"/>
                  </a:cubicBezTo>
                  <a:cubicBezTo>
                    <a:pt x="2446" y="790"/>
                    <a:pt x="2211" y="837"/>
                    <a:pt x="1975" y="884"/>
                  </a:cubicBezTo>
                  <a:cubicBezTo>
                    <a:pt x="1866" y="916"/>
                    <a:pt x="1756" y="931"/>
                    <a:pt x="1646" y="947"/>
                  </a:cubicBezTo>
                  <a:cubicBezTo>
                    <a:pt x="1600" y="956"/>
                    <a:pt x="1565" y="962"/>
                    <a:pt x="1538" y="968"/>
                  </a:cubicBezTo>
                  <a:lnTo>
                    <a:pt x="1538" y="968"/>
                  </a:lnTo>
                  <a:cubicBezTo>
                    <a:pt x="1514" y="970"/>
                    <a:pt x="1478" y="973"/>
                    <a:pt x="1427" y="978"/>
                  </a:cubicBezTo>
                  <a:cubicBezTo>
                    <a:pt x="659" y="1041"/>
                    <a:pt x="1" y="1574"/>
                    <a:pt x="1" y="2405"/>
                  </a:cubicBezTo>
                  <a:cubicBezTo>
                    <a:pt x="1" y="3092"/>
                    <a:pt x="585" y="3836"/>
                    <a:pt x="1318" y="3836"/>
                  </a:cubicBezTo>
                  <a:cubicBezTo>
                    <a:pt x="1354" y="3836"/>
                    <a:pt x="1390" y="3835"/>
                    <a:pt x="1427" y="3831"/>
                  </a:cubicBezTo>
                  <a:cubicBezTo>
                    <a:pt x="2728" y="3721"/>
                    <a:pt x="4154" y="3439"/>
                    <a:pt x="5251" y="2718"/>
                  </a:cubicBezTo>
                  <a:cubicBezTo>
                    <a:pt x="6534" y="1867"/>
                    <a:pt x="5751" y="1"/>
                    <a:pt x="45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785;p52">
              <a:extLst>
                <a:ext uri="{FF2B5EF4-FFF2-40B4-BE49-F238E27FC236}">
                  <a16:creationId xmlns:a16="http://schemas.microsoft.com/office/drawing/2014/main" id="{825D6653-27AF-2E65-616D-5A6BAB021857}"/>
                </a:ext>
              </a:extLst>
            </p:cNvPr>
            <p:cNvSpPr/>
            <p:nvPr/>
          </p:nvSpPr>
          <p:spPr>
            <a:xfrm>
              <a:off x="6542888" y="1940509"/>
              <a:ext cx="195908" cy="359106"/>
            </a:xfrm>
            <a:custGeom>
              <a:avLst/>
              <a:gdLst/>
              <a:ahLst/>
              <a:cxnLst/>
              <a:rect l="l" t="t" r="r" b="b"/>
              <a:pathLst>
                <a:path w="3324" h="6093" extrusionOk="0">
                  <a:moveTo>
                    <a:pt x="1843" y="0"/>
                  </a:moveTo>
                  <a:cubicBezTo>
                    <a:pt x="1129" y="0"/>
                    <a:pt x="424" y="459"/>
                    <a:pt x="440" y="1376"/>
                  </a:cubicBezTo>
                  <a:cubicBezTo>
                    <a:pt x="455" y="2363"/>
                    <a:pt x="299" y="3319"/>
                    <a:pt x="126" y="4291"/>
                  </a:cubicBezTo>
                  <a:cubicBezTo>
                    <a:pt x="1" y="5059"/>
                    <a:pt x="330" y="5827"/>
                    <a:pt x="1129" y="6047"/>
                  </a:cubicBezTo>
                  <a:cubicBezTo>
                    <a:pt x="1242" y="6077"/>
                    <a:pt x="1361" y="6092"/>
                    <a:pt x="1481" y="6092"/>
                  </a:cubicBezTo>
                  <a:cubicBezTo>
                    <a:pt x="2104" y="6092"/>
                    <a:pt x="2780" y="5700"/>
                    <a:pt x="2885" y="5043"/>
                  </a:cubicBezTo>
                  <a:cubicBezTo>
                    <a:pt x="3104" y="3837"/>
                    <a:pt x="3324" y="2614"/>
                    <a:pt x="3292" y="1376"/>
                  </a:cubicBezTo>
                  <a:cubicBezTo>
                    <a:pt x="3277" y="459"/>
                    <a:pt x="2556" y="0"/>
                    <a:pt x="18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786;p52">
              <a:extLst>
                <a:ext uri="{FF2B5EF4-FFF2-40B4-BE49-F238E27FC236}">
                  <a16:creationId xmlns:a16="http://schemas.microsoft.com/office/drawing/2014/main" id="{583964BE-9021-6E68-FB69-00211AAC65E1}"/>
                </a:ext>
              </a:extLst>
            </p:cNvPr>
            <p:cNvSpPr/>
            <p:nvPr/>
          </p:nvSpPr>
          <p:spPr>
            <a:xfrm>
              <a:off x="6550255" y="1946226"/>
              <a:ext cx="399537" cy="262095"/>
            </a:xfrm>
            <a:custGeom>
              <a:avLst/>
              <a:gdLst/>
              <a:ahLst/>
              <a:cxnLst/>
              <a:rect l="l" t="t" r="r" b="b"/>
              <a:pathLst>
                <a:path w="6779" h="4447" extrusionOk="0">
                  <a:moveTo>
                    <a:pt x="2015" y="0"/>
                  </a:moveTo>
                  <a:cubicBezTo>
                    <a:pt x="806" y="0"/>
                    <a:pt x="0" y="1877"/>
                    <a:pt x="1302" y="2705"/>
                  </a:cubicBezTo>
                  <a:cubicBezTo>
                    <a:pt x="2305" y="3332"/>
                    <a:pt x="3246" y="4037"/>
                    <a:pt x="4406" y="4382"/>
                  </a:cubicBezTo>
                  <a:cubicBezTo>
                    <a:pt x="4556" y="4426"/>
                    <a:pt x="4700" y="4446"/>
                    <a:pt x="4835" y="4446"/>
                  </a:cubicBezTo>
                  <a:cubicBezTo>
                    <a:pt x="6287" y="4446"/>
                    <a:pt x="6779" y="2097"/>
                    <a:pt x="5158" y="1623"/>
                  </a:cubicBezTo>
                  <a:cubicBezTo>
                    <a:pt x="4280" y="1373"/>
                    <a:pt x="3528" y="730"/>
                    <a:pt x="2744" y="228"/>
                  </a:cubicBezTo>
                  <a:cubicBezTo>
                    <a:pt x="2494" y="69"/>
                    <a:pt x="2247" y="0"/>
                    <a:pt x="20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787;p52">
              <a:extLst>
                <a:ext uri="{FF2B5EF4-FFF2-40B4-BE49-F238E27FC236}">
                  <a16:creationId xmlns:a16="http://schemas.microsoft.com/office/drawing/2014/main" id="{2813F97F-6802-8B8A-57C5-27099E5A9E68}"/>
                </a:ext>
              </a:extLst>
            </p:cNvPr>
            <p:cNvSpPr/>
            <p:nvPr/>
          </p:nvSpPr>
          <p:spPr>
            <a:xfrm>
              <a:off x="6560451" y="1960606"/>
              <a:ext cx="202391" cy="143218"/>
            </a:xfrm>
            <a:custGeom>
              <a:avLst/>
              <a:gdLst/>
              <a:ahLst/>
              <a:cxnLst/>
              <a:rect l="l" t="t" r="r" b="b"/>
              <a:pathLst>
                <a:path w="3434" h="2430" extrusionOk="0">
                  <a:moveTo>
                    <a:pt x="1709" y="0"/>
                  </a:moveTo>
                  <a:cubicBezTo>
                    <a:pt x="1" y="0"/>
                    <a:pt x="1" y="2430"/>
                    <a:pt x="1709" y="2430"/>
                  </a:cubicBezTo>
                  <a:cubicBezTo>
                    <a:pt x="3433" y="2430"/>
                    <a:pt x="3433" y="0"/>
                    <a:pt x="170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788;p52">
              <a:extLst>
                <a:ext uri="{FF2B5EF4-FFF2-40B4-BE49-F238E27FC236}">
                  <a16:creationId xmlns:a16="http://schemas.microsoft.com/office/drawing/2014/main" id="{ACF818B0-7D2D-0BCD-2965-1611C0814D89}"/>
                </a:ext>
              </a:extLst>
            </p:cNvPr>
            <p:cNvSpPr/>
            <p:nvPr/>
          </p:nvSpPr>
          <p:spPr>
            <a:xfrm>
              <a:off x="7021394" y="2562581"/>
              <a:ext cx="294805" cy="318675"/>
            </a:xfrm>
            <a:custGeom>
              <a:avLst/>
              <a:gdLst/>
              <a:ahLst/>
              <a:cxnLst/>
              <a:rect l="l" t="t" r="r" b="b"/>
              <a:pathLst>
                <a:path w="5002" h="5407" extrusionOk="0">
                  <a:moveTo>
                    <a:pt x="3352" y="1"/>
                  </a:moveTo>
                  <a:cubicBezTo>
                    <a:pt x="2839" y="1"/>
                    <a:pt x="2353" y="294"/>
                    <a:pt x="2054" y="758"/>
                  </a:cubicBezTo>
                  <a:cubicBezTo>
                    <a:pt x="1537" y="1589"/>
                    <a:pt x="1020" y="2435"/>
                    <a:pt x="565" y="3313"/>
                  </a:cubicBezTo>
                  <a:cubicBezTo>
                    <a:pt x="1" y="4421"/>
                    <a:pt x="986" y="5406"/>
                    <a:pt x="1941" y="5406"/>
                  </a:cubicBezTo>
                  <a:cubicBezTo>
                    <a:pt x="2391" y="5406"/>
                    <a:pt x="2834" y="5188"/>
                    <a:pt x="3105" y="4661"/>
                  </a:cubicBezTo>
                  <a:cubicBezTo>
                    <a:pt x="3543" y="3783"/>
                    <a:pt x="4061" y="2937"/>
                    <a:pt x="4578" y="2106"/>
                  </a:cubicBezTo>
                  <a:cubicBezTo>
                    <a:pt x="5001" y="1432"/>
                    <a:pt x="4641" y="507"/>
                    <a:pt x="3998" y="163"/>
                  </a:cubicBezTo>
                  <a:cubicBezTo>
                    <a:pt x="3786" y="52"/>
                    <a:pt x="3567" y="1"/>
                    <a:pt x="33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789;p52">
              <a:extLst>
                <a:ext uri="{FF2B5EF4-FFF2-40B4-BE49-F238E27FC236}">
                  <a16:creationId xmlns:a16="http://schemas.microsoft.com/office/drawing/2014/main" id="{BCEECB16-91E0-1AA3-CA3F-843A1EC33CA8}"/>
                </a:ext>
              </a:extLst>
            </p:cNvPr>
            <p:cNvSpPr/>
            <p:nvPr/>
          </p:nvSpPr>
          <p:spPr>
            <a:xfrm>
              <a:off x="7034360" y="2713871"/>
              <a:ext cx="370481" cy="241938"/>
            </a:xfrm>
            <a:custGeom>
              <a:avLst/>
              <a:gdLst/>
              <a:ahLst/>
              <a:cxnLst/>
              <a:rect l="l" t="t" r="r" b="b"/>
              <a:pathLst>
                <a:path w="6286" h="4105" extrusionOk="0">
                  <a:moveTo>
                    <a:pt x="1620" y="1"/>
                  </a:moveTo>
                  <a:cubicBezTo>
                    <a:pt x="1109" y="1"/>
                    <a:pt x="618" y="256"/>
                    <a:pt x="345" y="746"/>
                  </a:cubicBezTo>
                  <a:cubicBezTo>
                    <a:pt x="1" y="1404"/>
                    <a:pt x="236" y="2345"/>
                    <a:pt x="941" y="2674"/>
                  </a:cubicBezTo>
                  <a:cubicBezTo>
                    <a:pt x="2054" y="3207"/>
                    <a:pt x="3214" y="3614"/>
                    <a:pt x="4374" y="4038"/>
                  </a:cubicBezTo>
                  <a:cubicBezTo>
                    <a:pt x="4491" y="4084"/>
                    <a:pt x="4612" y="4105"/>
                    <a:pt x="4732" y="4105"/>
                  </a:cubicBezTo>
                  <a:cubicBezTo>
                    <a:pt x="5348" y="4105"/>
                    <a:pt x="5954" y="3552"/>
                    <a:pt x="6098" y="2987"/>
                  </a:cubicBezTo>
                  <a:cubicBezTo>
                    <a:pt x="6286" y="2157"/>
                    <a:pt x="5753" y="1530"/>
                    <a:pt x="5032" y="1263"/>
                  </a:cubicBezTo>
                  <a:cubicBezTo>
                    <a:pt x="4045" y="887"/>
                    <a:pt x="3276" y="621"/>
                    <a:pt x="2289" y="150"/>
                  </a:cubicBezTo>
                  <a:cubicBezTo>
                    <a:pt x="2074" y="50"/>
                    <a:pt x="1845" y="1"/>
                    <a:pt x="16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790;p52">
              <a:extLst>
                <a:ext uri="{FF2B5EF4-FFF2-40B4-BE49-F238E27FC236}">
                  <a16:creationId xmlns:a16="http://schemas.microsoft.com/office/drawing/2014/main" id="{EC049231-E1CA-BFFA-6E30-ADD53CF748D2}"/>
                </a:ext>
              </a:extLst>
            </p:cNvPr>
            <p:cNvSpPr/>
            <p:nvPr/>
          </p:nvSpPr>
          <p:spPr>
            <a:xfrm>
              <a:off x="6898575" y="2624476"/>
              <a:ext cx="367652" cy="241922"/>
            </a:xfrm>
            <a:custGeom>
              <a:avLst/>
              <a:gdLst/>
              <a:ahLst/>
              <a:cxnLst/>
              <a:rect l="l" t="t" r="r" b="b"/>
              <a:pathLst>
                <a:path w="6238" h="5002" extrusionOk="0">
                  <a:moveTo>
                    <a:pt x="1653" y="1"/>
                  </a:moveTo>
                  <a:cubicBezTo>
                    <a:pt x="1413" y="1"/>
                    <a:pt x="1166" y="67"/>
                    <a:pt x="925" y="213"/>
                  </a:cubicBezTo>
                  <a:cubicBezTo>
                    <a:pt x="314" y="589"/>
                    <a:pt x="0" y="1561"/>
                    <a:pt x="471" y="2188"/>
                  </a:cubicBezTo>
                  <a:cubicBezTo>
                    <a:pt x="1254" y="3223"/>
                    <a:pt x="2242" y="4289"/>
                    <a:pt x="3433" y="4853"/>
                  </a:cubicBezTo>
                  <a:cubicBezTo>
                    <a:pt x="3652" y="4956"/>
                    <a:pt x="3866" y="5002"/>
                    <a:pt x="4068" y="5002"/>
                  </a:cubicBezTo>
                  <a:cubicBezTo>
                    <a:pt x="5401" y="5002"/>
                    <a:pt x="6237" y="3010"/>
                    <a:pt x="4781" y="2329"/>
                  </a:cubicBezTo>
                  <a:cubicBezTo>
                    <a:pt x="4327" y="2126"/>
                    <a:pt x="4138" y="1937"/>
                    <a:pt x="3762" y="1608"/>
                  </a:cubicBezTo>
                  <a:cubicBezTo>
                    <a:pt x="3590" y="1452"/>
                    <a:pt x="3417" y="1279"/>
                    <a:pt x="3261" y="1107"/>
                  </a:cubicBezTo>
                  <a:cubicBezTo>
                    <a:pt x="3182" y="1028"/>
                    <a:pt x="3104" y="934"/>
                    <a:pt x="3041" y="856"/>
                  </a:cubicBezTo>
                  <a:cubicBezTo>
                    <a:pt x="3010" y="821"/>
                    <a:pt x="2985" y="795"/>
                    <a:pt x="2966" y="775"/>
                  </a:cubicBezTo>
                  <a:lnTo>
                    <a:pt x="2966" y="775"/>
                  </a:lnTo>
                  <a:cubicBezTo>
                    <a:pt x="2952" y="755"/>
                    <a:pt x="2931" y="725"/>
                    <a:pt x="2900" y="684"/>
                  </a:cubicBezTo>
                  <a:cubicBezTo>
                    <a:pt x="2587" y="266"/>
                    <a:pt x="2134" y="1"/>
                    <a:pt x="16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791;p52">
              <a:extLst>
                <a:ext uri="{FF2B5EF4-FFF2-40B4-BE49-F238E27FC236}">
                  <a16:creationId xmlns:a16="http://schemas.microsoft.com/office/drawing/2014/main" id="{79C5732E-2CFE-D383-1B5C-EF0D48BD7D52}"/>
                </a:ext>
              </a:extLst>
            </p:cNvPr>
            <p:cNvSpPr/>
            <p:nvPr/>
          </p:nvSpPr>
          <p:spPr>
            <a:xfrm>
              <a:off x="6857904" y="2702260"/>
              <a:ext cx="391463" cy="255258"/>
            </a:xfrm>
            <a:custGeom>
              <a:avLst/>
              <a:gdLst/>
              <a:ahLst/>
              <a:cxnLst/>
              <a:rect l="l" t="t" r="r" b="b"/>
              <a:pathLst>
                <a:path w="6642" h="4331" extrusionOk="0">
                  <a:moveTo>
                    <a:pt x="4591" y="1"/>
                  </a:moveTo>
                  <a:cubicBezTo>
                    <a:pt x="4351" y="1"/>
                    <a:pt x="4097" y="72"/>
                    <a:pt x="3841" y="238"/>
                  </a:cubicBezTo>
                  <a:cubicBezTo>
                    <a:pt x="3010" y="771"/>
                    <a:pt x="2117" y="1147"/>
                    <a:pt x="1208" y="1507"/>
                  </a:cubicBezTo>
                  <a:cubicBezTo>
                    <a:pt x="487" y="1789"/>
                    <a:pt x="1" y="2479"/>
                    <a:pt x="236" y="3279"/>
                  </a:cubicBezTo>
                  <a:cubicBezTo>
                    <a:pt x="402" y="3841"/>
                    <a:pt x="996" y="4330"/>
                    <a:pt x="1600" y="4330"/>
                  </a:cubicBezTo>
                  <a:cubicBezTo>
                    <a:pt x="1737" y="4330"/>
                    <a:pt x="1874" y="4305"/>
                    <a:pt x="2007" y="4250"/>
                  </a:cubicBezTo>
                  <a:cubicBezTo>
                    <a:pt x="3151" y="3796"/>
                    <a:pt x="4311" y="3341"/>
                    <a:pt x="5346" y="2667"/>
                  </a:cubicBezTo>
                  <a:cubicBezTo>
                    <a:pt x="6642" y="1842"/>
                    <a:pt x="5806" y="1"/>
                    <a:pt x="459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4792;p52">
              <a:extLst>
                <a:ext uri="{FF2B5EF4-FFF2-40B4-BE49-F238E27FC236}">
                  <a16:creationId xmlns:a16="http://schemas.microsoft.com/office/drawing/2014/main" id="{24F7D0E1-C723-A485-D598-49FC9A2B8C39}"/>
                </a:ext>
              </a:extLst>
            </p:cNvPr>
            <p:cNvSpPr/>
            <p:nvPr/>
          </p:nvSpPr>
          <p:spPr>
            <a:xfrm>
              <a:off x="7037130" y="2726247"/>
              <a:ext cx="198148" cy="349794"/>
            </a:xfrm>
            <a:custGeom>
              <a:avLst/>
              <a:gdLst/>
              <a:ahLst/>
              <a:cxnLst/>
              <a:rect l="l" t="t" r="r" b="b"/>
              <a:pathLst>
                <a:path w="3362" h="5935" extrusionOk="0">
                  <a:moveTo>
                    <a:pt x="1611" y="1"/>
                  </a:moveTo>
                  <a:cubicBezTo>
                    <a:pt x="883" y="1"/>
                    <a:pt x="134" y="479"/>
                    <a:pt x="126" y="1414"/>
                  </a:cubicBezTo>
                  <a:cubicBezTo>
                    <a:pt x="110" y="2605"/>
                    <a:pt x="1" y="3781"/>
                    <a:pt x="314" y="4941"/>
                  </a:cubicBezTo>
                  <a:cubicBezTo>
                    <a:pt x="511" y="5636"/>
                    <a:pt x="1053" y="5935"/>
                    <a:pt x="1608" y="5935"/>
                  </a:cubicBezTo>
                  <a:cubicBezTo>
                    <a:pt x="2469" y="5935"/>
                    <a:pt x="3362" y="5217"/>
                    <a:pt x="3057" y="4141"/>
                  </a:cubicBezTo>
                  <a:cubicBezTo>
                    <a:pt x="2822" y="3263"/>
                    <a:pt x="2963" y="2260"/>
                    <a:pt x="2979" y="1351"/>
                  </a:cubicBezTo>
                  <a:cubicBezTo>
                    <a:pt x="2994" y="444"/>
                    <a:pt x="2312" y="1"/>
                    <a:pt x="16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4793;p52">
              <a:extLst>
                <a:ext uri="{FF2B5EF4-FFF2-40B4-BE49-F238E27FC236}">
                  <a16:creationId xmlns:a16="http://schemas.microsoft.com/office/drawing/2014/main" id="{8E63AE87-792E-9E1D-559A-F0486A2B2AD9}"/>
                </a:ext>
              </a:extLst>
            </p:cNvPr>
            <p:cNvSpPr/>
            <p:nvPr/>
          </p:nvSpPr>
          <p:spPr>
            <a:xfrm>
              <a:off x="7027877" y="2527337"/>
              <a:ext cx="189071" cy="339893"/>
            </a:xfrm>
            <a:custGeom>
              <a:avLst/>
              <a:gdLst/>
              <a:ahLst/>
              <a:cxnLst/>
              <a:rect l="l" t="t" r="r" b="b"/>
              <a:pathLst>
                <a:path w="3208" h="5767" extrusionOk="0">
                  <a:moveTo>
                    <a:pt x="1440" y="1"/>
                  </a:moveTo>
                  <a:cubicBezTo>
                    <a:pt x="1394" y="1"/>
                    <a:pt x="1348" y="3"/>
                    <a:pt x="1302" y="8"/>
                  </a:cubicBezTo>
                  <a:cubicBezTo>
                    <a:pt x="487" y="102"/>
                    <a:pt x="1" y="808"/>
                    <a:pt x="32" y="1591"/>
                  </a:cubicBezTo>
                  <a:cubicBezTo>
                    <a:pt x="64" y="2579"/>
                    <a:pt x="111" y="3566"/>
                    <a:pt x="236" y="4538"/>
                  </a:cubicBezTo>
                  <a:cubicBezTo>
                    <a:pt x="344" y="5377"/>
                    <a:pt x="996" y="5767"/>
                    <a:pt x="1651" y="5767"/>
                  </a:cubicBezTo>
                  <a:cubicBezTo>
                    <a:pt x="2427" y="5767"/>
                    <a:pt x="3208" y="5219"/>
                    <a:pt x="3089" y="4225"/>
                  </a:cubicBezTo>
                  <a:cubicBezTo>
                    <a:pt x="2963" y="3253"/>
                    <a:pt x="2916" y="2265"/>
                    <a:pt x="2869" y="1278"/>
                  </a:cubicBezTo>
                  <a:cubicBezTo>
                    <a:pt x="2840" y="543"/>
                    <a:pt x="2135" y="1"/>
                    <a:pt x="14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4794;p52">
              <a:extLst>
                <a:ext uri="{FF2B5EF4-FFF2-40B4-BE49-F238E27FC236}">
                  <a16:creationId xmlns:a16="http://schemas.microsoft.com/office/drawing/2014/main" id="{63B3A83A-1E4F-8F87-08B7-C1AC6C9A2242}"/>
                </a:ext>
              </a:extLst>
            </p:cNvPr>
            <p:cNvSpPr/>
            <p:nvPr/>
          </p:nvSpPr>
          <p:spPr>
            <a:xfrm>
              <a:off x="7037130" y="2661182"/>
              <a:ext cx="373251" cy="209228"/>
            </a:xfrm>
            <a:custGeom>
              <a:avLst/>
              <a:gdLst/>
              <a:ahLst/>
              <a:cxnLst/>
              <a:rect l="l" t="t" r="r" b="b"/>
              <a:pathLst>
                <a:path w="6333" h="3550" extrusionOk="0">
                  <a:moveTo>
                    <a:pt x="4727" y="0"/>
                  </a:moveTo>
                  <a:cubicBezTo>
                    <a:pt x="4565" y="0"/>
                    <a:pt x="4398" y="20"/>
                    <a:pt x="4233" y="57"/>
                  </a:cubicBezTo>
                  <a:cubicBezTo>
                    <a:pt x="3214" y="308"/>
                    <a:pt x="2430" y="527"/>
                    <a:pt x="1349" y="684"/>
                  </a:cubicBezTo>
                  <a:cubicBezTo>
                    <a:pt x="581" y="809"/>
                    <a:pt x="1" y="1468"/>
                    <a:pt x="79" y="2267"/>
                  </a:cubicBezTo>
                  <a:cubicBezTo>
                    <a:pt x="151" y="2962"/>
                    <a:pt x="785" y="3549"/>
                    <a:pt x="1486" y="3549"/>
                  </a:cubicBezTo>
                  <a:cubicBezTo>
                    <a:pt x="1544" y="3549"/>
                    <a:pt x="1603" y="3545"/>
                    <a:pt x="1662" y="3537"/>
                  </a:cubicBezTo>
                  <a:cubicBezTo>
                    <a:pt x="2869" y="3349"/>
                    <a:pt x="4060" y="3019"/>
                    <a:pt x="5251" y="2737"/>
                  </a:cubicBezTo>
                  <a:cubicBezTo>
                    <a:pt x="6020" y="2549"/>
                    <a:pt x="6333" y="1546"/>
                    <a:pt x="6082" y="888"/>
                  </a:cubicBezTo>
                  <a:cubicBezTo>
                    <a:pt x="5849" y="261"/>
                    <a:pt x="5316" y="0"/>
                    <a:pt x="47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795;p52">
              <a:extLst>
                <a:ext uri="{FF2B5EF4-FFF2-40B4-BE49-F238E27FC236}">
                  <a16:creationId xmlns:a16="http://schemas.microsoft.com/office/drawing/2014/main" id="{708D1DB0-A267-7D2C-B010-96E878C73A08}"/>
                </a:ext>
              </a:extLst>
            </p:cNvPr>
            <p:cNvSpPr/>
            <p:nvPr/>
          </p:nvSpPr>
          <p:spPr>
            <a:xfrm>
              <a:off x="6843111" y="2660357"/>
              <a:ext cx="394763" cy="194965"/>
            </a:xfrm>
            <a:custGeom>
              <a:avLst/>
              <a:gdLst/>
              <a:ahLst/>
              <a:cxnLst/>
              <a:rect l="l" t="t" r="r" b="b"/>
              <a:pathLst>
                <a:path w="6698" h="3308" extrusionOk="0">
                  <a:moveTo>
                    <a:pt x="1583" y="1"/>
                  </a:moveTo>
                  <a:cubicBezTo>
                    <a:pt x="1042" y="1"/>
                    <a:pt x="540" y="261"/>
                    <a:pt x="299" y="823"/>
                  </a:cubicBezTo>
                  <a:cubicBezTo>
                    <a:pt x="1" y="1482"/>
                    <a:pt x="267" y="2453"/>
                    <a:pt x="1020" y="2704"/>
                  </a:cubicBezTo>
                  <a:cubicBezTo>
                    <a:pt x="1973" y="3034"/>
                    <a:pt x="3051" y="3307"/>
                    <a:pt x="4096" y="3307"/>
                  </a:cubicBezTo>
                  <a:cubicBezTo>
                    <a:pt x="4391" y="3307"/>
                    <a:pt x="4683" y="3285"/>
                    <a:pt x="4970" y="3237"/>
                  </a:cubicBezTo>
                  <a:cubicBezTo>
                    <a:pt x="6698" y="2969"/>
                    <a:pt x="6514" y="378"/>
                    <a:pt x="4917" y="378"/>
                  </a:cubicBezTo>
                  <a:cubicBezTo>
                    <a:pt x="4834" y="378"/>
                    <a:pt x="4747" y="385"/>
                    <a:pt x="4656" y="400"/>
                  </a:cubicBezTo>
                  <a:cubicBezTo>
                    <a:pt x="4460" y="432"/>
                    <a:pt x="4302" y="446"/>
                    <a:pt x="4151" y="446"/>
                  </a:cubicBezTo>
                  <a:cubicBezTo>
                    <a:pt x="3927" y="446"/>
                    <a:pt x="3717" y="416"/>
                    <a:pt x="3418" y="369"/>
                  </a:cubicBezTo>
                  <a:cubicBezTo>
                    <a:pt x="3183" y="337"/>
                    <a:pt x="2948" y="290"/>
                    <a:pt x="2713" y="243"/>
                  </a:cubicBezTo>
                  <a:cubicBezTo>
                    <a:pt x="2603" y="212"/>
                    <a:pt x="2493" y="196"/>
                    <a:pt x="2383" y="165"/>
                  </a:cubicBezTo>
                  <a:cubicBezTo>
                    <a:pt x="2349" y="156"/>
                    <a:pt x="2321" y="149"/>
                    <a:pt x="2297" y="143"/>
                  </a:cubicBezTo>
                  <a:lnTo>
                    <a:pt x="2297" y="143"/>
                  </a:lnTo>
                  <a:cubicBezTo>
                    <a:pt x="2276" y="135"/>
                    <a:pt x="2239" y="122"/>
                    <a:pt x="2180" y="102"/>
                  </a:cubicBezTo>
                  <a:cubicBezTo>
                    <a:pt x="1983" y="35"/>
                    <a:pt x="1780" y="1"/>
                    <a:pt x="15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796;p52">
              <a:extLst>
                <a:ext uri="{FF2B5EF4-FFF2-40B4-BE49-F238E27FC236}">
                  <a16:creationId xmlns:a16="http://schemas.microsoft.com/office/drawing/2014/main" id="{F7273A04-55EB-4FD9-4B0C-9F92883477C1}"/>
                </a:ext>
              </a:extLst>
            </p:cNvPr>
            <p:cNvSpPr/>
            <p:nvPr/>
          </p:nvSpPr>
          <p:spPr>
            <a:xfrm>
              <a:off x="6929983" y="2695129"/>
              <a:ext cx="294864" cy="335590"/>
            </a:xfrm>
            <a:custGeom>
              <a:avLst/>
              <a:gdLst/>
              <a:ahLst/>
              <a:cxnLst/>
              <a:rect l="l" t="t" r="r" b="b"/>
              <a:pathLst>
                <a:path w="5003" h="5694" extrusionOk="0">
                  <a:moveTo>
                    <a:pt x="3122" y="0"/>
                  </a:moveTo>
                  <a:cubicBezTo>
                    <a:pt x="2636" y="0"/>
                    <a:pt x="2161" y="245"/>
                    <a:pt x="1913" y="829"/>
                  </a:cubicBezTo>
                  <a:cubicBezTo>
                    <a:pt x="1536" y="1738"/>
                    <a:pt x="988" y="2553"/>
                    <a:pt x="455" y="3353"/>
                  </a:cubicBezTo>
                  <a:cubicBezTo>
                    <a:pt x="16" y="4011"/>
                    <a:pt x="0" y="4842"/>
                    <a:pt x="643" y="5375"/>
                  </a:cubicBezTo>
                  <a:cubicBezTo>
                    <a:pt x="892" y="5581"/>
                    <a:pt x="1241" y="5693"/>
                    <a:pt x="1588" y="5693"/>
                  </a:cubicBezTo>
                  <a:cubicBezTo>
                    <a:pt x="2005" y="5693"/>
                    <a:pt x="2418" y="5530"/>
                    <a:pt x="2649" y="5171"/>
                  </a:cubicBezTo>
                  <a:cubicBezTo>
                    <a:pt x="3339" y="4152"/>
                    <a:pt x="4044" y="3133"/>
                    <a:pt x="4530" y="1989"/>
                  </a:cubicBezTo>
                  <a:cubicBezTo>
                    <a:pt x="5002" y="880"/>
                    <a:pt x="4043" y="0"/>
                    <a:pt x="31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4797;p52">
              <a:extLst>
                <a:ext uri="{FF2B5EF4-FFF2-40B4-BE49-F238E27FC236}">
                  <a16:creationId xmlns:a16="http://schemas.microsoft.com/office/drawing/2014/main" id="{C8E20E55-AB7C-6E30-F9E2-B679289ECA20}"/>
                </a:ext>
              </a:extLst>
            </p:cNvPr>
            <p:cNvSpPr/>
            <p:nvPr/>
          </p:nvSpPr>
          <p:spPr>
            <a:xfrm>
              <a:off x="7019567" y="2709804"/>
              <a:ext cx="341955" cy="319500"/>
            </a:xfrm>
            <a:custGeom>
              <a:avLst/>
              <a:gdLst/>
              <a:ahLst/>
              <a:cxnLst/>
              <a:rect l="l" t="t" r="r" b="b"/>
              <a:pathLst>
                <a:path w="5802" h="5421" extrusionOk="0">
                  <a:moveTo>
                    <a:pt x="1985" y="0"/>
                  </a:moveTo>
                  <a:cubicBezTo>
                    <a:pt x="988" y="0"/>
                    <a:pt x="1" y="1169"/>
                    <a:pt x="722" y="2273"/>
                  </a:cubicBezTo>
                  <a:cubicBezTo>
                    <a:pt x="1380" y="3260"/>
                    <a:pt x="1944" y="4295"/>
                    <a:pt x="2869" y="5078"/>
                  </a:cubicBezTo>
                  <a:cubicBezTo>
                    <a:pt x="3153" y="5319"/>
                    <a:pt x="3454" y="5420"/>
                    <a:pt x="3740" y="5420"/>
                  </a:cubicBezTo>
                  <a:cubicBezTo>
                    <a:pt x="4876" y="5420"/>
                    <a:pt x="5801" y="3820"/>
                    <a:pt x="4687" y="2868"/>
                  </a:cubicBezTo>
                  <a:cubicBezTo>
                    <a:pt x="3982" y="2273"/>
                    <a:pt x="3559" y="1379"/>
                    <a:pt x="3057" y="611"/>
                  </a:cubicBezTo>
                  <a:cubicBezTo>
                    <a:pt x="2766" y="179"/>
                    <a:pt x="2375" y="0"/>
                    <a:pt x="19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4798;p52">
              <a:extLst>
                <a:ext uri="{FF2B5EF4-FFF2-40B4-BE49-F238E27FC236}">
                  <a16:creationId xmlns:a16="http://schemas.microsoft.com/office/drawing/2014/main" id="{F0B46AE3-4480-582A-FE66-D2CFE0C579A9}"/>
                </a:ext>
              </a:extLst>
            </p:cNvPr>
            <p:cNvSpPr/>
            <p:nvPr/>
          </p:nvSpPr>
          <p:spPr>
            <a:xfrm>
              <a:off x="7014263" y="2718350"/>
              <a:ext cx="218422" cy="146401"/>
            </a:xfrm>
            <a:custGeom>
              <a:avLst/>
              <a:gdLst/>
              <a:ahLst/>
              <a:cxnLst/>
              <a:rect l="l" t="t" r="r" b="b"/>
              <a:pathLst>
                <a:path w="3706" h="2484" extrusionOk="0">
                  <a:moveTo>
                    <a:pt x="1754" y="1"/>
                  </a:moveTo>
                  <a:cubicBezTo>
                    <a:pt x="561" y="1"/>
                    <a:pt x="1" y="1750"/>
                    <a:pt x="1345" y="2347"/>
                  </a:cubicBezTo>
                  <a:cubicBezTo>
                    <a:pt x="1555" y="2442"/>
                    <a:pt x="1755" y="2484"/>
                    <a:pt x="1940" y="2484"/>
                  </a:cubicBezTo>
                  <a:cubicBezTo>
                    <a:pt x="3135" y="2484"/>
                    <a:pt x="3705" y="734"/>
                    <a:pt x="2348" y="137"/>
                  </a:cubicBezTo>
                  <a:cubicBezTo>
                    <a:pt x="2138" y="43"/>
                    <a:pt x="1938" y="1"/>
                    <a:pt x="17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4799;p52">
              <a:extLst>
                <a:ext uri="{FF2B5EF4-FFF2-40B4-BE49-F238E27FC236}">
                  <a16:creationId xmlns:a16="http://schemas.microsoft.com/office/drawing/2014/main" id="{90F0D784-0D66-7F13-45F9-2576AD86B9D3}"/>
                </a:ext>
              </a:extLst>
            </p:cNvPr>
            <p:cNvSpPr/>
            <p:nvPr/>
          </p:nvSpPr>
          <p:spPr>
            <a:xfrm>
              <a:off x="5972795" y="2168298"/>
              <a:ext cx="176636" cy="304943"/>
            </a:xfrm>
            <a:custGeom>
              <a:avLst/>
              <a:gdLst/>
              <a:ahLst/>
              <a:cxnLst/>
              <a:rect l="l" t="t" r="r" b="b"/>
              <a:pathLst>
                <a:path w="2997" h="5174" extrusionOk="0">
                  <a:moveTo>
                    <a:pt x="1624" y="0"/>
                  </a:moveTo>
                  <a:cubicBezTo>
                    <a:pt x="931" y="0"/>
                    <a:pt x="422" y="532"/>
                    <a:pt x="332" y="1194"/>
                  </a:cubicBezTo>
                  <a:cubicBezTo>
                    <a:pt x="207" y="2072"/>
                    <a:pt x="97" y="2950"/>
                    <a:pt x="50" y="3843"/>
                  </a:cubicBezTo>
                  <a:cubicBezTo>
                    <a:pt x="0" y="4711"/>
                    <a:pt x="691" y="5173"/>
                    <a:pt x="1369" y="5173"/>
                  </a:cubicBezTo>
                  <a:cubicBezTo>
                    <a:pt x="1978" y="5173"/>
                    <a:pt x="2576" y="4801"/>
                    <a:pt x="2620" y="4015"/>
                  </a:cubicBezTo>
                  <a:cubicBezTo>
                    <a:pt x="2667" y="3138"/>
                    <a:pt x="2777" y="2244"/>
                    <a:pt x="2902" y="1367"/>
                  </a:cubicBezTo>
                  <a:cubicBezTo>
                    <a:pt x="2997" y="677"/>
                    <a:pt x="2370" y="50"/>
                    <a:pt x="1711" y="3"/>
                  </a:cubicBezTo>
                  <a:cubicBezTo>
                    <a:pt x="1682" y="1"/>
                    <a:pt x="1652" y="0"/>
                    <a:pt x="16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4800;p52">
              <a:extLst>
                <a:ext uri="{FF2B5EF4-FFF2-40B4-BE49-F238E27FC236}">
                  <a16:creationId xmlns:a16="http://schemas.microsoft.com/office/drawing/2014/main" id="{D02DC899-DD88-3B71-59BC-1FD487B85E61}"/>
                </a:ext>
              </a:extLst>
            </p:cNvPr>
            <p:cNvSpPr/>
            <p:nvPr/>
          </p:nvSpPr>
          <p:spPr>
            <a:xfrm>
              <a:off x="5972913" y="2317937"/>
              <a:ext cx="336356" cy="157599"/>
            </a:xfrm>
            <a:custGeom>
              <a:avLst/>
              <a:gdLst/>
              <a:ahLst/>
              <a:cxnLst/>
              <a:rect l="l" t="t" r="r" b="b"/>
              <a:pathLst>
                <a:path w="5707" h="2674" extrusionOk="0">
                  <a:moveTo>
                    <a:pt x="4175" y="1"/>
                  </a:moveTo>
                  <a:cubicBezTo>
                    <a:pt x="4142" y="1"/>
                    <a:pt x="4109" y="2"/>
                    <a:pt x="4076" y="3"/>
                  </a:cubicBezTo>
                  <a:cubicBezTo>
                    <a:pt x="3235" y="59"/>
                    <a:pt x="2569" y="115"/>
                    <a:pt x="1732" y="115"/>
                  </a:cubicBezTo>
                  <a:cubicBezTo>
                    <a:pt x="1633" y="115"/>
                    <a:pt x="1531" y="114"/>
                    <a:pt x="1427" y="113"/>
                  </a:cubicBezTo>
                  <a:cubicBezTo>
                    <a:pt x="1416" y="113"/>
                    <a:pt x="1405" y="112"/>
                    <a:pt x="1394" y="112"/>
                  </a:cubicBezTo>
                  <a:cubicBezTo>
                    <a:pt x="702" y="112"/>
                    <a:pt x="94" y="594"/>
                    <a:pt x="48" y="1304"/>
                  </a:cubicBezTo>
                  <a:cubicBezTo>
                    <a:pt x="1" y="1978"/>
                    <a:pt x="549" y="2652"/>
                    <a:pt x="1239" y="2668"/>
                  </a:cubicBezTo>
                  <a:cubicBezTo>
                    <a:pt x="1391" y="2672"/>
                    <a:pt x="1543" y="2674"/>
                    <a:pt x="1695" y="2674"/>
                  </a:cubicBezTo>
                  <a:cubicBezTo>
                    <a:pt x="2652" y="2674"/>
                    <a:pt x="3601" y="2596"/>
                    <a:pt x="4562" y="2542"/>
                  </a:cubicBezTo>
                  <a:cubicBezTo>
                    <a:pt x="5267" y="2495"/>
                    <a:pt x="5706" y="1649"/>
                    <a:pt x="5581" y="1038"/>
                  </a:cubicBezTo>
                  <a:cubicBezTo>
                    <a:pt x="5446" y="306"/>
                    <a:pt x="4842" y="1"/>
                    <a:pt x="41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4801;p52">
              <a:extLst>
                <a:ext uri="{FF2B5EF4-FFF2-40B4-BE49-F238E27FC236}">
                  <a16:creationId xmlns:a16="http://schemas.microsoft.com/office/drawing/2014/main" id="{77DF0003-7E0B-EE76-48A9-62638A32E2A7}"/>
                </a:ext>
              </a:extLst>
            </p:cNvPr>
            <p:cNvSpPr/>
            <p:nvPr/>
          </p:nvSpPr>
          <p:spPr>
            <a:xfrm>
              <a:off x="5806653" y="2257232"/>
              <a:ext cx="351444" cy="202274"/>
            </a:xfrm>
            <a:custGeom>
              <a:avLst/>
              <a:gdLst/>
              <a:ahLst/>
              <a:cxnLst/>
              <a:rect l="l" t="t" r="r" b="b"/>
              <a:pathLst>
                <a:path w="5963" h="3432" extrusionOk="0">
                  <a:moveTo>
                    <a:pt x="1402" y="1"/>
                  </a:moveTo>
                  <a:cubicBezTo>
                    <a:pt x="1009" y="1"/>
                    <a:pt x="633" y="168"/>
                    <a:pt x="377" y="547"/>
                  </a:cubicBezTo>
                  <a:cubicBezTo>
                    <a:pt x="0" y="1080"/>
                    <a:pt x="94" y="1989"/>
                    <a:pt x="706" y="2334"/>
                  </a:cubicBezTo>
                  <a:cubicBezTo>
                    <a:pt x="1740" y="2898"/>
                    <a:pt x="2947" y="3416"/>
                    <a:pt x="4138" y="3431"/>
                  </a:cubicBezTo>
                  <a:cubicBezTo>
                    <a:pt x="4148" y="3431"/>
                    <a:pt x="4158" y="3432"/>
                    <a:pt x="4168" y="3432"/>
                  </a:cubicBezTo>
                  <a:cubicBezTo>
                    <a:pt x="5786" y="3432"/>
                    <a:pt x="5962" y="892"/>
                    <a:pt x="4311" y="876"/>
                  </a:cubicBezTo>
                  <a:cubicBezTo>
                    <a:pt x="3872" y="861"/>
                    <a:pt x="3637" y="782"/>
                    <a:pt x="3214" y="641"/>
                  </a:cubicBezTo>
                  <a:cubicBezTo>
                    <a:pt x="3010" y="579"/>
                    <a:pt x="2806" y="500"/>
                    <a:pt x="2618" y="422"/>
                  </a:cubicBezTo>
                  <a:cubicBezTo>
                    <a:pt x="2524" y="375"/>
                    <a:pt x="2430" y="343"/>
                    <a:pt x="2336" y="296"/>
                  </a:cubicBezTo>
                  <a:cubicBezTo>
                    <a:pt x="2307" y="284"/>
                    <a:pt x="2283" y="273"/>
                    <a:pt x="2263" y="264"/>
                  </a:cubicBezTo>
                  <a:lnTo>
                    <a:pt x="2263" y="264"/>
                  </a:lnTo>
                  <a:cubicBezTo>
                    <a:pt x="2247" y="253"/>
                    <a:pt x="2217" y="234"/>
                    <a:pt x="2163" y="202"/>
                  </a:cubicBezTo>
                  <a:cubicBezTo>
                    <a:pt x="1922" y="72"/>
                    <a:pt x="1658" y="1"/>
                    <a:pt x="14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4802;p52">
              <a:extLst>
                <a:ext uri="{FF2B5EF4-FFF2-40B4-BE49-F238E27FC236}">
                  <a16:creationId xmlns:a16="http://schemas.microsoft.com/office/drawing/2014/main" id="{4BAF030C-0CB1-5ECE-B246-424C99C76EC4}"/>
                </a:ext>
              </a:extLst>
            </p:cNvPr>
            <p:cNvSpPr/>
            <p:nvPr/>
          </p:nvSpPr>
          <p:spPr>
            <a:xfrm>
              <a:off x="5847319" y="2316581"/>
              <a:ext cx="300640" cy="285729"/>
            </a:xfrm>
            <a:custGeom>
              <a:avLst/>
              <a:gdLst/>
              <a:ahLst/>
              <a:cxnLst/>
              <a:rect l="l" t="t" r="r" b="b"/>
              <a:pathLst>
                <a:path w="5101" h="4848" extrusionOk="0">
                  <a:moveTo>
                    <a:pt x="3313" y="1"/>
                  </a:moveTo>
                  <a:cubicBezTo>
                    <a:pt x="2954" y="1"/>
                    <a:pt x="2596" y="164"/>
                    <a:pt x="2336" y="559"/>
                  </a:cubicBezTo>
                  <a:cubicBezTo>
                    <a:pt x="1850" y="1311"/>
                    <a:pt x="1238" y="1938"/>
                    <a:pt x="627" y="2565"/>
                  </a:cubicBezTo>
                  <a:cubicBezTo>
                    <a:pt x="141" y="3083"/>
                    <a:pt x="0" y="3819"/>
                    <a:pt x="486" y="4384"/>
                  </a:cubicBezTo>
                  <a:cubicBezTo>
                    <a:pt x="730" y="4673"/>
                    <a:pt x="1130" y="4847"/>
                    <a:pt x="1518" y="4847"/>
                  </a:cubicBezTo>
                  <a:cubicBezTo>
                    <a:pt x="1804" y="4847"/>
                    <a:pt x="2083" y="4753"/>
                    <a:pt x="2288" y="4540"/>
                  </a:cubicBezTo>
                  <a:cubicBezTo>
                    <a:pt x="3057" y="3741"/>
                    <a:pt x="3856" y="2942"/>
                    <a:pt x="4452" y="2017"/>
                  </a:cubicBezTo>
                  <a:cubicBezTo>
                    <a:pt x="5101" y="1021"/>
                    <a:pt x="4208" y="1"/>
                    <a:pt x="33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4803;p52">
              <a:extLst>
                <a:ext uri="{FF2B5EF4-FFF2-40B4-BE49-F238E27FC236}">
                  <a16:creationId xmlns:a16="http://schemas.microsoft.com/office/drawing/2014/main" id="{9988E0B0-5467-245D-1B73-42062B528D3D}"/>
                </a:ext>
              </a:extLst>
            </p:cNvPr>
            <p:cNvSpPr/>
            <p:nvPr/>
          </p:nvSpPr>
          <p:spPr>
            <a:xfrm>
              <a:off x="5960124" y="2333083"/>
              <a:ext cx="273411" cy="301406"/>
            </a:xfrm>
            <a:custGeom>
              <a:avLst/>
              <a:gdLst/>
              <a:ahLst/>
              <a:cxnLst/>
              <a:rect l="l" t="t" r="r" b="b"/>
              <a:pathLst>
                <a:path w="4639" h="5114" extrusionOk="0">
                  <a:moveTo>
                    <a:pt x="1703" y="1"/>
                  </a:moveTo>
                  <a:cubicBezTo>
                    <a:pt x="873" y="1"/>
                    <a:pt x="1" y="833"/>
                    <a:pt x="437" y="1831"/>
                  </a:cubicBezTo>
                  <a:cubicBezTo>
                    <a:pt x="860" y="2818"/>
                    <a:pt x="1205" y="3821"/>
                    <a:pt x="1895" y="4652"/>
                  </a:cubicBezTo>
                  <a:cubicBezTo>
                    <a:pt x="2161" y="4978"/>
                    <a:pt x="2486" y="5113"/>
                    <a:pt x="2805" y="5113"/>
                  </a:cubicBezTo>
                  <a:cubicBezTo>
                    <a:pt x="3745" y="5113"/>
                    <a:pt x="4638" y="3938"/>
                    <a:pt x="3854" y="2991"/>
                  </a:cubicBezTo>
                  <a:cubicBezTo>
                    <a:pt x="3321" y="2364"/>
                    <a:pt x="3086" y="1486"/>
                    <a:pt x="2757" y="734"/>
                  </a:cubicBezTo>
                  <a:cubicBezTo>
                    <a:pt x="2535" y="216"/>
                    <a:pt x="2125" y="1"/>
                    <a:pt x="17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4804;p52">
              <a:extLst>
                <a:ext uri="{FF2B5EF4-FFF2-40B4-BE49-F238E27FC236}">
                  <a16:creationId xmlns:a16="http://schemas.microsoft.com/office/drawing/2014/main" id="{25C01C6B-22E0-F329-3000-E146EEB56B53}"/>
                </a:ext>
              </a:extLst>
            </p:cNvPr>
            <p:cNvSpPr/>
            <p:nvPr/>
          </p:nvSpPr>
          <p:spPr>
            <a:xfrm>
              <a:off x="5886099" y="2177963"/>
              <a:ext cx="258854" cy="288381"/>
            </a:xfrm>
            <a:custGeom>
              <a:avLst/>
              <a:gdLst/>
              <a:ahLst/>
              <a:cxnLst/>
              <a:rect l="l" t="t" r="r" b="b"/>
              <a:pathLst>
                <a:path w="4392" h="4893" extrusionOk="0">
                  <a:moveTo>
                    <a:pt x="1431" y="0"/>
                  </a:moveTo>
                  <a:cubicBezTo>
                    <a:pt x="1198" y="0"/>
                    <a:pt x="966" y="56"/>
                    <a:pt x="768" y="168"/>
                  </a:cubicBezTo>
                  <a:cubicBezTo>
                    <a:pt x="141" y="544"/>
                    <a:pt x="0" y="1297"/>
                    <a:pt x="314" y="1924"/>
                  </a:cubicBezTo>
                  <a:cubicBezTo>
                    <a:pt x="706" y="2723"/>
                    <a:pt x="1113" y="3522"/>
                    <a:pt x="1568" y="4275"/>
                  </a:cubicBezTo>
                  <a:cubicBezTo>
                    <a:pt x="1832" y="4711"/>
                    <a:pt x="2224" y="4893"/>
                    <a:pt x="2616" y="4893"/>
                  </a:cubicBezTo>
                  <a:cubicBezTo>
                    <a:pt x="3503" y="4893"/>
                    <a:pt x="4392" y="3963"/>
                    <a:pt x="3794" y="2974"/>
                  </a:cubicBezTo>
                  <a:cubicBezTo>
                    <a:pt x="3323" y="2221"/>
                    <a:pt x="2931" y="1422"/>
                    <a:pt x="2540" y="623"/>
                  </a:cubicBezTo>
                  <a:cubicBezTo>
                    <a:pt x="2333" y="209"/>
                    <a:pt x="1881" y="0"/>
                    <a:pt x="14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4805;p52">
              <a:extLst>
                <a:ext uri="{FF2B5EF4-FFF2-40B4-BE49-F238E27FC236}">
                  <a16:creationId xmlns:a16="http://schemas.microsoft.com/office/drawing/2014/main" id="{CF9908CC-D8E2-A8EF-EC66-82778E404D12}"/>
                </a:ext>
              </a:extLst>
            </p:cNvPr>
            <p:cNvSpPr/>
            <p:nvPr/>
          </p:nvSpPr>
          <p:spPr>
            <a:xfrm>
              <a:off x="5957236" y="2211557"/>
              <a:ext cx="315080" cy="256083"/>
            </a:xfrm>
            <a:custGeom>
              <a:avLst/>
              <a:gdLst/>
              <a:ahLst/>
              <a:cxnLst/>
              <a:rect l="l" t="t" r="r" b="b"/>
              <a:pathLst>
                <a:path w="5346" h="4345" extrusionOk="0">
                  <a:moveTo>
                    <a:pt x="3944" y="0"/>
                  </a:moveTo>
                  <a:cubicBezTo>
                    <a:pt x="3607" y="0"/>
                    <a:pt x="3263" y="141"/>
                    <a:pt x="2963" y="366"/>
                  </a:cubicBezTo>
                  <a:cubicBezTo>
                    <a:pt x="2210" y="946"/>
                    <a:pt x="1662" y="1401"/>
                    <a:pt x="831" y="1949"/>
                  </a:cubicBezTo>
                  <a:cubicBezTo>
                    <a:pt x="235" y="2325"/>
                    <a:pt x="0" y="3078"/>
                    <a:pt x="361" y="3705"/>
                  </a:cubicBezTo>
                  <a:cubicBezTo>
                    <a:pt x="593" y="4096"/>
                    <a:pt x="1047" y="4345"/>
                    <a:pt x="1496" y="4345"/>
                  </a:cubicBezTo>
                  <a:cubicBezTo>
                    <a:pt x="1712" y="4345"/>
                    <a:pt x="1928" y="4287"/>
                    <a:pt x="2116" y="4159"/>
                  </a:cubicBezTo>
                  <a:cubicBezTo>
                    <a:pt x="3057" y="3564"/>
                    <a:pt x="3903" y="2858"/>
                    <a:pt x="4781" y="2184"/>
                  </a:cubicBezTo>
                  <a:cubicBezTo>
                    <a:pt x="5345" y="1761"/>
                    <a:pt x="5236" y="821"/>
                    <a:pt x="4781" y="366"/>
                  </a:cubicBezTo>
                  <a:cubicBezTo>
                    <a:pt x="4531" y="109"/>
                    <a:pt x="4241" y="0"/>
                    <a:pt x="39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4806;p52">
              <a:extLst>
                <a:ext uri="{FF2B5EF4-FFF2-40B4-BE49-F238E27FC236}">
                  <a16:creationId xmlns:a16="http://schemas.microsoft.com/office/drawing/2014/main" id="{0847EFFD-2431-9E03-0CD5-630AC3914689}"/>
                </a:ext>
              </a:extLst>
            </p:cNvPr>
            <p:cNvSpPr/>
            <p:nvPr/>
          </p:nvSpPr>
          <p:spPr>
            <a:xfrm>
              <a:off x="5797400" y="2298075"/>
              <a:ext cx="347024" cy="204160"/>
            </a:xfrm>
            <a:custGeom>
              <a:avLst/>
              <a:gdLst/>
              <a:ahLst/>
              <a:cxnLst/>
              <a:rect l="l" t="t" r="r" b="b"/>
              <a:pathLst>
                <a:path w="5888" h="3464" extrusionOk="0">
                  <a:moveTo>
                    <a:pt x="4100" y="1"/>
                  </a:moveTo>
                  <a:cubicBezTo>
                    <a:pt x="3888" y="1"/>
                    <a:pt x="3662" y="65"/>
                    <a:pt x="3433" y="215"/>
                  </a:cubicBezTo>
                  <a:cubicBezTo>
                    <a:pt x="3073" y="465"/>
                    <a:pt x="2838" y="528"/>
                    <a:pt x="2414" y="654"/>
                  </a:cubicBezTo>
                  <a:cubicBezTo>
                    <a:pt x="2195" y="716"/>
                    <a:pt x="1991" y="763"/>
                    <a:pt x="1787" y="795"/>
                  </a:cubicBezTo>
                  <a:cubicBezTo>
                    <a:pt x="1693" y="826"/>
                    <a:pt x="1584" y="842"/>
                    <a:pt x="1490" y="857"/>
                  </a:cubicBezTo>
                  <a:cubicBezTo>
                    <a:pt x="1465" y="862"/>
                    <a:pt x="1444" y="865"/>
                    <a:pt x="1426" y="869"/>
                  </a:cubicBezTo>
                  <a:lnTo>
                    <a:pt x="1426" y="869"/>
                  </a:lnTo>
                  <a:cubicBezTo>
                    <a:pt x="1425" y="867"/>
                    <a:pt x="1419" y="866"/>
                    <a:pt x="1406" y="866"/>
                  </a:cubicBezTo>
                  <a:cubicBezTo>
                    <a:pt x="1386" y="866"/>
                    <a:pt x="1348" y="868"/>
                    <a:pt x="1286" y="873"/>
                  </a:cubicBezTo>
                  <a:cubicBezTo>
                    <a:pt x="596" y="951"/>
                    <a:pt x="1" y="1422"/>
                    <a:pt x="1" y="2174"/>
                  </a:cubicBezTo>
                  <a:cubicBezTo>
                    <a:pt x="1" y="2790"/>
                    <a:pt x="548" y="3463"/>
                    <a:pt x="1200" y="3463"/>
                  </a:cubicBezTo>
                  <a:cubicBezTo>
                    <a:pt x="1228" y="3463"/>
                    <a:pt x="1257" y="3462"/>
                    <a:pt x="1286" y="3459"/>
                  </a:cubicBezTo>
                  <a:cubicBezTo>
                    <a:pt x="2461" y="3350"/>
                    <a:pt x="3747" y="3099"/>
                    <a:pt x="4734" y="2440"/>
                  </a:cubicBezTo>
                  <a:cubicBezTo>
                    <a:pt x="5887" y="1681"/>
                    <a:pt x="5178" y="1"/>
                    <a:pt x="410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4807;p52">
              <a:extLst>
                <a:ext uri="{FF2B5EF4-FFF2-40B4-BE49-F238E27FC236}">
                  <a16:creationId xmlns:a16="http://schemas.microsoft.com/office/drawing/2014/main" id="{1C4233CC-4941-1C0A-2CC3-441996D8158D}"/>
                </a:ext>
              </a:extLst>
            </p:cNvPr>
            <p:cNvSpPr/>
            <p:nvPr/>
          </p:nvSpPr>
          <p:spPr>
            <a:xfrm>
              <a:off x="5936903" y="2314636"/>
              <a:ext cx="176518" cy="322801"/>
            </a:xfrm>
            <a:custGeom>
              <a:avLst/>
              <a:gdLst/>
              <a:ahLst/>
              <a:cxnLst/>
              <a:rect l="l" t="t" r="r" b="b"/>
              <a:pathLst>
                <a:path w="2995" h="5477" extrusionOk="0">
                  <a:moveTo>
                    <a:pt x="1670" y="0"/>
                  </a:moveTo>
                  <a:cubicBezTo>
                    <a:pt x="1027" y="0"/>
                    <a:pt x="392" y="412"/>
                    <a:pt x="408" y="1235"/>
                  </a:cubicBezTo>
                  <a:cubicBezTo>
                    <a:pt x="424" y="2128"/>
                    <a:pt x="283" y="2990"/>
                    <a:pt x="126" y="3852"/>
                  </a:cubicBezTo>
                  <a:cubicBezTo>
                    <a:pt x="0" y="4558"/>
                    <a:pt x="298" y="5247"/>
                    <a:pt x="1019" y="5435"/>
                  </a:cubicBezTo>
                  <a:cubicBezTo>
                    <a:pt x="1121" y="5463"/>
                    <a:pt x="1229" y="5477"/>
                    <a:pt x="1339" y="5477"/>
                  </a:cubicBezTo>
                  <a:cubicBezTo>
                    <a:pt x="1902" y="5477"/>
                    <a:pt x="2511" y="5119"/>
                    <a:pt x="2602" y="4542"/>
                  </a:cubicBezTo>
                  <a:cubicBezTo>
                    <a:pt x="2790" y="3460"/>
                    <a:pt x="2994" y="2348"/>
                    <a:pt x="2979" y="1235"/>
                  </a:cubicBezTo>
                  <a:cubicBezTo>
                    <a:pt x="2963" y="412"/>
                    <a:pt x="2312" y="0"/>
                    <a:pt x="16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4808;p52">
              <a:extLst>
                <a:ext uri="{FF2B5EF4-FFF2-40B4-BE49-F238E27FC236}">
                  <a16:creationId xmlns:a16="http://schemas.microsoft.com/office/drawing/2014/main" id="{801BDBC5-03C4-AAD3-66F0-6935D1A6EDAA}"/>
                </a:ext>
              </a:extLst>
            </p:cNvPr>
            <p:cNvSpPr/>
            <p:nvPr/>
          </p:nvSpPr>
          <p:spPr>
            <a:xfrm>
              <a:off x="5944682" y="2319705"/>
              <a:ext cx="358458" cy="235632"/>
            </a:xfrm>
            <a:custGeom>
              <a:avLst/>
              <a:gdLst/>
              <a:ahLst/>
              <a:cxnLst/>
              <a:rect l="l" t="t" r="r" b="b"/>
              <a:pathLst>
                <a:path w="6082" h="3998" extrusionOk="0">
                  <a:moveTo>
                    <a:pt x="1806" y="1"/>
                  </a:moveTo>
                  <a:cubicBezTo>
                    <a:pt x="714" y="1"/>
                    <a:pt x="0" y="1685"/>
                    <a:pt x="1169" y="2434"/>
                  </a:cubicBezTo>
                  <a:cubicBezTo>
                    <a:pt x="2063" y="2998"/>
                    <a:pt x="2909" y="3641"/>
                    <a:pt x="3944" y="3939"/>
                  </a:cubicBezTo>
                  <a:cubicBezTo>
                    <a:pt x="4081" y="3979"/>
                    <a:pt x="4211" y="3997"/>
                    <a:pt x="4333" y="3997"/>
                  </a:cubicBezTo>
                  <a:cubicBezTo>
                    <a:pt x="5641" y="3997"/>
                    <a:pt x="6081" y="1878"/>
                    <a:pt x="4633" y="1462"/>
                  </a:cubicBezTo>
                  <a:cubicBezTo>
                    <a:pt x="3850" y="1227"/>
                    <a:pt x="3160" y="647"/>
                    <a:pt x="2470" y="208"/>
                  </a:cubicBezTo>
                  <a:cubicBezTo>
                    <a:pt x="2242" y="64"/>
                    <a:pt x="2017" y="1"/>
                    <a:pt x="18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4809;p52">
              <a:extLst>
                <a:ext uri="{FF2B5EF4-FFF2-40B4-BE49-F238E27FC236}">
                  <a16:creationId xmlns:a16="http://schemas.microsoft.com/office/drawing/2014/main" id="{663FCDCD-E255-DDB5-1948-FB33E3F6A6DD}"/>
                </a:ext>
              </a:extLst>
            </p:cNvPr>
            <p:cNvSpPr/>
            <p:nvPr/>
          </p:nvSpPr>
          <p:spPr>
            <a:xfrm>
              <a:off x="5952580" y="2332848"/>
              <a:ext cx="182058" cy="129427"/>
            </a:xfrm>
            <a:custGeom>
              <a:avLst/>
              <a:gdLst/>
              <a:ahLst/>
              <a:cxnLst/>
              <a:rect l="l" t="t" r="r" b="b"/>
              <a:pathLst>
                <a:path w="3089" h="2196" extrusionOk="0">
                  <a:moveTo>
                    <a:pt x="1553" y="1"/>
                  </a:moveTo>
                  <a:cubicBezTo>
                    <a:pt x="1" y="1"/>
                    <a:pt x="1" y="2195"/>
                    <a:pt x="1553" y="2195"/>
                  </a:cubicBezTo>
                  <a:cubicBezTo>
                    <a:pt x="3089" y="2195"/>
                    <a:pt x="3089" y="1"/>
                    <a:pt x="15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3" name="Picture 72">
            <a:extLst>
              <a:ext uri="{FF2B5EF4-FFF2-40B4-BE49-F238E27FC236}">
                <a16:creationId xmlns:a16="http://schemas.microsoft.com/office/drawing/2014/main" id="{72B1666D-CA57-1BA1-DCB0-E11335F63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163" y="1861954"/>
            <a:ext cx="3753362" cy="414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905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D6190B6-DB78-4726-B407-A81247CA2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6207" y="1857836"/>
            <a:ext cx="2939509" cy="442219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DD583CB-FC48-EA26-609D-D89C7B55C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201" y="911904"/>
            <a:ext cx="6820406" cy="333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932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7CCFA44-2075-39EA-67F7-15E5B3DAF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9922" y="1264965"/>
            <a:ext cx="9367488" cy="392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493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26A3311-5E81-E65A-96D4-704609BC8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148" y="1264965"/>
            <a:ext cx="9419028" cy="468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241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0B91C4-57AA-F77E-EAF6-3669EB101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390" y="232652"/>
            <a:ext cx="9949685" cy="554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99BCF2-36B0-78B1-5D38-16C0855F0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938" y="1342899"/>
            <a:ext cx="2735155" cy="5544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3316E6-C237-BDA3-D19E-EC97D5A798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536" y="3996475"/>
            <a:ext cx="2456031" cy="63793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84C509B0-21DD-AC31-383B-95F1456F51D4}"/>
                  </a:ext>
                </a:extLst>
              </p14:cNvPr>
              <p14:cNvContentPartPr/>
              <p14:nvPr/>
            </p14:nvContentPartPr>
            <p14:xfrm>
              <a:off x="4266720" y="426600"/>
              <a:ext cx="1388160" cy="27540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84C509B0-21DD-AC31-383B-95F1456F51D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50880" y="363240"/>
                <a:ext cx="1419480" cy="40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512DBFE4-36D1-337A-2A40-8E62AA835768}"/>
                  </a:ext>
                </a:extLst>
              </p14:cNvPr>
              <p14:cNvContentPartPr/>
              <p14:nvPr/>
            </p14:nvContentPartPr>
            <p14:xfrm>
              <a:off x="10415160" y="280800"/>
              <a:ext cx="1269360" cy="90504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512DBFE4-36D1-337A-2A40-8E62AA83576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405800" y="271440"/>
                <a:ext cx="1288080" cy="9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17DED121-0123-7DE8-035E-671B4D752F5D}"/>
                  </a:ext>
                </a:extLst>
              </p14:cNvPr>
              <p14:cNvContentPartPr/>
              <p14:nvPr/>
            </p14:nvContentPartPr>
            <p14:xfrm>
              <a:off x="3310200" y="1289520"/>
              <a:ext cx="4920480" cy="64980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17DED121-0123-7DE8-035E-671B4D752F5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300840" y="1280160"/>
                <a:ext cx="4939200" cy="66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E56D2B0-8A91-4CD2-BE4C-C232003D8E96}"/>
                  </a:ext>
                </a:extLst>
              </p14:cNvPr>
              <p14:cNvContentPartPr/>
              <p14:nvPr/>
            </p14:nvContentPartPr>
            <p14:xfrm>
              <a:off x="8339040" y="1306440"/>
              <a:ext cx="1827720" cy="71172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E56D2B0-8A91-4CD2-BE4C-C232003D8E9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329680" y="1297080"/>
                <a:ext cx="1846440" cy="73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B0EE6A5C-A7A0-FC68-B18E-E36D66600DE0}"/>
                  </a:ext>
                </a:extLst>
              </p14:cNvPr>
              <p14:cNvContentPartPr/>
              <p14:nvPr/>
            </p14:nvContentPartPr>
            <p14:xfrm>
              <a:off x="3037320" y="4038120"/>
              <a:ext cx="4658760" cy="69408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B0EE6A5C-A7A0-FC68-B18E-E36D66600DE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027960" y="4028760"/>
                <a:ext cx="4677480" cy="71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EF4237C7-8340-35FE-9511-3E81545E000A}"/>
                  </a:ext>
                </a:extLst>
              </p14:cNvPr>
              <p14:cNvContentPartPr/>
              <p14:nvPr/>
            </p14:nvContentPartPr>
            <p14:xfrm>
              <a:off x="7836840" y="4170240"/>
              <a:ext cx="1375920" cy="52632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EF4237C7-8340-35FE-9511-3E81545E000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827480" y="4160880"/>
                <a:ext cx="1394640" cy="54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23332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398858" y="1276992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3A06A8C-AFC1-DD91-C54D-C2578DAF56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3599" b="70783"/>
          <a:stretch/>
        </p:blipFill>
        <p:spPr>
          <a:xfrm>
            <a:off x="2546553" y="756261"/>
            <a:ext cx="6797328" cy="134055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CA58673-654B-AAF9-E0F6-804665CAD4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501" r="60542" b="86653"/>
          <a:stretch/>
        </p:blipFill>
        <p:spPr>
          <a:xfrm>
            <a:off x="8642135" y="693328"/>
            <a:ext cx="3030446" cy="58366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89E0B80-046A-57E4-50FF-D0528B02FE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426" r="81688" b="30813"/>
          <a:stretch/>
        </p:blipFill>
        <p:spPr>
          <a:xfrm>
            <a:off x="2501609" y="2816693"/>
            <a:ext cx="1676253" cy="51635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B9897D3-C85F-720A-8E46-E76ED2B4FF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1864" r="77280" b="-9956"/>
          <a:stretch/>
        </p:blipFill>
        <p:spPr>
          <a:xfrm>
            <a:off x="2612584" y="4476861"/>
            <a:ext cx="1815881" cy="65766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42D1370-7ABD-E81D-A4A7-F5916C8AED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4628" y="4342590"/>
            <a:ext cx="992999" cy="71833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B29D45D-92D8-3588-1609-8DA138FB5D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2064" y="5611029"/>
            <a:ext cx="1493907" cy="62141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D672C11-0380-6782-4478-7A4AB96A25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1201" t="27001"/>
          <a:stretch/>
        </p:blipFill>
        <p:spPr>
          <a:xfrm>
            <a:off x="2620954" y="5378768"/>
            <a:ext cx="2301765" cy="82643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250CA77-593C-2814-D169-F979D29E2CC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344" t="13859" r="71933" b="79625"/>
          <a:stretch/>
        </p:blipFill>
        <p:spPr>
          <a:xfrm>
            <a:off x="7576797" y="3190344"/>
            <a:ext cx="1882513" cy="826430"/>
          </a:xfrm>
          <a:prstGeom prst="rect">
            <a:avLst/>
          </a:prstGeom>
          <a:ln>
            <a:noFill/>
          </a:ln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C4959E0-ED02-C52D-4AF5-FF8B7504138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4003" t="14471" r="38233" b="80630"/>
          <a:stretch/>
        </p:blipFill>
        <p:spPr>
          <a:xfrm>
            <a:off x="7463174" y="4556966"/>
            <a:ext cx="2628403" cy="621415"/>
          </a:xfrm>
          <a:prstGeom prst="rect">
            <a:avLst/>
          </a:prstGeom>
          <a:ln>
            <a:noFill/>
          </a:ln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7AE0A05-3466-06C1-1AD4-28AB844A60E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2924" t="14781" r="11075" b="79013"/>
          <a:stretch/>
        </p:blipFill>
        <p:spPr>
          <a:xfrm>
            <a:off x="7576797" y="5830181"/>
            <a:ext cx="2367629" cy="787153"/>
          </a:xfrm>
          <a:prstGeom prst="rect">
            <a:avLst/>
          </a:prstGeom>
          <a:ln>
            <a:noFill/>
          </a:ln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45967F08-14FF-35D5-780D-5418C89AC0F9}"/>
              </a:ext>
            </a:extLst>
          </p:cNvPr>
          <p:cNvGrpSpPr/>
          <p:nvPr/>
        </p:nvGrpSpPr>
        <p:grpSpPr>
          <a:xfrm>
            <a:off x="9305702" y="3434150"/>
            <a:ext cx="734760" cy="282960"/>
            <a:chOff x="9305702" y="2355368"/>
            <a:chExt cx="734760" cy="28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AB290B17-AC5A-F217-831A-F84E7D947419}"/>
                    </a:ext>
                  </a:extLst>
                </p14:cNvPr>
                <p14:cNvContentPartPr/>
                <p14:nvPr/>
              </p14:nvContentPartPr>
              <p14:xfrm>
                <a:off x="9347102" y="2463368"/>
                <a:ext cx="103680" cy="1332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9DF8C7CE-FBF8-CEB1-7D0B-D676E4BC835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329462" y="2445728"/>
                  <a:ext cx="1393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BD7D18F0-33B8-F056-715E-1E9AEC3E3C33}"/>
                    </a:ext>
                  </a:extLst>
                </p14:cNvPr>
                <p14:cNvContentPartPr/>
                <p14:nvPr/>
              </p14:nvContentPartPr>
              <p14:xfrm>
                <a:off x="9305702" y="2610608"/>
                <a:ext cx="83160" cy="133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B108F327-0FA7-EE49-E69E-E75FF61E989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288062" y="2592968"/>
                  <a:ext cx="1188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7B61FE01-E823-8E77-17CC-590623249CF1}"/>
                    </a:ext>
                  </a:extLst>
                </p14:cNvPr>
                <p14:cNvContentPartPr/>
                <p14:nvPr/>
              </p14:nvContentPartPr>
              <p14:xfrm>
                <a:off x="9595502" y="2355368"/>
                <a:ext cx="197640" cy="2829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D0581267-5B0F-B246-90E3-CD8B569F597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577502" y="2337368"/>
                  <a:ext cx="23328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C595F06E-3FC0-5714-18A4-EA1208885CF2}"/>
                    </a:ext>
                  </a:extLst>
                </p14:cNvPr>
                <p14:cNvContentPartPr/>
                <p14:nvPr/>
              </p14:nvContentPartPr>
              <p14:xfrm>
                <a:off x="9884582" y="2394248"/>
                <a:ext cx="155880" cy="2214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987719A-316E-FF4A-4021-D39296518B3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866582" y="2376248"/>
                  <a:ext cx="191520" cy="25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F443BD6-A3A9-653F-28D1-FAD3FE330A60}"/>
              </a:ext>
            </a:extLst>
          </p:cNvPr>
          <p:cNvGrpSpPr/>
          <p:nvPr/>
        </p:nvGrpSpPr>
        <p:grpSpPr>
          <a:xfrm>
            <a:off x="10147022" y="4650590"/>
            <a:ext cx="824400" cy="429120"/>
            <a:chOff x="10147022" y="3571808"/>
            <a:chExt cx="824400" cy="429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711CBAA2-E73D-31C4-E5C9-86A2EA5E9CF2}"/>
                    </a:ext>
                  </a:extLst>
                </p14:cNvPr>
                <p14:cNvContentPartPr/>
                <p14:nvPr/>
              </p14:nvContentPartPr>
              <p14:xfrm>
                <a:off x="10147022" y="3778088"/>
                <a:ext cx="162360" cy="108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38B5810A-1CD3-3D9D-6832-9EFEA5D316E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0129022" y="3760088"/>
                  <a:ext cx="19800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0E8AF5A7-C27C-F246-D295-373829F080C3}"/>
                    </a:ext>
                  </a:extLst>
                </p14:cNvPr>
                <p14:cNvContentPartPr/>
                <p14:nvPr/>
              </p14:nvContentPartPr>
              <p14:xfrm>
                <a:off x="10381382" y="3571808"/>
                <a:ext cx="177480" cy="2995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B012D4C8-C456-E4B3-0CD7-EBE2628821B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0363742" y="3554168"/>
                  <a:ext cx="213120" cy="33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FF5A700A-F0A6-3855-A865-E9BDBC5B923A}"/>
                    </a:ext>
                  </a:extLst>
                </p14:cNvPr>
                <p14:cNvContentPartPr/>
                <p14:nvPr/>
              </p14:nvContentPartPr>
              <p14:xfrm>
                <a:off x="10598462" y="3660008"/>
                <a:ext cx="197280" cy="2030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E199008-3A6B-D3A0-4848-D148FF514F8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0580822" y="3642368"/>
                  <a:ext cx="23292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3C24C4E2-64CF-327B-6275-4A5A69F0D2A6}"/>
                    </a:ext>
                  </a:extLst>
                </p14:cNvPr>
                <p14:cNvContentPartPr/>
                <p14:nvPr/>
              </p14:nvContentPartPr>
              <p14:xfrm>
                <a:off x="10857302" y="3823088"/>
                <a:ext cx="114120" cy="1778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8476F834-7637-BB11-13CA-BF3D0B4CCD9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0839662" y="3805448"/>
                  <a:ext cx="149760" cy="21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14AA2FB-524D-A57B-AA9E-AF3AACC10617}"/>
              </a:ext>
            </a:extLst>
          </p:cNvPr>
          <p:cNvGrpSpPr/>
          <p:nvPr/>
        </p:nvGrpSpPr>
        <p:grpSpPr>
          <a:xfrm>
            <a:off x="11281382" y="4529630"/>
            <a:ext cx="476280" cy="676800"/>
            <a:chOff x="11281382" y="3450848"/>
            <a:chExt cx="476280" cy="676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737071A8-9DDD-7F78-DAB0-461C67CA7350}"/>
                    </a:ext>
                  </a:extLst>
                </p14:cNvPr>
                <p14:cNvContentPartPr/>
                <p14:nvPr/>
              </p14:nvContentPartPr>
              <p14:xfrm>
                <a:off x="11281382" y="3632648"/>
                <a:ext cx="133200" cy="262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01742D51-3D51-52FE-9497-6E10BB6B9D0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1263742" y="3615008"/>
                  <a:ext cx="1688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7379619C-B892-4E4B-3E18-E47C50CB0CF2}"/>
                    </a:ext>
                  </a:extLst>
                </p14:cNvPr>
                <p14:cNvContentPartPr/>
                <p14:nvPr/>
              </p14:nvContentPartPr>
              <p14:xfrm>
                <a:off x="11498462" y="3489728"/>
                <a:ext cx="22320" cy="2386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E876D6C-3440-9518-C1FA-0BDA7967960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1480822" y="3472088"/>
                  <a:ext cx="5796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71E2EA48-770E-64AB-CC24-58510FB69F6B}"/>
                    </a:ext>
                  </a:extLst>
                </p14:cNvPr>
                <p14:cNvContentPartPr/>
                <p14:nvPr/>
              </p14:nvContentPartPr>
              <p14:xfrm>
                <a:off x="11581262" y="3468128"/>
                <a:ext cx="41760" cy="2516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2944E879-2F1D-5634-D490-3C5BEA1255D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1563622" y="3450128"/>
                  <a:ext cx="7740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93F947CE-EFD1-C970-5037-AA25493F233E}"/>
                    </a:ext>
                  </a:extLst>
                </p14:cNvPr>
                <p14:cNvContentPartPr/>
                <p14:nvPr/>
              </p14:nvContentPartPr>
              <p14:xfrm>
                <a:off x="11446982" y="3450848"/>
                <a:ext cx="238320" cy="90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3E820AF0-FC62-5DC4-CBB9-4A09CD26B5FF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1428982" y="3432848"/>
                  <a:ext cx="2739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16468AB3-3FA4-AE5C-D3DD-FE3CD1C91212}"/>
                    </a:ext>
                  </a:extLst>
                </p14:cNvPr>
                <p14:cNvContentPartPr/>
                <p14:nvPr/>
              </p14:nvContentPartPr>
              <p14:xfrm>
                <a:off x="11312342" y="3788168"/>
                <a:ext cx="445320" cy="133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0100E9CF-42D8-A71E-6A5B-8A5BD8D53C9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1294702" y="3770528"/>
                  <a:ext cx="4809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A27C71F2-17C0-79C5-3FEB-E169ECAC813A}"/>
                    </a:ext>
                  </a:extLst>
                </p14:cNvPr>
                <p14:cNvContentPartPr/>
                <p14:nvPr/>
              </p14:nvContentPartPr>
              <p14:xfrm>
                <a:off x="11457062" y="3896888"/>
                <a:ext cx="198000" cy="2307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5711D4DC-6D8E-A2F1-5FDA-0835D54B8DA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1439422" y="3878888"/>
                  <a:ext cx="233640" cy="26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6770B3A-A01E-76A8-8566-B3DF8EC7C862}"/>
              </a:ext>
            </a:extLst>
          </p:cNvPr>
          <p:cNvGrpSpPr/>
          <p:nvPr/>
        </p:nvGrpSpPr>
        <p:grpSpPr>
          <a:xfrm>
            <a:off x="10247102" y="5958830"/>
            <a:ext cx="1117440" cy="437760"/>
            <a:chOff x="10247102" y="4880048"/>
            <a:chExt cx="1117440" cy="43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A5CB3862-A67B-C043-B73B-AFBF248683AE}"/>
                    </a:ext>
                  </a:extLst>
                </p14:cNvPr>
                <p14:cNvContentPartPr/>
                <p14:nvPr/>
              </p14:nvContentPartPr>
              <p14:xfrm>
                <a:off x="10247102" y="4894808"/>
                <a:ext cx="12600" cy="3002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2DC0F2E2-849B-AD48-9F3F-B154AECDF3F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0229102" y="4876808"/>
                  <a:ext cx="4824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A4E4CE8E-711F-C790-BE88-5BC25804DF93}"/>
                    </a:ext>
                  </a:extLst>
                </p14:cNvPr>
                <p14:cNvContentPartPr/>
                <p14:nvPr/>
              </p14:nvContentPartPr>
              <p14:xfrm>
                <a:off x="10319462" y="4914248"/>
                <a:ext cx="166680" cy="3297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DF2668B4-3F85-FB77-60F7-64FE36B58DF8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0301462" y="4896248"/>
                  <a:ext cx="202320" cy="36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67FA721E-B5E6-B6CA-5834-A08A85339480}"/>
                    </a:ext>
                  </a:extLst>
                </p14:cNvPr>
                <p14:cNvContentPartPr/>
                <p14:nvPr/>
              </p14:nvContentPartPr>
              <p14:xfrm>
                <a:off x="10577942" y="4960688"/>
                <a:ext cx="135000" cy="1969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18293FC6-AD83-1DA5-C973-A82EFC324A4E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0559942" y="4942688"/>
                  <a:ext cx="17064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ED4B4320-2726-B9FF-290A-DB4A3400FCA5}"/>
                    </a:ext>
                  </a:extLst>
                </p14:cNvPr>
                <p14:cNvContentPartPr/>
                <p14:nvPr/>
              </p14:nvContentPartPr>
              <p14:xfrm>
                <a:off x="10826342" y="5170208"/>
                <a:ext cx="103680" cy="1476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0B6E96CA-E7CE-4CE5-0434-A3AFD24D9EB4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0808342" y="5152208"/>
                  <a:ext cx="13932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40E846F8-32D3-2759-4672-816C45BE95F7}"/>
                    </a:ext>
                  </a:extLst>
                </p14:cNvPr>
                <p14:cNvContentPartPr/>
                <p14:nvPr/>
              </p14:nvContentPartPr>
              <p14:xfrm>
                <a:off x="11105702" y="4910288"/>
                <a:ext cx="42120" cy="2998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4EFF84A3-0552-B5D1-63A8-9EF26498B0E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1087702" y="4892288"/>
                  <a:ext cx="7776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8BBE20F0-14E7-C278-8AC3-BE5D6D43E964}"/>
                    </a:ext>
                  </a:extLst>
                </p14:cNvPr>
                <p14:cNvContentPartPr/>
                <p14:nvPr/>
              </p14:nvContentPartPr>
              <p14:xfrm>
                <a:off x="11238902" y="4914608"/>
                <a:ext cx="22320" cy="2984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FD2BDA96-3C60-1841-5E51-4DE1B0EBA90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1220902" y="4896608"/>
                  <a:ext cx="57960" cy="33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B5ABA927-FE0C-B976-C7B8-85DFD8AF98EC}"/>
                    </a:ext>
                  </a:extLst>
                </p14:cNvPr>
                <p14:cNvContentPartPr/>
                <p14:nvPr/>
              </p14:nvContentPartPr>
              <p14:xfrm>
                <a:off x="11053862" y="4880048"/>
                <a:ext cx="310680" cy="3924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21DA0225-3943-ACBF-F54D-EDB82129EDF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1035862" y="4862048"/>
                  <a:ext cx="346320" cy="74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55F7F7D-BC93-2274-2D73-A818E7850D65}"/>
                  </a:ext>
                </a:extLst>
              </p14:cNvPr>
              <p14:cNvContentPartPr/>
              <p14:nvPr/>
            </p14:nvContentPartPr>
            <p14:xfrm>
              <a:off x="8735400" y="805680"/>
              <a:ext cx="2819160" cy="340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55F7F7D-BC93-2274-2D73-A818E7850D65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8719560" y="742320"/>
                <a:ext cx="2850480" cy="46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AEFFD50-E7F2-926D-C75C-7C51AD2C8481}"/>
                  </a:ext>
                </a:extLst>
              </p14:cNvPr>
              <p14:cNvContentPartPr/>
              <p14:nvPr/>
            </p14:nvContentPartPr>
            <p14:xfrm>
              <a:off x="8705880" y="664920"/>
              <a:ext cx="2900880" cy="5781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AEFFD50-E7F2-926D-C75C-7C51AD2C8481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8696520" y="655560"/>
                <a:ext cx="2919600" cy="59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8B168BB-D699-A53F-FF18-CBE5823E427C}"/>
                  </a:ext>
                </a:extLst>
              </p14:cNvPr>
              <p14:cNvContentPartPr/>
              <p14:nvPr/>
            </p14:nvContentPartPr>
            <p14:xfrm>
              <a:off x="10387440" y="3399120"/>
              <a:ext cx="745200" cy="617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8B168BB-D699-A53F-FF18-CBE5823E427C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10378080" y="3389760"/>
                <a:ext cx="763920" cy="63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55E06C8-958B-C326-964B-CC18BE4FBDE1}"/>
                  </a:ext>
                </a:extLst>
              </p14:cNvPr>
              <p14:cNvContentPartPr/>
              <p14:nvPr/>
            </p14:nvContentPartPr>
            <p14:xfrm>
              <a:off x="7074000" y="1447920"/>
              <a:ext cx="675000" cy="457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55E06C8-958B-C326-964B-CC18BE4FBDE1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7058160" y="1384560"/>
                <a:ext cx="706320" cy="17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117906D-2EA2-61F9-4CAB-DE3A87C2A06C}"/>
                  </a:ext>
                </a:extLst>
              </p14:cNvPr>
              <p14:cNvContentPartPr/>
              <p14:nvPr/>
            </p14:nvContentPartPr>
            <p14:xfrm>
              <a:off x="8435160" y="1446120"/>
              <a:ext cx="766800" cy="406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117906D-2EA2-61F9-4CAB-DE3A87C2A06C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8419320" y="1382760"/>
                <a:ext cx="798120" cy="167400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FBFDED4A-DC1D-14D2-BB47-F39EF0F99268}"/>
              </a:ext>
            </a:extLst>
          </p:cNvPr>
          <p:cNvPicPr>
            <a:picLocks noChangeAspect="1"/>
          </p:cNvPicPr>
          <p:nvPr/>
        </p:nvPicPr>
        <p:blipFill>
          <a:blip r:embed="rId73"/>
          <a:stretch>
            <a:fillRect/>
          </a:stretch>
        </p:blipFill>
        <p:spPr>
          <a:xfrm>
            <a:off x="2849093" y="2089521"/>
            <a:ext cx="1327755" cy="5163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9CD140F-3E60-D88D-EAF7-80E756D18467}"/>
              </a:ext>
            </a:extLst>
          </p:cNvPr>
          <p:cNvPicPr>
            <a:picLocks noChangeAspect="1"/>
          </p:cNvPicPr>
          <p:nvPr/>
        </p:nvPicPr>
        <p:blipFill>
          <a:blip r:embed="rId74"/>
          <a:stretch>
            <a:fillRect/>
          </a:stretch>
        </p:blipFill>
        <p:spPr>
          <a:xfrm>
            <a:off x="7909860" y="2120040"/>
            <a:ext cx="499834" cy="62141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77CB4D1C-B608-B399-EF79-819B79167E9F}"/>
                  </a:ext>
                </a:extLst>
              </p14:cNvPr>
              <p14:cNvContentPartPr/>
              <p14:nvPr/>
            </p14:nvContentPartPr>
            <p14:xfrm>
              <a:off x="9486000" y="1342080"/>
              <a:ext cx="2030400" cy="50112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77CB4D1C-B608-B399-EF79-819B79167E9F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9476640" y="1332720"/>
                <a:ext cx="2049120" cy="51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62FFC2A6-F352-7B40-6EDF-81FC760289C4}"/>
                  </a:ext>
                </a:extLst>
              </p14:cNvPr>
              <p14:cNvContentPartPr/>
              <p14:nvPr/>
            </p14:nvContentPartPr>
            <p14:xfrm>
              <a:off x="4443001" y="2120040"/>
              <a:ext cx="3321360" cy="63648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62FFC2A6-F352-7B40-6EDF-81FC760289C4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4433641" y="2110680"/>
                <a:ext cx="3340080" cy="65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53B2AA6E-FBA4-5DE6-D771-6922DD5D25A9}"/>
                  </a:ext>
                </a:extLst>
              </p14:cNvPr>
              <p14:cNvContentPartPr/>
              <p14:nvPr/>
            </p14:nvContentPartPr>
            <p14:xfrm>
              <a:off x="3379320" y="2177280"/>
              <a:ext cx="907920" cy="53316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53B2AA6E-FBA4-5DE6-D771-6922DD5D25A9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3369960" y="2167920"/>
                <a:ext cx="926640" cy="55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F78A01C8-03A4-B2D1-4F26-D1039C24A60B}"/>
                  </a:ext>
                </a:extLst>
              </p14:cNvPr>
              <p14:cNvContentPartPr/>
              <p14:nvPr/>
            </p14:nvContentPartPr>
            <p14:xfrm>
              <a:off x="7857360" y="2080080"/>
              <a:ext cx="758520" cy="70776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F78A01C8-03A4-B2D1-4F26-D1039C24A60B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7848000" y="2070720"/>
                <a:ext cx="777240" cy="72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BD54DE37-1627-141A-FA4F-B16B8E00DCDD}"/>
                  </a:ext>
                </a:extLst>
              </p14:cNvPr>
              <p14:cNvContentPartPr/>
              <p14:nvPr/>
            </p14:nvContentPartPr>
            <p14:xfrm>
              <a:off x="4357440" y="1950480"/>
              <a:ext cx="4862880" cy="28332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BD54DE37-1627-141A-FA4F-B16B8E00DCDD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4348080" y="1941120"/>
                <a:ext cx="4881600" cy="30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B6D351D5-B221-1B13-8E82-71DAE7D6AAF1}"/>
                  </a:ext>
                </a:extLst>
              </p14:cNvPr>
              <p14:cNvContentPartPr/>
              <p14:nvPr/>
            </p14:nvContentPartPr>
            <p14:xfrm>
              <a:off x="3954960" y="2838960"/>
              <a:ext cx="2602800" cy="37908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B6D351D5-B221-1B13-8E82-71DAE7D6AAF1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3945600" y="2829600"/>
                <a:ext cx="2621520" cy="39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60C423E0-AC97-D074-131F-27E196D3D758}"/>
                  </a:ext>
                </a:extLst>
              </p14:cNvPr>
              <p14:cNvContentPartPr/>
              <p14:nvPr/>
            </p14:nvContentPartPr>
            <p14:xfrm>
              <a:off x="6595560" y="2729520"/>
              <a:ext cx="997200" cy="48312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60C423E0-AC97-D074-131F-27E196D3D758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6586200" y="2720160"/>
                <a:ext cx="1015920" cy="50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9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795A3AB2-CAC5-CF95-9C5E-6721442D9870}"/>
                  </a:ext>
                </a:extLst>
              </p14:cNvPr>
              <p14:cNvContentPartPr/>
              <p14:nvPr/>
            </p14:nvContentPartPr>
            <p14:xfrm>
              <a:off x="2770920" y="3344400"/>
              <a:ext cx="4470480" cy="63684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795A3AB2-CAC5-CF95-9C5E-6721442D9870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2761560" y="3335040"/>
                <a:ext cx="4489200" cy="65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679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0483618-D3E1-B6AE-4AFA-2D904D2FFB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" t="173" r="-157" b="69922"/>
          <a:stretch/>
        </p:blipFill>
        <p:spPr>
          <a:xfrm>
            <a:off x="2501610" y="788894"/>
            <a:ext cx="9597090" cy="124447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422CA75-0D7A-7CF6-FBD9-4D74534219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47365" t="80680" r="40809" b="2439"/>
          <a:stretch/>
        </p:blipFill>
        <p:spPr>
          <a:xfrm>
            <a:off x="7642080" y="2077647"/>
            <a:ext cx="1134900" cy="70250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EE3275A-B9E1-AABE-127E-DD0BB6DD1D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605"/>
          <a:stretch/>
        </p:blipFill>
        <p:spPr>
          <a:xfrm>
            <a:off x="2501608" y="2882432"/>
            <a:ext cx="8131028" cy="119185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E474E0B-A381-94EA-D0AF-1E3CE5D465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1043" y="5154348"/>
            <a:ext cx="998911" cy="53067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4CD2EFB-ECED-A58F-1E9F-17C8C72D0E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0459" y="5227116"/>
            <a:ext cx="914901" cy="53369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2CBBA93-7BA8-F97F-C3C7-C6847D985D1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501" r="60542" b="86653"/>
          <a:stretch/>
        </p:blipFill>
        <p:spPr>
          <a:xfrm>
            <a:off x="8642135" y="693328"/>
            <a:ext cx="3030446" cy="58366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E66A1D3-9CA7-09ED-BD94-DF91299A92C4}"/>
                  </a:ext>
                </a:extLst>
              </p14:cNvPr>
              <p14:cNvContentPartPr/>
              <p14:nvPr/>
            </p14:nvContentPartPr>
            <p14:xfrm>
              <a:off x="8766360" y="896400"/>
              <a:ext cx="2604240" cy="246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E66A1D3-9CA7-09ED-BD94-DF91299A92C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750520" y="833040"/>
                <a:ext cx="2635560" cy="37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DB319AA-08B4-35C2-3EAE-B6DD21F2A1E8}"/>
                  </a:ext>
                </a:extLst>
              </p14:cNvPr>
              <p14:cNvContentPartPr/>
              <p14:nvPr/>
            </p14:nvContentPartPr>
            <p14:xfrm>
              <a:off x="6934671" y="2250359"/>
              <a:ext cx="543960" cy="45972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DB319AA-08B4-35C2-3EAE-B6DD21F2A1E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925311" y="2240999"/>
                <a:ext cx="562680" cy="47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13F397F-0200-5CAA-9A7B-18053EEE0AA4}"/>
                  </a:ext>
                </a:extLst>
              </p14:cNvPr>
              <p14:cNvContentPartPr/>
              <p14:nvPr/>
            </p14:nvContentPartPr>
            <p14:xfrm>
              <a:off x="8136219" y="5216563"/>
              <a:ext cx="1180800" cy="5810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13F397F-0200-5CAA-9A7B-18053EEE0AA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126859" y="5207203"/>
                <a:ext cx="1199520" cy="59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5AAF59B-E2AC-9CF7-EACD-13BDD2D50F9E}"/>
                  </a:ext>
                </a:extLst>
              </p14:cNvPr>
              <p14:cNvContentPartPr/>
              <p14:nvPr/>
            </p14:nvContentPartPr>
            <p14:xfrm>
              <a:off x="2744280" y="4097520"/>
              <a:ext cx="3893400" cy="56088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5AAF59B-E2AC-9CF7-EACD-13BDD2D50F9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734920" y="4088160"/>
                <a:ext cx="3912120" cy="57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E5FB24C-9767-D717-4A16-CE96BCA170E1}"/>
                  </a:ext>
                </a:extLst>
              </p14:cNvPr>
              <p14:cNvContentPartPr/>
              <p14:nvPr/>
            </p14:nvContentPartPr>
            <p14:xfrm>
              <a:off x="3351240" y="5103720"/>
              <a:ext cx="1555920" cy="64440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E5FB24C-9767-D717-4A16-CE96BCA170E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341880" y="5094360"/>
                <a:ext cx="1574640" cy="66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E41D717-9509-83D0-8ADE-D1202CD880FE}"/>
                  </a:ext>
                </a:extLst>
              </p14:cNvPr>
              <p14:cNvContentPartPr/>
              <p14:nvPr/>
            </p14:nvContentPartPr>
            <p14:xfrm>
              <a:off x="7642080" y="4008960"/>
              <a:ext cx="3758760" cy="62532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E41D717-9509-83D0-8ADE-D1202CD880F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632720" y="3999600"/>
                <a:ext cx="3777480" cy="64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8E727DA1-2F1C-D137-1B5D-E57C429C9D4C}"/>
                  </a:ext>
                </a:extLst>
              </p14:cNvPr>
              <p14:cNvContentPartPr/>
              <p14:nvPr/>
            </p14:nvContentPartPr>
            <p14:xfrm>
              <a:off x="2863440" y="2147040"/>
              <a:ext cx="3827880" cy="51840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8E727DA1-2F1C-D137-1B5D-E57C429C9D4C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854080" y="2137680"/>
                <a:ext cx="3846600" cy="53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5462699-7192-38ED-1706-D6129A6C0BE2}"/>
                  </a:ext>
                </a:extLst>
              </p14:cNvPr>
              <p14:cNvContentPartPr/>
              <p14:nvPr/>
            </p14:nvContentPartPr>
            <p14:xfrm>
              <a:off x="3314880" y="1758960"/>
              <a:ext cx="1702080" cy="9576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5462699-7192-38ED-1706-D6129A6C0BE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299040" y="1695600"/>
                <a:ext cx="1733400" cy="22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3615AE84-62F3-8B06-DB66-D11DF98A1AA9}"/>
                  </a:ext>
                </a:extLst>
              </p14:cNvPr>
              <p14:cNvContentPartPr/>
              <p14:nvPr/>
            </p14:nvContentPartPr>
            <p14:xfrm>
              <a:off x="3282840" y="1574640"/>
              <a:ext cx="1721160" cy="12132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3615AE84-62F3-8B06-DB66-D11DF98A1AA9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267000" y="1511280"/>
                <a:ext cx="1752480" cy="24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4A42696-1677-73D3-4377-2921FC7A92AA}"/>
                  </a:ext>
                </a:extLst>
              </p14:cNvPr>
              <p14:cNvContentPartPr/>
              <p14:nvPr/>
            </p14:nvContentPartPr>
            <p14:xfrm>
              <a:off x="3314880" y="1714320"/>
              <a:ext cx="1708200" cy="27360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4A42696-1677-73D3-4377-2921FC7A92AA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299040" y="1650960"/>
                <a:ext cx="1739520" cy="40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6E88A47F-3831-1088-460E-108CACD5B5E1}"/>
                  </a:ext>
                </a:extLst>
              </p14:cNvPr>
              <p14:cNvContentPartPr/>
              <p14:nvPr/>
            </p14:nvContentPartPr>
            <p14:xfrm>
              <a:off x="3060720" y="3638520"/>
              <a:ext cx="1524240" cy="15912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6E88A47F-3831-1088-460E-108CACD5B5E1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044880" y="3575160"/>
                <a:ext cx="1555560" cy="28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3BBE468F-8BC0-0CBB-CFA4-D784B5759C8D}"/>
                  </a:ext>
                </a:extLst>
              </p14:cNvPr>
              <p14:cNvContentPartPr/>
              <p14:nvPr/>
            </p14:nvContentPartPr>
            <p14:xfrm>
              <a:off x="4038480" y="3498840"/>
              <a:ext cx="502200" cy="30528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3BBE468F-8BC0-0CBB-CFA4-D784B5759C8D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022640" y="3435480"/>
                <a:ext cx="53352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2A2F1B75-BF20-3463-79E9-593F8DE5AA6B}"/>
                  </a:ext>
                </a:extLst>
              </p14:cNvPr>
              <p14:cNvContentPartPr/>
              <p14:nvPr/>
            </p14:nvContentPartPr>
            <p14:xfrm>
              <a:off x="8331120" y="3676680"/>
              <a:ext cx="2121480" cy="8928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2A2F1B75-BF20-3463-79E9-593F8DE5AA6B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315280" y="3613320"/>
                <a:ext cx="21528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9ACA27F2-387B-C078-3B18-F2932B33CA52}"/>
                  </a:ext>
                </a:extLst>
              </p14:cNvPr>
              <p14:cNvContentPartPr/>
              <p14:nvPr/>
            </p14:nvContentPartPr>
            <p14:xfrm>
              <a:off x="8610480" y="3581280"/>
              <a:ext cx="1835640" cy="5112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9ACA27F2-387B-C078-3B18-F2932B33CA52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594640" y="3517920"/>
                <a:ext cx="186696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734E5945-C5B7-37FC-36EB-AF08A471BA81}"/>
                  </a:ext>
                </a:extLst>
              </p14:cNvPr>
              <p14:cNvContentPartPr/>
              <p14:nvPr/>
            </p14:nvContentPartPr>
            <p14:xfrm>
              <a:off x="9804240" y="3664080"/>
              <a:ext cx="762480" cy="4464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734E5945-C5B7-37FC-36EB-AF08A471BA81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9788400" y="3600720"/>
                <a:ext cx="793800" cy="17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D691EB05-2459-E45B-6EB3-B29AB1FAB828}"/>
                  </a:ext>
                </a:extLst>
              </p14:cNvPr>
              <p14:cNvContentPartPr/>
              <p14:nvPr/>
            </p14:nvContentPartPr>
            <p14:xfrm>
              <a:off x="10051920" y="3898800"/>
              <a:ext cx="343440" cy="2592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D691EB05-2459-E45B-6EB3-B29AB1FAB828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0036080" y="3835440"/>
                <a:ext cx="374760" cy="152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4843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CFB1C0B-F0B0-0511-170E-2BEC20C73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4689" y="776608"/>
            <a:ext cx="8869757" cy="71477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61FE90F-5AAA-B2A9-4BF3-1B40FF9A99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0647"/>
          <a:stretch/>
        </p:blipFill>
        <p:spPr>
          <a:xfrm>
            <a:off x="2574689" y="1480840"/>
            <a:ext cx="8817164" cy="146731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B9077AB-794A-E181-18CF-28FAD453CD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051"/>
          <a:stretch/>
        </p:blipFill>
        <p:spPr>
          <a:xfrm>
            <a:off x="2543142" y="3652384"/>
            <a:ext cx="8318755" cy="1041755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3072329B-6EC2-CFD5-4BD8-2F471C15073A}"/>
              </a:ext>
            </a:extLst>
          </p:cNvPr>
          <p:cNvGrpSpPr/>
          <p:nvPr/>
        </p:nvGrpSpPr>
        <p:grpSpPr>
          <a:xfrm>
            <a:off x="10588382" y="3277688"/>
            <a:ext cx="155520" cy="101160"/>
            <a:chOff x="10588382" y="3277688"/>
            <a:chExt cx="155520" cy="10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434AEB63-E0E0-E648-34AA-F14C78A7C275}"/>
                    </a:ext>
                  </a:extLst>
                </p14:cNvPr>
                <p14:cNvContentPartPr/>
                <p14:nvPr/>
              </p14:nvContentPartPr>
              <p14:xfrm>
                <a:off x="10598822" y="3277688"/>
                <a:ext cx="124560" cy="900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434AEB63-E0E0-E648-34AA-F14C78A7C275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0580822" y="3259688"/>
                  <a:ext cx="1602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87D60DB7-65F2-F953-3081-C38866B19536}"/>
                    </a:ext>
                  </a:extLst>
                </p14:cNvPr>
                <p14:cNvContentPartPr/>
                <p14:nvPr/>
              </p14:nvContentPartPr>
              <p14:xfrm>
                <a:off x="10588382" y="3355448"/>
                <a:ext cx="155520" cy="2340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87D60DB7-65F2-F953-3081-C38866B19536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0570742" y="3337808"/>
                  <a:ext cx="191160" cy="59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F4B4E927-D1CA-E08C-1894-58F5AAE8D964}"/>
                  </a:ext>
                </a:extLst>
              </p14:cNvPr>
              <p14:cNvContentPartPr/>
              <p14:nvPr/>
            </p14:nvContentPartPr>
            <p14:xfrm>
              <a:off x="6975360" y="4219560"/>
              <a:ext cx="1309680" cy="5774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4B4E927-D1CA-E08C-1894-58F5AAE8D964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6966000" y="4210200"/>
                <a:ext cx="1328400" cy="59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2A13ABA-DB4D-C6BB-E3D7-4612F5DBC5D7}"/>
                  </a:ext>
                </a:extLst>
              </p14:cNvPr>
              <p14:cNvContentPartPr/>
              <p14:nvPr/>
            </p14:nvContentPartPr>
            <p14:xfrm>
              <a:off x="2914560" y="2145600"/>
              <a:ext cx="1691280" cy="464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2A13ABA-DB4D-C6BB-E3D7-4612F5DBC5D7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2898720" y="2082240"/>
                <a:ext cx="1722600" cy="17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B8DE0FC-5188-9A40-1A21-66DCB9FA5D5C}"/>
                  </a:ext>
                </a:extLst>
              </p14:cNvPr>
              <p14:cNvContentPartPr/>
              <p14:nvPr/>
            </p14:nvContentPartPr>
            <p14:xfrm>
              <a:off x="3133080" y="3927240"/>
              <a:ext cx="1130040" cy="1508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B8DE0FC-5188-9A40-1A21-66DCB9FA5D5C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3117240" y="3863880"/>
                <a:ext cx="1161360" cy="27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7A87259-E51B-D19C-49D7-EA91A39D257F}"/>
                  </a:ext>
                </a:extLst>
              </p14:cNvPr>
              <p14:cNvContentPartPr/>
              <p14:nvPr/>
            </p14:nvContentPartPr>
            <p14:xfrm>
              <a:off x="5847840" y="1879560"/>
              <a:ext cx="3430800" cy="486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7A87259-E51B-D19C-49D7-EA91A39D257F}"/>
                  </a:ext>
                </a:extLst>
              </p:cNvPr>
              <p:cNvPicPr/>
              <p:nvPr/>
            </p:nvPicPr>
            <p:blipFill>
              <a:blip r:embed="rId120"/>
              <a:stretch>
                <a:fillRect/>
              </a:stretch>
            </p:blipFill>
            <p:spPr>
              <a:xfrm>
                <a:off x="5838480" y="1870200"/>
                <a:ext cx="3449520" cy="50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1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3A29D99-2E7A-CF47-1EAC-C9A0893FECF1}"/>
                  </a:ext>
                </a:extLst>
              </p14:cNvPr>
              <p14:cNvContentPartPr/>
              <p14:nvPr/>
            </p14:nvContentPartPr>
            <p14:xfrm>
              <a:off x="2643480" y="2395440"/>
              <a:ext cx="1992600" cy="65268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3A29D99-2E7A-CF47-1EAC-C9A0893FECF1}"/>
                  </a:ext>
                </a:extLst>
              </p:cNvPr>
              <p:cNvPicPr/>
              <p:nvPr/>
            </p:nvPicPr>
            <p:blipFill>
              <a:blip r:embed="rId122"/>
              <a:stretch>
                <a:fillRect/>
              </a:stretch>
            </p:blipFill>
            <p:spPr>
              <a:xfrm>
                <a:off x="2634120" y="2386080"/>
                <a:ext cx="2011320" cy="67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57CDB60-3680-3A51-EB05-90F5FA3313E0}"/>
                  </a:ext>
                </a:extLst>
              </p14:cNvPr>
              <p14:cNvContentPartPr/>
              <p14:nvPr/>
            </p14:nvContentPartPr>
            <p14:xfrm>
              <a:off x="2927160" y="4881960"/>
              <a:ext cx="3301920" cy="138348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57CDB60-3680-3A51-EB05-90F5FA3313E0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2917800" y="4872600"/>
                <a:ext cx="3320640" cy="1402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97755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2EE8504-CB64-9DC0-C923-33CD677456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02" t="53540" r="11651" b="32667"/>
          <a:stretch/>
        </p:blipFill>
        <p:spPr>
          <a:xfrm>
            <a:off x="2611820" y="788893"/>
            <a:ext cx="9192788" cy="1039907"/>
          </a:xfrm>
          <a:prstGeom prst="rect">
            <a:avLst/>
          </a:prstGeom>
          <a:ln>
            <a:noFill/>
          </a:ln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068D0845-A338-5086-ADCD-5E7D68F07758}"/>
              </a:ext>
            </a:extLst>
          </p:cNvPr>
          <p:cNvGrpSpPr/>
          <p:nvPr/>
        </p:nvGrpSpPr>
        <p:grpSpPr>
          <a:xfrm>
            <a:off x="2913182" y="1762088"/>
            <a:ext cx="1922760" cy="554400"/>
            <a:chOff x="2913182" y="1762088"/>
            <a:chExt cx="1922760" cy="554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84F572F9-DF83-3580-F58C-7150113780E5}"/>
                    </a:ext>
                  </a:extLst>
                </p14:cNvPr>
                <p14:cNvContentPartPr/>
                <p14:nvPr/>
              </p14:nvContentPartPr>
              <p14:xfrm>
                <a:off x="2913182" y="2034608"/>
                <a:ext cx="207360" cy="26208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84F572F9-DF83-3580-F58C-7150113780E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895542" y="2016608"/>
                  <a:ext cx="24300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91F9A50C-F4C1-EC3E-1F98-2F5F10B641D7}"/>
                    </a:ext>
                  </a:extLst>
                </p14:cNvPr>
                <p14:cNvContentPartPr/>
                <p14:nvPr/>
              </p14:nvContentPartPr>
              <p14:xfrm>
                <a:off x="3227102" y="2195888"/>
                <a:ext cx="131400" cy="306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91F9A50C-F4C1-EC3E-1F98-2F5F10B641D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209102" y="2177888"/>
                  <a:ext cx="16704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CE899656-1FD9-DE6A-EC00-67EABBE34F14}"/>
                    </a:ext>
                  </a:extLst>
                </p14:cNvPr>
                <p14:cNvContentPartPr/>
                <p14:nvPr/>
              </p14:nvContentPartPr>
              <p14:xfrm>
                <a:off x="3254102" y="2281568"/>
                <a:ext cx="93960" cy="349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CE899656-1FD9-DE6A-EC00-67EABBE34F1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236462" y="2263928"/>
                  <a:ext cx="1296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F7909FF5-8CD1-6054-5541-774FF2038E3C}"/>
                    </a:ext>
                  </a:extLst>
                </p14:cNvPr>
                <p14:cNvContentPartPr/>
                <p14:nvPr/>
              </p14:nvContentPartPr>
              <p14:xfrm>
                <a:off x="3523742" y="2046848"/>
                <a:ext cx="279720" cy="2581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F7909FF5-8CD1-6054-5541-774FF2038E3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505742" y="2028848"/>
                  <a:ext cx="31536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4848700-6F1B-F36C-98A3-DB2D7B3B9307}"/>
                    </a:ext>
                  </a:extLst>
                </p14:cNvPr>
                <p14:cNvContentPartPr/>
                <p14:nvPr/>
              </p14:nvContentPartPr>
              <p14:xfrm>
                <a:off x="3740822" y="2086448"/>
                <a:ext cx="207360" cy="1612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4848700-6F1B-F36C-98A3-DB2D7B3B930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722822" y="2068808"/>
                  <a:ext cx="24300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B7B52DDD-4C86-8EC1-66A1-693F8FA6D5B2}"/>
                    </a:ext>
                  </a:extLst>
                </p14:cNvPr>
                <p14:cNvContentPartPr/>
                <p14:nvPr/>
              </p14:nvContentPartPr>
              <p14:xfrm>
                <a:off x="3947822" y="2051888"/>
                <a:ext cx="146160" cy="1998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B7B52DDD-4C86-8EC1-66A1-693F8FA6D5B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929822" y="2033888"/>
                  <a:ext cx="18180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A19A23D-084D-5C17-DB7E-EBE886194C7E}"/>
                    </a:ext>
                  </a:extLst>
                </p14:cNvPr>
                <p14:cNvContentPartPr/>
                <p14:nvPr/>
              </p14:nvContentPartPr>
              <p14:xfrm>
                <a:off x="3998942" y="1896368"/>
                <a:ext cx="112680" cy="219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A19A23D-084D-5C17-DB7E-EBE886194C7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981302" y="1878368"/>
                  <a:ext cx="14832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583C4E48-5512-2AE5-1FAD-FCD194A4749F}"/>
                    </a:ext>
                  </a:extLst>
                </p14:cNvPr>
                <p14:cNvContentPartPr/>
                <p14:nvPr/>
              </p14:nvContentPartPr>
              <p14:xfrm>
                <a:off x="4185782" y="1762088"/>
                <a:ext cx="41760" cy="1692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583C4E48-5512-2AE5-1FAD-FCD194A4749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167782" y="1744088"/>
                  <a:ext cx="7740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D4649212-93C9-E065-90B1-BF22B6084059}"/>
                    </a:ext>
                  </a:extLst>
                </p14:cNvPr>
                <p14:cNvContentPartPr/>
                <p14:nvPr/>
              </p14:nvContentPartPr>
              <p14:xfrm>
                <a:off x="4299182" y="2056568"/>
                <a:ext cx="156960" cy="1476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D4649212-93C9-E065-90B1-BF22B608405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281182" y="2038568"/>
                  <a:ext cx="19260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2AFC7FD5-B21D-08F2-0BDC-0B0A37B8149C}"/>
                    </a:ext>
                  </a:extLst>
                </p14:cNvPr>
                <p14:cNvContentPartPr/>
                <p14:nvPr/>
              </p14:nvContentPartPr>
              <p14:xfrm>
                <a:off x="4599062" y="2117048"/>
                <a:ext cx="19800" cy="255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2AFC7FD5-B21D-08F2-0BDC-0B0A37B8149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581062" y="2099408"/>
                  <a:ext cx="5544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37D31389-9C3E-AFA7-7757-C848CAD1A1C7}"/>
                    </a:ext>
                  </a:extLst>
                </p14:cNvPr>
                <p14:cNvContentPartPr/>
                <p14:nvPr/>
              </p14:nvContentPartPr>
              <p14:xfrm>
                <a:off x="4660622" y="1930208"/>
                <a:ext cx="175320" cy="3607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37D31389-9C3E-AFA7-7757-C848CAD1A1C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642622" y="1912568"/>
                  <a:ext cx="210960" cy="39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9E3B584-97AB-264B-4273-4B3557C880F3}"/>
              </a:ext>
            </a:extLst>
          </p:cNvPr>
          <p:cNvGrpSpPr/>
          <p:nvPr/>
        </p:nvGrpSpPr>
        <p:grpSpPr>
          <a:xfrm>
            <a:off x="2975102" y="2584688"/>
            <a:ext cx="528120" cy="255240"/>
            <a:chOff x="2975102" y="2584688"/>
            <a:chExt cx="528120" cy="255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7A987181-2B6B-99CA-A6B0-BD2228968C99}"/>
                    </a:ext>
                  </a:extLst>
                </p14:cNvPr>
                <p14:cNvContentPartPr/>
                <p14:nvPr/>
              </p14:nvContentPartPr>
              <p14:xfrm>
                <a:off x="2975102" y="2584688"/>
                <a:ext cx="259560" cy="2552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7A987181-2B6B-99CA-A6B0-BD2228968C9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957102" y="2566688"/>
                  <a:ext cx="29520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C7E52F0D-B002-2981-05AF-D8D4C680479A}"/>
                    </a:ext>
                  </a:extLst>
                </p14:cNvPr>
                <p14:cNvContentPartPr/>
                <p14:nvPr/>
              </p14:nvContentPartPr>
              <p14:xfrm>
                <a:off x="3409262" y="2718968"/>
                <a:ext cx="93960" cy="176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C7E52F0D-B002-2981-05AF-D8D4C680479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391622" y="2701328"/>
                  <a:ext cx="1296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FC124FE-A999-3F67-B6D1-545B5BA5E663}"/>
                    </a:ext>
                  </a:extLst>
                </p14:cNvPr>
                <p14:cNvContentPartPr/>
                <p14:nvPr/>
              </p14:nvContentPartPr>
              <p14:xfrm>
                <a:off x="3388742" y="2801408"/>
                <a:ext cx="83520" cy="349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FC124FE-A999-3F67-B6D1-545B5BA5E66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370742" y="2783408"/>
                  <a:ext cx="119160" cy="7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E3313BB-1F93-2C30-09AE-ED96541ABA60}"/>
              </a:ext>
            </a:extLst>
          </p:cNvPr>
          <p:cNvGrpSpPr/>
          <p:nvPr/>
        </p:nvGrpSpPr>
        <p:grpSpPr>
          <a:xfrm>
            <a:off x="3946742" y="2515208"/>
            <a:ext cx="985320" cy="334440"/>
            <a:chOff x="3946742" y="2515208"/>
            <a:chExt cx="985320" cy="334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3AB27B4F-6156-D278-B90F-CC5104E619AF}"/>
                    </a:ext>
                  </a:extLst>
                </p14:cNvPr>
                <p14:cNvContentPartPr/>
                <p14:nvPr/>
              </p14:nvContentPartPr>
              <p14:xfrm>
                <a:off x="3946742" y="2598728"/>
                <a:ext cx="259560" cy="2462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3AB27B4F-6156-D278-B90F-CC5104E619A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929102" y="2580728"/>
                  <a:ext cx="29520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38BE760-C653-E7D3-F5CC-371A03AF7AEA}"/>
                    </a:ext>
                  </a:extLst>
                </p14:cNvPr>
                <p14:cNvContentPartPr/>
                <p14:nvPr/>
              </p14:nvContentPartPr>
              <p14:xfrm>
                <a:off x="4258142" y="2550128"/>
                <a:ext cx="176400" cy="2646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38BE760-C653-E7D3-F5CC-371A03AF7AE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240142" y="2532128"/>
                  <a:ext cx="21204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7587CF81-B403-9E22-DA1A-A9A3B43D55C0}"/>
                    </a:ext>
                  </a:extLst>
                </p14:cNvPr>
                <p14:cNvContentPartPr/>
                <p14:nvPr/>
              </p14:nvContentPartPr>
              <p14:xfrm>
                <a:off x="4588982" y="2740568"/>
                <a:ext cx="20880" cy="349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587CF81-B403-9E22-DA1A-A9A3B43D55C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571342" y="2722928"/>
                  <a:ext cx="5652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809454BA-A97E-3635-4F45-D629123A015F}"/>
                    </a:ext>
                  </a:extLst>
                </p14:cNvPr>
                <p14:cNvContentPartPr/>
                <p14:nvPr/>
              </p14:nvContentPartPr>
              <p14:xfrm>
                <a:off x="4680422" y="2515208"/>
                <a:ext cx="251640" cy="3344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809454BA-A97E-3635-4F45-D629123A015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662782" y="2497568"/>
                  <a:ext cx="287280" cy="37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0780C3E-01F5-FB69-5E2F-4E3B157ED5C2}"/>
              </a:ext>
            </a:extLst>
          </p:cNvPr>
          <p:cNvGrpSpPr/>
          <p:nvPr/>
        </p:nvGrpSpPr>
        <p:grpSpPr>
          <a:xfrm>
            <a:off x="6884342" y="1860728"/>
            <a:ext cx="456480" cy="243360"/>
            <a:chOff x="6884342" y="1860728"/>
            <a:chExt cx="456480" cy="243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8944D470-248B-0DD1-9CE6-85D1BB137164}"/>
                    </a:ext>
                  </a:extLst>
                </p14:cNvPr>
                <p14:cNvContentPartPr/>
                <p14:nvPr/>
              </p14:nvContentPartPr>
              <p14:xfrm>
                <a:off x="6884342" y="1860728"/>
                <a:ext cx="270360" cy="2433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8944D470-248B-0DD1-9CE6-85D1BB13716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866702" y="1843088"/>
                  <a:ext cx="30600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A1960095-D432-6551-A299-6C15D284668F}"/>
                    </a:ext>
                  </a:extLst>
                </p14:cNvPr>
                <p14:cNvContentPartPr/>
                <p14:nvPr/>
              </p14:nvContentPartPr>
              <p14:xfrm>
                <a:off x="7247222" y="1978448"/>
                <a:ext cx="93600" cy="3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A1960095-D432-6551-A299-6C15D284668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229582" y="1960808"/>
                  <a:ext cx="1292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93648D38-AB66-99A3-BE48-742D41B20D55}"/>
                    </a:ext>
                  </a:extLst>
                </p14:cNvPr>
                <p14:cNvContentPartPr/>
                <p14:nvPr/>
              </p14:nvContentPartPr>
              <p14:xfrm>
                <a:off x="7237142" y="2047928"/>
                <a:ext cx="103680" cy="255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93648D38-AB66-99A3-BE48-742D41B20D5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219142" y="2029928"/>
                  <a:ext cx="139320" cy="6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39A5916-090D-3402-ED71-67FB3F64FA94}"/>
              </a:ext>
            </a:extLst>
          </p:cNvPr>
          <p:cNvGrpSpPr/>
          <p:nvPr/>
        </p:nvGrpSpPr>
        <p:grpSpPr>
          <a:xfrm>
            <a:off x="7578062" y="1731488"/>
            <a:ext cx="1728000" cy="421200"/>
            <a:chOff x="7578062" y="1731488"/>
            <a:chExt cx="1728000" cy="421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657937A8-E783-EBD1-60B5-CFF194BE5532}"/>
                    </a:ext>
                  </a:extLst>
                </p14:cNvPr>
                <p14:cNvContentPartPr/>
                <p14:nvPr/>
              </p14:nvContentPartPr>
              <p14:xfrm>
                <a:off x="7578062" y="1865408"/>
                <a:ext cx="187560" cy="2001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657937A8-E783-EBD1-60B5-CFF194BE553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560062" y="1847408"/>
                  <a:ext cx="22320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D98A5534-B530-F8C9-3653-C11DB19CF2A1}"/>
                    </a:ext>
                  </a:extLst>
                </p14:cNvPr>
                <p14:cNvContentPartPr/>
                <p14:nvPr/>
              </p14:nvContentPartPr>
              <p14:xfrm>
                <a:off x="7836902" y="1905008"/>
                <a:ext cx="10800" cy="1598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D98A5534-B530-F8C9-3653-C11DB19CF2A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819262" y="1887008"/>
                  <a:ext cx="4644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CD505BDC-1D3F-CF92-97C9-E99BA30A704E}"/>
                    </a:ext>
                  </a:extLst>
                </p14:cNvPr>
                <p14:cNvContentPartPr/>
                <p14:nvPr/>
              </p14:nvContentPartPr>
              <p14:xfrm>
                <a:off x="7867862" y="1818248"/>
                <a:ext cx="10800" cy="133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CD505BDC-1D3F-CF92-97C9-E99BA30A704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850222" y="1800608"/>
                  <a:ext cx="4644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8D2578B3-1FC5-B49E-0612-67957DBB449A}"/>
                    </a:ext>
                  </a:extLst>
                </p14:cNvPr>
                <p14:cNvContentPartPr/>
                <p14:nvPr/>
              </p14:nvContentPartPr>
              <p14:xfrm>
                <a:off x="7940222" y="1921568"/>
                <a:ext cx="176040" cy="1483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8D2578B3-1FC5-B49E-0612-67957DBB449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922582" y="1903928"/>
                  <a:ext cx="21168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8B5E4242-F44B-2232-E4B2-27B2A64AB555}"/>
                    </a:ext>
                  </a:extLst>
                </p14:cNvPr>
                <p14:cNvContentPartPr/>
                <p14:nvPr/>
              </p14:nvContentPartPr>
              <p14:xfrm>
                <a:off x="8126702" y="1731488"/>
                <a:ext cx="145080" cy="17352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8B5E4242-F44B-2232-E4B2-27B2A64AB55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108702" y="1713848"/>
                  <a:ext cx="18072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6BCF1FB1-0773-8384-8CA6-0942FA841B75}"/>
                    </a:ext>
                  </a:extLst>
                </p14:cNvPr>
                <p14:cNvContentPartPr/>
                <p14:nvPr/>
              </p14:nvContentPartPr>
              <p14:xfrm>
                <a:off x="8367902" y="1991408"/>
                <a:ext cx="151920" cy="216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6BCF1FB1-0773-8384-8CA6-0942FA841B7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350262" y="1973768"/>
                  <a:ext cx="18756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189D1809-8718-1F14-3156-860DE0702928}"/>
                    </a:ext>
                  </a:extLst>
                </p14:cNvPr>
                <p14:cNvContentPartPr/>
                <p14:nvPr/>
              </p14:nvContentPartPr>
              <p14:xfrm>
                <a:off x="8600462" y="1903568"/>
                <a:ext cx="178200" cy="2181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189D1809-8718-1F14-3156-860DE0702928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582822" y="1885568"/>
                  <a:ext cx="21384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EFCDB75B-A0B5-FBC5-AA66-E9C51B63C91A}"/>
                    </a:ext>
                  </a:extLst>
                </p14:cNvPr>
                <p14:cNvContentPartPr/>
                <p14:nvPr/>
              </p14:nvContentPartPr>
              <p14:xfrm>
                <a:off x="8892062" y="2013008"/>
                <a:ext cx="360" cy="435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EFCDB75B-A0B5-FBC5-AA66-E9C51B63C91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874062" y="1995368"/>
                  <a:ext cx="360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62A035FD-682E-558C-4C67-C68967365C9D}"/>
                    </a:ext>
                  </a:extLst>
                </p14:cNvPr>
                <p14:cNvContentPartPr/>
                <p14:nvPr/>
              </p14:nvContentPartPr>
              <p14:xfrm>
                <a:off x="8942102" y="1866488"/>
                <a:ext cx="126000" cy="2840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62A035FD-682E-558C-4C67-C68967365C9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924102" y="1848848"/>
                  <a:ext cx="161640" cy="31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C328EF64-9E84-BDC0-E96E-C9C34D319736}"/>
                    </a:ext>
                  </a:extLst>
                </p14:cNvPr>
                <p14:cNvContentPartPr/>
                <p14:nvPr/>
              </p14:nvContentPartPr>
              <p14:xfrm>
                <a:off x="9130022" y="1848488"/>
                <a:ext cx="176040" cy="30420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C328EF64-9E84-BDC0-E96E-C9C34D31973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112022" y="1830848"/>
                  <a:ext cx="211680" cy="339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1E446B6-4E49-1DD7-4788-D32F4E6B66B2}"/>
              </a:ext>
            </a:extLst>
          </p:cNvPr>
          <p:cNvGrpSpPr/>
          <p:nvPr/>
        </p:nvGrpSpPr>
        <p:grpSpPr>
          <a:xfrm>
            <a:off x="6957782" y="2462288"/>
            <a:ext cx="538200" cy="257040"/>
            <a:chOff x="6957782" y="2462288"/>
            <a:chExt cx="538200" cy="257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90C6446B-D2DB-15DB-3DAC-49CDDEB682D2}"/>
                    </a:ext>
                  </a:extLst>
                </p14:cNvPr>
                <p14:cNvContentPartPr/>
                <p14:nvPr/>
              </p14:nvContentPartPr>
              <p14:xfrm>
                <a:off x="6957782" y="2462288"/>
                <a:ext cx="248760" cy="2570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90C6446B-D2DB-15DB-3DAC-49CDDEB682D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939782" y="2444648"/>
                  <a:ext cx="28440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9953FCF7-9D2C-7950-EDAC-9EF20A564164}"/>
                    </a:ext>
                  </a:extLst>
                </p14:cNvPr>
                <p14:cNvContentPartPr/>
                <p14:nvPr/>
              </p14:nvContentPartPr>
              <p14:xfrm>
                <a:off x="7392302" y="2619968"/>
                <a:ext cx="91800" cy="1512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9953FCF7-9D2C-7950-EDAC-9EF20A564164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374302" y="2602328"/>
                  <a:ext cx="1274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57DBCC33-88D3-0D31-FE40-0A142D0FB056}"/>
                    </a:ext>
                  </a:extLst>
                </p14:cNvPr>
                <p14:cNvContentPartPr/>
                <p14:nvPr/>
              </p14:nvContentPartPr>
              <p14:xfrm>
                <a:off x="7394462" y="2667128"/>
                <a:ext cx="101520" cy="262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57DBCC33-88D3-0D31-FE40-0A142D0FB05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376822" y="2649128"/>
                  <a:ext cx="137160" cy="6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E1E69EB-355D-695D-4370-ED140F4C9EA5}"/>
              </a:ext>
            </a:extLst>
          </p:cNvPr>
          <p:cNvGrpSpPr/>
          <p:nvPr/>
        </p:nvGrpSpPr>
        <p:grpSpPr>
          <a:xfrm>
            <a:off x="7846982" y="2428808"/>
            <a:ext cx="1025640" cy="329400"/>
            <a:chOff x="7846982" y="2428808"/>
            <a:chExt cx="1025640" cy="329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92CE7BFE-5CE3-AFB0-B8E9-A380BB1AF40C}"/>
                    </a:ext>
                  </a:extLst>
                </p14:cNvPr>
                <p14:cNvContentPartPr/>
                <p14:nvPr/>
              </p14:nvContentPartPr>
              <p14:xfrm>
                <a:off x="7846982" y="2554448"/>
                <a:ext cx="104400" cy="262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92CE7BFE-5CE3-AFB0-B8E9-A380BB1AF40C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828982" y="2536448"/>
                  <a:ext cx="1400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DDB41538-97AA-3455-87BD-9F73A447C2D2}"/>
                    </a:ext>
                  </a:extLst>
                </p14:cNvPr>
                <p14:cNvContentPartPr/>
                <p14:nvPr/>
              </p14:nvContentPartPr>
              <p14:xfrm>
                <a:off x="8012582" y="2428808"/>
                <a:ext cx="207360" cy="28620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DDB41538-97AA-3455-87BD-9F73A447C2D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994582" y="2411168"/>
                  <a:ext cx="24300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F4B471AE-B263-E3D0-55D3-00A6E44AF9AD}"/>
                    </a:ext>
                  </a:extLst>
                </p14:cNvPr>
                <p14:cNvContentPartPr/>
                <p14:nvPr/>
              </p14:nvContentPartPr>
              <p14:xfrm>
                <a:off x="8323262" y="2436728"/>
                <a:ext cx="135000" cy="3078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F4B471AE-B263-E3D0-55D3-00A6E44AF9AD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305262" y="2419088"/>
                  <a:ext cx="17064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F7186117-8A06-57E0-800D-CB601CD7C283}"/>
                    </a:ext>
                  </a:extLst>
                </p14:cNvPr>
                <p14:cNvContentPartPr/>
                <p14:nvPr/>
              </p14:nvContentPartPr>
              <p14:xfrm>
                <a:off x="8405702" y="2614928"/>
                <a:ext cx="135000" cy="2628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F7186117-8A06-57E0-800D-CB601CD7C283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388062" y="2597288"/>
                  <a:ext cx="1706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08A7DB3D-0786-7828-5DC3-EDD73BF66C98}"/>
                    </a:ext>
                  </a:extLst>
                </p14:cNvPr>
                <p14:cNvContentPartPr/>
                <p14:nvPr/>
              </p14:nvContentPartPr>
              <p14:xfrm>
                <a:off x="8633582" y="2627888"/>
                <a:ext cx="32400" cy="212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08A7DB3D-0786-7828-5DC3-EDD73BF66C9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615582" y="2610248"/>
                  <a:ext cx="6804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2FDC2AF1-4F1D-C388-FDE8-5BB05A23B1BC}"/>
                    </a:ext>
                  </a:extLst>
                </p14:cNvPr>
                <p14:cNvContentPartPr/>
                <p14:nvPr/>
              </p14:nvContentPartPr>
              <p14:xfrm>
                <a:off x="8716022" y="2437448"/>
                <a:ext cx="156600" cy="3207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2FDC2AF1-4F1D-C388-FDE8-5BB05A23B1B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698382" y="2419808"/>
                  <a:ext cx="192240" cy="35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B632273-F4D8-BA88-4177-C7848B936626}"/>
              </a:ext>
            </a:extLst>
          </p:cNvPr>
          <p:cNvGrpSpPr/>
          <p:nvPr/>
        </p:nvGrpSpPr>
        <p:grpSpPr>
          <a:xfrm>
            <a:off x="10257542" y="1750928"/>
            <a:ext cx="1665720" cy="483480"/>
            <a:chOff x="10257542" y="1750928"/>
            <a:chExt cx="1665720" cy="483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72D15D80-067D-0C85-2F91-15ACC2F0C0AD}"/>
                    </a:ext>
                  </a:extLst>
                </p14:cNvPr>
                <p14:cNvContentPartPr/>
                <p14:nvPr/>
              </p14:nvContentPartPr>
              <p14:xfrm>
                <a:off x="10257542" y="1960448"/>
                <a:ext cx="238320" cy="2739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72D15D80-067D-0C85-2F91-15ACC2F0C0AD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0239542" y="1942448"/>
                  <a:ext cx="273960" cy="30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6807D103-7995-B1C2-54C6-367B3E46CDB1}"/>
                    </a:ext>
                  </a:extLst>
                </p14:cNvPr>
                <p14:cNvContentPartPr/>
                <p14:nvPr/>
              </p14:nvContentPartPr>
              <p14:xfrm>
                <a:off x="10608902" y="2103728"/>
                <a:ext cx="103680" cy="93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6807D103-7995-B1C2-54C6-367B3E46CDB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0591262" y="2086088"/>
                  <a:ext cx="1393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CFFFD797-2A23-866E-1DF2-97A7068DE911}"/>
                    </a:ext>
                  </a:extLst>
                </p14:cNvPr>
                <p14:cNvContentPartPr/>
                <p14:nvPr/>
              </p14:nvContentPartPr>
              <p14:xfrm>
                <a:off x="10618982" y="2164568"/>
                <a:ext cx="93960" cy="3420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CFFFD797-2A23-866E-1DF2-97A7068DE911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0600982" y="2146928"/>
                  <a:ext cx="12960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4916CA0D-5A20-1677-259C-383EAFBED160}"/>
                    </a:ext>
                  </a:extLst>
                </p14:cNvPr>
                <p14:cNvContentPartPr/>
                <p14:nvPr/>
              </p14:nvContentPartPr>
              <p14:xfrm>
                <a:off x="10909142" y="1867568"/>
                <a:ext cx="41760" cy="30600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4916CA0D-5A20-1677-259C-383EAFBED160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0891142" y="1849928"/>
                  <a:ext cx="7740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A9A5C3B3-D2F0-1496-260E-DB06C64F95DC}"/>
                    </a:ext>
                  </a:extLst>
                </p14:cNvPr>
                <p14:cNvContentPartPr/>
                <p14:nvPr/>
              </p14:nvContentPartPr>
              <p14:xfrm>
                <a:off x="10867742" y="2021648"/>
                <a:ext cx="145080" cy="1764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A9A5C3B3-D2F0-1496-260E-DB06C64F95DC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0849742" y="2004008"/>
                  <a:ext cx="1807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76B204DC-DDA4-8750-9B07-1889528D5577}"/>
                    </a:ext>
                  </a:extLst>
                </p14:cNvPr>
                <p14:cNvContentPartPr/>
                <p14:nvPr/>
              </p14:nvContentPartPr>
              <p14:xfrm>
                <a:off x="11001662" y="1960808"/>
                <a:ext cx="145800" cy="22068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76B204DC-DDA4-8750-9B07-1889528D5577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0983662" y="1943168"/>
                  <a:ext cx="18144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B054ED67-E4C7-3A6B-F443-59C1F23EB0BE}"/>
                    </a:ext>
                  </a:extLst>
                </p14:cNvPr>
                <p14:cNvContentPartPr/>
                <p14:nvPr/>
              </p14:nvContentPartPr>
              <p14:xfrm>
                <a:off x="11219102" y="1987088"/>
                <a:ext cx="124920" cy="18612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B054ED67-E4C7-3A6B-F443-59C1F23EB0BE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1201102" y="1969088"/>
                  <a:ext cx="16056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A2FEB2A6-D0C2-A3E2-B529-F28D2C5F0FEE}"/>
                    </a:ext>
                  </a:extLst>
                </p14:cNvPr>
                <p14:cNvContentPartPr/>
                <p14:nvPr/>
              </p14:nvContentPartPr>
              <p14:xfrm>
                <a:off x="11301902" y="1750928"/>
                <a:ext cx="198000" cy="15012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A2FEB2A6-D0C2-A3E2-B529-F28D2C5F0FEE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1283902" y="1732928"/>
                  <a:ext cx="23364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13AFF02A-4B67-0C1A-F629-6A4394FFB5BA}"/>
                    </a:ext>
                  </a:extLst>
                </p14:cNvPr>
                <p14:cNvContentPartPr/>
                <p14:nvPr/>
              </p14:nvContentPartPr>
              <p14:xfrm>
                <a:off x="11518982" y="1930928"/>
                <a:ext cx="176760" cy="24732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13AFF02A-4B67-0C1A-F629-6A4394FFB5BA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1500982" y="1912928"/>
                  <a:ext cx="21240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B8762CA2-B12E-FCFE-41A8-D7A27F92E412}"/>
                    </a:ext>
                  </a:extLst>
                </p14:cNvPr>
                <p14:cNvContentPartPr/>
                <p14:nvPr/>
              </p14:nvContentPartPr>
              <p14:xfrm>
                <a:off x="11808782" y="2056568"/>
                <a:ext cx="11160" cy="3420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B8762CA2-B12E-FCFE-41A8-D7A27F92E412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1791142" y="2038568"/>
                  <a:ext cx="4680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5B33F838-0383-7766-A49C-5610C506C307}"/>
                    </a:ext>
                  </a:extLst>
                </p14:cNvPr>
                <p14:cNvContentPartPr/>
                <p14:nvPr/>
              </p14:nvContentPartPr>
              <p14:xfrm>
                <a:off x="11881502" y="1843088"/>
                <a:ext cx="41760" cy="31320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5B33F838-0383-7766-A49C-5610C506C307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1863502" y="1825448"/>
                  <a:ext cx="77400" cy="348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B8024EFD-D3F9-087B-980E-D49316B8810C}"/>
                  </a:ext>
                </a:extLst>
              </p14:cNvPr>
              <p14:cNvContentPartPr/>
              <p14:nvPr/>
            </p14:nvContentPartPr>
            <p14:xfrm>
              <a:off x="10225142" y="2553368"/>
              <a:ext cx="260280" cy="23184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B8024EFD-D3F9-087B-980E-D49316B8810C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10207502" y="2535728"/>
                <a:ext cx="295920" cy="267480"/>
              </a:xfrm>
              <a:prstGeom prst="rect">
                <a:avLst/>
              </a:prstGeom>
            </p:spPr>
          </p:pic>
        </mc:Fallback>
      </mc:AlternateContent>
      <p:grpSp>
        <p:nvGrpSpPr>
          <p:cNvPr id="82" name="Group 81">
            <a:extLst>
              <a:ext uri="{FF2B5EF4-FFF2-40B4-BE49-F238E27FC236}">
                <a16:creationId xmlns:a16="http://schemas.microsoft.com/office/drawing/2014/main" id="{04AA1BA2-A453-2AE8-E16F-B596DD857A98}"/>
              </a:ext>
            </a:extLst>
          </p:cNvPr>
          <p:cNvGrpSpPr/>
          <p:nvPr/>
        </p:nvGrpSpPr>
        <p:grpSpPr>
          <a:xfrm>
            <a:off x="10691702" y="2454728"/>
            <a:ext cx="1097640" cy="320040"/>
            <a:chOff x="10691702" y="2454728"/>
            <a:chExt cx="1097640" cy="320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675F8C4B-B152-261A-4F8E-67263CD10102}"/>
                    </a:ext>
                  </a:extLst>
                </p14:cNvPr>
                <p14:cNvContentPartPr/>
                <p14:nvPr/>
              </p14:nvContentPartPr>
              <p14:xfrm>
                <a:off x="10691702" y="2675768"/>
                <a:ext cx="122760" cy="1368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675F8C4B-B152-261A-4F8E-67263CD10102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0674062" y="2657768"/>
                  <a:ext cx="1584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99EE8C5C-8672-F38F-05A9-169948C0139C}"/>
                    </a:ext>
                  </a:extLst>
                </p14:cNvPr>
                <p14:cNvContentPartPr/>
                <p14:nvPr/>
              </p14:nvContentPartPr>
              <p14:xfrm>
                <a:off x="10703942" y="2723288"/>
                <a:ext cx="59040" cy="1332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99EE8C5C-8672-F38F-05A9-169948C0139C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0685942" y="2705648"/>
                  <a:ext cx="9468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9A2FB27C-B5F9-BBA2-F828-BBF1DA8FA438}"/>
                    </a:ext>
                  </a:extLst>
                </p14:cNvPr>
                <p14:cNvContentPartPr/>
                <p14:nvPr/>
              </p14:nvContentPartPr>
              <p14:xfrm>
                <a:off x="10929662" y="2463368"/>
                <a:ext cx="227880" cy="25884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9A2FB27C-B5F9-BBA2-F828-BBF1DA8FA438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0912022" y="2445728"/>
                  <a:ext cx="26352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060E6A3D-B66C-9E95-1FB3-06E3983BCFA7}"/>
                    </a:ext>
                  </a:extLst>
                </p14:cNvPr>
                <p14:cNvContentPartPr/>
                <p14:nvPr/>
              </p14:nvContentPartPr>
              <p14:xfrm>
                <a:off x="11270942" y="2454728"/>
                <a:ext cx="136080" cy="32004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060E6A3D-B66C-9E95-1FB3-06E3983BCFA7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1253302" y="2437088"/>
                  <a:ext cx="171720" cy="35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4C4593D2-2CCD-5481-9310-0E94BB41CC4D}"/>
                    </a:ext>
                  </a:extLst>
                </p14:cNvPr>
                <p14:cNvContentPartPr/>
                <p14:nvPr/>
              </p14:nvContentPartPr>
              <p14:xfrm>
                <a:off x="11529062" y="2632568"/>
                <a:ext cx="32040" cy="2916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4C4593D2-2CCD-5481-9310-0E94BB41CC4D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1511422" y="2614568"/>
                  <a:ext cx="6768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C8C19C4B-CD59-CF74-6EB6-BF15161F27FD}"/>
                    </a:ext>
                  </a:extLst>
                </p14:cNvPr>
                <p14:cNvContentPartPr/>
                <p14:nvPr/>
              </p14:nvContentPartPr>
              <p14:xfrm>
                <a:off x="11612582" y="2459048"/>
                <a:ext cx="176760" cy="28224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C8C19C4B-CD59-CF74-6EB6-BF15161F27FD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1594582" y="2441408"/>
                  <a:ext cx="212400" cy="317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6632EDB-75ED-55B3-A1C5-82BF9577F572}"/>
                  </a:ext>
                </a:extLst>
              </p14:cNvPr>
              <p14:cNvContentPartPr/>
              <p14:nvPr/>
            </p14:nvContentPartPr>
            <p14:xfrm>
              <a:off x="2869560" y="613800"/>
              <a:ext cx="2232000" cy="6912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6632EDB-75ED-55B3-A1C5-82BF9577F572}"/>
                  </a:ext>
                </a:extLst>
              </p:cNvPr>
              <p:cNvPicPr/>
              <p:nvPr/>
            </p:nvPicPr>
            <p:blipFill>
              <a:blip r:embed="rId120"/>
              <a:stretch>
                <a:fillRect/>
              </a:stretch>
            </p:blipFill>
            <p:spPr>
              <a:xfrm>
                <a:off x="2860200" y="604440"/>
                <a:ext cx="2250720" cy="70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2E832BB-037E-DEB0-8858-C1F77A3F9514}"/>
                  </a:ext>
                </a:extLst>
              </p14:cNvPr>
              <p14:cNvContentPartPr/>
              <p14:nvPr/>
            </p14:nvContentPartPr>
            <p14:xfrm>
              <a:off x="8682480" y="3573000"/>
              <a:ext cx="1646640" cy="99144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2E832BB-037E-DEB0-8858-C1F77A3F9514}"/>
                  </a:ext>
                </a:extLst>
              </p:cNvPr>
              <p:cNvPicPr/>
              <p:nvPr/>
            </p:nvPicPr>
            <p:blipFill>
              <a:blip r:embed="rId122"/>
              <a:stretch>
                <a:fillRect/>
              </a:stretch>
            </p:blipFill>
            <p:spPr>
              <a:xfrm>
                <a:off x="8673120" y="3563640"/>
                <a:ext cx="1665360" cy="1010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14680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150E0C8-A4EC-1663-1D8E-845AD283F3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2690"/>
          <a:stretch/>
        </p:blipFill>
        <p:spPr>
          <a:xfrm>
            <a:off x="2617076" y="796619"/>
            <a:ext cx="9492518" cy="21672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F60631C-7EF7-F6DC-F772-9F4F1C1D2E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17" t="49523" r="75253" b="21165"/>
          <a:stretch/>
        </p:blipFill>
        <p:spPr>
          <a:xfrm>
            <a:off x="3771836" y="3073889"/>
            <a:ext cx="2324163" cy="209174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E9015A5-8319-74DF-DB70-F217944CD2DD}"/>
                  </a:ext>
                </a:extLst>
              </p14:cNvPr>
              <p14:cNvContentPartPr/>
              <p14:nvPr/>
            </p14:nvContentPartPr>
            <p14:xfrm>
              <a:off x="6382800" y="1424520"/>
              <a:ext cx="1360440" cy="94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E9015A5-8319-74DF-DB70-F217944CD2D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66960" y="1361160"/>
                <a:ext cx="1391760" cy="22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2F9B3CC-B90E-F763-30B9-ECD93271A3C3}"/>
                  </a:ext>
                </a:extLst>
              </p14:cNvPr>
              <p14:cNvContentPartPr/>
              <p14:nvPr/>
            </p14:nvContentPartPr>
            <p14:xfrm>
              <a:off x="2810520" y="1722600"/>
              <a:ext cx="1405440" cy="1026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2F9B3CC-B90E-F763-30B9-ECD93271A3C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94680" y="1659240"/>
                <a:ext cx="1436760" cy="2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3B97623-0235-3CA1-F23B-3AF75F5D15B3}"/>
                  </a:ext>
                </a:extLst>
              </p14:cNvPr>
              <p14:cNvContentPartPr/>
              <p14:nvPr/>
            </p14:nvContentPartPr>
            <p14:xfrm>
              <a:off x="6903000" y="1714680"/>
              <a:ext cx="1450800" cy="77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3B97623-0235-3CA1-F23B-3AF75F5D15B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887160" y="1651320"/>
                <a:ext cx="1482120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85EDD12-4977-E9BD-0B48-FBC011C4D7BB}"/>
                  </a:ext>
                </a:extLst>
              </p14:cNvPr>
              <p14:cNvContentPartPr/>
              <p14:nvPr/>
            </p14:nvContentPartPr>
            <p14:xfrm>
              <a:off x="2982600" y="2041200"/>
              <a:ext cx="2118240" cy="532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85EDD12-4977-E9BD-0B48-FBC011C4D7B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966760" y="1977840"/>
                <a:ext cx="2149560" cy="1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C88892B-A9E5-25BC-13A7-12B643904BFF}"/>
                  </a:ext>
                </a:extLst>
              </p14:cNvPr>
              <p14:cNvContentPartPr/>
              <p14:nvPr/>
            </p14:nvContentPartPr>
            <p14:xfrm>
              <a:off x="7394760" y="2363400"/>
              <a:ext cx="946800" cy="576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C88892B-A9E5-25BC-13A7-12B643904BF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78920" y="2300040"/>
                <a:ext cx="978120" cy="18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A2ACB85-201C-0C44-9927-491AD0F9D9A3}"/>
                  </a:ext>
                </a:extLst>
              </p14:cNvPr>
              <p14:cNvContentPartPr/>
              <p14:nvPr/>
            </p14:nvContentPartPr>
            <p14:xfrm>
              <a:off x="2831040" y="2690280"/>
              <a:ext cx="2548440" cy="77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A2ACB85-201C-0C44-9927-491AD0F9D9A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815200" y="2626920"/>
                <a:ext cx="2579760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84C0545F-F924-6C3C-5E72-266D690C8909}"/>
                  </a:ext>
                </a:extLst>
              </p14:cNvPr>
              <p14:cNvContentPartPr/>
              <p14:nvPr/>
            </p14:nvContentPartPr>
            <p14:xfrm>
              <a:off x="9765000" y="1618560"/>
              <a:ext cx="2370240" cy="13161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84C0545F-F924-6C3C-5E72-266D690C890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755640" y="1609200"/>
                <a:ext cx="2388960" cy="133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7EDB14D8-7A74-36B8-457F-956381989E2B}"/>
                  </a:ext>
                </a:extLst>
              </p14:cNvPr>
              <p14:cNvContentPartPr/>
              <p14:nvPr/>
            </p14:nvContentPartPr>
            <p14:xfrm>
              <a:off x="4773240" y="3101760"/>
              <a:ext cx="821880" cy="72252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7EDB14D8-7A74-36B8-457F-956381989E2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763880" y="3092400"/>
                <a:ext cx="840600" cy="74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541D3F9-42B9-A9C6-26DF-555A0C7A2153}"/>
                  </a:ext>
                </a:extLst>
              </p14:cNvPr>
              <p14:cNvContentPartPr/>
              <p14:nvPr/>
            </p14:nvContentPartPr>
            <p14:xfrm>
              <a:off x="5767920" y="3143520"/>
              <a:ext cx="4158000" cy="55944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B541D3F9-42B9-A9C6-26DF-555A0C7A2153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758560" y="3134160"/>
                <a:ext cx="4176720" cy="57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C22F9B54-1823-820C-E5FF-8EEA3BBFB6D9}"/>
                  </a:ext>
                </a:extLst>
              </p14:cNvPr>
              <p14:cNvContentPartPr/>
              <p14:nvPr/>
            </p14:nvContentPartPr>
            <p14:xfrm>
              <a:off x="4169520" y="4563000"/>
              <a:ext cx="2175120" cy="53028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C22F9B54-1823-820C-E5FF-8EEA3BBFB6D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160160" y="4553640"/>
                <a:ext cx="2193840" cy="54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132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A27E25F-79D5-0394-70B1-898006EA9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609" y="963638"/>
            <a:ext cx="9495801" cy="198605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C6D47CF-B76A-E393-6B08-7E54BDDA0FA1}"/>
              </a:ext>
            </a:extLst>
          </p:cNvPr>
          <p:cNvGrpSpPr/>
          <p:nvPr/>
        </p:nvGrpSpPr>
        <p:grpSpPr>
          <a:xfrm>
            <a:off x="3235975" y="4292740"/>
            <a:ext cx="1923145" cy="1016979"/>
            <a:chOff x="3216413" y="4018286"/>
            <a:chExt cx="1923145" cy="1016979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5D2F16C-3451-7491-157E-1D3D73B75F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597"/>
            <a:stretch/>
          </p:blipFill>
          <p:spPr>
            <a:xfrm>
              <a:off x="4072530" y="4018286"/>
              <a:ext cx="1067028" cy="89906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E261043-AC55-EDD3-54D2-7E0A3F8036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78847"/>
            <a:stretch/>
          </p:blipFill>
          <p:spPr>
            <a:xfrm>
              <a:off x="3216413" y="4034602"/>
              <a:ext cx="829366" cy="1000663"/>
            </a:xfrm>
            <a:prstGeom prst="rect">
              <a:avLst/>
            </a:prstGeom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8659EB2-A4C0-BCA3-5C35-344B566FCF5A}"/>
                  </a:ext>
                </a:extLst>
              </p14:cNvPr>
              <p14:cNvContentPartPr/>
              <p14:nvPr/>
            </p14:nvContentPartPr>
            <p14:xfrm>
              <a:off x="7144920" y="1490040"/>
              <a:ext cx="819720" cy="331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8659EB2-A4C0-BCA3-5C35-344B566FCF5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29080" y="1426680"/>
                <a:ext cx="851040" cy="15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A40F8F1-2DBE-EA9B-C8B9-A9622B839060}"/>
                  </a:ext>
                </a:extLst>
              </p14:cNvPr>
              <p14:cNvContentPartPr/>
              <p14:nvPr/>
            </p14:nvContentPartPr>
            <p14:xfrm>
              <a:off x="2859480" y="1853280"/>
              <a:ext cx="3212280" cy="1148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A40F8F1-2DBE-EA9B-C8B9-A9622B83906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43640" y="1789920"/>
                <a:ext cx="3243600" cy="24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FD93D0D-C258-AF56-4057-AC6F9FC71661}"/>
                  </a:ext>
                </a:extLst>
              </p14:cNvPr>
              <p14:cNvContentPartPr/>
              <p14:nvPr/>
            </p14:nvContentPartPr>
            <p14:xfrm>
              <a:off x="4383720" y="2445120"/>
              <a:ext cx="1786320" cy="1227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FD93D0D-C258-AF56-4057-AC6F9FC7166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67880" y="2381760"/>
                <a:ext cx="1817640" cy="24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12F05D8-75E9-A768-A3A9-5206F598365D}"/>
                  </a:ext>
                </a:extLst>
              </p14:cNvPr>
              <p14:cNvContentPartPr/>
              <p14:nvPr/>
            </p14:nvContentPartPr>
            <p14:xfrm>
              <a:off x="8811360" y="1578240"/>
              <a:ext cx="2384280" cy="14637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12F05D8-75E9-A768-A3A9-5206F598365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802000" y="1568880"/>
                <a:ext cx="2403000" cy="148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FB77B96-2B48-DF27-D04D-09D6502D5A55}"/>
                  </a:ext>
                </a:extLst>
              </p14:cNvPr>
              <p14:cNvContentPartPr/>
              <p14:nvPr/>
            </p14:nvContentPartPr>
            <p14:xfrm>
              <a:off x="3126600" y="3027240"/>
              <a:ext cx="1735560" cy="4518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FB77B96-2B48-DF27-D04D-09D6502D5A5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117240" y="3017880"/>
                <a:ext cx="1754280" cy="47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33EF339-2BEC-6737-25F6-23FFD1FBA641}"/>
                  </a:ext>
                </a:extLst>
              </p14:cNvPr>
              <p14:cNvContentPartPr/>
              <p14:nvPr/>
            </p14:nvContentPartPr>
            <p14:xfrm>
              <a:off x="4305600" y="2854080"/>
              <a:ext cx="1129320" cy="72288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33EF339-2BEC-6737-25F6-23FFD1FBA64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296240" y="2844720"/>
                <a:ext cx="1148040" cy="74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EF78B9C-E74A-1EDD-686C-82CA24EF2C37}"/>
                  </a:ext>
                </a:extLst>
              </p14:cNvPr>
              <p14:cNvContentPartPr/>
              <p14:nvPr/>
            </p14:nvContentPartPr>
            <p14:xfrm>
              <a:off x="5700960" y="2942280"/>
              <a:ext cx="3902040" cy="52020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EF78B9C-E74A-1EDD-686C-82CA24EF2C3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691600" y="2932920"/>
                <a:ext cx="3920760" cy="53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F75D1CB-F523-65CB-E797-D14F3A2D6E3E}"/>
                  </a:ext>
                </a:extLst>
              </p14:cNvPr>
              <p14:cNvContentPartPr/>
              <p14:nvPr/>
            </p14:nvContentPartPr>
            <p14:xfrm>
              <a:off x="3173400" y="4399560"/>
              <a:ext cx="2751120" cy="68004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F75D1CB-F523-65CB-E797-D14F3A2D6E3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164040" y="4390200"/>
                <a:ext cx="2769840" cy="698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94953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1" name="Google Shape;4649;p50">
            <a:extLst>
              <a:ext uri="{FF2B5EF4-FFF2-40B4-BE49-F238E27FC236}">
                <a16:creationId xmlns:a16="http://schemas.microsoft.com/office/drawing/2014/main" id="{7BA74614-F26B-CA3E-BE6B-AFAB7F81AF26}"/>
              </a:ext>
            </a:extLst>
          </p:cNvPr>
          <p:cNvGrpSpPr/>
          <p:nvPr/>
        </p:nvGrpSpPr>
        <p:grpSpPr>
          <a:xfrm>
            <a:off x="2360342" y="4209392"/>
            <a:ext cx="2664232" cy="2397121"/>
            <a:chOff x="1301990" y="1088481"/>
            <a:chExt cx="3389907" cy="3205143"/>
          </a:xfrm>
        </p:grpSpPr>
        <p:sp>
          <p:nvSpPr>
            <p:cNvPr id="42" name="Google Shape;4650;p50">
              <a:extLst>
                <a:ext uri="{FF2B5EF4-FFF2-40B4-BE49-F238E27FC236}">
                  <a16:creationId xmlns:a16="http://schemas.microsoft.com/office/drawing/2014/main" id="{B039CFD7-3755-4A68-943B-0A1F3E1ED30B}"/>
                </a:ext>
              </a:extLst>
            </p:cNvPr>
            <p:cNvSpPr/>
            <p:nvPr/>
          </p:nvSpPr>
          <p:spPr>
            <a:xfrm>
              <a:off x="1535375" y="1334424"/>
              <a:ext cx="2959200" cy="2959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" name="Google Shape;4655;p50">
              <a:extLst>
                <a:ext uri="{FF2B5EF4-FFF2-40B4-BE49-F238E27FC236}">
                  <a16:creationId xmlns:a16="http://schemas.microsoft.com/office/drawing/2014/main" id="{76B7AA65-4465-0AC7-6A04-06CA4EF4403C}"/>
                </a:ext>
              </a:extLst>
            </p:cNvPr>
            <p:cNvSpPr/>
            <p:nvPr/>
          </p:nvSpPr>
          <p:spPr>
            <a:xfrm>
              <a:off x="2553078" y="2666740"/>
              <a:ext cx="141788" cy="109759"/>
            </a:xfrm>
            <a:custGeom>
              <a:avLst/>
              <a:gdLst/>
              <a:ahLst/>
              <a:cxnLst/>
              <a:rect l="l" t="t" r="r" b="b"/>
              <a:pathLst>
                <a:path w="2634" h="2039" extrusionOk="0">
                  <a:moveTo>
                    <a:pt x="1317" y="1"/>
                  </a:moveTo>
                  <a:cubicBezTo>
                    <a:pt x="1" y="1"/>
                    <a:pt x="1" y="2039"/>
                    <a:pt x="1317" y="2039"/>
                  </a:cubicBezTo>
                  <a:cubicBezTo>
                    <a:pt x="2634" y="2039"/>
                    <a:pt x="2634" y="1"/>
                    <a:pt x="1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656;p50">
              <a:extLst>
                <a:ext uri="{FF2B5EF4-FFF2-40B4-BE49-F238E27FC236}">
                  <a16:creationId xmlns:a16="http://schemas.microsoft.com/office/drawing/2014/main" id="{267C68FD-47DB-4F54-502A-26EAFC46B175}"/>
                </a:ext>
              </a:extLst>
            </p:cNvPr>
            <p:cNvSpPr/>
            <p:nvPr/>
          </p:nvSpPr>
          <p:spPr>
            <a:xfrm>
              <a:off x="2845856" y="2654952"/>
              <a:ext cx="141788" cy="110567"/>
            </a:xfrm>
            <a:custGeom>
              <a:avLst/>
              <a:gdLst/>
              <a:ahLst/>
              <a:cxnLst/>
              <a:rect l="l" t="t" r="r" b="b"/>
              <a:pathLst>
                <a:path w="2634" h="2054" extrusionOk="0">
                  <a:moveTo>
                    <a:pt x="1317" y="1"/>
                  </a:moveTo>
                  <a:cubicBezTo>
                    <a:pt x="1" y="1"/>
                    <a:pt x="1" y="2054"/>
                    <a:pt x="1317" y="2054"/>
                  </a:cubicBezTo>
                  <a:cubicBezTo>
                    <a:pt x="2634" y="2054"/>
                    <a:pt x="2634" y="1"/>
                    <a:pt x="1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657;p50">
              <a:extLst>
                <a:ext uri="{FF2B5EF4-FFF2-40B4-BE49-F238E27FC236}">
                  <a16:creationId xmlns:a16="http://schemas.microsoft.com/office/drawing/2014/main" id="{D6081013-719D-80C8-6377-1B1225AED8D6}"/>
                </a:ext>
              </a:extLst>
            </p:cNvPr>
            <p:cNvSpPr/>
            <p:nvPr/>
          </p:nvSpPr>
          <p:spPr>
            <a:xfrm>
              <a:off x="2683453" y="2779836"/>
              <a:ext cx="202132" cy="135059"/>
            </a:xfrm>
            <a:custGeom>
              <a:avLst/>
              <a:gdLst/>
              <a:ahLst/>
              <a:cxnLst/>
              <a:rect l="l" t="t" r="r" b="b"/>
              <a:pathLst>
                <a:path w="3755" h="2509" extrusionOk="0">
                  <a:moveTo>
                    <a:pt x="3335" y="0"/>
                  </a:moveTo>
                  <a:cubicBezTo>
                    <a:pt x="3139" y="0"/>
                    <a:pt x="2947" y="126"/>
                    <a:pt x="2955" y="377"/>
                  </a:cubicBezTo>
                  <a:cubicBezTo>
                    <a:pt x="2955" y="1035"/>
                    <a:pt x="2673" y="1678"/>
                    <a:pt x="1952" y="1725"/>
                  </a:cubicBezTo>
                  <a:cubicBezTo>
                    <a:pt x="1920" y="1727"/>
                    <a:pt x="1888" y="1729"/>
                    <a:pt x="1857" y="1729"/>
                  </a:cubicBezTo>
                  <a:cubicBezTo>
                    <a:pt x="1225" y="1729"/>
                    <a:pt x="852" y="1131"/>
                    <a:pt x="808" y="533"/>
                  </a:cubicBezTo>
                  <a:cubicBezTo>
                    <a:pt x="792" y="282"/>
                    <a:pt x="584" y="157"/>
                    <a:pt x="386" y="157"/>
                  </a:cubicBezTo>
                  <a:cubicBezTo>
                    <a:pt x="188" y="157"/>
                    <a:pt x="0" y="282"/>
                    <a:pt x="24" y="533"/>
                  </a:cubicBezTo>
                  <a:cubicBezTo>
                    <a:pt x="102" y="1606"/>
                    <a:pt x="796" y="2508"/>
                    <a:pt x="1923" y="2508"/>
                  </a:cubicBezTo>
                  <a:cubicBezTo>
                    <a:pt x="1932" y="2508"/>
                    <a:pt x="1942" y="2508"/>
                    <a:pt x="1952" y="2508"/>
                  </a:cubicBezTo>
                  <a:cubicBezTo>
                    <a:pt x="3112" y="2493"/>
                    <a:pt x="3754" y="1427"/>
                    <a:pt x="3739" y="377"/>
                  </a:cubicBezTo>
                  <a:cubicBezTo>
                    <a:pt x="3731" y="126"/>
                    <a:pt x="3531" y="0"/>
                    <a:pt x="33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58;p50">
              <a:extLst>
                <a:ext uri="{FF2B5EF4-FFF2-40B4-BE49-F238E27FC236}">
                  <a16:creationId xmlns:a16="http://schemas.microsoft.com/office/drawing/2014/main" id="{5237F4A9-6B1A-F21F-D297-528D984C3FDF}"/>
                </a:ext>
              </a:extLst>
            </p:cNvPr>
            <p:cNvSpPr/>
            <p:nvPr/>
          </p:nvSpPr>
          <p:spPr>
            <a:xfrm>
              <a:off x="2444236" y="2829628"/>
              <a:ext cx="162890" cy="103838"/>
            </a:xfrm>
            <a:custGeom>
              <a:avLst/>
              <a:gdLst/>
              <a:ahLst/>
              <a:cxnLst/>
              <a:rect l="l" t="t" r="r" b="b"/>
              <a:pathLst>
                <a:path w="3026" h="1929" extrusionOk="0">
                  <a:moveTo>
                    <a:pt x="3026" y="972"/>
                  </a:moveTo>
                  <a:cubicBezTo>
                    <a:pt x="3026" y="1505"/>
                    <a:pt x="2352" y="1928"/>
                    <a:pt x="1521" y="1928"/>
                  </a:cubicBezTo>
                  <a:cubicBezTo>
                    <a:pt x="675" y="1928"/>
                    <a:pt x="1" y="1505"/>
                    <a:pt x="1" y="972"/>
                  </a:cubicBezTo>
                  <a:cubicBezTo>
                    <a:pt x="1" y="439"/>
                    <a:pt x="675" y="0"/>
                    <a:pt x="1521" y="0"/>
                  </a:cubicBezTo>
                  <a:cubicBezTo>
                    <a:pt x="2352" y="0"/>
                    <a:pt x="3026" y="439"/>
                    <a:pt x="3026" y="972"/>
                  </a:cubicBez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659;p50">
              <a:extLst>
                <a:ext uri="{FF2B5EF4-FFF2-40B4-BE49-F238E27FC236}">
                  <a16:creationId xmlns:a16="http://schemas.microsoft.com/office/drawing/2014/main" id="{B3EB146B-C4B1-84DE-B693-15840CD9EF35}"/>
                </a:ext>
              </a:extLst>
            </p:cNvPr>
            <p:cNvSpPr/>
            <p:nvPr/>
          </p:nvSpPr>
          <p:spPr>
            <a:xfrm>
              <a:off x="2933598" y="2829628"/>
              <a:ext cx="162890" cy="103838"/>
            </a:xfrm>
            <a:custGeom>
              <a:avLst/>
              <a:gdLst/>
              <a:ahLst/>
              <a:cxnLst/>
              <a:rect l="l" t="t" r="r" b="b"/>
              <a:pathLst>
                <a:path w="3026" h="1929" extrusionOk="0">
                  <a:moveTo>
                    <a:pt x="3026" y="972"/>
                  </a:moveTo>
                  <a:cubicBezTo>
                    <a:pt x="3026" y="1505"/>
                    <a:pt x="2352" y="1928"/>
                    <a:pt x="1521" y="1928"/>
                  </a:cubicBezTo>
                  <a:cubicBezTo>
                    <a:pt x="675" y="1928"/>
                    <a:pt x="1" y="1505"/>
                    <a:pt x="1" y="972"/>
                  </a:cubicBezTo>
                  <a:cubicBezTo>
                    <a:pt x="1" y="439"/>
                    <a:pt x="675" y="0"/>
                    <a:pt x="1521" y="0"/>
                  </a:cubicBezTo>
                  <a:cubicBezTo>
                    <a:pt x="2352" y="0"/>
                    <a:pt x="3026" y="439"/>
                    <a:pt x="3026" y="972"/>
                  </a:cubicBez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664;p50">
              <a:extLst>
                <a:ext uri="{FF2B5EF4-FFF2-40B4-BE49-F238E27FC236}">
                  <a16:creationId xmlns:a16="http://schemas.microsoft.com/office/drawing/2014/main" id="{05AB2F5F-F5F1-EAB0-BC3F-046F88FE9938}"/>
                </a:ext>
              </a:extLst>
            </p:cNvPr>
            <p:cNvSpPr/>
            <p:nvPr/>
          </p:nvSpPr>
          <p:spPr>
            <a:xfrm>
              <a:off x="3338609" y="3291970"/>
              <a:ext cx="141788" cy="109759"/>
            </a:xfrm>
            <a:custGeom>
              <a:avLst/>
              <a:gdLst/>
              <a:ahLst/>
              <a:cxnLst/>
              <a:rect l="l" t="t" r="r" b="b"/>
              <a:pathLst>
                <a:path w="2634" h="2039" extrusionOk="0">
                  <a:moveTo>
                    <a:pt x="1317" y="1"/>
                  </a:moveTo>
                  <a:cubicBezTo>
                    <a:pt x="0" y="1"/>
                    <a:pt x="0" y="2038"/>
                    <a:pt x="1317" y="2038"/>
                  </a:cubicBezTo>
                  <a:cubicBezTo>
                    <a:pt x="2634" y="2038"/>
                    <a:pt x="2634" y="1"/>
                    <a:pt x="1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665;p50">
              <a:extLst>
                <a:ext uri="{FF2B5EF4-FFF2-40B4-BE49-F238E27FC236}">
                  <a16:creationId xmlns:a16="http://schemas.microsoft.com/office/drawing/2014/main" id="{5C2F6D60-F8E6-21FE-AD36-770F77CB8CF8}"/>
                </a:ext>
              </a:extLst>
            </p:cNvPr>
            <p:cNvSpPr/>
            <p:nvPr/>
          </p:nvSpPr>
          <p:spPr>
            <a:xfrm>
              <a:off x="3631387" y="3280988"/>
              <a:ext cx="141788" cy="109759"/>
            </a:xfrm>
            <a:custGeom>
              <a:avLst/>
              <a:gdLst/>
              <a:ahLst/>
              <a:cxnLst/>
              <a:rect l="l" t="t" r="r" b="b"/>
              <a:pathLst>
                <a:path w="2634" h="2039" extrusionOk="0">
                  <a:moveTo>
                    <a:pt x="1317" y="1"/>
                  </a:moveTo>
                  <a:cubicBezTo>
                    <a:pt x="0" y="1"/>
                    <a:pt x="0" y="2039"/>
                    <a:pt x="1317" y="2039"/>
                  </a:cubicBezTo>
                  <a:cubicBezTo>
                    <a:pt x="2634" y="2039"/>
                    <a:pt x="2634" y="1"/>
                    <a:pt x="1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666;p50">
              <a:extLst>
                <a:ext uri="{FF2B5EF4-FFF2-40B4-BE49-F238E27FC236}">
                  <a16:creationId xmlns:a16="http://schemas.microsoft.com/office/drawing/2014/main" id="{4C8D7F83-0FE4-4A56-4257-66A6338425AF}"/>
                </a:ext>
              </a:extLst>
            </p:cNvPr>
            <p:cNvSpPr/>
            <p:nvPr/>
          </p:nvSpPr>
          <p:spPr>
            <a:xfrm>
              <a:off x="3468984" y="3405227"/>
              <a:ext cx="202132" cy="135705"/>
            </a:xfrm>
            <a:custGeom>
              <a:avLst/>
              <a:gdLst/>
              <a:ahLst/>
              <a:cxnLst/>
              <a:rect l="l" t="t" r="r" b="b"/>
              <a:pathLst>
                <a:path w="3755" h="2521" extrusionOk="0">
                  <a:moveTo>
                    <a:pt x="3335" y="1"/>
                  </a:moveTo>
                  <a:cubicBezTo>
                    <a:pt x="3139" y="1"/>
                    <a:pt x="2947" y="130"/>
                    <a:pt x="2955" y="389"/>
                  </a:cubicBezTo>
                  <a:cubicBezTo>
                    <a:pt x="2955" y="1032"/>
                    <a:pt x="2673" y="1674"/>
                    <a:pt x="1952" y="1737"/>
                  </a:cubicBezTo>
                  <a:cubicBezTo>
                    <a:pt x="1926" y="1739"/>
                    <a:pt x="1902" y="1739"/>
                    <a:pt x="1877" y="1739"/>
                  </a:cubicBezTo>
                  <a:cubicBezTo>
                    <a:pt x="1233" y="1739"/>
                    <a:pt x="853" y="1150"/>
                    <a:pt x="807" y="546"/>
                  </a:cubicBezTo>
                  <a:cubicBezTo>
                    <a:pt x="784" y="293"/>
                    <a:pt x="573" y="164"/>
                    <a:pt x="376" y="164"/>
                  </a:cubicBezTo>
                  <a:cubicBezTo>
                    <a:pt x="181" y="164"/>
                    <a:pt x="0" y="289"/>
                    <a:pt x="24" y="546"/>
                  </a:cubicBezTo>
                  <a:cubicBezTo>
                    <a:pt x="101" y="1618"/>
                    <a:pt x="795" y="2521"/>
                    <a:pt x="1922" y="2521"/>
                  </a:cubicBezTo>
                  <a:cubicBezTo>
                    <a:pt x="1932" y="2521"/>
                    <a:pt x="1942" y="2521"/>
                    <a:pt x="1952" y="2521"/>
                  </a:cubicBezTo>
                  <a:cubicBezTo>
                    <a:pt x="3111" y="2505"/>
                    <a:pt x="3754" y="1439"/>
                    <a:pt x="3738" y="389"/>
                  </a:cubicBezTo>
                  <a:cubicBezTo>
                    <a:pt x="3731" y="130"/>
                    <a:pt x="3531" y="1"/>
                    <a:pt x="33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667;p50">
              <a:extLst>
                <a:ext uri="{FF2B5EF4-FFF2-40B4-BE49-F238E27FC236}">
                  <a16:creationId xmlns:a16="http://schemas.microsoft.com/office/drawing/2014/main" id="{67DFA279-58B7-7D61-8311-3C154F31FC14}"/>
                </a:ext>
              </a:extLst>
            </p:cNvPr>
            <p:cNvSpPr/>
            <p:nvPr/>
          </p:nvSpPr>
          <p:spPr>
            <a:xfrm>
              <a:off x="3241555" y="3421053"/>
              <a:ext cx="162890" cy="103838"/>
            </a:xfrm>
            <a:custGeom>
              <a:avLst/>
              <a:gdLst/>
              <a:ahLst/>
              <a:cxnLst/>
              <a:rect l="l" t="t" r="r" b="b"/>
              <a:pathLst>
                <a:path w="3026" h="1929" extrusionOk="0">
                  <a:moveTo>
                    <a:pt x="3026" y="957"/>
                  </a:moveTo>
                  <a:cubicBezTo>
                    <a:pt x="3026" y="1490"/>
                    <a:pt x="2352" y="1929"/>
                    <a:pt x="1521" y="1929"/>
                  </a:cubicBezTo>
                  <a:cubicBezTo>
                    <a:pt x="675" y="1929"/>
                    <a:pt x="1" y="1490"/>
                    <a:pt x="1" y="957"/>
                  </a:cubicBezTo>
                  <a:cubicBezTo>
                    <a:pt x="1" y="424"/>
                    <a:pt x="675" y="1"/>
                    <a:pt x="1521" y="1"/>
                  </a:cubicBezTo>
                  <a:cubicBezTo>
                    <a:pt x="2352" y="1"/>
                    <a:pt x="3026" y="424"/>
                    <a:pt x="3026" y="957"/>
                  </a:cubicBez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668;p50">
              <a:extLst>
                <a:ext uri="{FF2B5EF4-FFF2-40B4-BE49-F238E27FC236}">
                  <a16:creationId xmlns:a16="http://schemas.microsoft.com/office/drawing/2014/main" id="{DE66AB09-6719-0230-B25A-62026B201CBE}"/>
                </a:ext>
              </a:extLst>
            </p:cNvPr>
            <p:cNvSpPr/>
            <p:nvPr/>
          </p:nvSpPr>
          <p:spPr>
            <a:xfrm>
              <a:off x="3730917" y="3421053"/>
              <a:ext cx="162943" cy="103838"/>
            </a:xfrm>
            <a:custGeom>
              <a:avLst/>
              <a:gdLst/>
              <a:ahLst/>
              <a:cxnLst/>
              <a:rect l="l" t="t" r="r" b="b"/>
              <a:pathLst>
                <a:path w="3027" h="1929" extrusionOk="0">
                  <a:moveTo>
                    <a:pt x="3026" y="957"/>
                  </a:moveTo>
                  <a:cubicBezTo>
                    <a:pt x="3026" y="1490"/>
                    <a:pt x="2352" y="1929"/>
                    <a:pt x="1521" y="1929"/>
                  </a:cubicBezTo>
                  <a:cubicBezTo>
                    <a:pt x="675" y="1929"/>
                    <a:pt x="1" y="1490"/>
                    <a:pt x="1" y="957"/>
                  </a:cubicBezTo>
                  <a:cubicBezTo>
                    <a:pt x="1" y="424"/>
                    <a:pt x="675" y="1"/>
                    <a:pt x="1521" y="1"/>
                  </a:cubicBezTo>
                  <a:cubicBezTo>
                    <a:pt x="2352" y="1"/>
                    <a:pt x="3026" y="424"/>
                    <a:pt x="3026" y="957"/>
                  </a:cubicBez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669;p50">
              <a:extLst>
                <a:ext uri="{FF2B5EF4-FFF2-40B4-BE49-F238E27FC236}">
                  <a16:creationId xmlns:a16="http://schemas.microsoft.com/office/drawing/2014/main" id="{517C6518-8CAB-83AD-1F14-BE34E0BA324C}"/>
                </a:ext>
              </a:extLst>
            </p:cNvPr>
            <p:cNvSpPr/>
            <p:nvPr/>
          </p:nvSpPr>
          <p:spPr>
            <a:xfrm rot="-426035">
              <a:off x="1301990" y="1162407"/>
              <a:ext cx="1088284" cy="940434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0"/>
            </a:p>
          </p:txBody>
        </p:sp>
        <p:sp>
          <p:nvSpPr>
            <p:cNvPr id="54" name="Google Shape;4670;p50">
              <a:extLst>
                <a:ext uri="{FF2B5EF4-FFF2-40B4-BE49-F238E27FC236}">
                  <a16:creationId xmlns:a16="http://schemas.microsoft.com/office/drawing/2014/main" id="{A81749AF-0121-E764-E7A2-378376557DD6}"/>
                </a:ext>
              </a:extLst>
            </p:cNvPr>
            <p:cNvSpPr/>
            <p:nvPr/>
          </p:nvSpPr>
          <p:spPr>
            <a:xfrm rot="4539555">
              <a:off x="3677555" y="1162426"/>
              <a:ext cx="1088288" cy="940397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0"/>
            </a:p>
          </p:txBody>
        </p:sp>
      </p:grpSp>
      <p:sp>
        <p:nvSpPr>
          <p:cNvPr id="55" name="Title 10">
            <a:extLst>
              <a:ext uri="{FF2B5EF4-FFF2-40B4-BE49-F238E27FC236}">
                <a16:creationId xmlns:a16="http://schemas.microsoft.com/office/drawing/2014/main" id="{931A66A2-C822-322A-CA89-04EAAC5D5D2D}"/>
              </a:ext>
            </a:extLst>
          </p:cNvPr>
          <p:cNvSpPr txBox="1">
            <a:spLocks/>
          </p:cNvSpPr>
          <p:nvPr/>
        </p:nvSpPr>
        <p:spPr>
          <a:xfrm>
            <a:off x="5962613" y="4952248"/>
            <a:ext cx="5625042" cy="10062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C00000"/>
                </a:solidFill>
                <a:latin typeface="Amasis MT Pro Black" panose="02040A04050005020304" pitchFamily="18" charset="0"/>
                <a:cs typeface="LilyUPC" panose="020B0502040204020203" pitchFamily="34" charset="-34"/>
              </a:rPr>
              <a:t>It’s time to solve Alef.</a:t>
            </a:r>
          </a:p>
        </p:txBody>
      </p:sp>
      <p:grpSp>
        <p:nvGrpSpPr>
          <p:cNvPr id="56" name="Google Shape;4090;p43">
            <a:extLst>
              <a:ext uri="{FF2B5EF4-FFF2-40B4-BE49-F238E27FC236}">
                <a16:creationId xmlns:a16="http://schemas.microsoft.com/office/drawing/2014/main" id="{25C47DBF-9563-BE98-B27D-A60B63A44630}"/>
              </a:ext>
            </a:extLst>
          </p:cNvPr>
          <p:cNvGrpSpPr/>
          <p:nvPr/>
        </p:nvGrpSpPr>
        <p:grpSpPr>
          <a:xfrm>
            <a:off x="2895405" y="4553650"/>
            <a:ext cx="914670" cy="1154916"/>
            <a:chOff x="1375763" y="2649653"/>
            <a:chExt cx="1189776" cy="1629246"/>
          </a:xfrm>
        </p:grpSpPr>
        <p:sp>
          <p:nvSpPr>
            <p:cNvPr id="57" name="Google Shape;4091;p43">
              <a:extLst>
                <a:ext uri="{FF2B5EF4-FFF2-40B4-BE49-F238E27FC236}">
                  <a16:creationId xmlns:a16="http://schemas.microsoft.com/office/drawing/2014/main" id="{E67C7CD6-BD6B-A748-2E81-A57F24E6606C}"/>
                </a:ext>
              </a:extLst>
            </p:cNvPr>
            <p:cNvSpPr/>
            <p:nvPr/>
          </p:nvSpPr>
          <p:spPr>
            <a:xfrm>
              <a:off x="1430339" y="3143699"/>
              <a:ext cx="1135200" cy="1135200"/>
            </a:xfrm>
            <a:prstGeom prst="rect">
              <a:avLst/>
            </a:prstGeom>
            <a:solidFill>
              <a:srgbClr val="000000">
                <a:alpha val="89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092;p43">
              <a:extLst>
                <a:ext uri="{FF2B5EF4-FFF2-40B4-BE49-F238E27FC236}">
                  <a16:creationId xmlns:a16="http://schemas.microsoft.com/office/drawing/2014/main" id="{87318B3F-5210-F052-B4AD-A651BE00FBBC}"/>
                </a:ext>
              </a:extLst>
            </p:cNvPr>
            <p:cNvSpPr/>
            <p:nvPr/>
          </p:nvSpPr>
          <p:spPr>
            <a:xfrm>
              <a:off x="1375763" y="3101746"/>
              <a:ext cx="1135200" cy="113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093;p43">
              <a:extLst>
                <a:ext uri="{FF2B5EF4-FFF2-40B4-BE49-F238E27FC236}">
                  <a16:creationId xmlns:a16="http://schemas.microsoft.com/office/drawing/2014/main" id="{AE4CD7D2-9949-EB3A-E3C6-A33941CEE453}"/>
                </a:ext>
              </a:extLst>
            </p:cNvPr>
            <p:cNvSpPr/>
            <p:nvPr/>
          </p:nvSpPr>
          <p:spPr>
            <a:xfrm rot="-2196712" flipH="1">
              <a:off x="1595491" y="2797782"/>
              <a:ext cx="695729" cy="601153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0"/>
            </a:p>
          </p:txBody>
        </p:sp>
        <p:grpSp>
          <p:nvGrpSpPr>
            <p:cNvPr id="60" name="Google Shape;4094;p43">
              <a:extLst>
                <a:ext uri="{FF2B5EF4-FFF2-40B4-BE49-F238E27FC236}">
                  <a16:creationId xmlns:a16="http://schemas.microsoft.com/office/drawing/2014/main" id="{708E733F-F4EB-DAA0-B95E-DB03D6CD525C}"/>
                </a:ext>
              </a:extLst>
            </p:cNvPr>
            <p:cNvGrpSpPr/>
            <p:nvPr/>
          </p:nvGrpSpPr>
          <p:grpSpPr>
            <a:xfrm>
              <a:off x="1580984" y="3369733"/>
              <a:ext cx="724745" cy="720006"/>
              <a:chOff x="9434475" y="962325"/>
              <a:chExt cx="1058950" cy="1052025"/>
            </a:xfrm>
          </p:grpSpPr>
          <p:sp>
            <p:nvSpPr>
              <p:cNvPr id="61" name="Google Shape;4095;p43">
                <a:extLst>
                  <a:ext uri="{FF2B5EF4-FFF2-40B4-BE49-F238E27FC236}">
                    <a16:creationId xmlns:a16="http://schemas.microsoft.com/office/drawing/2014/main" id="{1FB9A975-C284-5990-03D5-A54F21D15221}"/>
                  </a:ext>
                </a:extLst>
              </p:cNvPr>
              <p:cNvSpPr/>
              <p:nvPr/>
            </p:nvSpPr>
            <p:spPr>
              <a:xfrm>
                <a:off x="9434475" y="962325"/>
                <a:ext cx="1058950" cy="1052025"/>
              </a:xfrm>
              <a:custGeom>
                <a:avLst/>
                <a:gdLst/>
                <a:ahLst/>
                <a:cxnLst/>
                <a:rect l="l" t="t" r="r" b="b"/>
                <a:pathLst>
                  <a:path w="42358" h="42081" extrusionOk="0">
                    <a:moveTo>
                      <a:pt x="13547" y="22344"/>
                    </a:moveTo>
                    <a:cubicBezTo>
                      <a:pt x="13764" y="22344"/>
                      <a:pt x="13983" y="22388"/>
                      <a:pt x="14186" y="22483"/>
                    </a:cubicBezTo>
                    <a:cubicBezTo>
                      <a:pt x="15214" y="22984"/>
                      <a:pt x="15289" y="24463"/>
                      <a:pt x="14487" y="25215"/>
                    </a:cubicBezTo>
                    <a:cubicBezTo>
                      <a:pt x="14134" y="25529"/>
                      <a:pt x="13673" y="25674"/>
                      <a:pt x="13213" y="25674"/>
                    </a:cubicBezTo>
                    <a:cubicBezTo>
                      <a:pt x="13085" y="25674"/>
                      <a:pt x="12958" y="25662"/>
                      <a:pt x="12833" y="25641"/>
                    </a:cubicBezTo>
                    <a:cubicBezTo>
                      <a:pt x="12156" y="25490"/>
                      <a:pt x="11680" y="25064"/>
                      <a:pt x="11605" y="24388"/>
                    </a:cubicBezTo>
                    <a:cubicBezTo>
                      <a:pt x="11530" y="23535"/>
                      <a:pt x="12131" y="22558"/>
                      <a:pt x="13008" y="22433"/>
                    </a:cubicBezTo>
                    <a:cubicBezTo>
                      <a:pt x="13181" y="22375"/>
                      <a:pt x="13363" y="22344"/>
                      <a:pt x="13547" y="22344"/>
                    </a:cubicBezTo>
                    <a:close/>
                    <a:moveTo>
                      <a:pt x="30474" y="22554"/>
                    </a:moveTo>
                    <a:cubicBezTo>
                      <a:pt x="31146" y="22554"/>
                      <a:pt x="31762" y="23053"/>
                      <a:pt x="31981" y="23711"/>
                    </a:cubicBezTo>
                    <a:cubicBezTo>
                      <a:pt x="32232" y="24563"/>
                      <a:pt x="31730" y="25465"/>
                      <a:pt x="30878" y="25666"/>
                    </a:cubicBezTo>
                    <a:cubicBezTo>
                      <a:pt x="30751" y="25697"/>
                      <a:pt x="30620" y="25713"/>
                      <a:pt x="30488" y="25713"/>
                    </a:cubicBezTo>
                    <a:cubicBezTo>
                      <a:pt x="29788" y="25713"/>
                      <a:pt x="29075" y="25276"/>
                      <a:pt x="28948" y="24538"/>
                    </a:cubicBezTo>
                    <a:cubicBezTo>
                      <a:pt x="28848" y="24062"/>
                      <a:pt x="29024" y="23460"/>
                      <a:pt x="29374" y="23084"/>
                    </a:cubicBezTo>
                    <a:cubicBezTo>
                      <a:pt x="29399" y="23059"/>
                      <a:pt x="29425" y="23059"/>
                      <a:pt x="29425" y="23009"/>
                    </a:cubicBezTo>
                    <a:cubicBezTo>
                      <a:pt x="29475" y="23009"/>
                      <a:pt x="29500" y="22984"/>
                      <a:pt x="29525" y="22959"/>
                    </a:cubicBezTo>
                    <a:cubicBezTo>
                      <a:pt x="29650" y="22834"/>
                      <a:pt x="29800" y="22733"/>
                      <a:pt x="29951" y="22658"/>
                    </a:cubicBezTo>
                    <a:cubicBezTo>
                      <a:pt x="30125" y="22586"/>
                      <a:pt x="30301" y="22554"/>
                      <a:pt x="30474" y="22554"/>
                    </a:cubicBezTo>
                    <a:close/>
                    <a:moveTo>
                      <a:pt x="32736" y="27896"/>
                    </a:moveTo>
                    <a:cubicBezTo>
                      <a:pt x="33073" y="27896"/>
                      <a:pt x="33416" y="28027"/>
                      <a:pt x="33660" y="28322"/>
                    </a:cubicBezTo>
                    <a:cubicBezTo>
                      <a:pt x="34362" y="29124"/>
                      <a:pt x="33936" y="30453"/>
                      <a:pt x="33008" y="30879"/>
                    </a:cubicBezTo>
                    <a:cubicBezTo>
                      <a:pt x="32797" y="30979"/>
                      <a:pt x="32568" y="31026"/>
                      <a:pt x="32342" y="31026"/>
                    </a:cubicBezTo>
                    <a:cubicBezTo>
                      <a:pt x="31550" y="31026"/>
                      <a:pt x="30778" y="30452"/>
                      <a:pt x="30778" y="29576"/>
                    </a:cubicBezTo>
                    <a:cubicBezTo>
                      <a:pt x="30753" y="28949"/>
                      <a:pt x="31279" y="28347"/>
                      <a:pt x="31881" y="28222"/>
                    </a:cubicBezTo>
                    <a:cubicBezTo>
                      <a:pt x="32101" y="28014"/>
                      <a:pt x="32416" y="27896"/>
                      <a:pt x="32736" y="27896"/>
                    </a:cubicBezTo>
                    <a:close/>
                    <a:moveTo>
                      <a:pt x="11242" y="27537"/>
                    </a:moveTo>
                    <a:cubicBezTo>
                      <a:pt x="11571" y="27537"/>
                      <a:pt x="11893" y="27644"/>
                      <a:pt x="12056" y="27921"/>
                    </a:cubicBezTo>
                    <a:cubicBezTo>
                      <a:pt x="12056" y="27946"/>
                      <a:pt x="12056" y="27946"/>
                      <a:pt x="12056" y="27946"/>
                    </a:cubicBezTo>
                    <a:cubicBezTo>
                      <a:pt x="12357" y="28072"/>
                      <a:pt x="12632" y="28297"/>
                      <a:pt x="12808" y="28598"/>
                    </a:cubicBezTo>
                    <a:cubicBezTo>
                      <a:pt x="13409" y="29651"/>
                      <a:pt x="12482" y="31029"/>
                      <a:pt x="11304" y="31029"/>
                    </a:cubicBezTo>
                    <a:cubicBezTo>
                      <a:pt x="10151" y="31029"/>
                      <a:pt x="9324" y="29851"/>
                      <a:pt x="9650" y="28774"/>
                    </a:cubicBezTo>
                    <a:cubicBezTo>
                      <a:pt x="9800" y="28247"/>
                      <a:pt x="10226" y="27821"/>
                      <a:pt x="10728" y="27621"/>
                    </a:cubicBezTo>
                    <a:cubicBezTo>
                      <a:pt x="10886" y="27568"/>
                      <a:pt x="11065" y="27537"/>
                      <a:pt x="11242" y="27537"/>
                    </a:cubicBezTo>
                    <a:close/>
                    <a:moveTo>
                      <a:pt x="27203" y="27855"/>
                    </a:moveTo>
                    <a:cubicBezTo>
                      <a:pt x="27439" y="27855"/>
                      <a:pt x="27659" y="28035"/>
                      <a:pt x="27570" y="28347"/>
                    </a:cubicBezTo>
                    <a:cubicBezTo>
                      <a:pt x="26968" y="30302"/>
                      <a:pt x="25164" y="31505"/>
                      <a:pt x="23159" y="31606"/>
                    </a:cubicBezTo>
                    <a:cubicBezTo>
                      <a:pt x="23039" y="31613"/>
                      <a:pt x="22914" y="31617"/>
                      <a:pt x="22784" y="31617"/>
                    </a:cubicBezTo>
                    <a:cubicBezTo>
                      <a:pt x="20830" y="31617"/>
                      <a:pt x="17734" y="30741"/>
                      <a:pt x="16818" y="29049"/>
                    </a:cubicBezTo>
                    <a:cubicBezTo>
                      <a:pt x="16765" y="28961"/>
                      <a:pt x="16849" y="28872"/>
                      <a:pt x="16930" y="28872"/>
                    </a:cubicBezTo>
                    <a:cubicBezTo>
                      <a:pt x="16964" y="28872"/>
                      <a:pt x="16996" y="28887"/>
                      <a:pt x="17018" y="28924"/>
                    </a:cubicBezTo>
                    <a:cubicBezTo>
                      <a:pt x="17862" y="30322"/>
                      <a:pt x="20699" y="30932"/>
                      <a:pt x="22298" y="30932"/>
                    </a:cubicBezTo>
                    <a:cubicBezTo>
                      <a:pt x="22361" y="30932"/>
                      <a:pt x="22423" y="30931"/>
                      <a:pt x="22482" y="30929"/>
                    </a:cubicBezTo>
                    <a:cubicBezTo>
                      <a:pt x="24362" y="30854"/>
                      <a:pt x="26066" y="29876"/>
                      <a:pt x="26793" y="28122"/>
                    </a:cubicBezTo>
                    <a:cubicBezTo>
                      <a:pt x="26874" y="27939"/>
                      <a:pt x="27042" y="27855"/>
                      <a:pt x="27203" y="27855"/>
                    </a:cubicBezTo>
                    <a:close/>
                    <a:moveTo>
                      <a:pt x="21522" y="1"/>
                    </a:moveTo>
                    <a:cubicBezTo>
                      <a:pt x="20934" y="1"/>
                      <a:pt x="20324" y="178"/>
                      <a:pt x="19700" y="578"/>
                    </a:cubicBezTo>
                    <a:cubicBezTo>
                      <a:pt x="17946" y="1731"/>
                      <a:pt x="16743" y="3986"/>
                      <a:pt x="15640" y="5741"/>
                    </a:cubicBezTo>
                    <a:cubicBezTo>
                      <a:pt x="14612" y="7395"/>
                      <a:pt x="13735" y="9149"/>
                      <a:pt x="12733" y="10804"/>
                    </a:cubicBezTo>
                    <a:cubicBezTo>
                      <a:pt x="12658" y="10904"/>
                      <a:pt x="12557" y="10929"/>
                      <a:pt x="12457" y="10929"/>
                    </a:cubicBezTo>
                    <a:cubicBezTo>
                      <a:pt x="12382" y="10979"/>
                      <a:pt x="12307" y="11004"/>
                      <a:pt x="12181" y="11004"/>
                    </a:cubicBezTo>
                    <a:cubicBezTo>
                      <a:pt x="11962" y="10999"/>
                      <a:pt x="11743" y="10997"/>
                      <a:pt x="11524" y="10997"/>
                    </a:cubicBezTo>
                    <a:cubicBezTo>
                      <a:pt x="9488" y="10997"/>
                      <a:pt x="7456" y="11213"/>
                      <a:pt x="5464" y="11756"/>
                    </a:cubicBezTo>
                    <a:cubicBezTo>
                      <a:pt x="4337" y="12057"/>
                      <a:pt x="3209" y="12433"/>
                      <a:pt x="2156" y="12909"/>
                    </a:cubicBezTo>
                    <a:cubicBezTo>
                      <a:pt x="1705" y="13109"/>
                      <a:pt x="1078" y="13360"/>
                      <a:pt x="703" y="13711"/>
                    </a:cubicBezTo>
                    <a:cubicBezTo>
                      <a:pt x="126" y="14287"/>
                      <a:pt x="1" y="15540"/>
                      <a:pt x="302" y="16367"/>
                    </a:cubicBezTo>
                    <a:cubicBezTo>
                      <a:pt x="978" y="18222"/>
                      <a:pt x="3033" y="19876"/>
                      <a:pt x="4437" y="21255"/>
                    </a:cubicBezTo>
                    <a:cubicBezTo>
                      <a:pt x="5715" y="22483"/>
                      <a:pt x="6993" y="23686"/>
                      <a:pt x="7946" y="25190"/>
                    </a:cubicBezTo>
                    <a:cubicBezTo>
                      <a:pt x="7971" y="25265"/>
                      <a:pt x="7996" y="25340"/>
                      <a:pt x="7971" y="25390"/>
                    </a:cubicBezTo>
                    <a:cubicBezTo>
                      <a:pt x="8121" y="25440"/>
                      <a:pt x="8221" y="25565"/>
                      <a:pt x="8196" y="25741"/>
                    </a:cubicBezTo>
                    <a:cubicBezTo>
                      <a:pt x="7695" y="28398"/>
                      <a:pt x="7043" y="31004"/>
                      <a:pt x="6567" y="33661"/>
                    </a:cubicBezTo>
                    <a:cubicBezTo>
                      <a:pt x="6166" y="35866"/>
                      <a:pt x="4562" y="40754"/>
                      <a:pt x="7269" y="41856"/>
                    </a:cubicBezTo>
                    <a:cubicBezTo>
                      <a:pt x="7646" y="42012"/>
                      <a:pt x="8029" y="42080"/>
                      <a:pt x="8416" y="42080"/>
                    </a:cubicBezTo>
                    <a:cubicBezTo>
                      <a:pt x="10525" y="42080"/>
                      <a:pt x="12719" y="40035"/>
                      <a:pt x="14287" y="38849"/>
                    </a:cubicBezTo>
                    <a:cubicBezTo>
                      <a:pt x="16367" y="37295"/>
                      <a:pt x="18322" y="35591"/>
                      <a:pt x="20201" y="33786"/>
                    </a:cubicBezTo>
                    <a:cubicBezTo>
                      <a:pt x="20297" y="33710"/>
                      <a:pt x="20393" y="33677"/>
                      <a:pt x="20489" y="33677"/>
                    </a:cubicBezTo>
                    <a:cubicBezTo>
                      <a:pt x="20518" y="33677"/>
                      <a:pt x="20548" y="33680"/>
                      <a:pt x="20577" y="33686"/>
                    </a:cubicBezTo>
                    <a:cubicBezTo>
                      <a:pt x="20611" y="33686"/>
                      <a:pt x="20644" y="33675"/>
                      <a:pt x="20685" y="33675"/>
                    </a:cubicBezTo>
                    <a:cubicBezTo>
                      <a:pt x="20705" y="33675"/>
                      <a:pt x="20728" y="33677"/>
                      <a:pt x="20753" y="33686"/>
                    </a:cubicBezTo>
                    <a:cubicBezTo>
                      <a:pt x="24963" y="35315"/>
                      <a:pt x="28948" y="37696"/>
                      <a:pt x="33234" y="39175"/>
                    </a:cubicBezTo>
                    <a:cubicBezTo>
                      <a:pt x="33755" y="39355"/>
                      <a:pt x="34271" y="39457"/>
                      <a:pt x="34752" y="39457"/>
                    </a:cubicBezTo>
                    <a:cubicBezTo>
                      <a:pt x="35940" y="39457"/>
                      <a:pt x="36916" y="38839"/>
                      <a:pt x="37219" y="37270"/>
                    </a:cubicBezTo>
                    <a:cubicBezTo>
                      <a:pt x="37445" y="36192"/>
                      <a:pt x="37394" y="35039"/>
                      <a:pt x="37369" y="33936"/>
                    </a:cubicBezTo>
                    <a:cubicBezTo>
                      <a:pt x="37319" y="32558"/>
                      <a:pt x="37194" y="31180"/>
                      <a:pt x="36943" y="29826"/>
                    </a:cubicBezTo>
                    <a:cubicBezTo>
                      <a:pt x="36768" y="28799"/>
                      <a:pt x="36542" y="26443"/>
                      <a:pt x="35465" y="25916"/>
                    </a:cubicBezTo>
                    <a:cubicBezTo>
                      <a:pt x="35314" y="25841"/>
                      <a:pt x="35264" y="25716"/>
                      <a:pt x="35264" y="25591"/>
                    </a:cubicBezTo>
                    <a:cubicBezTo>
                      <a:pt x="35189" y="25490"/>
                      <a:pt x="35164" y="25340"/>
                      <a:pt x="35264" y="25190"/>
                    </a:cubicBezTo>
                    <a:cubicBezTo>
                      <a:pt x="36592" y="23410"/>
                      <a:pt x="37846" y="21581"/>
                      <a:pt x="38973" y="19651"/>
                    </a:cubicBezTo>
                    <a:cubicBezTo>
                      <a:pt x="40051" y="17871"/>
                      <a:pt x="41455" y="15791"/>
                      <a:pt x="41780" y="13711"/>
                    </a:cubicBezTo>
                    <a:cubicBezTo>
                      <a:pt x="42358" y="9824"/>
                      <a:pt x="36761" y="9202"/>
                      <a:pt x="32485" y="9202"/>
                    </a:cubicBezTo>
                    <a:cubicBezTo>
                      <a:pt x="31191" y="9202"/>
                      <a:pt x="30018" y="9259"/>
                      <a:pt x="29174" y="9300"/>
                    </a:cubicBezTo>
                    <a:cubicBezTo>
                      <a:pt x="29101" y="9343"/>
                      <a:pt x="29011" y="9370"/>
                      <a:pt x="28924" y="9370"/>
                    </a:cubicBezTo>
                    <a:cubicBezTo>
                      <a:pt x="28862" y="9370"/>
                      <a:pt x="28800" y="9356"/>
                      <a:pt x="28748" y="9325"/>
                    </a:cubicBezTo>
                    <a:lnTo>
                      <a:pt x="28723" y="9325"/>
                    </a:lnTo>
                    <a:cubicBezTo>
                      <a:pt x="28472" y="9325"/>
                      <a:pt x="28372" y="9024"/>
                      <a:pt x="28497" y="8849"/>
                    </a:cubicBezTo>
                    <a:cubicBezTo>
                      <a:pt x="27663" y="6004"/>
                      <a:pt x="24948" y="1"/>
                      <a:pt x="215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4096;p43">
                <a:extLst>
                  <a:ext uri="{FF2B5EF4-FFF2-40B4-BE49-F238E27FC236}">
                    <a16:creationId xmlns:a16="http://schemas.microsoft.com/office/drawing/2014/main" id="{596E4142-7511-7227-58D4-F52CB13D865E}"/>
                  </a:ext>
                </a:extLst>
              </p:cNvPr>
              <p:cNvSpPr/>
              <p:nvPr/>
            </p:nvSpPr>
            <p:spPr>
              <a:xfrm>
                <a:off x="10203275" y="1659725"/>
                <a:ext cx="90250" cy="78275"/>
              </a:xfrm>
              <a:custGeom>
                <a:avLst/>
                <a:gdLst/>
                <a:ahLst/>
                <a:cxnLst/>
                <a:rect l="l" t="t" r="r" b="b"/>
                <a:pathLst>
                  <a:path w="3610" h="3131" extrusionOk="0">
                    <a:moveTo>
                      <a:pt x="1984" y="0"/>
                    </a:moveTo>
                    <a:cubicBezTo>
                      <a:pt x="1664" y="0"/>
                      <a:pt x="1349" y="118"/>
                      <a:pt x="1129" y="326"/>
                    </a:cubicBezTo>
                    <a:cubicBezTo>
                      <a:pt x="527" y="451"/>
                      <a:pt x="1" y="1053"/>
                      <a:pt x="26" y="1680"/>
                    </a:cubicBezTo>
                    <a:cubicBezTo>
                      <a:pt x="26" y="2556"/>
                      <a:pt x="798" y="3130"/>
                      <a:pt x="1590" y="3130"/>
                    </a:cubicBezTo>
                    <a:cubicBezTo>
                      <a:pt x="1816" y="3130"/>
                      <a:pt x="2045" y="3083"/>
                      <a:pt x="2256" y="2983"/>
                    </a:cubicBezTo>
                    <a:cubicBezTo>
                      <a:pt x="3184" y="2557"/>
                      <a:pt x="3610" y="1228"/>
                      <a:pt x="2908" y="426"/>
                    </a:cubicBezTo>
                    <a:cubicBezTo>
                      <a:pt x="2664" y="131"/>
                      <a:pt x="2321" y="0"/>
                      <a:pt x="19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4097;p43">
                <a:extLst>
                  <a:ext uri="{FF2B5EF4-FFF2-40B4-BE49-F238E27FC236}">
                    <a16:creationId xmlns:a16="http://schemas.microsoft.com/office/drawing/2014/main" id="{158FD959-61A5-79C1-CC34-9C6B46EF9EAF}"/>
                  </a:ext>
                </a:extLst>
              </p:cNvPr>
              <p:cNvSpPr/>
              <p:nvPr/>
            </p:nvSpPr>
            <p:spPr>
              <a:xfrm>
                <a:off x="10155675" y="1526150"/>
                <a:ext cx="84600" cy="79000"/>
              </a:xfrm>
              <a:custGeom>
                <a:avLst/>
                <a:gdLst/>
                <a:ahLst/>
                <a:cxnLst/>
                <a:rect l="l" t="t" r="r" b="b"/>
                <a:pathLst>
                  <a:path w="3384" h="3160" extrusionOk="0">
                    <a:moveTo>
                      <a:pt x="1626" y="1"/>
                    </a:moveTo>
                    <a:cubicBezTo>
                      <a:pt x="1453" y="1"/>
                      <a:pt x="1277" y="33"/>
                      <a:pt x="1103" y="105"/>
                    </a:cubicBezTo>
                    <a:cubicBezTo>
                      <a:pt x="952" y="180"/>
                      <a:pt x="802" y="281"/>
                      <a:pt x="677" y="406"/>
                    </a:cubicBezTo>
                    <a:cubicBezTo>
                      <a:pt x="652" y="431"/>
                      <a:pt x="627" y="456"/>
                      <a:pt x="602" y="456"/>
                    </a:cubicBezTo>
                    <a:cubicBezTo>
                      <a:pt x="577" y="506"/>
                      <a:pt x="551" y="506"/>
                      <a:pt x="526" y="531"/>
                    </a:cubicBezTo>
                    <a:cubicBezTo>
                      <a:pt x="176" y="907"/>
                      <a:pt x="0" y="1509"/>
                      <a:pt x="100" y="1985"/>
                    </a:cubicBezTo>
                    <a:cubicBezTo>
                      <a:pt x="227" y="2723"/>
                      <a:pt x="940" y="3160"/>
                      <a:pt x="1640" y="3160"/>
                    </a:cubicBezTo>
                    <a:cubicBezTo>
                      <a:pt x="1772" y="3160"/>
                      <a:pt x="1903" y="3144"/>
                      <a:pt x="2030" y="3113"/>
                    </a:cubicBezTo>
                    <a:cubicBezTo>
                      <a:pt x="2882" y="2912"/>
                      <a:pt x="3384" y="2010"/>
                      <a:pt x="3133" y="1158"/>
                    </a:cubicBezTo>
                    <a:cubicBezTo>
                      <a:pt x="2914" y="500"/>
                      <a:pt x="2298" y="1"/>
                      <a:pt x="1626" y="1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4098;p43">
                <a:extLst>
                  <a:ext uri="{FF2B5EF4-FFF2-40B4-BE49-F238E27FC236}">
                    <a16:creationId xmlns:a16="http://schemas.microsoft.com/office/drawing/2014/main" id="{E8E076AB-8472-D34A-1499-D44C601161B1}"/>
                  </a:ext>
                </a:extLst>
              </p:cNvPr>
              <p:cNvSpPr/>
              <p:nvPr/>
            </p:nvSpPr>
            <p:spPr>
              <a:xfrm>
                <a:off x="9853575" y="1658675"/>
                <a:ext cx="272400" cy="94100"/>
              </a:xfrm>
              <a:custGeom>
                <a:avLst/>
                <a:gdLst/>
                <a:ahLst/>
                <a:cxnLst/>
                <a:rect l="l" t="t" r="r" b="b"/>
                <a:pathLst>
                  <a:path w="10896" h="3764" extrusionOk="0">
                    <a:moveTo>
                      <a:pt x="10439" y="1"/>
                    </a:moveTo>
                    <a:cubicBezTo>
                      <a:pt x="10278" y="1"/>
                      <a:pt x="10110" y="85"/>
                      <a:pt x="10029" y="268"/>
                    </a:cubicBezTo>
                    <a:cubicBezTo>
                      <a:pt x="9302" y="2022"/>
                      <a:pt x="7598" y="3000"/>
                      <a:pt x="5743" y="3075"/>
                    </a:cubicBezTo>
                    <a:cubicBezTo>
                      <a:pt x="5683" y="3077"/>
                      <a:pt x="5620" y="3078"/>
                      <a:pt x="5556" y="3078"/>
                    </a:cubicBezTo>
                    <a:cubicBezTo>
                      <a:pt x="3935" y="3078"/>
                      <a:pt x="1098" y="2468"/>
                      <a:pt x="254" y="1070"/>
                    </a:cubicBezTo>
                    <a:cubicBezTo>
                      <a:pt x="232" y="1033"/>
                      <a:pt x="200" y="1018"/>
                      <a:pt x="166" y="1018"/>
                    </a:cubicBezTo>
                    <a:cubicBezTo>
                      <a:pt x="85" y="1018"/>
                      <a:pt x="1" y="1107"/>
                      <a:pt x="54" y="1195"/>
                    </a:cubicBezTo>
                    <a:cubicBezTo>
                      <a:pt x="970" y="2887"/>
                      <a:pt x="4066" y="3763"/>
                      <a:pt x="6020" y="3763"/>
                    </a:cubicBezTo>
                    <a:cubicBezTo>
                      <a:pt x="6150" y="3763"/>
                      <a:pt x="6275" y="3759"/>
                      <a:pt x="6395" y="3752"/>
                    </a:cubicBezTo>
                    <a:cubicBezTo>
                      <a:pt x="8400" y="3651"/>
                      <a:pt x="10204" y="2448"/>
                      <a:pt x="10806" y="493"/>
                    </a:cubicBezTo>
                    <a:cubicBezTo>
                      <a:pt x="10895" y="181"/>
                      <a:pt x="10675" y="1"/>
                      <a:pt x="10439" y="1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4099;p43">
                <a:extLst>
                  <a:ext uri="{FF2B5EF4-FFF2-40B4-BE49-F238E27FC236}">
                    <a16:creationId xmlns:a16="http://schemas.microsoft.com/office/drawing/2014/main" id="{4B274A33-116C-1295-5B05-CD135884EAE0}"/>
                  </a:ext>
                </a:extLst>
              </p:cNvPr>
              <p:cNvSpPr/>
              <p:nvPr/>
            </p:nvSpPr>
            <p:spPr>
              <a:xfrm>
                <a:off x="9722700" y="1520925"/>
                <a:ext cx="94025" cy="83250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330" extrusionOk="0">
                    <a:moveTo>
                      <a:pt x="2018" y="0"/>
                    </a:moveTo>
                    <a:cubicBezTo>
                      <a:pt x="1834" y="0"/>
                      <a:pt x="1652" y="31"/>
                      <a:pt x="1479" y="89"/>
                    </a:cubicBezTo>
                    <a:cubicBezTo>
                      <a:pt x="602" y="214"/>
                      <a:pt x="1" y="1191"/>
                      <a:pt x="76" y="2044"/>
                    </a:cubicBezTo>
                    <a:cubicBezTo>
                      <a:pt x="151" y="2720"/>
                      <a:pt x="627" y="3146"/>
                      <a:pt x="1304" y="3297"/>
                    </a:cubicBezTo>
                    <a:cubicBezTo>
                      <a:pt x="1429" y="3318"/>
                      <a:pt x="1556" y="3330"/>
                      <a:pt x="1684" y="3330"/>
                    </a:cubicBezTo>
                    <a:cubicBezTo>
                      <a:pt x="2144" y="3330"/>
                      <a:pt x="2605" y="3185"/>
                      <a:pt x="2958" y="2871"/>
                    </a:cubicBezTo>
                    <a:cubicBezTo>
                      <a:pt x="3760" y="2119"/>
                      <a:pt x="3685" y="640"/>
                      <a:pt x="2657" y="139"/>
                    </a:cubicBezTo>
                    <a:cubicBezTo>
                      <a:pt x="2454" y="44"/>
                      <a:pt x="2235" y="0"/>
                      <a:pt x="2018" y="0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4100;p43">
                <a:extLst>
                  <a:ext uri="{FF2B5EF4-FFF2-40B4-BE49-F238E27FC236}">
                    <a16:creationId xmlns:a16="http://schemas.microsoft.com/office/drawing/2014/main" id="{9BFF2567-095F-B83F-B7BE-C649445FC971}"/>
                  </a:ext>
                </a:extLst>
              </p:cNvPr>
              <p:cNvSpPr/>
              <p:nvPr/>
            </p:nvSpPr>
            <p:spPr>
              <a:xfrm>
                <a:off x="9667575" y="1650725"/>
                <a:ext cx="102150" cy="87350"/>
              </a:xfrm>
              <a:custGeom>
                <a:avLst/>
                <a:gdLst/>
                <a:ahLst/>
                <a:cxnLst/>
                <a:rect l="l" t="t" r="r" b="b"/>
                <a:pathLst>
                  <a:path w="4086" h="3494" extrusionOk="0">
                    <a:moveTo>
                      <a:pt x="1918" y="1"/>
                    </a:moveTo>
                    <a:cubicBezTo>
                      <a:pt x="1741" y="1"/>
                      <a:pt x="1562" y="32"/>
                      <a:pt x="1404" y="85"/>
                    </a:cubicBezTo>
                    <a:cubicBezTo>
                      <a:pt x="902" y="285"/>
                      <a:pt x="476" y="711"/>
                      <a:pt x="326" y="1238"/>
                    </a:cubicBezTo>
                    <a:cubicBezTo>
                      <a:pt x="0" y="2315"/>
                      <a:pt x="827" y="3493"/>
                      <a:pt x="1980" y="3493"/>
                    </a:cubicBezTo>
                    <a:cubicBezTo>
                      <a:pt x="3158" y="3493"/>
                      <a:pt x="4085" y="2115"/>
                      <a:pt x="3484" y="1062"/>
                    </a:cubicBezTo>
                    <a:cubicBezTo>
                      <a:pt x="3308" y="761"/>
                      <a:pt x="3033" y="536"/>
                      <a:pt x="2732" y="410"/>
                    </a:cubicBezTo>
                    <a:cubicBezTo>
                      <a:pt x="2732" y="410"/>
                      <a:pt x="2732" y="410"/>
                      <a:pt x="2732" y="385"/>
                    </a:cubicBezTo>
                    <a:cubicBezTo>
                      <a:pt x="2569" y="108"/>
                      <a:pt x="2247" y="1"/>
                      <a:pt x="19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7" name="Google Shape;4181;p43">
            <a:extLst>
              <a:ext uri="{FF2B5EF4-FFF2-40B4-BE49-F238E27FC236}">
                <a16:creationId xmlns:a16="http://schemas.microsoft.com/office/drawing/2014/main" id="{A9A38353-4B07-C2DD-0E6E-88112E14DF8F}"/>
              </a:ext>
            </a:extLst>
          </p:cNvPr>
          <p:cNvGrpSpPr/>
          <p:nvPr/>
        </p:nvGrpSpPr>
        <p:grpSpPr>
          <a:xfrm>
            <a:off x="3825384" y="5358889"/>
            <a:ext cx="779781" cy="1062638"/>
            <a:chOff x="4392726" y="2761588"/>
            <a:chExt cx="1189776" cy="1629246"/>
          </a:xfrm>
        </p:grpSpPr>
        <p:sp>
          <p:nvSpPr>
            <p:cNvPr id="68" name="Google Shape;4182;p43">
              <a:extLst>
                <a:ext uri="{FF2B5EF4-FFF2-40B4-BE49-F238E27FC236}">
                  <a16:creationId xmlns:a16="http://schemas.microsoft.com/office/drawing/2014/main" id="{78F607CA-B0E4-3FBB-1058-BC666F87E362}"/>
                </a:ext>
              </a:extLst>
            </p:cNvPr>
            <p:cNvSpPr/>
            <p:nvPr/>
          </p:nvSpPr>
          <p:spPr>
            <a:xfrm>
              <a:off x="4447301" y="3255634"/>
              <a:ext cx="1135200" cy="1135200"/>
            </a:xfrm>
            <a:prstGeom prst="rect">
              <a:avLst/>
            </a:prstGeom>
            <a:solidFill>
              <a:srgbClr val="000000">
                <a:alpha val="89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4183;p43">
              <a:extLst>
                <a:ext uri="{FF2B5EF4-FFF2-40B4-BE49-F238E27FC236}">
                  <a16:creationId xmlns:a16="http://schemas.microsoft.com/office/drawing/2014/main" id="{ECB44C6E-E241-928C-D8B6-FCD150E0A55B}"/>
                </a:ext>
              </a:extLst>
            </p:cNvPr>
            <p:cNvSpPr/>
            <p:nvPr/>
          </p:nvSpPr>
          <p:spPr>
            <a:xfrm>
              <a:off x="4392726" y="3213681"/>
              <a:ext cx="1135200" cy="1135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4184;p43">
              <a:extLst>
                <a:ext uri="{FF2B5EF4-FFF2-40B4-BE49-F238E27FC236}">
                  <a16:creationId xmlns:a16="http://schemas.microsoft.com/office/drawing/2014/main" id="{2A3BEAC6-1270-62D6-1227-AF314E9C1547}"/>
                </a:ext>
              </a:extLst>
            </p:cNvPr>
            <p:cNvSpPr/>
            <p:nvPr/>
          </p:nvSpPr>
          <p:spPr>
            <a:xfrm rot="-2196712" flipH="1">
              <a:off x="4612454" y="2909717"/>
              <a:ext cx="695729" cy="601153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0"/>
            </a:p>
          </p:txBody>
        </p:sp>
        <p:grpSp>
          <p:nvGrpSpPr>
            <p:cNvPr id="71" name="Google Shape;4185;p43">
              <a:extLst>
                <a:ext uri="{FF2B5EF4-FFF2-40B4-BE49-F238E27FC236}">
                  <a16:creationId xmlns:a16="http://schemas.microsoft.com/office/drawing/2014/main" id="{2E6CCED2-5A37-0CD5-0545-7CD4C7156E36}"/>
                </a:ext>
              </a:extLst>
            </p:cNvPr>
            <p:cNvGrpSpPr/>
            <p:nvPr/>
          </p:nvGrpSpPr>
          <p:grpSpPr>
            <a:xfrm>
              <a:off x="4528486" y="3426171"/>
              <a:ext cx="844095" cy="810773"/>
              <a:chOff x="5034000" y="1146325"/>
              <a:chExt cx="1066450" cy="1024350"/>
            </a:xfrm>
          </p:grpSpPr>
          <p:sp>
            <p:nvSpPr>
              <p:cNvPr id="72" name="Google Shape;4186;p43">
                <a:extLst>
                  <a:ext uri="{FF2B5EF4-FFF2-40B4-BE49-F238E27FC236}">
                    <a16:creationId xmlns:a16="http://schemas.microsoft.com/office/drawing/2014/main" id="{2E63A3F1-3518-127D-88CC-0BCAABE0B716}"/>
                  </a:ext>
                </a:extLst>
              </p:cNvPr>
              <p:cNvSpPr/>
              <p:nvPr/>
            </p:nvSpPr>
            <p:spPr>
              <a:xfrm>
                <a:off x="5034000" y="1146325"/>
                <a:ext cx="1066450" cy="1024350"/>
              </a:xfrm>
              <a:custGeom>
                <a:avLst/>
                <a:gdLst/>
                <a:ahLst/>
                <a:cxnLst/>
                <a:rect l="l" t="t" r="r" b="b"/>
                <a:pathLst>
                  <a:path w="42658" h="40974" extrusionOk="0">
                    <a:moveTo>
                      <a:pt x="21208" y="4831"/>
                    </a:moveTo>
                    <a:cubicBezTo>
                      <a:pt x="25067" y="4831"/>
                      <a:pt x="28940" y="6145"/>
                      <a:pt x="31830" y="8723"/>
                    </a:cubicBezTo>
                    <a:cubicBezTo>
                      <a:pt x="36567" y="12958"/>
                      <a:pt x="38597" y="20101"/>
                      <a:pt x="36141" y="26091"/>
                    </a:cubicBezTo>
                    <a:cubicBezTo>
                      <a:pt x="33754" y="31923"/>
                      <a:pt x="27768" y="35870"/>
                      <a:pt x="21503" y="35870"/>
                    </a:cubicBezTo>
                    <a:cubicBezTo>
                      <a:pt x="21387" y="35870"/>
                      <a:pt x="21270" y="35868"/>
                      <a:pt x="21153" y="35866"/>
                    </a:cubicBezTo>
                    <a:cubicBezTo>
                      <a:pt x="21103" y="35866"/>
                      <a:pt x="21053" y="35866"/>
                      <a:pt x="21028" y="35841"/>
                    </a:cubicBezTo>
                    <a:cubicBezTo>
                      <a:pt x="20898" y="35844"/>
                      <a:pt x="20768" y="35846"/>
                      <a:pt x="20639" y="35846"/>
                    </a:cubicBezTo>
                    <a:cubicBezTo>
                      <a:pt x="13791" y="35846"/>
                      <a:pt x="7387" y="30677"/>
                      <a:pt x="5714" y="24036"/>
                    </a:cubicBezTo>
                    <a:cubicBezTo>
                      <a:pt x="4211" y="17946"/>
                      <a:pt x="7068" y="11329"/>
                      <a:pt x="12030" y="7695"/>
                    </a:cubicBezTo>
                    <a:cubicBezTo>
                      <a:pt x="14675" y="5775"/>
                      <a:pt x="17936" y="4831"/>
                      <a:pt x="21208" y="4831"/>
                    </a:cubicBezTo>
                    <a:close/>
                    <a:moveTo>
                      <a:pt x="24537" y="1"/>
                    </a:moveTo>
                    <a:cubicBezTo>
                      <a:pt x="23233" y="1054"/>
                      <a:pt x="22055" y="2231"/>
                      <a:pt x="21028" y="3560"/>
                    </a:cubicBezTo>
                    <a:cubicBezTo>
                      <a:pt x="20965" y="3635"/>
                      <a:pt x="20865" y="3673"/>
                      <a:pt x="20762" y="3673"/>
                    </a:cubicBezTo>
                    <a:cubicBezTo>
                      <a:pt x="20658" y="3673"/>
                      <a:pt x="20552" y="3635"/>
                      <a:pt x="20476" y="3560"/>
                    </a:cubicBezTo>
                    <a:cubicBezTo>
                      <a:pt x="19474" y="2482"/>
                      <a:pt x="18446" y="1404"/>
                      <a:pt x="17444" y="302"/>
                    </a:cubicBezTo>
                    <a:cubicBezTo>
                      <a:pt x="16416" y="1755"/>
                      <a:pt x="15664" y="3309"/>
                      <a:pt x="15138" y="5013"/>
                    </a:cubicBezTo>
                    <a:cubicBezTo>
                      <a:pt x="15088" y="5164"/>
                      <a:pt x="14988" y="5214"/>
                      <a:pt x="14862" y="5214"/>
                    </a:cubicBezTo>
                    <a:cubicBezTo>
                      <a:pt x="14803" y="5333"/>
                      <a:pt x="14696" y="5405"/>
                      <a:pt x="14568" y="5405"/>
                    </a:cubicBezTo>
                    <a:cubicBezTo>
                      <a:pt x="14534" y="5405"/>
                      <a:pt x="14498" y="5400"/>
                      <a:pt x="14461" y="5389"/>
                    </a:cubicBezTo>
                    <a:cubicBezTo>
                      <a:pt x="13609" y="5039"/>
                      <a:pt x="12757" y="4688"/>
                      <a:pt x="11905" y="4312"/>
                    </a:cubicBezTo>
                    <a:cubicBezTo>
                      <a:pt x="11504" y="4136"/>
                      <a:pt x="11078" y="3961"/>
                      <a:pt x="10652" y="3785"/>
                    </a:cubicBezTo>
                    <a:cubicBezTo>
                      <a:pt x="9925" y="3836"/>
                      <a:pt x="9599" y="4186"/>
                      <a:pt x="9649" y="4863"/>
                    </a:cubicBezTo>
                    <a:cubicBezTo>
                      <a:pt x="9173" y="5891"/>
                      <a:pt x="9499" y="8196"/>
                      <a:pt x="8597" y="8973"/>
                    </a:cubicBezTo>
                    <a:cubicBezTo>
                      <a:pt x="8327" y="9206"/>
                      <a:pt x="7951" y="9271"/>
                      <a:pt x="7557" y="9271"/>
                    </a:cubicBezTo>
                    <a:cubicBezTo>
                      <a:pt x="7144" y="9271"/>
                      <a:pt x="6712" y="9200"/>
                      <a:pt x="6366" y="9174"/>
                    </a:cubicBezTo>
                    <a:cubicBezTo>
                      <a:pt x="6056" y="9160"/>
                      <a:pt x="5751" y="9135"/>
                      <a:pt x="5470" y="9135"/>
                    </a:cubicBezTo>
                    <a:cubicBezTo>
                      <a:pt x="4731" y="9135"/>
                      <a:pt x="4158" y="9310"/>
                      <a:pt x="4085" y="10327"/>
                    </a:cubicBezTo>
                    <a:cubicBezTo>
                      <a:pt x="3985" y="11404"/>
                      <a:pt x="4712" y="12658"/>
                      <a:pt x="5188" y="13560"/>
                    </a:cubicBezTo>
                    <a:cubicBezTo>
                      <a:pt x="5301" y="13729"/>
                      <a:pt x="5118" y="13941"/>
                      <a:pt x="4945" y="13941"/>
                    </a:cubicBezTo>
                    <a:cubicBezTo>
                      <a:pt x="4887" y="13941"/>
                      <a:pt x="4831" y="13917"/>
                      <a:pt x="4787" y="13861"/>
                    </a:cubicBezTo>
                    <a:cubicBezTo>
                      <a:pt x="4787" y="13861"/>
                      <a:pt x="4787" y="13861"/>
                      <a:pt x="4762" y="13836"/>
                    </a:cubicBezTo>
                    <a:lnTo>
                      <a:pt x="4737" y="13861"/>
                    </a:lnTo>
                    <a:cubicBezTo>
                      <a:pt x="4862" y="14011"/>
                      <a:pt x="4862" y="14287"/>
                      <a:pt x="4662" y="14387"/>
                    </a:cubicBezTo>
                    <a:cubicBezTo>
                      <a:pt x="3409" y="15114"/>
                      <a:pt x="2005" y="15590"/>
                      <a:pt x="602" y="15966"/>
                    </a:cubicBezTo>
                    <a:cubicBezTo>
                      <a:pt x="1454" y="17344"/>
                      <a:pt x="2331" y="18748"/>
                      <a:pt x="3158" y="20151"/>
                    </a:cubicBezTo>
                    <a:cubicBezTo>
                      <a:pt x="3484" y="20653"/>
                      <a:pt x="3810" y="21004"/>
                      <a:pt x="3634" y="21580"/>
                    </a:cubicBezTo>
                    <a:cubicBezTo>
                      <a:pt x="3484" y="22031"/>
                      <a:pt x="2707" y="22457"/>
                      <a:pt x="2356" y="22733"/>
                    </a:cubicBezTo>
                    <a:cubicBezTo>
                      <a:pt x="2005" y="23034"/>
                      <a:pt x="426" y="23961"/>
                      <a:pt x="326" y="24387"/>
                    </a:cubicBezTo>
                    <a:cubicBezTo>
                      <a:pt x="0" y="25941"/>
                      <a:pt x="3684" y="27094"/>
                      <a:pt x="4712" y="27395"/>
                    </a:cubicBezTo>
                    <a:cubicBezTo>
                      <a:pt x="4787" y="27420"/>
                      <a:pt x="4837" y="27495"/>
                      <a:pt x="4862" y="27570"/>
                    </a:cubicBezTo>
                    <a:cubicBezTo>
                      <a:pt x="5013" y="27670"/>
                      <a:pt x="5088" y="27871"/>
                      <a:pt x="4963" y="28046"/>
                    </a:cubicBezTo>
                    <a:cubicBezTo>
                      <a:pt x="4186" y="29074"/>
                      <a:pt x="3409" y="30101"/>
                      <a:pt x="2632" y="31104"/>
                    </a:cubicBezTo>
                    <a:cubicBezTo>
                      <a:pt x="4712" y="31530"/>
                      <a:pt x="6792" y="31931"/>
                      <a:pt x="8872" y="32332"/>
                    </a:cubicBezTo>
                    <a:cubicBezTo>
                      <a:pt x="9048" y="32382"/>
                      <a:pt x="9198" y="32608"/>
                      <a:pt x="9123" y="32783"/>
                    </a:cubicBezTo>
                    <a:cubicBezTo>
                      <a:pt x="8572" y="34187"/>
                      <a:pt x="8221" y="35540"/>
                      <a:pt x="8070" y="37019"/>
                    </a:cubicBezTo>
                    <a:cubicBezTo>
                      <a:pt x="9850" y="36568"/>
                      <a:pt x="11629" y="36141"/>
                      <a:pt x="13384" y="35715"/>
                    </a:cubicBezTo>
                    <a:cubicBezTo>
                      <a:pt x="13413" y="35709"/>
                      <a:pt x="13443" y="35706"/>
                      <a:pt x="13473" y="35706"/>
                    </a:cubicBezTo>
                    <a:cubicBezTo>
                      <a:pt x="13675" y="35706"/>
                      <a:pt x="13882" y="35848"/>
                      <a:pt x="13860" y="36066"/>
                    </a:cubicBezTo>
                    <a:cubicBezTo>
                      <a:pt x="13735" y="37244"/>
                      <a:pt x="13609" y="38422"/>
                      <a:pt x="13509" y="39625"/>
                    </a:cubicBezTo>
                    <a:cubicBezTo>
                      <a:pt x="15314" y="39024"/>
                      <a:pt x="17043" y="38297"/>
                      <a:pt x="18747" y="37420"/>
                    </a:cubicBezTo>
                    <a:cubicBezTo>
                      <a:pt x="18800" y="37393"/>
                      <a:pt x="18856" y="37381"/>
                      <a:pt x="18911" y="37381"/>
                    </a:cubicBezTo>
                    <a:cubicBezTo>
                      <a:pt x="19066" y="37381"/>
                      <a:pt x="19211" y="37479"/>
                      <a:pt x="19248" y="37645"/>
                    </a:cubicBezTo>
                    <a:cubicBezTo>
                      <a:pt x="19374" y="38121"/>
                      <a:pt x="19875" y="40828"/>
                      <a:pt x="20351" y="40953"/>
                    </a:cubicBezTo>
                    <a:cubicBezTo>
                      <a:pt x="20401" y="40967"/>
                      <a:pt x="20449" y="40974"/>
                      <a:pt x="20497" y="40974"/>
                    </a:cubicBezTo>
                    <a:cubicBezTo>
                      <a:pt x="21490" y="40974"/>
                      <a:pt x="22112" y="38120"/>
                      <a:pt x="22256" y="37570"/>
                    </a:cubicBezTo>
                    <a:cubicBezTo>
                      <a:pt x="22281" y="37470"/>
                      <a:pt x="22331" y="37420"/>
                      <a:pt x="22406" y="37395"/>
                    </a:cubicBezTo>
                    <a:cubicBezTo>
                      <a:pt x="22426" y="37278"/>
                      <a:pt x="22550" y="37162"/>
                      <a:pt x="22676" y="37162"/>
                    </a:cubicBezTo>
                    <a:cubicBezTo>
                      <a:pt x="22712" y="37162"/>
                      <a:pt x="22748" y="37171"/>
                      <a:pt x="22782" y="37194"/>
                    </a:cubicBezTo>
                    <a:cubicBezTo>
                      <a:pt x="23985" y="37996"/>
                      <a:pt x="25238" y="38898"/>
                      <a:pt x="26567" y="39425"/>
                    </a:cubicBezTo>
                    <a:cubicBezTo>
                      <a:pt x="26857" y="39643"/>
                      <a:pt x="27175" y="39742"/>
                      <a:pt x="27518" y="39742"/>
                    </a:cubicBezTo>
                    <a:cubicBezTo>
                      <a:pt x="27648" y="39742"/>
                      <a:pt x="27782" y="39728"/>
                      <a:pt x="27920" y="39700"/>
                    </a:cubicBezTo>
                    <a:cubicBezTo>
                      <a:pt x="27945" y="39450"/>
                      <a:pt x="27995" y="39224"/>
                      <a:pt x="28045" y="38974"/>
                    </a:cubicBezTo>
                    <a:cubicBezTo>
                      <a:pt x="28396" y="38247"/>
                      <a:pt x="28396" y="36943"/>
                      <a:pt x="28522" y="36141"/>
                    </a:cubicBezTo>
                    <a:cubicBezTo>
                      <a:pt x="28567" y="35961"/>
                      <a:pt x="28754" y="35862"/>
                      <a:pt x="28918" y="35862"/>
                    </a:cubicBezTo>
                    <a:cubicBezTo>
                      <a:pt x="28937" y="35862"/>
                      <a:pt x="28955" y="35863"/>
                      <a:pt x="28973" y="35866"/>
                    </a:cubicBezTo>
                    <a:cubicBezTo>
                      <a:pt x="30652" y="36317"/>
                      <a:pt x="32331" y="36743"/>
                      <a:pt x="34010" y="37194"/>
                    </a:cubicBezTo>
                    <a:cubicBezTo>
                      <a:pt x="34086" y="35640"/>
                      <a:pt x="34061" y="34136"/>
                      <a:pt x="33860" y="32608"/>
                    </a:cubicBezTo>
                    <a:cubicBezTo>
                      <a:pt x="33835" y="32382"/>
                      <a:pt x="34061" y="32207"/>
                      <a:pt x="34261" y="32207"/>
                    </a:cubicBezTo>
                    <a:cubicBezTo>
                      <a:pt x="36116" y="32156"/>
                      <a:pt x="37895" y="31831"/>
                      <a:pt x="39675" y="31254"/>
                    </a:cubicBezTo>
                    <a:cubicBezTo>
                      <a:pt x="39048" y="29801"/>
                      <a:pt x="38446" y="28322"/>
                      <a:pt x="37820" y="26843"/>
                    </a:cubicBezTo>
                    <a:cubicBezTo>
                      <a:pt x="37770" y="26668"/>
                      <a:pt x="37870" y="26467"/>
                      <a:pt x="38020" y="26392"/>
                    </a:cubicBezTo>
                    <a:cubicBezTo>
                      <a:pt x="39399" y="25490"/>
                      <a:pt x="40777" y="24562"/>
                      <a:pt x="42181" y="23660"/>
                    </a:cubicBezTo>
                    <a:cubicBezTo>
                      <a:pt x="41053" y="22858"/>
                      <a:pt x="39900" y="22056"/>
                      <a:pt x="38772" y="21254"/>
                    </a:cubicBezTo>
                    <a:cubicBezTo>
                      <a:pt x="38452" y="20998"/>
                      <a:pt x="38660" y="20504"/>
                      <a:pt x="38976" y="20504"/>
                    </a:cubicBezTo>
                    <a:cubicBezTo>
                      <a:pt x="39031" y="20504"/>
                      <a:pt x="39089" y="20519"/>
                      <a:pt x="39148" y="20552"/>
                    </a:cubicBezTo>
                    <a:cubicBezTo>
                      <a:pt x="40326" y="20026"/>
                      <a:pt x="41504" y="19475"/>
                      <a:pt x="42657" y="18948"/>
                    </a:cubicBezTo>
                    <a:cubicBezTo>
                      <a:pt x="41304" y="18222"/>
                      <a:pt x="39950" y="17470"/>
                      <a:pt x="38597" y="16743"/>
                    </a:cubicBezTo>
                    <a:cubicBezTo>
                      <a:pt x="38371" y="16643"/>
                      <a:pt x="38371" y="16342"/>
                      <a:pt x="38522" y="16166"/>
                    </a:cubicBezTo>
                    <a:cubicBezTo>
                      <a:pt x="39324" y="15289"/>
                      <a:pt x="40151" y="14387"/>
                      <a:pt x="40978" y="13510"/>
                    </a:cubicBezTo>
                    <a:cubicBezTo>
                      <a:pt x="39374" y="12858"/>
                      <a:pt x="37795" y="12206"/>
                      <a:pt x="36191" y="11580"/>
                    </a:cubicBezTo>
                    <a:cubicBezTo>
                      <a:pt x="36015" y="11505"/>
                      <a:pt x="35865" y="11329"/>
                      <a:pt x="35940" y="11129"/>
                    </a:cubicBezTo>
                    <a:cubicBezTo>
                      <a:pt x="36366" y="9951"/>
                      <a:pt x="36767" y="8773"/>
                      <a:pt x="37193" y="7595"/>
                    </a:cubicBezTo>
                    <a:cubicBezTo>
                      <a:pt x="35414" y="7369"/>
                      <a:pt x="33609" y="7119"/>
                      <a:pt x="31805" y="6893"/>
                    </a:cubicBezTo>
                    <a:cubicBezTo>
                      <a:pt x="31554" y="6868"/>
                      <a:pt x="31429" y="6693"/>
                      <a:pt x="31454" y="6442"/>
                    </a:cubicBezTo>
                    <a:cubicBezTo>
                      <a:pt x="31680" y="5114"/>
                      <a:pt x="31880" y="3785"/>
                      <a:pt x="32106" y="2457"/>
                    </a:cubicBezTo>
                    <a:lnTo>
                      <a:pt x="32106" y="2457"/>
                    </a:lnTo>
                    <a:cubicBezTo>
                      <a:pt x="30301" y="2883"/>
                      <a:pt x="28547" y="3434"/>
                      <a:pt x="26842" y="4136"/>
                    </a:cubicBezTo>
                    <a:cubicBezTo>
                      <a:pt x="26811" y="4147"/>
                      <a:pt x="26776" y="4152"/>
                      <a:pt x="26741" y="4152"/>
                    </a:cubicBezTo>
                    <a:cubicBezTo>
                      <a:pt x="26606" y="4152"/>
                      <a:pt x="26456" y="4080"/>
                      <a:pt x="26416" y="3961"/>
                    </a:cubicBezTo>
                    <a:cubicBezTo>
                      <a:pt x="25790" y="2632"/>
                      <a:pt x="25163" y="1329"/>
                      <a:pt x="245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4187;p43">
                <a:extLst>
                  <a:ext uri="{FF2B5EF4-FFF2-40B4-BE49-F238E27FC236}">
                    <a16:creationId xmlns:a16="http://schemas.microsoft.com/office/drawing/2014/main" id="{7CCD448E-8ABC-9C76-8ACC-2D97654DCB29}"/>
                  </a:ext>
                </a:extLst>
              </p:cNvPr>
              <p:cNvSpPr/>
              <p:nvPr/>
            </p:nvSpPr>
            <p:spPr>
              <a:xfrm>
                <a:off x="5154300" y="1287000"/>
                <a:ext cx="812050" cy="741575"/>
              </a:xfrm>
              <a:custGeom>
                <a:avLst/>
                <a:gdLst/>
                <a:ahLst/>
                <a:cxnLst/>
                <a:rect l="l" t="t" r="r" b="b"/>
                <a:pathLst>
                  <a:path w="32482" h="29663" extrusionOk="0">
                    <a:moveTo>
                      <a:pt x="7291" y="16954"/>
                    </a:moveTo>
                    <a:cubicBezTo>
                      <a:pt x="8354" y="16954"/>
                      <a:pt x="9065" y="18031"/>
                      <a:pt x="8697" y="19036"/>
                    </a:cubicBezTo>
                    <a:cubicBezTo>
                      <a:pt x="8647" y="19111"/>
                      <a:pt x="8622" y="19211"/>
                      <a:pt x="8572" y="19286"/>
                    </a:cubicBezTo>
                    <a:cubicBezTo>
                      <a:pt x="8572" y="19311"/>
                      <a:pt x="8572" y="19336"/>
                      <a:pt x="8547" y="19336"/>
                    </a:cubicBezTo>
                    <a:cubicBezTo>
                      <a:pt x="8336" y="19925"/>
                      <a:pt x="7844" y="20179"/>
                      <a:pt x="7321" y="20179"/>
                    </a:cubicBezTo>
                    <a:cubicBezTo>
                      <a:pt x="6663" y="20179"/>
                      <a:pt x="5955" y="19778"/>
                      <a:pt x="5689" y="19136"/>
                    </a:cubicBezTo>
                    <a:cubicBezTo>
                      <a:pt x="5238" y="18083"/>
                      <a:pt x="6141" y="17031"/>
                      <a:pt x="7218" y="16955"/>
                    </a:cubicBezTo>
                    <a:cubicBezTo>
                      <a:pt x="7243" y="16954"/>
                      <a:pt x="7267" y="16954"/>
                      <a:pt x="7291" y="16954"/>
                    </a:cubicBezTo>
                    <a:close/>
                    <a:moveTo>
                      <a:pt x="27063" y="17272"/>
                    </a:moveTo>
                    <a:cubicBezTo>
                      <a:pt x="27226" y="17272"/>
                      <a:pt x="27397" y="17314"/>
                      <a:pt x="27569" y="17407"/>
                    </a:cubicBezTo>
                    <a:cubicBezTo>
                      <a:pt x="27594" y="17407"/>
                      <a:pt x="27619" y="17432"/>
                      <a:pt x="27644" y="17457"/>
                    </a:cubicBezTo>
                    <a:cubicBezTo>
                      <a:pt x="28346" y="17507"/>
                      <a:pt x="28948" y="18158"/>
                      <a:pt x="28973" y="18885"/>
                    </a:cubicBezTo>
                    <a:cubicBezTo>
                      <a:pt x="28998" y="19788"/>
                      <a:pt x="28246" y="20489"/>
                      <a:pt x="27369" y="20514"/>
                    </a:cubicBezTo>
                    <a:cubicBezTo>
                      <a:pt x="26467" y="20514"/>
                      <a:pt x="25715" y="19838"/>
                      <a:pt x="25715" y="18935"/>
                    </a:cubicBezTo>
                    <a:cubicBezTo>
                      <a:pt x="25694" y="18172"/>
                      <a:pt x="26302" y="17272"/>
                      <a:pt x="27063" y="17272"/>
                    </a:cubicBezTo>
                    <a:close/>
                    <a:moveTo>
                      <a:pt x="7143" y="21517"/>
                    </a:moveTo>
                    <a:cubicBezTo>
                      <a:pt x="7569" y="21542"/>
                      <a:pt x="8020" y="21517"/>
                      <a:pt x="8446" y="21617"/>
                    </a:cubicBezTo>
                    <a:cubicBezTo>
                      <a:pt x="9198" y="21843"/>
                      <a:pt x="8973" y="22870"/>
                      <a:pt x="8271" y="22920"/>
                    </a:cubicBezTo>
                    <a:cubicBezTo>
                      <a:pt x="8202" y="22929"/>
                      <a:pt x="8133" y="22932"/>
                      <a:pt x="8063" y="22932"/>
                    </a:cubicBezTo>
                    <a:cubicBezTo>
                      <a:pt x="7700" y="22932"/>
                      <a:pt x="7325" y="22837"/>
                      <a:pt x="6968" y="22795"/>
                    </a:cubicBezTo>
                    <a:cubicBezTo>
                      <a:pt x="6542" y="22720"/>
                      <a:pt x="6116" y="22645"/>
                      <a:pt x="5689" y="22519"/>
                    </a:cubicBezTo>
                    <a:cubicBezTo>
                      <a:pt x="5113" y="22369"/>
                      <a:pt x="5288" y="21567"/>
                      <a:pt x="5815" y="21542"/>
                    </a:cubicBezTo>
                    <a:cubicBezTo>
                      <a:pt x="6266" y="21517"/>
                      <a:pt x="6692" y="21517"/>
                      <a:pt x="7143" y="21517"/>
                    </a:cubicBezTo>
                    <a:close/>
                    <a:moveTo>
                      <a:pt x="27041" y="21517"/>
                    </a:moveTo>
                    <a:cubicBezTo>
                      <a:pt x="27938" y="21517"/>
                      <a:pt x="27938" y="22946"/>
                      <a:pt x="27041" y="22946"/>
                    </a:cubicBezTo>
                    <a:cubicBezTo>
                      <a:pt x="27033" y="22946"/>
                      <a:pt x="27026" y="22946"/>
                      <a:pt x="27018" y="22945"/>
                    </a:cubicBezTo>
                    <a:cubicBezTo>
                      <a:pt x="26241" y="22920"/>
                      <a:pt x="25414" y="22870"/>
                      <a:pt x="24637" y="22770"/>
                    </a:cubicBezTo>
                    <a:cubicBezTo>
                      <a:pt x="24111" y="22695"/>
                      <a:pt x="24111" y="21793"/>
                      <a:pt x="24637" y="21717"/>
                    </a:cubicBezTo>
                    <a:cubicBezTo>
                      <a:pt x="25414" y="21617"/>
                      <a:pt x="26241" y="21542"/>
                      <a:pt x="27018" y="21517"/>
                    </a:cubicBezTo>
                    <a:cubicBezTo>
                      <a:pt x="27026" y="21517"/>
                      <a:pt x="27033" y="21517"/>
                      <a:pt x="27041" y="21517"/>
                    </a:cubicBezTo>
                    <a:close/>
                    <a:moveTo>
                      <a:pt x="19273" y="20898"/>
                    </a:moveTo>
                    <a:cubicBezTo>
                      <a:pt x="19452" y="20898"/>
                      <a:pt x="19630" y="20995"/>
                      <a:pt x="19700" y="21216"/>
                    </a:cubicBezTo>
                    <a:cubicBezTo>
                      <a:pt x="20326" y="23321"/>
                      <a:pt x="18873" y="25803"/>
                      <a:pt x="16592" y="26028"/>
                    </a:cubicBezTo>
                    <a:cubicBezTo>
                      <a:pt x="16479" y="26040"/>
                      <a:pt x="16367" y="26045"/>
                      <a:pt x="16255" y="26045"/>
                    </a:cubicBezTo>
                    <a:cubicBezTo>
                      <a:pt x="14172" y="26045"/>
                      <a:pt x="12450" y="24088"/>
                      <a:pt x="12807" y="22018"/>
                    </a:cubicBezTo>
                    <a:cubicBezTo>
                      <a:pt x="12832" y="21993"/>
                      <a:pt x="12832" y="21993"/>
                      <a:pt x="12857" y="21968"/>
                    </a:cubicBezTo>
                    <a:cubicBezTo>
                      <a:pt x="12786" y="21778"/>
                      <a:pt x="12895" y="21565"/>
                      <a:pt x="13099" y="21565"/>
                    </a:cubicBezTo>
                    <a:cubicBezTo>
                      <a:pt x="13110" y="21565"/>
                      <a:pt x="13122" y="21566"/>
                      <a:pt x="13133" y="21567"/>
                    </a:cubicBezTo>
                    <a:cubicBezTo>
                      <a:pt x="13747" y="21600"/>
                      <a:pt x="14350" y="21622"/>
                      <a:pt x="14949" y="21622"/>
                    </a:cubicBezTo>
                    <a:cubicBezTo>
                      <a:pt x="16183" y="21622"/>
                      <a:pt x="17398" y="21528"/>
                      <a:pt x="18647" y="21241"/>
                    </a:cubicBezTo>
                    <a:lnTo>
                      <a:pt x="18822" y="21241"/>
                    </a:lnTo>
                    <a:cubicBezTo>
                      <a:pt x="18863" y="21027"/>
                      <a:pt x="19068" y="20898"/>
                      <a:pt x="19273" y="20898"/>
                    </a:cubicBezTo>
                    <a:close/>
                    <a:moveTo>
                      <a:pt x="16551" y="1"/>
                    </a:moveTo>
                    <a:cubicBezTo>
                      <a:pt x="12580" y="1"/>
                      <a:pt x="8619" y="1497"/>
                      <a:pt x="5790" y="4399"/>
                    </a:cubicBezTo>
                    <a:cubicBezTo>
                      <a:pt x="1604" y="8685"/>
                      <a:pt x="0" y="15276"/>
                      <a:pt x="2607" y="20790"/>
                    </a:cubicBezTo>
                    <a:cubicBezTo>
                      <a:pt x="5063" y="25978"/>
                      <a:pt x="10351" y="29311"/>
                      <a:pt x="15990" y="29662"/>
                    </a:cubicBezTo>
                    <a:cubicBezTo>
                      <a:pt x="16040" y="29537"/>
                      <a:pt x="16166" y="29437"/>
                      <a:pt x="16341" y="29437"/>
                    </a:cubicBezTo>
                    <a:cubicBezTo>
                      <a:pt x="16443" y="29439"/>
                      <a:pt x="16546" y="29440"/>
                      <a:pt x="16648" y="29440"/>
                    </a:cubicBezTo>
                    <a:cubicBezTo>
                      <a:pt x="23455" y="29440"/>
                      <a:pt x="29971" y="24523"/>
                      <a:pt x="31329" y="17732"/>
                    </a:cubicBezTo>
                    <a:cubicBezTo>
                      <a:pt x="32482" y="11968"/>
                      <a:pt x="29750" y="5702"/>
                      <a:pt x="24888" y="2469"/>
                    </a:cubicBezTo>
                    <a:cubicBezTo>
                      <a:pt x="22401" y="812"/>
                      <a:pt x="19473" y="1"/>
                      <a:pt x="165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4188;p43">
                <a:extLst>
                  <a:ext uri="{FF2B5EF4-FFF2-40B4-BE49-F238E27FC236}">
                    <a16:creationId xmlns:a16="http://schemas.microsoft.com/office/drawing/2014/main" id="{ED53BAAD-855E-236B-AC14-0E027B7403AE}"/>
                  </a:ext>
                </a:extLst>
              </p:cNvPr>
              <p:cNvSpPr/>
              <p:nvPr/>
            </p:nvSpPr>
            <p:spPr>
              <a:xfrm>
                <a:off x="5796650" y="1718800"/>
                <a:ext cx="82600" cy="81075"/>
              </a:xfrm>
              <a:custGeom>
                <a:avLst/>
                <a:gdLst/>
                <a:ahLst/>
                <a:cxnLst/>
                <a:rect l="l" t="t" r="r" b="b"/>
                <a:pathLst>
                  <a:path w="3304" h="3243" extrusionOk="0">
                    <a:moveTo>
                      <a:pt x="1369" y="0"/>
                    </a:moveTo>
                    <a:cubicBezTo>
                      <a:pt x="608" y="0"/>
                      <a:pt x="0" y="900"/>
                      <a:pt x="21" y="1663"/>
                    </a:cubicBezTo>
                    <a:cubicBezTo>
                      <a:pt x="21" y="2566"/>
                      <a:pt x="773" y="3242"/>
                      <a:pt x="1675" y="3242"/>
                    </a:cubicBezTo>
                    <a:cubicBezTo>
                      <a:pt x="2552" y="3217"/>
                      <a:pt x="3304" y="2516"/>
                      <a:pt x="3279" y="1613"/>
                    </a:cubicBezTo>
                    <a:cubicBezTo>
                      <a:pt x="3254" y="886"/>
                      <a:pt x="2652" y="235"/>
                      <a:pt x="1950" y="185"/>
                    </a:cubicBezTo>
                    <a:cubicBezTo>
                      <a:pt x="1925" y="160"/>
                      <a:pt x="1900" y="135"/>
                      <a:pt x="1875" y="135"/>
                    </a:cubicBezTo>
                    <a:cubicBezTo>
                      <a:pt x="1703" y="42"/>
                      <a:pt x="1532" y="0"/>
                      <a:pt x="1369" y="0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4189;p43">
                <a:extLst>
                  <a:ext uri="{FF2B5EF4-FFF2-40B4-BE49-F238E27FC236}">
                    <a16:creationId xmlns:a16="http://schemas.microsoft.com/office/drawing/2014/main" id="{FE7A6D0C-C13F-24E7-2617-DE28F28191E2}"/>
                  </a:ext>
                </a:extLst>
              </p:cNvPr>
              <p:cNvSpPr/>
              <p:nvPr/>
            </p:nvSpPr>
            <p:spPr>
              <a:xfrm>
                <a:off x="5757050" y="1824900"/>
                <a:ext cx="95700" cy="35750"/>
              </a:xfrm>
              <a:custGeom>
                <a:avLst/>
                <a:gdLst/>
                <a:ahLst/>
                <a:cxnLst/>
                <a:rect l="l" t="t" r="r" b="b"/>
                <a:pathLst>
                  <a:path w="3828" h="1430" extrusionOk="0">
                    <a:moveTo>
                      <a:pt x="2931" y="1"/>
                    </a:moveTo>
                    <a:cubicBezTo>
                      <a:pt x="2923" y="1"/>
                      <a:pt x="2916" y="1"/>
                      <a:pt x="2908" y="1"/>
                    </a:cubicBezTo>
                    <a:cubicBezTo>
                      <a:pt x="2131" y="26"/>
                      <a:pt x="1304" y="101"/>
                      <a:pt x="527" y="201"/>
                    </a:cubicBezTo>
                    <a:cubicBezTo>
                      <a:pt x="1" y="277"/>
                      <a:pt x="1" y="1179"/>
                      <a:pt x="527" y="1254"/>
                    </a:cubicBezTo>
                    <a:cubicBezTo>
                      <a:pt x="1304" y="1354"/>
                      <a:pt x="2131" y="1404"/>
                      <a:pt x="2908" y="1429"/>
                    </a:cubicBezTo>
                    <a:cubicBezTo>
                      <a:pt x="2916" y="1430"/>
                      <a:pt x="2923" y="1430"/>
                      <a:pt x="2931" y="1430"/>
                    </a:cubicBezTo>
                    <a:cubicBezTo>
                      <a:pt x="3828" y="1430"/>
                      <a:pt x="3828" y="1"/>
                      <a:pt x="2931" y="1"/>
                    </a:cubicBezTo>
                    <a:close/>
                  </a:path>
                </a:pathLst>
              </a:custGeom>
              <a:solidFill>
                <a:srgbClr val="EEA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4190;p43">
                <a:extLst>
                  <a:ext uri="{FF2B5EF4-FFF2-40B4-BE49-F238E27FC236}">
                    <a16:creationId xmlns:a16="http://schemas.microsoft.com/office/drawing/2014/main" id="{CC96B493-09E2-A25C-F706-376397B488AE}"/>
                  </a:ext>
                </a:extLst>
              </p:cNvPr>
              <p:cNvSpPr/>
              <p:nvPr/>
            </p:nvSpPr>
            <p:spPr>
              <a:xfrm>
                <a:off x="5285250" y="1710825"/>
                <a:ext cx="95675" cy="80675"/>
              </a:xfrm>
              <a:custGeom>
                <a:avLst/>
                <a:gdLst/>
                <a:ahLst/>
                <a:cxnLst/>
                <a:rect l="l" t="t" r="r" b="b"/>
                <a:pathLst>
                  <a:path w="3827" h="3227" extrusionOk="0">
                    <a:moveTo>
                      <a:pt x="2053" y="1"/>
                    </a:moveTo>
                    <a:cubicBezTo>
                      <a:pt x="2029" y="1"/>
                      <a:pt x="2005" y="1"/>
                      <a:pt x="1980" y="2"/>
                    </a:cubicBezTo>
                    <a:cubicBezTo>
                      <a:pt x="903" y="78"/>
                      <a:pt x="0" y="1130"/>
                      <a:pt x="451" y="2183"/>
                    </a:cubicBezTo>
                    <a:cubicBezTo>
                      <a:pt x="717" y="2825"/>
                      <a:pt x="1425" y="3226"/>
                      <a:pt x="2083" y="3226"/>
                    </a:cubicBezTo>
                    <a:cubicBezTo>
                      <a:pt x="2606" y="3226"/>
                      <a:pt x="3098" y="2972"/>
                      <a:pt x="3309" y="2383"/>
                    </a:cubicBezTo>
                    <a:cubicBezTo>
                      <a:pt x="3334" y="2358"/>
                      <a:pt x="3334" y="2358"/>
                      <a:pt x="3334" y="2333"/>
                    </a:cubicBezTo>
                    <a:cubicBezTo>
                      <a:pt x="3384" y="2258"/>
                      <a:pt x="3409" y="2158"/>
                      <a:pt x="3459" y="2083"/>
                    </a:cubicBezTo>
                    <a:cubicBezTo>
                      <a:pt x="3827" y="1078"/>
                      <a:pt x="3116" y="1"/>
                      <a:pt x="2053" y="1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4191;p43">
                <a:extLst>
                  <a:ext uri="{FF2B5EF4-FFF2-40B4-BE49-F238E27FC236}">
                    <a16:creationId xmlns:a16="http://schemas.microsoft.com/office/drawing/2014/main" id="{003047C0-D535-40B3-CD62-9DD7C50DA83B}"/>
                  </a:ext>
                </a:extLst>
              </p:cNvPr>
              <p:cNvSpPr/>
              <p:nvPr/>
            </p:nvSpPr>
            <p:spPr>
              <a:xfrm>
                <a:off x="5282125" y="1824900"/>
                <a:ext cx="102150" cy="35425"/>
              </a:xfrm>
              <a:custGeom>
                <a:avLst/>
                <a:gdLst/>
                <a:ahLst/>
                <a:cxnLst/>
                <a:rect l="l" t="t" r="r" b="b"/>
                <a:pathLst>
                  <a:path w="4086" h="1417" extrusionOk="0">
                    <a:moveTo>
                      <a:pt x="2030" y="1"/>
                    </a:moveTo>
                    <a:cubicBezTo>
                      <a:pt x="1579" y="1"/>
                      <a:pt x="1153" y="1"/>
                      <a:pt x="702" y="26"/>
                    </a:cubicBezTo>
                    <a:cubicBezTo>
                      <a:pt x="175" y="51"/>
                      <a:pt x="0" y="853"/>
                      <a:pt x="576" y="1003"/>
                    </a:cubicBezTo>
                    <a:cubicBezTo>
                      <a:pt x="1003" y="1129"/>
                      <a:pt x="1429" y="1204"/>
                      <a:pt x="1855" y="1279"/>
                    </a:cubicBezTo>
                    <a:cubicBezTo>
                      <a:pt x="2212" y="1321"/>
                      <a:pt x="2587" y="1416"/>
                      <a:pt x="2950" y="1416"/>
                    </a:cubicBezTo>
                    <a:cubicBezTo>
                      <a:pt x="3020" y="1416"/>
                      <a:pt x="3089" y="1413"/>
                      <a:pt x="3158" y="1404"/>
                    </a:cubicBezTo>
                    <a:cubicBezTo>
                      <a:pt x="3860" y="1354"/>
                      <a:pt x="4085" y="327"/>
                      <a:pt x="3333" y="101"/>
                    </a:cubicBezTo>
                    <a:cubicBezTo>
                      <a:pt x="2907" y="1"/>
                      <a:pt x="2456" y="26"/>
                      <a:pt x="2030" y="1"/>
                    </a:cubicBezTo>
                    <a:close/>
                  </a:path>
                </a:pathLst>
              </a:custGeom>
              <a:solidFill>
                <a:srgbClr val="EEA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4192;p43">
                <a:extLst>
                  <a:ext uri="{FF2B5EF4-FFF2-40B4-BE49-F238E27FC236}">
                    <a16:creationId xmlns:a16="http://schemas.microsoft.com/office/drawing/2014/main" id="{EE607B22-730A-B4B0-D685-E0904532E935}"/>
                  </a:ext>
                </a:extLst>
              </p:cNvPr>
              <p:cNvSpPr/>
              <p:nvPr/>
            </p:nvSpPr>
            <p:spPr>
              <a:xfrm rot="-4500710">
                <a:off x="5463449" y="1735467"/>
                <a:ext cx="214601" cy="214601"/>
              </a:xfrm>
              <a:prstGeom prst="chord">
                <a:avLst>
                  <a:gd name="adj1" fmla="val 2700000"/>
                  <a:gd name="adj2" fmla="val 1620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A8E0C80-E19B-6DB6-234F-97561CE59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2848" y="426698"/>
            <a:ext cx="4138410" cy="3965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2644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393303" y="806506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0E1154D6-87E0-B983-3881-B1CD91B555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609" y="995698"/>
            <a:ext cx="9418568" cy="551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611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التوزيعات الاحتمالية 2-10</Template>
  <TotalTime>3764</TotalTime>
  <Words>16</Words>
  <Application>Microsoft Office PowerPoint</Application>
  <PresentationFormat>Widescreen</PresentationFormat>
  <Paragraphs>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Aharoni</vt:lpstr>
      <vt:lpstr>Amasis MT Pro Black</vt:lpstr>
      <vt:lpstr>Arial</vt:lpstr>
      <vt:lpstr>Calibri</vt:lpstr>
      <vt:lpstr>Calibri Light</vt:lpstr>
      <vt:lpstr>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nadia Alshamsi</cp:lastModifiedBy>
  <cp:revision>144</cp:revision>
  <dcterms:created xsi:type="dcterms:W3CDTF">2020-04-10T18:30:27Z</dcterms:created>
  <dcterms:modified xsi:type="dcterms:W3CDTF">2025-04-23T08:54:29Z</dcterms:modified>
</cp:coreProperties>
</file>