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4" r:id="rId4"/>
    <p:sldMasterId id="2147483706" r:id="rId5"/>
  </p:sldMasterIdLst>
  <p:notesMasterIdLst>
    <p:notesMasterId r:id="rId69"/>
  </p:notesMasterIdLst>
  <p:handoutMasterIdLst>
    <p:handoutMasterId r:id="rId70"/>
  </p:handoutMasterIdLst>
  <p:sldIdLst>
    <p:sldId id="350" r:id="rId6"/>
    <p:sldId id="390" r:id="rId7"/>
    <p:sldId id="353" r:id="rId8"/>
    <p:sldId id="354" r:id="rId9"/>
    <p:sldId id="391" r:id="rId10"/>
    <p:sldId id="385" r:id="rId11"/>
    <p:sldId id="392" r:id="rId12"/>
    <p:sldId id="357" r:id="rId13"/>
    <p:sldId id="356" r:id="rId14"/>
    <p:sldId id="386" r:id="rId15"/>
    <p:sldId id="358" r:id="rId16"/>
    <p:sldId id="394" r:id="rId17"/>
    <p:sldId id="387" r:id="rId18"/>
    <p:sldId id="395" r:id="rId19"/>
    <p:sldId id="360" r:id="rId20"/>
    <p:sldId id="396" r:id="rId21"/>
    <p:sldId id="361" r:id="rId22"/>
    <p:sldId id="388" r:id="rId23"/>
    <p:sldId id="362" r:id="rId24"/>
    <p:sldId id="397" r:id="rId25"/>
    <p:sldId id="365" r:id="rId26"/>
    <p:sldId id="389" r:id="rId27"/>
    <p:sldId id="398" r:id="rId28"/>
    <p:sldId id="366" r:id="rId29"/>
    <p:sldId id="400" r:id="rId30"/>
    <p:sldId id="256" r:id="rId31"/>
    <p:sldId id="401" r:id="rId32"/>
    <p:sldId id="402" r:id="rId33"/>
    <p:sldId id="269" r:id="rId34"/>
    <p:sldId id="403" r:id="rId35"/>
    <p:sldId id="278" r:id="rId36"/>
    <p:sldId id="284" r:id="rId37"/>
    <p:sldId id="404" r:id="rId38"/>
    <p:sldId id="405" r:id="rId39"/>
    <p:sldId id="285" r:id="rId40"/>
    <p:sldId id="406" r:id="rId41"/>
    <p:sldId id="286" r:id="rId42"/>
    <p:sldId id="407" r:id="rId43"/>
    <p:sldId id="408" r:id="rId44"/>
    <p:sldId id="288" r:id="rId45"/>
    <p:sldId id="294" r:id="rId46"/>
    <p:sldId id="409" r:id="rId47"/>
    <p:sldId id="262" r:id="rId48"/>
    <p:sldId id="410" r:id="rId49"/>
    <p:sldId id="375" r:id="rId50"/>
    <p:sldId id="384" r:id="rId51"/>
    <p:sldId id="374" r:id="rId52"/>
    <p:sldId id="369" r:id="rId53"/>
    <p:sldId id="382" r:id="rId54"/>
    <p:sldId id="416" r:id="rId55"/>
    <p:sldId id="383" r:id="rId56"/>
    <p:sldId id="368" r:id="rId57"/>
    <p:sldId id="379" r:id="rId58"/>
    <p:sldId id="411" r:id="rId59"/>
    <p:sldId id="380" r:id="rId60"/>
    <p:sldId id="412" r:id="rId61"/>
    <p:sldId id="381" r:id="rId62"/>
    <p:sldId id="352" r:id="rId63"/>
    <p:sldId id="413" r:id="rId64"/>
    <p:sldId id="378" r:id="rId65"/>
    <p:sldId id="414" r:id="rId66"/>
    <p:sldId id="377" r:id="rId67"/>
    <p:sldId id="415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59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226" autoAdjust="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7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5/22/2023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769AA-3509-5844-49CD-53984591DE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A927DA-0308-9509-0D9B-2A14E8B9F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24694-94A2-9CE0-A071-3CB483817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F1D9-B6B9-48FA-B813-27E320EDE4FD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01C8E-E74D-2088-6D65-9F88EE2AB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E90AB-6731-5568-CCFE-905F362FA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2D87-FE81-4BEE-9FFA-C585EC133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8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C6A83-8663-2D97-7C3F-8AF80E09B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AD3CF-B571-4266-3CCD-E57E9944A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1BB629-FC8A-C904-EA48-0B7660863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F1D9-B6B9-48FA-B813-27E320EDE4FD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C438C-E231-5973-7420-9A4386334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A360E-A437-6E8E-E304-67C6559A5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2D87-FE81-4BEE-9FFA-C585EC133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059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7C97-CE04-5BA0-3040-B631F5ACD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07B06A-066D-A9A5-2176-0D3A1FA64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E2F763-ECC4-B3F6-7EBC-981FCCDB4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F1D9-B6B9-48FA-B813-27E320EDE4FD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14228-1CF5-95E4-4EB5-333B0A820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A9927-3C92-05C9-2738-09008D6F8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2D87-FE81-4BEE-9FFA-C585EC133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5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5D862-4D2A-55FB-115C-7860D403F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B2681-5337-D7BB-8321-67F5A0AFC4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4C5041-9C49-EE05-DED5-8DB8ECC6F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714174-D4FA-9CB2-8347-39F58577B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F1D9-B6B9-48FA-B813-27E320EDE4FD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3AF2FA-1B2D-743D-52D9-A8FCACB5D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7456EF-4F6D-3824-0220-3FD633414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2D87-FE81-4BEE-9FFA-C585EC133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65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27AF6-DD23-913A-D730-F28A72044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EB472B-AE42-3485-42FA-79BAB4FF5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4D724C-AF82-8748-3381-AE3C478FF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8D26EF-40AF-706E-56A5-DE9C310350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BB9E27-7891-B0D2-52E4-B92975C7B2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DA181F-1FEC-38C1-00C0-B071B7CCA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F1D9-B6B9-48FA-B813-27E320EDE4FD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B83149-DDF7-4B29-7131-CE4ED6E05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8CFBC6-6FA9-82CF-05FB-B07207A8D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2D87-FE81-4BEE-9FFA-C585EC133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092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6299F-CA43-8134-67FA-93420D695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F8CACD-98A6-0B44-A56F-8CE9BEF08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F1D9-B6B9-48FA-B813-27E320EDE4FD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0B5F2E-FE8A-9E98-0718-D9CFB3F80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4AAE5-ADE9-1C3F-37F5-10DBC6DC5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2D87-FE81-4BEE-9FFA-C585EC133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57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8BFDB6-C71A-D68D-E611-5F1D9ECF8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F1D9-B6B9-48FA-B813-27E320EDE4FD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EBBF4D-1FB7-6AE7-DF17-0299443AF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5764F9-A4CA-585D-8756-15EFFBEB9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2D87-FE81-4BEE-9FFA-C585EC133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597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E8C6C-B113-B1BE-4DF9-A177DA121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7DCA1-C7A6-5879-8146-5FD06A174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2BD5B-5053-CE48-F883-4AD838645B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5CBE1D-AFF8-95B8-F95F-F5420FDDA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F1D9-B6B9-48FA-B813-27E320EDE4FD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6797D8-F37C-7D7F-A5F3-7A0ED142E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46FA84-345B-E58C-85B4-C08D5862E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2D87-FE81-4BEE-9FFA-C585EC133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26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E9AED-0971-8419-0843-109E30593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EA7F0C-A043-9715-5F90-B415C365A1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701959-2530-5749-6B7D-4945E1072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1FA6D6-AD21-4FCA-77C1-85CDEF6A3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F1D9-B6B9-48FA-B813-27E320EDE4FD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433B72-0C39-0248-18A9-3545FBE74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7E443E-BCA2-1B0F-5F7C-E6DCD9953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2D87-FE81-4BEE-9FFA-C585EC133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653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8FF9A-2DA8-5E1B-2C2D-C1EFE2074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5D2F9C-E33B-BE9F-C64A-E7D929BD4D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BE3DF8-04D8-1E41-D8C2-FCB027D13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F1D9-B6B9-48FA-B813-27E320EDE4FD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960F3-3954-0082-4C99-DAE3F2C81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048D5-F281-D1C3-AC45-66D51FF36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2D87-FE81-4BEE-9FFA-C585EC133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09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C32C0D-43F6-1C6B-F89D-6BB06EE33D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B4AABC-BDBD-3AE3-8329-8B73EAA0F2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B063A-13AB-F0B9-020A-7D2429DF5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F1D9-B6B9-48FA-B813-27E320EDE4FD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1B76F-C940-B30E-AB83-9A09EF288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DD7AF-6B05-D382-87A6-12D7E927C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2D87-FE81-4BEE-9FFA-C585EC133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393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07486653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97666778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6497272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85777702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7171232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0228950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68093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73300981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498164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98121936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4666711"/>
      </p:ext>
    </p:extLst>
  </p:cSld>
  <p:clrMapOvr>
    <a:masterClrMapping/>
  </p:clrMapOvr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0519277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1637917"/>
      </p:ext>
    </p:extLst>
  </p:cSld>
  <p:clrMapOvr>
    <a:masterClrMapping/>
  </p:clrMapOvr>
  <p:hf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6587912"/>
      </p:ext>
    </p:extLst>
  </p:cSld>
  <p:clrMapOvr>
    <a:masterClrMapping/>
  </p:clrMapOvr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71882573"/>
      </p:ext>
    </p:extLst>
  </p:cSld>
  <p:clrMapOvr>
    <a:masterClrMapping/>
  </p:clrMapOvr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25651510"/>
      </p:ext>
    </p:extLst>
  </p:cSld>
  <p:clrMapOvr>
    <a:masterClrMapping/>
  </p:clrMapOvr>
  <p:hf hd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00881184"/>
      </p:ext>
    </p:extLst>
  </p:cSld>
  <p:clrMapOvr>
    <a:masterClrMapping/>
  </p:clrMapOvr>
  <p:hf hd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0111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7316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A36C0F-2B1E-062A-173E-B0071583B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D19FD4-41F5-F584-7544-D1470651E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13402-B211-B237-A74F-DFBDD206C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2F1D9-B6B9-48FA-B813-27E320EDE4FD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4BBC9-F676-C54C-198B-A6553CF65B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4DAE8-93F3-75F7-AB24-E0183A956C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62D87-FE81-4BEE-9FFA-C585EC133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72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3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A8E82-58CD-E045-8B98-B7A85B79B752}" type="datetime4">
              <a:rPr lang="en-US" smtClean="0"/>
              <a:pPr/>
              <a:t>May 22, 2023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216011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693" r:id="rId20"/>
    <p:sldLayoutId id="2147483671" r:id="rId21"/>
    <p:sldLayoutId id="2147483672" r:id="rId22"/>
    <p:sldLayoutId id="2147483684" r:id="rId23"/>
    <p:sldLayoutId id="2147483675" r:id="rId24"/>
    <p:sldLayoutId id="2147483676" r:id="rId25"/>
    <p:sldLayoutId id="2147483677" r:id="rId26"/>
    <p:sldLayoutId id="2147483685" r:id="rId27"/>
    <p:sldLayoutId id="2147483688" r:id="rId28"/>
    <p:sldLayoutId id="2147483692" r:id="rId29"/>
    <p:sldLayoutId id="2147483682" r:id="rId3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00" userDrawn="1">
          <p15:clr>
            <a:srgbClr val="547EBF"/>
          </p15:clr>
        </p15:guide>
        <p15:guide id="2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5.png"/><Relationship Id="rId7" Type="http://schemas.openxmlformats.org/officeDocument/2006/relationships/image" Target="../media/image7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emf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83.emf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82.emf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87.emf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86.emf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7" Type="http://schemas.openxmlformats.org/officeDocument/2006/relationships/image" Target="../media/image144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1.png"/><Relationship Id="rId4" Type="http://schemas.openxmlformats.org/officeDocument/2006/relationships/image" Target="../media/image16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3" Type="http://schemas.openxmlformats.org/officeDocument/2006/relationships/image" Target="../media/image169.png"/><Relationship Id="rId7" Type="http://schemas.openxmlformats.org/officeDocument/2006/relationships/image" Target="../media/image173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2.png"/><Relationship Id="rId5" Type="http://schemas.openxmlformats.org/officeDocument/2006/relationships/image" Target="../media/image171.png"/><Relationship Id="rId4" Type="http://schemas.openxmlformats.org/officeDocument/2006/relationships/image" Target="../media/image170.png"/><Relationship Id="rId9" Type="http://schemas.openxmlformats.org/officeDocument/2006/relationships/image" Target="../media/image17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79.png"/><Relationship Id="rId4" Type="http://schemas.openxmlformats.org/officeDocument/2006/relationships/image" Target="../media/image17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82.png"/><Relationship Id="rId4" Type="http://schemas.openxmlformats.org/officeDocument/2006/relationships/image" Target="../media/image18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84.png"/><Relationship Id="rId4" Type="http://schemas.openxmlformats.org/officeDocument/2006/relationships/image" Target="../media/image18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86.png"/><Relationship Id="rId4" Type="http://schemas.openxmlformats.org/officeDocument/2006/relationships/image" Target="../media/image18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90.png"/><Relationship Id="rId4" Type="http://schemas.openxmlformats.org/officeDocument/2006/relationships/image" Target="../media/image18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9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9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9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9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9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3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02.png"/><Relationship Id="rId4" Type="http://schemas.openxmlformats.org/officeDocument/2006/relationships/image" Target="../media/image20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3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04.png"/><Relationship Id="rId4" Type="http://schemas.openxmlformats.org/officeDocument/2006/relationships/image" Target="../media/image20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3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06.png"/><Relationship Id="rId4" Type="http://schemas.openxmlformats.org/officeDocument/2006/relationships/image" Target="../media/image20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8504" y="2116182"/>
            <a:ext cx="7260121" cy="1514019"/>
          </a:xfrm>
        </p:spPr>
        <p:txBody>
          <a:bodyPr/>
          <a:lstStyle/>
          <a:p>
            <a:r>
              <a:rPr lang="en-US" dirty="0"/>
              <a:t>MATH FINAL EXAM REVISION TERM 3</a:t>
            </a:r>
            <a:br>
              <a:rPr lang="en-US" dirty="0"/>
            </a:br>
            <a:r>
              <a:rPr lang="en-US" dirty="0">
                <a:solidFill>
                  <a:srgbClr val="0070C0"/>
                </a:solidFill>
              </a:rPr>
              <a:t>11 GENERAL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366673"/>
            <a:ext cx="5491570" cy="953337"/>
          </a:xfrm>
        </p:spPr>
        <p:txBody>
          <a:bodyPr/>
          <a:lstStyle/>
          <a:p>
            <a:r>
              <a:rPr lang="en-US" sz="2000" b="1" dirty="0">
                <a:solidFill>
                  <a:srgbClr val="D35940"/>
                </a:solidFill>
                <a:latin typeface="+mj-lt"/>
              </a:rPr>
              <a:t>TEACHERS:  </a:t>
            </a:r>
          </a:p>
          <a:p>
            <a:r>
              <a:rPr lang="en-US" sz="2000" b="1" dirty="0">
                <a:solidFill>
                  <a:srgbClr val="D35940"/>
                </a:solidFill>
                <a:latin typeface="+mj-lt"/>
              </a:rPr>
              <a:t>HANA ALMANSOORI</a:t>
            </a:r>
          </a:p>
          <a:p>
            <a:r>
              <a:rPr lang="en-US" sz="2000" b="1" dirty="0">
                <a:solidFill>
                  <a:srgbClr val="D35940"/>
                </a:solidFill>
                <a:latin typeface="+mj-lt"/>
              </a:rPr>
              <a:t>FFATIMA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44505A-1A61-E9B4-BAEB-CC1E69A24425}"/>
              </a:ext>
            </a:extLst>
          </p:cNvPr>
          <p:cNvSpPr txBox="1"/>
          <p:nvPr/>
        </p:nvSpPr>
        <p:spPr>
          <a:xfrm>
            <a:off x="10410411" y="79792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9.1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2DC397-8723-AEA9-5B41-B675AF350AF1}"/>
              </a:ext>
            </a:extLst>
          </p:cNvPr>
          <p:cNvSpPr txBox="1"/>
          <p:nvPr/>
        </p:nvSpPr>
        <p:spPr>
          <a:xfrm>
            <a:off x="5929520" y="92333"/>
            <a:ext cx="564047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79BAB4-1787-AD7B-DA97-0A08D868B172}"/>
              </a:ext>
            </a:extLst>
          </p:cNvPr>
          <p:cNvSpPr txBox="1"/>
          <p:nvPr/>
        </p:nvSpPr>
        <p:spPr>
          <a:xfrm>
            <a:off x="1" y="85339"/>
            <a:ext cx="322150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2B25BD-2F44-F3AD-7330-35FF926FE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54" y="832485"/>
            <a:ext cx="11932461" cy="5742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07A43A-8FD4-BEE5-D391-F529AAE282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8619" b="76572"/>
          <a:stretch/>
        </p:blipFill>
        <p:spPr>
          <a:xfrm>
            <a:off x="231085" y="1406770"/>
            <a:ext cx="5536669" cy="8898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90B2EB-B93A-5111-BA72-C3F74BD57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085" y="2160910"/>
            <a:ext cx="8486775" cy="12096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406C2BA-E65B-E9BF-8E73-0964181A8E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2" t="22821" r="48531" b="41080"/>
          <a:stretch/>
        </p:blipFill>
        <p:spPr>
          <a:xfrm>
            <a:off x="127936" y="3487416"/>
            <a:ext cx="5430524" cy="13711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4F698A-59A7-F5BD-41D9-57F53BACEE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610" y="4715941"/>
            <a:ext cx="847725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906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44505A-1A61-E9B4-BAEB-CC1E69A24425}"/>
              </a:ext>
            </a:extLst>
          </p:cNvPr>
          <p:cNvSpPr txBox="1"/>
          <p:nvPr/>
        </p:nvSpPr>
        <p:spPr>
          <a:xfrm>
            <a:off x="10410411" y="79792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9.1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2DC397-8723-AEA9-5B41-B675AF350AF1}"/>
              </a:ext>
            </a:extLst>
          </p:cNvPr>
          <p:cNvSpPr txBox="1"/>
          <p:nvPr/>
        </p:nvSpPr>
        <p:spPr>
          <a:xfrm>
            <a:off x="5929520" y="92333"/>
            <a:ext cx="564047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79BAB4-1787-AD7B-DA97-0A08D868B172}"/>
              </a:ext>
            </a:extLst>
          </p:cNvPr>
          <p:cNvSpPr txBox="1"/>
          <p:nvPr/>
        </p:nvSpPr>
        <p:spPr>
          <a:xfrm>
            <a:off x="1" y="85339"/>
            <a:ext cx="322150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2B25BD-2F44-F3AD-7330-35FF926FE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54" y="832485"/>
            <a:ext cx="11932461" cy="5742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07A43A-8FD4-BEE5-D391-F529AAE282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490" r="48619" b="-1"/>
          <a:stretch/>
        </p:blipFill>
        <p:spPr>
          <a:xfrm>
            <a:off x="28454" y="1479989"/>
            <a:ext cx="5536669" cy="15387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29E653F-F88A-B48F-45DC-24D6D59CE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572" y="4173596"/>
            <a:ext cx="5010568" cy="8898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DAD0B3E-5737-CC11-3F00-F58B4B88F1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572" y="3019198"/>
            <a:ext cx="8458200" cy="1066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A15FF2B-7EB6-8460-9C75-9A3A4C49DC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572" y="5155502"/>
            <a:ext cx="8496300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085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88A19C-49B4-49F8-B32A-A20F893B3905}"/>
              </a:ext>
            </a:extLst>
          </p:cNvPr>
          <p:cNvSpPr txBox="1"/>
          <p:nvPr/>
        </p:nvSpPr>
        <p:spPr>
          <a:xfrm>
            <a:off x="10330898" y="197333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9.2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A29D8D-C6AA-DE53-E3C0-4C45B7F6CDBB}"/>
              </a:ext>
            </a:extLst>
          </p:cNvPr>
          <p:cNvSpPr txBox="1"/>
          <p:nvPr/>
        </p:nvSpPr>
        <p:spPr>
          <a:xfrm>
            <a:off x="5813205" y="71453"/>
            <a:ext cx="565590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A697B4-512E-7EDB-6FFD-2A8E8B68B975}"/>
              </a:ext>
            </a:extLst>
          </p:cNvPr>
          <p:cNvSpPr txBox="1"/>
          <p:nvPr/>
        </p:nvSpPr>
        <p:spPr>
          <a:xfrm>
            <a:off x="0" y="85339"/>
            <a:ext cx="324963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3361EE-C672-CEB6-FA59-AF0484876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13" y="734010"/>
            <a:ext cx="11575984" cy="5461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7AFED9-EED1-EB22-4317-F9139E1265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1770"/>
          <a:stretch/>
        </p:blipFill>
        <p:spPr>
          <a:xfrm>
            <a:off x="25213" y="1365209"/>
            <a:ext cx="3790950" cy="31907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3D5861-3B9D-D48E-E8D5-7C09758B0F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677" y="1922362"/>
            <a:ext cx="8467725" cy="10382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AB322E-5191-8EBA-512D-D77FD77665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213"/>
          <a:stretch/>
        </p:blipFill>
        <p:spPr>
          <a:xfrm>
            <a:off x="25213" y="4744070"/>
            <a:ext cx="3790950" cy="13929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80E241-2E6C-7DBB-B4DB-BF0245F58F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4750" y="4795167"/>
            <a:ext cx="847725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62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88A19C-49B4-49F8-B32A-A20F893B3905}"/>
              </a:ext>
            </a:extLst>
          </p:cNvPr>
          <p:cNvSpPr txBox="1"/>
          <p:nvPr/>
        </p:nvSpPr>
        <p:spPr>
          <a:xfrm>
            <a:off x="10330898" y="197333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9.2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A29D8D-C6AA-DE53-E3C0-4C45B7F6CDBB}"/>
              </a:ext>
            </a:extLst>
          </p:cNvPr>
          <p:cNvSpPr txBox="1"/>
          <p:nvPr/>
        </p:nvSpPr>
        <p:spPr>
          <a:xfrm>
            <a:off x="5813205" y="71453"/>
            <a:ext cx="565590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A697B4-512E-7EDB-6FFD-2A8E8B68B975}"/>
              </a:ext>
            </a:extLst>
          </p:cNvPr>
          <p:cNvSpPr txBox="1"/>
          <p:nvPr/>
        </p:nvSpPr>
        <p:spPr>
          <a:xfrm>
            <a:off x="0" y="85339"/>
            <a:ext cx="324963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3361EE-C672-CEB6-FA59-AF0484876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13" y="734010"/>
            <a:ext cx="11575984" cy="5461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593C946-99A4-437C-1C4A-B30028CA2C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3751"/>
          <a:stretch/>
        </p:blipFill>
        <p:spPr>
          <a:xfrm>
            <a:off x="25213" y="1280159"/>
            <a:ext cx="4998852" cy="7788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156E49-3C6E-6446-55FC-94066ACE68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329" y="2100344"/>
            <a:ext cx="8496300" cy="100965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AF7624-93D2-6FDF-73D4-CC1CA5591A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619" b="70132"/>
          <a:stretch/>
        </p:blipFill>
        <p:spPr>
          <a:xfrm>
            <a:off x="25213" y="3358576"/>
            <a:ext cx="4998852" cy="7788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25294C-1D20-4F4F-2258-DFF358E1B3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566" y="4160628"/>
            <a:ext cx="8505825" cy="109537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775647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88A19C-49B4-49F8-B32A-A20F893B3905}"/>
              </a:ext>
            </a:extLst>
          </p:cNvPr>
          <p:cNvSpPr txBox="1"/>
          <p:nvPr/>
        </p:nvSpPr>
        <p:spPr>
          <a:xfrm>
            <a:off x="10330898" y="197333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9.2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A29D8D-C6AA-DE53-E3C0-4C45B7F6CDBB}"/>
              </a:ext>
            </a:extLst>
          </p:cNvPr>
          <p:cNvSpPr txBox="1"/>
          <p:nvPr/>
        </p:nvSpPr>
        <p:spPr>
          <a:xfrm>
            <a:off x="5813205" y="71453"/>
            <a:ext cx="565590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A697B4-512E-7EDB-6FFD-2A8E8B68B975}"/>
              </a:ext>
            </a:extLst>
          </p:cNvPr>
          <p:cNvSpPr txBox="1"/>
          <p:nvPr/>
        </p:nvSpPr>
        <p:spPr>
          <a:xfrm>
            <a:off x="0" y="85339"/>
            <a:ext cx="324963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3361EE-C672-CEB6-FA59-AF0484876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13" y="734010"/>
            <a:ext cx="11575984" cy="5461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47D968-8D74-4E15-A9D8-AACF0463F9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136" b="44493"/>
          <a:stretch/>
        </p:blipFill>
        <p:spPr>
          <a:xfrm>
            <a:off x="212407" y="1447504"/>
            <a:ext cx="4998852" cy="13119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0ED224-DD2F-CB44-06D0-6AB371B1AD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151" y="2759470"/>
            <a:ext cx="8458200" cy="1143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47A3D6-3CF6-306D-6D47-2823710B6C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740" b="21415"/>
          <a:stretch/>
        </p:blipFill>
        <p:spPr>
          <a:xfrm>
            <a:off x="250518" y="4071436"/>
            <a:ext cx="4998852" cy="1143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2874D1-C41F-D7C3-53CC-F049D5767C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140" y="5214436"/>
            <a:ext cx="8477250" cy="131445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68638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88A19C-49B4-49F8-B32A-A20F893B3905}"/>
              </a:ext>
            </a:extLst>
          </p:cNvPr>
          <p:cNvSpPr txBox="1"/>
          <p:nvPr/>
        </p:nvSpPr>
        <p:spPr>
          <a:xfrm>
            <a:off x="10330898" y="197333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9.2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A29D8D-C6AA-DE53-E3C0-4C45B7F6CDBB}"/>
              </a:ext>
            </a:extLst>
          </p:cNvPr>
          <p:cNvSpPr txBox="1"/>
          <p:nvPr/>
        </p:nvSpPr>
        <p:spPr>
          <a:xfrm>
            <a:off x="5813205" y="71453"/>
            <a:ext cx="565590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A697B4-512E-7EDB-6FFD-2A8E8B68B975}"/>
              </a:ext>
            </a:extLst>
          </p:cNvPr>
          <p:cNvSpPr txBox="1"/>
          <p:nvPr/>
        </p:nvSpPr>
        <p:spPr>
          <a:xfrm>
            <a:off x="0" y="85339"/>
            <a:ext cx="324963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3361EE-C672-CEB6-FA59-AF0484876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13" y="734010"/>
            <a:ext cx="11575984" cy="5461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47D968-8D74-4E15-A9D8-AACF0463F9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453"/>
          <a:stretch/>
        </p:blipFill>
        <p:spPr>
          <a:xfrm>
            <a:off x="556964" y="1608847"/>
            <a:ext cx="4998852" cy="10328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49F392B-7E64-3531-57C0-B984E81D5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205" y="1852183"/>
            <a:ext cx="5188406" cy="54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10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5698435" y="68908"/>
            <a:ext cx="51683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255008" y="99686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9.3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301048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C7488D-DEE4-0F4D-2901-7BB8B4D31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64" y="677520"/>
            <a:ext cx="10871628" cy="5463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86DFAA-0EAD-94ED-FC71-5BF44AB8C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69" y="1527627"/>
            <a:ext cx="4083820" cy="34382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11E2D3-877A-0133-BDD9-DE7A37B9D6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950" y="1649290"/>
            <a:ext cx="3615671" cy="5463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084C77-A037-E665-987B-E56CFC5D32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0964" y="2195657"/>
            <a:ext cx="4071083" cy="24666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E7428D-AD51-92C6-80DC-6997E9A217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287" y="5105814"/>
            <a:ext cx="2362200" cy="107466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D6FF38-C4A2-4E2B-E3D4-C76BBEFEB7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23567" y="1289388"/>
            <a:ext cx="1106764" cy="57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537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5698435" y="68908"/>
            <a:ext cx="51683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330898" y="197333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10.1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317929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11D81D-BDD4-7BAD-F4F5-798A48B4A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3214"/>
            <a:ext cx="12213144" cy="6638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407E6F-00BF-5B13-7FA6-9A3A3F1003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8784"/>
          <a:stretch/>
        </p:blipFill>
        <p:spPr>
          <a:xfrm>
            <a:off x="471695" y="1575582"/>
            <a:ext cx="8883320" cy="12098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368F90-7EBF-DA11-1D5B-20565E0832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5015" y="1779101"/>
            <a:ext cx="2678156" cy="462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091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5698435" y="68908"/>
            <a:ext cx="51683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330898" y="197333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10.1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317929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11D81D-BDD4-7BAD-F4F5-798A48B4A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3214"/>
            <a:ext cx="12213144" cy="6638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407E6F-00BF-5B13-7FA6-9A3A3F1003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643"/>
          <a:stretch/>
        </p:blipFill>
        <p:spPr>
          <a:xfrm>
            <a:off x="274747" y="1723657"/>
            <a:ext cx="8883320" cy="1236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20A335-066A-2CDE-760D-C5E274C1BE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6825" y="1565761"/>
            <a:ext cx="3305175" cy="15525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86F81E-284F-51B4-2DC0-C4F212DA21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6825" y="4186237"/>
            <a:ext cx="3295650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59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5698435" y="68908"/>
            <a:ext cx="51683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035476" y="125564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10..1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312302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427679-F77E-7D91-A163-DFE7B4245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70" y="566665"/>
            <a:ext cx="11579363" cy="5225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5C87A1-8556-D1DB-C717-55470B16CF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45" r="72696" b="46983"/>
          <a:stretch/>
        </p:blipFill>
        <p:spPr>
          <a:xfrm>
            <a:off x="306318" y="1438050"/>
            <a:ext cx="3245265" cy="13165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9AE1DF-11B9-8D19-386B-25D7949BD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318" y="2498555"/>
            <a:ext cx="8515350" cy="1066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410D5E-2952-2071-DACC-66035A3E96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285" b="86910"/>
          <a:stretch/>
        </p:blipFill>
        <p:spPr>
          <a:xfrm>
            <a:off x="47899" y="1113051"/>
            <a:ext cx="5908952" cy="38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099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5698435" y="68908"/>
            <a:ext cx="51683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035476" y="125564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10..1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312302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427679-F77E-7D91-A163-DFE7B4245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70" y="566665"/>
            <a:ext cx="11579363" cy="5225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410D5E-2952-2071-DACC-66035A3E96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285" b="86910"/>
          <a:stretch/>
        </p:blipFill>
        <p:spPr>
          <a:xfrm>
            <a:off x="47899" y="1113051"/>
            <a:ext cx="5908952" cy="38152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BD2083E-E4C4-EF6F-E45B-C86A9AF624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885" t="10164" r="34886" b="59372"/>
          <a:stretch/>
        </p:blipFill>
        <p:spPr>
          <a:xfrm>
            <a:off x="167170" y="1709006"/>
            <a:ext cx="4068418" cy="8878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C57A66-50C6-D887-1FD5-0099C305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351" y="2781517"/>
            <a:ext cx="8486775" cy="1066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D71880-1EE7-61CD-25A8-267108E09B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495" r="6851" b="46983"/>
          <a:stretch/>
        </p:blipFill>
        <p:spPr>
          <a:xfrm>
            <a:off x="167170" y="3995365"/>
            <a:ext cx="3405810" cy="15452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E01992F-EB37-4A41-EDE4-EA21587EC3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351" y="5686811"/>
            <a:ext cx="8477250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049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5698435" y="68908"/>
            <a:ext cx="51683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035476" y="125564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10..1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312302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427679-F77E-7D91-A163-DFE7B4245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70" y="566665"/>
            <a:ext cx="11579363" cy="5225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5C87A1-8556-D1DB-C717-55470B16CF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155" r="72088" b="13827"/>
          <a:stretch/>
        </p:blipFill>
        <p:spPr>
          <a:xfrm>
            <a:off x="167170" y="1201215"/>
            <a:ext cx="3232012" cy="10789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BC407F-CA8D-160E-6E0A-9581E346D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170" y="2392140"/>
            <a:ext cx="8477250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627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5698435" y="68908"/>
            <a:ext cx="51683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035476" y="125564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10..1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312302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427679-F77E-7D91-A163-DFE7B4245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70" y="566665"/>
            <a:ext cx="11579363" cy="5225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5C87A1-8556-D1DB-C717-55470B16CF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231" t="49155" r="45422"/>
          <a:stretch/>
        </p:blipFill>
        <p:spPr>
          <a:xfrm>
            <a:off x="209793" y="1319770"/>
            <a:ext cx="2703444" cy="148194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20F2041-C757-BADB-813F-D3DAF9AA44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077" t="49155" r="16467"/>
          <a:stretch/>
        </p:blipFill>
        <p:spPr>
          <a:xfrm>
            <a:off x="209793" y="3856225"/>
            <a:ext cx="2252870" cy="14819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D5BBFAF-C334-E1CC-FA47-C30700F19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93" y="2689820"/>
            <a:ext cx="8486775" cy="10477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C1843AA-F712-B893-1201-0A34BAFC58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70" y="5538230"/>
            <a:ext cx="84963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575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5698435" y="68908"/>
            <a:ext cx="51683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330898" y="197333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10.2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0" y="85339"/>
            <a:ext cx="305268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946033-78AE-DA24-D0BC-674CF510B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0" y="631966"/>
            <a:ext cx="12088379" cy="5697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6F2F65-E5EA-3B09-8415-3BC60E94B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3" y="1364653"/>
            <a:ext cx="10269415" cy="11049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51375A-BA75-95B8-0944-4C061FED2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628" y="1657244"/>
            <a:ext cx="657015" cy="8123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4A2974-8452-C133-E66E-E23E135DFF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4142" y="1618337"/>
            <a:ext cx="611128" cy="89012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51F99B2-FA41-BD0E-D916-BA98BCCDA0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6282" y="1552149"/>
            <a:ext cx="629231" cy="72990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8C5D16-996F-C405-36FB-A457A9D722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019" r="83371" b="38023"/>
          <a:stretch/>
        </p:blipFill>
        <p:spPr>
          <a:xfrm>
            <a:off x="61483" y="2762144"/>
            <a:ext cx="1707682" cy="4525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1AFF01-6D20-3FE3-3433-88F66D55FD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076" y="3214695"/>
            <a:ext cx="8496300" cy="12668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A859AA-4E69-4B71-FF33-1C8FA8DFCC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719" y="4683936"/>
            <a:ext cx="1313209" cy="5002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D01FC8A-AC44-981C-8345-F01BD0DCC2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407" y="5300674"/>
            <a:ext cx="8467725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748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5698435" y="68908"/>
            <a:ext cx="51683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330898" y="197333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10.2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0" y="85339"/>
            <a:ext cx="305268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946033-78AE-DA24-D0BC-674CF510B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0" y="631966"/>
            <a:ext cx="12088379" cy="5697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227D41-03FF-0F65-E291-6F66A3BD1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686" y="1226853"/>
            <a:ext cx="1310771" cy="488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94BE3B-3E9F-3C4C-5117-3D12DE784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0" y="2885104"/>
            <a:ext cx="1440799" cy="3248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393FAE-D3F3-D163-237D-0F3C05673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915" y="4671439"/>
            <a:ext cx="1371635" cy="43892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42F921E-923F-459B-9883-5285E55CD2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22" y="1714906"/>
            <a:ext cx="8505825" cy="10572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E93214C-78C4-1446-7B60-4861A44148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122" y="3260234"/>
            <a:ext cx="8477250" cy="136207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B64A4F3-1D4D-ABAE-2574-871BF0BBD7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10" y="5159492"/>
            <a:ext cx="848677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476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5698435" y="68908"/>
            <a:ext cx="51683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330898" y="197333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10.3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303862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69F3A2-96DC-35ED-30CE-5E23A361C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49" y="506876"/>
            <a:ext cx="11390311" cy="6748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2BD6E2-4C79-0283-A50B-9751221B34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110" r="79399" b="60421"/>
          <a:stretch/>
        </p:blipFill>
        <p:spPr>
          <a:xfrm>
            <a:off x="111149" y="1800770"/>
            <a:ext cx="2313999" cy="2978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B5E0EA6-E655-4E80-CDC6-9184C6F63D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4830" b="82531"/>
          <a:stretch/>
        </p:blipFill>
        <p:spPr>
          <a:xfrm>
            <a:off x="111149" y="1342312"/>
            <a:ext cx="6196886" cy="2978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1330C7-A062-CE79-A107-33423087E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49" y="2152650"/>
            <a:ext cx="8486775" cy="1276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549C05-E0FC-56AA-0765-5E3D6552AD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249" t="15283" r="39756" b="59380"/>
          <a:stretch/>
        </p:blipFill>
        <p:spPr>
          <a:xfrm>
            <a:off x="0" y="3421359"/>
            <a:ext cx="2133600" cy="4319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AD688A8-673B-416F-67B8-E9D4741817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199" y="3864133"/>
            <a:ext cx="8467725" cy="12001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19E6D2F-B6E0-F547-B98A-9140663BBE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731" t="14144" r="2757" b="52408"/>
          <a:stretch/>
        </p:blipFill>
        <p:spPr>
          <a:xfrm>
            <a:off x="0" y="5098403"/>
            <a:ext cx="1630016" cy="57027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A2573F0-F7CB-9EB2-0B53-82C0FE6ADB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199" y="5514966"/>
            <a:ext cx="84963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0018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5698435" y="68908"/>
            <a:ext cx="51683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330898" y="68908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10.3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303862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69F3A2-96DC-35ED-30CE-5E23A361C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49" y="506876"/>
            <a:ext cx="11390311" cy="6748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2BD6E2-4C79-0283-A50B-9751221B34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985" b="25646"/>
          <a:stretch/>
        </p:blipFill>
        <p:spPr>
          <a:xfrm>
            <a:off x="111148" y="1233890"/>
            <a:ext cx="11232415" cy="5177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665B21C-2F52-E7A2-6DAF-446A9092C0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1736" r="85770" b="3722"/>
          <a:stretch/>
        </p:blipFill>
        <p:spPr>
          <a:xfrm>
            <a:off x="111148" y="1803888"/>
            <a:ext cx="1598383" cy="4184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AD8C71-EF0E-EC5C-BC44-A2D6571D1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48" y="2274534"/>
            <a:ext cx="8467725" cy="1066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F06C3E-C960-9750-2229-EE5FC23E8F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367" t="68922" r="44122" b="2319"/>
          <a:stretch/>
        </p:blipFill>
        <p:spPr>
          <a:xfrm>
            <a:off x="212034" y="3373855"/>
            <a:ext cx="1630018" cy="4903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A0A10F4-4BF2-6B17-9D31-3EA1405A71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85" y="3842522"/>
            <a:ext cx="8477250" cy="10763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8FD029A-C7C2-55EA-A9B1-3DE60684D8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063" t="63869" r="2246" b="708"/>
          <a:stretch/>
        </p:blipFill>
        <p:spPr>
          <a:xfrm>
            <a:off x="79512" y="5006248"/>
            <a:ext cx="1762540" cy="60393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A15D8E6-5666-B981-449C-9DD5FE8ABE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47" y="5604537"/>
            <a:ext cx="8486775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30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5698435" y="68908"/>
            <a:ext cx="51683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330898" y="197333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10.6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306125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7AEC80-6409-E62F-4579-C5EF8A02A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3802"/>
            <a:ext cx="11643125" cy="5248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78DB3B-A955-A5B3-D03B-4B7E3EF30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15" y="1257828"/>
            <a:ext cx="10039972" cy="17811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CD4D34-A2DD-09A3-E820-616FC92E2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337" y="3178134"/>
            <a:ext cx="5096289" cy="9715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1692D2-7CE0-EC46-6B1A-36F3893B25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1288" y="3178134"/>
            <a:ext cx="4133642" cy="9715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23E507-56F6-DBC0-B39C-14365DBF6CF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933" r="54504" b="45445"/>
          <a:stretch/>
        </p:blipFill>
        <p:spPr>
          <a:xfrm>
            <a:off x="244337" y="4288815"/>
            <a:ext cx="4778859" cy="14743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69AB0A7-1E8F-6435-884C-1FE174D528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243" y="5746554"/>
            <a:ext cx="4984476" cy="990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8857150-FF1D-062D-D294-048105FEF90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3950" t="7933" r="3912" b="45445"/>
          <a:stretch/>
        </p:blipFill>
        <p:spPr>
          <a:xfrm>
            <a:off x="6215270" y="4171299"/>
            <a:ext cx="4426226" cy="14743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B3B54E2-05A7-21ED-9173-25DB580F25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5270" y="5721833"/>
            <a:ext cx="5215559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92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5698435" y="68908"/>
            <a:ext cx="51683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330898" y="197333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10.6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306125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7AEC80-6409-E62F-4579-C5EF8A02A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3802"/>
            <a:ext cx="11643125" cy="5248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13C32A-4118-82B7-1F3D-2ECDBBE065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950" t="47429" r="3912" b="2411"/>
          <a:stretch/>
        </p:blipFill>
        <p:spPr>
          <a:xfrm>
            <a:off x="6453809" y="1245153"/>
            <a:ext cx="4426226" cy="15861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A9CD73-D4AB-1C18-2190-AB80380C49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893" y="1372225"/>
            <a:ext cx="3219450" cy="13049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49D2AD-CCF1-6C31-DE18-C70A175127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884" y="2844830"/>
            <a:ext cx="5143500" cy="9620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B4EA334-4E54-932E-EC7A-4C18B18DC0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3334" y="2825780"/>
            <a:ext cx="4426226" cy="9810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6AE6F6B-0208-CA76-9410-2A6643BFC64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2773"/>
          <a:stretch/>
        </p:blipFill>
        <p:spPr>
          <a:xfrm>
            <a:off x="13254" y="3974535"/>
            <a:ext cx="10774016" cy="191151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9C1C2E8-3D7D-9C20-5991-A7C302FB1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567" y="5801111"/>
            <a:ext cx="4598503" cy="9715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AECD499-DE98-8A52-4454-35F62F9938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3809" y="5791586"/>
            <a:ext cx="4429953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3171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5698435" y="68908"/>
            <a:ext cx="51683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330898" y="197333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11.1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30480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151C7D-AD28-7AE0-F2EE-3655FAE7E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6695"/>
            <a:ext cx="10571724" cy="6485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FB9B65-9BD9-202B-8839-F0A99A683A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5496"/>
          <a:stretch/>
        </p:blipFill>
        <p:spPr>
          <a:xfrm>
            <a:off x="231704" y="1367162"/>
            <a:ext cx="10099193" cy="6485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CBF9E2-B26E-61E4-22CE-EC29DE0DF1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458" y="2055864"/>
            <a:ext cx="5141843" cy="10477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89559E-0507-8A24-9E50-D0A56F9E25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3808" y="2055864"/>
            <a:ext cx="5267532" cy="1066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A03A66-EFF0-DD28-268B-0E2ED473A7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704" y="3155259"/>
            <a:ext cx="5024125" cy="192405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247F922-301D-AA20-0B44-64EE7ACA2D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3808" y="3272458"/>
            <a:ext cx="5267532" cy="18288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2021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5698435" y="68908"/>
            <a:ext cx="51683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330898" y="197333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11.1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30480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151C7D-AD28-7AE0-F2EE-3655FAE7E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6695"/>
            <a:ext cx="10571724" cy="6485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FB9B65-9BD9-202B-8839-F0A99A683A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438" b="33110"/>
          <a:stretch/>
        </p:blipFill>
        <p:spPr>
          <a:xfrm>
            <a:off x="119164" y="1392944"/>
            <a:ext cx="10099193" cy="3563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9AA384-545D-B42A-7B5F-46F0A880E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165" y="1886964"/>
            <a:ext cx="4916662" cy="1066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53A761-1F17-7844-CE29-A448DCBE9B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2834" y="1867914"/>
            <a:ext cx="4626665" cy="10858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E5033E-892F-1139-4E77-70194E8EDD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164" y="3044158"/>
            <a:ext cx="5340732" cy="172015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61989FC-1DD0-991F-7517-B0CE510562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8435" y="3044158"/>
            <a:ext cx="5984340" cy="172015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2290165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5698435" y="68908"/>
            <a:ext cx="51683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330898" y="197333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11.1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30480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151C7D-AD28-7AE0-F2EE-3655FAE7E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6695"/>
            <a:ext cx="10571724" cy="6485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FB9B65-9BD9-202B-8839-F0A99A683A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9618"/>
          <a:stretch/>
        </p:blipFill>
        <p:spPr>
          <a:xfrm>
            <a:off x="0" y="1407291"/>
            <a:ext cx="10099193" cy="4427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34B0AA-68BC-FB84-B488-DE0FB3D6C8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132" y="1850060"/>
            <a:ext cx="4608651" cy="10763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4790C0-F8E9-CE4E-0D4A-91DCEF5D98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9485" y="1882065"/>
            <a:ext cx="4626665" cy="10858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B8536B-F05B-327E-EF79-73D960418E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132" y="3083033"/>
            <a:ext cx="5287224" cy="140676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B02182-6660-6369-A64C-E136418779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9485" y="3083033"/>
            <a:ext cx="5158507" cy="147571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768222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5698435" y="68908"/>
            <a:ext cx="66260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330898" y="197333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11.3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0" y="85339"/>
            <a:ext cx="569843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 SWIFT (BASIC SKILLS)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70B4F8-A4B1-EE20-5715-08E98716C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6470"/>
            <a:ext cx="10501572" cy="6013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F083CE-245E-36F8-7D13-923489C829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859"/>
          <a:stretch/>
        </p:blipFill>
        <p:spPr>
          <a:xfrm>
            <a:off x="192570" y="1305240"/>
            <a:ext cx="10501571" cy="3693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4BFE933-38E7-5B2A-D784-92997C5D2C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594" r="81071" b="44265"/>
          <a:stretch/>
        </p:blipFill>
        <p:spPr>
          <a:xfrm>
            <a:off x="92766" y="1741695"/>
            <a:ext cx="1987826" cy="3693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585281-0CED-F27D-2603-4105FB82D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570" y="2228480"/>
            <a:ext cx="4667458" cy="14763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3961DE-B9EB-FAA3-963B-4DD6A16C83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416" t="24852" r="43655" b="42007"/>
          <a:stretch/>
        </p:blipFill>
        <p:spPr>
          <a:xfrm>
            <a:off x="6778488" y="1766859"/>
            <a:ext cx="1987826" cy="3693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4FFC86-ACCB-5606-2943-94667515A4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1728" y="2223717"/>
            <a:ext cx="4402413" cy="14859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9FF5362-47D0-584E-E70F-8E95EF3076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711" t="23051" r="5360" b="43808"/>
          <a:stretch/>
        </p:blipFill>
        <p:spPr>
          <a:xfrm>
            <a:off x="86140" y="3889430"/>
            <a:ext cx="1987826" cy="3693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CCCE379-92FC-2584-096A-80EE388121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66" y="4464863"/>
            <a:ext cx="4767262" cy="15144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B9E1BAE-8EFD-6A97-84B7-469A2E1382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64" t="57801" r="79207" b="9058"/>
          <a:stretch/>
        </p:blipFill>
        <p:spPr>
          <a:xfrm>
            <a:off x="6291728" y="3920750"/>
            <a:ext cx="1987826" cy="3693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C81E4B2-0FC3-EB5C-48D7-59945B3FDD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5467" y="4464862"/>
            <a:ext cx="5233573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66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5698435" y="68908"/>
            <a:ext cx="66260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330898" y="197333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11.3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0" y="85339"/>
            <a:ext cx="569843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1 : MULTIPLE CHOICES SWIFT (BASIC SKILLS)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70B4F8-A4B1-EE20-5715-08E98716C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6470"/>
            <a:ext cx="10501572" cy="6013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F083CE-245E-36F8-7D13-923489C829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305" t="46043" r="38107"/>
          <a:stretch/>
        </p:blipFill>
        <p:spPr>
          <a:xfrm>
            <a:off x="265043" y="1319586"/>
            <a:ext cx="2372139" cy="60131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E1FA38B-F9D2-76F9-B455-A3D98559F5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544" t="55886" r="1868" b="-9843"/>
          <a:stretch/>
        </p:blipFill>
        <p:spPr>
          <a:xfrm>
            <a:off x="265042" y="3874129"/>
            <a:ext cx="2372139" cy="6013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EB97FC-AA66-68DB-B8D0-00DCA13F7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043" y="1933575"/>
            <a:ext cx="8496300" cy="14954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63E886-BD33-830B-8AFF-C981BA1ADA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383" y="4644038"/>
            <a:ext cx="8477250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215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44308" y="369332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Q11: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10930358" y="300195"/>
            <a:ext cx="56294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52DBC7-D8B6-61B2-F2C7-7D135BC2C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730439"/>
            <a:ext cx="12058005" cy="6059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15F667-23F5-F14B-1C12-E42366EB7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190" y="1397343"/>
            <a:ext cx="5755793" cy="18859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4B749C-E968-0984-3272-731A9B371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190" y="3344205"/>
            <a:ext cx="4828140" cy="9975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8B0BFB-DA4D-7A3B-E2EE-6545EF705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190" y="4350217"/>
            <a:ext cx="8467725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489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44308" y="369332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Q11: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10930358" y="300195"/>
            <a:ext cx="56294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52DBC7-D8B6-61B2-F2C7-7D135BC2C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730439"/>
            <a:ext cx="12058005" cy="6059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2385C16-1CFD-4340-5E40-7C1831A3D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8" y="1481982"/>
            <a:ext cx="8122548" cy="1771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9F8035-070C-8770-0E2E-44CD936F4D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08" y="3318214"/>
            <a:ext cx="8486775" cy="10382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2F70DEA-D6E5-9CE7-BC61-040602CADD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826" y="4675533"/>
            <a:ext cx="5207070" cy="4953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85F8DC-C75D-DD4D-5467-CA5362F129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826" y="5170833"/>
            <a:ext cx="7233617" cy="135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450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44308" y="369332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Q11: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10930358" y="300195"/>
            <a:ext cx="56294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52DBC7-D8B6-61B2-F2C7-7D135BC2C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730439"/>
            <a:ext cx="12058005" cy="6059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F88991-BC20-6AF2-4882-80EB6FBFB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78" y="1637987"/>
            <a:ext cx="4946948" cy="7739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6E9DCA-C82E-3D6D-4FAD-F73929B95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971" y="3989875"/>
            <a:ext cx="5155925" cy="10084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B26DFFD-50E5-FDEB-CAFF-CD58D09995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015" y="2411896"/>
            <a:ext cx="8458200" cy="11239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655932D-45B6-65AF-208E-6D3976B4CB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971" y="5113825"/>
            <a:ext cx="8477250" cy="12858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105DB2-E399-58EB-2672-082543897D33}"/>
              </a:ext>
            </a:extLst>
          </p:cNvPr>
          <p:cNvSpPr txBox="1"/>
          <p:nvPr/>
        </p:nvSpPr>
        <p:spPr>
          <a:xfrm>
            <a:off x="874643" y="5738191"/>
            <a:ext cx="78187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FIRST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BBEB3B-AAD1-E8BA-A7ED-6AFA29067D27}"/>
              </a:ext>
            </a:extLst>
          </p:cNvPr>
          <p:cNvSpPr txBox="1"/>
          <p:nvPr/>
        </p:nvSpPr>
        <p:spPr>
          <a:xfrm>
            <a:off x="2723321" y="5705925"/>
            <a:ext cx="10800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SECOND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D09331-EE05-8E7F-4A47-A39A2C93C827}"/>
              </a:ext>
            </a:extLst>
          </p:cNvPr>
          <p:cNvSpPr txBox="1"/>
          <p:nvPr/>
        </p:nvSpPr>
        <p:spPr>
          <a:xfrm>
            <a:off x="4638115" y="5729836"/>
            <a:ext cx="78187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THIRD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963423-D4E9-183D-8FDA-799977FE6D95}"/>
              </a:ext>
            </a:extLst>
          </p:cNvPr>
          <p:cNvSpPr txBox="1"/>
          <p:nvPr/>
        </p:nvSpPr>
        <p:spPr>
          <a:xfrm>
            <a:off x="6950764" y="5660661"/>
            <a:ext cx="10800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FOURTH</a:t>
            </a:r>
          </a:p>
        </p:txBody>
      </p:sp>
    </p:spTree>
    <p:extLst>
      <p:ext uri="{BB962C8B-B14F-4D97-AF65-F5344CB8AC3E}">
        <p14:creationId xmlns:p14="http://schemas.microsoft.com/office/powerpoint/2010/main" val="889995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186609" y="344769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Q12: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10930358" y="300195"/>
            <a:ext cx="56294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2862C1-BA13-C119-5DE8-11DBC1A61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9" y="734012"/>
            <a:ext cx="12023791" cy="6024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11FAAA-3370-8197-FD41-ED19AEB5A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82" y="1463864"/>
            <a:ext cx="7965179" cy="21907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D0F431-5B15-32BC-8CB5-4AD9CB6957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7566" y="1649326"/>
            <a:ext cx="4174434" cy="40105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F665BF-AD54-4B14-C40F-9877808B3FDE}"/>
              </a:ext>
            </a:extLst>
          </p:cNvPr>
          <p:cNvSpPr txBox="1"/>
          <p:nvPr/>
        </p:nvSpPr>
        <p:spPr>
          <a:xfrm>
            <a:off x="9740348" y="3290500"/>
            <a:ext cx="39756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/>
              <a:t>8 CM</a:t>
            </a:r>
            <a:endParaRPr 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16328164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186609" y="344769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Q12: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10930358" y="300195"/>
            <a:ext cx="56294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2862C1-BA13-C119-5DE8-11DBC1A61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9" y="734012"/>
            <a:ext cx="12023791" cy="6024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67363E-8D0E-CF5D-8888-DFA573B4F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324" y="1701111"/>
            <a:ext cx="7850276" cy="19956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6C19CE-ACC6-FF65-FA35-24E2FF0ED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820" y="3696720"/>
            <a:ext cx="10451900" cy="12815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F0EA66D-73A2-D21D-C316-B0DA12CC8738}"/>
              </a:ext>
            </a:extLst>
          </p:cNvPr>
          <p:cNvSpPr txBox="1"/>
          <p:nvPr/>
        </p:nvSpPr>
        <p:spPr>
          <a:xfrm>
            <a:off x="808383" y="4452730"/>
            <a:ext cx="204083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Reflections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116DD7-3C13-78CF-DB9C-71F171A85E78}"/>
              </a:ext>
            </a:extLst>
          </p:cNvPr>
          <p:cNvSpPr txBox="1"/>
          <p:nvPr/>
        </p:nvSpPr>
        <p:spPr>
          <a:xfrm>
            <a:off x="3047713" y="4452730"/>
            <a:ext cx="204083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Translation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4C3987-BE3A-5017-FEB0-32311A8E72E7}"/>
              </a:ext>
            </a:extLst>
          </p:cNvPr>
          <p:cNvSpPr txBox="1"/>
          <p:nvPr/>
        </p:nvSpPr>
        <p:spPr>
          <a:xfrm>
            <a:off x="5287043" y="4349099"/>
            <a:ext cx="213417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Rotation and Translation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2BB85F-3C62-64CE-AADE-32E454742417}"/>
              </a:ext>
            </a:extLst>
          </p:cNvPr>
          <p:cNvSpPr txBox="1"/>
          <p:nvPr/>
        </p:nvSpPr>
        <p:spPr>
          <a:xfrm>
            <a:off x="8205052" y="4441431"/>
            <a:ext cx="204083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Glide Reflections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D3942C2-7DDB-A8BE-A5C7-C2C5AA04AE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3952" y="1577073"/>
            <a:ext cx="4065118" cy="40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1424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186609" y="344769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Q13: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10930358" y="328331"/>
            <a:ext cx="56294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3DF54B-E8EA-F86B-7AF0-E80168A71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09" y="714101"/>
            <a:ext cx="11834364" cy="5097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26D0A98-8288-B0E5-2C77-A547B06B92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69"/>
          <a:stretch/>
        </p:blipFill>
        <p:spPr>
          <a:xfrm>
            <a:off x="715616" y="1795462"/>
            <a:ext cx="10575235" cy="312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4637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186609" y="344769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Q14: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10930358" y="328331"/>
            <a:ext cx="56294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35CAA4-6345-E4F1-FD49-1C875B221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7663"/>
            <a:ext cx="12096108" cy="5824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70F630-E100-232B-8D0D-D3818FE5F9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905" b="47416"/>
          <a:stretch/>
        </p:blipFill>
        <p:spPr>
          <a:xfrm>
            <a:off x="186609" y="1427526"/>
            <a:ext cx="5180520" cy="12716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69AB85-633B-5384-51A7-6DD2FE4C8D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660"/>
          <a:stretch/>
        </p:blipFill>
        <p:spPr>
          <a:xfrm>
            <a:off x="5367129" y="1335014"/>
            <a:ext cx="2299088" cy="1666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294FFF-DFA0-B76A-D442-643CD7DE82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291" r="38353"/>
          <a:stretch/>
        </p:blipFill>
        <p:spPr>
          <a:xfrm>
            <a:off x="186609" y="3799462"/>
            <a:ext cx="5612530" cy="10895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D9907E-6755-2BAD-3581-A2B5A7416E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10" y="2754008"/>
            <a:ext cx="7479608" cy="990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83883CC-229F-03F9-43CD-69E9B0FA46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610" y="4925649"/>
            <a:ext cx="7479608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7488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186609" y="344769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Q14: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10930358" y="328331"/>
            <a:ext cx="56294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35CAA4-6345-E4F1-FD49-1C875B221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7663"/>
            <a:ext cx="12096108" cy="5824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417512-0981-2DC7-A492-799B282E2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82" y="1450077"/>
            <a:ext cx="9552540" cy="17049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13293A6-B29C-6A42-A98F-F56032859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10" y="3207649"/>
            <a:ext cx="5405808" cy="990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44C0985-683C-8F20-3B40-775C7F38AC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7497" y="3207649"/>
            <a:ext cx="5405808" cy="990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CCB743F-5EB5-7C97-8997-C12D9D9A51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6" y="4198249"/>
            <a:ext cx="5705475" cy="81024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B1A1B18-1BD3-D281-510A-ECC13933E8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609" y="5188849"/>
            <a:ext cx="8448675" cy="12763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239721C-52DE-FEB6-4296-09DC6A0F44A9}"/>
              </a:ext>
            </a:extLst>
          </p:cNvPr>
          <p:cNvSpPr txBox="1"/>
          <p:nvPr/>
        </p:nvSpPr>
        <p:spPr>
          <a:xfrm>
            <a:off x="333583" y="5734052"/>
            <a:ext cx="165424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1 Hour and 40 minutes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D4F3A0-ED9C-7158-B966-A5749A7A9CAF}"/>
              </a:ext>
            </a:extLst>
          </p:cNvPr>
          <p:cNvSpPr txBox="1"/>
          <p:nvPr/>
        </p:nvSpPr>
        <p:spPr>
          <a:xfrm>
            <a:off x="2134801" y="5710034"/>
            <a:ext cx="165424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1 Hour and 20 minutes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3344DCF-F183-5E6B-5E55-54274BCAEDB0}"/>
              </a:ext>
            </a:extLst>
          </p:cNvPr>
          <p:cNvSpPr txBox="1"/>
          <p:nvPr/>
        </p:nvSpPr>
        <p:spPr>
          <a:xfrm>
            <a:off x="4102036" y="5749975"/>
            <a:ext cx="213973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1 Hour and 30 minutes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CD42AE1-DAD3-57CC-D57F-92C4891E9847}"/>
              </a:ext>
            </a:extLst>
          </p:cNvPr>
          <p:cNvSpPr txBox="1"/>
          <p:nvPr/>
        </p:nvSpPr>
        <p:spPr>
          <a:xfrm>
            <a:off x="6554764" y="5710034"/>
            <a:ext cx="197963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1 Hour and 15 minutes</a:t>
            </a:r>
          </a:p>
        </p:txBody>
      </p:sp>
    </p:spTree>
    <p:extLst>
      <p:ext uri="{BB962C8B-B14F-4D97-AF65-F5344CB8AC3E}">
        <p14:creationId xmlns:p14="http://schemas.microsoft.com/office/powerpoint/2010/main" val="22033398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186609" y="344769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Q14: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10930358" y="328331"/>
            <a:ext cx="56294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35CAA4-6345-E4F1-FD49-1C875B221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7663"/>
            <a:ext cx="12096108" cy="5824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B0E36C-7F25-0FAB-5030-46164EAF2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03" y="1423987"/>
            <a:ext cx="8819562" cy="15716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AE6855-932C-A6C8-D0A1-588761514D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09" y="2995612"/>
            <a:ext cx="6439478" cy="12573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1DE7ADD-C73A-DCBD-5787-6BD75066BE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609" y="4246981"/>
            <a:ext cx="6439478" cy="12763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9DB4F7-86C7-52B4-873A-4B228A306D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554" y="5517399"/>
            <a:ext cx="6439478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0383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186609" y="344769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Q15: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10930358" y="328331"/>
            <a:ext cx="56294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4A25B3-9812-A206-4DB6-B6BB57583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2084"/>
            <a:ext cx="11956465" cy="5740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ABE5B1-C375-7E9C-10AC-1577BC4D50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1580"/>
          <a:stretch/>
        </p:blipFill>
        <p:spPr>
          <a:xfrm>
            <a:off x="231465" y="1406179"/>
            <a:ext cx="8939039" cy="4647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5B919E-CCE9-2575-2F2B-63E47B1715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090" r="88414" b="28796"/>
          <a:stretch/>
        </p:blipFill>
        <p:spPr>
          <a:xfrm>
            <a:off x="186609" y="1990092"/>
            <a:ext cx="1035705" cy="3279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CE1B88-31A5-BC6A-EB5B-E82E03822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09" y="2333625"/>
            <a:ext cx="5404816" cy="10953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CA86CD-3BAF-1BFF-333D-3166E78ACB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567" t="42113" r="52847" b="30773"/>
          <a:stretch/>
        </p:blipFill>
        <p:spPr>
          <a:xfrm>
            <a:off x="6124128" y="1798291"/>
            <a:ext cx="1035705" cy="3279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73B2B9-E496-BAC5-C93B-6DE344AA68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327149"/>
            <a:ext cx="5404817" cy="10858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A5A67DB-3743-4487-3A08-DB686C1D89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071" t="44943" r="18343" b="27943"/>
          <a:stretch/>
        </p:blipFill>
        <p:spPr>
          <a:xfrm>
            <a:off x="231465" y="3727699"/>
            <a:ext cx="1035705" cy="3279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B13581-CEED-04F1-4542-F87281DAC1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39" t="71109" r="86975" b="1777"/>
          <a:stretch/>
        </p:blipFill>
        <p:spPr>
          <a:xfrm>
            <a:off x="6124128" y="3705222"/>
            <a:ext cx="1035705" cy="32799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61364A4-0B38-377F-D08E-A3643C6B8BE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1547" r="10108"/>
          <a:stretch/>
        </p:blipFill>
        <p:spPr>
          <a:xfrm>
            <a:off x="231465" y="3984482"/>
            <a:ext cx="4818207" cy="10953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B90E36F-586A-97B8-61F2-6ABA2C1C5D2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2353" r="9474"/>
          <a:stretch/>
        </p:blipFill>
        <p:spPr>
          <a:xfrm>
            <a:off x="6093726" y="4055690"/>
            <a:ext cx="5520519" cy="109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0095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186609" y="344769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Q15: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10930358" y="328331"/>
            <a:ext cx="56294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4A25B3-9812-A206-4DB6-B6BB57583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2084"/>
            <a:ext cx="11956465" cy="5740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ABE5B1-C375-7E9C-10AC-1577BC4D50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1580"/>
          <a:stretch/>
        </p:blipFill>
        <p:spPr>
          <a:xfrm>
            <a:off x="231465" y="1406179"/>
            <a:ext cx="8939039" cy="46475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1E38A8-D9AC-554B-BF22-40FF733F52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261" t="66789" r="52153" b="6097"/>
          <a:stretch/>
        </p:blipFill>
        <p:spPr>
          <a:xfrm>
            <a:off x="398171" y="2117263"/>
            <a:ext cx="1467555" cy="4647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D5F71E-D087-9FD6-6504-EF5E23FA74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842" t="70364" r="16572" b="2522"/>
          <a:stretch/>
        </p:blipFill>
        <p:spPr>
          <a:xfrm>
            <a:off x="398171" y="4275986"/>
            <a:ext cx="1193307" cy="3779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095509-3FF7-F1A8-C563-C7BC5CDE38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171" y="2886075"/>
            <a:ext cx="8477250" cy="10858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AE24590-F755-9B17-8EB8-E9C79791EB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646" y="4894608"/>
            <a:ext cx="8486775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319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186609" y="344769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Q16: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10930358" y="328331"/>
            <a:ext cx="56294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62437B-B47B-B90F-710B-7788656AB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4485"/>
            <a:ext cx="12172503" cy="5719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398F1F-4E8D-F7CB-26F7-CC14C05B1D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1382"/>
          <a:stretch/>
        </p:blipFill>
        <p:spPr>
          <a:xfrm>
            <a:off x="186609" y="1403253"/>
            <a:ext cx="11850716" cy="3283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82457D-88B2-A486-D094-DC2EACF299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21" r="74665" b="52783"/>
          <a:stretch/>
        </p:blipFill>
        <p:spPr>
          <a:xfrm>
            <a:off x="121855" y="1798406"/>
            <a:ext cx="3002417" cy="15694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C1D2CB-3F38-9C8A-4EC9-6328740C11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741" t="3358" r="26924" b="55446"/>
          <a:stretch/>
        </p:blipFill>
        <p:spPr>
          <a:xfrm>
            <a:off x="243711" y="4660205"/>
            <a:ext cx="3002417" cy="15694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063F8D-37FA-1738-29AF-C4B7C1872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09" y="3490103"/>
            <a:ext cx="8496300" cy="9810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053928-258C-1C7A-3087-FB382353BF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1989" y="5867400"/>
            <a:ext cx="84963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271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186609" y="344769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Q16: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10930358" y="328331"/>
            <a:ext cx="56294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62437B-B47B-B90F-710B-7788656AB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4485"/>
            <a:ext cx="12172503" cy="5719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FE17390-CC27-3DA3-E394-9605E3407B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" t="45591" r="73130" b="18199"/>
          <a:stretch/>
        </p:blipFill>
        <p:spPr>
          <a:xfrm>
            <a:off x="243711" y="1403253"/>
            <a:ext cx="3002417" cy="13795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2ED1F1-63B4-8B95-0F3B-9C88B4F54C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882" t="42312" r="25783" b="16492"/>
          <a:stretch/>
        </p:blipFill>
        <p:spPr>
          <a:xfrm>
            <a:off x="6379468" y="1421309"/>
            <a:ext cx="3506654" cy="13966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566F74-D499-30C1-7227-E560B1FFA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711" y="2849586"/>
            <a:ext cx="5004150" cy="981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D60110-1741-575D-2023-5C3204E77F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6597" y="2859111"/>
            <a:ext cx="5263804" cy="9715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612D1FD-04A8-810F-9ADE-A96F668297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28" t="79017" r="67248" b="6743"/>
          <a:stretch/>
        </p:blipFill>
        <p:spPr>
          <a:xfrm>
            <a:off x="243711" y="4024658"/>
            <a:ext cx="3712063" cy="5425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75E7A5-5778-64A8-4F00-55B33614F0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003" t="80843" r="15176" b="8269"/>
          <a:stretch/>
        </p:blipFill>
        <p:spPr>
          <a:xfrm>
            <a:off x="5826597" y="4024658"/>
            <a:ext cx="4245055" cy="4148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17B109-9BE1-BF8C-3191-BAFF68F0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609" y="4796128"/>
            <a:ext cx="5061252" cy="10953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4EA766B-71A2-8C74-9C9E-C57B09B11A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3502" y="4779908"/>
            <a:ext cx="5263804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5447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186609" y="344769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Q16: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10930358" y="328331"/>
            <a:ext cx="56294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62437B-B47B-B90F-710B-7788656AB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4485"/>
            <a:ext cx="12172503" cy="5719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8A17E3A-B40F-1406-D137-9C2744B4E7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6" t="92679" r="63293" b="-3567"/>
          <a:stretch/>
        </p:blipFill>
        <p:spPr>
          <a:xfrm>
            <a:off x="186609" y="1594064"/>
            <a:ext cx="4245055" cy="414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F88D67-0D60-509F-BCB9-EC98E0C96F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166" t="91741" r="13783" b="-2281"/>
          <a:stretch/>
        </p:blipFill>
        <p:spPr>
          <a:xfrm>
            <a:off x="551316" y="3786119"/>
            <a:ext cx="4390829" cy="4015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005175-887B-4663-2D8E-C2CC9154D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09" y="2039839"/>
            <a:ext cx="8515350" cy="11239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36E304-AA9D-6E6E-F4DB-DBEFD64767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134" y="4400550"/>
            <a:ext cx="8505825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5950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186609" y="362409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Q17: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10930358" y="328331"/>
            <a:ext cx="56294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542EA5-700E-66F9-EDDB-6D7441EDE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1741"/>
            <a:ext cx="12009314" cy="5906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97D3B8-E44A-8241-7039-8EDE660FB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09" y="1521308"/>
            <a:ext cx="9421217" cy="13239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CC7524-BBB2-EE3D-1027-2BC8797B2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0064" y="4885985"/>
            <a:ext cx="923925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5429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186609" y="362409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Q18: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9819861" y="189266"/>
            <a:ext cx="161635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Lesson 10.9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2A6BC8-3A30-03A7-03C8-38973CC0B8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09" y="731741"/>
            <a:ext cx="11049276" cy="554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CAF876-8690-605C-B7C9-FB3DF75A1E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770"/>
          <a:stretch/>
        </p:blipFill>
        <p:spPr>
          <a:xfrm>
            <a:off x="0" y="1459612"/>
            <a:ext cx="11049275" cy="3693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B0B210D-F743-711B-5A06-2DE848888E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242" r="73254" b="26528"/>
          <a:stretch/>
        </p:blipFill>
        <p:spPr>
          <a:xfrm>
            <a:off x="145446" y="2002087"/>
            <a:ext cx="2955235" cy="3693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6F913B-2ADD-927F-7EE1-D5B95042BE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161" t="36730" r="35093" b="26039"/>
          <a:stretch/>
        </p:blipFill>
        <p:spPr>
          <a:xfrm>
            <a:off x="6407098" y="2002087"/>
            <a:ext cx="2955235" cy="3693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79827A-2DA6-23BE-E0AC-67800C9C70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10" y="2544562"/>
            <a:ext cx="5339548" cy="9810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98B347-24F3-D993-DC0C-2212C6F301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7098" y="2544562"/>
            <a:ext cx="5208104" cy="9715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BB54F9-650C-2DD0-82F2-C00971C051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149" t="34907" r="-895" b="27863"/>
          <a:stretch/>
        </p:blipFill>
        <p:spPr>
          <a:xfrm>
            <a:off x="0" y="3871923"/>
            <a:ext cx="2955235" cy="3693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E608B37-E34D-3293-3405-98DA095EEA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89" t="61650" r="71565" b="1120"/>
          <a:stretch/>
        </p:blipFill>
        <p:spPr>
          <a:xfrm>
            <a:off x="6294343" y="3915102"/>
            <a:ext cx="2955235" cy="3693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9B72C81-BFF8-6964-B6F0-57FB6838CF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446" y="4288430"/>
            <a:ext cx="5339549" cy="990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73E2D70-2181-B3E9-8004-3F1FEF428C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4343" y="4278905"/>
            <a:ext cx="5508530" cy="9906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FA537D6-53BF-BA59-E513-4AD65E9C347F}"/>
              </a:ext>
            </a:extLst>
          </p:cNvPr>
          <p:cNvSpPr txBox="1"/>
          <p:nvPr/>
        </p:nvSpPr>
        <p:spPr>
          <a:xfrm>
            <a:off x="3790122" y="4783730"/>
            <a:ext cx="13384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No solution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376F9C-FBD1-A722-C58B-4C9732EDA8DE}"/>
              </a:ext>
            </a:extLst>
          </p:cNvPr>
          <p:cNvSpPr txBox="1"/>
          <p:nvPr/>
        </p:nvSpPr>
        <p:spPr>
          <a:xfrm>
            <a:off x="10097751" y="4783730"/>
            <a:ext cx="13384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No solution</a:t>
            </a:r>
          </a:p>
        </p:txBody>
      </p:sp>
    </p:spTree>
    <p:extLst>
      <p:ext uri="{BB962C8B-B14F-4D97-AF65-F5344CB8AC3E}">
        <p14:creationId xmlns:p14="http://schemas.microsoft.com/office/powerpoint/2010/main" val="22622848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186609" y="362409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Q18: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9819861" y="189266"/>
            <a:ext cx="161635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Lesson 10.9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2A6BC8-3A30-03A7-03C8-38973CC0B8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09" y="731741"/>
            <a:ext cx="11049276" cy="554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CAF876-8690-605C-B7C9-FB3DF75A1E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770"/>
          <a:stretch/>
        </p:blipFill>
        <p:spPr>
          <a:xfrm>
            <a:off x="0" y="1459612"/>
            <a:ext cx="11049275" cy="3693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B0B210D-F743-711B-5A06-2DE848888E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099" t="67453" r="34155" b="-4683"/>
          <a:stretch/>
        </p:blipFill>
        <p:spPr>
          <a:xfrm>
            <a:off x="145446" y="2002087"/>
            <a:ext cx="2955235" cy="3693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DBB9CB-0A79-89B9-116C-22AD12CF51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570" t="69377" r="-1316" b="-6607"/>
          <a:stretch/>
        </p:blipFill>
        <p:spPr>
          <a:xfrm>
            <a:off x="290893" y="4182791"/>
            <a:ext cx="2955235" cy="3693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A07F309-9E64-CD76-1DF4-39A174A9F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893" y="2556815"/>
            <a:ext cx="8496300" cy="100965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AAE08C4-3DD3-CFEA-A473-7BB35D1120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893" y="4912613"/>
            <a:ext cx="8505825" cy="9715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F75D117-46CD-E762-0199-3D36FD03890A}"/>
              </a:ext>
            </a:extLst>
          </p:cNvPr>
          <p:cNvSpPr txBox="1"/>
          <p:nvPr/>
        </p:nvSpPr>
        <p:spPr>
          <a:xfrm>
            <a:off x="6838122" y="3061640"/>
            <a:ext cx="13384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No solution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29EBDD1-A4AF-A13D-D5CC-5067DE69732C}"/>
              </a:ext>
            </a:extLst>
          </p:cNvPr>
          <p:cNvSpPr txBox="1"/>
          <p:nvPr/>
        </p:nvSpPr>
        <p:spPr>
          <a:xfrm>
            <a:off x="6838121" y="5398388"/>
            <a:ext cx="13384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No solution</a:t>
            </a:r>
          </a:p>
        </p:txBody>
      </p:sp>
    </p:spTree>
    <p:extLst>
      <p:ext uri="{BB962C8B-B14F-4D97-AF65-F5344CB8AC3E}">
        <p14:creationId xmlns:p14="http://schemas.microsoft.com/office/powerpoint/2010/main" val="13072356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44308" y="369332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Q19: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10270436" y="300195"/>
            <a:ext cx="138933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Lesson11.1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7A30DB-7B19-13DA-986F-9EC469E90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7" y="763742"/>
            <a:ext cx="11759891" cy="5891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644223-C147-17DA-1560-DFFFA7D28A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1882"/>
          <a:stretch/>
        </p:blipFill>
        <p:spPr>
          <a:xfrm>
            <a:off x="380702" y="1447155"/>
            <a:ext cx="11423496" cy="5891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FD8071-EC7B-4DB6-9242-C78ADE041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07" y="2128387"/>
            <a:ext cx="5415589" cy="14382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A5D40F-8C01-7847-D4BE-663D385F0F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5045" y="2128387"/>
            <a:ext cx="4874729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949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44308" y="369332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Q19: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10270436" y="300195"/>
            <a:ext cx="138933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Lesson11.1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7A30DB-7B19-13DA-986F-9EC469E90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7" y="763742"/>
            <a:ext cx="11759891" cy="5891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644223-C147-17DA-1560-DFFFA7D28A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597" b="52695"/>
          <a:stretch/>
        </p:blipFill>
        <p:spPr>
          <a:xfrm>
            <a:off x="44307" y="1734097"/>
            <a:ext cx="11423496" cy="3710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DCA743-6AFB-EB6B-BF42-998712750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583" y="2201517"/>
            <a:ext cx="5379347" cy="1447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2CF0BA5-3ECB-7CED-2F97-6284E72080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7214" y="2191992"/>
            <a:ext cx="5505516" cy="14573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4FDA0D-AB8B-439A-0F22-E1DCD4963D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3396" b="85770"/>
          <a:stretch/>
        </p:blipFill>
        <p:spPr>
          <a:xfrm>
            <a:off x="44307" y="1376629"/>
            <a:ext cx="11423496" cy="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8986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44308" y="369332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Q19: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10930358" y="300195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7A30DB-7B19-13DA-986F-9EC469E90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7" y="763742"/>
            <a:ext cx="11759891" cy="5891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644223-C147-17DA-1560-DFFFA7D28A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406" b="20641"/>
          <a:stretch/>
        </p:blipFill>
        <p:spPr>
          <a:xfrm>
            <a:off x="236277" y="1447155"/>
            <a:ext cx="11423496" cy="8719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E6F94B-F7FF-BC45-91F1-E269E3032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07" y="2413347"/>
            <a:ext cx="5786650" cy="1447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B00B9E-C596-B063-16D2-6617DC99FD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2610" y="2413347"/>
            <a:ext cx="5251588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550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44308" y="369332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Q19: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10930358" y="300195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7A30DB-7B19-13DA-986F-9EC469E90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7" y="763742"/>
            <a:ext cx="11759891" cy="5891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644223-C147-17DA-1560-DFFFA7D28A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7058"/>
          <a:stretch/>
        </p:blipFill>
        <p:spPr>
          <a:xfrm>
            <a:off x="236277" y="1747349"/>
            <a:ext cx="11423496" cy="58919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BF6F54-775A-3858-283E-BAE8AEFADA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076" b="34057"/>
          <a:stretch/>
        </p:blipFill>
        <p:spPr>
          <a:xfrm>
            <a:off x="0" y="1447154"/>
            <a:ext cx="11423496" cy="4075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5D2FD9-02F7-02E9-7961-819F877562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77" y="2430761"/>
            <a:ext cx="5475410" cy="1447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441149-0ADD-568C-C769-CD9DC9F75B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9054" y="2421236"/>
            <a:ext cx="5816669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1225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75C16-0370-F34D-53B6-C99E7DAD3BE4}"/>
              </a:ext>
            </a:extLst>
          </p:cNvPr>
          <p:cNvSpPr/>
          <p:nvPr/>
        </p:nvSpPr>
        <p:spPr>
          <a:xfrm>
            <a:off x="0" y="0"/>
            <a:ext cx="32461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 2 MCQ - SWIFT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28176-C6E5-3276-C245-5B309BA17B6E}"/>
              </a:ext>
            </a:extLst>
          </p:cNvPr>
          <p:cNvSpPr txBox="1"/>
          <p:nvPr/>
        </p:nvSpPr>
        <p:spPr>
          <a:xfrm>
            <a:off x="186609" y="344769"/>
            <a:ext cx="72941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Q20: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CFF68-D0A2-A1FE-9F40-B89019BBBBAD}"/>
              </a:ext>
            </a:extLst>
          </p:cNvPr>
          <p:cNvSpPr txBox="1"/>
          <p:nvPr/>
        </p:nvSpPr>
        <p:spPr>
          <a:xfrm>
            <a:off x="9859618" y="260628"/>
            <a:ext cx="181340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Lesson 11.3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FAC41B-301A-54F0-AFA3-90A39A318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09" y="714101"/>
            <a:ext cx="10678545" cy="4918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FD0646-8418-96B0-DC04-E67D81F94F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927"/>
          <a:stretch/>
        </p:blipFill>
        <p:spPr>
          <a:xfrm>
            <a:off x="186609" y="1301612"/>
            <a:ext cx="11594574" cy="79223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3096713-7188-6989-229D-B1617CAF12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402"/>
          <a:stretch/>
        </p:blipFill>
        <p:spPr>
          <a:xfrm>
            <a:off x="186609" y="3776869"/>
            <a:ext cx="10428382" cy="4973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D684B-95FF-702C-8099-6179FEA39C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09" y="2189507"/>
            <a:ext cx="3855304" cy="1333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7C6E50-7DAD-575A-4383-4672C8C8A0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4785" y="2160932"/>
            <a:ext cx="3855304" cy="13620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09BAEE-5758-E91F-0A60-22383DC24C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6696" y="2152719"/>
            <a:ext cx="3855304" cy="13525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C8A1D87-837C-2032-BAFE-2A246A71FC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48" y="4563095"/>
            <a:ext cx="4009566" cy="12858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C6719C5-2DA2-7042-1A9F-21E9E17509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8348" y="4499527"/>
            <a:ext cx="3855303" cy="13239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C196272-A8CE-1F13-BA87-7591325259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16349" y="4528103"/>
            <a:ext cx="3943303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0157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2160105" y="85339"/>
            <a:ext cx="66260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149820" y="85339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9.1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21601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3 : PAPER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A8B0C2-A9DD-FFE4-B2EF-030E8103E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8884"/>
            <a:ext cx="10925072" cy="5250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3FF400-55B0-48CF-E6F2-7F7C9D6842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03"/>
          <a:stretch/>
        </p:blipFill>
        <p:spPr>
          <a:xfrm>
            <a:off x="118967" y="1050385"/>
            <a:ext cx="6268581" cy="11525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CEEB12-DDB2-F1AD-DF51-32529F548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09794"/>
            <a:ext cx="3744356" cy="35352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52E5B8-D7B3-5E02-E3A0-36D8DABCD8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0358" y="2074220"/>
            <a:ext cx="3744356" cy="35352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4BD90A-DD0D-1B6B-151E-111BF51CCA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8521" y="1497495"/>
            <a:ext cx="4703288" cy="45338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6DF116-1FE0-2B56-4EB5-FF3814917A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244" b="66228"/>
          <a:stretch/>
        </p:blipFill>
        <p:spPr>
          <a:xfrm>
            <a:off x="0" y="5240706"/>
            <a:ext cx="3744356" cy="69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7751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2160105" y="85339"/>
            <a:ext cx="66260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149820" y="85339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9.1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21601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3 : PAPER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A8B0C2-A9DD-FFE4-B2EF-030E8103E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8884"/>
            <a:ext cx="10925072" cy="525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23E8A7-C1A1-94E6-F081-2318B6A817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8101"/>
          <a:stretch/>
        </p:blipFill>
        <p:spPr>
          <a:xfrm>
            <a:off x="216591" y="1023892"/>
            <a:ext cx="8254654" cy="10381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17F1E9-7D8C-1CEE-5B33-CA7CE3B81D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2809" y="1809776"/>
            <a:ext cx="3536259" cy="247398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D4D782E-AC2A-93E3-AC16-0949456983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197" b="25321"/>
          <a:stretch/>
        </p:blipFill>
        <p:spPr>
          <a:xfrm>
            <a:off x="382631" y="4458319"/>
            <a:ext cx="8254654" cy="5497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1FBDA21-83CC-56AA-16C7-18067D74EE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7285" y="2850991"/>
            <a:ext cx="3269016" cy="390510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4129522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2160105" y="85339"/>
            <a:ext cx="66260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149820" y="85339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9.1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21601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3 : PAPER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A8B0C2-A9DD-FFE4-B2EF-030E8103E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8884"/>
            <a:ext cx="10925072" cy="525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23E8A7-C1A1-94E6-F081-2318B6A817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8101"/>
          <a:stretch/>
        </p:blipFill>
        <p:spPr>
          <a:xfrm>
            <a:off x="216591" y="1023892"/>
            <a:ext cx="8254654" cy="10381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1C0C72-7DB1-C603-869F-0E13BCB788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1245" y="1149612"/>
            <a:ext cx="3086100" cy="2743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5A79B4-0EAF-043D-C9AD-A43C690CDF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1683" y="4048511"/>
            <a:ext cx="3105150" cy="27241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D4D782E-AC2A-93E3-AC16-0949456983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197" b="25321"/>
          <a:stretch/>
        </p:blipFill>
        <p:spPr>
          <a:xfrm>
            <a:off x="216591" y="4166645"/>
            <a:ext cx="7363652" cy="54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9736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2160105" y="85339"/>
            <a:ext cx="66260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149820" y="85339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9.1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21601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3 : PAPER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A8B0C2-A9DD-FFE4-B2EF-030E8103E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8884"/>
            <a:ext cx="10925072" cy="525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23E8A7-C1A1-94E6-F081-2318B6A817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8716"/>
          <a:stretch/>
        </p:blipFill>
        <p:spPr>
          <a:xfrm>
            <a:off x="120720" y="1166190"/>
            <a:ext cx="9354586" cy="6257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48257D-970C-C056-408E-C1E81EB5E9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4699" y="2544003"/>
            <a:ext cx="3095625" cy="27241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EFAEED-D709-BF4C-E979-4A3067C438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813" y="3219836"/>
            <a:ext cx="3886200" cy="355282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7586461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2160105" y="85339"/>
            <a:ext cx="66260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126112" y="116117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10.5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21601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3 : PAPER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E05B37-1FCD-A72F-667E-2F9C9D81D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6665"/>
            <a:ext cx="11596275" cy="5922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928606-304F-F9C6-98FF-EBA0780F6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" y="1240132"/>
            <a:ext cx="5642997" cy="9819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253557D-6AAA-9A69-F781-E27055BA5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5753" y="1257300"/>
            <a:ext cx="2124075" cy="2171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DB03C4-6C10-5BD8-6A9C-E9E7BF3790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0385" y="1445362"/>
            <a:ext cx="1409700" cy="5715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073056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2160105" y="85339"/>
            <a:ext cx="66260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126112" y="116117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10.5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21601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3 : PAPER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E05B37-1FCD-A72F-667E-2F9C9D81D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6665"/>
            <a:ext cx="11596275" cy="5922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DC7309-3AE1-05FF-FF0E-1C6B57FE9D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8044"/>
          <a:stretch/>
        </p:blipFill>
        <p:spPr>
          <a:xfrm>
            <a:off x="529258" y="1270911"/>
            <a:ext cx="6653420" cy="8759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6275CA-6B1C-D8AB-0DAD-3E43507D6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3021" y="1270910"/>
            <a:ext cx="1200150" cy="59055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471445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2160105" y="85339"/>
            <a:ext cx="66260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126112" y="116117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10.5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21601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3 : PAPER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E05B37-1FCD-A72F-667E-2F9C9D81D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6665"/>
            <a:ext cx="11596275" cy="5922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DC7309-3AE1-05FF-FF0E-1C6B57FE9D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170"/>
          <a:stretch/>
        </p:blipFill>
        <p:spPr>
          <a:xfrm>
            <a:off x="0" y="1350362"/>
            <a:ext cx="6653420" cy="8232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603971-6635-A83D-18EF-C42D03F27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3135" y="1480991"/>
            <a:ext cx="1790700" cy="56197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229868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2160105" y="85339"/>
            <a:ext cx="66260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126112" y="116117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10.5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21601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3 : PAPER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E05B37-1FCD-A72F-667E-2F9C9D81D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6665"/>
            <a:ext cx="11596275" cy="5922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2AAF47-AB2D-47D9-0C65-AFEF3DE6B7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342"/>
          <a:stretch/>
        </p:blipFill>
        <p:spPr>
          <a:xfrm>
            <a:off x="327577" y="1475547"/>
            <a:ext cx="11003032" cy="10688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0687F4-AAFA-2A6C-8DDE-086B07C47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9848" y="2086182"/>
            <a:ext cx="2314575" cy="98107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278116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2160105" y="85339"/>
            <a:ext cx="66260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126112" y="116117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10.5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21601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3 : PAPER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E05B37-1FCD-A72F-667E-2F9C9D81D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6665"/>
            <a:ext cx="11596275" cy="5922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2AAF47-AB2D-47D9-0C65-AFEF3DE6B7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5542"/>
          <a:stretch/>
        </p:blipFill>
        <p:spPr>
          <a:xfrm>
            <a:off x="296621" y="1270910"/>
            <a:ext cx="11003032" cy="7706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63DA18-DC20-8BCB-607F-853BE4E5A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4763" y="1853563"/>
            <a:ext cx="1724025" cy="60007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5586010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F1604-87DA-99F6-80F9-8681A1EAA105}"/>
              </a:ext>
            </a:extLst>
          </p:cNvPr>
          <p:cNvSpPr txBox="1"/>
          <p:nvPr/>
        </p:nvSpPr>
        <p:spPr>
          <a:xfrm>
            <a:off x="2160105" y="85339"/>
            <a:ext cx="66260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CD870-1BCF-B0FB-614E-FBD915059685}"/>
              </a:ext>
            </a:extLst>
          </p:cNvPr>
          <p:cNvSpPr txBox="1"/>
          <p:nvPr/>
        </p:nvSpPr>
        <p:spPr>
          <a:xfrm>
            <a:off x="10126112" y="116117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10.5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6176A-7784-43AB-5614-006AAD1DA101}"/>
              </a:ext>
            </a:extLst>
          </p:cNvPr>
          <p:cNvSpPr txBox="1"/>
          <p:nvPr/>
        </p:nvSpPr>
        <p:spPr>
          <a:xfrm>
            <a:off x="1" y="85339"/>
            <a:ext cx="21601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3 : PAPER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E05B37-1FCD-A72F-667E-2F9C9D81D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6665"/>
            <a:ext cx="11596275" cy="5922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CF920F-4E60-B58C-A8F4-CF6CFCCAD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38" y="1369529"/>
            <a:ext cx="10182639" cy="29527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57D287-509F-53DE-4979-84D1A5C66C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9423" y="1874354"/>
            <a:ext cx="2362200" cy="97155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940193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48FEA69-8E7C-0D34-D2F2-B9EADFC16775}"/>
              </a:ext>
            </a:extLst>
          </p:cNvPr>
          <p:cNvSpPr txBox="1"/>
          <p:nvPr/>
        </p:nvSpPr>
        <p:spPr>
          <a:xfrm>
            <a:off x="10410411" y="69950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11.2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A04948-F706-1738-38D4-B2C6B835D3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380"/>
          <a:stretch/>
        </p:blipFill>
        <p:spPr>
          <a:xfrm>
            <a:off x="126310" y="1048209"/>
            <a:ext cx="11654873" cy="7671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278B47-6C59-2940-DED6-26BDAD0E4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8229"/>
            <a:ext cx="9305925" cy="457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CAE77D-3E15-BAAB-ADF0-6B4690D86A97}"/>
              </a:ext>
            </a:extLst>
          </p:cNvPr>
          <p:cNvSpPr txBox="1"/>
          <p:nvPr/>
        </p:nvSpPr>
        <p:spPr>
          <a:xfrm>
            <a:off x="2160105" y="85339"/>
            <a:ext cx="66260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0A64A1-9B2D-D5DA-EF3B-9D7343465E4D}"/>
              </a:ext>
            </a:extLst>
          </p:cNvPr>
          <p:cNvSpPr txBox="1"/>
          <p:nvPr/>
        </p:nvSpPr>
        <p:spPr>
          <a:xfrm>
            <a:off x="1" y="85339"/>
            <a:ext cx="21601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3 : PAPER</a:t>
            </a:r>
          </a:p>
        </p:txBody>
      </p:sp>
    </p:spTree>
    <p:extLst>
      <p:ext uri="{BB962C8B-B14F-4D97-AF65-F5344CB8AC3E}">
        <p14:creationId xmlns:p14="http://schemas.microsoft.com/office/powerpoint/2010/main" val="15936451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48FEA69-8E7C-0D34-D2F2-B9EADFC16775}"/>
              </a:ext>
            </a:extLst>
          </p:cNvPr>
          <p:cNvSpPr txBox="1"/>
          <p:nvPr/>
        </p:nvSpPr>
        <p:spPr>
          <a:xfrm>
            <a:off x="10410411" y="69950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11.2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A04948-F706-1738-38D4-B2C6B835D3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380"/>
          <a:stretch/>
        </p:blipFill>
        <p:spPr>
          <a:xfrm>
            <a:off x="126310" y="1048209"/>
            <a:ext cx="11654873" cy="7671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278B47-6C59-2940-DED6-26BDAD0E4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8229"/>
            <a:ext cx="9305925" cy="457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CAE77D-3E15-BAAB-ADF0-6B4690D86A97}"/>
              </a:ext>
            </a:extLst>
          </p:cNvPr>
          <p:cNvSpPr txBox="1"/>
          <p:nvPr/>
        </p:nvSpPr>
        <p:spPr>
          <a:xfrm>
            <a:off x="2160105" y="85339"/>
            <a:ext cx="66260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0A64A1-9B2D-D5DA-EF3B-9D7343465E4D}"/>
              </a:ext>
            </a:extLst>
          </p:cNvPr>
          <p:cNvSpPr txBox="1"/>
          <p:nvPr/>
        </p:nvSpPr>
        <p:spPr>
          <a:xfrm>
            <a:off x="1" y="85339"/>
            <a:ext cx="21601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3 : PAPER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A0D400-3215-1D2A-D8F6-F25CA3D02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559" y="2032966"/>
            <a:ext cx="4457700" cy="207645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8591F4-B85A-73DE-45DB-82D2B76631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2408" y="1963392"/>
            <a:ext cx="5438775" cy="340042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9278157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48FEA69-8E7C-0D34-D2F2-B9EADFC16775}"/>
              </a:ext>
            </a:extLst>
          </p:cNvPr>
          <p:cNvSpPr txBox="1"/>
          <p:nvPr/>
        </p:nvSpPr>
        <p:spPr>
          <a:xfrm>
            <a:off x="10410411" y="69950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11.2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A04948-F706-1738-38D4-B2C6B835D3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074" b="30736"/>
          <a:stretch/>
        </p:blipFill>
        <p:spPr>
          <a:xfrm>
            <a:off x="0" y="1245704"/>
            <a:ext cx="11654873" cy="457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278B47-6C59-2940-DED6-26BDAD0E4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8229"/>
            <a:ext cx="9305925" cy="457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CAE77D-3E15-BAAB-ADF0-6B4690D86A97}"/>
              </a:ext>
            </a:extLst>
          </p:cNvPr>
          <p:cNvSpPr txBox="1"/>
          <p:nvPr/>
        </p:nvSpPr>
        <p:spPr>
          <a:xfrm>
            <a:off x="2160105" y="85339"/>
            <a:ext cx="66260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0A64A1-9B2D-D5DA-EF3B-9D7343465E4D}"/>
              </a:ext>
            </a:extLst>
          </p:cNvPr>
          <p:cNvSpPr txBox="1"/>
          <p:nvPr/>
        </p:nvSpPr>
        <p:spPr>
          <a:xfrm>
            <a:off x="1" y="85339"/>
            <a:ext cx="21601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3 : PAPER</a:t>
            </a:r>
          </a:p>
        </p:txBody>
      </p:sp>
    </p:spTree>
    <p:extLst>
      <p:ext uri="{BB962C8B-B14F-4D97-AF65-F5344CB8AC3E}">
        <p14:creationId xmlns:p14="http://schemas.microsoft.com/office/powerpoint/2010/main" val="17038445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48FEA69-8E7C-0D34-D2F2-B9EADFC16775}"/>
              </a:ext>
            </a:extLst>
          </p:cNvPr>
          <p:cNvSpPr txBox="1"/>
          <p:nvPr/>
        </p:nvSpPr>
        <p:spPr>
          <a:xfrm>
            <a:off x="10410411" y="69950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11.2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A04948-F706-1738-38D4-B2C6B835D3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074" b="30736"/>
          <a:stretch/>
        </p:blipFill>
        <p:spPr>
          <a:xfrm>
            <a:off x="0" y="1245704"/>
            <a:ext cx="11654873" cy="457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278B47-6C59-2940-DED6-26BDAD0E4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8229"/>
            <a:ext cx="9305925" cy="457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CAE77D-3E15-BAAB-ADF0-6B4690D86A97}"/>
              </a:ext>
            </a:extLst>
          </p:cNvPr>
          <p:cNvSpPr txBox="1"/>
          <p:nvPr/>
        </p:nvSpPr>
        <p:spPr>
          <a:xfrm>
            <a:off x="2160105" y="85339"/>
            <a:ext cx="66260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0A64A1-9B2D-D5DA-EF3B-9D7343465E4D}"/>
              </a:ext>
            </a:extLst>
          </p:cNvPr>
          <p:cNvSpPr txBox="1"/>
          <p:nvPr/>
        </p:nvSpPr>
        <p:spPr>
          <a:xfrm>
            <a:off x="1" y="85339"/>
            <a:ext cx="21601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3 : PAPER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5E833E-A7C1-421C-CE78-F62C55C15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511" y="2281237"/>
            <a:ext cx="5764489" cy="2860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1BF395-028B-7DC5-6C88-20CC9244C7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4783" y="1801851"/>
            <a:ext cx="5565706" cy="480205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837068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48FEA69-8E7C-0D34-D2F2-B9EADFC16775}"/>
              </a:ext>
            </a:extLst>
          </p:cNvPr>
          <p:cNvSpPr txBox="1"/>
          <p:nvPr/>
        </p:nvSpPr>
        <p:spPr>
          <a:xfrm>
            <a:off x="10410411" y="69950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11.2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A04948-F706-1738-38D4-B2C6B835D3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111"/>
          <a:stretch/>
        </p:blipFill>
        <p:spPr>
          <a:xfrm>
            <a:off x="0" y="1125993"/>
            <a:ext cx="11654873" cy="5698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278B47-6C59-2940-DED6-26BDAD0E4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8229"/>
            <a:ext cx="9305925" cy="457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CAE77D-3E15-BAAB-ADF0-6B4690D86A97}"/>
              </a:ext>
            </a:extLst>
          </p:cNvPr>
          <p:cNvSpPr txBox="1"/>
          <p:nvPr/>
        </p:nvSpPr>
        <p:spPr>
          <a:xfrm>
            <a:off x="2160105" y="85339"/>
            <a:ext cx="66260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0A64A1-9B2D-D5DA-EF3B-9D7343465E4D}"/>
              </a:ext>
            </a:extLst>
          </p:cNvPr>
          <p:cNvSpPr txBox="1"/>
          <p:nvPr/>
        </p:nvSpPr>
        <p:spPr>
          <a:xfrm>
            <a:off x="1" y="85339"/>
            <a:ext cx="21601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3 : PAPER</a:t>
            </a:r>
          </a:p>
        </p:txBody>
      </p:sp>
    </p:spTree>
    <p:extLst>
      <p:ext uri="{BB962C8B-B14F-4D97-AF65-F5344CB8AC3E}">
        <p14:creationId xmlns:p14="http://schemas.microsoft.com/office/powerpoint/2010/main" val="5705841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48FEA69-8E7C-0D34-D2F2-B9EADFC16775}"/>
              </a:ext>
            </a:extLst>
          </p:cNvPr>
          <p:cNvSpPr txBox="1"/>
          <p:nvPr/>
        </p:nvSpPr>
        <p:spPr>
          <a:xfrm>
            <a:off x="10410411" y="69950"/>
            <a:ext cx="1550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LESSON 11.2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A04948-F706-1738-38D4-B2C6B835D3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111"/>
          <a:stretch/>
        </p:blipFill>
        <p:spPr>
          <a:xfrm>
            <a:off x="0" y="1125993"/>
            <a:ext cx="11654873" cy="5698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278B47-6C59-2940-DED6-26BDAD0E4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8229"/>
            <a:ext cx="9305925" cy="457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CAE77D-3E15-BAAB-ADF0-6B4690D86A97}"/>
              </a:ext>
            </a:extLst>
          </p:cNvPr>
          <p:cNvSpPr txBox="1"/>
          <p:nvPr/>
        </p:nvSpPr>
        <p:spPr>
          <a:xfrm>
            <a:off x="2160105" y="85339"/>
            <a:ext cx="66260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Q23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0A64A1-9B2D-D5DA-EF3B-9D7343465E4D}"/>
              </a:ext>
            </a:extLst>
          </p:cNvPr>
          <p:cNvSpPr txBox="1"/>
          <p:nvPr/>
        </p:nvSpPr>
        <p:spPr>
          <a:xfrm>
            <a:off x="1" y="85339"/>
            <a:ext cx="21601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3 : PAPER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E3C900-B028-D42E-D43A-7FE19F5952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676" y="1695836"/>
            <a:ext cx="5859324" cy="48387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E75201-79B0-5FE4-FA7F-ACE2222D68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1682141"/>
            <a:ext cx="5630724" cy="48387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58958423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F21D10-BD83-491A-AAA6-945C2DB1EB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Geometric annual presentation</Template>
  <TotalTime>461</TotalTime>
  <Words>557</Words>
  <Application>Microsoft Office PowerPoint</Application>
  <PresentationFormat>Widescreen</PresentationFormat>
  <Paragraphs>207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70" baseType="lpstr">
      <vt:lpstr>Arial</vt:lpstr>
      <vt:lpstr>Calibri</vt:lpstr>
      <vt:lpstr>Calibri Light</vt:lpstr>
      <vt:lpstr>Tw Cen MT</vt:lpstr>
      <vt:lpstr>Wingdings</vt:lpstr>
      <vt:lpstr>Office Theme</vt:lpstr>
      <vt:lpstr>Circuit</vt:lpstr>
      <vt:lpstr>MATH FINAL EXAM REVISION TERM 3 11 GENERAL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FINAL EXAM REVISION TERM 2 11 GENERAL</dc:title>
  <dc:creator>Hana Yaqoub Yousif   Almansoori</dc:creator>
  <cp:lastModifiedBy>Hana Yaqoub Yousif   Almansoori</cp:lastModifiedBy>
  <cp:revision>42</cp:revision>
  <dcterms:created xsi:type="dcterms:W3CDTF">2023-03-02T06:38:15Z</dcterms:created>
  <dcterms:modified xsi:type="dcterms:W3CDTF">2023-05-22T04:56:55Z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