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9" r:id="rId2"/>
    <p:sldId id="260" r:id="rId3"/>
    <p:sldId id="277" r:id="rId4"/>
    <p:sldId id="287" r:id="rId5"/>
    <p:sldId id="286" r:id="rId6"/>
    <p:sldId id="285" r:id="rId7"/>
    <p:sldId id="284" r:id="rId8"/>
    <p:sldId id="289" r:id="rId9"/>
    <p:sldId id="282" r:id="rId10"/>
    <p:sldId id="281" r:id="rId11"/>
    <p:sldId id="280" r:id="rId12"/>
    <p:sldId id="279" r:id="rId13"/>
    <p:sldId id="278" r:id="rId14"/>
    <p:sldId id="291" r:id="rId15"/>
    <p:sldId id="276" r:id="rId16"/>
    <p:sldId id="275" r:id="rId17"/>
    <p:sldId id="292" r:id="rId18"/>
    <p:sldId id="293" r:id="rId19"/>
    <p:sldId id="274" r:id="rId20"/>
    <p:sldId id="272" r:id="rId21"/>
    <p:sldId id="271" r:id="rId22"/>
    <p:sldId id="270" r:id="rId23"/>
  </p:sldIdLst>
  <p:sldSz cx="12192000" cy="6858000"/>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162" autoAdjust="0"/>
    <p:restoredTop sz="94660"/>
  </p:normalViewPr>
  <p:slideViewPr>
    <p:cSldViewPr snapToGrid="0">
      <p:cViewPr varScale="1">
        <p:scale>
          <a:sx n="85" d="100"/>
          <a:sy n="85" d="100"/>
        </p:scale>
        <p:origin x="10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59"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E408B29-A8A5-48ED-8CDD-9B8A843F42E7}"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789266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408B29-A8A5-48ED-8CDD-9B8A843F42E7}"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4221352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5" y="2906715"/>
            <a:ext cx="10363200" cy="1500187"/>
          </a:xfrm>
          <a:prstGeom prst="rect">
            <a:avLst/>
          </a:prstGeom>
        </p:spPr>
        <p:txBody>
          <a:bodyPr anchor="b"/>
          <a:lstStyle>
            <a:lvl1pPr marL="0" indent="0">
              <a:buNone/>
              <a:defRPr sz="2000">
                <a:solidFill>
                  <a:schemeClr val="tx1">
                    <a:tint val="75000"/>
                  </a:schemeClr>
                </a:solidFill>
              </a:defRPr>
            </a:lvl1pPr>
            <a:lvl2pPr marL="457177" indent="0">
              <a:buNone/>
              <a:defRPr sz="1800">
                <a:solidFill>
                  <a:schemeClr val="tx1">
                    <a:tint val="75000"/>
                  </a:schemeClr>
                </a:solidFill>
              </a:defRPr>
            </a:lvl2pPr>
            <a:lvl3pPr marL="914353" indent="0">
              <a:buNone/>
              <a:defRPr sz="1600">
                <a:solidFill>
                  <a:schemeClr val="tx1">
                    <a:tint val="75000"/>
                  </a:schemeClr>
                </a:solidFill>
              </a:defRPr>
            </a:lvl3pPr>
            <a:lvl4pPr marL="1371530" indent="0">
              <a:buNone/>
              <a:defRPr sz="1400">
                <a:solidFill>
                  <a:schemeClr val="tx1">
                    <a:tint val="75000"/>
                  </a:schemeClr>
                </a:solidFill>
              </a:defRPr>
            </a:lvl4pPr>
            <a:lvl5pPr marL="1828706" indent="0">
              <a:buNone/>
              <a:defRPr sz="1400">
                <a:solidFill>
                  <a:schemeClr val="tx1">
                    <a:tint val="75000"/>
                  </a:schemeClr>
                </a:solidFill>
              </a:defRPr>
            </a:lvl5pPr>
            <a:lvl6pPr marL="2285883" indent="0">
              <a:buNone/>
              <a:defRPr sz="1400">
                <a:solidFill>
                  <a:schemeClr val="tx1">
                    <a:tint val="75000"/>
                  </a:schemeClr>
                </a:solidFill>
              </a:defRPr>
            </a:lvl6pPr>
            <a:lvl7pPr marL="2743059" indent="0">
              <a:buNone/>
              <a:defRPr sz="1400">
                <a:solidFill>
                  <a:schemeClr val="tx1">
                    <a:tint val="75000"/>
                  </a:schemeClr>
                </a:solidFill>
              </a:defRPr>
            </a:lvl7pPr>
            <a:lvl8pPr marL="3200236" indent="0">
              <a:buNone/>
              <a:defRPr sz="1400">
                <a:solidFill>
                  <a:schemeClr val="tx1">
                    <a:tint val="75000"/>
                  </a:schemeClr>
                </a:solidFill>
              </a:defRPr>
            </a:lvl8pPr>
            <a:lvl9pPr marL="365741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408B29-A8A5-48ED-8CDD-9B8A843F42E7}"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3334697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200152"/>
            <a:ext cx="5384801"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1"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408B29-A8A5-48ED-8CDD-9B8A843F42E7}" type="datetimeFigureOut">
              <a:rPr lang="en-US" smtClean="0"/>
              <a:t>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377211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5"/>
            <a:ext cx="5386917" cy="639763"/>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59"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1" y="1535115"/>
            <a:ext cx="5389033" cy="639763"/>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59"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1" y="2174876"/>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E408B29-A8A5-48ED-8CDD-9B8A843F42E7}" type="datetimeFigureOut">
              <a:rPr lang="en-US" smtClean="0"/>
              <a:t>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309818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AE408B29-A8A5-48ED-8CDD-9B8A843F42E7}" type="datetimeFigureOut">
              <a:rPr lang="en-US" smtClean="0"/>
              <a:t>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198212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08B29-A8A5-48ED-8CDD-9B8A843F42E7}" type="datetimeFigureOut">
              <a:rPr lang="en-US" smtClean="0"/>
              <a:t>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357404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4" y="273050"/>
            <a:ext cx="4011085" cy="1162051"/>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4" y="1435103"/>
            <a:ext cx="4011085" cy="4691063"/>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59"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408B29-A8A5-48ED-8CDD-9B8A843F42E7}" type="datetimeFigureOut">
              <a:rPr lang="en-US" smtClean="0"/>
              <a:t>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1524564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6"/>
            <a:ext cx="7315200" cy="4114800"/>
          </a:xfrm>
          <a:prstGeom prst="rect">
            <a:avLst/>
          </a:prstGeo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59" indent="0">
              <a:buNone/>
              <a:defRPr sz="2000"/>
            </a:lvl7pPr>
            <a:lvl8pPr marL="3200236" indent="0">
              <a:buNone/>
              <a:defRPr sz="2000"/>
            </a:lvl8pPr>
            <a:lvl9pPr marL="3657413"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59"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408B29-A8A5-48ED-8CDD-9B8A843F42E7}" type="datetimeFigureOut">
              <a:rPr lang="en-US" smtClean="0"/>
              <a:t>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2421151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408B29-A8A5-48ED-8CDD-9B8A843F42E7}"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3339139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199" y="206376"/>
            <a:ext cx="2743201" cy="4387851"/>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6"/>
            <a:ext cx="8026401" cy="438785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408B29-A8A5-48ED-8CDD-9B8A843F42E7}"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722FA4-96AE-478D-AFBF-DA1B2105DEB2}" type="slidenum">
              <a:rPr lang="en-US" smtClean="0"/>
              <a:t>‹#›</a:t>
            </a:fld>
            <a:endParaRPr lang="en-US"/>
          </a:p>
        </p:txBody>
      </p:sp>
    </p:spTree>
    <p:extLst>
      <p:ext uri="{BB962C8B-B14F-4D97-AF65-F5344CB8AC3E}">
        <p14:creationId xmlns:p14="http://schemas.microsoft.com/office/powerpoint/2010/main" val="15286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08B29-A8A5-48ED-8CDD-9B8A843F42E7}" type="datetimeFigureOut">
              <a:rPr lang="en-US" smtClean="0"/>
              <a:t>1/4/2021</a:t>
            </a:fld>
            <a:endParaRPr lang="en-US"/>
          </a:p>
        </p:txBody>
      </p:sp>
      <p:sp>
        <p:nvSpPr>
          <p:cNvPr id="5" name="Footer Placeholder 4"/>
          <p:cNvSpPr>
            <a:spLocks noGrp="1"/>
          </p:cNvSpPr>
          <p:nvPr>
            <p:ph type="ftr" sz="quarter" idx="3"/>
          </p:nvPr>
        </p:nvSpPr>
        <p:spPr>
          <a:xfrm>
            <a:off x="4165601"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722FA4-96AE-478D-AFBF-DA1B2105DEB2}" type="slidenum">
              <a:rPr lang="en-US" smtClean="0"/>
              <a:t>‹#›</a:t>
            </a:fld>
            <a:endParaRPr lang="en-US"/>
          </a:p>
        </p:txBody>
      </p:sp>
      <p:sp>
        <p:nvSpPr>
          <p:cNvPr id="7" name="Frame 6"/>
          <p:cNvSpPr/>
          <p:nvPr userDrawn="1"/>
        </p:nvSpPr>
        <p:spPr>
          <a:xfrm>
            <a:off x="0" y="1"/>
            <a:ext cx="12192000" cy="6858000"/>
          </a:xfrm>
          <a:prstGeom prst="frame">
            <a:avLst>
              <a:gd name="adj1" fmla="val 5092"/>
            </a:avLst>
          </a:prstGeom>
          <a:blipFill>
            <a:blip r:embed="rId13"/>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Tree>
    <p:extLst>
      <p:ext uri="{BB962C8B-B14F-4D97-AF65-F5344CB8AC3E}">
        <p14:creationId xmlns:p14="http://schemas.microsoft.com/office/powerpoint/2010/main" val="21025789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353" rtl="0" eaLnBrk="1" latinLnBrk="0" hangingPunct="1">
        <a:spcBef>
          <a:spcPct val="0"/>
        </a:spcBef>
        <a:buNone/>
        <a:defRPr sz="4400" kern="1200">
          <a:solidFill>
            <a:schemeClr val="tx1"/>
          </a:solidFill>
          <a:latin typeface="+mj-lt"/>
          <a:ea typeface="+mj-ea"/>
          <a:cs typeface="+mj-cs"/>
        </a:defRPr>
      </a:lvl1pPr>
    </p:titleStyle>
    <p:bodyStyle>
      <a:lvl1pPr marL="342882" indent="-342882" algn="l" defTabSz="91435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12" indent="-285735" algn="l" defTabSz="91435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42" indent="-228589" algn="l" defTabSz="91435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18" indent="-228589"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95" indent="-228589"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72" indent="-228589"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9"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9"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9"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1377243"/>
            <a:ext cx="10972800" cy="3307645"/>
          </a:xfrm>
        </p:spPr>
        <p:txBody>
          <a:bodyPr/>
          <a:lstStyle/>
          <a:p>
            <a:r>
              <a:rPr lang="ar-AE" dirty="0"/>
              <a:t/>
            </a:r>
            <a:br>
              <a:rPr lang="ar-AE" dirty="0"/>
            </a:br>
            <a:r>
              <a:rPr lang="ar-AE" dirty="0"/>
              <a:t/>
            </a:r>
            <a:br>
              <a:rPr lang="ar-AE" dirty="0"/>
            </a:br>
            <a:r>
              <a:rPr lang="ar-AE" sz="9600" b="1" dirty="0"/>
              <a:t>الحادي عشر </a:t>
            </a:r>
          </a:p>
        </p:txBody>
      </p:sp>
    </p:spTree>
    <p:extLst>
      <p:ext uri="{BB962C8B-B14F-4D97-AF65-F5344CB8AC3E}">
        <p14:creationId xmlns:p14="http://schemas.microsoft.com/office/powerpoint/2010/main" val="1993811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6895"/>
            <a:ext cx="12192000" cy="4984210"/>
          </a:xfrm>
          <a:prstGeom prst="rect">
            <a:avLst/>
          </a:prstGeom>
        </p:spPr>
      </p:pic>
      <p:sp>
        <p:nvSpPr>
          <p:cNvPr id="3" name="Oval 2">
            <a:extLst>
              <a:ext uri="{FF2B5EF4-FFF2-40B4-BE49-F238E27FC236}">
                <a16:creationId xmlns:a16="http://schemas.microsoft.com/office/drawing/2014/main" id="{7ADDD7FD-8E31-4D37-A1FA-EC56E3F16939}"/>
              </a:ext>
            </a:extLst>
          </p:cNvPr>
          <p:cNvSpPr/>
          <p:nvPr/>
        </p:nvSpPr>
        <p:spPr>
          <a:xfrm>
            <a:off x="333375" y="3848100"/>
            <a:ext cx="228600" cy="1714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475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9" y="924238"/>
            <a:ext cx="11952381" cy="5009524"/>
          </a:xfrm>
          <a:prstGeom prst="rect">
            <a:avLst/>
          </a:prstGeom>
        </p:spPr>
      </p:pic>
      <p:sp>
        <p:nvSpPr>
          <p:cNvPr id="3" name="Oval 2">
            <a:extLst>
              <a:ext uri="{FF2B5EF4-FFF2-40B4-BE49-F238E27FC236}">
                <a16:creationId xmlns:a16="http://schemas.microsoft.com/office/drawing/2014/main" id="{3B6B559C-DCC7-4639-825F-C4FBDC594A97}"/>
              </a:ext>
            </a:extLst>
          </p:cNvPr>
          <p:cNvSpPr/>
          <p:nvPr/>
        </p:nvSpPr>
        <p:spPr>
          <a:xfrm>
            <a:off x="295275" y="4943475"/>
            <a:ext cx="266700" cy="247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07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7833"/>
            <a:ext cx="12192000" cy="5002334"/>
          </a:xfrm>
          <a:prstGeom prst="rect">
            <a:avLst/>
          </a:prstGeom>
        </p:spPr>
      </p:pic>
      <p:sp>
        <p:nvSpPr>
          <p:cNvPr id="4" name="Oval 3">
            <a:extLst>
              <a:ext uri="{FF2B5EF4-FFF2-40B4-BE49-F238E27FC236}">
                <a16:creationId xmlns:a16="http://schemas.microsoft.com/office/drawing/2014/main" id="{DC66EF51-CB26-45FE-8F54-BAAD28E43087}"/>
              </a:ext>
            </a:extLst>
          </p:cNvPr>
          <p:cNvSpPr/>
          <p:nvPr/>
        </p:nvSpPr>
        <p:spPr>
          <a:xfrm>
            <a:off x="180975" y="4171950"/>
            <a:ext cx="36195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13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57" y="952809"/>
            <a:ext cx="12114286" cy="4952381"/>
          </a:xfrm>
          <a:prstGeom prst="rect">
            <a:avLst/>
          </a:prstGeom>
        </p:spPr>
      </p:pic>
      <p:sp>
        <p:nvSpPr>
          <p:cNvPr id="3" name="Oval 2">
            <a:extLst>
              <a:ext uri="{FF2B5EF4-FFF2-40B4-BE49-F238E27FC236}">
                <a16:creationId xmlns:a16="http://schemas.microsoft.com/office/drawing/2014/main" id="{E93383C4-32C9-4004-995D-216336D2517C}"/>
              </a:ext>
            </a:extLst>
          </p:cNvPr>
          <p:cNvSpPr/>
          <p:nvPr/>
        </p:nvSpPr>
        <p:spPr>
          <a:xfrm>
            <a:off x="152400" y="4076700"/>
            <a:ext cx="219075"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94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7236"/>
            <a:ext cx="11687175" cy="4863527"/>
          </a:xfrm>
          <a:prstGeom prst="rect">
            <a:avLst/>
          </a:prstGeom>
        </p:spPr>
      </p:pic>
      <p:sp>
        <p:nvSpPr>
          <p:cNvPr id="3" name="Oval 2">
            <a:extLst>
              <a:ext uri="{FF2B5EF4-FFF2-40B4-BE49-F238E27FC236}">
                <a16:creationId xmlns:a16="http://schemas.microsoft.com/office/drawing/2014/main" id="{F2474084-91F9-4B33-B53E-D6C037379929}"/>
              </a:ext>
            </a:extLst>
          </p:cNvPr>
          <p:cNvSpPr/>
          <p:nvPr/>
        </p:nvSpPr>
        <p:spPr>
          <a:xfrm>
            <a:off x="219075" y="3543300"/>
            <a:ext cx="323850" cy="3524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827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6" y="638175"/>
            <a:ext cx="11153774" cy="5657850"/>
          </a:xfrm>
          <a:prstGeom prst="rect">
            <a:avLst/>
          </a:prstGeom>
        </p:spPr>
      </p:pic>
      <p:sp>
        <p:nvSpPr>
          <p:cNvPr id="3" name="Oval 2">
            <a:extLst>
              <a:ext uri="{FF2B5EF4-FFF2-40B4-BE49-F238E27FC236}">
                <a16:creationId xmlns:a16="http://schemas.microsoft.com/office/drawing/2014/main" id="{28BB52B8-7CF0-4E18-8F15-FC7B28A49909}"/>
              </a:ext>
            </a:extLst>
          </p:cNvPr>
          <p:cNvSpPr/>
          <p:nvPr/>
        </p:nvSpPr>
        <p:spPr>
          <a:xfrm>
            <a:off x="742950" y="3200400"/>
            <a:ext cx="390525"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839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0901" y="437749"/>
            <a:ext cx="8647619" cy="4755140"/>
          </a:xfrm>
          <a:prstGeom prst="rect">
            <a:avLst/>
          </a:prstGeom>
        </p:spPr>
      </p:pic>
      <p:sp>
        <p:nvSpPr>
          <p:cNvPr id="3" name="مربع نص 2"/>
          <p:cNvSpPr txBox="1"/>
          <p:nvPr/>
        </p:nvSpPr>
        <p:spPr>
          <a:xfrm>
            <a:off x="1399822" y="5373511"/>
            <a:ext cx="3815645" cy="369332"/>
          </a:xfrm>
          <a:prstGeom prst="rect">
            <a:avLst/>
          </a:prstGeom>
          <a:noFill/>
        </p:spPr>
        <p:txBody>
          <a:bodyPr wrap="square" rtlCol="1">
            <a:spAutoFit/>
          </a:bodyPr>
          <a:lstStyle/>
          <a:p>
            <a:r>
              <a:rPr lang="en-US" dirty="0" smtClean="0"/>
              <a:t>D</a:t>
            </a:r>
            <a:r>
              <a:rPr lang="ar-AE" dirty="0" smtClean="0"/>
              <a:t>- متكاملة في الحكم والسياسة والمبادئ الخالدة</a:t>
            </a:r>
            <a:endParaRPr lang="ar-AE" dirty="0"/>
          </a:p>
        </p:txBody>
      </p:sp>
      <p:sp>
        <p:nvSpPr>
          <p:cNvPr id="5" name="مخطط انسيابي: رابط 4"/>
          <p:cNvSpPr/>
          <p:nvPr/>
        </p:nvSpPr>
        <p:spPr>
          <a:xfrm>
            <a:off x="1171222" y="5486400"/>
            <a:ext cx="228600" cy="256443"/>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 name="مخطط انسيابي: رابط 3"/>
          <p:cNvSpPr/>
          <p:nvPr/>
        </p:nvSpPr>
        <p:spPr>
          <a:xfrm>
            <a:off x="1138767" y="5452533"/>
            <a:ext cx="248355" cy="3241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Tree>
    <p:extLst>
      <p:ext uri="{BB962C8B-B14F-4D97-AF65-F5344CB8AC3E}">
        <p14:creationId xmlns:p14="http://schemas.microsoft.com/office/powerpoint/2010/main" val="27542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275" y="457200"/>
            <a:ext cx="11372850" cy="5848350"/>
          </a:xfrm>
          <a:prstGeom prst="rect">
            <a:avLst/>
          </a:prstGeom>
        </p:spPr>
      </p:pic>
      <p:sp>
        <p:nvSpPr>
          <p:cNvPr id="3" name="Oval 2">
            <a:extLst>
              <a:ext uri="{FF2B5EF4-FFF2-40B4-BE49-F238E27FC236}">
                <a16:creationId xmlns:a16="http://schemas.microsoft.com/office/drawing/2014/main" id="{A12E1CF7-8778-4A7A-912A-8F4612DA1E20}"/>
              </a:ext>
            </a:extLst>
          </p:cNvPr>
          <p:cNvSpPr/>
          <p:nvPr/>
        </p:nvSpPr>
        <p:spPr>
          <a:xfrm>
            <a:off x="697088" y="4097513"/>
            <a:ext cx="352425" cy="2000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911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51" y="504825"/>
            <a:ext cx="10896600" cy="5848349"/>
          </a:xfrm>
          <a:prstGeom prst="rect">
            <a:avLst/>
          </a:prstGeom>
        </p:spPr>
      </p:pic>
      <p:sp>
        <p:nvSpPr>
          <p:cNvPr id="3" name="Oval 2">
            <a:extLst>
              <a:ext uri="{FF2B5EF4-FFF2-40B4-BE49-F238E27FC236}">
                <a16:creationId xmlns:a16="http://schemas.microsoft.com/office/drawing/2014/main" id="{237C207C-6962-4C55-8410-54B5468B67B1}"/>
              </a:ext>
            </a:extLst>
          </p:cNvPr>
          <p:cNvSpPr/>
          <p:nvPr/>
        </p:nvSpPr>
        <p:spPr>
          <a:xfrm>
            <a:off x="976312" y="5550542"/>
            <a:ext cx="257175" cy="276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058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889" y="587022"/>
            <a:ext cx="10645421" cy="5847645"/>
          </a:xfrm>
          <a:prstGeom prst="rect">
            <a:avLst/>
          </a:prstGeom>
        </p:spPr>
      </p:pic>
      <p:sp>
        <p:nvSpPr>
          <p:cNvPr id="3" name="Oval 2">
            <a:extLst>
              <a:ext uri="{FF2B5EF4-FFF2-40B4-BE49-F238E27FC236}">
                <a16:creationId xmlns:a16="http://schemas.microsoft.com/office/drawing/2014/main" id="{3DE8E859-5010-4AF8-9D45-98334FA0BCF0}"/>
              </a:ext>
            </a:extLst>
          </p:cNvPr>
          <p:cNvSpPr/>
          <p:nvPr/>
        </p:nvSpPr>
        <p:spPr>
          <a:xfrm>
            <a:off x="1295400" y="5705475"/>
            <a:ext cx="257175" cy="3524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250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25" y="457200"/>
            <a:ext cx="11191875" cy="5886450"/>
          </a:xfrm>
          <a:prstGeom prst="rect">
            <a:avLst/>
          </a:prstGeom>
        </p:spPr>
      </p:pic>
      <p:sp>
        <p:nvSpPr>
          <p:cNvPr id="3" name="Oval 2">
            <a:extLst>
              <a:ext uri="{FF2B5EF4-FFF2-40B4-BE49-F238E27FC236}">
                <a16:creationId xmlns:a16="http://schemas.microsoft.com/office/drawing/2014/main" id="{938687DB-2F81-40A9-BDBD-8ACBFFAEB29D}"/>
              </a:ext>
            </a:extLst>
          </p:cNvPr>
          <p:cNvSpPr/>
          <p:nvPr/>
        </p:nvSpPr>
        <p:spPr>
          <a:xfrm>
            <a:off x="885120" y="3150306"/>
            <a:ext cx="276225" cy="333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218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628650"/>
            <a:ext cx="11258550" cy="5233683"/>
          </a:xfrm>
          <a:prstGeom prst="rect">
            <a:avLst/>
          </a:prstGeom>
        </p:spPr>
      </p:pic>
      <p:sp>
        <p:nvSpPr>
          <p:cNvPr id="3" name="Oval 2">
            <a:extLst>
              <a:ext uri="{FF2B5EF4-FFF2-40B4-BE49-F238E27FC236}">
                <a16:creationId xmlns:a16="http://schemas.microsoft.com/office/drawing/2014/main" id="{0B7B1E71-5824-41F7-B64C-225E35BB3E9A}"/>
              </a:ext>
            </a:extLst>
          </p:cNvPr>
          <p:cNvSpPr/>
          <p:nvPr/>
        </p:nvSpPr>
        <p:spPr>
          <a:xfrm>
            <a:off x="561975" y="4276724"/>
            <a:ext cx="314325" cy="276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086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3339" y="715210"/>
            <a:ext cx="8990476" cy="4929234"/>
          </a:xfrm>
          <a:prstGeom prst="rect">
            <a:avLst/>
          </a:prstGeom>
        </p:spPr>
      </p:pic>
      <p:sp>
        <p:nvSpPr>
          <p:cNvPr id="3" name="مربع نص 2"/>
          <p:cNvSpPr txBox="1"/>
          <p:nvPr/>
        </p:nvSpPr>
        <p:spPr>
          <a:xfrm>
            <a:off x="1241779" y="5651690"/>
            <a:ext cx="4244622" cy="369332"/>
          </a:xfrm>
          <a:prstGeom prst="rect">
            <a:avLst/>
          </a:prstGeom>
          <a:noFill/>
        </p:spPr>
        <p:txBody>
          <a:bodyPr wrap="square" rtlCol="1">
            <a:spAutoFit/>
          </a:bodyPr>
          <a:lstStyle/>
          <a:p>
            <a:r>
              <a:rPr lang="ar-AE" dirty="0" smtClean="0"/>
              <a:t>  </a:t>
            </a:r>
            <a:r>
              <a:rPr lang="en-US" dirty="0" smtClean="0"/>
              <a:t>-D</a:t>
            </a:r>
            <a:r>
              <a:rPr lang="ar-AE" dirty="0" smtClean="0"/>
              <a:t>ما حققه الأجداد هو مرتكزا أساسيا لبناء المستقبل</a:t>
            </a:r>
            <a:endParaRPr lang="ar-AE" dirty="0"/>
          </a:p>
        </p:txBody>
      </p:sp>
      <p:sp>
        <p:nvSpPr>
          <p:cNvPr id="4" name="مخطط انسيابي: رابط 3"/>
          <p:cNvSpPr/>
          <p:nvPr/>
        </p:nvSpPr>
        <p:spPr>
          <a:xfrm flipH="1">
            <a:off x="1241779" y="5783391"/>
            <a:ext cx="259643" cy="244877"/>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5" name="شكل بيضاوي 4"/>
          <p:cNvSpPr/>
          <p:nvPr/>
        </p:nvSpPr>
        <p:spPr>
          <a:xfrm>
            <a:off x="1229925" y="5741715"/>
            <a:ext cx="271497" cy="316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Tree>
    <p:extLst>
      <p:ext uri="{BB962C8B-B14F-4D97-AF65-F5344CB8AC3E}">
        <p14:creationId xmlns:p14="http://schemas.microsoft.com/office/powerpoint/2010/main" val="247168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6" y="1019476"/>
            <a:ext cx="11191874" cy="4819048"/>
          </a:xfrm>
          <a:prstGeom prst="rect">
            <a:avLst/>
          </a:prstGeom>
        </p:spPr>
      </p:pic>
      <p:sp>
        <p:nvSpPr>
          <p:cNvPr id="3" name="Oval 2">
            <a:extLst>
              <a:ext uri="{FF2B5EF4-FFF2-40B4-BE49-F238E27FC236}">
                <a16:creationId xmlns:a16="http://schemas.microsoft.com/office/drawing/2014/main" id="{ECEA75DF-1F42-401A-9D0D-870866BD4CC2}"/>
              </a:ext>
            </a:extLst>
          </p:cNvPr>
          <p:cNvSpPr/>
          <p:nvPr/>
        </p:nvSpPr>
        <p:spPr>
          <a:xfrm>
            <a:off x="981075" y="3800475"/>
            <a:ext cx="333375" cy="276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27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50" y="1052809"/>
            <a:ext cx="11306175" cy="4752381"/>
          </a:xfrm>
          <a:prstGeom prst="rect">
            <a:avLst/>
          </a:prstGeom>
        </p:spPr>
      </p:pic>
      <p:sp>
        <p:nvSpPr>
          <p:cNvPr id="3" name="Oval 2">
            <a:extLst>
              <a:ext uri="{FF2B5EF4-FFF2-40B4-BE49-F238E27FC236}">
                <a16:creationId xmlns:a16="http://schemas.microsoft.com/office/drawing/2014/main" id="{7D316E90-FDD9-4CA7-9EB6-46FCA56AE5E5}"/>
              </a:ext>
            </a:extLst>
          </p:cNvPr>
          <p:cNvSpPr/>
          <p:nvPr/>
        </p:nvSpPr>
        <p:spPr>
          <a:xfrm>
            <a:off x="857250" y="4448175"/>
            <a:ext cx="361950" cy="323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746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50" y="1052809"/>
            <a:ext cx="11306175" cy="4752381"/>
          </a:xfrm>
          <a:prstGeom prst="rect">
            <a:avLst/>
          </a:prstGeom>
        </p:spPr>
      </p:pic>
      <p:sp>
        <p:nvSpPr>
          <p:cNvPr id="3" name="Oval 2">
            <a:extLst>
              <a:ext uri="{FF2B5EF4-FFF2-40B4-BE49-F238E27FC236}">
                <a16:creationId xmlns:a16="http://schemas.microsoft.com/office/drawing/2014/main" id="{7D316E90-FDD9-4CA7-9EB6-46FCA56AE5E5}"/>
              </a:ext>
            </a:extLst>
          </p:cNvPr>
          <p:cNvSpPr/>
          <p:nvPr/>
        </p:nvSpPr>
        <p:spPr>
          <a:xfrm>
            <a:off x="857250" y="4448175"/>
            <a:ext cx="361950" cy="323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317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020" y="723338"/>
            <a:ext cx="5649113" cy="466790"/>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020" y="1456267"/>
            <a:ext cx="5574884" cy="4409982"/>
          </a:xfrm>
          <a:prstGeom prst="rect">
            <a:avLst/>
          </a:prstGeom>
        </p:spPr>
      </p:pic>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8160" y="724187"/>
            <a:ext cx="4305901" cy="4763165"/>
          </a:xfrm>
          <a:prstGeom prst="rect">
            <a:avLst/>
          </a:prstGeom>
        </p:spPr>
      </p:pic>
    </p:spTree>
    <p:extLst>
      <p:ext uri="{BB962C8B-B14F-4D97-AF65-F5344CB8AC3E}">
        <p14:creationId xmlns:p14="http://schemas.microsoft.com/office/powerpoint/2010/main" val="19351707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676" y="552450"/>
            <a:ext cx="11210924" cy="5695949"/>
          </a:xfrm>
          <a:prstGeom prst="rect">
            <a:avLst/>
          </a:prstGeom>
        </p:spPr>
      </p:pic>
      <p:sp>
        <p:nvSpPr>
          <p:cNvPr id="3" name="Oval 2">
            <a:extLst>
              <a:ext uri="{FF2B5EF4-FFF2-40B4-BE49-F238E27FC236}">
                <a16:creationId xmlns:a16="http://schemas.microsoft.com/office/drawing/2014/main" id="{6568B93F-A717-4F67-9596-D58F5CABAEEC}"/>
              </a:ext>
            </a:extLst>
          </p:cNvPr>
          <p:cNvSpPr/>
          <p:nvPr/>
        </p:nvSpPr>
        <p:spPr>
          <a:xfrm>
            <a:off x="600075" y="3290887"/>
            <a:ext cx="333375" cy="276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824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0" y="504825"/>
            <a:ext cx="11068050" cy="5772149"/>
          </a:xfrm>
          <a:prstGeom prst="rect">
            <a:avLst/>
          </a:prstGeom>
        </p:spPr>
      </p:pic>
      <p:sp>
        <p:nvSpPr>
          <p:cNvPr id="3" name="Oval 2">
            <a:extLst>
              <a:ext uri="{FF2B5EF4-FFF2-40B4-BE49-F238E27FC236}">
                <a16:creationId xmlns:a16="http://schemas.microsoft.com/office/drawing/2014/main" id="{1D340088-CFF2-4F7A-BEA3-D27D713ECDDC}"/>
              </a:ext>
            </a:extLst>
          </p:cNvPr>
          <p:cNvSpPr/>
          <p:nvPr/>
        </p:nvSpPr>
        <p:spPr>
          <a:xfrm>
            <a:off x="885825" y="1876425"/>
            <a:ext cx="323850" cy="323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12" y="561975"/>
            <a:ext cx="11306175" cy="5734050"/>
          </a:xfrm>
          <a:prstGeom prst="rect">
            <a:avLst/>
          </a:prstGeom>
        </p:spPr>
      </p:pic>
      <p:sp>
        <p:nvSpPr>
          <p:cNvPr id="3" name="Oval 2">
            <a:extLst>
              <a:ext uri="{FF2B5EF4-FFF2-40B4-BE49-F238E27FC236}">
                <a16:creationId xmlns:a16="http://schemas.microsoft.com/office/drawing/2014/main" id="{5D895180-A552-4E79-B2CE-A16090C1B30A}"/>
              </a:ext>
            </a:extLst>
          </p:cNvPr>
          <p:cNvSpPr/>
          <p:nvPr/>
        </p:nvSpPr>
        <p:spPr>
          <a:xfrm>
            <a:off x="442912" y="2867025"/>
            <a:ext cx="457200" cy="3714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153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675" y="333375"/>
            <a:ext cx="11334750" cy="6076950"/>
          </a:xfrm>
          <a:prstGeom prst="rect">
            <a:avLst/>
          </a:prstGeom>
        </p:spPr>
      </p:pic>
      <p:sp>
        <p:nvSpPr>
          <p:cNvPr id="3" name="Oval 2">
            <a:extLst>
              <a:ext uri="{FF2B5EF4-FFF2-40B4-BE49-F238E27FC236}">
                <a16:creationId xmlns:a16="http://schemas.microsoft.com/office/drawing/2014/main" id="{36C312CA-7337-43EC-B637-4EA89000A6DA}"/>
              </a:ext>
            </a:extLst>
          </p:cNvPr>
          <p:cNvSpPr/>
          <p:nvPr/>
        </p:nvSpPr>
        <p:spPr>
          <a:xfrm>
            <a:off x="8277225" y="4010025"/>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22A11B40-F245-4DE8-BBAA-7EA3057E4217}"/>
              </a:ext>
            </a:extLst>
          </p:cNvPr>
          <p:cNvSpPr/>
          <p:nvPr/>
        </p:nvSpPr>
        <p:spPr>
          <a:xfrm>
            <a:off x="409575" y="3429000"/>
            <a:ext cx="409575" cy="2190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029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857</TotalTime>
  <Words>19</Words>
  <Application>Microsoft Office PowerPoint</Application>
  <PresentationFormat>شاشة عريضة</PresentationFormat>
  <Paragraphs>3</Paragraphs>
  <Slides>22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22</vt:i4>
      </vt:variant>
    </vt:vector>
  </HeadingPairs>
  <TitlesOfParts>
    <vt:vector size="26" baseType="lpstr">
      <vt:lpstr>Arial</vt:lpstr>
      <vt:lpstr>Calibri</vt:lpstr>
      <vt:lpstr>Times New Roman</vt:lpstr>
      <vt:lpstr>4_Office Theme</vt:lpstr>
      <vt:lpstr>  الحادي عشر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اقرأ النص التالي ثم اجب عن الأسئلة التالية ؟ اثبتت دولة الامارات قدرتها المميزة في إدارة الأزمات ، فمنذ بدء مرض فيروس (كوفيد 19) في ديسمبر2019 ثم انتشاره الى مختلف دول العالم استجابت دولة الامارات منذ الوهلة الأولى واتبعت مسارها الخاص في إدارة الازمة ووضع نموذجا لخطة خاصة بها إدراكا منها لاختلاف انظامتها عن الدول الأخرى فقد ارتكز النموذج الاماراتي في إدارة الازمات على مجموعة من المحددات لو</dc:title>
  <dc:creator>Adam Ashraf</dc:creator>
  <cp:lastModifiedBy>maje</cp:lastModifiedBy>
  <cp:revision>44</cp:revision>
  <dcterms:created xsi:type="dcterms:W3CDTF">2020-10-28T04:24:20Z</dcterms:created>
  <dcterms:modified xsi:type="dcterms:W3CDTF">2021-01-04T17:11:49Z</dcterms:modified>
</cp:coreProperties>
</file>